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D0D40B-F528-4E6F-B18C-0495BBC0D4E6}" type="datetimeFigureOut">
              <a:rPr lang="de-CH" smtClean="0"/>
              <a:t>29.11.2013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F60DCFD-A7B5-477E-B452-78B7D6A58E1D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Radio Transceiver </a:t>
            </a:r>
            <a:r>
              <a:rPr lang="de-CH" dirty="0" err="1" smtClean="0"/>
              <a:t>Recap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78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communication link between robot and host/remote controller</a:t>
            </a:r>
          </a:p>
          <a:p>
            <a:r>
              <a:rPr lang="en-US" dirty="0" smtClean="0"/>
              <a:t>Ability to 'assist' robot with SRB board </a:t>
            </a:r>
          </a:p>
          <a:p>
            <a:pPr lvl="1"/>
            <a:r>
              <a:rPr lang="en-US" dirty="0" smtClean="0"/>
              <a:t>Driving, escaping, enemy is on </a:t>
            </a:r>
            <a:r>
              <a:rPr lang="en-US" smtClean="0"/>
              <a:t>the left/right, … </a:t>
            </a:r>
            <a:endParaRPr lang="en-US" dirty="0" smtClean="0"/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74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Responsibility</a:t>
            </a:r>
            <a:r>
              <a:rPr lang="de-CH" dirty="0" smtClean="0"/>
              <a:t> </a:t>
            </a:r>
            <a:endParaRPr lang="de-CH" dirty="0"/>
          </a:p>
          <a:p>
            <a:r>
              <a:rPr lang="de-CH" dirty="0" err="1" smtClean="0"/>
              <a:t>Modularity</a:t>
            </a:r>
            <a:r>
              <a:rPr lang="de-CH" dirty="0" smtClean="0"/>
              <a:t> </a:t>
            </a:r>
            <a:endParaRPr lang="de-CH" dirty="0"/>
          </a:p>
          <a:p>
            <a:r>
              <a:rPr lang="de-CH" dirty="0" err="1" smtClean="0"/>
              <a:t>Scalability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IEE802.15.4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68103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11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Payload </a:t>
            </a:r>
            <a:r>
              <a:rPr lang="de-CH" dirty="0" err="1" smtClean="0"/>
              <a:t>Packaging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772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15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Payload Handling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0" t="28269" r="18477" b="10000"/>
          <a:stretch/>
        </p:blipFill>
        <p:spPr bwMode="auto">
          <a:xfrm>
            <a:off x="-844" y="1412776"/>
            <a:ext cx="911675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76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Radio State </a:t>
            </a:r>
            <a:r>
              <a:rPr lang="de-CH" dirty="0" err="1" smtClean="0"/>
              <a:t>Diagram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9" y="1268760"/>
            <a:ext cx="86963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541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44</Words>
  <Application>Microsoft Office PowerPoint</Application>
  <PresentationFormat>Bildschirmpräsentation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Radio Transceiver Recap</vt:lpstr>
      <vt:lpstr>What and Why</vt:lpstr>
      <vt:lpstr>IEE802.15.4</vt:lpstr>
      <vt:lpstr>Payload Packaging </vt:lpstr>
      <vt:lpstr>Payload Handling</vt:lpstr>
      <vt:lpstr>Radio State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Grodien</dc:creator>
  <cp:lastModifiedBy>Grodien</cp:lastModifiedBy>
  <cp:revision>8</cp:revision>
  <dcterms:created xsi:type="dcterms:W3CDTF">2013-11-28T12:51:34Z</dcterms:created>
  <dcterms:modified xsi:type="dcterms:W3CDTF">2013-11-29T09:21:55Z</dcterms:modified>
</cp:coreProperties>
</file>