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5" autoAdjust="0"/>
  </p:normalViewPr>
  <p:slideViewPr>
    <p:cSldViewPr>
      <p:cViewPr varScale="1">
        <p:scale>
          <a:sx n="62" d="100"/>
          <a:sy n="62" d="100"/>
        </p:scale>
        <p:origin x="-21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441C5-E346-4E65-BB99-53E12D4BE6D5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B75B-7CEF-4082-89B5-1A86ED3CE79A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96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46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Infrarot</a:t>
            </a:r>
            <a:r>
              <a:rPr lang="de-CH" baseline="0" dirty="0" smtClean="0"/>
              <a:t> Diode sendet Licht aus. Bei infrarot reflektierenden Flächen wird das Licht reflektiert und ausgewertet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Das heisst, die weisse Linie wird viel Infrarotstrahlen reflektieren und schwarze Strahlen werden sehr viel Energie absorbieren.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12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Je</a:t>
            </a:r>
            <a:r>
              <a:rPr lang="de-CH" baseline="0" dirty="0" smtClean="0"/>
              <a:t> mehr Licht drauf kommt, umso mehr schaltet der Transistor. Die Entladezeit der Entladung wird gemessen. </a:t>
            </a:r>
          </a:p>
          <a:p>
            <a:pPr marL="0" indent="0">
              <a:buFontTx/>
              <a:buNone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dirty="0" smtClean="0"/>
              <a:t>Ablauf</a:t>
            </a:r>
            <a:r>
              <a:rPr lang="de-CH" baseline="0" dirty="0" smtClean="0"/>
              <a:t> in der </a:t>
            </a:r>
            <a:r>
              <a:rPr lang="de-CH" dirty="0" smtClean="0"/>
              <a:t>Software:</a:t>
            </a:r>
          </a:p>
          <a:p>
            <a:pPr marL="628650" lvl="1" indent="-171450">
              <a:buFontTx/>
              <a:buChar char="-"/>
            </a:pPr>
            <a:r>
              <a:rPr lang="de-CH" dirty="0" smtClean="0"/>
              <a:t>Turn</a:t>
            </a:r>
            <a:r>
              <a:rPr lang="de-CH" baseline="0" dirty="0" smtClean="0"/>
              <a:t> IR – LED on</a:t>
            </a:r>
          </a:p>
          <a:p>
            <a:pPr marL="628650" lvl="1" indent="-171450">
              <a:buFontTx/>
              <a:buChar char="-"/>
            </a:pPr>
            <a:r>
              <a:rPr lang="de-CH" baseline="0" dirty="0" err="1" smtClean="0"/>
              <a:t>Wait</a:t>
            </a:r>
            <a:r>
              <a:rPr lang="de-CH" baseline="0" dirty="0" smtClean="0"/>
              <a:t> 200us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Für alle Infrarot LED setzen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Ca. 20 – 50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laden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Für jeden Pin die </a:t>
            </a:r>
            <a:r>
              <a:rPr lang="de-CH" baseline="0" dirty="0" err="1" smtClean="0"/>
              <a:t>ticks</a:t>
            </a:r>
            <a:r>
              <a:rPr lang="de-CH" baseline="0" dirty="0" smtClean="0"/>
              <a:t> messen, relative zeit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dirty="0" err="1" smtClean="0"/>
              <a:t>Komunikation</a:t>
            </a:r>
            <a:r>
              <a:rPr lang="de-CH" dirty="0" smtClean="0"/>
              <a:t> zwischen zwei </a:t>
            </a:r>
            <a:r>
              <a:rPr lang="de-CH" dirty="0" err="1" smtClean="0"/>
              <a:t>Led’s</a:t>
            </a:r>
            <a:r>
              <a:rPr lang="de-CH" dirty="0" smtClean="0"/>
              <a:t> = ????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78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8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Calibrate</a:t>
            </a:r>
            <a:r>
              <a:rPr lang="de-CH" dirty="0" smtClean="0"/>
              <a:t>()» braucht die </a:t>
            </a:r>
            <a:r>
              <a:rPr lang="de-CH" dirty="0" err="1" smtClean="0"/>
              <a:t>Rohwerte</a:t>
            </a:r>
            <a:r>
              <a:rPr lang="de-CH" dirty="0" smtClean="0"/>
              <a:t> der Sensoren und berechnet</a:t>
            </a:r>
            <a:r>
              <a:rPr lang="de-CH" baseline="0" dirty="0" smtClean="0"/>
              <a:t> die minimalen und maximalen Werte und skaliert diese zwischen 0 -1000 in der Rohdatenstruktur (Sensorarray)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Referenz</a:t>
            </a:r>
            <a:r>
              <a:rPr lang="de-CH" baseline="0" dirty="0" smtClean="0"/>
              <a:t> Task macht die autonome Verwaltung…..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8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 smtClean="0"/>
              <a:t>Raw</a:t>
            </a:r>
            <a:r>
              <a:rPr lang="de-CH" dirty="0" smtClean="0"/>
              <a:t> </a:t>
            </a:r>
            <a:r>
              <a:rPr lang="de-CH" dirty="0" err="1" smtClean="0"/>
              <a:t>val</a:t>
            </a:r>
            <a:r>
              <a:rPr lang="de-CH" dirty="0" smtClean="0"/>
              <a:t>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ticks</a:t>
            </a:r>
            <a:r>
              <a:rPr lang="de-CH" baseline="0" dirty="0" smtClean="0"/>
              <a:t> für die Entladezeit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8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Wenn</a:t>
            </a:r>
            <a:r>
              <a:rPr lang="de-CH" baseline="0" dirty="0" smtClean="0"/>
              <a:t> er kopfüber ist, dann entlädt sich der </a:t>
            </a:r>
            <a:r>
              <a:rPr lang="de-CH" baseline="0" dirty="0" err="1" smtClean="0"/>
              <a:t>kondi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eewig</a:t>
            </a:r>
            <a:r>
              <a:rPr lang="de-CH" baseline="0" dirty="0" smtClean="0"/>
              <a:t>, deshalb Wert FFFF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Wenn er auf Schwarz ist, dann hoher Wert </a:t>
            </a:r>
            <a:r>
              <a:rPr lang="de-CH" baseline="0" dirty="0" err="1" smtClean="0"/>
              <a:t>zb</a:t>
            </a:r>
            <a:r>
              <a:rPr lang="de-CH" baseline="0" dirty="0" smtClean="0"/>
              <a:t>. BBBB, aber nicht FFFF, auch lange Entladezeit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Sensor auf weiss, Schnelle Entladung, kleine Werte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8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B75B-7CEF-4082-89B5-1A86ED3CE79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8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0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43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50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08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31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9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19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82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EAB4-CDD1-407F-AF63-7AABB1A63928}" type="datetimeFigureOut">
              <a:rPr lang="en-AU" smtClean="0"/>
              <a:t>8/11/2013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8153-C8D4-423D-BC93-FF104D6D90E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0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3551315"/>
            <a:ext cx="7772400" cy="1470025"/>
          </a:xfrm>
        </p:spPr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SW6</a:t>
            </a:r>
            <a:br>
              <a:rPr lang="de-CH" dirty="0" smtClean="0"/>
            </a:b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3628" y="4941168"/>
            <a:ext cx="6296744" cy="1343000"/>
          </a:xfrm>
        </p:spPr>
        <p:txBody>
          <a:bodyPr/>
          <a:lstStyle/>
          <a:p>
            <a:r>
              <a:rPr lang="de-CH" dirty="0" smtClean="0"/>
              <a:t>Leo Spichtig</a:t>
            </a:r>
          </a:p>
          <a:p>
            <a:r>
              <a:rPr lang="de-CH" dirty="0" smtClean="0"/>
              <a:t>Walter von Matt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Infrarot Sensoren</a:t>
            </a:r>
            <a:endParaRPr lang="en-AU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200800" cy="2088232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de-CH" dirty="0" smtClean="0"/>
              <a:t>Muss kalibriert werden</a:t>
            </a:r>
          </a:p>
          <a:p>
            <a:pPr marL="457200" indent="-457200" algn="l">
              <a:buFontTx/>
              <a:buChar char="-"/>
            </a:pPr>
            <a:r>
              <a:rPr lang="de-CH" dirty="0" smtClean="0"/>
              <a:t>Weisse Linie wird detektiert</a:t>
            </a:r>
          </a:p>
          <a:p>
            <a:pPr marL="457200" indent="-457200" algn="l">
              <a:buFontTx/>
              <a:buChar char="-"/>
            </a:pPr>
            <a:endParaRPr lang="en-A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56" y="4077072"/>
            <a:ext cx="67421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5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6336704" cy="253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Kapazitive Entladeschaltung</a:t>
            </a:r>
            <a:endParaRPr lang="en-AU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2304256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de-CH" sz="2800" dirty="0" smtClean="0"/>
              <a:t>Fototransistor mit kapazitiver Entladeschaltung</a:t>
            </a:r>
          </a:p>
          <a:p>
            <a:pPr marL="457200" indent="-457200" algn="l">
              <a:buFontTx/>
              <a:buChar char="-"/>
            </a:pPr>
            <a:r>
              <a:rPr lang="de-CH" sz="2800" dirty="0" smtClean="0"/>
              <a:t>Es können digitale statt analoge Pins verwendet werden</a:t>
            </a:r>
          </a:p>
          <a:p>
            <a:pPr marL="457200" indent="-457200" algn="l">
              <a:buFontTx/>
              <a:buChar char="-"/>
            </a:pPr>
            <a:r>
              <a:rPr lang="de-CH" sz="2800" dirty="0"/>
              <a:t>Infrarotdioden nur bei Gebrauch einschalten</a:t>
            </a:r>
          </a:p>
          <a:p>
            <a:pPr algn="l"/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2319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Probleme</a:t>
            </a:r>
            <a:endParaRPr lang="en-AU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288032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de-CH" dirty="0" smtClean="0"/>
              <a:t>Ein überstrahlen auf die Nachbar Seite</a:t>
            </a:r>
          </a:p>
          <a:p>
            <a:pPr marL="457200" indent="-457200" algn="l">
              <a:buFontTx/>
              <a:buChar char="-"/>
            </a:pPr>
            <a:r>
              <a:rPr lang="de-CH" dirty="0" smtClean="0"/>
              <a:t>Infrarotstrahlen von der Sonne können die Seitensensoren</a:t>
            </a:r>
            <a:r>
              <a:rPr lang="de-CH" dirty="0"/>
              <a:t> </a:t>
            </a:r>
            <a:r>
              <a:rPr lang="de-CH" dirty="0" smtClean="0"/>
              <a:t>stören</a:t>
            </a:r>
          </a:p>
          <a:p>
            <a:pPr marL="457200" indent="-457200" algn="l">
              <a:buFontTx/>
              <a:buChar char="-"/>
            </a:pPr>
            <a:r>
              <a:rPr lang="de-CH" dirty="0" smtClean="0"/>
              <a:t>Sensoren müssen gerade montiert sein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99789"/>
            <a:ext cx="5595094" cy="185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Software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5" y="1890869"/>
            <a:ext cx="78867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0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Auswertung der Daten</a:t>
            </a:r>
            <a:endParaRPr lang="en-AU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83568" y="2060847"/>
            <a:ext cx="6624736" cy="3022979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de-CH" dirty="0" smtClean="0"/>
              <a:t>Mit den skalierten Werte kann einfacher gerechnet werden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46" y="1772816"/>
            <a:ext cx="1986464" cy="29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3827"/>
            <a:ext cx="7999479" cy="136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dirty="0" smtClean="0"/>
              <a:t>Folgen einer Linie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1" y="1700808"/>
            <a:ext cx="784383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algn="l"/>
            <a:r>
              <a:rPr lang="de-CH" smtClean="0"/>
              <a:t>Strategien</a:t>
            </a: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44824"/>
            <a:ext cx="852646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6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Bildschirmpräsentation (4:3)</PresentationFormat>
  <Paragraphs>45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Recap SW6 </vt:lpstr>
      <vt:lpstr>Infrarot Sensoren</vt:lpstr>
      <vt:lpstr>Kapazitive Entladeschaltung</vt:lpstr>
      <vt:lpstr>Probleme</vt:lpstr>
      <vt:lpstr>Software</vt:lpstr>
      <vt:lpstr>Auswertung der Daten</vt:lpstr>
      <vt:lpstr>Folgen einer Linie</vt:lpstr>
      <vt:lpstr>Strategien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Walti</dc:creator>
  <cp:lastModifiedBy>Leo Laptop</cp:lastModifiedBy>
  <cp:revision>41</cp:revision>
  <dcterms:created xsi:type="dcterms:W3CDTF">2013-10-25T11:07:43Z</dcterms:created>
  <dcterms:modified xsi:type="dcterms:W3CDTF">2013-11-08T20:07:58Z</dcterms:modified>
</cp:coreProperties>
</file>