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97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896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7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212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4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515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730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10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129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347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4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5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551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6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23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C556-32C6-45CE-B51F-C00D88BA6F2C}" type="datetimeFigureOut">
              <a:rPr lang="de-CH" smtClean="0"/>
              <a:t>30.10.2013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34E7C9-D264-4CB2-9219-F88BC02F67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27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FREE RTOS TASKS</a:t>
            </a:r>
          </a:p>
          <a:p>
            <a:r>
              <a:rPr lang="de-CH" dirty="0" smtClean="0"/>
              <a:t>MEMORY &amp; QUES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314178"/>
            <a:ext cx="8450091" cy="27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Wo ist der Fehler?</a:t>
            </a:r>
            <a:endParaRPr lang="de-CH" dirty="0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5019"/>
            <a:ext cx="8977681" cy="355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43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Wo ist der Fehler?</a:t>
            </a:r>
            <a:endParaRPr lang="de-CH" dirty="0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5019"/>
            <a:ext cx="8977681" cy="355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7664450" y="3937000"/>
            <a:ext cx="400050" cy="38100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7664450" y="4479925"/>
            <a:ext cx="400050" cy="38100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6192837" y="3206568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Tasks mit tieferer Priorität erhalten keine Rechenzeit !!!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Zustandsdiagramm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70000"/>
            <a:ext cx="5686425" cy="55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7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4" y="165101"/>
            <a:ext cx="8479366" cy="56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7785" y="342900"/>
            <a:ext cx="4184035" cy="1231899"/>
          </a:xfrm>
        </p:spPr>
        <p:txBody>
          <a:bodyPr>
            <a:normAutofit/>
          </a:bodyPr>
          <a:lstStyle/>
          <a:p>
            <a:r>
              <a:rPr lang="de-CH" dirty="0" smtClean="0"/>
              <a:t>Memory Schema 1:</a:t>
            </a:r>
            <a:br>
              <a:rPr lang="de-CH" dirty="0" smtClean="0"/>
            </a:br>
            <a:r>
              <a:rPr lang="de-CH" dirty="0" smtClean="0"/>
              <a:t>Speicher wird nur </a:t>
            </a:r>
            <a:r>
              <a:rPr lang="de-CH" dirty="0" err="1" smtClean="0"/>
              <a:t>alloziert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aber nicht freigegeben oder </a:t>
            </a:r>
            <a:r>
              <a:rPr lang="de-CH" dirty="0" err="1" smtClean="0"/>
              <a:t>gemerget</a:t>
            </a:r>
            <a:endParaRPr lang="de-CH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40770" y="342901"/>
            <a:ext cx="4184034" cy="1130563"/>
          </a:xfrm>
        </p:spPr>
        <p:txBody>
          <a:bodyPr>
            <a:normAutofit/>
          </a:bodyPr>
          <a:lstStyle/>
          <a:p>
            <a:r>
              <a:rPr lang="de-CH" dirty="0" smtClean="0"/>
              <a:t>Memory Schema 2:</a:t>
            </a:r>
            <a:br>
              <a:rPr lang="de-CH" dirty="0" smtClean="0"/>
            </a:br>
            <a:r>
              <a:rPr lang="de-CH" dirty="0" smtClean="0"/>
              <a:t>Speicher wird </a:t>
            </a:r>
            <a:r>
              <a:rPr lang="de-CH" dirty="0" err="1" smtClean="0"/>
              <a:t>alloziert</a:t>
            </a:r>
            <a:r>
              <a:rPr lang="de-CH" dirty="0" smtClean="0"/>
              <a:t>, freigegeben aber nicht </a:t>
            </a:r>
            <a:r>
              <a:rPr lang="de-CH" dirty="0" err="1" smtClean="0"/>
              <a:t>gemerget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6" y="1881189"/>
            <a:ext cx="4478132" cy="346868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71" y="1473464"/>
            <a:ext cx="4184034" cy="40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5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2400"/>
            <a:ext cx="716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" y="136525"/>
            <a:ext cx="8432233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8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39700"/>
            <a:ext cx="8304309" cy="56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5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</Words>
  <Application>Microsoft Office PowerPoint</Application>
  <PresentationFormat>Breitbild</PresentationFormat>
  <Paragraphs>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RECAP</vt:lpstr>
      <vt:lpstr>Wo ist der Fehler?</vt:lpstr>
      <vt:lpstr>Wo ist der Fehler?</vt:lpstr>
      <vt:lpstr>Task Zustandsdiagramm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David Zumsteg</dc:creator>
  <cp:lastModifiedBy>David Zumsteg</cp:lastModifiedBy>
  <cp:revision>7</cp:revision>
  <dcterms:created xsi:type="dcterms:W3CDTF">2013-10-30T07:59:43Z</dcterms:created>
  <dcterms:modified xsi:type="dcterms:W3CDTF">2013-10-30T09:20:19Z</dcterms:modified>
</cp:coreProperties>
</file>