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3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60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9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02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321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857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41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18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543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64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4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59CB-EEA7-489E-93A0-9F84B5E4074F}" type="datetimeFigureOut">
              <a:rPr lang="de-CH" smtClean="0"/>
              <a:t>27.09.2013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FDA36-B2C1-46D4-82A9-5D3B69F79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13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Recap</a:t>
            </a:r>
            <a:r>
              <a:rPr lang="de-CH" dirty="0" smtClean="0"/>
              <a:t> SW1 – VCS / GIT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3</a:t>
            </a:r>
            <a:br>
              <a:rPr lang="de-CH" dirty="0" smtClean="0"/>
            </a:br>
            <a:r>
              <a:rPr lang="de-CH" dirty="0" smtClean="0"/>
              <a:t>Christian </a:t>
            </a:r>
            <a:r>
              <a:rPr lang="de-CH" dirty="0" err="1" smtClean="0"/>
              <a:t>Burri</a:t>
            </a:r>
            <a:endParaRPr lang="de-CH" dirty="0" smtClean="0"/>
          </a:p>
          <a:p>
            <a:r>
              <a:rPr lang="de-CH" dirty="0" smtClean="0"/>
              <a:t>Marco </a:t>
            </a:r>
            <a:r>
              <a:rPr lang="de-CH" dirty="0" err="1" smtClean="0"/>
              <a:t>Reichmuth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603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Warum eine Versionsverwaltung (VCS) ?</a:t>
            </a:r>
            <a:endParaRPr lang="de-CH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Änderungen festhalten/protokollieren</a:t>
            </a:r>
          </a:p>
          <a:p>
            <a:r>
              <a:rPr lang="de-CH" dirty="0" smtClean="0"/>
              <a:t>Alte Stände wiederherstellen</a:t>
            </a:r>
          </a:p>
          <a:p>
            <a:r>
              <a:rPr lang="de-CH" dirty="0" smtClean="0"/>
              <a:t>Gemeinsamer Zugriff mehrerer Entwickler koordinieren</a:t>
            </a:r>
          </a:p>
          <a:p>
            <a:r>
              <a:rPr lang="de-CH" dirty="0" smtClean="0"/>
              <a:t>Mehrere Entwicklungszweige parallel/gleichzeitig entwickeln</a:t>
            </a:r>
          </a:p>
          <a:p>
            <a:r>
              <a:rPr lang="de-CH" dirty="0" smtClean="0"/>
              <a:t>Archivierung von Projektständen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50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Typen von Versionsverwaltung?</a:t>
            </a:r>
            <a:endParaRPr lang="de-CH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Zentrale </a:t>
            </a:r>
            <a:r>
              <a:rPr lang="de-CH" dirty="0" err="1" smtClean="0"/>
              <a:t>Versionverwaltung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Zentrale Speicherung des </a:t>
            </a:r>
            <a:r>
              <a:rPr lang="de-CH" dirty="0" err="1" smtClean="0"/>
              <a:t>Repositorys</a:t>
            </a:r>
            <a:r>
              <a:rPr lang="de-CH" dirty="0" smtClean="0"/>
              <a:t> (Server). </a:t>
            </a:r>
            <a:br>
              <a:rPr lang="de-CH" dirty="0" smtClean="0"/>
            </a:br>
            <a:r>
              <a:rPr lang="de-CH" dirty="0" smtClean="0"/>
              <a:t>Lokale Kopien eines bestimmtes Standes (Client).</a:t>
            </a:r>
            <a:br>
              <a:rPr lang="de-CH" dirty="0" smtClean="0"/>
            </a:br>
            <a:r>
              <a:rPr lang="de-CH" dirty="0" smtClean="0"/>
              <a:t>Versionsgeschichte nur auf Server vorhanden.</a:t>
            </a:r>
            <a:br>
              <a:rPr lang="de-CH" dirty="0" smtClean="0"/>
            </a:br>
            <a:r>
              <a:rPr lang="de-CH" dirty="0" err="1" smtClean="0"/>
              <a:t>Bsp</a:t>
            </a:r>
            <a:r>
              <a:rPr lang="de-CH" dirty="0" smtClean="0"/>
              <a:t>: CVS, Subversion, VSS, etc.</a:t>
            </a:r>
            <a:endParaRPr lang="de-CH" dirty="0"/>
          </a:p>
          <a:p>
            <a:r>
              <a:rPr lang="de-CH" dirty="0" smtClean="0"/>
              <a:t>Verteile Versionsverwaltung</a:t>
            </a:r>
            <a:br>
              <a:rPr lang="de-CH" dirty="0" smtClean="0"/>
            </a:br>
            <a:r>
              <a:rPr lang="de-CH" dirty="0" smtClean="0"/>
              <a:t>Jeder der mit dem Projekt arbeitet hat ein eignes Repository inkl. Versionsgeschichte.</a:t>
            </a:r>
            <a:br>
              <a:rPr lang="de-CH" dirty="0" smtClean="0"/>
            </a:br>
            <a:r>
              <a:rPr lang="de-CH" dirty="0" smtClean="0"/>
              <a:t>Repository können abgeglichen und ggf. auch auf Servern (wie </a:t>
            </a:r>
            <a:r>
              <a:rPr lang="de-CH" dirty="0" err="1" smtClean="0"/>
              <a:t>Github</a:t>
            </a:r>
            <a:r>
              <a:rPr lang="de-CH" dirty="0" smtClean="0"/>
              <a:t>, </a:t>
            </a:r>
            <a:r>
              <a:rPr lang="de-CH" dirty="0" err="1" smtClean="0"/>
              <a:t>Bitbucket</a:t>
            </a:r>
            <a:r>
              <a:rPr lang="de-CH" dirty="0" smtClean="0"/>
              <a:t>, etc.) gespeichert werden.</a:t>
            </a:r>
            <a:br>
              <a:rPr lang="de-CH" dirty="0" smtClean="0"/>
            </a:br>
            <a:r>
              <a:rPr lang="de-CH" dirty="0" err="1" smtClean="0"/>
              <a:t>Bsp</a:t>
            </a:r>
            <a:r>
              <a:rPr lang="de-CH" dirty="0" smtClean="0"/>
              <a:t>: </a:t>
            </a:r>
            <a:r>
              <a:rPr lang="de-CH" dirty="0" err="1" smtClean="0"/>
              <a:t>Git</a:t>
            </a:r>
            <a:r>
              <a:rPr lang="de-CH" dirty="0" smtClean="0"/>
              <a:t>, </a:t>
            </a:r>
            <a:r>
              <a:rPr lang="de-CH" dirty="0" err="1" smtClean="0"/>
              <a:t>Mercurial</a:t>
            </a:r>
            <a:r>
              <a:rPr lang="de-CH" dirty="0" smtClean="0"/>
              <a:t>, etc.</a:t>
            </a:r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3377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Was gehört in eine Versionsverwaltung?</a:t>
            </a:r>
            <a:endParaRPr lang="de-CH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Das gehört in eine VCS:</a:t>
            </a:r>
            <a:br>
              <a:rPr lang="de-CH" dirty="0" smtClean="0"/>
            </a:br>
            <a:r>
              <a:rPr lang="de-CH" dirty="0" smtClean="0"/>
              <a:t>Alles was benötigt wird um das Projekt </a:t>
            </a:r>
            <a:r>
              <a:rPr lang="de-CH" dirty="0" err="1" smtClean="0"/>
              <a:t>builden</a:t>
            </a:r>
            <a:r>
              <a:rPr lang="de-CH" dirty="0" smtClean="0"/>
              <a:t> zu können, wie Source Codes, Project Settings, </a:t>
            </a:r>
            <a:r>
              <a:rPr lang="de-CH" dirty="0" err="1" smtClean="0"/>
              <a:t>Build</a:t>
            </a:r>
            <a:r>
              <a:rPr lang="de-CH" dirty="0" smtClean="0"/>
              <a:t>-Optionen, ggf. komplette </a:t>
            </a:r>
            <a:r>
              <a:rPr lang="de-CH" dirty="0" err="1" smtClean="0"/>
              <a:t>Entwickungsumgebung</a:t>
            </a:r>
            <a:r>
              <a:rPr lang="de-CH" dirty="0" smtClean="0"/>
              <a:t>, etc.</a:t>
            </a:r>
            <a:endParaRPr lang="de-CH" dirty="0"/>
          </a:p>
          <a:p>
            <a:r>
              <a:rPr lang="de-CH" dirty="0" smtClean="0"/>
              <a:t>Das gehört </a:t>
            </a:r>
            <a:r>
              <a:rPr lang="de-CH" u="sng" dirty="0" smtClean="0"/>
              <a:t>nicht</a:t>
            </a:r>
            <a:r>
              <a:rPr lang="de-CH" dirty="0" smtClean="0"/>
              <a:t> in eine VCS</a:t>
            </a:r>
            <a:br>
              <a:rPr lang="de-CH" dirty="0" smtClean="0"/>
            </a:br>
            <a:r>
              <a:rPr lang="de-CH" dirty="0" smtClean="0"/>
              <a:t>Alles was aus den Source-Daten generiert werden kann wie bspw. Dokumentation, generierter Code, Projekt-Outputs, etc.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23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Arbeiten mit </a:t>
            </a:r>
            <a:r>
              <a:rPr lang="de-CH" sz="3600" b="1" dirty="0" err="1" smtClean="0"/>
              <a:t>Git</a:t>
            </a:r>
            <a:endParaRPr lang="de-CH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Verteilte Versionsverwaltung</a:t>
            </a:r>
          </a:p>
          <a:p>
            <a:pPr marL="0" indent="0">
              <a:buNone/>
            </a:pPr>
            <a:endParaRPr lang="de-CH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6480720" cy="4207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2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.</a:t>
            </a:r>
            <a:r>
              <a:rPr lang="de-CH" sz="3600" b="1" dirty="0" err="1" smtClean="0"/>
              <a:t>gitignore</a:t>
            </a:r>
            <a:endParaRPr lang="de-CH" sz="36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131840" y="1772816"/>
            <a:ext cx="2952328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sz="2800" dirty="0" smtClean="0"/>
              <a:t>*</a:t>
            </a:r>
            <a:endParaRPr lang="de-CH" sz="2800" dirty="0"/>
          </a:p>
          <a:p>
            <a:r>
              <a:rPr lang="de-CH" sz="2800" dirty="0"/>
              <a:t>!*.c</a:t>
            </a:r>
          </a:p>
          <a:p>
            <a:r>
              <a:rPr lang="de-CH" sz="2800" dirty="0"/>
              <a:t>!*.</a:t>
            </a:r>
            <a:r>
              <a:rPr lang="de-CH" sz="2800" dirty="0" smtClean="0"/>
              <a:t>h</a:t>
            </a:r>
          </a:p>
          <a:p>
            <a:r>
              <a:rPr lang="de-CH" sz="2800" dirty="0" smtClean="0"/>
              <a:t>!*.</a:t>
            </a:r>
            <a:r>
              <a:rPr lang="de-CH" sz="2800" dirty="0" err="1" smtClean="0"/>
              <a:t>gitignore</a:t>
            </a:r>
            <a:endParaRPr lang="de-CH" sz="2800" dirty="0" smtClean="0"/>
          </a:p>
          <a:p>
            <a:r>
              <a:rPr lang="de-CH" sz="2800" dirty="0" smtClean="0"/>
              <a:t>!</a:t>
            </a:r>
            <a:r>
              <a:rPr lang="de-CH" sz="2800" dirty="0" err="1" smtClean="0"/>
              <a:t>dev</a:t>
            </a:r>
            <a:r>
              <a:rPr lang="de-CH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287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Fragen</a:t>
            </a:r>
            <a:endParaRPr lang="de-CH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Was ist der grosse Unterschied zwischen Subversion und </a:t>
            </a:r>
            <a:r>
              <a:rPr lang="de-CH" dirty="0" err="1" smtClean="0"/>
              <a:t>Git</a:t>
            </a:r>
            <a:r>
              <a:rPr lang="de-CH" dirty="0" smtClean="0"/>
              <a:t>?</a:t>
            </a:r>
            <a:br>
              <a:rPr lang="de-CH" dirty="0" smtClean="0"/>
            </a:b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Subversion: Zentrales VCS</a:t>
            </a:r>
            <a:br>
              <a:rPr lang="de-CH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: Verteiltes VCS</a:t>
            </a:r>
            <a:endParaRPr lang="de-CH" dirty="0" smtClean="0"/>
          </a:p>
          <a:p>
            <a:r>
              <a:rPr lang="de-CH" dirty="0" smtClean="0"/>
              <a:t>Bei </a:t>
            </a:r>
            <a:r>
              <a:rPr lang="de-CH" dirty="0" err="1" smtClean="0"/>
              <a:t>Git</a:t>
            </a:r>
            <a:r>
              <a:rPr lang="de-CH" dirty="0" smtClean="0"/>
              <a:t>: Was passiert wenn Entwickler A und Entwickler B am gleichen Projekt aber in verschiedenen Files resp. an verschiedenen Orten im File arbeiten und anschliessend </a:t>
            </a:r>
            <a:r>
              <a:rPr lang="de-CH" dirty="0" err="1" smtClean="0"/>
              <a:t>commiten</a:t>
            </a:r>
            <a:r>
              <a:rPr lang="de-CH" dirty="0" smtClean="0"/>
              <a:t>?</a:t>
            </a:r>
            <a:br>
              <a:rPr lang="de-CH" dirty="0" smtClean="0"/>
            </a:b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Nichts, 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merged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 ggf. automatisch die Änderungen zusammen.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Fragen</a:t>
            </a:r>
            <a:endParaRPr lang="de-CH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r>
              <a:rPr lang="de-CH" dirty="0"/>
              <a:t>Bei </a:t>
            </a:r>
            <a:r>
              <a:rPr lang="de-CH" dirty="0" err="1"/>
              <a:t>Git</a:t>
            </a:r>
            <a:r>
              <a:rPr lang="de-CH" dirty="0"/>
              <a:t>: Was passiert wenn Entwickler A und Entwickler B an der gleichen Stelle etwas bearbeitet </a:t>
            </a:r>
            <a:r>
              <a:rPr lang="de-CH" dirty="0" smtClean="0"/>
              <a:t>haben und anschliessend </a:t>
            </a:r>
            <a:r>
              <a:rPr lang="de-CH" dirty="0" err="1" smtClean="0"/>
              <a:t>commiten</a:t>
            </a:r>
            <a:r>
              <a:rPr lang="de-CH" dirty="0" smtClean="0"/>
              <a:t>?</a:t>
            </a:r>
            <a:br>
              <a:rPr lang="de-CH" dirty="0" smtClean="0"/>
            </a:b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Es entsteht ein Konflikt, welcher manuell gelöst werden muss, dazu ist es zu empfehlen, dass die Entwickler miteinander reden. 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 Der gelöste Konflikt wird dann ins 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Repo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übernommen.</a:t>
            </a:r>
          </a:p>
          <a:p>
            <a:r>
              <a:rPr lang="de-CH" dirty="0" smtClean="0"/>
              <a:t>Entwickler C fügt die komplette Dokumentation (aus Code erstellt) dem Repository hinzu. Wieso sollte er das nicht tun? (nenne 2 Gründe)</a:t>
            </a:r>
            <a:br>
              <a:rPr lang="de-CH" dirty="0" smtClean="0"/>
            </a:b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Es ist nicht nötig, da diese Dokumentation wieder aus dem Code erstellt werden kann.</a:t>
            </a:r>
            <a:br>
              <a:rPr lang="de-CH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Das Repository wird unnötig gross -&gt; bei grossen Teams entsteht unnötig Datentransfer (bei jeder Änderung der Dokumentation entstehen u.U. enorme Datenmengen)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6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600" b="1" dirty="0" smtClean="0"/>
              <a:t>Fragen</a:t>
            </a:r>
            <a:endParaRPr lang="de-CH" sz="36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smtClean="0"/>
              <a:t>Folgendes ist in der .</a:t>
            </a:r>
            <a:r>
              <a:rPr lang="de-CH" dirty="0" err="1" smtClean="0"/>
              <a:t>gitignore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smtClean="0"/>
              <a:t>Datei abgespeichert.</a:t>
            </a:r>
            <a:br>
              <a:rPr lang="de-CH" dirty="0" smtClean="0"/>
            </a:br>
            <a:r>
              <a:rPr lang="de-CH" dirty="0" smtClean="0"/>
              <a:t>Was bedeutet das?</a:t>
            </a:r>
            <a:br>
              <a:rPr lang="de-CH" dirty="0" smtClean="0"/>
            </a:b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Es ist ein anderer Ansatz als im Unterricht kennengelernt. Es wird alles ignoriert (Dateien und Ordner) ausser alle c- und h-Files sowie die 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gitignore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-Datei und das Verzeichnis «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» (auch im 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dev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 Verzeichnis werden nur c- und h-Files ins 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Repo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 übernommen). Mit diesem Ansatz wird verhindert, dass unnötige Files ins </a:t>
            </a:r>
            <a:r>
              <a:rPr lang="de-CH" dirty="0" err="1" smtClean="0">
                <a:solidFill>
                  <a:schemeClr val="bg1">
                    <a:lumMod val="50000"/>
                  </a:schemeClr>
                </a:solidFill>
              </a:rPr>
              <a:t>Repo</a:t>
            </a:r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 übernommen werden. Man muss sich aktiv mit den Files auseinandersetzen, damit nichts vergessen geht.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660232" y="764704"/>
            <a:ext cx="1800200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 smtClean="0"/>
              <a:t>Inhalt .</a:t>
            </a:r>
            <a:r>
              <a:rPr lang="de-CH" dirty="0" err="1" smtClean="0"/>
              <a:t>gitignore</a:t>
            </a:r>
            <a:r>
              <a:rPr lang="de-CH" dirty="0" smtClean="0"/>
              <a:t>:</a:t>
            </a:r>
          </a:p>
          <a:p>
            <a:r>
              <a:rPr lang="de-CH" dirty="0" smtClean="0"/>
              <a:t>*</a:t>
            </a:r>
            <a:endParaRPr lang="de-CH" dirty="0"/>
          </a:p>
          <a:p>
            <a:r>
              <a:rPr lang="de-CH" dirty="0"/>
              <a:t>!*.c</a:t>
            </a:r>
          </a:p>
          <a:p>
            <a:r>
              <a:rPr lang="de-CH" dirty="0"/>
              <a:t>!*.</a:t>
            </a:r>
            <a:r>
              <a:rPr lang="de-CH" dirty="0" smtClean="0"/>
              <a:t>h</a:t>
            </a:r>
          </a:p>
          <a:p>
            <a:r>
              <a:rPr lang="de-CH" dirty="0" smtClean="0"/>
              <a:t>!*.</a:t>
            </a:r>
            <a:r>
              <a:rPr lang="de-CH" dirty="0" err="1" smtClean="0"/>
              <a:t>gitignore</a:t>
            </a:r>
            <a:endParaRPr lang="de-CH" dirty="0" smtClean="0"/>
          </a:p>
          <a:p>
            <a:r>
              <a:rPr lang="de-CH" dirty="0" smtClean="0"/>
              <a:t>!</a:t>
            </a:r>
            <a:r>
              <a:rPr lang="de-CH" dirty="0" err="1" smtClean="0"/>
              <a:t>dev</a:t>
            </a:r>
            <a:r>
              <a:rPr lang="de-CH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9791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Bildschirmpräsentation (4:3)</PresentationFormat>
  <Paragraphs>37</Paragraphs>
  <Slides>9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Recap SW1 – VCS / GIT</vt:lpstr>
      <vt:lpstr>Warum eine Versionsverwaltung (VCS) ?</vt:lpstr>
      <vt:lpstr>Typen von Versionsverwaltung?</vt:lpstr>
      <vt:lpstr>Was gehört in eine Versionsverwaltung?</vt:lpstr>
      <vt:lpstr>Arbeiten mit Git</vt:lpstr>
      <vt:lpstr>.gitignore</vt:lpstr>
      <vt:lpstr>Fragen</vt:lpstr>
      <vt:lpstr>Fragen</vt:lpstr>
      <vt:lpstr>Fragen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SW1 – VCS / GIT</dc:title>
  <dc:creator>Marco Reichmuth</dc:creator>
  <cp:lastModifiedBy>Marco Reichmuth</cp:lastModifiedBy>
  <cp:revision>14</cp:revision>
  <dcterms:created xsi:type="dcterms:W3CDTF">2013-09-21T18:07:34Z</dcterms:created>
  <dcterms:modified xsi:type="dcterms:W3CDTF">2013-09-27T11:18:57Z</dcterms:modified>
</cp:coreProperties>
</file>