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77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0092-A390-4AAB-BFD7-311930140236}" type="datetimeFigureOut">
              <a:rPr lang="de-CH" smtClean="0"/>
              <a:t>28.11.2013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C80D-DDDB-4F48-B672-14F660FC4D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252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0092-A390-4AAB-BFD7-311930140236}" type="datetimeFigureOut">
              <a:rPr lang="de-CH" smtClean="0"/>
              <a:t>28.11.2013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C80D-DDDB-4F48-B672-14F660FC4D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149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0092-A390-4AAB-BFD7-311930140236}" type="datetimeFigureOut">
              <a:rPr lang="de-CH" smtClean="0"/>
              <a:t>28.11.2013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C80D-DDDB-4F48-B672-14F660FC4D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244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0092-A390-4AAB-BFD7-311930140236}" type="datetimeFigureOut">
              <a:rPr lang="de-CH" smtClean="0"/>
              <a:t>28.11.2013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C80D-DDDB-4F48-B672-14F660FC4D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570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0092-A390-4AAB-BFD7-311930140236}" type="datetimeFigureOut">
              <a:rPr lang="de-CH" smtClean="0"/>
              <a:t>28.11.2013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C80D-DDDB-4F48-B672-14F660FC4D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311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0092-A390-4AAB-BFD7-311930140236}" type="datetimeFigureOut">
              <a:rPr lang="de-CH" smtClean="0"/>
              <a:t>28.11.2013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C80D-DDDB-4F48-B672-14F660FC4D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753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0092-A390-4AAB-BFD7-311930140236}" type="datetimeFigureOut">
              <a:rPr lang="de-CH" smtClean="0"/>
              <a:t>28.11.2013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C80D-DDDB-4F48-B672-14F660FC4D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84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0092-A390-4AAB-BFD7-311930140236}" type="datetimeFigureOut">
              <a:rPr lang="de-CH" smtClean="0"/>
              <a:t>28.11.2013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C80D-DDDB-4F48-B672-14F660FC4D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080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0092-A390-4AAB-BFD7-311930140236}" type="datetimeFigureOut">
              <a:rPr lang="de-CH" smtClean="0"/>
              <a:t>28.11.2013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C80D-DDDB-4F48-B672-14F660FC4D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766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0092-A390-4AAB-BFD7-311930140236}" type="datetimeFigureOut">
              <a:rPr lang="de-CH" smtClean="0"/>
              <a:t>28.11.2013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C80D-DDDB-4F48-B672-14F660FC4D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171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0092-A390-4AAB-BFD7-311930140236}" type="datetimeFigureOut">
              <a:rPr lang="de-CH" smtClean="0"/>
              <a:t>28.11.2013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C80D-DDDB-4F48-B672-14F660FC4D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495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B0092-A390-4AAB-BFD7-311930140236}" type="datetimeFigureOut">
              <a:rPr lang="de-CH" smtClean="0"/>
              <a:t>28.11.2013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EC80D-DDDB-4F48-B672-14F660FC4D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185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Recap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Ultrasonic</a:t>
            </a:r>
            <a:r>
              <a:rPr lang="de-CH" dirty="0" smtClean="0"/>
              <a:t> Sensor 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 smtClean="0"/>
              <a:t>Kümin</a:t>
            </a:r>
            <a:r>
              <a:rPr lang="de-CH" dirty="0" smtClean="0"/>
              <a:t>, </a:t>
            </a:r>
            <a:r>
              <a:rPr lang="de-CH" dirty="0" err="1" smtClean="0"/>
              <a:t>Bieri</a:t>
            </a:r>
            <a:r>
              <a:rPr lang="de-CH" dirty="0" smtClean="0"/>
              <a:t>, Jenni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6143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Zustände (im Treiber)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550243"/>
            <a:ext cx="7570787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 Verbindung mit Pfeil 4"/>
          <p:cNvCxnSpPr/>
          <p:nvPr/>
        </p:nvCxnSpPr>
        <p:spPr>
          <a:xfrm flipH="1" flipV="1">
            <a:off x="4139952" y="6021288"/>
            <a:ext cx="576064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5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Zählen</a:t>
            </a:r>
            <a:endParaRPr lang="de-CH" dirty="0"/>
          </a:p>
        </p:txBody>
      </p:sp>
      <p:sp>
        <p:nvSpPr>
          <p:cNvPr id="4" name="Inhaltsplatzhalter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235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Timer</a:t>
            </a:r>
            <a:r>
              <a:rPr lang="de-CH" dirty="0" smtClean="0"/>
              <a:t> Ticks zurücksetzen um Ticks zu messen</a:t>
            </a:r>
          </a:p>
          <a:p>
            <a:r>
              <a:rPr lang="de-CH" dirty="0" err="1" smtClean="0"/>
              <a:t>Timer</a:t>
            </a:r>
            <a:r>
              <a:rPr lang="de-CH" dirty="0" smtClean="0"/>
              <a:t> läuft nach 43 </a:t>
            </a:r>
            <a:r>
              <a:rPr lang="de-CH" dirty="0" err="1" smtClean="0"/>
              <a:t>ms</a:t>
            </a:r>
            <a:r>
              <a:rPr lang="de-CH" dirty="0" smtClean="0"/>
              <a:t> über (bei 1.5 MHz)</a:t>
            </a:r>
          </a:p>
          <a:p>
            <a:r>
              <a:rPr lang="de-CH" dirty="0" smtClean="0"/>
              <a:t>29µs/cm</a:t>
            </a:r>
          </a:p>
          <a:p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924944"/>
            <a:ext cx="3807321" cy="3635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44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Processor</a:t>
            </a:r>
            <a:r>
              <a:rPr lang="de-CH" dirty="0" smtClean="0"/>
              <a:t> Expert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377093"/>
            <a:ext cx="5040560" cy="520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Umsetzung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Sensoren – 6m existieren</a:t>
            </a:r>
          </a:p>
          <a:p>
            <a:r>
              <a:rPr lang="de-CH" dirty="0" smtClean="0"/>
              <a:t>Starke </a:t>
            </a:r>
            <a:r>
              <a:rPr lang="de-CH" dirty="0" smtClean="0"/>
              <a:t>Temperaturabhängigkeit</a:t>
            </a:r>
          </a:p>
          <a:p>
            <a:r>
              <a:rPr lang="de-CH" dirty="0" smtClean="0"/>
              <a:t>Probleme bei Erkennung abhängig von</a:t>
            </a:r>
          </a:p>
          <a:p>
            <a:pPr lvl="1"/>
            <a:r>
              <a:rPr lang="de-CH" dirty="0" smtClean="0"/>
              <a:t>Oberflächenbeschaffenheit / Ausrichtung zum Zielobjekt</a:t>
            </a:r>
            <a:endParaRPr lang="de-CH" dirty="0" smtClean="0"/>
          </a:p>
          <a:p>
            <a:r>
              <a:rPr lang="de-CH" dirty="0" smtClean="0"/>
              <a:t>Sensor erkennt auch Objekte ausserhalb des Spielfeldes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035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Strategien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Herausfinden, wo der andere ist und ihm nachfahren</a:t>
            </a:r>
          </a:p>
          <a:p>
            <a:pPr lvl="1"/>
            <a:r>
              <a:rPr lang="de-CH" dirty="0" smtClean="0"/>
              <a:t>Ausserhalb Spielfeld?</a:t>
            </a:r>
          </a:p>
          <a:p>
            <a:r>
              <a:rPr lang="de-CH" dirty="0" smtClean="0"/>
              <a:t>Kollisionen verhindern</a:t>
            </a:r>
          </a:p>
          <a:p>
            <a:pPr lvl="1"/>
            <a:r>
              <a:rPr lang="de-CH" dirty="0" smtClean="0"/>
              <a:t>Nicht möglich auf allen </a:t>
            </a:r>
            <a:r>
              <a:rPr lang="de-CH" dirty="0" smtClean="0"/>
              <a:t>Seiten mit einem Sensor</a:t>
            </a:r>
            <a:endParaRPr lang="de-CH" dirty="0" smtClean="0"/>
          </a:p>
          <a:p>
            <a:pPr lvl="1"/>
            <a:r>
              <a:rPr lang="de-CH" dirty="0" smtClean="0"/>
              <a:t>Ausweichstrategie nicht </a:t>
            </a:r>
            <a:r>
              <a:rPr lang="de-CH" dirty="0" smtClean="0"/>
              <a:t>einfach</a:t>
            </a:r>
          </a:p>
          <a:p>
            <a:r>
              <a:rPr lang="de-CH" dirty="0" smtClean="0"/>
              <a:t>Sensor mit Servomotor</a:t>
            </a:r>
          </a:p>
          <a:p>
            <a:pPr lvl="1"/>
            <a:r>
              <a:rPr lang="de-CH" dirty="0" smtClean="0"/>
              <a:t>Agiler aber </a:t>
            </a:r>
            <a:r>
              <a:rPr lang="de-CH" smtClean="0"/>
              <a:t>mehr Aufwand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128555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Bildschirmpräsentation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</vt:lpstr>
      <vt:lpstr>Recap Ultrasonic Sensor </vt:lpstr>
      <vt:lpstr>Zustände (im Treiber)</vt:lpstr>
      <vt:lpstr>Zählen</vt:lpstr>
      <vt:lpstr>Processor Expert</vt:lpstr>
      <vt:lpstr>Umsetzung</vt:lpstr>
      <vt:lpstr>Strategien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Radio Transceiver</dc:title>
  <dc:creator>Philipp Jenni</dc:creator>
  <cp:lastModifiedBy>Philipp Jenni</cp:lastModifiedBy>
  <cp:revision>15</cp:revision>
  <dcterms:created xsi:type="dcterms:W3CDTF">2013-11-21T12:38:00Z</dcterms:created>
  <dcterms:modified xsi:type="dcterms:W3CDTF">2013-11-28T11:58:19Z</dcterms:modified>
</cp:coreProperties>
</file>