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1C4C-FF9F-4F14-8DBD-D9A4EBE009EB}" type="datetimeFigureOut">
              <a:rPr lang="de-CH" smtClean="0"/>
              <a:t>14.11.2013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211-53FA-4A9C-972B-3729E7DC0B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56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1C4C-FF9F-4F14-8DBD-D9A4EBE009EB}" type="datetimeFigureOut">
              <a:rPr lang="de-CH" smtClean="0"/>
              <a:t>14.11.2013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211-53FA-4A9C-972B-3729E7DC0B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87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1C4C-FF9F-4F14-8DBD-D9A4EBE009EB}" type="datetimeFigureOut">
              <a:rPr lang="de-CH" smtClean="0"/>
              <a:t>14.11.2013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211-53FA-4A9C-972B-3729E7DC0B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03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1C4C-FF9F-4F14-8DBD-D9A4EBE009EB}" type="datetimeFigureOut">
              <a:rPr lang="de-CH" smtClean="0"/>
              <a:t>14.11.2013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211-53FA-4A9C-972B-3729E7DC0B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462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1C4C-FF9F-4F14-8DBD-D9A4EBE009EB}" type="datetimeFigureOut">
              <a:rPr lang="de-CH" smtClean="0"/>
              <a:t>14.11.2013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211-53FA-4A9C-972B-3729E7DC0B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159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1C4C-FF9F-4F14-8DBD-D9A4EBE009EB}" type="datetimeFigureOut">
              <a:rPr lang="de-CH" smtClean="0"/>
              <a:t>14.11.2013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211-53FA-4A9C-972B-3729E7DC0B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02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1C4C-FF9F-4F14-8DBD-D9A4EBE009EB}" type="datetimeFigureOut">
              <a:rPr lang="de-CH" smtClean="0"/>
              <a:t>14.11.2013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211-53FA-4A9C-972B-3729E7DC0B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689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1C4C-FF9F-4F14-8DBD-D9A4EBE009EB}" type="datetimeFigureOut">
              <a:rPr lang="de-CH" smtClean="0"/>
              <a:t>14.11.2013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211-53FA-4A9C-972B-3729E7DC0B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2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1C4C-FF9F-4F14-8DBD-D9A4EBE009EB}" type="datetimeFigureOut">
              <a:rPr lang="de-CH" smtClean="0"/>
              <a:t>14.11.2013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211-53FA-4A9C-972B-3729E7DC0B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52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1C4C-FF9F-4F14-8DBD-D9A4EBE009EB}" type="datetimeFigureOut">
              <a:rPr lang="de-CH" smtClean="0"/>
              <a:t>14.11.2013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211-53FA-4A9C-972B-3729E7DC0B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615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1C4C-FF9F-4F14-8DBD-D9A4EBE009EB}" type="datetimeFigureOut">
              <a:rPr lang="de-CH" smtClean="0"/>
              <a:t>14.11.2013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211-53FA-4A9C-972B-3729E7DC0B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60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1C4C-FF9F-4F14-8DBD-D9A4EBE009EB}" type="datetimeFigureOut">
              <a:rPr lang="de-CH" smtClean="0"/>
              <a:t>14.11.2013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27211-53FA-4A9C-972B-3729E7DC0B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137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sz="8000" b="1" dirty="0" err="1" smtClean="0"/>
              <a:t>Two</a:t>
            </a:r>
            <a:r>
              <a:rPr lang="de-CH" sz="8000" b="1" dirty="0" smtClean="0"/>
              <a:t> </a:t>
            </a:r>
            <a:r>
              <a:rPr lang="de-CH" sz="8000" b="1" dirty="0" smtClean="0"/>
              <a:t>Boys </a:t>
            </a:r>
            <a:r>
              <a:rPr lang="de-CH" sz="8000" b="1" dirty="0" err="1" smtClean="0"/>
              <a:t>One</a:t>
            </a:r>
            <a:r>
              <a:rPr lang="de-CH" sz="8000" b="1" dirty="0" smtClean="0"/>
              <a:t> </a:t>
            </a:r>
            <a:r>
              <a:rPr lang="de-CH" sz="8000" b="1" dirty="0" err="1" smtClean="0"/>
              <a:t>Recap</a:t>
            </a:r>
            <a:endParaRPr lang="de-CH" sz="8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de-CH" sz="3600" dirty="0" smtClean="0"/>
          </a:p>
          <a:p>
            <a:r>
              <a:rPr lang="de-CH" sz="3600" dirty="0" err="1" smtClean="0"/>
              <a:t>Accelerometer</a:t>
            </a:r>
            <a:r>
              <a:rPr lang="de-CH" sz="3600" dirty="0" smtClean="0"/>
              <a:t> &amp; </a:t>
            </a:r>
            <a:r>
              <a:rPr lang="de-CH" sz="3600" dirty="0" smtClean="0"/>
              <a:t>Non </a:t>
            </a:r>
            <a:r>
              <a:rPr lang="de-CH" sz="3600" dirty="0"/>
              <a:t>V</a:t>
            </a:r>
            <a:r>
              <a:rPr lang="de-CH" sz="3600" dirty="0" smtClean="0"/>
              <a:t>olatile Memory (NVM)</a:t>
            </a:r>
            <a:endParaRPr lang="de-CH" sz="3600" dirty="0" smtClean="0"/>
          </a:p>
          <a:p>
            <a:endParaRPr lang="de-CH" sz="12000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67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b="1" dirty="0" err="1" smtClean="0"/>
              <a:t>Accelerometer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7355"/>
            <a:ext cx="10515600" cy="332787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660774" y="3209925"/>
            <a:ext cx="4099719" cy="1393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78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 smtClean="0"/>
              <a:t>Accelerometer</a:t>
            </a:r>
            <a:r>
              <a:rPr lang="de-CH" b="1" dirty="0" smtClean="0"/>
              <a:t> - Hardware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Funktionsweise Kapazitive Messung</a:t>
            </a:r>
          </a:p>
          <a:p>
            <a:r>
              <a:rPr lang="de-CH" dirty="0" smtClean="0"/>
              <a:t>FRDM: MMA7260   Interface I</a:t>
            </a:r>
            <a:r>
              <a:rPr lang="de-CH" baseline="30000" dirty="0" smtClean="0"/>
              <a:t>2</a:t>
            </a:r>
            <a:r>
              <a:rPr lang="de-CH" dirty="0" smtClean="0"/>
              <a:t>C</a:t>
            </a:r>
          </a:p>
          <a:p>
            <a:r>
              <a:rPr lang="de-CH" dirty="0" smtClean="0"/>
              <a:t>SRB: MMA8451       Interface A/D</a:t>
            </a:r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943" y="3405188"/>
            <a:ext cx="39243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 smtClean="0"/>
              <a:t>Accelerometer</a:t>
            </a:r>
            <a:r>
              <a:rPr lang="de-CH" b="1" dirty="0" smtClean="0"/>
              <a:t> - Software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00100" y="1809750"/>
            <a:ext cx="10553700" cy="4367213"/>
          </a:xfrm>
        </p:spPr>
        <p:txBody>
          <a:bodyPr/>
          <a:lstStyle/>
          <a:p>
            <a:pPr marL="285750" indent="-285750"/>
            <a:r>
              <a:rPr lang="de-CH" dirty="0" smtClean="0"/>
              <a:t>A/D Resolution wird mit «</a:t>
            </a:r>
            <a:r>
              <a:rPr lang="de-CH" dirty="0" err="1" smtClean="0"/>
              <a:t>Left</a:t>
            </a:r>
            <a:r>
              <a:rPr lang="de-CH" dirty="0" smtClean="0"/>
              <a:t> </a:t>
            </a:r>
            <a:r>
              <a:rPr lang="de-CH" dirty="0" err="1" smtClean="0"/>
              <a:t>justfied</a:t>
            </a:r>
            <a:r>
              <a:rPr lang="de-CH" dirty="0" smtClean="0"/>
              <a:t>»  künstlich angehoben</a:t>
            </a:r>
          </a:p>
          <a:p>
            <a:pPr marL="0" indent="0">
              <a:buNone/>
            </a:pPr>
            <a:r>
              <a:rPr lang="de-CH" dirty="0" smtClean="0"/>
              <a:t>Original Byte «4-Bit Auflösung»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Neues Byte :</a:t>
            </a:r>
          </a:p>
          <a:p>
            <a:pPr marL="0" indent="0">
              <a:buNone/>
            </a:pPr>
            <a:r>
              <a:rPr lang="de-CH" dirty="0" smtClean="0"/>
              <a:t>«8-Bit Auflösung»</a:t>
            </a:r>
            <a:endParaRPr lang="de-CH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94547"/>
              </p:ext>
            </p:extLst>
          </p:nvPr>
        </p:nvGraphicFramePr>
        <p:xfrm>
          <a:off x="838200" y="2829560"/>
          <a:ext cx="764677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5847"/>
                <a:gridCol w="955847"/>
                <a:gridCol w="955847"/>
                <a:gridCol w="955847"/>
                <a:gridCol w="955847"/>
                <a:gridCol w="955847"/>
                <a:gridCol w="955847"/>
                <a:gridCol w="9558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X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84222"/>
              </p:ext>
            </p:extLst>
          </p:nvPr>
        </p:nvGraphicFramePr>
        <p:xfrm>
          <a:off x="3684376" y="4276725"/>
          <a:ext cx="766942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8678"/>
                <a:gridCol w="958678"/>
                <a:gridCol w="958678"/>
                <a:gridCol w="958678"/>
                <a:gridCol w="958678"/>
                <a:gridCol w="958678"/>
                <a:gridCol w="958678"/>
                <a:gridCol w="95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Gerade Verbindung mit Pfeil 13"/>
          <p:cNvCxnSpPr/>
          <p:nvPr/>
        </p:nvCxnSpPr>
        <p:spPr>
          <a:xfrm flipH="1">
            <a:off x="4186238" y="3215640"/>
            <a:ext cx="980122" cy="10658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5115878" y="3215640"/>
            <a:ext cx="980122" cy="10658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6096000" y="3215164"/>
            <a:ext cx="980122" cy="10658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7076122" y="3215164"/>
            <a:ext cx="980122" cy="10658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NVM 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Permanente Daten (</a:t>
            </a:r>
            <a:r>
              <a:rPr lang="de-CH" dirty="0" err="1" smtClean="0"/>
              <a:t>Calibration</a:t>
            </a:r>
            <a:r>
              <a:rPr lang="de-CH" dirty="0" smtClean="0"/>
              <a:t>, </a:t>
            </a:r>
            <a:r>
              <a:rPr lang="de-CH" dirty="0" err="1" smtClean="0"/>
              <a:t>Setup,etc</a:t>
            </a:r>
            <a:r>
              <a:rPr lang="de-CH" dirty="0" smtClean="0"/>
              <a:t>.)</a:t>
            </a:r>
          </a:p>
          <a:p>
            <a:r>
              <a:rPr lang="de-CH" dirty="0" smtClean="0"/>
              <a:t>Möglichkeiten:</a:t>
            </a:r>
          </a:p>
          <a:p>
            <a:pPr lvl="1"/>
            <a:r>
              <a:rPr lang="de-CH" dirty="0" smtClean="0"/>
              <a:t>SD-Karte</a:t>
            </a:r>
          </a:p>
          <a:p>
            <a:pPr lvl="1"/>
            <a:r>
              <a:rPr lang="de-CH" dirty="0" smtClean="0"/>
              <a:t>EEPROM</a:t>
            </a:r>
          </a:p>
          <a:p>
            <a:pPr lvl="1"/>
            <a:r>
              <a:rPr lang="de-CH" dirty="0" smtClean="0"/>
              <a:t>Intern/Extern FLASH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50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NVM  - Internal Flash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Wichtig:</a:t>
            </a:r>
          </a:p>
          <a:p>
            <a:pPr lvl="1"/>
            <a:r>
              <a:rPr lang="de-CH" dirty="0" smtClean="0"/>
              <a:t>Interrupts deaktiviert während Schreibvorgang</a:t>
            </a:r>
          </a:p>
          <a:p>
            <a:pPr lvl="1"/>
            <a:r>
              <a:rPr lang="de-CH" dirty="0" smtClean="0"/>
              <a:t>Code und Daten Speicher müssen getrennt sein</a:t>
            </a:r>
          </a:p>
          <a:p>
            <a:pPr lvl="1"/>
            <a:r>
              <a:rPr lang="de-CH" dirty="0" smtClean="0"/>
              <a:t>Flash Programmierung blockiert FLASH  =&gt; Code in RAM</a:t>
            </a:r>
          </a:p>
          <a:p>
            <a:pPr lvl="1"/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9151620" y="1539240"/>
            <a:ext cx="2293620" cy="4396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Legende mit Linie 1 12"/>
          <p:cNvSpPr/>
          <p:nvPr/>
        </p:nvSpPr>
        <p:spPr>
          <a:xfrm>
            <a:off x="6865620" y="876458"/>
            <a:ext cx="1173480" cy="662782"/>
          </a:xfrm>
          <a:prstGeom prst="borderCallout1">
            <a:avLst>
              <a:gd name="adj1" fmla="val 50942"/>
              <a:gd name="adj2" fmla="val 105000"/>
              <a:gd name="adj3" fmla="val 99853"/>
              <a:gd name="adj4" fmla="val 293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</a:t>
            </a:r>
            <a:r>
              <a:rPr lang="de-CH" dirty="0" smtClean="0">
                <a:solidFill>
                  <a:schemeClr val="tx1"/>
                </a:solidFill>
              </a:rPr>
              <a:t>peicher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/>
          <p:cNvCxnSpPr/>
          <p:nvPr/>
        </p:nvCxnSpPr>
        <p:spPr>
          <a:xfrm>
            <a:off x="9144000" y="2186940"/>
            <a:ext cx="2316480" cy="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9258299" y="2910840"/>
            <a:ext cx="1444993" cy="312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Daten</a:t>
            </a:r>
            <a:endParaRPr lang="de-CH" dirty="0"/>
          </a:p>
        </p:txBody>
      </p:sp>
      <p:cxnSp>
        <p:nvCxnSpPr>
          <p:cNvPr id="16" name="Gerader Verbinder 15"/>
          <p:cNvCxnSpPr/>
          <p:nvPr/>
        </p:nvCxnSpPr>
        <p:spPr>
          <a:xfrm>
            <a:off x="9151620" y="2910840"/>
            <a:ext cx="2316480" cy="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9258300" y="3223260"/>
            <a:ext cx="2103120" cy="1920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Code</a:t>
            </a:r>
            <a:endParaRPr lang="de-CH" dirty="0"/>
          </a:p>
        </p:txBody>
      </p:sp>
      <p:cxnSp>
        <p:nvCxnSpPr>
          <p:cNvPr id="17" name="Gerader Verbinder 16"/>
          <p:cNvCxnSpPr/>
          <p:nvPr/>
        </p:nvCxnSpPr>
        <p:spPr>
          <a:xfrm>
            <a:off x="9144000" y="3604260"/>
            <a:ext cx="2316480" cy="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9144000" y="4312920"/>
            <a:ext cx="2316480" cy="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9151620" y="4945380"/>
            <a:ext cx="2316480" cy="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9144000" y="5471160"/>
            <a:ext cx="2316480" cy="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gende mit Linie 1 20"/>
          <p:cNvSpPr/>
          <p:nvPr/>
        </p:nvSpPr>
        <p:spPr>
          <a:xfrm>
            <a:off x="6343048" y="5345856"/>
            <a:ext cx="1657952" cy="662782"/>
          </a:xfrm>
          <a:prstGeom prst="borderCallout1">
            <a:avLst>
              <a:gd name="adj1" fmla="val 50942"/>
              <a:gd name="adj2" fmla="val 105000"/>
              <a:gd name="adj3" fmla="val -58503"/>
              <a:gd name="adj4" fmla="val 167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Blockeinteilung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4" name="Gewitterblitz 23"/>
          <p:cNvSpPr/>
          <p:nvPr/>
        </p:nvSpPr>
        <p:spPr>
          <a:xfrm>
            <a:off x="8471033" y="2265580"/>
            <a:ext cx="731520" cy="1008178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Legende mit Linie 1 24"/>
          <p:cNvSpPr/>
          <p:nvPr/>
        </p:nvSpPr>
        <p:spPr>
          <a:xfrm>
            <a:off x="5823284" y="3981529"/>
            <a:ext cx="2023712" cy="662782"/>
          </a:xfrm>
          <a:prstGeom prst="borderCallout1">
            <a:avLst>
              <a:gd name="adj1" fmla="val 50942"/>
              <a:gd name="adj2" fmla="val 105000"/>
              <a:gd name="adj3" fmla="val -128210"/>
              <a:gd name="adj4" fmla="val 1587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Gesamter Cluster wird gelöscht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7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47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Two Boys One Recap</vt:lpstr>
      <vt:lpstr>  Accelerometer</vt:lpstr>
      <vt:lpstr>Accelerometer - Hardware</vt:lpstr>
      <vt:lpstr>Accelerometer - Software</vt:lpstr>
      <vt:lpstr>NVM  </vt:lpstr>
      <vt:lpstr>NVM  - Internal Flash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Pascal Häfliger</dc:creator>
  <cp:lastModifiedBy>Pascal Häfliger</cp:lastModifiedBy>
  <cp:revision>19</cp:revision>
  <dcterms:created xsi:type="dcterms:W3CDTF">2013-11-07T12:11:21Z</dcterms:created>
  <dcterms:modified xsi:type="dcterms:W3CDTF">2013-11-14T12:10:39Z</dcterms:modified>
</cp:coreProperties>
</file>