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6F03-7A4C-413E-ADD1-F6A2AB1BE16D}" type="datetimeFigureOut">
              <a:rPr lang="de-CH" smtClean="0"/>
              <a:t>20.11.2013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0A1F-1DF1-4BCE-93C4-F73FE11353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239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6F03-7A4C-413E-ADD1-F6A2AB1BE16D}" type="datetimeFigureOut">
              <a:rPr lang="de-CH" smtClean="0"/>
              <a:t>20.11.2013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0A1F-1DF1-4BCE-93C4-F73FE11353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351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6F03-7A4C-413E-ADD1-F6A2AB1BE16D}" type="datetimeFigureOut">
              <a:rPr lang="de-CH" smtClean="0"/>
              <a:t>20.11.2013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0A1F-1DF1-4BCE-93C4-F73FE11353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778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6F03-7A4C-413E-ADD1-F6A2AB1BE16D}" type="datetimeFigureOut">
              <a:rPr lang="de-CH" smtClean="0"/>
              <a:t>20.11.2013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0A1F-1DF1-4BCE-93C4-F73FE11353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512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6F03-7A4C-413E-ADD1-F6A2AB1BE16D}" type="datetimeFigureOut">
              <a:rPr lang="de-CH" smtClean="0"/>
              <a:t>20.11.2013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0A1F-1DF1-4BCE-93C4-F73FE11353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495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6F03-7A4C-413E-ADD1-F6A2AB1BE16D}" type="datetimeFigureOut">
              <a:rPr lang="de-CH" smtClean="0"/>
              <a:t>20.11.2013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0A1F-1DF1-4BCE-93C4-F73FE11353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78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6F03-7A4C-413E-ADD1-F6A2AB1BE16D}" type="datetimeFigureOut">
              <a:rPr lang="de-CH" smtClean="0"/>
              <a:t>20.11.2013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0A1F-1DF1-4BCE-93C4-F73FE11353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309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6F03-7A4C-413E-ADD1-F6A2AB1BE16D}" type="datetimeFigureOut">
              <a:rPr lang="de-CH" smtClean="0"/>
              <a:t>20.11.2013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0A1F-1DF1-4BCE-93C4-F73FE11353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505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6F03-7A4C-413E-ADD1-F6A2AB1BE16D}" type="datetimeFigureOut">
              <a:rPr lang="de-CH" smtClean="0"/>
              <a:t>20.11.2013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0A1F-1DF1-4BCE-93C4-F73FE11353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089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6F03-7A4C-413E-ADD1-F6A2AB1BE16D}" type="datetimeFigureOut">
              <a:rPr lang="de-CH" smtClean="0"/>
              <a:t>20.11.2013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0A1F-1DF1-4BCE-93C4-F73FE11353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675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6F03-7A4C-413E-ADD1-F6A2AB1BE16D}" type="datetimeFigureOut">
              <a:rPr lang="de-CH" smtClean="0"/>
              <a:t>20.11.2013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0A1F-1DF1-4BCE-93C4-F73FE11353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260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A6F03-7A4C-413E-ADD1-F6A2AB1BE16D}" type="datetimeFigureOut">
              <a:rPr lang="de-CH" smtClean="0"/>
              <a:t>20.11.2013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A0A1F-1DF1-4BCE-93C4-F73FE11353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053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Recap</a:t>
            </a:r>
            <a:r>
              <a:rPr lang="de-CH" dirty="0" smtClean="0"/>
              <a:t>: Tacho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Ivo </a:t>
            </a:r>
            <a:r>
              <a:rPr lang="de-CH" dirty="0" err="1" smtClean="0"/>
              <a:t>Bieri</a:t>
            </a:r>
            <a:r>
              <a:rPr lang="de-CH" dirty="0" smtClean="0"/>
              <a:t>, Daniel Koch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743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44824"/>
            <a:ext cx="4958319" cy="413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77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Variante 1: Positionsvergleich (</a:t>
            </a:r>
            <a:r>
              <a:rPr lang="de-CH" dirty="0" smtClean="0"/>
              <a:t>∆</a:t>
            </a:r>
            <a:r>
              <a:rPr lang="de-CH" dirty="0" err="1" smtClean="0"/>
              <a:t>pos</a:t>
            </a:r>
            <a:r>
              <a:rPr lang="de-CH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</a:t>
            </a:r>
            <a:r>
              <a:rPr lang="de-CH" dirty="0" smtClean="0"/>
              <a:t>onstantes T (Zeit)</a:t>
            </a:r>
          </a:p>
          <a:p>
            <a:r>
              <a:rPr lang="de-CH" dirty="0" smtClean="0"/>
              <a:t>geeignet bei schnellen Bewegungen</a:t>
            </a:r>
            <a:endParaRPr lang="de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221088"/>
            <a:ext cx="4864262" cy="2159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518" y="3360549"/>
            <a:ext cx="3922713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81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Variante 2: Zeitmessung (∆T)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geeignet für langsame Bewegungen</a:t>
            </a:r>
          </a:p>
          <a:p>
            <a:r>
              <a:rPr lang="de-CH" dirty="0"/>
              <a:t>b</a:t>
            </a:r>
            <a:r>
              <a:rPr lang="de-CH" dirty="0" smtClean="0"/>
              <a:t>enötigt Timeout (wegen Stillstand)</a:t>
            </a:r>
          </a:p>
          <a:p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924944"/>
            <a:ext cx="4675327" cy="206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693" y="4797152"/>
            <a:ext cx="3789363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28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Berechnung mittlere Geschwindigkeit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Werte in Array speichern mit bestimmter Periodenlänge T</a:t>
            </a:r>
          </a:p>
          <a:p>
            <a:r>
              <a:rPr lang="de-CH" dirty="0" smtClean="0"/>
              <a:t>Mittelwert berechnen: </a:t>
            </a:r>
            <a:endParaRPr lang="de-CH" dirty="0"/>
          </a:p>
          <a:p>
            <a:pPr marL="0" indent="0">
              <a:buNone/>
            </a:pPr>
            <a:r>
              <a:rPr lang="de-CH" dirty="0" smtClean="0"/>
              <a:t>	</a:t>
            </a:r>
            <a:r>
              <a:rPr lang="de-C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de-C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de-CH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de-C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/ (Anzahl Werte * T)</a:t>
            </a:r>
          </a:p>
          <a:p>
            <a:endParaRPr lang="de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21088"/>
            <a:ext cx="6908800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70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Mögliche Implementation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Ringbuffer</a:t>
            </a:r>
            <a:endParaRPr lang="de-CH" dirty="0" smtClean="0"/>
          </a:p>
          <a:p>
            <a:r>
              <a:rPr lang="de-CH" dirty="0" smtClean="0"/>
              <a:t>Position zum Überschreiben für Berechnung nutzen</a:t>
            </a:r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429000"/>
            <a:ext cx="4927129" cy="275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85619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Bildschirmpräsentation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Recap: Tacho</vt:lpstr>
      <vt:lpstr>Übersicht</vt:lpstr>
      <vt:lpstr>Variante 1: Positionsvergleich (∆pos)</vt:lpstr>
      <vt:lpstr>Variante 2: Zeitmessung (∆T)</vt:lpstr>
      <vt:lpstr>Berechnung mittlere Geschwindigkeit</vt:lpstr>
      <vt:lpstr>Mögliche 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Recap: Tacho</dc:title>
  <dc:creator>Daniel Koch</dc:creator>
  <cp:lastModifiedBy>Daniel Koch</cp:lastModifiedBy>
  <cp:revision>8</cp:revision>
  <dcterms:created xsi:type="dcterms:W3CDTF">2013-11-20T08:11:01Z</dcterms:created>
  <dcterms:modified xsi:type="dcterms:W3CDTF">2013-11-20T09:41:34Z</dcterms:modified>
</cp:coreProperties>
</file>