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21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19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56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8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98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9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2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79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570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95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4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0BCC-BAD2-4ACF-AA6B-E79C8561F225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8323-A6F7-4044-AF09-8C65C318B4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33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Ultrasonic</a:t>
            </a:r>
            <a:r>
              <a:rPr lang="de-CH" dirty="0" smtClean="0"/>
              <a:t> </a:t>
            </a:r>
            <a:r>
              <a:rPr lang="de-CH" dirty="0" err="1" smtClean="0"/>
              <a:t>sensor</a:t>
            </a:r>
            <a:r>
              <a:rPr lang="de-CH" dirty="0" smtClean="0"/>
              <a:t>/</a:t>
            </a:r>
            <a:r>
              <a:rPr lang="de-CH" dirty="0" err="1" smtClean="0"/>
              <a:t>FreeMaster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Carlo Schuler</a:t>
            </a:r>
          </a:p>
          <a:p>
            <a:r>
              <a:rPr lang="de-CH" dirty="0" smtClean="0"/>
              <a:t>Andreas Walker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13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Konfiguration</a:t>
            </a:r>
            <a:r>
              <a:rPr lang="en-AU" dirty="0" smtClean="0"/>
              <a:t> </a:t>
            </a:r>
            <a:r>
              <a:rPr lang="en-AU" dirty="0" err="1" smtClean="0"/>
              <a:t>FreeMaster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 err="1" smtClean="0"/>
              <a:t>Freemaster</a:t>
            </a:r>
            <a:r>
              <a:rPr lang="en-AU" dirty="0" smtClean="0"/>
              <a:t> </a:t>
            </a:r>
            <a:r>
              <a:rPr lang="en-AU" dirty="0" err="1" smtClean="0"/>
              <a:t>Komponente</a:t>
            </a:r>
            <a:r>
              <a:rPr lang="en-AU" dirty="0" smtClean="0"/>
              <a:t> </a:t>
            </a:r>
            <a:r>
              <a:rPr lang="en-AU" dirty="0" err="1" smtClean="0"/>
              <a:t>hinzufügen</a:t>
            </a:r>
            <a:endParaRPr lang="en-AU" dirty="0"/>
          </a:p>
          <a:p>
            <a:pPr marL="514350" indent="-514350">
              <a:buAutoNum type="arabicPeriod"/>
            </a:pPr>
            <a:r>
              <a:rPr lang="en-AU" dirty="0" smtClean="0"/>
              <a:t>UART in Shell </a:t>
            </a:r>
            <a:r>
              <a:rPr lang="en-AU" dirty="0" err="1" smtClean="0"/>
              <a:t>Komponente</a:t>
            </a:r>
            <a:r>
              <a:rPr lang="en-AU" dirty="0" smtClean="0"/>
              <a:t> </a:t>
            </a:r>
            <a:r>
              <a:rPr lang="en-AU" dirty="0" err="1" smtClean="0"/>
              <a:t>disablen</a:t>
            </a:r>
            <a:r>
              <a:rPr lang="en-AU" dirty="0" smtClean="0"/>
              <a:t>, </a:t>
            </a:r>
          </a:p>
          <a:p>
            <a:pPr marL="0" indent="0">
              <a:buNone/>
            </a:pPr>
            <a:r>
              <a:rPr lang="en-AU" dirty="0" smtClean="0"/>
              <a:t>      in </a:t>
            </a:r>
            <a:r>
              <a:rPr lang="en-AU" dirty="0" err="1" smtClean="0"/>
              <a:t>Shell_Init</a:t>
            </a:r>
            <a:r>
              <a:rPr lang="en-AU" dirty="0" smtClean="0"/>
              <a:t> </a:t>
            </a:r>
            <a:r>
              <a:rPr lang="en-AU" dirty="0" err="1" smtClean="0"/>
              <a:t>StdIO</a:t>
            </a:r>
            <a:r>
              <a:rPr lang="en-AU" dirty="0" smtClean="0"/>
              <a:t> </a:t>
            </a:r>
            <a:r>
              <a:rPr lang="en-AU" dirty="0" err="1" smtClean="0"/>
              <a:t>anpassen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9" y="3284984"/>
            <a:ext cx="81057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02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76672"/>
          </a:xfrm>
        </p:spPr>
        <p:txBody>
          <a:bodyPr/>
          <a:lstStyle/>
          <a:p>
            <a:r>
              <a:rPr lang="en-AU" dirty="0" smtClean="0"/>
              <a:t>3. </a:t>
            </a:r>
            <a:r>
              <a:rPr lang="en-AU" dirty="0" err="1" smtClean="0"/>
              <a:t>Shell.c</a:t>
            </a:r>
            <a:r>
              <a:rPr lang="en-AU" dirty="0" smtClean="0"/>
              <a:t> </a:t>
            </a:r>
            <a:r>
              <a:rPr lang="en-AU" dirty="0" err="1" smtClean="0"/>
              <a:t>anpassen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123811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5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060" y="2132856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4. </a:t>
            </a:r>
            <a:r>
              <a:rPr lang="en-AU" dirty="0" err="1" smtClean="0"/>
              <a:t>FreeMaster</a:t>
            </a:r>
            <a:r>
              <a:rPr lang="en-AU" dirty="0" smtClean="0"/>
              <a:t> </a:t>
            </a:r>
            <a:r>
              <a:rPr lang="en-AU" dirty="0" err="1" smtClean="0"/>
              <a:t>mit</a:t>
            </a:r>
            <a:r>
              <a:rPr lang="en-AU" dirty="0" smtClean="0"/>
              <a:t> FRDM </a:t>
            </a:r>
            <a:r>
              <a:rPr lang="en-AU" dirty="0" err="1" smtClean="0"/>
              <a:t>verbinden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568"/>
            <a:ext cx="80391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16310" y="260648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4. </a:t>
            </a:r>
            <a:r>
              <a:rPr lang="en-AU" dirty="0" err="1" smtClean="0"/>
              <a:t>Application.c</a:t>
            </a:r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0" y="937320"/>
            <a:ext cx="2691156" cy="105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8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HC-SR04 </a:t>
            </a:r>
            <a:r>
              <a:rPr lang="de-CH" dirty="0"/>
              <a:t>Sensor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de-CH" dirty="0" smtClean="0"/>
              <a:t>VCC/</a:t>
            </a:r>
            <a:r>
              <a:rPr lang="de-CH" dirty="0" err="1" smtClean="0"/>
              <a:t>Trig</a:t>
            </a:r>
            <a:r>
              <a:rPr lang="de-CH" dirty="0" smtClean="0"/>
              <a:t> = 5V</a:t>
            </a:r>
          </a:p>
          <a:p>
            <a:r>
              <a:rPr lang="de-CH" dirty="0" smtClean="0"/>
              <a:t>Echo = 3.3V (Spannungsteiler)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181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HC-SR04 Zeitdiagramm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9036496" cy="318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6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Zustandsdiagramm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392488" cy="337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Zeit- und Zustandsdiagramm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971" y="2120280"/>
            <a:ext cx="9052452" cy="342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55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Echozeit</a:t>
            </a:r>
            <a:r>
              <a:rPr lang="de-CH" dirty="0" smtClean="0"/>
              <a:t> -&gt; Abstand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2044824"/>
          </a:xfrm>
        </p:spPr>
        <p:txBody>
          <a:bodyPr/>
          <a:lstStyle/>
          <a:p>
            <a:r>
              <a:rPr lang="de-CH" dirty="0" smtClean="0"/>
              <a:t>Echo -&gt; Schallgeschwindigkeit</a:t>
            </a:r>
          </a:p>
          <a:p>
            <a:pPr lvl="4"/>
            <a:r>
              <a:rPr lang="de-CH" sz="2400" dirty="0" smtClean="0"/>
              <a:t>Abhängig von Temperatur, Luftfeuchtigkeit, Luftdichte</a:t>
            </a:r>
          </a:p>
          <a:p>
            <a:pPr lvl="4"/>
            <a:r>
              <a:rPr lang="de-CH" sz="2400" dirty="0" smtClean="0"/>
              <a:t>(ca. 340 m/s)</a:t>
            </a:r>
            <a:endParaRPr lang="de-CH" dirty="0"/>
          </a:p>
          <a:p>
            <a:pPr marL="1828800" lvl="4" indent="0">
              <a:buNone/>
            </a:pPr>
            <a:endParaRPr lang="de-CH" sz="2400" dirty="0" smtClean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7544" y="4077072"/>
            <a:ext cx="7931224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-&gt;  58 </a:t>
            </a:r>
            <a:r>
              <a:rPr lang="de-CH" dirty="0" err="1" smtClean="0"/>
              <a:t>us</a:t>
            </a:r>
            <a:r>
              <a:rPr lang="de-CH" dirty="0" smtClean="0"/>
              <a:t>/cm -&gt; Weg hin und zurück</a:t>
            </a:r>
          </a:p>
          <a:p>
            <a:r>
              <a:rPr lang="de-CH" dirty="0" smtClean="0"/>
              <a:t>-&gt; 29 </a:t>
            </a:r>
            <a:r>
              <a:rPr lang="de-CH" dirty="0" err="1" smtClean="0"/>
              <a:t>us</a:t>
            </a:r>
            <a:r>
              <a:rPr lang="de-CH" dirty="0" smtClean="0"/>
              <a:t>/cm</a:t>
            </a:r>
          </a:p>
          <a:p>
            <a:pPr marL="1828800" lvl="4" indent="0">
              <a:buFont typeface="Arial" pitchFamily="34" charset="0"/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19610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38179" cy="458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3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FreeMaster</a:t>
            </a:r>
            <a:endParaRPr lang="en-AU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/>
          <a:lstStyle/>
          <a:p>
            <a:r>
              <a:rPr lang="en-AU" dirty="0" err="1" smtClean="0"/>
              <a:t>Betrachtung</a:t>
            </a:r>
            <a:r>
              <a:rPr lang="en-AU" dirty="0" smtClean="0"/>
              <a:t> </a:t>
            </a:r>
            <a:r>
              <a:rPr lang="en-AU" dirty="0" err="1" smtClean="0"/>
              <a:t>globaler</a:t>
            </a:r>
            <a:r>
              <a:rPr lang="en-AU" dirty="0" smtClean="0"/>
              <a:t> </a:t>
            </a:r>
            <a:r>
              <a:rPr lang="en-AU" dirty="0" err="1" smtClean="0"/>
              <a:t>Variablen</a:t>
            </a:r>
            <a:r>
              <a:rPr lang="en-AU" dirty="0" smtClean="0"/>
              <a:t> in </a:t>
            </a:r>
            <a:r>
              <a:rPr lang="en-AU" dirty="0" err="1" smtClean="0"/>
              <a:t>Echtzeit</a:t>
            </a:r>
            <a:endParaRPr lang="en-AU" dirty="0" smtClean="0"/>
          </a:p>
          <a:p>
            <a:r>
              <a:rPr lang="en-AU" dirty="0" err="1" smtClean="0"/>
              <a:t>Ändern</a:t>
            </a:r>
            <a:r>
              <a:rPr lang="en-AU" dirty="0" smtClean="0"/>
              <a:t> von </a:t>
            </a:r>
            <a:r>
              <a:rPr lang="en-AU" dirty="0" err="1" smtClean="0"/>
              <a:t>Variablen</a:t>
            </a:r>
            <a:r>
              <a:rPr lang="en-AU" dirty="0" smtClean="0"/>
              <a:t> </a:t>
            </a:r>
            <a:r>
              <a:rPr lang="en-AU" dirty="0" err="1" smtClean="0"/>
              <a:t>über</a:t>
            </a:r>
            <a:r>
              <a:rPr lang="en-AU" dirty="0" smtClean="0"/>
              <a:t> </a:t>
            </a:r>
            <a:r>
              <a:rPr lang="en-AU" dirty="0" err="1" smtClean="0"/>
              <a:t>Hostprogramm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264696" cy="361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27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Architektur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10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5528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Bildschirmpräsentation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Recap  Ultrasonic sensor/FreeMaster</vt:lpstr>
      <vt:lpstr>HC-SR04 Sensor </vt:lpstr>
      <vt:lpstr>HC-SR04 Zeitdiagramm</vt:lpstr>
      <vt:lpstr>Zustandsdiagramm</vt:lpstr>
      <vt:lpstr>Zeit- und Zustandsdiagramm</vt:lpstr>
      <vt:lpstr>Echozeit -&gt; Abstand</vt:lpstr>
      <vt:lpstr>PowerPoint-Präsentation</vt:lpstr>
      <vt:lpstr>FreeMaster</vt:lpstr>
      <vt:lpstr>Architektur</vt:lpstr>
      <vt:lpstr>Konfiguration FreeMaster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 Ultrasonic sensor/FreeMaster</dc:title>
  <dc:creator>Andy</dc:creator>
  <cp:lastModifiedBy>Carlo Schuler</cp:lastModifiedBy>
  <cp:revision>10</cp:revision>
  <dcterms:created xsi:type="dcterms:W3CDTF">2013-11-27T09:54:27Z</dcterms:created>
  <dcterms:modified xsi:type="dcterms:W3CDTF">2013-11-27T19:40:28Z</dcterms:modified>
</cp:coreProperties>
</file>