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0B03-C4B1-4D4C-BD2C-88C09FCCA369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24E07-EE8A-AB42-890A-DC40AB0B71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Alles im gleichen Adressraum,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und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Peripherieraum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nicht getrennt.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enthält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MPU,...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SRAM/Code: Mapping Hersteller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spezifisch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dirty="0" smtClean="0"/>
              <a:t>MPU,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</a:t>
            </a:r>
            <a:r>
              <a:rPr lang="de-DE" baseline="0" dirty="0" smtClean="0"/>
              <a:t> und NVIC sind immer vom gleichen </a:t>
            </a:r>
            <a:r>
              <a:rPr lang="de-DE" baseline="0" dirty="0" smtClean="0"/>
              <a:t>Hersteller, </a:t>
            </a:r>
            <a:r>
              <a:rPr lang="de-DE" baseline="0" dirty="0" smtClean="0"/>
              <a:t>nur </a:t>
            </a:r>
            <a:r>
              <a:rPr lang="de-DE" baseline="0" dirty="0" err="1" smtClean="0"/>
              <a:t>Peripherals</a:t>
            </a:r>
            <a:r>
              <a:rPr lang="de-DE" baseline="0" dirty="0" smtClean="0"/>
              <a:t> sind </a:t>
            </a:r>
            <a:r>
              <a:rPr lang="de-DE" baseline="0" dirty="0" err="1" smtClean="0"/>
              <a:t>Vendorabhängig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24E07-EE8A-AB42-890A-DC40AB0B71E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10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existieren 16 Register.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R0-R12: GPR =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Generel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Registers (32bit) sind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den User frei 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Verfügbar. 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R13 hat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aktuellen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Stackpointer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dies kann der Main oder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Progess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 sein.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R14 ist Link Register,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 gebraucht 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zurück 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zuspringe.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R15 ist der aktuelle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 Counter.</a:t>
            </a:r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Spezielle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ist,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 es zwei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gibt,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kann zwischen den beiden im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Controlregister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gewechselt werden.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24E07-EE8A-AB42-890A-DC40AB0B71E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28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Hier können</a:t>
            </a:r>
            <a:r>
              <a:rPr lang="de-CH" baseline="0" dirty="0" smtClean="0"/>
              <a:t> Interrupt global ein und ausgeschaltet werden. </a:t>
            </a:r>
            <a:r>
              <a:rPr lang="de-CH" baseline="0" dirty="0" smtClean="0"/>
              <a:t>Weiter kann </a:t>
            </a:r>
            <a:r>
              <a:rPr lang="de-CH" baseline="0" dirty="0" smtClean="0"/>
              <a:t>alles maskiert werden ausser </a:t>
            </a:r>
            <a:r>
              <a:rPr lang="de-CH" baseline="0" dirty="0" err="1" smtClean="0"/>
              <a:t>Reset</a:t>
            </a:r>
            <a:r>
              <a:rPr lang="de-CH" baseline="0" dirty="0" smtClean="0"/>
              <a:t>, NMI (Not </a:t>
            </a:r>
            <a:r>
              <a:rPr lang="de-CH" baseline="0" dirty="0" err="1" smtClean="0"/>
              <a:t>Maskable</a:t>
            </a:r>
            <a:r>
              <a:rPr lang="de-CH" baseline="0" dirty="0" smtClean="0"/>
              <a:t> Interrupts) und Hardware Fault.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24E07-EE8A-AB42-890A-DC40AB0B71E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233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gibt 15 vordefinierte Interrupts. 1,2,3</a:t>
            </a:r>
            <a:r>
              <a:rPr lang="de-CH" baseline="0" dirty="0" smtClean="0"/>
              <a:t> Sind immer gleich, B bis F kann die Priorität selber gesetzt werden und 10-FF sind vom Hersteller abhängig</a:t>
            </a:r>
            <a:r>
              <a:rPr lang="de-CH" baseline="0" dirty="0" smtClean="0"/>
              <a:t>. Je höher die Priorität desto tiefer die Zahl.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24E07-EE8A-AB42-890A-DC40AB0B71E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05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Kritische Abschnitte müssen im Code geschützt werden, damit sie ja nicht unterbrochen werden. Dies wird mit </a:t>
            </a:r>
            <a:r>
              <a:rPr lang="de-CH" dirty="0" err="1" smtClean="0"/>
              <a:t>EnterCritical</a:t>
            </a:r>
            <a:r>
              <a:rPr lang="de-CH" dirty="0" smtClean="0"/>
              <a:t>() und </a:t>
            </a:r>
            <a:r>
              <a:rPr lang="de-CH" dirty="0" err="1" smtClean="0"/>
              <a:t>ExitCritical</a:t>
            </a:r>
            <a:r>
              <a:rPr lang="de-CH" dirty="0" smtClean="0"/>
              <a:t>() bewerkstelligt.</a:t>
            </a:r>
            <a:endParaRPr lang="de-CH" baseline="0" dirty="0" smtClean="0"/>
          </a:p>
          <a:p>
            <a:r>
              <a:rPr lang="de-CH" baseline="0" dirty="0" smtClean="0"/>
              <a:t>Wenn Taste </a:t>
            </a:r>
            <a:r>
              <a:rPr lang="de-CH" baseline="0" dirty="0" smtClean="0"/>
              <a:t>gedrückt wird, geht es </a:t>
            </a:r>
            <a:r>
              <a:rPr lang="de-CH" baseline="0" dirty="0" smtClean="0"/>
              <a:t>in </a:t>
            </a:r>
            <a:r>
              <a:rPr lang="de-CH" baseline="0" dirty="0" err="1" smtClean="0"/>
              <a:t>OnInterrupt</a:t>
            </a:r>
            <a:r>
              <a:rPr lang="de-CH" baseline="0" dirty="0" smtClean="0"/>
              <a:t>, im </a:t>
            </a:r>
            <a:r>
              <a:rPr lang="de-CH" baseline="0" dirty="0" err="1" smtClean="0"/>
              <a:t>OnInterrupt</a:t>
            </a:r>
            <a:r>
              <a:rPr lang="de-CH" baseline="0" dirty="0" smtClean="0"/>
              <a:t> muss </a:t>
            </a:r>
            <a:r>
              <a:rPr lang="de-CH" baseline="0" dirty="0" err="1" smtClean="0"/>
              <a:t>SetEvent</a:t>
            </a:r>
            <a:r>
              <a:rPr lang="de-CH" baseline="0" dirty="0" smtClean="0"/>
              <a:t> aufgerufen </a:t>
            </a:r>
            <a:r>
              <a:rPr lang="de-CH" baseline="0" dirty="0" smtClean="0"/>
              <a:t>werden. Das </a:t>
            </a:r>
            <a:r>
              <a:rPr lang="de-CH" baseline="0" dirty="0" smtClean="0"/>
              <a:t>Main handelt den Interrupt dann </a:t>
            </a:r>
            <a:r>
              <a:rPr lang="de-CH" baseline="0" dirty="0" smtClean="0"/>
              <a:t>via </a:t>
            </a:r>
            <a:r>
              <a:rPr lang="de-CH" baseline="0" dirty="0" smtClean="0"/>
              <a:t>der </a:t>
            </a:r>
            <a:r>
              <a:rPr lang="de-CH" baseline="0" dirty="0" err="1" smtClean="0"/>
              <a:t>HandleEvent</a:t>
            </a:r>
            <a:r>
              <a:rPr lang="de-CH" baseline="0" dirty="0" smtClean="0"/>
              <a:t> </a:t>
            </a:r>
            <a:r>
              <a:rPr lang="de-CH" baseline="0" dirty="0" smtClean="0"/>
              <a:t>Methode, </a:t>
            </a:r>
            <a:r>
              <a:rPr lang="de-CH" baseline="0" dirty="0" smtClean="0"/>
              <a:t>wo das Event gesetzt wurde.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24E07-EE8A-AB42-890A-DC40AB0B71E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75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8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2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4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93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42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2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9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82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4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8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1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932A-C6C4-5C42-9AB8-D3633784B910}" type="datetimeFigureOut">
              <a:rPr lang="de-DE" smtClean="0"/>
              <a:t>11.10.13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F14C-4070-A64F-BEF6-D39F26F795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6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ARM Cortex M0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68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4" name="Inhaltsplatzhalter 3" descr="Bildschirmfoto 2013-10-10 um 15.52.1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31" r="-603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229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Registers</a:t>
            </a:r>
            <a:endParaRPr lang="de-CH" dirty="0"/>
          </a:p>
        </p:txBody>
      </p:sp>
      <p:pic>
        <p:nvPicPr>
          <p:cNvPr id="4" name="Inhaltsplatzhalter 3" descr="Bildschirmfoto 2013-10-10 um 15.54.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41" r="-86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7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Special Registers: PRIMASK </a:t>
            </a:r>
            <a:endParaRPr lang="de-CH" dirty="0"/>
          </a:p>
        </p:txBody>
      </p:sp>
      <p:pic>
        <p:nvPicPr>
          <p:cNvPr id="4" name="Inhaltsplatzhalter 3" descr="Bildschirmfoto 2013-10-10 um 16.01.1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" r="-1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562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 descr="Bildschirmfoto 2013-10-10 um 16.04.2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03" b="-8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288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Keys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5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Definierter Zustand</a:t>
            </a:r>
          </a:p>
          <a:p>
            <a:pPr lvl="1"/>
            <a:r>
              <a:rPr lang="de-CH" dirty="0" smtClean="0"/>
              <a:t>Pull </a:t>
            </a:r>
            <a:r>
              <a:rPr lang="de-CH" dirty="0" err="1" smtClean="0"/>
              <a:t>Up</a:t>
            </a:r>
            <a:r>
              <a:rPr lang="de-CH" dirty="0" smtClean="0"/>
              <a:t> oder Pull Down</a:t>
            </a:r>
            <a:endParaRPr lang="de-CH" dirty="0"/>
          </a:p>
          <a:p>
            <a:r>
              <a:rPr lang="de-CH" dirty="0" err="1" smtClean="0"/>
              <a:t>Gadfly</a:t>
            </a:r>
            <a:r>
              <a:rPr lang="de-CH" dirty="0" smtClean="0"/>
              <a:t> und Realtime </a:t>
            </a:r>
            <a:r>
              <a:rPr lang="de-CH" dirty="0"/>
              <a:t>S</a:t>
            </a:r>
            <a:r>
              <a:rPr lang="de-CH" dirty="0" smtClean="0"/>
              <a:t>ynchronisation</a:t>
            </a:r>
          </a:p>
          <a:p>
            <a:pPr lvl="1"/>
            <a:r>
              <a:rPr lang="de-CH" dirty="0" err="1" smtClean="0"/>
              <a:t>Polling</a:t>
            </a:r>
            <a:endParaRPr lang="de-CH" dirty="0"/>
          </a:p>
          <a:p>
            <a:r>
              <a:rPr lang="de-CH" dirty="0" smtClean="0"/>
              <a:t>Interrupt Synchronisation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1533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 descr="Bildschirmfoto 2013-10-10 um 16.14.5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95" b="-7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Bildschirmpräsentation (4:3)</PresentationFormat>
  <Paragraphs>24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ARM Cortex M0</vt:lpstr>
      <vt:lpstr>Memory Map</vt:lpstr>
      <vt:lpstr>Registers</vt:lpstr>
      <vt:lpstr>Special Registers: PRIMASK </vt:lpstr>
      <vt:lpstr>PowerPoint-Präsentation</vt:lpstr>
      <vt:lpstr>Keys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Cortex</dc:title>
  <dc:creator>Charlotte Bachmann</dc:creator>
  <cp:lastModifiedBy>Charlotte Bachmann</cp:lastModifiedBy>
  <cp:revision>10</cp:revision>
  <dcterms:created xsi:type="dcterms:W3CDTF">2013-10-10T13:51:22Z</dcterms:created>
  <dcterms:modified xsi:type="dcterms:W3CDTF">2013-10-11T12:06:11Z</dcterms:modified>
</cp:coreProperties>
</file>