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17" autoAdjust="0"/>
  </p:normalViewPr>
  <p:slideViewPr>
    <p:cSldViewPr>
      <p:cViewPr varScale="1">
        <p:scale>
          <a:sx n="50" d="100"/>
          <a:sy n="50" d="100"/>
        </p:scale>
        <p:origin x="-19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AC9E7-2673-47AD-A6C0-6979A29ECFE4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18012-CA37-4CBC-90FF-A9A87561BA6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52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Um die</a:t>
            </a:r>
            <a:r>
              <a:rPr lang="de-CH" baseline="0" dirty="0" smtClean="0"/>
              <a:t> CPU Usage zu maximieren zwischen verschiedenen Tasks, und die «Time Halted» zu minimieren.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18012-CA37-4CBC-90FF-A9A87561BA6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17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Vorteil eines RTOSs:</a:t>
            </a:r>
          </a:p>
          <a:p>
            <a:r>
              <a:rPr lang="de-CH" dirty="0" smtClean="0"/>
              <a:t>-</a:t>
            </a:r>
            <a:r>
              <a:rPr lang="de-CH" baseline="0" dirty="0" smtClean="0"/>
              <a:t> Hardware Abstraktion, Scheduling, Semaphores, ..</a:t>
            </a:r>
          </a:p>
          <a:p>
            <a:endParaRPr lang="de-CH" baseline="0" dirty="0" smtClean="0"/>
          </a:p>
          <a:p>
            <a:r>
              <a:rPr lang="de-CH" baseline="0" dirty="0" smtClean="0"/>
              <a:t>Unterschied preemptive / non-preemptive:</a:t>
            </a:r>
          </a:p>
          <a:p>
            <a:r>
              <a:rPr lang="de-CH" baseline="0" dirty="0" smtClean="0"/>
              <a:t>Pre: OS entscheided, wie viel Zeit auf der CPU ein Task erhält</a:t>
            </a:r>
          </a:p>
          <a:p>
            <a:r>
              <a:rPr lang="de-CH" baseline="0" dirty="0" smtClean="0"/>
              <a:t>Non-Pre: Task muss die CPU freiwillig abgebenen.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Standardchannels: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StdIn, StdOut, StdErr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aseline="0" dirty="0" smtClean="0"/>
              <a:t>Zustände eines Tasks: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Run, Ready, Wait, Idle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aseline="0" dirty="0" smtClean="0"/>
              <a:t>Was bedeutet HAL?</a:t>
            </a:r>
          </a:p>
          <a:p>
            <a:pPr marL="0" indent="0">
              <a:buFontTx/>
              <a:buNone/>
            </a:pPr>
            <a:r>
              <a:rPr lang="de-CH" baseline="0" dirty="0" smtClean="0"/>
              <a:t>- Hardware Abstraktion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18012-CA37-4CBC-90FF-A9A87561BA6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51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9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011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9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90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610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5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52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3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61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35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8528-00A6-4125-98B0-6CCAFB2BC4BC}" type="datetimeFigureOut">
              <a:rPr lang="de-CH" smtClean="0"/>
              <a:t>24.10.2013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8096-0C7D-47B0-95C1-80439930FC8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8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RTOS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Studer Simon</a:t>
            </a:r>
          </a:p>
          <a:p>
            <a:r>
              <a:rPr lang="de-CH" dirty="0" smtClean="0"/>
              <a:t>Soltermann Sven</a:t>
            </a:r>
          </a:p>
        </p:txBody>
      </p:sp>
    </p:spTree>
    <p:extLst>
      <p:ext uri="{BB962C8B-B14F-4D97-AF65-F5344CB8AC3E}">
        <p14:creationId xmlns:p14="http://schemas.microsoft.com/office/powerpoint/2010/main" val="21963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 eines RTOSs?</a:t>
            </a:r>
          </a:p>
          <a:p>
            <a:r>
              <a:rPr lang="de-CH" dirty="0" smtClean="0"/>
              <a:t>Was ist der Unterschied zwischen preemptivem und non-preemptiven Scheduling?</a:t>
            </a:r>
          </a:p>
          <a:p>
            <a:r>
              <a:rPr lang="de-CH" dirty="0" smtClean="0"/>
              <a:t>Was sind die Standardchannels einer Shell?</a:t>
            </a:r>
          </a:p>
          <a:p>
            <a:r>
              <a:rPr lang="de-CH" dirty="0" smtClean="0"/>
              <a:t>Welche Zustände kann ein Thread/Task haben?</a:t>
            </a:r>
          </a:p>
          <a:p>
            <a:r>
              <a:rPr lang="de-CH" dirty="0" smtClean="0"/>
              <a:t>Was bedeutet HAL?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55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Für was ein RTOS?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RTOS ist ein Real Time Operating System</a:t>
            </a:r>
          </a:p>
          <a:p>
            <a:r>
              <a:rPr lang="de-CH" dirty="0" smtClean="0"/>
              <a:t>Es vereinfacht die Synchronisation, und somit auch die Skalier- und </a:t>
            </a:r>
            <a:r>
              <a:rPr lang="de-CH" dirty="0" smtClean="0"/>
              <a:t>Erweiterbarkeit</a:t>
            </a:r>
            <a:endParaRPr lang="de-CH" dirty="0" smtClean="0"/>
          </a:p>
          <a:p>
            <a:r>
              <a:rPr lang="de-CH" dirty="0" smtClean="0"/>
              <a:t>Es stellt OS Funktionalitäten zur Verfügung</a:t>
            </a:r>
          </a:p>
          <a:p>
            <a:pPr lvl="1"/>
            <a:r>
              <a:rPr lang="de-CH" dirty="0" smtClean="0"/>
              <a:t>Mutexes / Semaphores</a:t>
            </a:r>
          </a:p>
          <a:p>
            <a:pPr lvl="1"/>
            <a:r>
              <a:rPr lang="de-CH" dirty="0" smtClean="0"/>
              <a:t>Scheduling /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9578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Hardwareabstraktion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Hardware Abstraktion ist in einem Realtime OS weniger ausgeprägt als in einem «normalen» Betriebssystem.</a:t>
            </a:r>
          </a:p>
          <a:p>
            <a:r>
              <a:rPr lang="de-CH" dirty="0" smtClean="0"/>
              <a:t>Je nach RT-OS, werden sämtliche Interrups vom Kernel abgefangen und dispatcht. In FreeRTOS ist dies nicht der Fall.</a:t>
            </a:r>
          </a:p>
        </p:txBody>
      </p:sp>
    </p:spTree>
    <p:extLst>
      <p:ext uri="{BB962C8B-B14F-4D97-AF65-F5344CB8AC3E}">
        <p14:creationId xmlns:p14="http://schemas.microsoft.com/office/powerpoint/2010/main" val="25329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Scheduling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Wieso scheduling?</a:t>
            </a:r>
          </a:p>
          <a:p>
            <a:r>
              <a:rPr lang="de-CH" dirty="0" smtClean="0"/>
              <a:t>Varianten</a:t>
            </a:r>
          </a:p>
          <a:p>
            <a:pPr lvl="1"/>
            <a:r>
              <a:rPr lang="de-CH" dirty="0" smtClean="0"/>
              <a:t>Preemptive</a:t>
            </a:r>
            <a:endParaRPr lang="de-CH" dirty="0" smtClean="0"/>
          </a:p>
          <a:p>
            <a:pPr lvl="2"/>
            <a:r>
              <a:rPr lang="de-CH" dirty="0" smtClean="0"/>
              <a:t>OS stellt sicher, dass jeder Task / Prozess / Thread die CPU erhält</a:t>
            </a:r>
          </a:p>
          <a:p>
            <a:pPr lvl="2"/>
            <a:r>
              <a:rPr lang="de-CH" dirty="0" smtClean="0"/>
              <a:t>Vorteil: Einfacher; Nachteil: Etwas mehr overhead</a:t>
            </a:r>
          </a:p>
          <a:p>
            <a:pPr lvl="1"/>
            <a:r>
              <a:rPr lang="de-CH" dirty="0" smtClean="0"/>
              <a:t>Non-Preemptive</a:t>
            </a:r>
          </a:p>
          <a:p>
            <a:pPr lvl="2"/>
            <a:r>
              <a:rPr lang="de-CH" dirty="0" smtClean="0"/>
              <a:t>Jeder Prozess ist selber dafür verantwortlich, dass er die Kontrolle ans OS zurückgibt.</a:t>
            </a:r>
          </a:p>
          <a:p>
            <a:pPr lvl="2"/>
            <a:r>
              <a:rPr lang="de-CH" dirty="0" smtClean="0"/>
              <a:t>Vorteil: Schlank; Nachteil: Wenn ein Prozess hängt, hängt alles.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92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States eines Tasks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79" y="1556792"/>
            <a:ext cx="72485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Shell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Studer Simon</a:t>
            </a:r>
          </a:p>
          <a:p>
            <a:r>
              <a:rPr lang="de-CH" dirty="0" smtClean="0"/>
              <a:t>Soltermann Sven</a:t>
            </a:r>
          </a:p>
        </p:txBody>
      </p:sp>
    </p:spTree>
    <p:extLst>
      <p:ext uri="{BB962C8B-B14F-4D97-AF65-F5344CB8AC3E}">
        <p14:creationId xmlns:p14="http://schemas.microsoft.com/office/powerpoint/2010/main" val="1314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eine Shell?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Eine Shell bietet ein textbasiertes Interface um mit einer Maschine zu kommunizieren.</a:t>
            </a:r>
          </a:p>
          <a:p>
            <a:r>
              <a:rPr lang="de-CH" dirty="0" smtClean="0"/>
              <a:t>Wir verwenden den Shell Component von Processor Expert.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48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Channels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Eine Shell hat normalerweise 3 Channels</a:t>
            </a:r>
          </a:p>
          <a:p>
            <a:pPr lvl="1"/>
            <a:r>
              <a:rPr lang="de-CH" dirty="0" smtClean="0"/>
              <a:t>StdIn</a:t>
            </a:r>
          </a:p>
          <a:p>
            <a:pPr lvl="1"/>
            <a:r>
              <a:rPr lang="de-CH" dirty="0" smtClean="0"/>
              <a:t>StdOut</a:t>
            </a:r>
          </a:p>
          <a:p>
            <a:pPr lvl="1"/>
            <a:r>
              <a:rPr lang="de-CH" dirty="0" smtClean="0"/>
              <a:t>StdErr</a:t>
            </a:r>
            <a:endParaRPr lang="de-CH" dirty="0"/>
          </a:p>
          <a:p>
            <a:r>
              <a:rPr lang="de-CH" dirty="0" smtClean="0"/>
              <a:t>StdIn liest die eingegebenen Commands</a:t>
            </a:r>
          </a:p>
          <a:p>
            <a:r>
              <a:rPr lang="de-CH" dirty="0" smtClean="0"/>
              <a:t>StdOut ist die Standardausgabe</a:t>
            </a:r>
          </a:p>
          <a:p>
            <a:r>
              <a:rPr lang="de-CH" dirty="0" smtClean="0"/>
              <a:t>StdErr wird benutzt um Fehlermeldungen auszugeben</a:t>
            </a:r>
          </a:p>
        </p:txBody>
      </p:sp>
    </p:spTree>
    <p:extLst>
      <p:ext uri="{BB962C8B-B14F-4D97-AF65-F5344CB8AC3E}">
        <p14:creationId xmlns:p14="http://schemas.microsoft.com/office/powerpoint/2010/main" val="3487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USB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Host-Device basiert. </a:t>
            </a:r>
          </a:p>
          <a:p>
            <a:r>
              <a:rPr lang="de-CH" dirty="0" smtClean="0"/>
              <a:t>Jedes USB Gerät hat eine oder mehrere Klassen.</a:t>
            </a:r>
          </a:p>
          <a:p>
            <a:r>
              <a:rPr lang="de-CH" dirty="0" smtClean="0"/>
              <a:t>Es gibt verschiedene Standardklassen welche auf den meisten aktuellen OS keinen Treiber mehr brauchen</a:t>
            </a:r>
          </a:p>
          <a:p>
            <a:pPr lvl="1"/>
            <a:r>
              <a:rPr lang="de-CH" dirty="0" smtClean="0"/>
              <a:t>CDC (Communication Device Class </a:t>
            </a:r>
            <a:r>
              <a:rPr lang="de-CH" dirty="0" smtClean="0">
                <a:sym typeface="Wingdings" panose="05000000000000000000" pitchFamily="2" charset="2"/>
              </a:rPr>
              <a:t> Virtual COM Port)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HID (Human Interface Device  Maus, Tastatur)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MSD (Mass Storage Device  USB-Stick)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57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(4:3)</PresentationFormat>
  <Paragraphs>67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RTOS</vt:lpstr>
      <vt:lpstr>Für was ein RTOS?</vt:lpstr>
      <vt:lpstr>Hardwareabstraktion</vt:lpstr>
      <vt:lpstr>Scheduling</vt:lpstr>
      <vt:lpstr>States eines Tasks</vt:lpstr>
      <vt:lpstr>Shell</vt:lpstr>
      <vt:lpstr>Was ist eine Shell?</vt:lpstr>
      <vt:lpstr>Channels</vt:lpstr>
      <vt:lpstr>USB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</dc:title>
  <dc:creator>USER</dc:creator>
  <cp:lastModifiedBy>USER</cp:lastModifiedBy>
  <cp:revision>17</cp:revision>
  <dcterms:created xsi:type="dcterms:W3CDTF">2013-10-18T14:30:44Z</dcterms:created>
  <dcterms:modified xsi:type="dcterms:W3CDTF">2013-10-24T11:07:33Z</dcterms:modified>
</cp:coreProperties>
</file>