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57" r:id="rId3"/>
    <p:sldId id="271" r:id="rId4"/>
    <p:sldId id="272" r:id="rId5"/>
    <p:sldId id="273" r:id="rId6"/>
    <p:sldId id="274" r:id="rId7"/>
    <p:sldId id="275" r:id="rId8"/>
    <p:sldId id="276" r:id="rId9"/>
    <p:sldId id="278" r:id="rId10"/>
    <p:sldId id="279" r:id="rId11"/>
    <p:sldId id="280" r:id="rId12"/>
    <p:sldId id="281" r:id="rId13"/>
    <p:sldId id="277" r:id="rId14"/>
    <p:sldId id="282" r:id="rId15"/>
    <p:sldId id="270" r:id="rId16"/>
  </p:sldIdLst>
  <p:sldSz cx="12192000" cy="6858000"/>
  <p:notesSz cx="6858000" cy="9144000"/>
  <p:embeddedFontLst>
    <p:embeddedFont>
      <p:font typeface="Questrial" panose="020B0604020202020204" charset="0"/>
      <p:regular r:id="rId18"/>
    </p:embeddedFon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Cambria" panose="02040503050406030204" pitchFamily="18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288" autoAdjust="0"/>
  </p:normalViewPr>
  <p:slideViewPr>
    <p:cSldViewPr snapToGrid="0">
      <p:cViewPr varScale="1">
        <p:scale>
          <a:sx n="59" d="100"/>
          <a:sy n="59" d="100"/>
        </p:scale>
        <p:origin x="115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399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Shape 104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623513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chemeClr val="lt1"/>
        </a:soli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ftr" idx="11"/>
          </p:nvPr>
        </p:nvSpPr>
        <p:spPr>
          <a:xfrm>
            <a:off x="3556000" y="6356351"/>
            <a:ext cx="44703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US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" name="Shape 27"/>
          <p:cNvSpPr txBox="1">
            <a:spLocks noGrp="1"/>
          </p:cNvSpPr>
          <p:nvPr>
            <p:ph type="subTitle" idx="1"/>
          </p:nvPr>
        </p:nvSpPr>
        <p:spPr>
          <a:xfrm>
            <a:off x="711200" y="3228535"/>
            <a:ext cx="10472928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45720" lvl="0" indent="0" algn="r" rtl="0">
              <a:spcBef>
                <a:spcPts val="520"/>
              </a:spcBef>
              <a:buClr>
                <a:schemeClr val="accent3"/>
              </a:buClr>
              <a:buFont typeface="Noto Sans Symbols"/>
              <a:buNone/>
              <a:defRPr sz="2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ctr" rtl="0">
              <a:spcBef>
                <a:spcPts val="480"/>
              </a:spcBef>
              <a:buClr>
                <a:schemeClr val="accent1"/>
              </a:buClr>
              <a:buFont typeface="Noto Sans Symbols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ctr" rtl="0">
              <a:spcBef>
                <a:spcPts val="420"/>
              </a:spcBef>
              <a:buClr>
                <a:schemeClr val="accent2"/>
              </a:buClr>
              <a:buFont typeface="Noto Sans Symbols"/>
              <a:buNone/>
              <a:defRPr sz="21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ctr" rtl="0">
              <a:spcBef>
                <a:spcPts val="400"/>
              </a:spcBef>
              <a:buClr>
                <a:schemeClr val="accent3"/>
              </a:buClr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ctr" rtl="0">
              <a:spcBef>
                <a:spcPts val="400"/>
              </a:spcBef>
              <a:buClr>
                <a:schemeClr val="accent4"/>
              </a:buClr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ctr" rtl="0">
              <a:spcBef>
                <a:spcPts val="360"/>
              </a:spcBef>
              <a:buClr>
                <a:schemeClr val="accent5"/>
              </a:buClr>
              <a:buFont typeface="Noto Sans Symbols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ctr" rtl="0">
              <a:spcBef>
                <a:spcPts val="320"/>
              </a:spcBef>
              <a:buClr>
                <a:schemeClr val="accent6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ctr" rtl="0">
              <a:spcBef>
                <a:spcPts val="320"/>
              </a:spcBef>
              <a:buClr>
                <a:schemeClr val="dk2"/>
              </a:buClr>
              <a:buFont typeface="Times New Roman"/>
              <a:buNone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ctr" rtl="0">
              <a:spcBef>
                <a:spcPts val="280"/>
              </a:spcBef>
              <a:buClr>
                <a:schemeClr val="dk2"/>
              </a:buClr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r" rtl="0">
              <a:spcBef>
                <a:spcPts val="0"/>
              </a:spcBef>
              <a:buClr>
                <a:schemeClr val="dk2"/>
              </a:buClr>
              <a:buFont typeface="Questrial"/>
              <a:buNone/>
              <a:defRPr sz="5600" b="1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cxnSp>
        <p:nvCxnSpPr>
          <p:cNvPr id="29" name="Shape 29"/>
          <p:cNvCxnSpPr/>
          <p:nvPr/>
        </p:nvCxnSpPr>
        <p:spPr>
          <a:xfrm rot="10800000" flipH="1">
            <a:off x="3047" y="5937956"/>
            <a:ext cx="8240" cy="5643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</p:cxnSp>
      <p:grpSp>
        <p:nvGrpSpPr>
          <p:cNvPr id="30" name="Shape 30"/>
          <p:cNvGrpSpPr/>
          <p:nvPr/>
        </p:nvGrpSpPr>
        <p:grpSpPr>
          <a:xfrm>
            <a:off x="0" y="6208894"/>
            <a:ext cx="12192000" cy="649106"/>
            <a:chOff x="0" y="6208894"/>
            <a:chExt cx="12192000" cy="649106"/>
          </a:xfrm>
        </p:grpSpPr>
        <p:sp>
          <p:nvSpPr>
            <p:cNvPr id="31" name="Shape 31"/>
            <p:cNvSpPr/>
            <p:nvPr/>
          </p:nvSpPr>
          <p:spPr>
            <a:xfrm>
              <a:off x="3047" y="6220178"/>
              <a:ext cx="12188951" cy="637822"/>
            </a:xfrm>
            <a:prstGeom prst="rect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32" name="Shape 32"/>
            <p:cNvCxnSpPr/>
            <p:nvPr/>
          </p:nvCxnSpPr>
          <p:spPr>
            <a:xfrm>
              <a:off x="0" y="6208894"/>
              <a:ext cx="12192000" cy="0"/>
            </a:xfrm>
            <a:prstGeom prst="straightConnector1">
              <a:avLst/>
            </a:prstGeom>
            <a:noFill/>
            <a:ln w="12700" cap="flat" cmpd="sng">
              <a:solidFill>
                <a:schemeClr val="dk2"/>
              </a:solidFill>
              <a:prstDash val="solid"/>
              <a:miter/>
              <a:headEnd type="none" w="med" len="med"/>
              <a:tailEnd type="none" w="med" len="med"/>
            </a:ln>
          </p:spPr>
        </p:cxnSp>
      </p:grpSp>
      <p:cxnSp>
        <p:nvCxnSpPr>
          <p:cNvPr id="33" name="Shape 33"/>
          <p:cNvCxnSpPr/>
          <p:nvPr/>
        </p:nvCxnSpPr>
        <p:spPr>
          <a:xfrm rot="10800000" flipH="1">
            <a:off x="3047" y="5937956"/>
            <a:ext cx="8240" cy="5643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ftr" idx="11"/>
          </p:nvPr>
        </p:nvSpPr>
        <p:spPr>
          <a:xfrm>
            <a:off x="3556000" y="6356351"/>
            <a:ext cx="44703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sldNum" idx="12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US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 rot="5400000">
            <a:off x="3901440" y="-1356359"/>
            <a:ext cx="4389119" cy="10972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74320" marR="0" lvl="0" indent="-117475" algn="l" rtl="0">
              <a:spcBef>
                <a:spcPts val="520"/>
              </a:spcBef>
              <a:buClr>
                <a:schemeClr val="accent3"/>
              </a:buClr>
              <a:buSzPct val="95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640080" marR="0" lvl="1" indent="-129540" algn="l" rtl="0">
              <a:spcBef>
                <a:spcPts val="480"/>
              </a:spcBef>
              <a:buClr>
                <a:schemeClr val="accent1"/>
              </a:buClr>
              <a:buSzPct val="85000"/>
              <a:buFont typeface="Noto Sans Symbols"/>
              <a:buChar char="●"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-160655" algn="l" rtl="0">
              <a:spcBef>
                <a:spcPts val="420"/>
              </a:spcBef>
              <a:buClr>
                <a:schemeClr val="accent2"/>
              </a:buClr>
              <a:buSzPct val="70000"/>
              <a:buFont typeface="Noto Sans Symbols"/>
              <a:buChar char="●"/>
              <a:defRPr sz="21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188720" marR="0" lvl="3" indent="-128269" algn="l" rtl="0">
              <a:spcBef>
                <a:spcPts val="400"/>
              </a:spcBef>
              <a:buClr>
                <a:schemeClr val="accent3"/>
              </a:buClr>
              <a:buSzPct val="64999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463040" marR="0" lvl="4" indent="-135889" algn="l" rtl="0">
              <a:spcBef>
                <a:spcPts val="400"/>
              </a:spcBef>
              <a:buClr>
                <a:schemeClr val="accent4"/>
              </a:buClr>
              <a:buSzPct val="64999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1737360" marR="0" lvl="5" indent="-121920" algn="l" rtl="0">
              <a:spcBef>
                <a:spcPts val="360"/>
              </a:spcBef>
              <a:buClr>
                <a:schemeClr val="accent5"/>
              </a:buClr>
              <a:buSzPct val="79999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1920240" marR="0" lvl="6" indent="-111760" algn="l" rtl="0">
              <a:spcBef>
                <a:spcPts val="320"/>
              </a:spcBef>
              <a:buClr>
                <a:schemeClr val="accent6"/>
              </a:buClr>
              <a:buSzPct val="80000"/>
              <a:buFont typeface="Noto Sans Symbols"/>
              <a:buChar char="●"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2194560" marR="0" lvl="7" indent="-86360" algn="l" rtl="0">
              <a:spcBef>
                <a:spcPts val="320"/>
              </a:spcBef>
              <a:buClr>
                <a:schemeClr val="dk2"/>
              </a:buClr>
              <a:buSzPct val="100000"/>
              <a:buFont typeface="Times New Roman"/>
              <a:buChar char="•"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2468880" marR="0" lvl="8" indent="-93979" algn="l" rtl="0">
              <a:spcBef>
                <a:spcPts val="280"/>
              </a:spcBef>
              <a:buClr>
                <a:schemeClr val="dk2"/>
              </a:buClr>
              <a:buSzPct val="100000"/>
              <a:buFont typeface="Times New Roman"/>
              <a:buChar char="•"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609600" y="704087"/>
            <a:ext cx="10972799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Font typeface="Questrial"/>
              <a:buNone/>
              <a:defRPr sz="50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ftr" idx="11"/>
          </p:nvPr>
        </p:nvSpPr>
        <p:spPr>
          <a:xfrm>
            <a:off x="3556000" y="6356351"/>
            <a:ext cx="44703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sldNum" idx="12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US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 rot="5400000">
            <a:off x="2016918" y="-492916"/>
            <a:ext cx="5211763" cy="802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74320" marR="0" lvl="0" indent="-117475" algn="l" rtl="0">
              <a:spcBef>
                <a:spcPts val="520"/>
              </a:spcBef>
              <a:buClr>
                <a:schemeClr val="accent3"/>
              </a:buClr>
              <a:buSzPct val="95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640080" marR="0" lvl="1" indent="-129540" algn="l" rtl="0">
              <a:spcBef>
                <a:spcPts val="480"/>
              </a:spcBef>
              <a:buClr>
                <a:schemeClr val="accent1"/>
              </a:buClr>
              <a:buSzPct val="85000"/>
              <a:buFont typeface="Noto Sans Symbols"/>
              <a:buChar char="●"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-160655" algn="l" rtl="0">
              <a:spcBef>
                <a:spcPts val="420"/>
              </a:spcBef>
              <a:buClr>
                <a:schemeClr val="accent2"/>
              </a:buClr>
              <a:buSzPct val="70000"/>
              <a:buFont typeface="Noto Sans Symbols"/>
              <a:buChar char="●"/>
              <a:defRPr sz="21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188720" marR="0" lvl="3" indent="-128269" algn="l" rtl="0">
              <a:spcBef>
                <a:spcPts val="400"/>
              </a:spcBef>
              <a:buClr>
                <a:schemeClr val="accent3"/>
              </a:buClr>
              <a:buSzPct val="64999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463040" marR="0" lvl="4" indent="-135889" algn="l" rtl="0">
              <a:spcBef>
                <a:spcPts val="400"/>
              </a:spcBef>
              <a:buClr>
                <a:schemeClr val="accent4"/>
              </a:buClr>
              <a:buSzPct val="64999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1737360" marR="0" lvl="5" indent="-121920" algn="l" rtl="0">
              <a:spcBef>
                <a:spcPts val="360"/>
              </a:spcBef>
              <a:buClr>
                <a:schemeClr val="accent5"/>
              </a:buClr>
              <a:buSzPct val="79999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1920240" marR="0" lvl="6" indent="-111760" algn="l" rtl="0">
              <a:spcBef>
                <a:spcPts val="320"/>
              </a:spcBef>
              <a:buClr>
                <a:schemeClr val="accent6"/>
              </a:buClr>
              <a:buSzPct val="80000"/>
              <a:buFont typeface="Noto Sans Symbols"/>
              <a:buChar char="●"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2194560" marR="0" lvl="7" indent="-86360" algn="l" rtl="0">
              <a:spcBef>
                <a:spcPts val="320"/>
              </a:spcBef>
              <a:buClr>
                <a:schemeClr val="dk2"/>
              </a:buClr>
              <a:buSzPct val="100000"/>
              <a:buFont typeface="Times New Roman"/>
              <a:buChar char="•"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2468880" marR="0" lvl="8" indent="-93979" algn="l" rtl="0">
              <a:spcBef>
                <a:spcPts val="280"/>
              </a:spcBef>
              <a:buClr>
                <a:schemeClr val="dk2"/>
              </a:buClr>
              <a:buSzPct val="100000"/>
              <a:buFont typeface="Times New Roman"/>
              <a:buChar char="•"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 rot="5400000">
            <a:off x="7604918" y="2148683"/>
            <a:ext cx="5211763" cy="2743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Font typeface="Questrial"/>
              <a:buNone/>
              <a:defRPr sz="50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ftr" idx="11"/>
          </p:nvPr>
        </p:nvSpPr>
        <p:spPr>
          <a:xfrm>
            <a:off x="3556000" y="6356351"/>
            <a:ext cx="44703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US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609600" y="1935480"/>
            <a:ext cx="10972799" cy="43891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74320" marR="0" lvl="0" indent="-117475" algn="l" rtl="0">
              <a:spcBef>
                <a:spcPts val="520"/>
              </a:spcBef>
              <a:buClr>
                <a:schemeClr val="accent3"/>
              </a:buClr>
              <a:buSzPct val="95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640080" marR="0" lvl="1" indent="-129540" algn="l" rtl="0">
              <a:spcBef>
                <a:spcPts val="480"/>
              </a:spcBef>
              <a:buClr>
                <a:schemeClr val="accent1"/>
              </a:buClr>
              <a:buSzPct val="85000"/>
              <a:buFont typeface="Noto Sans Symbols"/>
              <a:buChar char="●"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-160655" algn="l" rtl="0">
              <a:spcBef>
                <a:spcPts val="420"/>
              </a:spcBef>
              <a:buClr>
                <a:schemeClr val="accent2"/>
              </a:buClr>
              <a:buSzPct val="70000"/>
              <a:buFont typeface="Noto Sans Symbols"/>
              <a:buChar char="●"/>
              <a:defRPr sz="21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188720" marR="0" lvl="3" indent="-128269" algn="l" rtl="0">
              <a:spcBef>
                <a:spcPts val="400"/>
              </a:spcBef>
              <a:buClr>
                <a:schemeClr val="accent3"/>
              </a:buClr>
              <a:buSzPct val="64999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463040" marR="0" lvl="4" indent="-135889" algn="l" rtl="0">
              <a:spcBef>
                <a:spcPts val="400"/>
              </a:spcBef>
              <a:buClr>
                <a:schemeClr val="accent4"/>
              </a:buClr>
              <a:buSzPct val="64999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1737360" marR="0" lvl="5" indent="-121920" algn="l" rtl="0">
              <a:spcBef>
                <a:spcPts val="360"/>
              </a:spcBef>
              <a:buClr>
                <a:schemeClr val="accent5"/>
              </a:buClr>
              <a:buSzPct val="79999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1920240" marR="0" lvl="6" indent="-111760" algn="l" rtl="0">
              <a:spcBef>
                <a:spcPts val="320"/>
              </a:spcBef>
              <a:buClr>
                <a:schemeClr val="accent6"/>
              </a:buClr>
              <a:buSzPct val="80000"/>
              <a:buFont typeface="Noto Sans Symbols"/>
              <a:buChar char="●"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2194560" marR="0" lvl="7" indent="-86360" algn="l" rtl="0">
              <a:spcBef>
                <a:spcPts val="320"/>
              </a:spcBef>
              <a:buClr>
                <a:schemeClr val="dk2"/>
              </a:buClr>
              <a:buSzPct val="100000"/>
              <a:buFont typeface="Times New Roman"/>
              <a:buChar char="•"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2468880" marR="0" lvl="8" indent="-93979" algn="l" rtl="0">
              <a:spcBef>
                <a:spcPts val="280"/>
              </a:spcBef>
              <a:buClr>
                <a:schemeClr val="dk2"/>
              </a:buClr>
              <a:buSzPct val="100000"/>
              <a:buFont typeface="Times New Roman"/>
              <a:buChar char="•"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609600" y="704087"/>
            <a:ext cx="10972799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Font typeface="Questrial"/>
              <a:buNone/>
              <a:defRPr sz="50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ftr" idx="11"/>
          </p:nvPr>
        </p:nvSpPr>
        <p:spPr>
          <a:xfrm>
            <a:off x="3556000" y="6356351"/>
            <a:ext cx="44703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US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707135" y="2704664"/>
            <a:ext cx="10363200" cy="150971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440"/>
              </a:spcBef>
              <a:buClr>
                <a:schemeClr val="accent3"/>
              </a:buClr>
              <a:buFont typeface="Noto Sans Symbols"/>
              <a:buNone/>
              <a:defRPr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640080" marR="0" lvl="1" indent="-259080" algn="l" rtl="0">
              <a:spcBef>
                <a:spcPts val="360"/>
              </a:spcBef>
              <a:buClr>
                <a:schemeClr val="accent1"/>
              </a:buClr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-254000" algn="l" rtl="0">
              <a:spcBef>
                <a:spcPts val="320"/>
              </a:spcBef>
              <a:buClr>
                <a:schemeClr val="accent2"/>
              </a:buClr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188720" marR="0" lvl="3" indent="-210819" algn="l" rtl="0">
              <a:spcBef>
                <a:spcPts val="280"/>
              </a:spcBef>
              <a:buClr>
                <a:schemeClr val="accent3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463040" marR="0" lvl="4" indent="-218439" algn="l" rtl="0">
              <a:spcBef>
                <a:spcPts val="280"/>
              </a:spcBef>
              <a:buClr>
                <a:schemeClr val="accent4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1737360" marR="0" lvl="5" indent="-121920" algn="l" rtl="0">
              <a:spcBef>
                <a:spcPts val="360"/>
              </a:spcBef>
              <a:buClr>
                <a:schemeClr val="accent5"/>
              </a:buClr>
              <a:buSzPct val="79999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1920240" marR="0" lvl="6" indent="-111760" algn="l" rtl="0">
              <a:spcBef>
                <a:spcPts val="320"/>
              </a:spcBef>
              <a:buClr>
                <a:schemeClr val="accent6"/>
              </a:buClr>
              <a:buSzPct val="80000"/>
              <a:buFont typeface="Noto Sans Symbols"/>
              <a:buChar char="●"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2194560" marR="0" lvl="7" indent="-86360" algn="l" rtl="0">
              <a:spcBef>
                <a:spcPts val="320"/>
              </a:spcBef>
              <a:buClr>
                <a:schemeClr val="dk2"/>
              </a:buClr>
              <a:buSzPct val="100000"/>
              <a:buFont typeface="Times New Roman"/>
              <a:buChar char="•"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2468880" marR="0" lvl="8" indent="-93979" algn="l" rtl="0">
              <a:spcBef>
                <a:spcPts val="280"/>
              </a:spcBef>
              <a:buClr>
                <a:schemeClr val="dk2"/>
              </a:buClr>
              <a:buSzPct val="100000"/>
              <a:buFont typeface="Times New Roman"/>
              <a:buChar char="•"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707135" y="1316736"/>
            <a:ext cx="10363200" cy="136245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Font typeface="Questrial"/>
              <a:buNone/>
              <a:defRPr sz="5600" b="1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ftr" idx="11"/>
          </p:nvPr>
        </p:nvSpPr>
        <p:spPr>
          <a:xfrm>
            <a:off x="3556000" y="6356351"/>
            <a:ext cx="44703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US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6197600" y="1920084"/>
            <a:ext cx="5384799" cy="44348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74320" marR="0" lvl="0" indent="-117475" algn="l" rtl="0">
              <a:spcBef>
                <a:spcPts val="520"/>
              </a:spcBef>
              <a:buClr>
                <a:schemeClr val="accent3"/>
              </a:buClr>
              <a:buSzPct val="95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640080" marR="0" lvl="1" indent="-129540" algn="l" rtl="0">
              <a:spcBef>
                <a:spcPts val="480"/>
              </a:spcBef>
              <a:buClr>
                <a:schemeClr val="accent1"/>
              </a:buClr>
              <a:buSzPct val="85000"/>
              <a:buFont typeface="Noto Sans Symbols"/>
              <a:buChar char="●"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-165100" algn="l" rtl="0">
              <a:spcBef>
                <a:spcPts val="400"/>
              </a:spcBef>
              <a:buClr>
                <a:schemeClr val="accent2"/>
              </a:buClr>
              <a:buSzPct val="700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188720" marR="0" lvl="3" indent="-136525" algn="l" rtl="0">
              <a:spcBef>
                <a:spcPts val="360"/>
              </a:spcBef>
              <a:buClr>
                <a:schemeClr val="accent3"/>
              </a:buClr>
              <a:buSzPct val="64999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463040" marR="0" lvl="4" indent="-144144" algn="l" rtl="0">
              <a:spcBef>
                <a:spcPts val="360"/>
              </a:spcBef>
              <a:buClr>
                <a:schemeClr val="accent4"/>
              </a:buClr>
              <a:buSzPct val="64999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1737360" marR="0" lvl="5" indent="-121920" algn="l" rtl="0">
              <a:spcBef>
                <a:spcPts val="360"/>
              </a:spcBef>
              <a:buClr>
                <a:schemeClr val="accent5"/>
              </a:buClr>
              <a:buSzPct val="79999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1920240" marR="0" lvl="6" indent="-111760" algn="l" rtl="0">
              <a:spcBef>
                <a:spcPts val="320"/>
              </a:spcBef>
              <a:buClr>
                <a:schemeClr val="accent6"/>
              </a:buClr>
              <a:buSzPct val="80000"/>
              <a:buFont typeface="Noto Sans Symbols"/>
              <a:buChar char="●"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2194560" marR="0" lvl="7" indent="-86360" algn="l" rtl="0">
              <a:spcBef>
                <a:spcPts val="320"/>
              </a:spcBef>
              <a:buClr>
                <a:schemeClr val="dk2"/>
              </a:buClr>
              <a:buSzPct val="100000"/>
              <a:buFont typeface="Times New Roman"/>
              <a:buChar char="•"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2468880" marR="0" lvl="8" indent="-93979" algn="l" rtl="0">
              <a:spcBef>
                <a:spcPts val="280"/>
              </a:spcBef>
              <a:buClr>
                <a:schemeClr val="dk2"/>
              </a:buClr>
              <a:buSzPct val="100000"/>
              <a:buFont typeface="Times New Roman"/>
              <a:buChar char="•"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2"/>
          </p:nvPr>
        </p:nvSpPr>
        <p:spPr>
          <a:xfrm>
            <a:off x="609600" y="1920084"/>
            <a:ext cx="5384799" cy="44348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74320" marR="0" lvl="0" indent="-117475" algn="l" rtl="0">
              <a:spcBef>
                <a:spcPts val="520"/>
              </a:spcBef>
              <a:buClr>
                <a:schemeClr val="accent3"/>
              </a:buClr>
              <a:buSzPct val="95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640080" marR="0" lvl="1" indent="-129540" algn="l" rtl="0">
              <a:spcBef>
                <a:spcPts val="480"/>
              </a:spcBef>
              <a:buClr>
                <a:schemeClr val="accent1"/>
              </a:buClr>
              <a:buSzPct val="85000"/>
              <a:buFont typeface="Noto Sans Symbols"/>
              <a:buChar char="●"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-165100" algn="l" rtl="0">
              <a:spcBef>
                <a:spcPts val="400"/>
              </a:spcBef>
              <a:buClr>
                <a:schemeClr val="accent2"/>
              </a:buClr>
              <a:buSzPct val="700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188720" marR="0" lvl="3" indent="-136525" algn="l" rtl="0">
              <a:spcBef>
                <a:spcPts val="360"/>
              </a:spcBef>
              <a:buClr>
                <a:schemeClr val="accent3"/>
              </a:buClr>
              <a:buSzPct val="64999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463040" marR="0" lvl="4" indent="-144144" algn="l" rtl="0">
              <a:spcBef>
                <a:spcPts val="360"/>
              </a:spcBef>
              <a:buClr>
                <a:schemeClr val="accent4"/>
              </a:buClr>
              <a:buSzPct val="64999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1737360" marR="0" lvl="5" indent="-121920" algn="l" rtl="0">
              <a:spcBef>
                <a:spcPts val="360"/>
              </a:spcBef>
              <a:buClr>
                <a:schemeClr val="accent5"/>
              </a:buClr>
              <a:buSzPct val="79999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1920240" marR="0" lvl="6" indent="-111760" algn="l" rtl="0">
              <a:spcBef>
                <a:spcPts val="320"/>
              </a:spcBef>
              <a:buClr>
                <a:schemeClr val="accent6"/>
              </a:buClr>
              <a:buSzPct val="80000"/>
              <a:buFont typeface="Noto Sans Symbols"/>
              <a:buChar char="●"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2194560" marR="0" lvl="7" indent="-86360" algn="l" rtl="0">
              <a:spcBef>
                <a:spcPts val="320"/>
              </a:spcBef>
              <a:buClr>
                <a:schemeClr val="dk2"/>
              </a:buClr>
              <a:buSzPct val="100000"/>
              <a:buFont typeface="Times New Roman"/>
              <a:buChar char="•"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2468880" marR="0" lvl="8" indent="-93979" algn="l" rtl="0">
              <a:spcBef>
                <a:spcPts val="280"/>
              </a:spcBef>
              <a:buClr>
                <a:schemeClr val="dk2"/>
              </a:buClr>
              <a:buSzPct val="100000"/>
              <a:buFont typeface="Times New Roman"/>
              <a:buChar char="•"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609600" y="704087"/>
            <a:ext cx="10972799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Font typeface="Questrial"/>
              <a:buNone/>
              <a:defRPr sz="50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ftr" idx="11"/>
          </p:nvPr>
        </p:nvSpPr>
        <p:spPr>
          <a:xfrm>
            <a:off x="3556000" y="6356351"/>
            <a:ext cx="44703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US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193367" y="2514600"/>
            <a:ext cx="5389032" cy="38457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74320" marR="0" lvl="0" indent="-141605" algn="l" rtl="0">
              <a:spcBef>
                <a:spcPts val="440"/>
              </a:spcBef>
              <a:buClr>
                <a:schemeClr val="accent3"/>
              </a:buClr>
              <a:buSzPct val="95000"/>
              <a:buFont typeface="Noto Sans Symbols"/>
              <a:buChar char="●"/>
              <a:defRPr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640080" marR="0" lvl="1" indent="-151130" algn="l" rtl="0">
              <a:spcBef>
                <a:spcPts val="400"/>
              </a:spcBef>
              <a:buClr>
                <a:schemeClr val="accent1"/>
              </a:buClr>
              <a:buSzPct val="850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-173990" algn="l" rtl="0">
              <a:spcBef>
                <a:spcPts val="360"/>
              </a:spcBef>
              <a:buClr>
                <a:schemeClr val="accent2"/>
              </a:buClr>
              <a:buSzPct val="7000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188720" marR="0" lvl="3" indent="-144780" algn="l" rtl="0">
              <a:spcBef>
                <a:spcPts val="320"/>
              </a:spcBef>
              <a:buClr>
                <a:schemeClr val="accent3"/>
              </a:buClr>
              <a:buSzPct val="64999"/>
              <a:buFont typeface="Noto Sans Symbols"/>
              <a:buChar char="●"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463040" marR="0" lvl="4" indent="-152400" algn="l" rtl="0">
              <a:spcBef>
                <a:spcPts val="320"/>
              </a:spcBef>
              <a:buClr>
                <a:schemeClr val="accent4"/>
              </a:buClr>
              <a:buSzPct val="64999"/>
              <a:buFont typeface="Noto Sans Symbols"/>
              <a:buChar char="●"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1737360" marR="0" lvl="5" indent="-121920" algn="l" rtl="0">
              <a:spcBef>
                <a:spcPts val="360"/>
              </a:spcBef>
              <a:buClr>
                <a:schemeClr val="accent5"/>
              </a:buClr>
              <a:buSzPct val="79999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1920240" marR="0" lvl="6" indent="-111760" algn="l" rtl="0">
              <a:spcBef>
                <a:spcPts val="320"/>
              </a:spcBef>
              <a:buClr>
                <a:schemeClr val="accent6"/>
              </a:buClr>
              <a:buSzPct val="80000"/>
              <a:buFont typeface="Noto Sans Symbols"/>
              <a:buChar char="●"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2194560" marR="0" lvl="7" indent="-86360" algn="l" rtl="0">
              <a:spcBef>
                <a:spcPts val="320"/>
              </a:spcBef>
              <a:buClr>
                <a:schemeClr val="dk2"/>
              </a:buClr>
              <a:buSzPct val="100000"/>
              <a:buFont typeface="Times New Roman"/>
              <a:buChar char="•"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2468880" marR="0" lvl="8" indent="-93979" algn="l" rtl="0">
              <a:spcBef>
                <a:spcPts val="280"/>
              </a:spcBef>
              <a:buClr>
                <a:schemeClr val="dk2"/>
              </a:buClr>
              <a:buSzPct val="100000"/>
              <a:buFont typeface="Times New Roman"/>
              <a:buChar char="•"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2"/>
          </p:nvPr>
        </p:nvSpPr>
        <p:spPr>
          <a:xfrm>
            <a:off x="6193367" y="1859758"/>
            <a:ext cx="5389032" cy="654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480"/>
              </a:spcBef>
              <a:buClr>
                <a:schemeClr val="accent3"/>
              </a:buClr>
              <a:buFont typeface="Noto Sans Symbols"/>
              <a:buNone/>
              <a:defRPr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640080" marR="0" lvl="1" indent="-259080" algn="l" rtl="0">
              <a:spcBef>
                <a:spcPts val="400"/>
              </a:spcBef>
              <a:buClr>
                <a:schemeClr val="accent1"/>
              </a:buClr>
              <a:buFont typeface="Noto Sans Symbols"/>
              <a:buNone/>
              <a:defRPr sz="20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-254000" algn="l" rtl="0">
              <a:spcBef>
                <a:spcPts val="360"/>
              </a:spcBef>
              <a:buClr>
                <a:schemeClr val="accent2"/>
              </a:buClr>
              <a:buFont typeface="Noto Sans Symbols"/>
              <a:buNone/>
              <a:defRPr sz="18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188720" marR="0" lvl="3" indent="-210819" algn="l" rtl="0">
              <a:spcBef>
                <a:spcPts val="320"/>
              </a:spcBef>
              <a:buClr>
                <a:schemeClr val="accent3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463040" marR="0" lvl="4" indent="-218439" algn="l" rtl="0">
              <a:spcBef>
                <a:spcPts val="320"/>
              </a:spcBef>
              <a:buClr>
                <a:schemeClr val="accent4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1737360" marR="0" lvl="5" indent="-121920" algn="l" rtl="0">
              <a:spcBef>
                <a:spcPts val="360"/>
              </a:spcBef>
              <a:buClr>
                <a:schemeClr val="accent5"/>
              </a:buClr>
              <a:buSzPct val="79999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1920240" marR="0" lvl="6" indent="-111760" algn="l" rtl="0">
              <a:spcBef>
                <a:spcPts val="320"/>
              </a:spcBef>
              <a:buClr>
                <a:schemeClr val="accent6"/>
              </a:buClr>
              <a:buSzPct val="80000"/>
              <a:buFont typeface="Noto Sans Symbols"/>
              <a:buChar char="●"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2194560" marR="0" lvl="7" indent="-86360" algn="l" rtl="0">
              <a:spcBef>
                <a:spcPts val="320"/>
              </a:spcBef>
              <a:buClr>
                <a:schemeClr val="dk2"/>
              </a:buClr>
              <a:buSzPct val="100000"/>
              <a:buFont typeface="Times New Roman"/>
              <a:buChar char="•"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2468880" marR="0" lvl="8" indent="-93979" algn="l" rtl="0">
              <a:spcBef>
                <a:spcPts val="280"/>
              </a:spcBef>
              <a:buClr>
                <a:schemeClr val="dk2"/>
              </a:buClr>
              <a:buSzPct val="100000"/>
              <a:buFont typeface="Times New Roman"/>
              <a:buChar char="•"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3"/>
          </p:nvPr>
        </p:nvSpPr>
        <p:spPr>
          <a:xfrm>
            <a:off x="609600" y="2514600"/>
            <a:ext cx="5386917" cy="38457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74320" marR="0" lvl="0" indent="-141605" algn="l" rtl="0">
              <a:spcBef>
                <a:spcPts val="440"/>
              </a:spcBef>
              <a:buClr>
                <a:schemeClr val="accent3"/>
              </a:buClr>
              <a:buSzPct val="95000"/>
              <a:buFont typeface="Noto Sans Symbols"/>
              <a:buChar char="●"/>
              <a:defRPr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640080" marR="0" lvl="1" indent="-151130" algn="l" rtl="0">
              <a:spcBef>
                <a:spcPts val="400"/>
              </a:spcBef>
              <a:buClr>
                <a:schemeClr val="accent1"/>
              </a:buClr>
              <a:buSzPct val="850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-173990" algn="l" rtl="0">
              <a:spcBef>
                <a:spcPts val="360"/>
              </a:spcBef>
              <a:buClr>
                <a:schemeClr val="accent2"/>
              </a:buClr>
              <a:buSzPct val="7000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188720" marR="0" lvl="3" indent="-144780" algn="l" rtl="0">
              <a:spcBef>
                <a:spcPts val="320"/>
              </a:spcBef>
              <a:buClr>
                <a:schemeClr val="accent3"/>
              </a:buClr>
              <a:buSzPct val="64999"/>
              <a:buFont typeface="Noto Sans Symbols"/>
              <a:buChar char="●"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463040" marR="0" lvl="4" indent="-152400" algn="l" rtl="0">
              <a:spcBef>
                <a:spcPts val="320"/>
              </a:spcBef>
              <a:buClr>
                <a:schemeClr val="accent4"/>
              </a:buClr>
              <a:buSzPct val="64999"/>
              <a:buFont typeface="Noto Sans Symbols"/>
              <a:buChar char="●"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1737360" marR="0" lvl="5" indent="-121920" algn="l" rtl="0">
              <a:spcBef>
                <a:spcPts val="360"/>
              </a:spcBef>
              <a:buClr>
                <a:schemeClr val="accent5"/>
              </a:buClr>
              <a:buSzPct val="79999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1920240" marR="0" lvl="6" indent="-111760" algn="l" rtl="0">
              <a:spcBef>
                <a:spcPts val="320"/>
              </a:spcBef>
              <a:buClr>
                <a:schemeClr val="accent6"/>
              </a:buClr>
              <a:buSzPct val="80000"/>
              <a:buFont typeface="Noto Sans Symbols"/>
              <a:buChar char="●"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2194560" marR="0" lvl="7" indent="-86360" algn="l" rtl="0">
              <a:spcBef>
                <a:spcPts val="320"/>
              </a:spcBef>
              <a:buClr>
                <a:schemeClr val="dk2"/>
              </a:buClr>
              <a:buSzPct val="100000"/>
              <a:buFont typeface="Times New Roman"/>
              <a:buChar char="•"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2468880" marR="0" lvl="8" indent="-93979" algn="l" rtl="0">
              <a:spcBef>
                <a:spcPts val="280"/>
              </a:spcBef>
              <a:buClr>
                <a:schemeClr val="dk2"/>
              </a:buClr>
              <a:buSzPct val="100000"/>
              <a:buFont typeface="Times New Roman"/>
              <a:buChar char="•"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4"/>
          </p:nvPr>
        </p:nvSpPr>
        <p:spPr>
          <a:xfrm>
            <a:off x="609600" y="1855248"/>
            <a:ext cx="5386917" cy="65935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480"/>
              </a:spcBef>
              <a:buClr>
                <a:schemeClr val="accent3"/>
              </a:buClr>
              <a:buFont typeface="Noto Sans Symbols"/>
              <a:buNone/>
              <a:defRPr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640080" marR="0" lvl="1" indent="-259080" algn="l" rtl="0">
              <a:spcBef>
                <a:spcPts val="400"/>
              </a:spcBef>
              <a:buClr>
                <a:schemeClr val="accent1"/>
              </a:buClr>
              <a:buFont typeface="Noto Sans Symbols"/>
              <a:buNone/>
              <a:defRPr sz="20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-254000" algn="l" rtl="0">
              <a:spcBef>
                <a:spcPts val="360"/>
              </a:spcBef>
              <a:buClr>
                <a:schemeClr val="accent2"/>
              </a:buClr>
              <a:buFont typeface="Noto Sans Symbols"/>
              <a:buNone/>
              <a:defRPr sz="18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188720" marR="0" lvl="3" indent="-210819" algn="l" rtl="0">
              <a:spcBef>
                <a:spcPts val="320"/>
              </a:spcBef>
              <a:buClr>
                <a:schemeClr val="accent3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463040" marR="0" lvl="4" indent="-218439" algn="l" rtl="0">
              <a:spcBef>
                <a:spcPts val="320"/>
              </a:spcBef>
              <a:buClr>
                <a:schemeClr val="accent4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1737360" marR="0" lvl="5" indent="-121920" algn="l" rtl="0">
              <a:spcBef>
                <a:spcPts val="360"/>
              </a:spcBef>
              <a:buClr>
                <a:schemeClr val="accent5"/>
              </a:buClr>
              <a:buSzPct val="79999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1920240" marR="0" lvl="6" indent="-111760" algn="l" rtl="0">
              <a:spcBef>
                <a:spcPts val="320"/>
              </a:spcBef>
              <a:buClr>
                <a:schemeClr val="accent6"/>
              </a:buClr>
              <a:buSzPct val="80000"/>
              <a:buFont typeface="Noto Sans Symbols"/>
              <a:buChar char="●"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2194560" marR="0" lvl="7" indent="-86360" algn="l" rtl="0">
              <a:spcBef>
                <a:spcPts val="320"/>
              </a:spcBef>
              <a:buClr>
                <a:schemeClr val="dk2"/>
              </a:buClr>
              <a:buSzPct val="100000"/>
              <a:buFont typeface="Times New Roman"/>
              <a:buChar char="•"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2468880" marR="0" lvl="8" indent="-93979" algn="l" rtl="0">
              <a:spcBef>
                <a:spcPts val="280"/>
              </a:spcBef>
              <a:buClr>
                <a:schemeClr val="dk2"/>
              </a:buClr>
              <a:buSzPct val="100000"/>
              <a:buFont typeface="Times New Roman"/>
              <a:buChar char="•"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609600" y="704087"/>
            <a:ext cx="10972799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Font typeface="Questrial"/>
              <a:buNone/>
              <a:defRPr sz="50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ftr" idx="11"/>
          </p:nvPr>
        </p:nvSpPr>
        <p:spPr>
          <a:xfrm>
            <a:off x="3556000" y="6356351"/>
            <a:ext cx="44703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US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609600" y="704087"/>
            <a:ext cx="11074399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Font typeface="Questrial"/>
              <a:buNone/>
              <a:defRPr sz="50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ftr" idx="11"/>
          </p:nvPr>
        </p:nvSpPr>
        <p:spPr>
          <a:xfrm>
            <a:off x="3556000" y="6356351"/>
            <a:ext cx="44703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sldNum" idx="12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US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ftr" idx="11"/>
          </p:nvPr>
        </p:nvSpPr>
        <p:spPr>
          <a:xfrm>
            <a:off x="3556000" y="6356351"/>
            <a:ext cx="44703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sldNum" idx="12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US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4766732" y="1676400"/>
            <a:ext cx="6815666" cy="457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74320" marR="0" lvl="0" indent="-105410" algn="l" rtl="0">
              <a:spcBef>
                <a:spcPts val="560"/>
              </a:spcBef>
              <a:buClr>
                <a:schemeClr val="accent3"/>
              </a:buClr>
              <a:buSzPct val="95000"/>
              <a:buFont typeface="Noto Sans Symbols"/>
              <a:buChar char="●"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640080" marR="0" lvl="1" indent="-118745" algn="l" rtl="0">
              <a:spcBef>
                <a:spcPts val="520"/>
              </a:spcBef>
              <a:buClr>
                <a:schemeClr val="accent1"/>
              </a:buClr>
              <a:buSzPct val="85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-147319" algn="l" rtl="0">
              <a:spcBef>
                <a:spcPts val="480"/>
              </a:spcBef>
              <a:buClr>
                <a:schemeClr val="accent2"/>
              </a:buClr>
              <a:buSzPct val="70000"/>
              <a:buFont typeface="Noto Sans Symbols"/>
              <a:buChar char="●"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188720" marR="0" lvl="3" indent="-128269" algn="l" rtl="0">
              <a:spcBef>
                <a:spcPts val="400"/>
              </a:spcBef>
              <a:buClr>
                <a:schemeClr val="accent3"/>
              </a:buClr>
              <a:buSzPct val="64999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463040" marR="0" lvl="4" indent="-144144" algn="l" rtl="0">
              <a:spcBef>
                <a:spcPts val="360"/>
              </a:spcBef>
              <a:buClr>
                <a:schemeClr val="accent4"/>
              </a:buClr>
              <a:buSzPct val="64999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1737360" marR="0" lvl="5" indent="-121920" algn="l" rtl="0">
              <a:spcBef>
                <a:spcPts val="360"/>
              </a:spcBef>
              <a:buClr>
                <a:schemeClr val="accent5"/>
              </a:buClr>
              <a:buSzPct val="79999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1920240" marR="0" lvl="6" indent="-111760" algn="l" rtl="0">
              <a:spcBef>
                <a:spcPts val="320"/>
              </a:spcBef>
              <a:buClr>
                <a:schemeClr val="accent6"/>
              </a:buClr>
              <a:buSzPct val="80000"/>
              <a:buFont typeface="Noto Sans Symbols"/>
              <a:buChar char="●"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2194560" marR="0" lvl="7" indent="-86360" algn="l" rtl="0">
              <a:spcBef>
                <a:spcPts val="320"/>
              </a:spcBef>
              <a:buClr>
                <a:schemeClr val="dk2"/>
              </a:buClr>
              <a:buSzPct val="100000"/>
              <a:buFont typeface="Times New Roman"/>
              <a:buChar char="•"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2468880" marR="0" lvl="8" indent="-93979" algn="l" rtl="0">
              <a:spcBef>
                <a:spcPts val="280"/>
              </a:spcBef>
              <a:buClr>
                <a:schemeClr val="dk2"/>
              </a:buClr>
              <a:buSzPct val="100000"/>
              <a:buFont typeface="Times New Roman"/>
              <a:buChar char="•"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accent3"/>
              </a:buClr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640080" marR="0" lvl="1" indent="-5080" algn="l" rtl="0">
              <a:spcBef>
                <a:spcPts val="240"/>
              </a:spcBef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accent2"/>
              </a:buClr>
              <a:buFont typeface="Noto Sans Symbols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188720" marR="0" lvl="3" indent="-7619" algn="l" rtl="0">
              <a:spcBef>
                <a:spcPts val="180"/>
              </a:spcBef>
              <a:buClr>
                <a:schemeClr val="accent3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463040" marR="0" lvl="4" indent="-2539" algn="l" rtl="0">
              <a:spcBef>
                <a:spcPts val="180"/>
              </a:spcBef>
              <a:buClr>
                <a:schemeClr val="accent4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1737360" marR="0" lvl="5" indent="-121920" algn="l" rtl="0">
              <a:spcBef>
                <a:spcPts val="360"/>
              </a:spcBef>
              <a:buClr>
                <a:schemeClr val="accent5"/>
              </a:buClr>
              <a:buSzPct val="79999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1920240" marR="0" lvl="6" indent="-111760" algn="l" rtl="0">
              <a:spcBef>
                <a:spcPts val="320"/>
              </a:spcBef>
              <a:buClr>
                <a:schemeClr val="accent6"/>
              </a:buClr>
              <a:buSzPct val="80000"/>
              <a:buFont typeface="Noto Sans Symbols"/>
              <a:buChar char="●"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2194560" marR="0" lvl="7" indent="-86360" algn="l" rtl="0">
              <a:spcBef>
                <a:spcPts val="320"/>
              </a:spcBef>
              <a:buClr>
                <a:schemeClr val="dk2"/>
              </a:buClr>
              <a:buSzPct val="100000"/>
              <a:buFont typeface="Times New Roman"/>
              <a:buChar char="•"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2468880" marR="0" lvl="8" indent="-93979" algn="l" rtl="0">
              <a:spcBef>
                <a:spcPts val="280"/>
              </a:spcBef>
              <a:buClr>
                <a:schemeClr val="dk2"/>
              </a:buClr>
              <a:buSzPct val="100000"/>
              <a:buFont typeface="Times New Roman"/>
              <a:buChar char="•"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914400" y="514352"/>
            <a:ext cx="3657600" cy="116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Font typeface="Questrial"/>
              <a:buNone/>
              <a:defRPr sz="26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/>
        </p:nvSpPr>
        <p:spPr>
          <a:xfrm rot="-10380000" flipH="1">
            <a:off x="4221004" y="1108076"/>
            <a:ext cx="7010400" cy="4114799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9525" cap="rnd" cmpd="sng">
            <a:solidFill>
              <a:srgbClr val="C0C0C0"/>
            </a:solidFill>
            <a:prstDash val="solid"/>
            <a:miter/>
            <a:headEnd type="none" w="med" len="med"/>
            <a:tailEnd type="none" w="med" len="med"/>
          </a:ln>
          <a:effectLst>
            <a:outerShdw blurRad="63500" dist="38500" dir="7500000" sx="98500" sy="100080" kx="100000" ky="100000" algn="tl" rotWithShape="0">
              <a:srgbClr val="000000">
                <a:alpha val="24705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0" name="Shape 80"/>
          <p:cNvSpPr/>
          <p:nvPr/>
        </p:nvSpPr>
        <p:spPr>
          <a:xfrm rot="-10380000" flipH="1">
            <a:off x="10672178" y="5359769"/>
            <a:ext cx="207263" cy="155447"/>
          </a:xfrm>
          <a:prstGeom prst="rtTriangle">
            <a:avLst/>
          </a:prstGeom>
          <a:solidFill>
            <a:srgbClr val="FFFFFF"/>
          </a:solidFill>
          <a:ln w="12700" cap="flat" cmpd="sng">
            <a:solidFill>
              <a:srgbClr val="FFFFFF"/>
            </a:solidFill>
            <a:prstDash val="solid"/>
            <a:bevel/>
            <a:headEnd type="none" w="med" len="med"/>
            <a:tailEnd type="none" w="med" len="med"/>
          </a:ln>
          <a:effectLst>
            <a:outerShdw blurRad="19685" dist="6350" dir="12900000" algn="tl" rotWithShape="0">
              <a:srgbClr val="000000">
                <a:alpha val="46666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1" name="Shape 81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ftr" idx="11"/>
          </p:nvPr>
        </p:nvSpPr>
        <p:spPr>
          <a:xfrm>
            <a:off x="3556000" y="6356351"/>
            <a:ext cx="44703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10769600" y="6356351"/>
            <a:ext cx="812799" cy="3651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US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4" name="Shape 84"/>
          <p:cNvSpPr/>
          <p:nvPr/>
        </p:nvSpPr>
        <p:spPr>
          <a:xfrm rot="10800000" flipH="1">
            <a:off x="-12700" y="5816599"/>
            <a:ext cx="12217400" cy="1041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4" y="365"/>
                </a:moveTo>
                <a:lnTo>
                  <a:pt x="52848" y="0"/>
                </a:lnTo>
                <a:cubicBezTo>
                  <a:pt x="57089" y="18475"/>
                  <a:pt x="79584" y="67134"/>
                  <a:pt x="90935" y="67134"/>
                </a:cubicBezTo>
                <a:cubicBezTo>
                  <a:pt x="102286" y="67134"/>
                  <a:pt x="114885" y="27804"/>
                  <a:pt x="119875" y="10060"/>
                </a:cubicBezTo>
                <a:lnTo>
                  <a:pt x="120000" y="38963"/>
                </a:lnTo>
                <a:cubicBezTo>
                  <a:pt x="117879" y="47012"/>
                  <a:pt x="104282" y="80670"/>
                  <a:pt x="89438" y="80304"/>
                </a:cubicBezTo>
                <a:cubicBezTo>
                  <a:pt x="74594" y="79939"/>
                  <a:pt x="45841" y="30182"/>
                  <a:pt x="30935" y="36768"/>
                </a:cubicBezTo>
                <a:cubicBezTo>
                  <a:pt x="15592" y="38231"/>
                  <a:pt x="5613" y="88170"/>
                  <a:pt x="0" y="120000"/>
                </a:cubicBezTo>
                <a:lnTo>
                  <a:pt x="124" y="365"/>
                </a:lnTo>
                <a:close/>
              </a:path>
            </a:pathLst>
          </a:custGeom>
          <a:gradFill>
            <a:gsLst>
              <a:gs pos="0">
                <a:srgbClr val="668F1B">
                  <a:alpha val="44705"/>
                </a:srgbClr>
              </a:gs>
              <a:gs pos="100000">
                <a:srgbClr val="CAE00E">
                  <a:alpha val="54901"/>
                </a:srgbClr>
              </a:gs>
            </a:gsLst>
            <a:lin ang="5400000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5" name="Shape 85"/>
          <p:cNvSpPr/>
          <p:nvPr/>
        </p:nvSpPr>
        <p:spPr>
          <a:xfrm rot="10800000" flipH="1">
            <a:off x="5842000" y="6219825"/>
            <a:ext cx="6349999" cy="63817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cubicBezTo>
                  <a:pt x="6960" y="20571"/>
                  <a:pt x="46720" y="107495"/>
                  <a:pt x="66720" y="113747"/>
                </a:cubicBezTo>
                <a:cubicBezTo>
                  <a:pt x="86720" y="120000"/>
                  <a:pt x="111120" y="56268"/>
                  <a:pt x="120000" y="37512"/>
                </a:cubicBezTo>
                <a:lnTo>
                  <a:pt x="120000" y="121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99A719">
                  <a:alpha val="29803"/>
                </a:srgbClr>
              </a:gs>
              <a:gs pos="80000">
                <a:srgbClr val="80B814">
                  <a:alpha val="44705"/>
                </a:srgbClr>
              </a:gs>
              <a:gs pos="100000">
                <a:srgbClr val="80B814">
                  <a:alpha val="44705"/>
                </a:srgbClr>
              </a:gs>
            </a:gsLst>
            <a:lin ang="5400000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6" name="Shape 86"/>
          <p:cNvSpPr>
            <a:spLocks noGrp="1"/>
          </p:cNvSpPr>
          <p:nvPr>
            <p:ph type="pic" idx="2"/>
          </p:nvPr>
        </p:nvSpPr>
        <p:spPr>
          <a:xfrm rot="420000">
            <a:off x="4647724" y="1199516"/>
            <a:ext cx="6156960" cy="3931919"/>
          </a:xfrm>
          <a:prstGeom prst="rect">
            <a:avLst/>
          </a:prstGeom>
          <a:solidFill>
            <a:schemeClr val="lt2"/>
          </a:solidFill>
          <a:ln w="9525" cap="rnd" cmpd="sng">
            <a:solidFill>
              <a:srgbClr val="C0C0C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buClr>
                <a:schemeClr val="accent3"/>
              </a:buClr>
              <a:buFont typeface="Noto Sans Symbols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640080" marR="0" lvl="1" indent="-129540" algn="l" rtl="0">
              <a:spcBef>
                <a:spcPts val="480"/>
              </a:spcBef>
              <a:buClr>
                <a:schemeClr val="accent1"/>
              </a:buClr>
              <a:buSzPct val="85000"/>
              <a:buFont typeface="Noto Sans Symbols"/>
              <a:buChar char="●"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-160655" algn="l" rtl="0">
              <a:spcBef>
                <a:spcPts val="420"/>
              </a:spcBef>
              <a:buClr>
                <a:schemeClr val="accent2"/>
              </a:buClr>
              <a:buSzPct val="70000"/>
              <a:buFont typeface="Noto Sans Symbols"/>
              <a:buChar char="●"/>
              <a:defRPr sz="21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188720" marR="0" lvl="3" indent="-128269" algn="l" rtl="0">
              <a:spcBef>
                <a:spcPts val="400"/>
              </a:spcBef>
              <a:buClr>
                <a:schemeClr val="accent3"/>
              </a:buClr>
              <a:buSzPct val="64999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463040" marR="0" lvl="4" indent="-135889" algn="l" rtl="0">
              <a:spcBef>
                <a:spcPts val="400"/>
              </a:spcBef>
              <a:buClr>
                <a:schemeClr val="accent4"/>
              </a:buClr>
              <a:buSzPct val="64999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1737360" marR="0" lvl="5" indent="-121920" algn="l" rtl="0">
              <a:spcBef>
                <a:spcPts val="360"/>
              </a:spcBef>
              <a:buClr>
                <a:schemeClr val="accent5"/>
              </a:buClr>
              <a:buSzPct val="79999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1920240" marR="0" lvl="6" indent="-111760" algn="l" rtl="0">
              <a:spcBef>
                <a:spcPts val="320"/>
              </a:spcBef>
              <a:buClr>
                <a:schemeClr val="accent6"/>
              </a:buClr>
              <a:buSzPct val="80000"/>
              <a:buFont typeface="Noto Sans Symbols"/>
              <a:buChar char="●"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2194560" marR="0" lvl="7" indent="-86360" algn="l" rtl="0">
              <a:spcBef>
                <a:spcPts val="320"/>
              </a:spcBef>
              <a:buClr>
                <a:schemeClr val="dk2"/>
              </a:buClr>
              <a:buSzPct val="100000"/>
              <a:buFont typeface="Times New Roman"/>
              <a:buChar char="•"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2468880" marR="0" lvl="8" indent="-93979" algn="l" rtl="0">
              <a:spcBef>
                <a:spcPts val="280"/>
              </a:spcBef>
              <a:buClr>
                <a:schemeClr val="dk2"/>
              </a:buClr>
              <a:buSzPct val="100000"/>
              <a:buFont typeface="Times New Roman"/>
              <a:buChar char="•"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812800" y="2828784"/>
            <a:ext cx="2946399" cy="21793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50"/>
              </a:spcBef>
              <a:buClr>
                <a:schemeClr val="accent3"/>
              </a:buClr>
              <a:buFont typeface="Noto Sans Symbols"/>
              <a:buNone/>
              <a:defRPr sz="13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640080" marR="0" lvl="1" indent="-194310" algn="l" rtl="0">
              <a:spcBef>
                <a:spcPts val="240"/>
              </a:spcBef>
              <a:buClr>
                <a:schemeClr val="accent1"/>
              </a:buClr>
              <a:buSzPct val="85000"/>
              <a:buFont typeface="Noto Sans Symbols"/>
              <a:buChar char="●"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-209550" algn="l" rtl="0">
              <a:spcBef>
                <a:spcPts val="200"/>
              </a:spcBef>
              <a:buClr>
                <a:schemeClr val="accent2"/>
              </a:buClr>
              <a:buSzPct val="70000"/>
              <a:buFont typeface="Noto Sans Symbols"/>
              <a:buChar char="●"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188720" marR="0" lvl="3" indent="-173672" algn="l" rtl="0">
              <a:spcBef>
                <a:spcPts val="180"/>
              </a:spcBef>
              <a:buClr>
                <a:schemeClr val="accent3"/>
              </a:buClr>
              <a:buSzPct val="64999"/>
              <a:buFont typeface="Noto Sans Symbols"/>
              <a:buChar char="●"/>
              <a:defRPr sz="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463040" marR="0" lvl="4" indent="-181292" algn="l" rtl="0">
              <a:spcBef>
                <a:spcPts val="180"/>
              </a:spcBef>
              <a:buClr>
                <a:schemeClr val="accent4"/>
              </a:buClr>
              <a:buSzPct val="64999"/>
              <a:buFont typeface="Noto Sans Symbols"/>
              <a:buChar char="●"/>
              <a:defRPr sz="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1737360" marR="0" lvl="5" indent="-121920" algn="l" rtl="0">
              <a:spcBef>
                <a:spcPts val="360"/>
              </a:spcBef>
              <a:buClr>
                <a:schemeClr val="accent5"/>
              </a:buClr>
              <a:buSzPct val="79999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1920240" marR="0" lvl="6" indent="-111760" algn="l" rtl="0">
              <a:spcBef>
                <a:spcPts val="320"/>
              </a:spcBef>
              <a:buClr>
                <a:schemeClr val="accent6"/>
              </a:buClr>
              <a:buSzPct val="80000"/>
              <a:buFont typeface="Noto Sans Symbols"/>
              <a:buChar char="●"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2194560" marR="0" lvl="7" indent="-86360" algn="l" rtl="0">
              <a:spcBef>
                <a:spcPts val="320"/>
              </a:spcBef>
              <a:buClr>
                <a:schemeClr val="dk2"/>
              </a:buClr>
              <a:buSzPct val="100000"/>
              <a:buFont typeface="Times New Roman"/>
              <a:buChar char="•"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2468880" marR="0" lvl="8" indent="-93979" algn="l" rtl="0">
              <a:spcBef>
                <a:spcPts val="280"/>
              </a:spcBef>
              <a:buClr>
                <a:schemeClr val="dk2"/>
              </a:buClr>
              <a:buSzPct val="100000"/>
              <a:buFont typeface="Times New Roman"/>
              <a:buChar char="•"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812800" y="1176996"/>
            <a:ext cx="2950464" cy="15826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Font typeface="Questrial"/>
              <a:buNone/>
              <a:defRPr sz="2000" b="1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>
            <a:alphaModFix/>
          </a:blip>
          <a:tile tx="0" ty="0" sx="65000" sy="65000" flip="none" algn="tl"/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-42730" y="-16113"/>
            <a:ext cx="12264340" cy="6888627"/>
            <a:chOff x="-13702" y="-30627"/>
            <a:chExt cx="12264340" cy="6888627"/>
          </a:xfrm>
        </p:grpSpPr>
        <p:sp>
          <p:nvSpPr>
            <p:cNvPr id="11" name="Shape 11"/>
            <p:cNvSpPr/>
            <p:nvPr/>
          </p:nvSpPr>
          <p:spPr>
            <a:xfrm>
              <a:off x="31632" y="0"/>
              <a:ext cx="12188951" cy="6858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12" name="Shape 12"/>
            <p:cNvGrpSpPr/>
            <p:nvPr/>
          </p:nvGrpSpPr>
          <p:grpSpPr>
            <a:xfrm>
              <a:off x="-13702" y="-30627"/>
              <a:ext cx="12264340" cy="1086266"/>
              <a:chOff x="-39058" y="-16113"/>
              <a:chExt cx="12264340" cy="1086266"/>
            </a:xfrm>
          </p:grpSpPr>
          <p:sp>
            <p:nvSpPr>
              <p:cNvPr id="13" name="Shape 13"/>
              <p:cNvSpPr/>
              <p:nvPr/>
            </p:nvSpPr>
            <p:spPr>
              <a:xfrm>
                <a:off x="-12700" y="-7144"/>
                <a:ext cx="12217400" cy="10414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24" y="365"/>
                    </a:moveTo>
                    <a:lnTo>
                      <a:pt x="52848" y="0"/>
                    </a:lnTo>
                    <a:cubicBezTo>
                      <a:pt x="57089" y="18475"/>
                      <a:pt x="79584" y="67134"/>
                      <a:pt x="90935" y="67134"/>
                    </a:cubicBezTo>
                    <a:cubicBezTo>
                      <a:pt x="102286" y="67134"/>
                      <a:pt x="114885" y="27804"/>
                      <a:pt x="119875" y="10060"/>
                    </a:cubicBezTo>
                    <a:lnTo>
                      <a:pt x="120000" y="38963"/>
                    </a:lnTo>
                    <a:cubicBezTo>
                      <a:pt x="117879" y="47012"/>
                      <a:pt x="104282" y="80670"/>
                      <a:pt x="89438" y="80304"/>
                    </a:cubicBezTo>
                    <a:cubicBezTo>
                      <a:pt x="74594" y="79939"/>
                      <a:pt x="45841" y="30182"/>
                      <a:pt x="30935" y="36768"/>
                    </a:cubicBezTo>
                    <a:cubicBezTo>
                      <a:pt x="15592" y="38231"/>
                      <a:pt x="5613" y="88170"/>
                      <a:pt x="0" y="120000"/>
                    </a:cubicBezTo>
                    <a:lnTo>
                      <a:pt x="124" y="365"/>
                    </a:lnTo>
                    <a:close/>
                  </a:path>
                </a:pathLst>
              </a:custGeom>
              <a:gradFill>
                <a:gsLst>
                  <a:gs pos="0">
                    <a:srgbClr val="668F1B">
                      <a:alpha val="44705"/>
                    </a:srgbClr>
                  </a:gs>
                  <a:gs pos="100000">
                    <a:srgbClr val="CAE00E">
                      <a:alpha val="54901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4" name="Shape 14"/>
              <p:cNvSpPr/>
              <p:nvPr/>
            </p:nvSpPr>
            <p:spPr>
              <a:xfrm>
                <a:off x="5842000" y="-7144"/>
                <a:ext cx="6349999" cy="638174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0"/>
                    </a:moveTo>
                    <a:cubicBezTo>
                      <a:pt x="6960" y="20571"/>
                      <a:pt x="46720" y="107495"/>
                      <a:pt x="66720" y="113747"/>
                    </a:cubicBezTo>
                    <a:cubicBezTo>
                      <a:pt x="86720" y="120000"/>
                      <a:pt x="111120" y="56268"/>
                      <a:pt x="120000" y="37512"/>
                    </a:cubicBezTo>
                    <a:lnTo>
                      <a:pt x="120000" y="1210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A719">
                      <a:alpha val="29803"/>
                    </a:srgbClr>
                  </a:gs>
                  <a:gs pos="80000">
                    <a:srgbClr val="80B814">
                      <a:alpha val="44705"/>
                    </a:srgbClr>
                  </a:gs>
                  <a:gs pos="100000">
                    <a:srgbClr val="80B814">
                      <a:alpha val="44705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grpSp>
            <p:nvGrpSpPr>
              <p:cNvPr id="15" name="Shape 15"/>
              <p:cNvGrpSpPr/>
              <p:nvPr/>
            </p:nvGrpSpPr>
            <p:grpSpPr>
              <a:xfrm>
                <a:off x="-39058" y="-16113"/>
                <a:ext cx="12264340" cy="1086266"/>
                <a:chOff x="-29322" y="-1971"/>
                <a:chExt cx="9198255" cy="1086266"/>
              </a:xfrm>
            </p:grpSpPr>
            <p:sp>
              <p:nvSpPr>
                <p:cNvPr id="16" name="Shape 16"/>
                <p:cNvSpPr/>
                <p:nvPr/>
              </p:nvSpPr>
              <p:spPr>
                <a:xfrm rot="-164308">
                  <a:off x="-19044" y="216549"/>
                  <a:ext cx="9163050" cy="64922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0" y="109876"/>
                      </a:moveTo>
                      <a:cubicBezTo>
                        <a:pt x="5862" y="83943"/>
                        <a:pt x="19189" y="31279"/>
                        <a:pt x="33430" y="32075"/>
                      </a:cubicBezTo>
                      <a:cubicBezTo>
                        <a:pt x="47671" y="32872"/>
                        <a:pt x="71018" y="120000"/>
                        <a:pt x="85446" y="114654"/>
                      </a:cubicBezTo>
                      <a:cubicBezTo>
                        <a:pt x="99875" y="109308"/>
                        <a:pt x="112806" y="23886"/>
                        <a:pt x="120000" y="0"/>
                      </a:cubicBezTo>
                    </a:path>
                  </a:pathLst>
                </a:custGeom>
                <a:noFill/>
                <a:ln w="10775" cap="flat" cmpd="sng">
                  <a:solidFill>
                    <a:srgbClr val="A8B53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7" name="Shape 17"/>
                <p:cNvSpPr/>
                <p:nvPr/>
              </p:nvSpPr>
              <p:spPr>
                <a:xfrm rot="-164308">
                  <a:off x="-14309" y="290002"/>
                  <a:ext cx="9175812" cy="53035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0" y="102857"/>
                      </a:moveTo>
                      <a:cubicBezTo>
                        <a:pt x="5681" y="90913"/>
                        <a:pt x="19791" y="30070"/>
                        <a:pt x="34089" y="32037"/>
                      </a:cubicBezTo>
                      <a:cubicBezTo>
                        <a:pt x="48387" y="34004"/>
                        <a:pt x="71467" y="120000"/>
                        <a:pt x="85785" y="114660"/>
                      </a:cubicBezTo>
                      <a:cubicBezTo>
                        <a:pt x="100104" y="109320"/>
                        <a:pt x="112882" y="23887"/>
                        <a:pt x="120000" y="0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</p:grpSp>
        </p:grpSp>
      </p:grp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3556000" y="6356351"/>
            <a:ext cx="44703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US" sz="1200" b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609600" y="1935480"/>
            <a:ext cx="10972799" cy="43891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74320" marR="0" lvl="0" indent="-117475" algn="l" rtl="0">
              <a:spcBef>
                <a:spcPts val="520"/>
              </a:spcBef>
              <a:buClr>
                <a:schemeClr val="accent3"/>
              </a:buClr>
              <a:buSzPct val="95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640080" marR="0" lvl="1" indent="-129540" algn="l" rtl="0">
              <a:spcBef>
                <a:spcPts val="480"/>
              </a:spcBef>
              <a:buClr>
                <a:schemeClr val="accent1"/>
              </a:buClr>
              <a:buSzPct val="85000"/>
              <a:buFont typeface="Noto Sans Symbols"/>
              <a:buChar char="●"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-160655" algn="l" rtl="0">
              <a:spcBef>
                <a:spcPts val="420"/>
              </a:spcBef>
              <a:buClr>
                <a:schemeClr val="accent2"/>
              </a:buClr>
              <a:buSzPct val="70000"/>
              <a:buFont typeface="Noto Sans Symbols"/>
              <a:buChar char="●"/>
              <a:defRPr sz="21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188720" marR="0" lvl="3" indent="-128269" algn="l" rtl="0">
              <a:spcBef>
                <a:spcPts val="400"/>
              </a:spcBef>
              <a:buClr>
                <a:schemeClr val="accent3"/>
              </a:buClr>
              <a:buSzPct val="64999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463040" marR="0" lvl="4" indent="-135889" algn="l" rtl="0">
              <a:spcBef>
                <a:spcPts val="400"/>
              </a:spcBef>
              <a:buClr>
                <a:schemeClr val="accent4"/>
              </a:buClr>
              <a:buSzPct val="64999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1737360" marR="0" lvl="5" indent="-121920" algn="l" rtl="0">
              <a:spcBef>
                <a:spcPts val="360"/>
              </a:spcBef>
              <a:buClr>
                <a:schemeClr val="accent5"/>
              </a:buClr>
              <a:buSzPct val="79999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1920240" marR="0" lvl="6" indent="-111760" algn="l" rtl="0">
              <a:spcBef>
                <a:spcPts val="320"/>
              </a:spcBef>
              <a:buClr>
                <a:schemeClr val="accent6"/>
              </a:buClr>
              <a:buSzPct val="80000"/>
              <a:buFont typeface="Noto Sans Symbols"/>
              <a:buChar char="●"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2194560" marR="0" lvl="7" indent="-86360" algn="l" rtl="0">
              <a:spcBef>
                <a:spcPts val="320"/>
              </a:spcBef>
              <a:buClr>
                <a:schemeClr val="dk2"/>
              </a:buClr>
              <a:buSzPct val="100000"/>
              <a:buFont typeface="Times New Roman"/>
              <a:buChar char="•"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2468880" marR="0" lvl="8" indent="-93979" algn="l" rtl="0">
              <a:spcBef>
                <a:spcPts val="280"/>
              </a:spcBef>
              <a:buClr>
                <a:schemeClr val="dk2"/>
              </a:buClr>
              <a:buSzPct val="100000"/>
              <a:buFont typeface="Times New Roman"/>
              <a:buChar char="•"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609600" y="704087"/>
            <a:ext cx="10972799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Font typeface="Questrial"/>
              <a:buNone/>
              <a:defRPr sz="50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subTitle" idx="1"/>
          </p:nvPr>
        </p:nvSpPr>
        <p:spPr>
          <a:xfrm>
            <a:off x="3246450" y="4914350"/>
            <a:ext cx="5699100" cy="565500"/>
          </a:xfrm>
          <a:prstGeom prst="rect">
            <a:avLst/>
          </a:prstGeom>
          <a:noFill/>
          <a:ln>
            <a:noFill/>
          </a:ln>
        </p:spPr>
        <p:txBody>
          <a:bodyPr lIns="0" tIns="45700" rIns="18275" bIns="45700" anchor="t" anchorCtr="0">
            <a:noAutofit/>
          </a:bodyPr>
          <a:lstStyle/>
          <a:p>
            <a:pPr lvl="0" algn="ctr">
              <a:spcBef>
                <a:spcPts val="0"/>
              </a:spcBef>
              <a:buSzPct val="25000"/>
            </a:pPr>
            <a:r>
              <a:rPr lang="en-US"/>
              <a:t>GV Lý Thuyết:    Nguyễn Trọng Chỉnh</a:t>
            </a:r>
            <a:endParaRPr sz="26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7" name="Shape 107"/>
          <p:cNvSpPr txBox="1">
            <a:spLocks noGrp="1"/>
          </p:cNvSpPr>
          <p:nvPr>
            <p:ph type="ctrTitle"/>
          </p:nvPr>
        </p:nvSpPr>
        <p:spPr>
          <a:xfrm>
            <a:off x="2374800" y="3349250"/>
            <a:ext cx="7442400" cy="843000"/>
          </a:xfrm>
          <a:prstGeom prst="rect">
            <a:avLst/>
          </a:prstGeom>
          <a:noFill/>
          <a:ln>
            <a:noFill/>
          </a:ln>
        </p:spPr>
        <p:txBody>
          <a:bodyPr lIns="0" tIns="0" rIns="18275" bIns="0" anchor="b" anchorCtr="0">
            <a:noAutofit/>
          </a:bodyPr>
          <a:lstStyle/>
          <a:p>
            <a:pPr lvl="0" algn="ctr">
              <a:buSzPct val="25000"/>
            </a:pPr>
            <a:r>
              <a:rPr lang="en-US" sz="4200"/>
              <a:t>Các Hệ Thống Hỏi-Đáp [CS323.H11]</a:t>
            </a:r>
            <a:endParaRPr lang="en-US" sz="4200" b="1" i="0" u="none" strike="noStrike" cap="none">
              <a:solidFill>
                <a:schemeClr val="dk2"/>
              </a:solidFill>
              <a:sym typeface="Questrial"/>
            </a:endParaRPr>
          </a:p>
        </p:txBody>
      </p:sp>
      <p:sp>
        <p:nvSpPr>
          <p:cNvPr id="108" name="Shape 108"/>
          <p:cNvSpPr txBox="1"/>
          <p:nvPr/>
        </p:nvSpPr>
        <p:spPr>
          <a:xfrm>
            <a:off x="2037000" y="1435400"/>
            <a:ext cx="8118000" cy="909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-US" sz="2400" b="1">
                <a:solidFill>
                  <a:srgbClr val="3C78D8"/>
                </a:solidFill>
                <a:latin typeface="Cambria"/>
                <a:ea typeface="Cambria"/>
                <a:cs typeface="Cambria"/>
                <a:sym typeface="Cambria"/>
              </a:rPr>
              <a:t>ĐẠI HỌC QUỐC GIA THÀNH PHỐ HỒ CHÍ MINH</a:t>
            </a:r>
            <a:br>
              <a:rPr lang="en-US" sz="2400" b="1">
                <a:solidFill>
                  <a:srgbClr val="3C78D8"/>
                </a:solidFill>
                <a:latin typeface="Cambria"/>
                <a:ea typeface="Cambria"/>
                <a:cs typeface="Cambria"/>
                <a:sym typeface="Cambria"/>
              </a:rPr>
            </a:br>
            <a:r>
              <a:rPr lang="en-US" sz="2400" b="1">
                <a:solidFill>
                  <a:srgbClr val="3C78D8"/>
                </a:solidFill>
                <a:latin typeface="Cambria"/>
                <a:ea typeface="Cambria"/>
                <a:cs typeface="Cambria"/>
                <a:sym typeface="Cambria"/>
              </a:rPr>
              <a:t>TRƯỜNG ĐẠI HỌC CÔNG NGHỆ THÔNG TIN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/>
          <p:cNvSpPr>
            <a:spLocks noGrp="1"/>
          </p:cNvSpPr>
          <p:nvPr>
            <p:ph type="title"/>
          </p:nvPr>
        </p:nvSpPr>
        <p:spPr>
          <a:xfrm>
            <a:off x="609598" y="914399"/>
            <a:ext cx="10972799" cy="549229"/>
          </a:xfrm>
        </p:spPr>
        <p:txBody>
          <a:bodyPr/>
          <a:lstStyle/>
          <a:p>
            <a:pPr algn="ctr"/>
            <a:r>
              <a:rPr lang="en-US" sz="3400">
                <a:solidFill>
                  <a:schemeClr val="tx1"/>
                </a:solidFill>
              </a:rPr>
              <a:t>Tập luật được xây dựng</a:t>
            </a:r>
            <a:endParaRPr lang="en-US" sz="340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607205" y="1463628"/>
            <a:ext cx="5455152" cy="41295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>
                <a:solidFill>
                  <a:schemeClr val="tx1"/>
                </a:solidFill>
              </a:rPr>
              <a:t>s(SEM) --&gt;vp(SEM).</a:t>
            </a:r>
          </a:p>
          <a:p>
            <a:r>
              <a:rPr lang="en-US" sz="1500">
                <a:solidFill>
                  <a:schemeClr val="tx1"/>
                </a:solidFill>
              </a:rPr>
              <a:t>vp(SEM)--&gt; vb(VB),sbar(SBAR), {append(VB,SBAR,SEM)}.</a:t>
            </a:r>
          </a:p>
          <a:p>
            <a:r>
              <a:rPr lang="en-US" sz="1500">
                <a:solidFill>
                  <a:schemeClr val="tx1"/>
                </a:solidFill>
              </a:rPr>
              <a:t>sbar(SEM)--&gt;np(SEM).</a:t>
            </a:r>
          </a:p>
          <a:p>
            <a:r>
              <a:rPr lang="en-US" sz="1500">
                <a:solidFill>
                  <a:schemeClr val="tx1"/>
                </a:solidFill>
              </a:rPr>
              <a:t>np(SEM)--&gt;nn(NN),pp(PP),{append(NN,PP,SEM)}.</a:t>
            </a:r>
          </a:p>
          <a:p>
            <a:r>
              <a:rPr lang="en-US" sz="1500">
                <a:solidFill>
                  <a:schemeClr val="tx1"/>
                </a:solidFill>
              </a:rPr>
              <a:t>pp(SEM)--&gt;in(IN),np(NP),{append(IN,NP,SEM)}.</a:t>
            </a:r>
          </a:p>
          <a:p>
            <a:r>
              <a:rPr lang="en-US" sz="1500">
                <a:solidFill>
                  <a:schemeClr val="tx1"/>
                </a:solidFill>
              </a:rPr>
              <a:t>np(SEM)--&gt;nn(SEM).</a:t>
            </a:r>
          </a:p>
          <a:p>
            <a:r>
              <a:rPr lang="en-US" sz="1500">
                <a:solidFill>
                  <a:schemeClr val="tx1"/>
                </a:solidFill>
              </a:rPr>
              <a:t>vb("Select ")--&gt;[liệt,kê].</a:t>
            </a:r>
          </a:p>
          <a:p>
            <a:r>
              <a:rPr lang="en-US" sz="1500">
                <a:solidFill>
                  <a:schemeClr val="tx1"/>
                </a:solidFill>
              </a:rPr>
              <a:t>nn("Hoten ")--&gt;[tên].</a:t>
            </a:r>
          </a:p>
          <a:p>
            <a:r>
              <a:rPr lang="en-US" sz="1500">
                <a:solidFill>
                  <a:schemeClr val="tx1"/>
                </a:solidFill>
              </a:rPr>
              <a:t>in("From ")--&gt;[của].</a:t>
            </a:r>
          </a:p>
          <a:p>
            <a:r>
              <a:rPr lang="en-US" sz="1500">
                <a:solidFill>
                  <a:schemeClr val="tx1"/>
                </a:solidFill>
              </a:rPr>
              <a:t>nn("UngVien ")--&gt; [các,ứng,viên].</a:t>
            </a:r>
          </a:p>
        </p:txBody>
      </p:sp>
    </p:spTree>
    <p:extLst>
      <p:ext uri="{BB962C8B-B14F-4D97-AF65-F5344CB8AC3E}">
        <p14:creationId xmlns:p14="http://schemas.microsoft.com/office/powerpoint/2010/main" val="10271636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/>
          <p:cNvSpPr>
            <a:spLocks noGrp="1"/>
          </p:cNvSpPr>
          <p:nvPr>
            <p:ph type="title"/>
          </p:nvPr>
        </p:nvSpPr>
        <p:spPr>
          <a:xfrm>
            <a:off x="609598" y="914399"/>
            <a:ext cx="10972799" cy="549229"/>
          </a:xfrm>
        </p:spPr>
        <p:txBody>
          <a:bodyPr/>
          <a:lstStyle/>
          <a:p>
            <a:pPr algn="ctr"/>
            <a:r>
              <a:rPr lang="en-US" sz="3400">
                <a:solidFill>
                  <a:schemeClr val="tx1"/>
                </a:solidFill>
              </a:rPr>
              <a:t>Tập luật tổng hợp từ 32 câu</a:t>
            </a:r>
            <a:endParaRPr lang="en-US" sz="3400"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3547" y="1781854"/>
            <a:ext cx="8724900" cy="437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9051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/>
          <p:cNvSpPr>
            <a:spLocks noGrp="1"/>
          </p:cNvSpPr>
          <p:nvPr>
            <p:ph type="title"/>
          </p:nvPr>
        </p:nvSpPr>
        <p:spPr>
          <a:xfrm>
            <a:off x="609598" y="914399"/>
            <a:ext cx="10972799" cy="549229"/>
          </a:xfrm>
        </p:spPr>
        <p:txBody>
          <a:bodyPr/>
          <a:lstStyle/>
          <a:p>
            <a:pPr algn="ctr"/>
            <a:r>
              <a:rPr lang="en-US" sz="3400">
                <a:solidFill>
                  <a:schemeClr val="tx1"/>
                </a:solidFill>
              </a:rPr>
              <a:t>Tập luật tổng hợp từ 32 câu</a:t>
            </a:r>
            <a:endParaRPr lang="en-US" sz="3400"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3547" y="1781854"/>
            <a:ext cx="8724900" cy="437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4214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211098" y="1323519"/>
            <a:ext cx="2104102" cy="1143000"/>
          </a:xfrm>
        </p:spPr>
        <p:txBody>
          <a:bodyPr/>
          <a:lstStyle/>
          <a:p>
            <a:r>
              <a:rPr lang="en-US"/>
              <a:t>Demo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6382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/>
          <p:cNvSpPr>
            <a:spLocks noGrp="1"/>
          </p:cNvSpPr>
          <p:nvPr>
            <p:ph type="title"/>
          </p:nvPr>
        </p:nvSpPr>
        <p:spPr>
          <a:xfrm>
            <a:off x="609598" y="914399"/>
            <a:ext cx="10972799" cy="549229"/>
          </a:xfrm>
        </p:spPr>
        <p:txBody>
          <a:bodyPr/>
          <a:lstStyle/>
          <a:p>
            <a:pPr algn="ctr"/>
            <a:r>
              <a:rPr lang="en-US" sz="3400">
                <a:solidFill>
                  <a:schemeClr val="tx1"/>
                </a:solidFill>
              </a:rPr>
              <a:t>Các hạn chế</a:t>
            </a:r>
            <a:endParaRPr lang="en-US" sz="340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270904" y="1463628"/>
            <a:ext cx="9650186" cy="43760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r>
              <a:rPr lang="en-US" sz="1800" b="1">
                <a:solidFill>
                  <a:schemeClr val="tx1"/>
                </a:solidFill>
                <a:sym typeface="Wingdings" panose="05000000000000000000" pitchFamily="2" charset="2"/>
              </a:rPr>
              <a:t>Ngày/tháng/năm hoặc tên riêng thì không thể định nghĩa toàn bộ trong tập luật của Prolog được</a:t>
            </a:r>
          </a:p>
          <a:p>
            <a:pPr lvl="2"/>
            <a:endParaRPr lang="en-US" sz="1800" b="1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lvl="2"/>
            <a:endParaRPr lang="en-US" sz="1800" b="1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lvl="2"/>
            <a:endParaRPr lang="en-US" sz="1800" b="1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lvl="2"/>
            <a:endParaRPr lang="en-US" sz="1800" b="1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lvl="2"/>
            <a:r>
              <a:rPr lang="en-US" sz="1800" b="1">
                <a:solidFill>
                  <a:schemeClr val="tx1"/>
                </a:solidFill>
                <a:sym typeface="Wingdings" panose="05000000000000000000" pitchFamily="2" charset="2"/>
              </a:rPr>
              <a:t>Lỗi trích xuất ra câu truy vấn Sql</a:t>
            </a:r>
            <a:br>
              <a:rPr lang="en-US" sz="1800">
                <a:solidFill>
                  <a:schemeClr val="tx1"/>
                </a:solidFill>
              </a:rPr>
            </a:br>
            <a:r>
              <a:rPr lang="en-US" sz="1800">
                <a:solidFill>
                  <a:schemeClr val="tx1"/>
                </a:solidFill>
              </a:rPr>
              <a:t>Liệt kê tên các ứng viên  </a:t>
            </a:r>
            <a:r>
              <a:rPr lang="en-US" sz="1800">
                <a:solidFill>
                  <a:schemeClr val="tx1"/>
                </a:solidFill>
                <a:sym typeface="Wingdings" panose="05000000000000000000" pitchFamily="2" charset="2"/>
              </a:rPr>
              <a:t>--&gt; select hoten Ungvien</a:t>
            </a:r>
            <a:br>
              <a:rPr lang="en-US" sz="1800">
                <a:solidFill>
                  <a:schemeClr val="tx1"/>
                </a:solidFill>
                <a:sym typeface="Wingdings" panose="05000000000000000000" pitchFamily="2" charset="2"/>
              </a:rPr>
            </a:br>
            <a:r>
              <a:rPr lang="en-US" sz="1800">
                <a:solidFill>
                  <a:schemeClr val="tx1"/>
                </a:solidFill>
                <a:sym typeface="Wingdings" panose="05000000000000000000" pitchFamily="2" charset="2"/>
              </a:rPr>
              <a:t>or </a:t>
            </a:r>
          </a:p>
          <a:p>
            <a:r>
              <a:rPr lang="en-US" sz="1800">
                <a:solidFill>
                  <a:schemeClr val="tx1"/>
                </a:solidFill>
                <a:sym typeface="Wingdings" panose="05000000000000000000" pitchFamily="2" charset="2"/>
              </a:rPr>
              <a:t>Liệt kê tên của các ứng viên có giới tính nữ  select hoten from Ungvien where gioitinh N‘nữ’ </a:t>
            </a:r>
          </a:p>
          <a:p>
            <a:endParaRPr lang="en-US" sz="160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endParaRPr lang="en-US" sz="160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endParaRPr lang="en-US" sz="160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br>
              <a:rPr lang="en-US" sz="1600">
                <a:solidFill>
                  <a:schemeClr val="tx1"/>
                </a:solidFill>
                <a:sym typeface="Wingdings" panose="05000000000000000000" pitchFamily="2" charset="2"/>
              </a:rPr>
            </a:br>
            <a:endParaRPr lang="en-US" sz="1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14461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1836" y="1818594"/>
            <a:ext cx="4542064" cy="3406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310914"/>
      </p:ext>
    </p:extLst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ctrTitle"/>
          </p:nvPr>
        </p:nvSpPr>
        <p:spPr>
          <a:xfrm>
            <a:off x="713300" y="1419450"/>
            <a:ext cx="10468800" cy="1158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>
              <a:buClr>
                <a:srgbClr val="000000"/>
              </a:buClr>
              <a:buSzPct val="25000"/>
            </a:pPr>
            <a:r>
              <a:rPr lang="en-US" sz="4200"/>
              <a:t>Natural Language Interface </a:t>
            </a:r>
            <a:r>
              <a:rPr lang="en-US" sz="4200"/>
              <a:t>to a </a:t>
            </a:r>
            <a:r>
              <a:rPr lang="en-US" sz="4200"/>
              <a:t>DataBase</a:t>
            </a:r>
          </a:p>
        </p:txBody>
      </p:sp>
      <p:sp>
        <p:nvSpPr>
          <p:cNvPr id="7" name="Shape 114"/>
          <p:cNvSpPr txBox="1">
            <a:spLocks/>
          </p:cNvSpPr>
          <p:nvPr/>
        </p:nvSpPr>
        <p:spPr>
          <a:xfrm>
            <a:off x="713300" y="3743831"/>
            <a:ext cx="10473000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274320" marR="0" lvl="0" indent="-117475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640080" marR="0" lvl="1" indent="-12954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Noto Sans Symbols"/>
              <a:buChar char="●"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-160655" algn="l" rtl="0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1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188720" marR="0" lvl="3" indent="-128269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ct val="64999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463040" marR="0" lvl="4" indent="-135889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ct val="64999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1737360" marR="0" lvl="5" indent="-12192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ct val="79999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1920240" marR="0" lvl="6" indent="-11176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ct val="80000"/>
              <a:buFont typeface="Noto Sans Symbols"/>
              <a:buChar char="●"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2194560" marR="0" lvl="7" indent="-8636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imes New Roman"/>
              <a:buChar char="•"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2468880" marR="0" lvl="8" indent="-93979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imes New Roman"/>
              <a:buChar char="•"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algn="ctr">
              <a:spcBef>
                <a:spcPts val="0"/>
              </a:spcBef>
              <a:buFont typeface="Noto Sans Symbols"/>
              <a:buNone/>
            </a:pPr>
            <a:r>
              <a:rPr lang="en-US"/>
              <a:t>						Thành viên nhóm :			</a:t>
            </a:r>
          </a:p>
          <a:p>
            <a:pPr algn="r">
              <a:spcBef>
                <a:spcPts val="0"/>
              </a:spcBef>
              <a:buFont typeface="Noto Sans Symbols"/>
              <a:buNone/>
            </a:pPr>
            <a:r>
              <a:rPr lang="en-US"/>
              <a:t>Lê Thành Đạt                 13520199</a:t>
            </a:r>
          </a:p>
          <a:p>
            <a:pPr algn="r">
              <a:spcBef>
                <a:spcPts val="0"/>
              </a:spcBef>
              <a:buFont typeface="Noto Sans Symbols"/>
              <a:buNone/>
            </a:pPr>
            <a:r>
              <a:rPr lang="en-US"/>
              <a:t>Huỳnh Văn Tâm 		13520735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Bộ dữ liệu sử dụng </a:t>
            </a:r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2992958" y="1847087"/>
            <a:ext cx="6206082" cy="4980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4638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2236" y="1847087"/>
            <a:ext cx="6867525" cy="4810125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598" y="914399"/>
            <a:ext cx="10972799" cy="549229"/>
          </a:xfrm>
        </p:spPr>
        <p:txBody>
          <a:bodyPr/>
          <a:lstStyle/>
          <a:p>
            <a:pPr algn="ctr"/>
            <a:r>
              <a:rPr lang="en-US" sz="3400"/>
              <a:t>T</a:t>
            </a:r>
            <a:r>
              <a:rPr lang="vi-VN" sz="3400"/>
              <a:t>ập </a:t>
            </a:r>
            <a:r>
              <a:rPr lang="vi-VN" sz="3400"/>
              <a:t>câu </a:t>
            </a:r>
            <a:r>
              <a:rPr lang="vi-VN" sz="3400"/>
              <a:t>hỏi được </a:t>
            </a:r>
            <a:r>
              <a:rPr lang="vi-VN" sz="3400"/>
              <a:t>sử dụng để </a:t>
            </a:r>
            <a:r>
              <a:rPr lang="vi-VN" sz="3400"/>
              <a:t>truy vấn</a:t>
            </a:r>
            <a:endParaRPr lang="en-US" sz="3400"/>
          </a:p>
        </p:txBody>
      </p:sp>
    </p:spTree>
    <p:extLst>
      <p:ext uri="{BB962C8B-B14F-4D97-AF65-F5344CB8AC3E}">
        <p14:creationId xmlns:p14="http://schemas.microsoft.com/office/powerpoint/2010/main" val="2333944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3661" y="1847087"/>
            <a:ext cx="6356803" cy="194114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3661" y="3794580"/>
            <a:ext cx="6313490" cy="2809637"/>
          </a:xfrm>
          <a:prstGeom prst="rect">
            <a:avLst/>
          </a:prstGeom>
        </p:spPr>
      </p:pic>
      <p:sp>
        <p:nvSpPr>
          <p:cNvPr id="8" name="Title 2"/>
          <p:cNvSpPr txBox="1">
            <a:spLocks/>
          </p:cNvSpPr>
          <p:nvPr/>
        </p:nvSpPr>
        <p:spPr>
          <a:xfrm>
            <a:off x="609598" y="914399"/>
            <a:ext cx="10972799" cy="54922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Questrial"/>
              <a:buNone/>
              <a:defRPr sz="50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pPr algn="ctr"/>
            <a:r>
              <a:rPr lang="en-US" sz="3400"/>
              <a:t>T</a:t>
            </a:r>
            <a:r>
              <a:rPr lang="vi-VN" sz="3400"/>
              <a:t>ập câu hỏi được sử dụng để truy vấn</a:t>
            </a:r>
            <a:endParaRPr lang="en-US" sz="3400"/>
          </a:p>
        </p:txBody>
      </p:sp>
    </p:spTree>
    <p:extLst>
      <p:ext uri="{BB962C8B-B14F-4D97-AF65-F5344CB8AC3E}">
        <p14:creationId xmlns:p14="http://schemas.microsoft.com/office/powerpoint/2010/main" val="3764692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7947" y="1463628"/>
            <a:ext cx="6896100" cy="5057775"/>
          </a:xfrm>
          <a:prstGeom prst="rect">
            <a:avLst/>
          </a:prstGeom>
        </p:spPr>
      </p:pic>
      <p:sp>
        <p:nvSpPr>
          <p:cNvPr id="6" name="Title 2"/>
          <p:cNvSpPr>
            <a:spLocks noGrp="1"/>
          </p:cNvSpPr>
          <p:nvPr>
            <p:ph type="title"/>
          </p:nvPr>
        </p:nvSpPr>
        <p:spPr>
          <a:xfrm>
            <a:off x="609598" y="914399"/>
            <a:ext cx="10972799" cy="549229"/>
          </a:xfrm>
        </p:spPr>
        <p:txBody>
          <a:bodyPr/>
          <a:lstStyle/>
          <a:p>
            <a:pPr algn="ctr"/>
            <a:r>
              <a:rPr lang="en-US" sz="3400"/>
              <a:t>T</a:t>
            </a:r>
            <a:r>
              <a:rPr lang="vi-VN" sz="3400"/>
              <a:t>ập </a:t>
            </a:r>
            <a:r>
              <a:rPr lang="vi-VN" sz="3400"/>
              <a:t>câu </a:t>
            </a:r>
            <a:r>
              <a:rPr lang="vi-VN" sz="3400"/>
              <a:t>hỏi được </a:t>
            </a:r>
            <a:r>
              <a:rPr lang="vi-VN" sz="3400"/>
              <a:t>sử dụng để </a:t>
            </a:r>
            <a:r>
              <a:rPr lang="vi-VN" sz="3400"/>
              <a:t>truy vấn</a:t>
            </a:r>
            <a:endParaRPr lang="en-US" sz="3400"/>
          </a:p>
        </p:txBody>
      </p:sp>
    </p:spTree>
    <p:extLst>
      <p:ext uri="{BB962C8B-B14F-4D97-AF65-F5344CB8AC3E}">
        <p14:creationId xmlns:p14="http://schemas.microsoft.com/office/powerpoint/2010/main" val="17811270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/>
          <p:cNvSpPr>
            <a:spLocks noGrp="1"/>
          </p:cNvSpPr>
          <p:nvPr>
            <p:ph type="title"/>
          </p:nvPr>
        </p:nvSpPr>
        <p:spPr>
          <a:xfrm>
            <a:off x="609598" y="914399"/>
            <a:ext cx="10972799" cy="549229"/>
          </a:xfrm>
        </p:spPr>
        <p:txBody>
          <a:bodyPr/>
          <a:lstStyle/>
          <a:p>
            <a:pPr algn="ctr"/>
            <a:r>
              <a:rPr lang="en-US" sz="3400"/>
              <a:t>T</a:t>
            </a:r>
            <a:r>
              <a:rPr lang="vi-VN" sz="3400"/>
              <a:t>ập </a:t>
            </a:r>
            <a:r>
              <a:rPr lang="vi-VN" sz="3400"/>
              <a:t>câu </a:t>
            </a:r>
            <a:r>
              <a:rPr lang="vi-VN" sz="3400"/>
              <a:t>hỏi được </a:t>
            </a:r>
            <a:r>
              <a:rPr lang="vi-VN" sz="3400"/>
              <a:t>sử dụng để </a:t>
            </a:r>
            <a:r>
              <a:rPr lang="vi-VN" sz="3400"/>
              <a:t>truy vấn</a:t>
            </a:r>
            <a:endParaRPr lang="en-US" sz="340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7947" y="2153110"/>
            <a:ext cx="6896100" cy="349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1859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/>
          <p:cNvSpPr>
            <a:spLocks noGrp="1"/>
          </p:cNvSpPr>
          <p:nvPr>
            <p:ph type="title"/>
          </p:nvPr>
        </p:nvSpPr>
        <p:spPr>
          <a:xfrm>
            <a:off x="609598" y="914399"/>
            <a:ext cx="10972799" cy="549229"/>
          </a:xfrm>
        </p:spPr>
        <p:txBody>
          <a:bodyPr/>
          <a:lstStyle/>
          <a:p>
            <a:pPr algn="ctr"/>
            <a:r>
              <a:rPr lang="en-US" sz="3400"/>
              <a:t>T</a:t>
            </a:r>
            <a:r>
              <a:rPr lang="vi-VN" sz="3400"/>
              <a:t>ập </a:t>
            </a:r>
            <a:r>
              <a:rPr lang="vi-VN" sz="3400"/>
              <a:t>câu </a:t>
            </a:r>
            <a:r>
              <a:rPr lang="vi-VN" sz="3400"/>
              <a:t>hỏi được </a:t>
            </a:r>
            <a:r>
              <a:rPr lang="vi-VN" sz="3400"/>
              <a:t>sử dụng để </a:t>
            </a:r>
            <a:r>
              <a:rPr lang="vi-VN" sz="3400"/>
              <a:t>truy vấn</a:t>
            </a:r>
            <a:endParaRPr lang="en-US" sz="340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7947" y="2153110"/>
            <a:ext cx="6896100" cy="349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8545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/>
          <p:cNvSpPr>
            <a:spLocks noGrp="1"/>
          </p:cNvSpPr>
          <p:nvPr>
            <p:ph type="title"/>
          </p:nvPr>
        </p:nvSpPr>
        <p:spPr>
          <a:xfrm>
            <a:off x="609598" y="914399"/>
            <a:ext cx="10972799" cy="549229"/>
          </a:xfrm>
        </p:spPr>
        <p:txBody>
          <a:bodyPr/>
          <a:lstStyle/>
          <a:p>
            <a:pPr algn="ctr"/>
            <a:r>
              <a:rPr lang="en-US" sz="3400"/>
              <a:t>Xây dựng cây cú pháp cho câu truy vấn</a:t>
            </a:r>
            <a:endParaRPr lang="en-US" sz="34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2882" y="1878334"/>
            <a:ext cx="7366230" cy="4379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32822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 on brainstorming">
  <a:themeElements>
    <a:clrScheme name="Green">
      <a:dk1>
        <a:srgbClr val="000000"/>
      </a:dk1>
      <a:lt1>
        <a:srgbClr val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817</TotalTime>
  <Words>266</Words>
  <Application>Microsoft Office PowerPoint</Application>
  <PresentationFormat>Widescreen</PresentationFormat>
  <Paragraphs>42</Paragraphs>
  <Slides>15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Questrial</vt:lpstr>
      <vt:lpstr>Arial</vt:lpstr>
      <vt:lpstr>Wingdings</vt:lpstr>
      <vt:lpstr>Calibri</vt:lpstr>
      <vt:lpstr>Times New Roman</vt:lpstr>
      <vt:lpstr>Noto Sans Symbols</vt:lpstr>
      <vt:lpstr>Cambria</vt:lpstr>
      <vt:lpstr>Presentation on brainstorming</vt:lpstr>
      <vt:lpstr>Các Hệ Thống Hỏi-Đáp [CS323.H11]</vt:lpstr>
      <vt:lpstr>Natural Language Interface to a DataBase</vt:lpstr>
      <vt:lpstr>Bộ dữ liệu sử dụng </vt:lpstr>
      <vt:lpstr>Tập câu hỏi được sử dụng để truy vấn</vt:lpstr>
      <vt:lpstr>PowerPoint Presentation</vt:lpstr>
      <vt:lpstr>Tập câu hỏi được sử dụng để truy vấn</vt:lpstr>
      <vt:lpstr>Tập câu hỏi được sử dụng để truy vấn</vt:lpstr>
      <vt:lpstr>Tập câu hỏi được sử dụng để truy vấn</vt:lpstr>
      <vt:lpstr>Xây dựng cây cú pháp cho câu truy vấn</vt:lpstr>
      <vt:lpstr>Tập luật được xây dựng</vt:lpstr>
      <vt:lpstr>Tập luật tổng hợp từ 32 câu</vt:lpstr>
      <vt:lpstr>Tập luật tổng hợp từ 32 câu</vt:lpstr>
      <vt:lpstr>Demo</vt:lpstr>
      <vt:lpstr>Các hạn chế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Dịch Máy - CS325.H11</dc:title>
  <cp:lastModifiedBy>Văn Tâm Huỳnh</cp:lastModifiedBy>
  <cp:revision>105</cp:revision>
  <dcterms:modified xsi:type="dcterms:W3CDTF">2016-12-23T19:26:17Z</dcterms:modified>
</cp:coreProperties>
</file>