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>
        <p:scale>
          <a:sx n="50" d="100"/>
          <a:sy n="50" d="100"/>
        </p:scale>
        <p:origin x="13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55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4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thchi/diabetes-data-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4C065DF-4612-B569-68CA-B693E61E5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982" b="6019"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3200"/>
            <a:ext cx="12191999" cy="53848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2000">
                <a:srgbClr val="000000">
                  <a:alpha val="41000"/>
                </a:srgbClr>
              </a:gs>
              <a:gs pos="100000">
                <a:srgbClr val="000000"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70386-CCB8-13D7-98ED-E7F4C0A5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795" y="2600372"/>
            <a:ext cx="7272408" cy="81732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</a:rPr>
              <a:t>Creating a health website with a diabetes predictor</a:t>
            </a:r>
            <a:r>
              <a:rPr lang="en-US" sz="36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9317-2180-FB5E-0059-F9FCBDC8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988" y="4876803"/>
            <a:ext cx="5074022" cy="1257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AU" dirty="0">
                <a:solidFill>
                  <a:schemeClr val="bg1"/>
                </a:solidFill>
              </a:rPr>
              <a:t>By Tamika Josiah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6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ACAE-E84C-D6C8-1BE3-8F30626B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4973-6934-75AB-16F8-7DDA9E4F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C4043"/>
                </a:solidFill>
                <a:effectLst/>
              </a:rPr>
              <a:t> Original source National Institute of Diabetes and Digestive and</a:t>
            </a:r>
            <a:br>
              <a:rPr lang="en-US" sz="2800" dirty="0"/>
            </a:br>
            <a:r>
              <a:rPr lang="en-US" sz="2800" b="0" i="0" dirty="0">
                <a:solidFill>
                  <a:srgbClr val="3C4043"/>
                </a:solidFill>
                <a:effectLst/>
              </a:rPr>
              <a:t>Kidney Diseases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https://www.kaggle.com/datasets/mathchi/diabetes-data-set</a:t>
            </a:r>
            <a:endParaRPr lang="en-A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Data collected from Indian women in a diabetes study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Data collected on number of pregnancies, glucose and insulin levels, skin thickness, BMI, Age, Diabetes pedigree function and diabetes status. </a:t>
            </a:r>
          </a:p>
        </p:txBody>
      </p:sp>
    </p:spTree>
    <p:extLst>
      <p:ext uri="{BB962C8B-B14F-4D97-AF65-F5344CB8AC3E}">
        <p14:creationId xmlns:p14="http://schemas.microsoft.com/office/powerpoint/2010/main" val="186533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2F63-1A0A-2F70-13F8-D0E14343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0" y="579120"/>
            <a:ext cx="2529840" cy="630629"/>
          </a:xfrm>
        </p:spPr>
        <p:txBody>
          <a:bodyPr/>
          <a:lstStyle/>
          <a:p>
            <a:r>
              <a:rPr lang="en-AU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2A55-4BD5-5989-AEB3-CC9D5B5F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4329"/>
            <a:ext cx="10134600" cy="236567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Null values in skin thickness replaced by median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Pregnancy column dropped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Created an additional column for BMI, Blood Pressure and Glucose that put the readings into categories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After cleaning 769 rows remained to train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865F5-1472-4E81-519E-1931C4C2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61" y="4246880"/>
            <a:ext cx="776941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4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C0A9-001B-28E4-C833-A2697887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477520"/>
            <a:ext cx="10134600" cy="813509"/>
          </a:xfrm>
        </p:spPr>
        <p:txBody>
          <a:bodyPr/>
          <a:lstStyle/>
          <a:p>
            <a:pPr algn="ctr"/>
            <a:r>
              <a:rPr lang="en-AU" dirty="0"/>
              <a:t>Creating a logistic regression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D3AE-4AB6-5C61-8B3C-941E6816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444329"/>
            <a:ext cx="10134600" cy="39693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 model was created to predict diabetes outcome (1 or 0) using the cleaned diabetes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Classifications were converted to binary values and original columns dropped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outcome column was selected as the target variable and all other columns were used as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data was split into testing and training and a logistic regression model was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Predictions were made using the test data and the classification report was printed.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30A5C-6ADE-379B-E0BB-51A9F422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69" y="4332480"/>
            <a:ext cx="4379031" cy="15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766E-0B74-ED70-2D01-58279C55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20" y="726755"/>
            <a:ext cx="2842260" cy="732229"/>
          </a:xfrm>
        </p:spPr>
        <p:txBody>
          <a:bodyPr/>
          <a:lstStyle/>
          <a:p>
            <a:r>
              <a:rPr lang="en-AU" dirty="0"/>
              <a:t>Model tuning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D50D-2BA4-321F-AB79-D6EBEF46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134600" cy="11604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To try and improve the accuracy of the decision tree, random forest and k nearest neighbour models were tested. All improved the precision of the negative outcome but at a large cost of the accuracy of the positive diabetes outcome.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4A565-EA73-9F79-B483-7152F2FE4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86"/>
          <a:stretch/>
        </p:blipFill>
        <p:spPr>
          <a:xfrm>
            <a:off x="8034814" y="4541520"/>
            <a:ext cx="3452929" cy="1508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EAB23-23C2-1362-C40B-3FF5D4352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20"/>
          <a:stretch/>
        </p:blipFill>
        <p:spPr>
          <a:xfrm>
            <a:off x="4701737" y="4290330"/>
            <a:ext cx="3279510" cy="1681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D6B24-FA97-AE6B-FFD8-DB3881349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62" y="4320295"/>
            <a:ext cx="4030658" cy="1651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E70C34-89E0-5828-7889-E2E32386029D}"/>
              </a:ext>
            </a:extLst>
          </p:cNvPr>
          <p:cNvSpPr txBox="1"/>
          <p:nvPr/>
        </p:nvSpPr>
        <p:spPr>
          <a:xfrm>
            <a:off x="741680" y="617728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884DE-1DDF-C9BC-AE76-8207A8973103}"/>
              </a:ext>
            </a:extLst>
          </p:cNvPr>
          <p:cNvSpPr txBox="1"/>
          <p:nvPr/>
        </p:nvSpPr>
        <p:spPr>
          <a:xfrm>
            <a:off x="4895374" y="6131245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Random forest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D9B54-8B01-DCA2-0D86-257101966E7B}"/>
              </a:ext>
            </a:extLst>
          </p:cNvPr>
          <p:cNvSpPr txBox="1"/>
          <p:nvPr/>
        </p:nvSpPr>
        <p:spPr>
          <a:xfrm>
            <a:off x="8348303" y="6131245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 Nearest Neighbour </a:t>
            </a:r>
          </a:p>
        </p:txBody>
      </p:sp>
    </p:spTree>
    <p:extLst>
      <p:ext uri="{BB962C8B-B14F-4D97-AF65-F5344CB8AC3E}">
        <p14:creationId xmlns:p14="http://schemas.microsoft.com/office/powerpoint/2010/main" val="83278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07AB-1860-E60E-E8EC-122C10A1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81000"/>
            <a:ext cx="10134600" cy="882089"/>
          </a:xfrm>
        </p:spPr>
        <p:txBody>
          <a:bodyPr/>
          <a:lstStyle/>
          <a:p>
            <a:pPr algn="ctr"/>
            <a:r>
              <a:rPr lang="en-AU" dirty="0"/>
              <a:t>Model tuning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D038-E5E6-E2C0-E0AB-7FD4D74C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To try and improve accuracy I then repeated this process and remade the 4 models but dropped the encoded columns I had created.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logistic regression model had the highest accuracy and precision and was then selected to be the prediction model used on the website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70660-53D0-033E-B8E6-962BFEB2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10" y="4076676"/>
            <a:ext cx="4827696" cy="17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8634-D0F2-CA90-C4BF-233C3F0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Creating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ECA5-7660-14BD-B9C4-EBF12960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 website was created using the flask application, HTML and CSS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Bootstrap was using for the navigation bar and styling </a:t>
            </a:r>
          </a:p>
        </p:txBody>
      </p:sp>
    </p:spTree>
    <p:extLst>
      <p:ext uri="{BB962C8B-B14F-4D97-AF65-F5344CB8AC3E}">
        <p14:creationId xmlns:p14="http://schemas.microsoft.com/office/powerpoint/2010/main" val="327064453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321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AdornVTI</vt:lpstr>
      <vt:lpstr>Creating a health website with a diabetes predictor </vt:lpstr>
      <vt:lpstr>DATA SOURCE</vt:lpstr>
      <vt:lpstr>Data cleaning </vt:lpstr>
      <vt:lpstr>Creating a logistic regression model </vt:lpstr>
      <vt:lpstr>Model tuning </vt:lpstr>
      <vt:lpstr>Model tuning continued</vt:lpstr>
      <vt:lpstr>Creating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Health Website with a diabetes predictor </dc:title>
  <dc:creator>Tamika Josiah</dc:creator>
  <cp:lastModifiedBy>Tamika Josiah</cp:lastModifiedBy>
  <cp:revision>6</cp:revision>
  <dcterms:created xsi:type="dcterms:W3CDTF">2023-11-09T05:14:01Z</dcterms:created>
  <dcterms:modified xsi:type="dcterms:W3CDTF">2023-11-09T10:07:08Z</dcterms:modified>
</cp:coreProperties>
</file>