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5" r:id="rId1"/>
  </p:sldMasterIdLst>
  <p:notesMasterIdLst>
    <p:notesMasterId r:id="rId2"/>
  </p:notesMasterIdLst>
  <p:sldIdLst>
    <p:sldId id="322" r:id="rId3"/>
    <p:sldId id="323" r:id="rId4"/>
    <p:sldId id="324" r:id="rId5"/>
    <p:sldId id="325" r:id="rId6"/>
    <p:sldId id="326" r:id="rId7"/>
    <p:sldId id="327" r:id="rId8"/>
    <p:sldId id="328" r:id="rId9"/>
    <p:sldId id="329" r:id="rId10"/>
    <p:sldId id="330" r:id="rId11"/>
    <p:sldId id="331" r:id="rId12"/>
    <p:sldId id="333" r:id="rId13"/>
    <p:sldId id="334" r:id="rId14"/>
    <p:sldId id="335" r:id="rId15"/>
    <p:sldId id="336" r:id="rId16"/>
    <p:sldId id="337"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6" r:id="rId1"/>
    <p:sldLayoutId id="2147483677" r:id="rId2"/>
    <p:sldLayoutId id="2147483678" r:id="rId3"/>
    <p:sldLayoutId id="2147483679" r:id="rId4"/>
    <p:sldLayoutId id="2147483680"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546167" y="5848350"/>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60255" y="3314150"/>
            <a:ext cx="9434355" cy="2225039"/>
          </a:xfrm>
          <a:prstGeom prst="rect"/>
          <a:noFill/>
        </p:spPr>
        <p:txBody>
          <a:bodyPr rtlCol="0" wrap="square">
            <a:spAutoFit/>
          </a:bodyPr>
          <a:p>
            <a:r>
              <a:rPr dirty="0" sz="2400" lang="en-US"/>
              <a:t>STUDENT NAME</a:t>
            </a:r>
            <a:r>
              <a:rPr dirty="0" sz="2400" lang="en-US"/>
              <a:t> </a:t>
            </a:r>
            <a:r>
              <a:rPr dirty="0" sz="2400" lang="en-US"/>
              <a:t>:</a:t>
            </a:r>
            <a:r>
              <a:rPr dirty="0" sz="2400" lang="en-US"/>
              <a:t> </a:t>
            </a:r>
            <a:r>
              <a:rPr dirty="0" sz="2400" lang="en-US"/>
              <a:t> </a:t>
            </a:r>
            <a:r>
              <a:rPr dirty="0" sz="2400" lang="en-US"/>
              <a:t>Tamilselvi .D</a:t>
            </a:r>
            <a:r>
              <a:rPr dirty="0" sz="2400" lang="en-US"/>
              <a:t> </a:t>
            </a:r>
            <a:endParaRPr altLang="en-US" lang="zh-CN"/>
          </a:p>
          <a:p>
            <a:r>
              <a:rPr dirty="0" sz="2400" lang="en-US"/>
              <a:t>REGISTER NO      : 12220</a:t>
            </a:r>
            <a:r>
              <a:rPr dirty="0" sz="2400" lang="en-US"/>
              <a:t>4</a:t>
            </a:r>
            <a:r>
              <a:rPr dirty="0" sz="2400" lang="en-US"/>
              <a:t>2</a:t>
            </a:r>
            <a:r>
              <a:rPr dirty="0" sz="2400" lang="en-US"/>
              <a:t>8</a:t>
            </a:r>
            <a:r>
              <a:rPr dirty="0" sz="2400" lang="en-US"/>
              <a:t>3</a:t>
            </a:r>
            <a:endParaRPr altLang="en-US" lang="zh-CN"/>
          </a:p>
          <a:p>
            <a:r>
              <a:rPr dirty="0" sz="2400" lang="en-US"/>
              <a:t>DEPARTMENT     :  BCOM ( CORPORATE  SECRETARYSHIP)</a:t>
            </a:r>
          </a:p>
          <a:p>
            <a:r>
              <a:rPr dirty="0" sz="2400" lang="en-US"/>
              <a:t>COLLEGE              : GOVT ARTS AND SCIENCE COLLEGE RK NAGAR </a:t>
            </a:r>
          </a:p>
          <a:p>
            <a:r>
              <a:rPr dirty="0" sz="2400" lang="en-US"/>
              <a:t>                                CHENNAI - 81</a:t>
            </a:r>
            <a:endParaRPr dirty="0" sz="2400" lang="en-IN"/>
          </a:p>
          <a:p>
            <a:r>
              <a:rPr dirty="0" sz="2400" lang="en-US"/>
              <a:t>C</a:t>
            </a:r>
            <a:r>
              <a:rPr dirty="0" sz="2400" lang="en-US"/>
              <a:t>O</a:t>
            </a:r>
            <a:r>
              <a:rPr dirty="0" sz="2400" lang="en-US"/>
              <a:t>D</a:t>
            </a:r>
            <a:r>
              <a:rPr dirty="0" sz="2400" lang="en-US"/>
              <a:t>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 </a:t>
            </a:r>
            <a:r>
              <a:rPr dirty="0" sz="2400" lang="en-US"/>
              <a:t>1</a:t>
            </a:r>
            <a:r>
              <a:rPr dirty="0" sz="2400" lang="en-US"/>
              <a:t>6</a:t>
            </a:r>
            <a:r>
              <a:rPr dirty="0" sz="2400" lang="en-US"/>
              <a:t>8</a:t>
            </a:r>
            <a:r>
              <a:rPr dirty="0" sz="2400" lang="en-US"/>
              <a:t>3</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5867400"/>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191000"/>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6670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881022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7818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743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MURUGAN</cp:lastModifiedBy>
  <dcterms:created xsi:type="dcterms:W3CDTF">2024-03-27T19:07:22Z</dcterms:created>
  <dcterms:modified xsi:type="dcterms:W3CDTF">2024-09-02T13:29:43Z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d6f9eb06e8904b5db61593651f3ab1d3</vt:lpwstr>
  </property>
</Properties>
</file>