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3614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endParaRPr altLang="en-US" lang="zh-CN"/>
          </a:p>
          <a:p>
            <a:r>
              <a:rPr b="1" dirty="0" sz="2000" lang="en-US">
                <a:latin typeface="Times New Roman" panose="02020603050405020304" pitchFamily="18" charset="0"/>
                <a:cs typeface="Times New Roman" panose="02020603050405020304" pitchFamily="18" charset="0"/>
              </a:rPr>
              <a:t>REGISTER NO    </a:t>
            </a:r>
            <a:r>
              <a:rPr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sz="2000" lang="en-US">
                <a:latin typeface="Times New Roman" panose="02020603050405020304" pitchFamily="18" charset="0"/>
                <a:cs typeface="Times New Roman" panose="02020603050405020304" pitchFamily="18" charset="0"/>
              </a:rPr>
              <a:t>8</a:t>
            </a:r>
            <a:r>
              <a:rPr sz="2000" lang="en-US">
                <a:latin typeface="Times New Roman" panose="02020603050405020304" pitchFamily="18" charset="0"/>
                <a:cs typeface="Times New Roman" panose="02020603050405020304" pitchFamily="18" charset="0"/>
              </a:rPr>
              <a:t>3</a:t>
            </a:r>
            <a:r>
              <a:rPr sz="2000" lang="en-US">
                <a:latin typeface="Times New Roman" panose="02020603050405020304" pitchFamily="18" charset="0"/>
                <a:cs typeface="Times New Roman" panose="02020603050405020304" pitchFamily="18" charset="0"/>
              </a:rPr>
              <a:t>5</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ege </a:t>
            </a:r>
            <a:r>
              <a:rPr dirty="0" sz="2000" lang="en-US">
                <a:latin typeface="Times New Roman" panose="02020603050405020304" pitchFamily="18" charset="0"/>
                <a:cs typeface="Times New Roman" panose="02020603050405020304" pitchFamily="18" charset="0"/>
              </a:rPr>
              <a:t>of </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ts </a:t>
            </a:r>
            <a:r>
              <a:rPr dirty="0" sz="2000" lang="en-US">
                <a:latin typeface="Times New Roman" panose="02020603050405020304" pitchFamily="18" charset="0"/>
                <a:cs typeface="Times New Roman" panose="02020603050405020304" pitchFamily="18" charset="0"/>
              </a:rPr>
              <a:t>&amp;</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ce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29627"/>
            <a:ext cx="7696199" cy="69378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45388"/>
            <a:ext cx="2765425" cy="629018"/>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390241"/>
            <a:ext cx="10681335" cy="570669"/>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lnSpcReduction="10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53219"/>
            <a:ext cx="11963400" cy="1983235"/>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086824"/>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48327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00940"/>
            <a:ext cx="8480425" cy="1678665"/>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3170099"/>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2024-03-29T04:07:22Z</dcterms:created>
  <dcterms:modified xsi:type="dcterms:W3CDTF">2024-09-06T07:04:15Z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67d7ccddd5bd4f7eae7a3e069946e82e</vt:lpwstr>
  </property>
</Properties>
</file>