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EEC6-02E8-49A8-9056-D4DEC5C6031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8B36-DDBC-4B50-B40A-A29721DF6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EEC6-02E8-49A8-9056-D4DEC5C6031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8B36-DDBC-4B50-B40A-A29721DF6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EEC6-02E8-49A8-9056-D4DEC5C6031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8B36-DDBC-4B50-B40A-A29721DF6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EEC6-02E8-49A8-9056-D4DEC5C6031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8B36-DDBC-4B50-B40A-A29721DF6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EEC6-02E8-49A8-9056-D4DEC5C6031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8B36-DDBC-4B50-B40A-A29721DF6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EEC6-02E8-49A8-9056-D4DEC5C6031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8B36-DDBC-4B50-B40A-A29721DF6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EEC6-02E8-49A8-9056-D4DEC5C6031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8B36-DDBC-4B50-B40A-A29721DF6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EEC6-02E8-49A8-9056-D4DEC5C6031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8B36-DDBC-4B50-B40A-A29721DF6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EEC6-02E8-49A8-9056-D4DEC5C6031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8B36-DDBC-4B50-B40A-A29721DF6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EEC6-02E8-49A8-9056-D4DEC5C6031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8B36-DDBC-4B50-B40A-A29721DF6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EEC6-02E8-49A8-9056-D4DEC5C6031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8B36-DDBC-4B50-B40A-A29721DF6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DEEC6-02E8-49A8-9056-D4DEC5C6031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08B36-DDBC-4B50-B40A-A29721DF6F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76).png"/>
          <p:cNvPicPr>
            <a:picLocks noChangeAspect="1"/>
          </p:cNvPicPr>
          <p:nvPr/>
        </p:nvPicPr>
        <p:blipFill>
          <a:blip r:embed="rId2"/>
          <a:srcRect r="4167" b="5185"/>
          <a:stretch>
            <a:fillRect/>
          </a:stretch>
        </p:blipFill>
        <p:spPr>
          <a:xfrm>
            <a:off x="152400" y="914400"/>
            <a:ext cx="87630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77).png"/>
          <p:cNvPicPr>
            <a:picLocks noChangeAspect="1"/>
          </p:cNvPicPr>
          <p:nvPr/>
        </p:nvPicPr>
        <p:blipFill>
          <a:blip r:embed="rId2"/>
          <a:srcRect r="4167" b="6667"/>
          <a:stretch>
            <a:fillRect/>
          </a:stretch>
        </p:blipFill>
        <p:spPr>
          <a:xfrm>
            <a:off x="152400" y="1066800"/>
            <a:ext cx="87630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78).png"/>
          <p:cNvPicPr>
            <a:picLocks noChangeAspect="1"/>
          </p:cNvPicPr>
          <p:nvPr/>
        </p:nvPicPr>
        <p:blipFill>
          <a:blip r:embed="rId2"/>
          <a:srcRect r="4167" b="7037"/>
          <a:stretch>
            <a:fillRect/>
          </a:stretch>
        </p:blipFill>
        <p:spPr>
          <a:xfrm>
            <a:off x="0" y="857250"/>
            <a:ext cx="8763000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2).png"/>
          <p:cNvPicPr>
            <a:picLocks noChangeAspect="1"/>
          </p:cNvPicPr>
          <p:nvPr/>
        </p:nvPicPr>
        <p:blipFill>
          <a:blip r:embed="rId2"/>
          <a:srcRect r="4167" b="7037"/>
          <a:stretch>
            <a:fillRect/>
          </a:stretch>
        </p:blipFill>
        <p:spPr>
          <a:xfrm>
            <a:off x="0" y="857250"/>
            <a:ext cx="8763000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0).png"/>
          <p:cNvPicPr>
            <a:picLocks noChangeAspect="1"/>
          </p:cNvPicPr>
          <p:nvPr/>
        </p:nvPicPr>
        <p:blipFill>
          <a:blip r:embed="rId2"/>
          <a:srcRect r="4167" b="6667"/>
          <a:stretch>
            <a:fillRect/>
          </a:stretch>
        </p:blipFill>
        <p:spPr>
          <a:xfrm>
            <a:off x="0" y="914400"/>
            <a:ext cx="87630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1).png"/>
          <p:cNvPicPr>
            <a:picLocks noChangeAspect="1"/>
          </p:cNvPicPr>
          <p:nvPr/>
        </p:nvPicPr>
        <p:blipFill>
          <a:blip r:embed="rId2"/>
          <a:srcRect r="4167" b="5556"/>
          <a:stretch>
            <a:fillRect/>
          </a:stretch>
        </p:blipFill>
        <p:spPr>
          <a:xfrm>
            <a:off x="0" y="857250"/>
            <a:ext cx="8763000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2).png"/>
          <p:cNvPicPr>
            <a:picLocks noChangeAspect="1"/>
          </p:cNvPicPr>
          <p:nvPr/>
        </p:nvPicPr>
        <p:blipFill>
          <a:blip r:embed="rId2"/>
          <a:srcRect r="4167" b="5185"/>
          <a:stretch>
            <a:fillRect/>
          </a:stretch>
        </p:blipFill>
        <p:spPr>
          <a:xfrm>
            <a:off x="0" y="990600"/>
            <a:ext cx="87630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2024-04-11T17:18:32Z</dcterms:created>
  <dcterms:modified xsi:type="dcterms:W3CDTF">2024-04-11T17:24:54Z</dcterms:modified>
</cp:coreProperties>
</file>