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688E-F222-96EC-1F0F-13B0CD7A0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1B7F0-DBB7-3FBB-05F9-7A8556D8C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76075-9B9F-4CAD-6133-A377E602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2162-F2E6-4FC6-8143-D07A40D6304A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A086C-1C47-5D0B-C116-84934D9C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D14E6-6CFB-C753-F465-13EBE92E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6008-903C-42C8-B9BB-715EBDA90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24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8F0C-091F-6A9C-453C-43081AA2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5C169-72C5-FE68-5DFD-F61D5082A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58B27-51EB-1731-7F26-3662F8B4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2162-F2E6-4FC6-8143-D07A40D6304A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DA5D4-8A0D-94CA-E4FF-7B00A99A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29553-989D-D89B-BEDB-30D4A51B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6008-903C-42C8-B9BB-715EBDA90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39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1F77C-3A38-44CB-51EE-5FEE12F2A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2C0B1-B0CE-5B40-CBC3-755BDCED0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FF85F-6C96-09FE-976C-6C358473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2162-F2E6-4FC6-8143-D07A40D6304A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21B15-9133-CCD1-0F4D-05598913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5177F-FC36-97F4-14C6-263C27FA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6008-903C-42C8-B9BB-715EBDA90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50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F6BB-1EEB-D96B-FA93-30E1C552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E0D9F-7A8E-3896-7944-AB9AA2B95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D1079-8933-18F7-B5C3-ED74A5E3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2162-F2E6-4FC6-8143-D07A40D6304A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1B38C-50EB-CACB-84DD-84283050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42472-29C8-0B83-8BAE-09B6CEBC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6008-903C-42C8-B9BB-715EBDA90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02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7AAC-2A5A-3527-2649-06394329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8B7B4-4084-215C-D769-9BB6D56E4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36588-C5A7-B1FE-0A63-FF7C8C1B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2162-F2E6-4FC6-8143-D07A40D6304A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8562D-9BBE-0708-B796-595B581C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8A6CF-4B3C-67D5-EC72-25AA86BA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6008-903C-42C8-B9BB-715EBDA90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96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3B26-D4D0-BF37-E724-DA2BF3DF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7F4B0-F95A-991A-D7B2-38FD1E1CA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6F33B-7116-E007-4E7F-A5394B44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E1DC-F95F-E41A-A66A-07ACB37C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2162-F2E6-4FC6-8143-D07A40D6304A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D6875-8687-4843-B20B-2A5B4130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73813-EFB2-1C27-F707-8E3D962E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6008-903C-42C8-B9BB-715EBDA90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70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5FD6-63D0-38D0-C360-8EB1805D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73C1A-7B4E-44F4-CE5F-57947B610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3AA25-EE05-D59A-B2B1-89F75082C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061BC-E663-05D7-681D-2A70B73F4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612FF-D059-D501-0864-BC238303D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B930E-45F4-F105-C9CC-74C4E43B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2162-F2E6-4FC6-8143-D07A40D6304A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697F4-8D94-A7C5-3F55-9DA565DD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AE587-DDA5-8E9E-FAEE-697ECA57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6008-903C-42C8-B9BB-715EBDA90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44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0B67-9213-5AAD-CD4C-C6FFAA8D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A719A-19F7-9C28-11B9-DBA25C13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2162-F2E6-4FC6-8143-D07A40D6304A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D6644-7026-D128-6EFD-457D2B59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BD74C-DAFF-4E1C-DAE2-73D63AC4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6008-903C-42C8-B9BB-715EBDA90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78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24E4D-47AE-40B5-3FFB-8FDA8628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2162-F2E6-4FC6-8143-D07A40D6304A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2CF67-9E53-24D0-C27F-62A3C682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96EE-34FD-1454-56CC-88D99390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6008-903C-42C8-B9BB-715EBDA90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29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7511-27B1-C91D-1AB1-4711B805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7A45-9F6A-F4CF-FA61-7D0E42FA7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31408-CBCC-277B-9205-645CA90C7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0D199-873B-55FA-83BB-340C37F9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2162-F2E6-4FC6-8143-D07A40D6304A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56428-812E-01D2-22C1-CB8DDD1F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0F85D-F1CC-A850-09AC-0DF8E173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6008-903C-42C8-B9BB-715EBDA90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36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E32B-6205-C4D8-8CE3-E74E9791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0BB33-9EC3-129F-EF5A-A4731A5E1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53596-6071-FD22-22E9-123DD7CCA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4F438-8B06-9CD8-DA3C-37815354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2162-F2E6-4FC6-8143-D07A40D6304A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899A2-FFB8-062C-CF01-A73A365B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AF97B-A2E3-BA17-980E-8B587779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76008-903C-42C8-B9BB-715EBDA90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310F6-6780-3C00-1048-FFF7DF0AD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5ECAB-E665-5090-1691-05896BE56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BFA1E-4BB8-DAB6-6DE4-62EF1F953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712162-F2E6-4FC6-8143-D07A40D6304A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3E425-DBE0-F7B2-D625-988F7FF76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C0402-B71E-9547-412D-473289D7D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76008-903C-42C8-B9BB-715EBDA90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44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9DC2-ECBD-9C7E-C7E8-CCE52DB2C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 PageDemo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D857E-3284-B527-845C-E54C6B07E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                                                                                                By   </a:t>
            </a:r>
          </a:p>
          <a:p>
            <a:pPr algn="r"/>
            <a:r>
              <a:rPr lang="en-GB" dirty="0"/>
              <a:t>Tamilarasan 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36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9E3F-9C3F-0E90-3EC7-C76322FF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AADFB3-BC73-CC25-D42A-9554ED076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276" y="1996868"/>
            <a:ext cx="8921556" cy="465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0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C67C-52DD-B169-EF0D-C9DFFB9E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FC41F9-6DA2-CB83-B960-F3EC4CFD0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090" y="1873250"/>
            <a:ext cx="5195235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B1830-E11C-58A0-A8D4-288C39777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696" y="1873249"/>
            <a:ext cx="598740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3D95-411F-6A4C-66E5-E88D4DF4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C540D-1839-7B9D-A865-800968F0D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24D95-92B2-BBFE-14CC-79C1807FB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825626"/>
            <a:ext cx="9429750" cy="475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1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300B6-1D99-1A27-BC03-7A75CBE0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B9D1-7F5A-38C1-8785-755A3E784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59EDF-056F-22E6-AE90-CFB25AD2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4" y="1806028"/>
            <a:ext cx="9324975" cy="468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3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Web PageDemo</vt:lpstr>
      <vt:lpstr>Home page</vt:lpstr>
      <vt:lpstr>Form page</vt:lpstr>
      <vt:lpstr>List page</vt:lpstr>
      <vt:lpstr>Contact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DHIVYA J</dc:creator>
  <cp:lastModifiedBy>DHIVYA J</cp:lastModifiedBy>
  <cp:revision>1</cp:revision>
  <dcterms:created xsi:type="dcterms:W3CDTF">2025-10-28T07:15:16Z</dcterms:created>
  <dcterms:modified xsi:type="dcterms:W3CDTF">2025-10-28T07:20:49Z</dcterms:modified>
</cp:coreProperties>
</file>