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0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1FE9-5800-4087-9769-07AF38CD230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8B83-8C2C-45DD-9A04-F3DDD1CC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79565" y="672272"/>
            <a:ext cx="10764957" cy="5926234"/>
            <a:chOff x="679565" y="672272"/>
            <a:chExt cx="10764957" cy="5926234"/>
          </a:xfrm>
        </p:grpSpPr>
        <p:sp>
          <p:nvSpPr>
            <p:cNvPr id="1032" name="Rectangle 1031"/>
            <p:cNvSpPr/>
            <p:nvPr/>
          </p:nvSpPr>
          <p:spPr>
            <a:xfrm>
              <a:off x="9442975" y="2099018"/>
              <a:ext cx="1829668" cy="23750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9442975" y="2099018"/>
              <a:ext cx="1829668" cy="363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79565" y="1095786"/>
              <a:ext cx="1107163" cy="1141732"/>
              <a:chOff x="2878479" y="2063524"/>
              <a:chExt cx="1107163" cy="1141732"/>
            </a:xfrm>
          </p:grpSpPr>
          <p:pic>
            <p:nvPicPr>
              <p:cNvPr id="1028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9695" y="2063524"/>
                <a:ext cx="864733" cy="8647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878479" y="2928257"/>
                <a:ext cx="110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Task Scheduler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993671" y="1366743"/>
              <a:ext cx="1365281" cy="338554"/>
              <a:chOff x="4640472" y="1632856"/>
              <a:chExt cx="1365281" cy="33855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40472" y="1632856"/>
                <a:ext cx="1343509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62244" y="1632856"/>
                <a:ext cx="1343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Mail Manager</a:t>
                </a:r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>
              <a:off x="4141892" y="5592433"/>
              <a:ext cx="1045028" cy="9857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DB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43936" y="4474027"/>
              <a:ext cx="1664751" cy="338554"/>
              <a:chOff x="4501624" y="4152314"/>
              <a:chExt cx="1664751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543425" y="4200525"/>
                <a:ext cx="1557338" cy="238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01624" y="4152314"/>
                <a:ext cx="1664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Data Access Layer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910498" y="2540675"/>
              <a:ext cx="2095445" cy="1135166"/>
              <a:chOff x="3238553" y="2562447"/>
              <a:chExt cx="2095445" cy="11351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38553" y="2600551"/>
                <a:ext cx="2057742" cy="1097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38553" y="2600551"/>
                <a:ext cx="2057742" cy="28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238553" y="2562447"/>
                <a:ext cx="2095445" cy="1135166"/>
                <a:chOff x="3238553" y="2562447"/>
                <a:chExt cx="2095445" cy="1135166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561557" y="2562447"/>
                  <a:ext cx="14494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Mail Composer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76255" y="3010582"/>
                  <a:ext cx="20200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Welcome Mail Composer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8553" y="3389836"/>
                  <a:ext cx="20954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Comeback Mail Composer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5197545" y="2971639"/>
              <a:ext cx="1867947" cy="338554"/>
              <a:chOff x="6166375" y="2967135"/>
              <a:chExt cx="1867947" cy="3385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210300" y="2967135"/>
                <a:ext cx="1743075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66375" y="2967135"/>
                <a:ext cx="1867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Mail Creator Service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42975" y="2112039"/>
              <a:ext cx="182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Mail Sender Service</a:t>
              </a:r>
            </a:p>
          </p:txBody>
        </p:sp>
        <p:cxnSp>
          <p:nvCxnSpPr>
            <p:cNvPr id="26" name="Straight Arrow Connector 25"/>
            <p:cNvCxnSpPr>
              <a:stCxn id="1028" idx="3"/>
              <a:endCxn id="7" idx="1"/>
            </p:cNvCxnSpPr>
            <p:nvPr/>
          </p:nvCxnSpPr>
          <p:spPr>
            <a:xfrm>
              <a:off x="1665514" y="1528153"/>
              <a:ext cx="2349929" cy="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>
              <a:endCxn id="15" idx="0"/>
            </p:cNvCxnSpPr>
            <p:nvPr/>
          </p:nvCxnSpPr>
          <p:spPr>
            <a:xfrm rot="16200000" flipH="1">
              <a:off x="5101178" y="1941298"/>
              <a:ext cx="1266342" cy="794339"/>
            </a:xfrm>
            <a:prstGeom prst="bentConnector3">
              <a:avLst>
                <a:gd name="adj1" fmla="val -29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15" idx="2"/>
              <a:endCxn id="10" idx="3"/>
            </p:cNvCxnSpPr>
            <p:nvPr/>
          </p:nvCxnSpPr>
          <p:spPr>
            <a:xfrm rot="5400000">
              <a:off x="5153548" y="3665332"/>
              <a:ext cx="1333111" cy="6228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row: Up-Down 30"/>
            <p:cNvSpPr/>
            <p:nvPr/>
          </p:nvSpPr>
          <p:spPr>
            <a:xfrm>
              <a:off x="4547321" y="4798257"/>
              <a:ext cx="234169" cy="77985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Arrow Connector 1024"/>
            <p:cNvCxnSpPr>
              <a:stCxn id="15" idx="1"/>
              <a:endCxn id="12" idx="3"/>
            </p:cNvCxnSpPr>
            <p:nvPr/>
          </p:nvCxnSpPr>
          <p:spPr>
            <a:xfrm flipH="1">
              <a:off x="3968240" y="3140916"/>
              <a:ext cx="1229305" cy="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/>
            <p:cNvGrpSpPr/>
            <p:nvPr/>
          </p:nvGrpSpPr>
          <p:grpSpPr>
            <a:xfrm>
              <a:off x="7630889" y="2977924"/>
              <a:ext cx="1197428" cy="738664"/>
              <a:chOff x="7826828" y="2977924"/>
              <a:chExt cx="1197428" cy="738664"/>
            </a:xfrm>
          </p:grpSpPr>
          <p:sp>
            <p:nvSpPr>
              <p:cNvPr id="1026" name="Flowchart: Direct Access Storage 1025"/>
              <p:cNvSpPr/>
              <p:nvPr/>
            </p:nvSpPr>
            <p:spPr>
              <a:xfrm>
                <a:off x="7826828" y="2977924"/>
                <a:ext cx="1197428" cy="321382"/>
              </a:xfrm>
              <a:prstGeom prst="flowChartMagneticDru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TextBox 1026"/>
              <p:cNvSpPr txBox="1"/>
              <p:nvPr/>
            </p:nvSpPr>
            <p:spPr>
              <a:xfrm>
                <a:off x="7892382" y="3285701"/>
                <a:ext cx="10663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Mail sending</a:t>
                </a:r>
              </a:p>
              <a:p>
                <a:pPr algn="ctr"/>
                <a:r>
                  <a:rPr lang="en-US" sz="1100" dirty="0"/>
                  <a:t>Request Queue</a:t>
                </a:r>
              </a:p>
            </p:txBody>
          </p:sp>
        </p:grpSp>
        <p:cxnSp>
          <p:nvCxnSpPr>
            <p:cNvPr id="1031" name="Straight Arrow Connector 1030"/>
            <p:cNvCxnSpPr>
              <a:stCxn id="15" idx="3"/>
              <a:endCxn id="1026" idx="1"/>
            </p:cNvCxnSpPr>
            <p:nvPr/>
          </p:nvCxnSpPr>
          <p:spPr>
            <a:xfrm flipV="1">
              <a:off x="7065492" y="3138615"/>
              <a:ext cx="565397" cy="2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/>
            <p:cNvCxnSpPr>
              <a:stCxn id="7" idx="3"/>
            </p:cNvCxnSpPr>
            <p:nvPr/>
          </p:nvCxnSpPr>
          <p:spPr>
            <a:xfrm>
              <a:off x="5358952" y="1536020"/>
              <a:ext cx="4426508" cy="556024"/>
            </a:xfrm>
            <a:prstGeom prst="bentConnector3">
              <a:avLst>
                <a:gd name="adj1" fmla="val 999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>
              <a:stCxn id="1026" idx="4"/>
            </p:cNvCxnSpPr>
            <p:nvPr/>
          </p:nvCxnSpPr>
          <p:spPr>
            <a:xfrm>
              <a:off x="8828317" y="3138615"/>
              <a:ext cx="61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2" name="Group 1041"/>
            <p:cNvGrpSpPr/>
            <p:nvPr/>
          </p:nvGrpSpPr>
          <p:grpSpPr>
            <a:xfrm>
              <a:off x="9607009" y="5170714"/>
              <a:ext cx="1372363" cy="1427792"/>
              <a:chOff x="9607009" y="5170714"/>
              <a:chExt cx="1372363" cy="1427792"/>
            </a:xfrm>
          </p:grpSpPr>
          <p:pic>
            <p:nvPicPr>
              <p:cNvPr id="1040" name="Picture 6" descr="Related imag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6246" y="5170714"/>
                <a:ext cx="1243126" cy="124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1" name="TextBox 1040"/>
              <p:cNvSpPr txBox="1"/>
              <p:nvPr/>
            </p:nvSpPr>
            <p:spPr>
              <a:xfrm>
                <a:off x="9607009" y="6229174"/>
                <a:ext cx="1372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SMTP Server</a:t>
                </a:r>
              </a:p>
            </p:txBody>
          </p:sp>
        </p:grpSp>
        <p:cxnSp>
          <p:nvCxnSpPr>
            <p:cNvPr id="1044" name="Straight Arrow Connector 1043"/>
            <p:cNvCxnSpPr>
              <a:stCxn id="1032" idx="2"/>
              <a:endCxn id="1040" idx="0"/>
            </p:cNvCxnSpPr>
            <p:nvPr/>
          </p:nvCxnSpPr>
          <p:spPr>
            <a:xfrm>
              <a:off x="10357809" y="4474027"/>
              <a:ext cx="0" cy="696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6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9810131" y="2538124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9444208" y="2538124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176054" y="2538124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541977" y="2538124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907900" y="2538124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9825782" y="3578901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9459859" y="3578901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191705" y="3578901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557628" y="3578901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8" t="33264" r="15083" b="6477"/>
            <a:stretch/>
          </p:blipFill>
          <p:spPr bwMode="auto">
            <a:xfrm>
              <a:off x="10923551" y="3578901"/>
              <a:ext cx="325601" cy="87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TextBox 1046"/>
            <p:cNvSpPr txBox="1"/>
            <p:nvPr/>
          </p:nvSpPr>
          <p:spPr>
            <a:xfrm>
              <a:off x="9368313" y="3340955"/>
              <a:ext cx="2076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Multiple threads to connect SFTP</a:t>
              </a:r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1846470" y="1251153"/>
              <a:ext cx="1966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1. Trigger happens every day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7285" y="1259021"/>
              <a:ext cx="2207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2. Starts the Mail Sender Service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96005" y="1916265"/>
              <a:ext cx="2133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3. Request Creator service to</a:t>
              </a:r>
            </a:p>
            <a:p>
              <a:r>
                <a:rPr lang="en-US" sz="1200" dirty="0"/>
                <a:t>     Create msg. and queue it for</a:t>
              </a:r>
            </a:p>
            <a:p>
              <a:r>
                <a:rPr lang="en-US" sz="1200" dirty="0"/>
                <a:t>     sending.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96005" y="4029217"/>
              <a:ext cx="1798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4. Request DAL to provide</a:t>
              </a:r>
            </a:p>
            <a:p>
              <a:r>
                <a:rPr lang="en-US" sz="1200" dirty="0"/>
                <a:t>    User &amp; Order List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87197" y="5032214"/>
              <a:ext cx="2667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5. Retrieve user and order info from DB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54725" y="3263856"/>
              <a:ext cx="1535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6. Identify list of user </a:t>
              </a:r>
            </a:p>
            <a:p>
              <a:r>
                <a:rPr lang="en-US" sz="1200" dirty="0"/>
                <a:t>    should be notified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80498" y="2705677"/>
              <a:ext cx="1378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7. Compose Mail </a:t>
              </a:r>
            </a:p>
            <a:p>
              <a:r>
                <a:rPr lang="en-US" sz="1200" dirty="0"/>
                <a:t>    Asynchronously </a:t>
              </a:r>
            </a:p>
          </p:txBody>
        </p:sp>
        <p:cxnSp>
          <p:nvCxnSpPr>
            <p:cNvPr id="1050" name="Straight Connector 1049"/>
            <p:cNvCxnSpPr/>
            <p:nvPr/>
          </p:nvCxnSpPr>
          <p:spPr>
            <a:xfrm flipV="1">
              <a:off x="7348190" y="2719160"/>
              <a:ext cx="510190" cy="408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677943" y="2458335"/>
              <a:ext cx="1824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8. Queue messages in the </a:t>
              </a:r>
            </a:p>
            <a:p>
              <a:r>
                <a:rPr lang="en-US" sz="1200" dirty="0"/>
                <a:t>    Request Queue</a:t>
              </a:r>
            </a:p>
          </p:txBody>
        </p:sp>
        <p:cxnSp>
          <p:nvCxnSpPr>
            <p:cNvPr id="1054" name="Straight Connector 1053"/>
            <p:cNvCxnSpPr>
              <a:stCxn id="62" idx="1"/>
            </p:cNvCxnSpPr>
            <p:nvPr/>
          </p:nvCxnSpPr>
          <p:spPr>
            <a:xfrm flipH="1">
              <a:off x="8734492" y="4014248"/>
              <a:ext cx="725367" cy="1017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04003" y="4982232"/>
              <a:ext cx="1821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9. Dequeue request from </a:t>
              </a:r>
            </a:p>
            <a:p>
              <a:r>
                <a:rPr lang="en-US" sz="1200" dirty="0"/>
                <a:t>    queue and send mail</a:t>
              </a:r>
            </a:p>
          </p:txBody>
        </p:sp>
        <p:cxnSp>
          <p:nvCxnSpPr>
            <p:cNvPr id="32" name="Connector: Elbow 31"/>
            <p:cNvCxnSpPr>
              <a:stCxn id="7" idx="0"/>
            </p:cNvCxnSpPr>
            <p:nvPr/>
          </p:nvCxnSpPr>
          <p:spPr>
            <a:xfrm rot="16200000" flipH="1">
              <a:off x="7422562" y="-1368622"/>
              <a:ext cx="725301" cy="6196031"/>
            </a:xfrm>
            <a:prstGeom prst="bentConnector4">
              <a:avLst>
                <a:gd name="adj1" fmla="val -91052"/>
                <a:gd name="adj2" fmla="val 998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34518" y="672272"/>
              <a:ext cx="3607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10. Stop the Mail Sender Service after sending all mails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5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J, Petchirajan</dc:creator>
  <cp:lastModifiedBy>J, Petchirajan</cp:lastModifiedBy>
  <cp:revision>5</cp:revision>
  <dcterms:created xsi:type="dcterms:W3CDTF">2019-01-28T16:33:46Z</dcterms:created>
  <dcterms:modified xsi:type="dcterms:W3CDTF">2019-01-28T17:13:59Z</dcterms:modified>
</cp:coreProperties>
</file>