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2"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9" name="对象"/>
          <p:cNvSpPr>
            <a:spLocks noGrp="1" noChangeAspect="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46053889"/>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40530487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3456183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1849133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8447512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6052331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4905922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2765225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7924935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2100294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2586167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4050902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7283709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19902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3201493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303803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094620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5"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3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99693623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60"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6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6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6348162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031481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442128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703186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972782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357063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068873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190767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447965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p>
        </p:txBody>
      </p:sp>
      <p:sp>
        <p:nvSpPr>
          <p:cNvPr id="13" name="文本框"/>
          <p:cNvSpPr>
            <a:spLocks noGrp="1"/>
          </p:cNvSpPr>
          <p:nvPr>
            <p:ph type="body" idx="1"/>
          </p:nvPr>
        </p:nvSpPr>
        <p:spPr>
          <a:xfrm rot="0">
            <a:off x="609600" y="1577340"/>
            <a:ext cx="10972800" cy="4526275"/>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pPr>
            <a:endParaRPr lang="zh-CN" altLang="en-US"/>
          </a:p>
        </p:txBody>
      </p:sp>
      <p:sp>
        <p:nvSpPr>
          <p:cNvPr id="14" name="文本框"/>
          <p:cNvSpPr>
            <a:spLocks noGrp="1"/>
          </p:cNvSpPr>
          <p:nvPr>
            <p:ph type="ftr"/>
          </p:nvPr>
        </p:nvSpPr>
        <p:spPr>
          <a:xfrm rot="0">
            <a:off x="4145279" y="6377940"/>
            <a:ext cx="3901439"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52289293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rPr>
              <a:t>amilarasan. U</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FB1A5F2CCA2C743BB1043BA0409351BB (312207649)</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0" i="0" u="none" strike="noStrike" kern="0" cap="none" spc="0" baseline="0">
                <a:solidFill>
                  <a:srgbClr val="000000"/>
                </a:solidFill>
                <a:latin typeface="Calibri" pitchFamily="0" charset="0"/>
                <a:ea typeface="Calibri" pitchFamily="0" charset="0"/>
                <a:cs typeface="Calibri" pitchFamily="0" charset="0"/>
              </a:rPr>
              <a:t>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PACHAIYAPPA'S COLLEGE CHENNAI 30</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7007490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63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56505235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5" name="矩形"/>
          <p:cNvSpPr>
            <a:spLocks/>
          </p:cNvSpPr>
          <p:nvPr/>
        </p:nvSpPr>
        <p:spPr>
          <a:xfrm rot="0">
            <a:off x="739774" y="1543057"/>
            <a:ext cx="6102070" cy="42252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6101298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65396416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0997686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758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99991930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round/>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4454933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838325"/>
            <a:ext cx="6812785" cy="15392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5415237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61361658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48"/>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2175209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8" name="曲线"/>
          <p:cNvSpPr>
            <a:spLocks/>
          </p:cNvSpPr>
          <p:nvPr/>
        </p:nvSpPr>
        <p:spPr>
          <a:xfrm rot="0">
            <a:off x="7467600" y="18288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044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8022850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8" name="曲线"/>
          <p:cNvSpPr>
            <a:spLocks/>
          </p:cNvSpPr>
          <p:nvPr/>
        </p:nvSpPr>
        <p:spPr>
          <a:xfrm rot="0">
            <a:off x="8000999" y="2108718"/>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154872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453788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8557517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root</cp:lastModifiedBy>
  <cp:revision>0</cp:revision>
  <dcterms:created xsi:type="dcterms:W3CDTF">2024-08-28T22:26:16Z</dcterms:created>
  <dcterms:modified xsi:type="dcterms:W3CDTF">2024-10-03T04:12:52Z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01e0cfa20391488ab1c99db925691908</vt:lpwstr>
  </property>
</Properties>
</file>