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5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74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U19ME208 –ENGINEERING METROLOGY AND MEASUREMENTS (Module No. 1 – 1).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A280C-89C9-42C8-88F2-5F214AFD914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0DFD-B20A-478B-AD33-A883F1B4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41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U19ME208 –ENGINEERING METROLOGY AND MEASUREMENTS (Module No. 1 – 1).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674DB-B0F8-4769-8498-9E14FE44888C}" type="datetimeFigureOut">
              <a:rPr lang="en-US" smtClean="0"/>
              <a:pPr/>
              <a:t>12/31/2022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21CF3-3062-4EF9-8B24-B4E9B22866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FA946B-E067-43DE-98F0-370409053F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1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FA946B-E067-43DE-98F0-370409053F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0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08F7-83CE-3626-1771-7977E492F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3331F-3EE4-198B-7689-25B6B17DC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98C49-7943-21DD-7288-E96EF842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9F02-565C-4C87-BC97-0FDC78CB6D4D}" type="datetime1">
              <a:rPr lang="en-US" smtClean="0"/>
              <a:t>12/31/2022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480-F6BC-5340-F7FA-16E79A3E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7753-BB0B-7616-AF8C-1897956E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11CE-03AB-A3DD-24E8-302A3182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9EC5C-BD7B-0816-C164-838283D0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5D9B-9E61-695E-8549-DD39D435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84B0-5215-42A6-8685-25EAFBB43E2F}" type="datetime1">
              <a:rPr lang="en-US" smtClean="0"/>
              <a:t>12/31/2022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AFBD-B2E5-5911-BD3C-6CF76B62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A48A-5A5D-8A77-67D6-0DCA89E5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9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253BE-700A-5E76-08D7-D53E9407C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54D99-5A93-8AF2-1244-7EFB1B9DA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0C85-02FA-F694-15E2-ACE9F2F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33B1-FA70-4013-982C-5B45300B79FF}" type="datetime1">
              <a:rPr lang="en-US" smtClean="0"/>
              <a:t>12/31/2022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2EC9D-9609-4A23-CA93-4F092520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6CC4F-4BAE-276B-33DF-4274A92A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8A94-52A6-0D21-967B-C035CAC7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7161-C378-7DD3-2D44-EF84FA9B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A4F4-1074-51A3-2908-BE3374E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AF7D-44A1-40E8-9856-549733BCC598}" type="datetime1">
              <a:rPr lang="en-US" smtClean="0"/>
              <a:t>12/31/2022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FC28-037E-9106-09D5-3E3502BB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F90B9-75CF-DC78-9AC4-DBD23D1C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5244-CD8F-55B3-8B81-0D15101C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8704-78DF-8CF0-46BC-0C1C518A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2127-2EC6-D7EC-4B81-12243258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004-C648-4965-BD8C-CA59D7809D4E}" type="datetime1">
              <a:rPr lang="en-US" smtClean="0"/>
              <a:t>12/31/2022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9CFC-62E8-5881-7CB2-FD95F318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5EE97-F4C7-5DBB-3455-F3F08ACB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2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3613-58AA-F0D4-F828-4A86D962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DDB9-D892-4B93-9FD3-F8E8CE76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A34DA-64C5-8032-0713-31F204244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848A-9183-45D6-4A2B-8A1C34D7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CB0-5375-4FA9-9A6C-350CF0DFAA15}" type="datetime1">
              <a:rPr lang="en-US" smtClean="0"/>
              <a:t>12/31/2022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FE0FF-E971-7EA7-2C35-11C9FFAF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F3DE5-B8CA-71E0-A352-635AD2A2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16D9-DCF7-0EB0-C8B1-80ED8E9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67DB-1E79-4E3D-74EF-31CEC8B9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DB01-58E7-A00A-DA70-575CCD06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4295-0A05-E915-8DA3-88908EACF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8D88B-4BFD-68C5-2D72-D85F8D1A0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FCA1B-22C9-377D-3E96-C078FF19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BE69-A455-4803-ADDC-A3D8811333A1}" type="datetime1">
              <a:rPr lang="en-US" smtClean="0"/>
              <a:t>12/31/2022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A7E5C-BBEE-F2B0-1960-B905B2D2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A5A95-DCE1-C32F-67F6-F2D384D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8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5C50-FAA8-1EB0-FD47-652C9EE0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8F344-302D-1A3B-0228-42AD8DFC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494-76C8-474B-A810-2AE4DDA2566B}" type="datetime1">
              <a:rPr lang="en-US" smtClean="0"/>
              <a:t>12/31/2022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F9EA5-3B2C-8ED4-E092-F5FDB072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ECF47-4B35-14D8-E9EF-841D967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2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4394-BDE0-86E7-F176-3427EA96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F94-D480-4E4C-9AC0-020DA26741C9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4AC2-F48B-76E8-9468-C364251F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D4B66-5BC7-D33A-A3DD-5DDD5477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8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FAA6-D097-5B9E-3CF0-154C4A6E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58FE-7E0A-003B-F35A-798B5C37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41F1-6526-2C3E-0407-506964C2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93448-42E8-19A2-7FDC-0540D028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5740-F1DD-4188-A7E6-CC40E86D05C6}" type="datetime1">
              <a:rPr lang="en-US" smtClean="0"/>
              <a:t>12/31/2022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ADEA-CF4B-08F4-94FF-81E1CF41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6FD7-4E97-5B7C-EC3F-25476A3A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5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58B-27D4-9DB7-3567-1D244EA9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E7120-6D85-E131-573E-ADAA241EB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F33D4-B554-1D7A-0167-34026361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2904-6F2C-FF40-1245-1B0C15AE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8641-81F7-480A-AE55-B83D91E62C90}" type="datetime1">
              <a:rPr lang="en-US" smtClean="0"/>
              <a:t>12/31/2022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CB14-675B-0B76-893D-C8D4EB6A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B07E-F10F-A453-3C27-85ADFCB2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2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1B7BD-2B1E-8703-D359-59EF4771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3DCC-BA0D-EE94-5AE0-0DD41DC3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68C1-D73B-DB32-471F-69A70EBA7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842A-D1F1-4E82-8077-DF8CA40DC52E}" type="datetime1">
              <a:rPr lang="en-US" smtClean="0"/>
              <a:t>12/31/2022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D067-5214-0296-EFBD-B6DF19FB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D328-F224-78E8-33E2-5E60F45A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3E09-F63E-40E0-8ABA-FF87487F9D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7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Naveenprabhu.v@sece.ac.i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AB3D1A-2EB9-4EC1-BA28-CE6F7077B8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6482"/>
            <a:ext cx="12192000" cy="3895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4" y="82537"/>
            <a:ext cx="3240457" cy="880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63CD4-329F-4735-9A4F-5A1D554EC98D}"/>
              </a:ext>
            </a:extLst>
          </p:cNvPr>
          <p:cNvSpPr txBox="1"/>
          <p:nvPr/>
        </p:nvSpPr>
        <p:spPr>
          <a:xfrm>
            <a:off x="212205" y="962953"/>
            <a:ext cx="11347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U19ME208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36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ENGINEERING </a:t>
            </a:r>
            <a:r>
              <a:rPr lang="en-US" sz="36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METROLOGY AND </a:t>
            </a:r>
            <a:r>
              <a:rPr lang="en-US" sz="36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MEASUREMENTS</a:t>
            </a:r>
            <a:r>
              <a:rPr lang="en-US" sz="36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3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noProof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2E034-1BA1-4453-B5D1-E34F67C80137}"/>
              </a:ext>
            </a:extLst>
          </p:cNvPr>
          <p:cNvSpPr txBox="1"/>
          <p:nvPr/>
        </p:nvSpPr>
        <p:spPr>
          <a:xfrm>
            <a:off x="6701416" y="2020819"/>
            <a:ext cx="5353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Presented by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err="1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Dr.V.Naveenprabhu</a:t>
            </a:r>
            <a:r>
              <a:rPr lang="en-US" sz="20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, AP/Mechanical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C4B29-5F6E-49E1-AF04-95CFB118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0959CB-4C0C-48AE-9108-A2F0368CC8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1BA187-F08F-4192-4918-FC747536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08" y="82537"/>
            <a:ext cx="990468" cy="8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56C36-59D3-4F69-B940-1A6628DE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FBAC-35BF-4F1B-8F80-3852CEE57CFF}" type="datetime1">
              <a:rPr lang="en-US" smtClean="0"/>
              <a:t>12/31/2022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5344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Doppler shift</a:t>
            </a: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" y="201902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Laser Interferometer (ACLI)</a:t>
            </a:r>
          </a:p>
        </p:txBody>
      </p:sp>
      <p:sp>
        <p:nvSpPr>
          <p:cNvPr id="32770" name="AutoShape 2" descr="Beamsplitter Cubes from Delta Optical Thin Film A/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8" name="AutoShape 2" descr="ME6504-METROLOGY AND MEASUREMENTS Mechanical Engineering Fourth ...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470535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867" name="Picture 3" descr="C:\Users\USER\Desktop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209800"/>
            <a:ext cx="3657600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9439-58E5-45B9-AB1A-022C254DA7B8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5344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uses </a:t>
            </a:r>
            <a:r>
              <a:rPr lang="en-IN" sz="2200" dirty="0">
                <a:solidFill>
                  <a:srgbClr val="1C12E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frequency (Zeeman) Laser system</a:t>
            </a: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" y="160338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Laser Interferometer (ACLI)</a:t>
            </a:r>
          </a:p>
        </p:txBody>
      </p:sp>
      <p:sp>
        <p:nvSpPr>
          <p:cNvPr id="32770" name="AutoShape 2" descr="Beamsplitter Cubes from Delta Optical Thin Film A/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8" name="AutoShape 2" descr="ME6504-METROLOGY AND MEASUREMENTS Mechanical Engineering Fourth ...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82296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6A0F-EE51-4DBE-9689-C8F84B3B1A37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3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5344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of typical ACLI</a:t>
            </a: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" y="61119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Laser Interferometer (ACLI)</a:t>
            </a:r>
          </a:p>
        </p:txBody>
      </p:sp>
      <p:sp>
        <p:nvSpPr>
          <p:cNvPr id="32770" name="AutoShape 2" descr="Beamsplitter Cubes from Delta Optical Thin Film A/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8" name="AutoShape 2" descr="ME6504-METROLOGY AND MEASUREMENTS Mechanical Engineering Fourth ...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4" name="Picture 2" descr="Laser Interferometers (Metrology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438400"/>
            <a:ext cx="6324600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320-AB48-47FA-8524-51A6975B9C1A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6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981200"/>
            <a:ext cx="8229600" cy="137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QUERIES.....???</a:t>
            </a:r>
            <a:endParaRPr lang="en-US" sz="4000" dirty="0">
              <a:solidFill>
                <a:srgbClr val="00B05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B21A-194A-40C0-8F26-5EF3B5F19345}" type="datetime1">
              <a:rPr lang="en-US" smtClean="0"/>
              <a:t>12/31/2022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6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58E99-93D9-44C6-BCDA-532952BE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B30C-EEB6-4F0C-A1C4-1FBA1C862139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CDE7B-67A5-4664-AFCE-10F86DB2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9" y="2296987"/>
            <a:ext cx="3995162" cy="3912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B8B68-7482-499D-B925-50CA1E9B8367}"/>
              </a:ext>
            </a:extLst>
          </p:cNvPr>
          <p:cNvSpPr txBox="1"/>
          <p:nvPr/>
        </p:nvSpPr>
        <p:spPr>
          <a:xfrm>
            <a:off x="6400801" y="3025746"/>
            <a:ext cx="4953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Session Handler Details</a:t>
            </a:r>
          </a:p>
          <a:p>
            <a:pPr algn="ctr"/>
            <a:r>
              <a:rPr lang="en-US" sz="2800" b="1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Dr.V.Naveenprabhu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Assistant Professor,</a:t>
            </a: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Department of Mechanical Engineering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Sri Eshwar College Of Engg.</a:t>
            </a:r>
          </a:p>
          <a:p>
            <a:pPr algn="ctr"/>
            <a:r>
              <a:rPr lang="en-US" sz="2000" i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Naveenprabhu.v@sece.ac.in</a:t>
            </a:r>
            <a:endParaRPr lang="en-US" sz="2000" i="1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i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3F30D-39C3-40C2-8C0A-7C5D9D92B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03" y="295958"/>
            <a:ext cx="6825702" cy="185450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F153-D8AC-4D90-A1C1-CBC411BB3408}" type="datetime1">
              <a:rPr lang="en-US" smtClean="0"/>
              <a:t>12/31/2022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(Dr.V.Naveenprabhu , Ap/Mech)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6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C:\Users\Administrator\Desktop\samples\5 May 2020\Slide _ Template _ Mech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48595" name="Rectangle 1"/>
          <p:cNvSpPr/>
          <p:nvPr/>
        </p:nvSpPr>
        <p:spPr>
          <a:xfrm>
            <a:off x="2438400" y="2133601"/>
            <a:ext cx="5791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chemeClr val="accent5">
                  <a:lumMod val="50000"/>
                </a:schemeClr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Futura Md BT" pitchFamily="34" charset="0"/>
            </a:endParaRPr>
          </a:p>
        </p:txBody>
      </p:sp>
      <p:sp>
        <p:nvSpPr>
          <p:cNvPr id="1048596" name="Rectangle 2"/>
          <p:cNvSpPr/>
          <p:nvPr/>
        </p:nvSpPr>
        <p:spPr>
          <a:xfrm>
            <a:off x="1828800" y="1371600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C00000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Verdana" pitchFamily="34" charset="0"/>
                <a:ea typeface="Verdana" pitchFamily="34" charset="0"/>
              </a:rPr>
              <a:t>1.</a:t>
            </a:r>
            <a:r>
              <a:rPr lang="en-IN" b="1" dirty="0">
                <a:solidFill>
                  <a:srgbClr val="C00000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Verdana" pitchFamily="34" charset="0"/>
                <a:ea typeface="Verdana" pitchFamily="34" charset="0"/>
              </a:rPr>
              <a:t>  Laser Interferometers</a:t>
            </a:r>
            <a:endParaRPr lang="en-IN" b="1" dirty="0">
              <a:solidFill>
                <a:srgbClr val="00B050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Verdana" pitchFamily="34" charset="0"/>
              <a:ea typeface="Verdana" pitchFamily="34" charset="0"/>
            </a:endParaRPr>
          </a:p>
          <a:p>
            <a:pPr marL="342900" indent="-342900">
              <a:lnSpc>
                <a:spcPct val="200000"/>
              </a:lnSpc>
            </a:pPr>
            <a:r>
              <a:rPr lang="en-IN" b="1" dirty="0">
                <a:solidFill>
                  <a:srgbClr val="00B050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Verdana" pitchFamily="34" charset="0"/>
                <a:ea typeface="Verdana" pitchFamily="34" charset="0"/>
              </a:rPr>
              <a:t>		</a:t>
            </a:r>
            <a:r>
              <a:rPr lang="en-US" b="1" dirty="0">
                <a:solidFill>
                  <a:srgbClr val="00B050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Verdana" pitchFamily="34" charset="0"/>
                <a:ea typeface="Verdana" pitchFamily="34" charset="0"/>
              </a:rPr>
              <a:t>AC Laser Interferometer</a:t>
            </a:r>
            <a:endParaRPr lang="zh-CN" altLang="en-US" dirty="0"/>
          </a:p>
          <a:p>
            <a:pPr marL="342900" indent="-342900">
              <a:lnSpc>
                <a:spcPct val="200000"/>
              </a:lnSpc>
            </a:pPr>
            <a:r>
              <a:rPr lang="en-IN" b="1" dirty="0">
                <a:solidFill>
                  <a:srgbClr val="00B050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Verdana" pitchFamily="34" charset="0"/>
                <a:ea typeface="Verdana" pitchFamily="34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Verdana" pitchFamily="34" charset="0"/>
                <a:ea typeface="Verdana" pitchFamily="34" charset="0"/>
              </a:rPr>
              <a:t>DC Laser Interferometer</a:t>
            </a:r>
            <a:endParaRPr lang="zh-CN" altLang="en-US" dirty="0"/>
          </a:p>
          <a:p>
            <a:pPr marL="342900" indent="-342900">
              <a:lnSpc>
                <a:spcPct val="200000"/>
              </a:lnSpc>
            </a:pPr>
            <a:r>
              <a:rPr lang="en-IN" b="1" dirty="0">
                <a:solidFill>
                  <a:srgbClr val="00B050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Verdana" pitchFamily="34" charset="0"/>
                <a:ea typeface="Verdana" pitchFamily="34" charset="0"/>
              </a:rPr>
              <a:t>				</a:t>
            </a:r>
          </a:p>
          <a:p>
            <a:pPr marL="342900" indent="-342900">
              <a:lnSpc>
                <a:spcPct val="200000"/>
              </a:lnSpc>
            </a:pPr>
            <a:endParaRPr lang="en-IN" b="1" dirty="0">
              <a:solidFill>
                <a:srgbClr val="E329AE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solidFill>
                  <a:srgbClr val="00B050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Verdana" pitchFamily="34" charset="0"/>
                <a:ea typeface="Verdana" pitchFamily="34" charset="0"/>
              </a:rPr>
              <a:t>	</a:t>
            </a:r>
          </a:p>
          <a:p>
            <a:pPr>
              <a:lnSpc>
                <a:spcPct val="250000"/>
              </a:lnSpc>
            </a:pPr>
            <a:endParaRPr lang="en-US" b="1" dirty="0">
              <a:solidFill>
                <a:srgbClr val="C00000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250000"/>
              </a:lnSpc>
            </a:pPr>
            <a:endParaRPr lang="en-US" b="1" dirty="0">
              <a:solidFill>
                <a:srgbClr val="C00000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5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pPr/>
              <a:t>2</a:t>
            </a:fld>
            <a:endParaRPr 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9E8B-EC26-44FD-BE6C-35285328815C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02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5344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uses a </a:t>
            </a:r>
            <a:r>
              <a:rPr lang="en-I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frequency </a:t>
            </a:r>
            <a:r>
              <a:rPr lang="en-IN" sz="2200" dirty="0">
                <a:solidFill>
                  <a:srgbClr val="1C12E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circular polarised laser beam</a:t>
            </a: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Single Frequency DC Laser Interferometer (DCLI)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81200"/>
            <a:ext cx="69342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4EF-9B45-4E3F-8170-3F4506D0BCE5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86868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IN" sz="2200" dirty="0">
                <a:solidFill>
                  <a:srgbClr val="1C12E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Polarization of Laser beams</a:t>
            </a:r>
          </a:p>
          <a:p>
            <a:pPr algn="just">
              <a:lnSpc>
                <a:spcPct val="150000"/>
              </a:lnSpc>
              <a:buNone/>
            </a:pPr>
            <a:endParaRPr lang="en-IN" sz="2200" dirty="0">
              <a:solidFill>
                <a:srgbClr val="1C12E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Single Frequency DC Laser Interferometer (DCLI)</a:t>
            </a:r>
          </a:p>
        </p:txBody>
      </p:sp>
      <p:pic>
        <p:nvPicPr>
          <p:cNvPr id="28674" name="Picture 2" descr="RP Photonics Encyclopedia - polarization of l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905000"/>
            <a:ext cx="29718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6" name="Picture 4" descr="Diagrammatic representations of linearly and circularly polarized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905001"/>
            <a:ext cx="5562600" cy="4648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FBFD-F6A5-400D-AACC-791346F32FE8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88392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IN" sz="2200" dirty="0">
                <a:solidFill>
                  <a:srgbClr val="1C12E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Wave plates</a:t>
            </a: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" y="145257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Single Frequency DC Laser Interferometer (DCLI)</a:t>
            </a:r>
          </a:p>
        </p:txBody>
      </p:sp>
      <p:sp>
        <p:nvSpPr>
          <p:cNvPr id="31746" name="AutoShape 2" descr="Acrylic Quarter Wave, Half Wave &amp; Full Wave Plates (Retarders) | API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AutoShape 4" descr="Acrylic Quarter Wave, Half Wave &amp; Full Wave Plates (Retarders) | API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0" name="Picture 6" descr="Understanding Waveplates and Retarders | Edmund Optic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038600"/>
            <a:ext cx="312420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1" y="1752600"/>
            <a:ext cx="2352675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756" name="Picture 12" descr="Understanding Waveplates and Retarders | Edmund Optic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2057400"/>
            <a:ext cx="46482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8E74-C730-4945-861A-DE275959D57E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5344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uses a </a:t>
            </a:r>
            <a:r>
              <a:rPr lang="en-I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frequency </a:t>
            </a:r>
            <a:r>
              <a:rPr lang="en-IN" sz="2200" dirty="0">
                <a:solidFill>
                  <a:srgbClr val="1C12E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circular polarised laser beam</a:t>
            </a: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" y="122239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Single Frequency DC Laser Interferometer (DCLI)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69342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770" name="AutoShape 2" descr="Beamsplitter Cubes from Delta Optical Thin Film A/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1" name="Picture 3" descr="C:\Users\USER\Desktop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2895600"/>
            <a:ext cx="281940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5638800" y="3962400"/>
            <a:ext cx="2209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E17B-C5D0-4151-8968-39B20761F3FF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5344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uses a </a:t>
            </a:r>
            <a:r>
              <a:rPr lang="en-I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frequency </a:t>
            </a:r>
            <a:r>
              <a:rPr lang="en-IN" sz="2200" dirty="0">
                <a:solidFill>
                  <a:srgbClr val="1C12E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circular polarised laser beam</a:t>
            </a: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Single Frequency DC Laser Interferometer (DCLI)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69342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770" name="AutoShape 2" descr="Beamsplitter Cubes from Delta Optical Thin Film A/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 descr="Solid glass optical corner-cube retroreflector from a laser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900" y="2971800"/>
            <a:ext cx="27051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rot="10800000" flipV="1">
            <a:off x="7239000" y="32766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791200" y="2514600"/>
            <a:ext cx="1981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AACC-9C14-49DC-9A21-15260C039912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5344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200" dirty="0">
              <a:solidFill>
                <a:srgbClr val="1C12E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0" y="155864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Single Frequency DC Laser Interferometer (DCLI)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8001000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770" name="AutoShape 2" descr="Beamsplitter Cubes from Delta Optical Thin Film A/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8147-8A46-4B3A-BF7D-F725B1747544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534400" cy="5410200"/>
          </a:xfr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uses </a:t>
            </a:r>
            <a:r>
              <a:rPr lang="en-IN" sz="2200" dirty="0">
                <a:solidFill>
                  <a:srgbClr val="1C12E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frequency (Zeeman) Laser system</a:t>
            </a: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8A2-AB4E-4FA2-8F4D-985B06AE245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" y="160338"/>
            <a:ext cx="8534400" cy="868362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solidFill>
                  <a:srgbClr val="E329A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Laser Interferometers – </a:t>
            </a:r>
            <a: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A</a:t>
            </a:r>
            <a:r>
              <a:rPr lang="en-US" sz="2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Laser Interferometer (ACLI)</a:t>
            </a:r>
          </a:p>
        </p:txBody>
      </p:sp>
      <p:sp>
        <p:nvSpPr>
          <p:cNvPr id="32770" name="AutoShape 2" descr="Beamsplitter Cubes from Delta Optical Thin Film A/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8" name="AutoShape 2" descr="ME6504-METROLOGY AND MEASUREMENTS Mechanical Engineering Fourth ...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82296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C20E-5E7C-4D6A-BE86-E71501CE0107}" type="datetime1">
              <a:rPr lang="en-US" smtClean="0"/>
              <a:t>12/31/2022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(Dr.V.Naveenprabhu , Ap/Mech)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4C45A5-9968-4CA5-86F2-F2FC4C8B1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60619"/>
            <a:ext cx="3240457" cy="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7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345</Words>
  <Application>Microsoft Office PowerPoint</Application>
  <PresentationFormat>Widescreen</PresentationFormat>
  <Paragraphs>79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等线</vt:lpstr>
      <vt:lpstr>Futura Md BT</vt:lpstr>
      <vt:lpstr>Segoe UI</vt:lpstr>
      <vt:lpstr>Verdana</vt:lpstr>
      <vt:lpstr>Office Theme</vt:lpstr>
      <vt:lpstr>PowerPoint Presentation</vt:lpstr>
      <vt:lpstr>PowerPoint Presentation</vt:lpstr>
      <vt:lpstr>Laser Interferometers –  1. Single Frequency DC Laser Interferometer (DCLI)</vt:lpstr>
      <vt:lpstr>Laser Interferometers –  1. Single Frequency DC Laser Interferometer (DCLI)</vt:lpstr>
      <vt:lpstr>Laser Interferometers –  1. Single Frequency DC Laser Interferometer (DCLI)</vt:lpstr>
      <vt:lpstr>Laser Interferometers –  1. Single Frequency DC Laser Interferometer (DCLI)</vt:lpstr>
      <vt:lpstr>Laser Interferometers –  1. Single Frequency DC Laser Interferometer (DCLI)</vt:lpstr>
      <vt:lpstr>Laser Interferometers –  1. Single Frequency DC Laser Interferometer (DCLI)</vt:lpstr>
      <vt:lpstr>Laser Interferometers –  2. AC Laser Interferometer (ACLI)</vt:lpstr>
      <vt:lpstr>Laser Interferometers –  2. AC Laser Interferometer (ACLI)</vt:lpstr>
      <vt:lpstr>Laser Interferometers –  2. AC Laser Interferometer (ACLI)</vt:lpstr>
      <vt:lpstr>Laser Interferometers –  2. AC Laser Interferometer (ACLI)</vt:lpstr>
      <vt:lpstr>QUERIES.....???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</dc:creator>
  <cp:lastModifiedBy>RVNaveen</cp:lastModifiedBy>
  <cp:revision>146</cp:revision>
  <dcterms:created xsi:type="dcterms:W3CDTF">2022-11-20T13:45:42Z</dcterms:created>
  <dcterms:modified xsi:type="dcterms:W3CDTF">2022-12-31T11:15:36Z</dcterms:modified>
</cp:coreProperties>
</file>