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p:cViewPr varScale="1">
        <p:scale>
          <a:sx n="110" d="100"/>
          <a:sy n="110" d="100"/>
        </p:scale>
        <p:origin x="-922" y="-72"/>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4/10/2024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0" i="0" u="none" strike="noStrike" cap="none" dirty="0" smtClean="0">
                <a:solidFill>
                  <a:schemeClr val="tx1"/>
                </a:solidFill>
                <a:latin typeface="Arial"/>
                <a:ea typeface="Arial"/>
                <a:cs typeface="Arial"/>
                <a:sym typeface="Arial"/>
              </a:rPr>
              <a:t>TAMILARASI S</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t>
            </a:r>
            <a:r>
              <a:rPr lang="en-US" sz="1100" b="0" i="0" u="none" strike="noStrike" cap="none" smtClean="0">
                <a:solidFill>
                  <a:schemeClr val="tx1"/>
                </a:solidFill>
                <a:latin typeface="Arial"/>
                <a:ea typeface="Arial"/>
                <a:cs typeface="Arial"/>
                <a:sym typeface="Arial"/>
              </a:rPr>
              <a:t>au510421104109</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4" name="TextBox 3">
            <a:extLst>
              <a:ext uri="{FF2B5EF4-FFF2-40B4-BE49-F238E27FC236}">
                <a16:creationId xmlns=""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 xmlns:a16="http://schemas.microsoft.com/office/drawing/2014/main" id="{0320E00B-5D66-605D-0B3F-3F1FD168E349}"/>
              </a:ext>
            </a:extLst>
          </p:cNvPr>
          <p:cNvSpPr txBox="1"/>
          <p:nvPr/>
        </p:nvSpPr>
        <p:spPr>
          <a:xfrm>
            <a:off x="223024" y="1101436"/>
            <a:ext cx="8237035" cy="3612735"/>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
            </a: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r>
              <a:rPr lang="en-IN" b="1" dirty="0">
                <a:solidFill>
                  <a:srgbClr val="213163"/>
                </a:solidFill>
              </a:rPr>
              <a:t/>
            </a:r>
            <a:br>
              <a:rPr lang="en-IN" b="1" dirty="0">
                <a:solidFill>
                  <a:srgbClr val="213163"/>
                </a:solidFill>
              </a:rPr>
            </a:br>
            <a:endParaRPr lang="en-IN"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Söhne"/>
              </a:rPr>
              <a:t/>
            </a: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94</TotalTime>
  <Words>1564</Words>
  <Application>Microsoft Office PowerPoint</Application>
  <PresentationFormat>On-screen Show (16:9)</PresentationFormat>
  <Paragraphs>101</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Simple Light</vt:lpstr>
      <vt:lpstr>Slide 1</vt:lpstr>
      <vt:lpstr>Slide 2</vt:lpstr>
      <vt:lpstr>Abstract</vt:lpstr>
      <vt:lpstr>Problem Statement</vt:lpstr>
      <vt:lpstr>Project Overview</vt:lpstr>
      <vt:lpstr>Proposed Solution</vt:lpstr>
      <vt:lpstr>Slide 7</vt:lpstr>
      <vt:lpstr>Technology Used</vt:lpstr>
      <vt:lpstr>Modelling &amp; Results   </vt:lpstr>
      <vt:lpstr>Slide 10</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PRIYA</cp:lastModifiedBy>
  <cp:revision>12</cp:revision>
  <dcterms:modified xsi:type="dcterms:W3CDTF">2024-04-10T14:27:20Z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