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94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98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56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2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74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83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681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01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119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5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43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72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47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708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365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79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45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494593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056405" y="891555"/>
            <a:ext cx="8648700" cy="2421464"/>
          </a:xfrm>
        </p:spPr>
        <p:txBody>
          <a:bodyPr>
            <a:normAutofit/>
          </a:bodyPr>
          <a:lstStyle/>
          <a:p>
            <a:pPr algn="just"/>
            <a:r>
              <a:rPr lang="en-US" sz="4500" b="1" dirty="0">
                <a:solidFill>
                  <a:schemeClr val="bg1"/>
                </a:solidFill>
                <a:latin typeface="Arial Black" panose="020B0A04020102020204" pitchFamily="34" charset="0"/>
              </a:rPr>
              <a:t>Keylogger</a:t>
            </a:r>
            <a:r>
              <a:rPr lang="en-US" sz="4500" dirty="0">
                <a:solidFill>
                  <a:schemeClr val="bg1"/>
                </a:solidFill>
                <a:latin typeface="Arial Black" panose="020B0A04020102020204" pitchFamily="34" charset="0"/>
              </a:rPr>
              <a:t> &amp; </a:t>
            </a:r>
            <a:r>
              <a:rPr lang="en-US" sz="4500" b="1" dirty="0">
                <a:solidFill>
                  <a:schemeClr val="bg1"/>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161178" y="3598769"/>
            <a:ext cx="8334377" cy="1800225"/>
          </a:xfrm>
        </p:spPr>
        <p:txBody>
          <a:bodyPr>
            <a:normAutofit fontScale="85000" lnSpcReduction="10000"/>
          </a:bodyPr>
          <a:lstStyle/>
          <a:p>
            <a:pPr algn="just"/>
            <a:r>
              <a:rPr lang="en-US" sz="2800" b="1" dirty="0">
                <a:solidFill>
                  <a:schemeClr val="bg1"/>
                </a:solidFill>
                <a:latin typeface="Arial Rounded MT Bold" panose="020F0704030504030204" pitchFamily="34" charset="0"/>
              </a:rPr>
              <a:t>Presented by:</a:t>
            </a:r>
          </a:p>
          <a:p>
            <a:pPr algn="just"/>
            <a:r>
              <a:rPr lang="en-US" sz="2800" b="1" dirty="0">
                <a:solidFill>
                  <a:schemeClr val="bg1"/>
                </a:solidFill>
                <a:latin typeface="Arial Rounded MT Bold" panose="020F0704030504030204" pitchFamily="34" charset="0"/>
              </a:rPr>
              <a:t>Tamil </a:t>
            </a:r>
            <a:r>
              <a:rPr lang="en-US" sz="2800" b="1" dirty="0" err="1">
                <a:solidFill>
                  <a:schemeClr val="bg1"/>
                </a:solidFill>
                <a:latin typeface="Arial Rounded MT Bold" panose="020F0704030504030204" pitchFamily="34" charset="0"/>
              </a:rPr>
              <a:t>kumaran</a:t>
            </a:r>
            <a:r>
              <a:rPr lang="en-US" sz="2800" b="1" dirty="0">
                <a:solidFill>
                  <a:schemeClr val="bg1"/>
                </a:solidFill>
                <a:latin typeface="Arial Rounded MT Bold" panose="020F0704030504030204" pitchFamily="34" charset="0"/>
              </a:rPr>
              <a:t> r</a:t>
            </a:r>
          </a:p>
          <a:p>
            <a:pPr algn="just"/>
            <a:r>
              <a:rPr lang="en-US" sz="2800" dirty="0">
                <a:solidFill>
                  <a:schemeClr val="bg1"/>
                </a:solidFill>
                <a:latin typeface="Arial Rounded MT Bold" panose="020F0704030504030204" pitchFamily="34" charset="0"/>
              </a:rPr>
              <a:t>Sri muthukumaran institute of technology</a:t>
            </a:r>
          </a:p>
          <a:p>
            <a:pPr algn="just"/>
            <a:r>
              <a:rPr lang="en-US" sz="2800" dirty="0">
                <a:solidFill>
                  <a:schemeClr val="bg1"/>
                </a:solidFill>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2395880"/>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bg1"/>
                </a:solidFill>
                <a:latin typeface="Arial Rounded MT Bold" panose="020F0704030504030204" pitchFamily="34" charset="0"/>
              </a:rPr>
              <a:t>Outline</a:t>
            </a:r>
            <a:r>
              <a:rPr lang="en-US" b="1" dirty="0">
                <a:solidFill>
                  <a:schemeClr val="bg1"/>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14961" y="2831041"/>
            <a:ext cx="10953749" cy="4491567"/>
          </a:xfrm>
        </p:spPr>
        <p:txBody>
          <a:bodyPr>
            <a:normAutofit/>
          </a:bodyPr>
          <a:lstStyle/>
          <a:p>
            <a:pPr marL="0" indent="0" algn="just">
              <a:buNone/>
            </a:pPr>
            <a:r>
              <a:rPr lang="en-US" sz="2200" b="1" dirty="0">
                <a:solidFill>
                  <a:schemeClr val="tx1"/>
                </a:solidFill>
                <a:latin typeface="Arial" panose="020B0604020202020204" pitchFamily="34" charset="0"/>
                <a:cs typeface="Arial" panose="020B0604020202020204" pitchFamily="34" charset="0"/>
              </a:rPr>
              <a:t>	</a:t>
            </a:r>
            <a:r>
              <a:rPr lang="en-US" sz="2400" b="1" i="0" dirty="0">
                <a:solidFill>
                  <a:schemeClr val="tx1"/>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030287" y="265330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bg1"/>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793377" y="2245659"/>
            <a:ext cx="9736323" cy="32004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2210360"/>
            <a:ext cx="10553699" cy="4914899"/>
          </a:xfrm>
        </p:spPr>
        <p:txBody>
          <a:bodyPr>
            <a:normAutofit/>
          </a:bodyPr>
          <a:lstStyle/>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sz="2800" b="1" dirty="0">
                <a:solidFill>
                  <a:schemeClr val="bg1"/>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486709" y="2366682"/>
            <a:ext cx="11218582" cy="4491318"/>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CE7B37A7-C94C-92FB-AA09-4765681EF358}"/>
              </a:ext>
            </a:extLst>
          </p:cNvPr>
          <p:cNvPicPr>
            <a:picLocks noGrp="1" noChangeAspect="1"/>
          </p:cNvPicPr>
          <p:nvPr>
            <p:ph sz="half" idx="2"/>
          </p:nvPr>
        </p:nvPicPr>
        <p:blipFill>
          <a:blip r:embed="rId2"/>
          <a:stretch>
            <a:fillRect/>
          </a:stretch>
        </p:blipFill>
        <p:spPr>
          <a:xfrm>
            <a:off x="6211888" y="2603500"/>
            <a:ext cx="4824412" cy="3280832"/>
          </a:xfrm>
        </p:spPr>
      </p:pic>
      <p:pic>
        <p:nvPicPr>
          <p:cNvPr id="10" name="Content Placeholder 9">
            <a:extLst>
              <a:ext uri="{FF2B5EF4-FFF2-40B4-BE49-F238E27FC236}">
                <a16:creationId xmlns:a16="http://schemas.microsoft.com/office/drawing/2014/main" id="{B3A508D9-BACD-CC70-C095-CA253EDC8445}"/>
              </a:ext>
            </a:extLst>
          </p:cNvPr>
          <p:cNvPicPr>
            <a:picLocks noGrp="1" noChangeAspect="1"/>
          </p:cNvPicPr>
          <p:nvPr>
            <p:ph sz="half" idx="1"/>
          </p:nvPr>
        </p:nvPicPr>
        <p:blipFill>
          <a:blip r:embed="rId3"/>
          <a:stretch>
            <a:fillRect/>
          </a:stretch>
        </p:blipFill>
        <p:spPr>
          <a:xfrm>
            <a:off x="1155700" y="2603500"/>
            <a:ext cx="4824413" cy="3280832"/>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bg1"/>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469947" y="2574551"/>
            <a:ext cx="10131425" cy="4619625"/>
          </a:xfrm>
        </p:spPr>
        <p:txBody>
          <a:bodyPr>
            <a:normAutofit/>
          </a:bodyPr>
          <a:lstStyle/>
          <a:p>
            <a:pPr marL="305435" indent="-305435" algn="just"/>
            <a:r>
              <a:rPr lang="en-US" sz="2200" b="1" i="0" dirty="0">
                <a:solidFill>
                  <a:schemeClr val="tx1"/>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TotalTime>
  <Words>676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 Boardroom</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8</cp:revision>
  <dcterms:created xsi:type="dcterms:W3CDTF">2024-04-03T00:18:32Z</dcterms:created>
  <dcterms:modified xsi:type="dcterms:W3CDTF">2024-04-04T02:57:09Z</dcterms:modified>
</cp:coreProperties>
</file>