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2" r:id="rId6"/>
    <p:sldId id="263" r:id="rId7"/>
    <p:sldId id="264" r:id="rId8"/>
    <p:sldId id="265" r:id="rId9"/>
    <p:sldId id="266" r:id="rId10"/>
    <p:sldId id="267" r:id="rId11"/>
    <p:sldId id="268" r:id="rId12"/>
    <p:sldId id="270"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9/3/2025</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4947342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xmlns="" val="1974219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36133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5316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8591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08766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29217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9302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92174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40611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3625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507708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5951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71051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31674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58181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138087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50635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4987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955760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5808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7857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40664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07461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08347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9/3/2025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xmlns="" val="2720755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30469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a:t>
            </a:r>
            <a:r>
              <a:rPr lang="en-US" altLang="zh-CN" sz="2400" b="0" i="0" u="none" strike="noStrike" kern="1200" cap="none" spc="0" baseline="0" dirty="0" smtClean="0">
                <a:solidFill>
                  <a:schemeClr val="tx1"/>
                </a:solidFill>
                <a:latin typeface="Calibri" charset="0"/>
                <a:ea typeface="宋体" charset="0"/>
                <a:cs typeface="Calibri" charset="0"/>
              </a:rPr>
              <a:t>NAME:MAHENDIRAN.S</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AND </a:t>
            </a:r>
            <a:r>
              <a:rPr lang="en-US" altLang="zh-CN" sz="2400" b="0" i="0" u="none" strike="noStrike" kern="1200" cap="none" spc="0" baseline="0" dirty="0" smtClean="0">
                <a:solidFill>
                  <a:schemeClr val="tx1"/>
                </a:solidFill>
                <a:latin typeface="Calibri" charset="0"/>
                <a:ea typeface="宋体" charset="0"/>
                <a:cs typeface="Calibri" charset="0"/>
              </a:rPr>
              <a:t>NMID:24133041802521038&amp;asanm30424133041802521038</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BACHELOR OF COMPUTER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NAME OF THE COLLEGE &amp;CODE:304 TIRUKOVIKUR COLLEGE OF ARTS AND SCIENCE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UNIVERCITY:ANNAMALAI UNIVERCITY</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694718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2743200" y="2354703"/>
            <a:ext cx="8534019" cy="823531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199528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7"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8" name="文本框"/>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4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0" name="矩形"/>
          <p:cNvSpPr>
            <a:spLocks/>
          </p:cNvSpPr>
          <p:nvPr/>
        </p:nvSpPr>
        <p:spPr>
          <a:xfrm>
            <a:off x="3050038" y="2834948"/>
            <a:ext cx="6100074"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2446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95573" y="2067305"/>
            <a:ext cx="5800851" cy="830997"/>
          </a:xfrm>
        </p:spPr>
        <p:txBody>
          <a:bodyPr/>
          <a:lstStyle/>
          <a:p>
            <a:r>
              <a:rPr lang="en-US" sz="4800" dirty="0" smtClean="0">
                <a:latin typeface="Times New Roman" pitchFamily="18" charset="0"/>
                <a:cs typeface="Times New Roman" pitchFamily="18" charset="0"/>
              </a:rPr>
              <a:t>GITHUB LINK</a:t>
            </a:r>
            <a:endParaRPr lang="en-US" sz="4800" dirty="0">
              <a:latin typeface="Times New Roman" pitchFamily="18" charset="0"/>
              <a:cs typeface="Times New Roman" pitchFamily="18" charset="0"/>
            </a:endParaRPr>
          </a:p>
        </p:txBody>
      </p:sp>
      <p:sp>
        <p:nvSpPr>
          <p:cNvPr id="4" name="Text Placeholder 3"/>
          <p:cNvSpPr>
            <a:spLocks noGrp="1"/>
          </p:cNvSpPr>
          <p:nvPr>
            <p:ph type="body" idx="4"/>
          </p:nvPr>
        </p:nvSpPr>
        <p:spPr>
          <a:xfrm>
            <a:off x="1828800" y="3840480"/>
            <a:ext cx="8534401" cy="461665"/>
          </a:xfrm>
        </p:spPr>
        <p:txBody>
          <a:bodyPr/>
          <a:lstStyle/>
          <a:p>
            <a:r>
              <a:rPr lang="en-US" sz="2400" dirty="0" smtClean="0"/>
              <a:t>https://github.com/mahendirann777/Mahendiran/tree/main</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6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6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67"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70" name="组合"/>
          <p:cNvGrpSpPr>
            <a:grpSpLocks/>
          </p:cNvGrpSpPr>
          <p:nvPr/>
        </p:nvGrpSpPr>
        <p:grpSpPr>
          <a:xfrm>
            <a:off x="466725" y="6410325"/>
            <a:ext cx="3705224" cy="295275"/>
            <a:chOff x="466725" y="6410325"/>
            <a:chExt cx="3705224" cy="295275"/>
          </a:xfrm>
        </p:grpSpPr>
        <p:pic>
          <p:nvPicPr>
            <p:cNvPr id="68"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6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7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72" name="矩形"/>
          <p:cNvSpPr>
            <a:spLocks/>
          </p:cNvSpPr>
          <p:nvPr/>
        </p:nvSpPr>
        <p:spPr>
          <a:xfrm>
            <a:off x="3048354" y="2691396"/>
            <a:ext cx="6096706"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13134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3"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83" name="组合"/>
          <p:cNvGrpSpPr>
            <a:grpSpLocks/>
          </p:cNvGrpSpPr>
          <p:nvPr/>
        </p:nvGrpSpPr>
        <p:grpSpPr>
          <a:xfrm>
            <a:off x="7448612" y="0"/>
            <a:ext cx="4743795" cy="6858466"/>
            <a:chOff x="7448612" y="0"/>
            <a:chExt cx="4743795" cy="6858466"/>
          </a:xfrm>
        </p:grpSpPr>
        <p:sp>
          <p:nvSpPr>
            <p:cNvPr id="7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7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7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8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8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85"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86"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87"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88"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91" name="组合"/>
          <p:cNvGrpSpPr>
            <a:grpSpLocks/>
          </p:cNvGrpSpPr>
          <p:nvPr/>
        </p:nvGrpSpPr>
        <p:grpSpPr>
          <a:xfrm>
            <a:off x="47625" y="3819523"/>
            <a:ext cx="4124324" cy="3009897"/>
            <a:chOff x="47625" y="3819523"/>
            <a:chExt cx="4124324" cy="3009897"/>
          </a:xfrm>
        </p:grpSpPr>
        <p:pic>
          <p:nvPicPr>
            <p:cNvPr id="8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90"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92"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9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94"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xmlns="" val="45817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8" name="组合"/>
          <p:cNvGrpSpPr>
            <a:grpSpLocks/>
          </p:cNvGrpSpPr>
          <p:nvPr/>
        </p:nvGrpSpPr>
        <p:grpSpPr>
          <a:xfrm>
            <a:off x="7991475" y="2933700"/>
            <a:ext cx="2762249" cy="3257550"/>
            <a:chOff x="7991475" y="2933700"/>
            <a:chExt cx="2762249" cy="3257550"/>
          </a:xfrm>
        </p:grpSpPr>
        <p:sp>
          <p:nvSpPr>
            <p:cNvPr id="9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9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97"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9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0"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0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0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3" name="矩形"/>
          <p:cNvSpPr>
            <a:spLocks/>
          </p:cNvSpPr>
          <p:nvPr/>
        </p:nvSpPr>
        <p:spPr>
          <a:xfrm>
            <a:off x="3050038" y="2280950"/>
            <a:ext cx="6100074"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73508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组合"/>
          <p:cNvGrpSpPr>
            <a:grpSpLocks/>
          </p:cNvGrpSpPr>
          <p:nvPr/>
        </p:nvGrpSpPr>
        <p:grpSpPr>
          <a:xfrm>
            <a:off x="8658225" y="2647950"/>
            <a:ext cx="3533775" cy="3810000"/>
            <a:chOff x="8658225" y="2647950"/>
            <a:chExt cx="3533775" cy="3810000"/>
          </a:xfrm>
        </p:grpSpPr>
        <p:sp>
          <p:nvSpPr>
            <p:cNvPr id="10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0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2" name="矩形"/>
          <p:cNvSpPr>
            <a:spLocks/>
          </p:cNvSpPr>
          <p:nvPr/>
        </p:nvSpPr>
        <p:spPr>
          <a:xfrm>
            <a:off x="3050038" y="2696448"/>
            <a:ext cx="6100074"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526679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1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1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1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9" name="矩形"/>
          <p:cNvSpPr>
            <a:spLocks/>
          </p:cNvSpPr>
          <p:nvPr/>
        </p:nvSpPr>
        <p:spPr>
          <a:xfrm>
            <a:off x="3050038" y="2280950"/>
            <a:ext cx="6100074" cy="2225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209141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0"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4"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TOOLS AND TECHNIQUES</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7" name="矩形"/>
          <p:cNvSpPr>
            <a:spLocks/>
          </p:cNvSpPr>
          <p:nvPr/>
        </p:nvSpPr>
        <p:spPr>
          <a:xfrm>
            <a:off x="3050038" y="2003950"/>
            <a:ext cx="6100074" cy="27584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49473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9"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3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1" name="矩形"/>
          <p:cNvSpPr>
            <a:spLocks/>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charset="0"/>
                <a:ea typeface="宋体" charset="0"/>
                <a:cs typeface="Trebuchet MS" charset="0"/>
              </a:rPr>
              <a:t>POTFOLIO DESIGN AND LAYOUT</a:t>
            </a:r>
            <a:endParaRPr lang="zh-CN" altLang="en-US" sz="4000" b="0" i="0" u="none" strike="noStrike" kern="1200" cap="none" spc="0" baseline="0">
              <a:solidFill>
                <a:schemeClr val="tx1"/>
              </a:solidFill>
              <a:latin typeface="Trebuchet MS" charset="0"/>
              <a:ea typeface="宋体" charset="0"/>
              <a:cs typeface="Trebuchet MS" charset="0"/>
            </a:endParaRPr>
          </a:p>
        </p:txBody>
      </p:sp>
      <p:sp>
        <p:nvSpPr>
          <p:cNvPr id="13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矩形"/>
          <p:cNvSpPr>
            <a:spLocks/>
          </p:cNvSpPr>
          <p:nvPr/>
        </p:nvSpPr>
        <p:spPr>
          <a:xfrm>
            <a:off x="3050038" y="2142451"/>
            <a:ext cx="6100074"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27886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35" name="矩形"/>
          <p:cNvSpPr>
            <a:spLocks/>
          </p:cNvSpPr>
          <p:nvPr/>
        </p:nvSpPr>
        <p:spPr>
          <a:xfrm>
            <a:off x="3050038" y="2142451"/>
            <a:ext cx="6100074" cy="24917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xmlns="" val="10210087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492</TotalTime>
  <Words>642</Words>
  <Application>Yozo_Office</Application>
  <PresentationFormat>Custom</PresentationFormat>
  <Paragraphs>62</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TCAS-SYSTEM-2</cp:lastModifiedBy>
  <cp:revision>40</cp:revision>
  <dcterms:created xsi:type="dcterms:W3CDTF">2024-03-29T15:07:22Z</dcterms:created>
  <dcterms:modified xsi:type="dcterms:W3CDTF">2025-09-03T08:11:30Z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