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L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U</a:t>
            </a:r>
            <a:r>
              <a:rPr dirty="0" sz="2400" lang="en-US"/>
              <a:t>D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8"/>
          <p:cNvSpPr txBox="1"/>
          <p:nvPr/>
        </p:nvSpPr>
        <p:spPr>
          <a:xfrm>
            <a:off x="1048132" y="198039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"/>
          <p:cNvSpPr txBox="1"/>
          <p:nvPr/>
        </p:nvSpPr>
        <p:spPr>
          <a:xfrm flipH="1">
            <a:off x="2130239" y="3219450"/>
            <a:ext cx="4304036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160504" y="2011764"/>
            <a:ext cx="5870991" cy="484623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1039966" y="2019299"/>
            <a:ext cx="785600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conclusion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-228984" y="-6869"/>
            <a:ext cx="12192000" cy="6921393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"/>
          <p:cNvSpPr txBox="1"/>
          <p:nvPr/>
        </p:nvSpPr>
        <p:spPr>
          <a:xfrm>
            <a:off x="447675" y="2537459"/>
            <a:ext cx="9732356" cy="1412240"/>
          </a:xfrm>
          <a:prstGeom prst="rect"/>
          <a:ln>
            <a:noFill/>
            <a:prstDash val="solid"/>
          </a:ln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j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h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w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g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d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o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441798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159416" y="471149"/>
            <a:ext cx="8136683" cy="3483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</a:t>
            </a:r>
            <a:r>
              <a:rPr dirty="0" sz="4250" lang="en-US" spc="10"/>
              <a:t>T</a:t>
            </a:r>
            <a:br>
              <a:rPr dirty="0" sz="4250" lang="en-US" spc="10"/>
            </a:br>
            <a:br>
              <a:rPr dirty="0" sz="4250" lang="en-US" spc="10"/>
            </a:b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3600" lang="en-US" spc="10"/>
              <a:t>R</a:t>
            </a:r>
            <a:r>
              <a:rPr dirty="0" sz="3600" lang="en-US" spc="10"/>
              <a:t>e</a:t>
            </a:r>
            <a:r>
              <a:rPr dirty="0" sz="3600" lang="en-US" spc="10"/>
              <a:t>s</a:t>
            </a:r>
            <a:r>
              <a:rPr dirty="0" sz="3600" lang="en-US" spc="10"/>
              <a:t>s</a:t>
            </a:r>
            <a:r>
              <a:rPr dirty="0" sz="3600" lang="en-US" spc="10"/>
              <a:t>u</a:t>
            </a:r>
            <a:r>
              <a:rPr dirty="0" sz="3600" lang="en-US" spc="10"/>
              <a:t>m</a:t>
            </a:r>
            <a:r>
              <a:rPr dirty="0" sz="3600" lang="en-US" spc="10"/>
              <a:t>e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 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m</a:t>
            </a:r>
            <a:r>
              <a:rPr dirty="0" sz="3600" lang="en-US" spc="10"/>
              <a:t> 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m</a:t>
            </a:r>
            <a:r>
              <a:rPr dirty="0" sz="3600" lang="en-US" spc="10"/>
              <a:t>a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r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j</a:t>
            </a:r>
            <a:r>
              <a:rPr dirty="0" sz="3600" lang="en-US" spc="10"/>
              <a:t>u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o</a:t>
            </a:r>
            <a:r>
              <a:rPr dirty="0" sz="3600" lang="en-US" spc="10"/>
              <a:t>l</a:t>
            </a:r>
            <a:r>
              <a:rPr dirty="0" sz="3600" lang="en-US" spc="10"/>
              <a:t>d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y</a:t>
            </a:r>
            <a:r>
              <a:rPr dirty="0" sz="3600" lang="en-US" spc="10"/>
              <a:t>l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n</a:t>
            </a:r>
            <a:r>
              <a:rPr dirty="0" sz="3600" lang="en-US" spc="10"/>
              <a:t>d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l</a:t>
            </a:r>
            <a:r>
              <a:rPr dirty="0" sz="3600" lang="en-US" spc="10"/>
              <a:t>s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n</a:t>
            </a:r>
            <a:r>
              <a:rPr dirty="0" sz="3600" lang="en-US" spc="10"/>
              <a:t>o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t</a:t>
            </a:r>
            <a:r>
              <a:rPr dirty="0" sz="3600" lang="en-US" spc="10"/>
              <a:t>t</a:t>
            </a:r>
            <a:r>
              <a:rPr dirty="0" sz="3600" lang="en-US" spc="10"/>
              <a:t>r</a:t>
            </a:r>
            <a:r>
              <a:rPr dirty="0" sz="3600" lang="en-US" spc="10"/>
              <a:t>a</a:t>
            </a:r>
            <a:r>
              <a:rPr dirty="0" sz="3600" lang="en-US" spc="10"/>
              <a:t>c</a:t>
            </a:r>
            <a:r>
              <a:rPr dirty="0" sz="3600" lang="en-US" spc="10"/>
              <a:t>t</a:t>
            </a:r>
            <a:r>
              <a:rPr dirty="0" sz="3600" lang="en-US" spc="10"/>
              <a:t>i</a:t>
            </a:r>
            <a:r>
              <a:rPr dirty="0" sz="3600" lang="en-US" spc="10"/>
              <a:t>v</a:t>
            </a:r>
            <a:r>
              <a:rPr dirty="0" sz="3600" lang="en-US" spc="10"/>
              <a:t>e</a:t>
            </a:r>
            <a:r>
              <a:rPr dirty="0" sz="3600" lang="en-US" spc="10"/>
              <a:t>,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e</a:t>
            </a:r>
            <a:r>
              <a:rPr dirty="0" sz="3600" lang="en-US" spc="10"/>
              <a:t>a</a:t>
            </a:r>
            <a:r>
              <a:rPr dirty="0" sz="3600" lang="en-US" spc="10"/>
              <a:t>d</a:t>
            </a:r>
            <a:r>
              <a:rPr dirty="0" sz="3600" lang="en-US" spc="10"/>
              <a:t> </a:t>
            </a:r>
            <a:r>
              <a:rPr dirty="0" sz="3600" lang="en-US" spc="10"/>
              <a:t>o</a:t>
            </a:r>
            <a:r>
              <a:rPr dirty="0" sz="3600" lang="en-US" spc="10"/>
              <a:t>f</a:t>
            </a:r>
            <a:r>
              <a:rPr dirty="0" sz="3600" lang="en-US" spc="10"/>
              <a:t> </a:t>
            </a:r>
            <a:r>
              <a:rPr dirty="0" sz="3600" lang="en-US" spc="10"/>
              <a:t>presentin</a:t>
            </a:r>
            <a:r>
              <a:rPr dirty="0" sz="3600" lang="en-US" spc="10"/>
              <a:t>g</a:t>
            </a:r>
            <a:r>
              <a:rPr dirty="0" sz="3600" lang="en-US" spc="10"/>
              <a:t> </a:t>
            </a:r>
            <a:r>
              <a:rPr dirty="0" sz="3600" lang="en-US" spc="10"/>
              <a:t>resumes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 </a:t>
            </a:r>
            <a:r>
              <a:rPr dirty="0" sz="3600" lang="en-US" spc="10"/>
              <a:t>p</a:t>
            </a:r>
            <a:r>
              <a:rPr dirty="0" sz="3600" lang="en-US" spc="10"/>
              <a:t>h</a:t>
            </a:r>
            <a:r>
              <a:rPr dirty="0" sz="3600" lang="en-US" spc="10"/>
              <a:t>y</a:t>
            </a:r>
            <a:r>
              <a:rPr dirty="0" sz="3600" lang="en-US" spc="10"/>
              <a:t>s</a:t>
            </a:r>
            <a:r>
              <a:rPr dirty="0" sz="3600" lang="en-US" spc="10"/>
              <a:t>i</a:t>
            </a:r>
            <a:r>
              <a:rPr dirty="0" sz="3600" lang="en-US" spc="10"/>
              <a:t>c</a:t>
            </a:r>
            <a:r>
              <a:rPr dirty="0" sz="3600" lang="en-US" spc="10"/>
              <a:t>a</a:t>
            </a:r>
            <a:r>
              <a:rPr dirty="0" sz="3600" lang="en-US" spc="10"/>
              <a:t>l</a:t>
            </a:r>
            <a:r>
              <a:rPr dirty="0" sz="3600" lang="en-US" spc="10"/>
              <a:t> 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a</a:t>
            </a:r>
            <a:r>
              <a:rPr dirty="0" sz="3600" lang="en-US" spc="10"/>
              <a:t>m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t</a:t>
            </a:r>
            <a:r>
              <a:rPr dirty="0" sz="3600" lang="en-US" spc="10"/>
              <a:t>t</a:t>
            </a:r>
            <a:r>
              <a:rPr dirty="0" sz="3600" lang="en-US" spc="10"/>
              <a:t>r</a:t>
            </a:r>
            <a:r>
              <a:rPr dirty="0" sz="3600" lang="en-US" spc="10"/>
              <a:t>a</a:t>
            </a:r>
            <a:r>
              <a:rPr dirty="0" sz="3600" lang="en-US" spc="10"/>
              <a:t>c</a:t>
            </a:r>
            <a:r>
              <a:rPr dirty="0" sz="3600" lang="en-US" spc="10"/>
              <a:t>t</a:t>
            </a:r>
            <a:r>
              <a:rPr dirty="0" sz="3600" lang="en-US" spc="10"/>
              <a:t>i</a:t>
            </a:r>
            <a:r>
              <a:rPr dirty="0" sz="3600" lang="en-US" spc="10"/>
              <a:t>v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t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p</a:t>
            </a:r>
            <a:r>
              <a:rPr dirty="0" sz="3600" lang="en-US" spc="10"/>
              <a:t>r</a:t>
            </a:r>
            <a:r>
              <a:rPr dirty="0" sz="3600" lang="en-US" spc="10"/>
              <a:t>e</a:t>
            </a:r>
            <a:r>
              <a:rPr dirty="0" sz="3600" lang="en-US" spc="10"/>
              <a:t>s</a:t>
            </a:r>
            <a:r>
              <a:rPr dirty="0" sz="3600" lang="en-US" spc="10"/>
              <a:t>e</a:t>
            </a:r>
            <a:r>
              <a:rPr dirty="0" sz="3600" lang="en-US" spc="10"/>
              <a:t>n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 </a:t>
            </a:r>
            <a:r>
              <a:rPr dirty="0" sz="3600" lang="en-US" spc="10"/>
              <a:t>p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t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l</a:t>
            </a:r>
            <a:r>
              <a:rPr dirty="0" sz="3600" lang="en-US" spc="10"/>
              <a:t>i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m</a:t>
            </a:r>
            <a:r>
              <a:rPr dirty="0" sz="3600" lang="en-US" spc="10"/>
              <a:t>a</a:t>
            </a:r>
            <a:r>
              <a:rPr dirty="0" sz="3600" lang="en-US" spc="10"/>
              <a:t>t</a:t>
            </a:r>
            <a:r>
              <a:rPr dirty="0" sz="3600" lang="en-US" spc="10"/>
              <a:t>.</a:t>
            </a:r>
            <a:r>
              <a:rPr dirty="0" sz="3600" lang="en-US" spc="10"/>
              <a:t>.</a:t>
            </a:r>
            <a:r>
              <a:rPr dirty="0" sz="3600" lang="en-US" spc="10"/>
              <a:t> 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07883" y="2137410"/>
            <a:ext cx="10217228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j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progress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*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j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k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699451" y="2599200"/>
            <a:ext cx="8424659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created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819400" y="2019300"/>
            <a:ext cx="6203493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coloring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"/>
          <p:cNvSpPr txBox="1"/>
          <p:nvPr/>
        </p:nvSpPr>
        <p:spPr>
          <a:xfrm>
            <a:off x="389910" y="1868667"/>
            <a:ext cx="7151909" cy="4053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H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m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b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m</a:t>
            </a:r>
            <a:r>
              <a:rPr sz="44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j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k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y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.</a:t>
            </a:r>
            <a:r>
              <a:rPr sz="4400" lang="en-US">
                <a:solidFill>
                  <a:srgbClr val="000000"/>
                </a:solidFill>
              </a:rPr>
              <a:t>.</a:t>
            </a:r>
            <a:r>
              <a:rPr sz="44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6" name=""/>
          <p:cNvSpPr txBox="1"/>
          <p:nvPr/>
        </p:nvSpPr>
        <p:spPr>
          <a:xfrm>
            <a:off x="1515590" y="2266974"/>
            <a:ext cx="6147454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been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2024-03-25T12:07:22Z</dcterms:created>
  <dcterms:modified xsi:type="dcterms:W3CDTF">2025-09-02T04:38:06Z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538f6daa566f4bf19c992e049fe65fbf</vt:lpwstr>
  </property>
</Properties>
</file>