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79" r:id="rId4"/>
    <p:sldId id="266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75" r:id="rId13"/>
    <p:sldId id="278" r:id="rId14"/>
    <p:sldId id="274" r:id="rId15"/>
    <p:sldId id="273" r:id="rId16"/>
    <p:sldId id="265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4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86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6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0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9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2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85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7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2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0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9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4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3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4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D7500D-8FCE-49A8-9290-C7FF8BA66BE7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A095-64BA-4E3A-9506-A8A9D5D81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12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BAA7-6C93-412B-25E6-9AC130A5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81F0B-757E-38B3-0D53-DB6E7762C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9751" cy="6857999"/>
          </a:xfrm>
        </p:spPr>
      </p:pic>
    </p:spTree>
    <p:extLst>
      <p:ext uri="{BB962C8B-B14F-4D97-AF65-F5344CB8AC3E}">
        <p14:creationId xmlns:p14="http://schemas.microsoft.com/office/powerpoint/2010/main" val="204078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5E2E-7506-4B98-014A-7B583405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Challenges in IoT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A4F7-79B7-32FA-9CFA-B6E814C5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0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Privacy and Security</a:t>
            </a:r>
            <a:r>
              <a:rPr lang="en-US" dirty="0"/>
              <a:t>: IoT devices collect sensitive data that could be vulnerable to hacking or misuse.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Issues</a:t>
            </a:r>
            <a:r>
              <a:rPr lang="en-US" dirty="0"/>
              <a:t>: IoT devices often use different protocols and standards, making it difficult to integrate data across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Managing and processing large volumes of real-time data can strain infrastructure and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0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E72F-B1E5-5544-DAA7-833CE8E6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42" y="345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Trends in IoT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CC24-59C7-D855-3B3C-5E8E3317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 AI and ML enable intelligent IoT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AE6F1-9FD3-FDC8-BC9B-A72C923C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99" y="2767561"/>
            <a:ext cx="5179243" cy="2530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A14A2-5A31-E501-1F9D-E60F8FE7BAE2}"/>
              </a:ext>
            </a:extLst>
          </p:cNvPr>
          <p:cNvSpPr txBox="1"/>
          <p:nvPr/>
        </p:nvSpPr>
        <p:spPr>
          <a:xfrm>
            <a:off x="7148051" y="20529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b="1" dirty="0">
                <a:latin typeface="+mj-lt"/>
                <a:ea typeface="+mj-ea"/>
                <a:cs typeface="+mj-cs"/>
              </a:rPr>
              <a:t>2. Edge AI improves IoT performance</a:t>
            </a:r>
          </a:p>
        </p:txBody>
      </p:sp>
      <p:sp>
        <p:nvSpPr>
          <p:cNvPr id="10" name="AutoShape 2" descr="Global edge AI market">
            <a:extLst>
              <a:ext uri="{FF2B5EF4-FFF2-40B4-BE49-F238E27FC236}">
                <a16:creationId xmlns:a16="http://schemas.microsoft.com/office/drawing/2014/main" id="{E6CA2C07-EC4A-D1E1-6A9E-FFB110194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EBE879-44A1-E61F-A270-40737DED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41" y="2534695"/>
            <a:ext cx="5503484" cy="3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E72F-B1E5-5544-DAA7-833CE8E6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42" y="345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Trends in IoT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CC24-59C7-D855-3B3C-5E8E3317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3. </a:t>
            </a:r>
            <a:r>
              <a:rPr lang="en-US" b="1" dirty="0"/>
              <a:t>Increased focus on privacy and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A14A2-5A31-E501-1F9D-E60F8FE7BAE2}"/>
              </a:ext>
            </a:extLst>
          </p:cNvPr>
          <p:cNvSpPr txBox="1"/>
          <p:nvPr/>
        </p:nvSpPr>
        <p:spPr>
          <a:xfrm>
            <a:off x="7148051" y="205291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+mj-lt"/>
                <a:ea typeface="+mj-ea"/>
                <a:cs typeface="+mj-cs"/>
              </a:rPr>
              <a:t>4. </a:t>
            </a:r>
            <a:r>
              <a:rPr lang="en-US" sz="2000" b="1" dirty="0">
                <a:latin typeface="+mj-lt"/>
                <a:ea typeface="+mj-ea"/>
                <a:cs typeface="+mj-cs"/>
              </a:rPr>
              <a:t>5G networks fuel the growth of IoT</a:t>
            </a:r>
          </a:p>
        </p:txBody>
      </p:sp>
      <p:sp>
        <p:nvSpPr>
          <p:cNvPr id="10" name="AutoShape 2" descr="Global edge AI market">
            <a:extLst>
              <a:ext uri="{FF2B5EF4-FFF2-40B4-BE49-F238E27FC236}">
                <a16:creationId xmlns:a16="http://schemas.microsoft.com/office/drawing/2014/main" id="{E6CA2C07-EC4A-D1E1-6A9E-FFB110194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E505-CC3B-E8F2-83E1-5BBD102D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51" y="2559096"/>
            <a:ext cx="4707404" cy="3689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C48B9-0518-A2D8-48C6-D99266C0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97" y="3117154"/>
            <a:ext cx="5981403" cy="20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E72F-B1E5-5544-DAA7-833CE8E6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42" y="345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Trends in IoT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CC24-59C7-D855-3B3C-5E8E3317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5. </a:t>
            </a:r>
            <a:r>
              <a:rPr lang="en-US" b="1" dirty="0"/>
              <a:t>Smart cities are a growing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A14A2-5A31-E501-1F9D-E60F8FE7BAE2}"/>
              </a:ext>
            </a:extLst>
          </p:cNvPr>
          <p:cNvSpPr txBox="1"/>
          <p:nvPr/>
        </p:nvSpPr>
        <p:spPr>
          <a:xfrm>
            <a:off x="6492252" y="167102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+mj-lt"/>
                <a:ea typeface="+mj-ea"/>
                <a:cs typeface="+mj-cs"/>
              </a:rPr>
              <a:t>6. </a:t>
            </a:r>
            <a:r>
              <a:rPr lang="en-US" sz="2000" b="1" dirty="0">
                <a:latin typeface="+mj-lt"/>
                <a:ea typeface="+mj-ea"/>
                <a:cs typeface="+mj-cs"/>
              </a:rPr>
              <a:t>The adoption of wearables and voice assistants is on the rise</a:t>
            </a:r>
          </a:p>
          <a:p>
            <a:pPr algn="l"/>
            <a:endParaRPr lang="it-IT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AutoShape 2" descr="Global edge AI market">
            <a:extLst>
              <a:ext uri="{FF2B5EF4-FFF2-40B4-BE49-F238E27FC236}">
                <a16:creationId xmlns:a16="http://schemas.microsoft.com/office/drawing/2014/main" id="{E6CA2C07-EC4A-D1E1-6A9E-FFB110194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F119D-F94E-FEF7-4BF8-C921D8EA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60" y="3332010"/>
            <a:ext cx="5388940" cy="163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0FD4E-9C59-67D0-689E-3E62FADA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52" y="2524455"/>
            <a:ext cx="5477943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4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3FAB-95BE-A77D-9C28-82F9BCAB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E40B-4B3F-4D94-6336-6AE02506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IoT market size reached $269 billion in 2023, with growth ...">
            <a:extLst>
              <a:ext uri="{FF2B5EF4-FFF2-40B4-BE49-F238E27FC236}">
                <a16:creationId xmlns:a16="http://schemas.microsoft.com/office/drawing/2014/main" id="{5822FFF7-34A1-AD43-DA3B-AFB127F5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24" y="0"/>
            <a:ext cx="122060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3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E91D-F19B-5717-0F5E-A9E15E80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BB27-597F-D67C-9A05-703C6C6A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State of IoT: 10 emerging IoT trends driving market growth">
            <a:extLst>
              <a:ext uri="{FF2B5EF4-FFF2-40B4-BE49-F238E27FC236}">
                <a16:creationId xmlns:a16="http://schemas.microsoft.com/office/drawing/2014/main" id="{A3FB4E93-F7E1-D05B-FA33-33565F7A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0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818B-5D91-6764-8220-596A9687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CEE-BFBC-1840-52F5-1A2CED19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Data analysis is a key driver behind the success of IoT, helping organizations make data-driven decisions, optimize processes, and predict future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Impact</a:t>
            </a:r>
            <a:r>
              <a:rPr lang="en-US" dirty="0"/>
              <a:t>: As IoT and data analytics technologies evolve, they will continue to revolutionize industries, leading to smarter and more efficient systems.</a:t>
            </a:r>
          </a:p>
          <a:p>
            <a:r>
              <a:rPr lang="en-US" b="1" dirty="0"/>
              <a:t>Closing Statement</a:t>
            </a:r>
            <a:r>
              <a:rPr lang="en-US" dirty="0"/>
              <a:t>: IoT and data analytics together hold the potential to shape the future of connected, intelligent ecosystems.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8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087C-5D41-29FB-B166-4FA0949C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0698-B40B-B410-7554-119B733C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4E0AA-2665-4CEF-6B40-EEC0FB6B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A0F14-896F-078D-03A2-4BE14BF5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9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1D17013-BA9A-0989-3DFB-D75C6C3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84" y="571602"/>
            <a:ext cx="10515600" cy="1325563"/>
          </a:xfrm>
        </p:spPr>
        <p:txBody>
          <a:bodyPr/>
          <a:lstStyle/>
          <a:p>
            <a:r>
              <a:rPr lang="en-US" b="1" dirty="0"/>
              <a:t>			Data Analysis in IoT</a:t>
            </a:r>
            <a:endParaRPr lang="en-IN" b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8E19E6E-A0AD-9B20-94F4-31FF63E3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03" y="1999373"/>
            <a:ext cx="8946541" cy="4195481"/>
          </a:xfrm>
        </p:spPr>
        <p:txBody>
          <a:bodyPr>
            <a:normAutofit fontScale="32500" lnSpcReduction="20000"/>
          </a:bodyPr>
          <a:lstStyle/>
          <a:p>
            <a:endParaRPr lang="en-US" b="1" dirty="0"/>
          </a:p>
          <a:p>
            <a:pPr lvl="8"/>
            <a:r>
              <a:rPr lang="en-IN" sz="4000" b="1" dirty="0"/>
              <a:t>Presented to:</a:t>
            </a:r>
          </a:p>
          <a:p>
            <a:pPr marL="3657600" lvl="8" indent="0">
              <a:buNone/>
            </a:pPr>
            <a:r>
              <a:rPr lang="en-IN" sz="4000" b="1" dirty="0"/>
              <a:t>	</a:t>
            </a:r>
            <a:r>
              <a:rPr lang="en-IN" sz="4000" dirty="0"/>
              <a:t>Ms. P. Sheeba Ranjini, AP/S&amp;H</a:t>
            </a:r>
            <a:endParaRPr lang="en-IN" sz="4000" b="1" dirty="0"/>
          </a:p>
          <a:p>
            <a:pPr lvl="8"/>
            <a:endParaRPr lang="en-IN" b="1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marL="3657600" lvl="8" indent="0">
              <a:buNone/>
            </a:pPr>
            <a:endParaRPr lang="en-IN" dirty="0"/>
          </a:p>
          <a:p>
            <a:pPr lvl="8"/>
            <a:r>
              <a:rPr lang="en-IN" sz="4000" b="1" dirty="0"/>
              <a:t>Presented by:</a:t>
            </a:r>
          </a:p>
          <a:p>
            <a:pPr marL="3657600" lvl="8" indent="0">
              <a:buNone/>
            </a:pPr>
            <a:r>
              <a:rPr lang="en-IN" sz="4000" dirty="0"/>
              <a:t>	Gunaseelan</a:t>
            </a:r>
          </a:p>
          <a:p>
            <a:pPr marL="3657600" lvl="8" indent="0">
              <a:buNone/>
            </a:pPr>
            <a:r>
              <a:rPr lang="en-IN" sz="4000" dirty="0"/>
              <a:t>	Divakar</a:t>
            </a:r>
          </a:p>
          <a:p>
            <a:pPr marL="3657600" lvl="8" indent="0">
              <a:buNone/>
            </a:pPr>
            <a:r>
              <a:rPr lang="en-IN" sz="4000" dirty="0"/>
              <a:t>	Hariselvasudhan</a:t>
            </a:r>
          </a:p>
          <a:p>
            <a:pPr marL="3657600" lvl="8" indent="0">
              <a:buNone/>
            </a:pPr>
            <a:r>
              <a:rPr lang="en-IN" sz="4000" dirty="0"/>
              <a:t>	Dharshana</a:t>
            </a:r>
          </a:p>
          <a:p>
            <a:pPr marL="3657600" lvl="8" indent="0">
              <a:buNone/>
            </a:pPr>
            <a:r>
              <a:rPr lang="en-IN" sz="4000" dirty="0"/>
              <a:t>	Dharshini</a:t>
            </a:r>
          </a:p>
          <a:p>
            <a:pPr marL="3657600" lvl="8" indent="0">
              <a:buNone/>
            </a:pPr>
            <a:endParaRPr lang="en-IN" sz="4000" dirty="0"/>
          </a:p>
          <a:p>
            <a:pPr marL="3657600" lvl="8" indent="0">
              <a:buNone/>
            </a:pPr>
            <a:r>
              <a:rPr lang="en-IN" sz="4000" dirty="0"/>
              <a:t>	</a:t>
            </a:r>
          </a:p>
          <a:p>
            <a:pPr marL="3657600" lvl="8" indent="0">
              <a:buNone/>
            </a:pPr>
            <a:r>
              <a:rPr lang="en-IN" dirty="0"/>
              <a:t>	</a:t>
            </a:r>
          </a:p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7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42C5-4CC0-1D61-6CFF-FCA66191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3327-3D6B-28CE-946C-2C8BAEF7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96" y="1423654"/>
            <a:ext cx="8946541" cy="4195481"/>
          </a:xfrm>
        </p:spPr>
        <p:txBody>
          <a:bodyPr/>
          <a:lstStyle/>
          <a:p>
            <a:r>
              <a:rPr lang="en-US" b="1" dirty="0"/>
              <a:t>	Introduction to IoT</a:t>
            </a:r>
          </a:p>
          <a:p>
            <a:r>
              <a:rPr lang="en-US" b="1" dirty="0"/>
              <a:t>	Data in IoT</a:t>
            </a:r>
          </a:p>
          <a:p>
            <a:r>
              <a:rPr lang="en-US" b="1" dirty="0"/>
              <a:t>	Types of Data Analytics Used in IoT</a:t>
            </a:r>
          </a:p>
          <a:p>
            <a:r>
              <a:rPr lang="en-US" b="1" dirty="0"/>
              <a:t>	Importance of Data Analysis in IoT</a:t>
            </a:r>
          </a:p>
          <a:p>
            <a:r>
              <a:rPr lang="en-US" b="1" dirty="0"/>
              <a:t>	Technologies Used in IoT Data Analysis</a:t>
            </a:r>
          </a:p>
          <a:p>
            <a:r>
              <a:rPr lang="en-US" b="1" dirty="0"/>
              <a:t> Real-Life Applications of IoT Data Analysis</a:t>
            </a:r>
          </a:p>
          <a:p>
            <a:r>
              <a:rPr lang="en-US" b="1" dirty="0"/>
              <a:t> Challenges in IoT Data Analysis</a:t>
            </a:r>
          </a:p>
          <a:p>
            <a:r>
              <a:rPr lang="en-US" b="1" dirty="0"/>
              <a:t> Trends in IoT Data Analysis</a:t>
            </a:r>
          </a:p>
          <a:p>
            <a:r>
              <a:rPr lang="en-US" b="1" dirty="0"/>
              <a:t> Conclusion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9108-7492-09F8-6398-186519D6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365125"/>
            <a:ext cx="10586884" cy="2112604"/>
          </a:xfrm>
        </p:spPr>
        <p:txBody>
          <a:bodyPr/>
          <a:lstStyle/>
          <a:p>
            <a:r>
              <a:rPr lang="en-US" b="1" dirty="0"/>
              <a:t>			Introduction to IoT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2B50-4DE0-A156-3231-9D746AEB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IoT (Internet of Things)</a:t>
            </a:r>
            <a:r>
              <a:rPr lang="en-US" dirty="0"/>
              <a:t> refers to a network of interconnected devices that collect and exchange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 Smart thermostats, fitness trackers, industrial machinery with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</a:t>
            </a:r>
            <a:r>
              <a:rPr lang="en-US" dirty="0"/>
              <a:t>: IoT is transforming industries like healthcare, manufacturing, agriculture, and smart cities by enhancing automation, real-time monitoring, and decision-making.</a:t>
            </a:r>
          </a:p>
          <a:p>
            <a:r>
              <a:rPr lang="en-US" b="1" dirty="0"/>
              <a:t>Key Point:</a:t>
            </a:r>
            <a:r>
              <a:rPr lang="en-US" dirty="0"/>
              <a:t> The core of IoT is its ability to generate and analyze vast amounts of data, which is crucial for smart decision-making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5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D219-1854-F118-1083-A1F7DB56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500062"/>
            <a:ext cx="10515600" cy="1325563"/>
          </a:xfrm>
        </p:spPr>
        <p:txBody>
          <a:bodyPr/>
          <a:lstStyle/>
          <a:p>
            <a:r>
              <a:rPr lang="en-US" b="1" dirty="0"/>
              <a:t>			Data in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4043-EA5F-3D6E-0FE2-1041DB3A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Types</a:t>
            </a:r>
            <a:r>
              <a:rPr lang="en-US" dirty="0"/>
              <a:t>: IoT devices generate various types of data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Sensor data</a:t>
            </a:r>
            <a:r>
              <a:rPr lang="en-US" dirty="0"/>
              <a:t>: Temperature, humidity, motion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Device data</a:t>
            </a:r>
            <a:r>
              <a:rPr lang="en-US" dirty="0"/>
              <a:t>: Status updates, usage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Characteristics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Volume</a:t>
            </a:r>
            <a:r>
              <a:rPr lang="en-US" dirty="0"/>
              <a:t>: Billions of devices generate enormous amounts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Velocity</a:t>
            </a:r>
            <a:r>
              <a:rPr lang="en-US" dirty="0"/>
              <a:t>: Data streams are continuous and often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Variety</a:t>
            </a:r>
            <a:r>
              <a:rPr lang="en-US" dirty="0"/>
              <a:t>: Data is structured, unstructured, and semi-structured.</a:t>
            </a:r>
          </a:p>
          <a:p>
            <a:r>
              <a:rPr lang="en-US" b="1" dirty="0"/>
              <a:t>Challenges:</a:t>
            </a:r>
            <a:r>
              <a:rPr lang="en-US" dirty="0"/>
              <a:t> Handling, storing, and processing such vast, high-speed data streams requires advanced analytics tools and technologies.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0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7DD-DCEB-1B3D-635A-001EEC0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452718"/>
            <a:ext cx="11169445" cy="776314"/>
          </a:xfrm>
        </p:spPr>
        <p:txBody>
          <a:bodyPr>
            <a:normAutofit/>
          </a:bodyPr>
          <a:lstStyle/>
          <a:p>
            <a:r>
              <a:rPr lang="en-US" b="1" dirty="0"/>
              <a:t>	Types of Data Analytics Used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8F53-CF5E-F229-B631-0939F4EE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229032"/>
            <a:ext cx="9961364" cy="5476568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200" b="1" dirty="0"/>
              <a:t>Descriptive Analytics:</a:t>
            </a:r>
          </a:p>
          <a:p>
            <a:pPr marL="0" indent="0">
              <a:buNone/>
            </a:pPr>
            <a:r>
              <a:rPr lang="en-US" sz="3200" dirty="0"/>
              <a:t>	Purpose: To understand past events by analyzing historical data.</a:t>
            </a:r>
          </a:p>
          <a:p>
            <a:pPr marL="0" indent="0">
              <a:buNone/>
            </a:pPr>
            <a:r>
              <a:rPr lang="en-US" sz="3200" dirty="0"/>
              <a:t>	Example: Reviewing energy consumption trends from smart meters over the last month.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Diagnostic Analytics:</a:t>
            </a:r>
          </a:p>
          <a:p>
            <a:pPr marL="0" indent="0">
              <a:buNone/>
            </a:pPr>
            <a:r>
              <a:rPr lang="en-US" sz="3200" dirty="0"/>
              <a:t>	Purpose: To determine the root cause of a problem or anomaly in the data.</a:t>
            </a:r>
          </a:p>
          <a:p>
            <a:pPr marL="0" indent="0">
              <a:buNone/>
            </a:pPr>
            <a:r>
              <a:rPr lang="en-US" sz="3200" dirty="0"/>
              <a:t>	Example: Analyzing why a certain device (e.g., a sensor or smart machine) failed by examining system logs and performance data.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Predictive Analytics:</a:t>
            </a:r>
          </a:p>
          <a:p>
            <a:pPr marL="0" indent="0">
              <a:buNone/>
            </a:pPr>
            <a:r>
              <a:rPr lang="en-US" sz="3200" dirty="0"/>
              <a:t>	Purpose: To forecast future events based on historical data.</a:t>
            </a:r>
          </a:p>
          <a:p>
            <a:pPr marL="0" indent="0">
              <a:buNone/>
            </a:pPr>
            <a:r>
              <a:rPr lang="en-US" sz="3200" dirty="0"/>
              <a:t>	Example: Predicting equipment failure in a smart factory using machine learning models trained on past maintenance records.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Prescriptive Analytics:</a:t>
            </a:r>
          </a:p>
          <a:p>
            <a:pPr marL="0" indent="0">
              <a:buNone/>
            </a:pPr>
            <a:r>
              <a:rPr lang="en-US" sz="3200" dirty="0"/>
              <a:t>	Purpose: To suggest possible courses of action to optimize outcomes.</a:t>
            </a:r>
          </a:p>
          <a:p>
            <a:pPr marL="0" indent="0">
              <a:buNone/>
            </a:pPr>
            <a:r>
              <a:rPr lang="en-US" sz="3200" dirty="0"/>
              <a:t>	Example: Offering recommendations for adjusting manufacturing processes to improve efficiency based on real-time sensor inputs.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6231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00B9-4434-6015-46BD-9B6FBF39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68" y="26680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	Importance of Data Analysis in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1359-3DB4-AC3A-99EE-C7B9855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in IoT</a:t>
            </a:r>
            <a:r>
              <a:rPr lang="en-US" dirty="0"/>
              <a:t> is essential for deriving actionable insights from raw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Predictive Maintenance</a:t>
            </a:r>
            <a:r>
              <a:rPr lang="en-US" dirty="0"/>
              <a:t>: Predicting failures in machines before they occur, reducing downtime.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Optimization</a:t>
            </a:r>
            <a:r>
              <a:rPr lang="en-US" dirty="0"/>
              <a:t>: Improving resource usage and energy efficiency, such as adjusting HVAC systems based on data from smart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Smart Cities</a:t>
            </a:r>
            <a:r>
              <a:rPr lang="en-US" dirty="0"/>
              <a:t>: Traffic control, waste management, energy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Healthcare</a:t>
            </a:r>
            <a:r>
              <a:rPr lang="en-US" dirty="0"/>
              <a:t>: Monitoring patient health remotely, alerting doctors in emergencies.</a:t>
            </a:r>
          </a:p>
        </p:txBody>
      </p:sp>
    </p:spTree>
    <p:extLst>
      <p:ext uri="{BB962C8B-B14F-4D97-AF65-F5344CB8AC3E}">
        <p14:creationId xmlns:p14="http://schemas.microsoft.com/office/powerpoint/2010/main" val="366849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2BFC-4EC1-5203-4CFD-0980EC5F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65" y="3749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Technologies Used in IoT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A291-673A-2E27-AAB2-42EB6454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 Data Platforms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Hadoop</a:t>
            </a:r>
            <a:r>
              <a:rPr lang="en-US" dirty="0"/>
              <a:t>: Distributed storage and processing of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Apache Spark</a:t>
            </a:r>
            <a:r>
              <a:rPr lang="en-US" dirty="0"/>
              <a:t>: Real-time processing of big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Computing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AWS IoT</a:t>
            </a:r>
            <a:r>
              <a:rPr lang="en-US" dirty="0"/>
              <a:t> and </a:t>
            </a:r>
            <a:r>
              <a:rPr lang="en-US" b="1" dirty="0"/>
              <a:t>Microsoft Azure IoT</a:t>
            </a:r>
            <a:r>
              <a:rPr lang="en-US" dirty="0"/>
              <a:t> provide infrastructure for IoT data collection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(ML)</a:t>
            </a:r>
            <a:r>
              <a:rPr lang="en-US" dirty="0"/>
              <a:t> and </a:t>
            </a:r>
            <a:r>
              <a:rPr lang="en-US" b="1" dirty="0"/>
              <a:t>Artificial Intelligence (AI)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ML models to detect patterns, make predictions, and optimize systems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1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C3B8-D944-22C0-3521-ECD6832A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Real-Life Applications of IoT Data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DFAE-61D3-51B0-4B1D-BE715FD1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Homes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from connected devices like thermostats and lighting systems is analyzed to optimize energy use, improve comfort, and enhance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Wearable devices like smartwatches monitor vital signs, providing real-time data that helps doctors monitor patient health remotely.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Industrial IoT (</a:t>
            </a:r>
            <a:r>
              <a:rPr lang="en-US" b="1" dirty="0" err="1"/>
              <a:t>IIoT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IoT data from machines on factory floors can be analyzed to prevent breakdowns and optimize the supply chain for faster production.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6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326</TotalTime>
  <Words>874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 </vt:lpstr>
      <vt:lpstr>   Data Analysis in IoT</vt:lpstr>
      <vt:lpstr>Contents</vt:lpstr>
      <vt:lpstr>   Introduction to IoT </vt:lpstr>
      <vt:lpstr>   Data in IoT</vt:lpstr>
      <vt:lpstr> Types of Data Analytics Used in IoT</vt:lpstr>
      <vt:lpstr> Importance of Data Analysis in IoT</vt:lpstr>
      <vt:lpstr> Technologies Used in IoT Data Analysis</vt:lpstr>
      <vt:lpstr>Real-Life Applications of IoT Data Analysis</vt:lpstr>
      <vt:lpstr>Challenges in IoT Data Analysis</vt:lpstr>
      <vt:lpstr>Trends in IoT Data Analysis</vt:lpstr>
      <vt:lpstr>Trends in IoT Data Analysis</vt:lpstr>
      <vt:lpstr>Trends in IoT Data Analysis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Gunaseelan Kumar</dc:creator>
  <cp:lastModifiedBy>Gunaseelan Kumar</cp:lastModifiedBy>
  <cp:revision>111</cp:revision>
  <dcterms:created xsi:type="dcterms:W3CDTF">2024-09-16T05:48:06Z</dcterms:created>
  <dcterms:modified xsi:type="dcterms:W3CDTF">2024-09-21T04:08:50Z</dcterms:modified>
</cp:coreProperties>
</file>