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71" r:id="rId4"/>
    <p:sldId id="276" r:id="rId5"/>
    <p:sldId id="273" r:id="rId6"/>
    <p:sldId id="274" r:id="rId7"/>
    <p:sldId id="279" r:id="rId8"/>
    <p:sldId id="280" r:id="rId9"/>
    <p:sldId id="278" r:id="rId10"/>
    <p:sldId id="281" r:id="rId11"/>
    <p:sldId id="277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80" autoAdjust="0"/>
  </p:normalViewPr>
  <p:slideViewPr>
    <p:cSldViewPr>
      <p:cViewPr varScale="1">
        <p:scale>
          <a:sx n="68" d="100"/>
          <a:sy n="68" d="100"/>
        </p:scale>
        <p:origin x="822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-40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6/11/2017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6/11/2017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56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p"/>
          <p:cNvSpPr>
            <a:spLocks noEditPoints="1"/>
          </p:cNvSpPr>
          <p:nvPr/>
        </p:nvSpPr>
        <p:spPr bwMode="auto">
          <a:xfrm>
            <a:off x="4071937" y="-3175"/>
            <a:ext cx="8116888" cy="6197600"/>
          </a:xfrm>
          <a:custGeom>
            <a:avLst/>
            <a:gdLst>
              <a:gd name="T0" fmla="*/ 205 w 2556"/>
              <a:gd name="T1" fmla="*/ 207 h 1952"/>
              <a:gd name="T2" fmla="*/ 742 w 2556"/>
              <a:gd name="T3" fmla="*/ 50 h 1952"/>
              <a:gd name="T4" fmla="*/ 807 w 2556"/>
              <a:gd name="T5" fmla="*/ 337 h 1952"/>
              <a:gd name="T6" fmla="*/ 816 w 2556"/>
              <a:gd name="T7" fmla="*/ 278 h 1952"/>
              <a:gd name="T8" fmla="*/ 984 w 2556"/>
              <a:gd name="T9" fmla="*/ 265 h 1952"/>
              <a:gd name="T10" fmla="*/ 1019 w 2556"/>
              <a:gd name="T11" fmla="*/ 10 h 1952"/>
              <a:gd name="T12" fmla="*/ 2374 w 2556"/>
              <a:gd name="T13" fmla="*/ 1282 h 1952"/>
              <a:gd name="T14" fmla="*/ 2192 w 2556"/>
              <a:gd name="T15" fmla="*/ 1047 h 1952"/>
              <a:gd name="T16" fmla="*/ 1959 w 2556"/>
              <a:gd name="T17" fmla="*/ 1043 h 1952"/>
              <a:gd name="T18" fmla="*/ 1877 w 2556"/>
              <a:gd name="T19" fmla="*/ 913 h 1952"/>
              <a:gd name="T20" fmla="*/ 1722 w 2556"/>
              <a:gd name="T21" fmla="*/ 955 h 1952"/>
              <a:gd name="T22" fmla="*/ 1580 w 2556"/>
              <a:gd name="T23" fmla="*/ 1004 h 1952"/>
              <a:gd name="T24" fmla="*/ 1472 w 2556"/>
              <a:gd name="T25" fmla="*/ 1115 h 1952"/>
              <a:gd name="T26" fmla="*/ 1231 w 2556"/>
              <a:gd name="T27" fmla="*/ 1366 h 1952"/>
              <a:gd name="T28" fmla="*/ 1465 w 2556"/>
              <a:gd name="T29" fmla="*/ 1607 h 1952"/>
              <a:gd name="T30" fmla="*/ 1904 w 2556"/>
              <a:gd name="T31" fmla="*/ 1642 h 1952"/>
              <a:gd name="T32" fmla="*/ 2064 w 2556"/>
              <a:gd name="T33" fmla="*/ 1757 h 1952"/>
              <a:gd name="T34" fmla="*/ 2324 w 2556"/>
              <a:gd name="T35" fmla="*/ 1713 h 1952"/>
              <a:gd name="T36" fmla="*/ 2201 w 2556"/>
              <a:gd name="T37" fmla="*/ 1940 h 1952"/>
              <a:gd name="T38" fmla="*/ 2150 w 2556"/>
              <a:gd name="T39" fmla="*/ 1815 h 1952"/>
              <a:gd name="T40" fmla="*/ 1777 w 2556"/>
              <a:gd name="T41" fmla="*/ 589 h 1952"/>
              <a:gd name="T42" fmla="*/ 1868 w 2556"/>
              <a:gd name="T43" fmla="*/ 671 h 1952"/>
              <a:gd name="T44" fmla="*/ 2112 w 2556"/>
              <a:gd name="T45" fmla="*/ 794 h 1952"/>
              <a:gd name="T46" fmla="*/ 2304 w 2556"/>
              <a:gd name="T47" fmla="*/ 824 h 1952"/>
              <a:gd name="T48" fmla="*/ 1860 w 2556"/>
              <a:gd name="T49" fmla="*/ 618 h 1952"/>
              <a:gd name="T50" fmla="*/ 1913 w 2556"/>
              <a:gd name="T51" fmla="*/ 601 h 1952"/>
              <a:gd name="T52" fmla="*/ 2372 w 2556"/>
              <a:gd name="T53" fmla="*/ 691 h 1952"/>
              <a:gd name="T54" fmla="*/ 1755 w 2556"/>
              <a:gd name="T55" fmla="*/ 885 h 1952"/>
              <a:gd name="T56" fmla="*/ 207 w 2556"/>
              <a:gd name="T57" fmla="*/ 281 h 1952"/>
              <a:gd name="T58" fmla="*/ 1134 w 2556"/>
              <a:gd name="T59" fmla="*/ 635 h 1952"/>
              <a:gd name="T60" fmla="*/ 1334 w 2556"/>
              <a:gd name="T61" fmla="*/ 573 h 1952"/>
              <a:gd name="T62" fmla="*/ 1367 w 2556"/>
              <a:gd name="T63" fmla="*/ 394 h 1952"/>
              <a:gd name="T64" fmla="*/ 1155 w 2556"/>
              <a:gd name="T65" fmla="*/ 472 h 1952"/>
              <a:gd name="T66" fmla="*/ 1246 w 2556"/>
              <a:gd name="T67" fmla="*/ 776 h 1952"/>
              <a:gd name="T68" fmla="*/ 1146 w 2556"/>
              <a:gd name="T69" fmla="*/ 792 h 1952"/>
              <a:gd name="T70" fmla="*/ 897 w 2556"/>
              <a:gd name="T71" fmla="*/ 509 h 1952"/>
              <a:gd name="T72" fmla="*/ 745 w 2556"/>
              <a:gd name="T73" fmla="*/ 388 h 1952"/>
              <a:gd name="T74" fmla="*/ 804 w 2556"/>
              <a:gd name="T75" fmla="*/ 603 h 1952"/>
              <a:gd name="T76" fmla="*/ 1552 w 2556"/>
              <a:gd name="T77" fmla="*/ 125 h 1952"/>
              <a:gd name="T78" fmla="*/ 1536 w 2556"/>
              <a:gd name="T79" fmla="*/ 285 h 1952"/>
              <a:gd name="T80" fmla="*/ 1579 w 2556"/>
              <a:gd name="T81" fmla="*/ 365 h 1952"/>
              <a:gd name="T82" fmla="*/ 1601 w 2556"/>
              <a:gd name="T83" fmla="*/ 240 h 1952"/>
              <a:gd name="T84" fmla="*/ 1329 w 2556"/>
              <a:gd name="T85" fmla="*/ 302 h 1952"/>
              <a:gd name="T86" fmla="*/ 1390 w 2556"/>
              <a:gd name="T87" fmla="*/ 229 h 1952"/>
              <a:gd name="T88" fmla="*/ 1499 w 2556"/>
              <a:gd name="T89" fmla="*/ 131 h 1952"/>
              <a:gd name="T90" fmla="*/ 1500 w 2556"/>
              <a:gd name="T91" fmla="*/ 107 h 1952"/>
              <a:gd name="T92" fmla="*/ 1460 w 2556"/>
              <a:gd name="T93" fmla="*/ 107 h 1952"/>
              <a:gd name="T94" fmla="*/ 1652 w 2556"/>
              <a:gd name="T95" fmla="*/ 542 h 1952"/>
              <a:gd name="T96" fmla="*/ 1424 w 2556"/>
              <a:gd name="T97" fmla="*/ 712 h 1952"/>
              <a:gd name="T98" fmla="*/ 1458 w 2556"/>
              <a:gd name="T99" fmla="*/ 577 h 1952"/>
              <a:gd name="T100" fmla="*/ 1414 w 2556"/>
              <a:gd name="T101" fmla="*/ 193 h 1952"/>
              <a:gd name="T102" fmla="*/ 1421 w 2556"/>
              <a:gd name="T103" fmla="*/ 180 h 1952"/>
              <a:gd name="T104" fmla="*/ 1509 w 2556"/>
              <a:gd name="T105" fmla="*/ 144 h 1952"/>
              <a:gd name="T106" fmla="*/ 1540 w 2556"/>
              <a:gd name="T107" fmla="*/ 201 h 1952"/>
              <a:gd name="T108" fmla="*/ 1459 w 2556"/>
              <a:gd name="T109" fmla="*/ 170 h 1952"/>
              <a:gd name="T110" fmla="*/ 1551 w 2556"/>
              <a:gd name="T111" fmla="*/ 219 h 1952"/>
              <a:gd name="T112" fmla="*/ 1580 w 2556"/>
              <a:gd name="T113" fmla="*/ 827 h 1952"/>
              <a:gd name="T114" fmla="*/ 1349 w 2556"/>
              <a:gd name="T115" fmla="*/ 802 h 1952"/>
              <a:gd name="T116" fmla="*/ 1601 w 2556"/>
              <a:gd name="T117" fmla="*/ 774 h 1952"/>
              <a:gd name="T118" fmla="*/ 1596 w 2556"/>
              <a:gd name="T119" fmla="*/ 597 h 1952"/>
              <a:gd name="T120" fmla="*/ 1535 w 2556"/>
              <a:gd name="T121" fmla="*/ 243 h 1952"/>
              <a:gd name="T122" fmla="*/ 1500 w 2556"/>
              <a:gd name="T123" fmla="*/ 214 h 1952"/>
              <a:gd name="T124" fmla="*/ 1519 w 2556"/>
              <a:gd name="T125" fmla="*/ 794 h 1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56" h="1952">
                <a:moveTo>
                  <a:pt x="1011" y="2"/>
                </a:moveTo>
                <a:cubicBezTo>
                  <a:pt x="1011" y="2"/>
                  <a:pt x="1011" y="1"/>
                  <a:pt x="1011" y="1"/>
                </a:cubicBezTo>
                <a:cubicBezTo>
                  <a:pt x="1009" y="1"/>
                  <a:pt x="1009" y="1"/>
                  <a:pt x="1009" y="1"/>
                </a:cubicBezTo>
                <a:cubicBezTo>
                  <a:pt x="1009" y="1"/>
                  <a:pt x="1010" y="2"/>
                  <a:pt x="1011" y="2"/>
                </a:cubicBezTo>
                <a:close/>
                <a:moveTo>
                  <a:pt x="1" y="3"/>
                </a:moveTo>
                <a:cubicBezTo>
                  <a:pt x="1" y="5"/>
                  <a:pt x="1" y="7"/>
                  <a:pt x="2" y="10"/>
                </a:cubicBezTo>
                <a:cubicBezTo>
                  <a:pt x="2" y="12"/>
                  <a:pt x="3" y="14"/>
                  <a:pt x="3" y="16"/>
                </a:cubicBezTo>
                <a:cubicBezTo>
                  <a:pt x="4" y="18"/>
                  <a:pt x="5" y="20"/>
                  <a:pt x="6" y="23"/>
                </a:cubicBezTo>
                <a:cubicBezTo>
                  <a:pt x="6" y="25"/>
                  <a:pt x="7" y="27"/>
                  <a:pt x="7" y="30"/>
                </a:cubicBezTo>
                <a:cubicBezTo>
                  <a:pt x="7" y="34"/>
                  <a:pt x="8" y="38"/>
                  <a:pt x="9" y="42"/>
                </a:cubicBezTo>
                <a:cubicBezTo>
                  <a:pt x="10" y="45"/>
                  <a:pt x="10" y="48"/>
                  <a:pt x="11" y="51"/>
                </a:cubicBezTo>
                <a:cubicBezTo>
                  <a:pt x="14" y="58"/>
                  <a:pt x="19" y="62"/>
                  <a:pt x="23" y="68"/>
                </a:cubicBezTo>
                <a:cubicBezTo>
                  <a:pt x="23" y="70"/>
                  <a:pt x="26" y="70"/>
                  <a:pt x="26" y="72"/>
                </a:cubicBezTo>
                <a:cubicBezTo>
                  <a:pt x="27" y="75"/>
                  <a:pt x="22" y="72"/>
                  <a:pt x="22" y="73"/>
                </a:cubicBezTo>
                <a:cubicBezTo>
                  <a:pt x="21" y="74"/>
                  <a:pt x="23" y="75"/>
                  <a:pt x="23" y="75"/>
                </a:cubicBezTo>
                <a:cubicBezTo>
                  <a:pt x="24" y="76"/>
                  <a:pt x="25" y="76"/>
                  <a:pt x="25" y="77"/>
                </a:cubicBezTo>
                <a:cubicBezTo>
                  <a:pt x="26" y="79"/>
                  <a:pt x="26" y="81"/>
                  <a:pt x="27" y="83"/>
                </a:cubicBezTo>
                <a:cubicBezTo>
                  <a:pt x="28" y="85"/>
                  <a:pt x="29" y="87"/>
                  <a:pt x="31" y="88"/>
                </a:cubicBezTo>
                <a:cubicBezTo>
                  <a:pt x="32" y="89"/>
                  <a:pt x="33" y="90"/>
                  <a:pt x="33" y="90"/>
                </a:cubicBezTo>
                <a:cubicBezTo>
                  <a:pt x="33" y="91"/>
                  <a:pt x="31" y="92"/>
                  <a:pt x="31" y="91"/>
                </a:cubicBezTo>
                <a:cubicBezTo>
                  <a:pt x="31" y="92"/>
                  <a:pt x="31" y="92"/>
                  <a:pt x="31" y="92"/>
                </a:cubicBezTo>
                <a:cubicBezTo>
                  <a:pt x="32" y="93"/>
                  <a:pt x="34" y="93"/>
                  <a:pt x="35" y="94"/>
                </a:cubicBezTo>
                <a:cubicBezTo>
                  <a:pt x="36" y="95"/>
                  <a:pt x="36" y="96"/>
                  <a:pt x="38" y="97"/>
                </a:cubicBezTo>
                <a:cubicBezTo>
                  <a:pt x="38" y="98"/>
                  <a:pt x="39" y="98"/>
                  <a:pt x="40" y="99"/>
                </a:cubicBezTo>
                <a:cubicBezTo>
                  <a:pt x="42" y="102"/>
                  <a:pt x="42" y="105"/>
                  <a:pt x="43" y="108"/>
                </a:cubicBezTo>
                <a:cubicBezTo>
                  <a:pt x="43" y="109"/>
                  <a:pt x="43" y="110"/>
                  <a:pt x="43" y="112"/>
                </a:cubicBezTo>
                <a:cubicBezTo>
                  <a:pt x="43" y="113"/>
                  <a:pt x="44" y="115"/>
                  <a:pt x="44" y="116"/>
                </a:cubicBezTo>
                <a:cubicBezTo>
                  <a:pt x="45" y="118"/>
                  <a:pt x="46" y="120"/>
                  <a:pt x="47" y="122"/>
                </a:cubicBezTo>
                <a:cubicBezTo>
                  <a:pt x="48" y="127"/>
                  <a:pt x="50" y="131"/>
                  <a:pt x="51" y="136"/>
                </a:cubicBezTo>
                <a:cubicBezTo>
                  <a:pt x="52" y="138"/>
                  <a:pt x="53" y="140"/>
                  <a:pt x="53" y="142"/>
                </a:cubicBezTo>
                <a:cubicBezTo>
                  <a:pt x="54" y="144"/>
                  <a:pt x="55" y="146"/>
                  <a:pt x="56" y="148"/>
                </a:cubicBezTo>
                <a:cubicBezTo>
                  <a:pt x="56" y="151"/>
                  <a:pt x="54" y="152"/>
                  <a:pt x="55" y="155"/>
                </a:cubicBezTo>
                <a:cubicBezTo>
                  <a:pt x="55" y="157"/>
                  <a:pt x="57" y="158"/>
                  <a:pt x="58" y="160"/>
                </a:cubicBezTo>
                <a:cubicBezTo>
                  <a:pt x="60" y="164"/>
                  <a:pt x="61" y="168"/>
                  <a:pt x="64" y="172"/>
                </a:cubicBezTo>
                <a:cubicBezTo>
                  <a:pt x="65" y="174"/>
                  <a:pt x="66" y="176"/>
                  <a:pt x="68" y="178"/>
                </a:cubicBezTo>
                <a:cubicBezTo>
                  <a:pt x="69" y="180"/>
                  <a:pt x="70" y="182"/>
                  <a:pt x="72" y="184"/>
                </a:cubicBezTo>
                <a:cubicBezTo>
                  <a:pt x="73" y="185"/>
                  <a:pt x="75" y="186"/>
                  <a:pt x="76" y="188"/>
                </a:cubicBezTo>
                <a:cubicBezTo>
                  <a:pt x="78" y="190"/>
                  <a:pt x="79" y="193"/>
                  <a:pt x="80" y="195"/>
                </a:cubicBezTo>
                <a:cubicBezTo>
                  <a:pt x="81" y="198"/>
                  <a:pt x="81" y="200"/>
                  <a:pt x="83" y="202"/>
                </a:cubicBezTo>
                <a:cubicBezTo>
                  <a:pt x="84" y="204"/>
                  <a:pt x="84" y="206"/>
                  <a:pt x="85" y="208"/>
                </a:cubicBezTo>
                <a:cubicBezTo>
                  <a:pt x="85" y="211"/>
                  <a:pt x="86" y="213"/>
                  <a:pt x="87" y="215"/>
                </a:cubicBezTo>
                <a:cubicBezTo>
                  <a:pt x="88" y="217"/>
                  <a:pt x="89" y="219"/>
                  <a:pt x="89" y="221"/>
                </a:cubicBezTo>
                <a:cubicBezTo>
                  <a:pt x="90" y="226"/>
                  <a:pt x="92" y="229"/>
                  <a:pt x="95" y="233"/>
                </a:cubicBezTo>
                <a:cubicBezTo>
                  <a:pt x="96" y="236"/>
                  <a:pt x="97" y="238"/>
                  <a:pt x="99" y="240"/>
                </a:cubicBezTo>
                <a:cubicBezTo>
                  <a:pt x="100" y="241"/>
                  <a:pt x="100" y="241"/>
                  <a:pt x="100" y="242"/>
                </a:cubicBezTo>
                <a:cubicBezTo>
                  <a:pt x="100" y="243"/>
                  <a:pt x="101" y="244"/>
                  <a:pt x="101" y="245"/>
                </a:cubicBezTo>
                <a:cubicBezTo>
                  <a:pt x="102" y="245"/>
                  <a:pt x="102" y="246"/>
                  <a:pt x="102" y="247"/>
                </a:cubicBezTo>
                <a:cubicBezTo>
                  <a:pt x="102" y="248"/>
                  <a:pt x="103" y="248"/>
                  <a:pt x="103" y="250"/>
                </a:cubicBezTo>
                <a:cubicBezTo>
                  <a:pt x="103" y="251"/>
                  <a:pt x="104" y="255"/>
                  <a:pt x="102" y="254"/>
                </a:cubicBezTo>
                <a:cubicBezTo>
                  <a:pt x="101" y="253"/>
                  <a:pt x="101" y="252"/>
                  <a:pt x="101" y="251"/>
                </a:cubicBezTo>
                <a:cubicBezTo>
                  <a:pt x="101" y="250"/>
                  <a:pt x="101" y="250"/>
                  <a:pt x="100" y="249"/>
                </a:cubicBezTo>
                <a:cubicBezTo>
                  <a:pt x="99" y="248"/>
                  <a:pt x="99" y="246"/>
                  <a:pt x="99" y="245"/>
                </a:cubicBezTo>
                <a:cubicBezTo>
                  <a:pt x="99" y="244"/>
                  <a:pt x="98" y="242"/>
                  <a:pt x="97" y="242"/>
                </a:cubicBezTo>
                <a:cubicBezTo>
                  <a:pt x="96" y="242"/>
                  <a:pt x="97" y="245"/>
                  <a:pt x="97" y="245"/>
                </a:cubicBezTo>
                <a:cubicBezTo>
                  <a:pt x="98" y="246"/>
                  <a:pt x="97" y="248"/>
                  <a:pt x="98" y="249"/>
                </a:cubicBezTo>
                <a:cubicBezTo>
                  <a:pt x="98" y="250"/>
                  <a:pt x="99" y="250"/>
                  <a:pt x="100" y="251"/>
                </a:cubicBezTo>
                <a:cubicBezTo>
                  <a:pt x="100" y="252"/>
                  <a:pt x="100" y="253"/>
                  <a:pt x="100" y="255"/>
                </a:cubicBezTo>
                <a:cubicBezTo>
                  <a:pt x="100" y="256"/>
                  <a:pt x="100" y="256"/>
                  <a:pt x="101" y="257"/>
                </a:cubicBezTo>
                <a:cubicBezTo>
                  <a:pt x="101" y="258"/>
                  <a:pt x="101" y="259"/>
                  <a:pt x="101" y="260"/>
                </a:cubicBezTo>
                <a:cubicBezTo>
                  <a:pt x="101" y="260"/>
                  <a:pt x="102" y="261"/>
                  <a:pt x="102" y="261"/>
                </a:cubicBezTo>
                <a:cubicBezTo>
                  <a:pt x="103" y="263"/>
                  <a:pt x="103" y="264"/>
                  <a:pt x="104" y="266"/>
                </a:cubicBezTo>
                <a:cubicBezTo>
                  <a:pt x="106" y="267"/>
                  <a:pt x="108" y="267"/>
                  <a:pt x="108" y="269"/>
                </a:cubicBezTo>
                <a:cubicBezTo>
                  <a:pt x="109" y="270"/>
                  <a:pt x="108" y="271"/>
                  <a:pt x="107" y="272"/>
                </a:cubicBezTo>
                <a:cubicBezTo>
                  <a:pt x="107" y="273"/>
                  <a:pt x="108" y="274"/>
                  <a:pt x="108" y="274"/>
                </a:cubicBezTo>
                <a:cubicBezTo>
                  <a:pt x="109" y="275"/>
                  <a:pt x="110" y="276"/>
                  <a:pt x="110" y="276"/>
                </a:cubicBezTo>
                <a:cubicBezTo>
                  <a:pt x="111" y="277"/>
                  <a:pt x="112" y="278"/>
                  <a:pt x="113" y="279"/>
                </a:cubicBezTo>
                <a:cubicBezTo>
                  <a:pt x="114" y="280"/>
                  <a:pt x="114" y="282"/>
                  <a:pt x="115" y="283"/>
                </a:cubicBezTo>
                <a:cubicBezTo>
                  <a:pt x="117" y="285"/>
                  <a:pt x="118" y="286"/>
                  <a:pt x="120" y="288"/>
                </a:cubicBezTo>
                <a:cubicBezTo>
                  <a:pt x="121" y="290"/>
                  <a:pt x="122" y="291"/>
                  <a:pt x="124" y="292"/>
                </a:cubicBezTo>
                <a:cubicBezTo>
                  <a:pt x="126" y="293"/>
                  <a:pt x="128" y="294"/>
                  <a:pt x="130" y="295"/>
                </a:cubicBezTo>
                <a:cubicBezTo>
                  <a:pt x="131" y="296"/>
                  <a:pt x="133" y="296"/>
                  <a:pt x="134" y="297"/>
                </a:cubicBezTo>
                <a:cubicBezTo>
                  <a:pt x="137" y="298"/>
                  <a:pt x="138" y="297"/>
                  <a:pt x="139" y="295"/>
                </a:cubicBezTo>
                <a:cubicBezTo>
                  <a:pt x="141" y="293"/>
                  <a:pt x="142" y="293"/>
                  <a:pt x="144" y="292"/>
                </a:cubicBezTo>
                <a:cubicBezTo>
                  <a:pt x="145" y="291"/>
                  <a:pt x="146" y="291"/>
                  <a:pt x="147" y="290"/>
                </a:cubicBezTo>
                <a:cubicBezTo>
                  <a:pt x="148" y="290"/>
                  <a:pt x="149" y="289"/>
                  <a:pt x="150" y="288"/>
                </a:cubicBezTo>
                <a:cubicBezTo>
                  <a:pt x="151" y="287"/>
                  <a:pt x="153" y="286"/>
                  <a:pt x="154" y="285"/>
                </a:cubicBezTo>
                <a:cubicBezTo>
                  <a:pt x="155" y="283"/>
                  <a:pt x="155" y="281"/>
                  <a:pt x="155" y="278"/>
                </a:cubicBezTo>
                <a:cubicBezTo>
                  <a:pt x="155" y="274"/>
                  <a:pt x="158" y="269"/>
                  <a:pt x="162" y="267"/>
                </a:cubicBezTo>
                <a:cubicBezTo>
                  <a:pt x="163" y="266"/>
                  <a:pt x="165" y="265"/>
                  <a:pt x="167" y="265"/>
                </a:cubicBezTo>
                <a:cubicBezTo>
                  <a:pt x="168" y="264"/>
                  <a:pt x="170" y="265"/>
                  <a:pt x="172" y="264"/>
                </a:cubicBezTo>
                <a:cubicBezTo>
                  <a:pt x="174" y="263"/>
                  <a:pt x="176" y="261"/>
                  <a:pt x="179" y="261"/>
                </a:cubicBezTo>
                <a:cubicBezTo>
                  <a:pt x="179" y="261"/>
                  <a:pt x="183" y="262"/>
                  <a:pt x="183" y="261"/>
                </a:cubicBezTo>
                <a:cubicBezTo>
                  <a:pt x="183" y="261"/>
                  <a:pt x="181" y="260"/>
                  <a:pt x="181" y="260"/>
                </a:cubicBezTo>
                <a:cubicBezTo>
                  <a:pt x="180" y="259"/>
                  <a:pt x="180" y="258"/>
                  <a:pt x="179" y="257"/>
                </a:cubicBezTo>
                <a:cubicBezTo>
                  <a:pt x="179" y="256"/>
                  <a:pt x="178" y="256"/>
                  <a:pt x="178" y="255"/>
                </a:cubicBezTo>
                <a:cubicBezTo>
                  <a:pt x="178" y="254"/>
                  <a:pt x="179" y="253"/>
                  <a:pt x="179" y="252"/>
                </a:cubicBezTo>
                <a:cubicBezTo>
                  <a:pt x="180" y="251"/>
                  <a:pt x="181" y="250"/>
                  <a:pt x="181" y="250"/>
                </a:cubicBezTo>
                <a:cubicBezTo>
                  <a:pt x="182" y="249"/>
                  <a:pt x="182" y="248"/>
                  <a:pt x="182" y="247"/>
                </a:cubicBezTo>
                <a:cubicBezTo>
                  <a:pt x="183" y="245"/>
                  <a:pt x="185" y="244"/>
                  <a:pt x="186" y="242"/>
                </a:cubicBezTo>
                <a:cubicBezTo>
                  <a:pt x="186" y="241"/>
                  <a:pt x="186" y="240"/>
                  <a:pt x="186" y="239"/>
                </a:cubicBezTo>
                <a:cubicBezTo>
                  <a:pt x="187" y="238"/>
                  <a:pt x="187" y="237"/>
                  <a:pt x="187" y="236"/>
                </a:cubicBezTo>
                <a:cubicBezTo>
                  <a:pt x="188" y="235"/>
                  <a:pt x="188" y="234"/>
                  <a:pt x="189" y="233"/>
                </a:cubicBezTo>
                <a:cubicBezTo>
                  <a:pt x="189" y="233"/>
                  <a:pt x="190" y="233"/>
                  <a:pt x="191" y="232"/>
                </a:cubicBezTo>
                <a:cubicBezTo>
                  <a:pt x="192" y="232"/>
                  <a:pt x="193" y="231"/>
                  <a:pt x="194" y="230"/>
                </a:cubicBezTo>
                <a:cubicBezTo>
                  <a:pt x="195" y="229"/>
                  <a:pt x="198" y="229"/>
                  <a:pt x="199" y="230"/>
                </a:cubicBezTo>
                <a:cubicBezTo>
                  <a:pt x="201" y="230"/>
                  <a:pt x="202" y="233"/>
                  <a:pt x="204" y="231"/>
                </a:cubicBezTo>
                <a:cubicBezTo>
                  <a:pt x="206" y="230"/>
                  <a:pt x="205" y="227"/>
                  <a:pt x="206" y="225"/>
                </a:cubicBezTo>
                <a:cubicBezTo>
                  <a:pt x="207" y="222"/>
                  <a:pt x="208" y="216"/>
                  <a:pt x="206" y="212"/>
                </a:cubicBezTo>
                <a:cubicBezTo>
                  <a:pt x="205" y="210"/>
                  <a:pt x="205" y="209"/>
                  <a:pt x="205" y="207"/>
                </a:cubicBezTo>
                <a:cubicBezTo>
                  <a:pt x="205" y="205"/>
                  <a:pt x="205" y="204"/>
                  <a:pt x="204" y="203"/>
                </a:cubicBezTo>
                <a:cubicBezTo>
                  <a:pt x="203" y="202"/>
                  <a:pt x="201" y="200"/>
                  <a:pt x="202" y="199"/>
                </a:cubicBezTo>
                <a:cubicBezTo>
                  <a:pt x="202" y="198"/>
                  <a:pt x="204" y="198"/>
                  <a:pt x="204" y="197"/>
                </a:cubicBezTo>
                <a:cubicBezTo>
                  <a:pt x="205" y="196"/>
                  <a:pt x="204" y="195"/>
                  <a:pt x="204" y="194"/>
                </a:cubicBezTo>
                <a:cubicBezTo>
                  <a:pt x="203" y="192"/>
                  <a:pt x="203" y="189"/>
                  <a:pt x="203" y="187"/>
                </a:cubicBezTo>
                <a:cubicBezTo>
                  <a:pt x="204" y="185"/>
                  <a:pt x="205" y="183"/>
                  <a:pt x="206" y="181"/>
                </a:cubicBezTo>
                <a:cubicBezTo>
                  <a:pt x="206" y="179"/>
                  <a:pt x="207" y="177"/>
                  <a:pt x="208" y="175"/>
                </a:cubicBezTo>
                <a:cubicBezTo>
                  <a:pt x="209" y="173"/>
                  <a:pt x="210" y="172"/>
                  <a:pt x="211" y="170"/>
                </a:cubicBezTo>
                <a:cubicBezTo>
                  <a:pt x="212" y="168"/>
                  <a:pt x="212" y="166"/>
                  <a:pt x="213" y="164"/>
                </a:cubicBezTo>
                <a:cubicBezTo>
                  <a:pt x="214" y="163"/>
                  <a:pt x="216" y="161"/>
                  <a:pt x="217" y="159"/>
                </a:cubicBezTo>
                <a:cubicBezTo>
                  <a:pt x="218" y="157"/>
                  <a:pt x="218" y="154"/>
                  <a:pt x="218" y="152"/>
                </a:cubicBezTo>
                <a:cubicBezTo>
                  <a:pt x="218" y="149"/>
                  <a:pt x="218" y="145"/>
                  <a:pt x="218" y="142"/>
                </a:cubicBezTo>
                <a:cubicBezTo>
                  <a:pt x="218" y="140"/>
                  <a:pt x="218" y="138"/>
                  <a:pt x="218" y="135"/>
                </a:cubicBezTo>
                <a:cubicBezTo>
                  <a:pt x="218" y="134"/>
                  <a:pt x="218" y="133"/>
                  <a:pt x="217" y="132"/>
                </a:cubicBezTo>
                <a:cubicBezTo>
                  <a:pt x="217" y="132"/>
                  <a:pt x="216" y="132"/>
                  <a:pt x="215" y="131"/>
                </a:cubicBezTo>
                <a:cubicBezTo>
                  <a:pt x="214" y="130"/>
                  <a:pt x="212" y="127"/>
                  <a:pt x="214" y="126"/>
                </a:cubicBezTo>
                <a:cubicBezTo>
                  <a:pt x="215" y="125"/>
                  <a:pt x="214" y="127"/>
                  <a:pt x="215" y="128"/>
                </a:cubicBezTo>
                <a:cubicBezTo>
                  <a:pt x="215" y="128"/>
                  <a:pt x="217" y="129"/>
                  <a:pt x="217" y="130"/>
                </a:cubicBezTo>
                <a:cubicBezTo>
                  <a:pt x="217" y="130"/>
                  <a:pt x="218" y="132"/>
                  <a:pt x="219" y="132"/>
                </a:cubicBezTo>
                <a:cubicBezTo>
                  <a:pt x="220" y="132"/>
                  <a:pt x="219" y="130"/>
                  <a:pt x="219" y="129"/>
                </a:cubicBezTo>
                <a:cubicBezTo>
                  <a:pt x="219" y="128"/>
                  <a:pt x="218" y="127"/>
                  <a:pt x="218" y="126"/>
                </a:cubicBezTo>
                <a:cubicBezTo>
                  <a:pt x="218" y="125"/>
                  <a:pt x="218" y="124"/>
                  <a:pt x="218" y="123"/>
                </a:cubicBezTo>
                <a:cubicBezTo>
                  <a:pt x="217" y="122"/>
                  <a:pt x="217" y="122"/>
                  <a:pt x="216" y="121"/>
                </a:cubicBezTo>
                <a:cubicBezTo>
                  <a:pt x="216" y="121"/>
                  <a:pt x="216" y="120"/>
                  <a:pt x="216" y="119"/>
                </a:cubicBezTo>
                <a:cubicBezTo>
                  <a:pt x="215" y="118"/>
                  <a:pt x="215" y="118"/>
                  <a:pt x="214" y="117"/>
                </a:cubicBezTo>
                <a:cubicBezTo>
                  <a:pt x="213" y="116"/>
                  <a:pt x="213" y="115"/>
                  <a:pt x="213" y="114"/>
                </a:cubicBezTo>
                <a:cubicBezTo>
                  <a:pt x="213" y="113"/>
                  <a:pt x="212" y="112"/>
                  <a:pt x="212" y="110"/>
                </a:cubicBezTo>
                <a:cubicBezTo>
                  <a:pt x="213" y="109"/>
                  <a:pt x="213" y="109"/>
                  <a:pt x="213" y="107"/>
                </a:cubicBezTo>
                <a:cubicBezTo>
                  <a:pt x="213" y="106"/>
                  <a:pt x="213" y="105"/>
                  <a:pt x="213" y="104"/>
                </a:cubicBezTo>
                <a:cubicBezTo>
                  <a:pt x="212" y="103"/>
                  <a:pt x="212" y="102"/>
                  <a:pt x="212" y="100"/>
                </a:cubicBezTo>
                <a:cubicBezTo>
                  <a:pt x="212" y="98"/>
                  <a:pt x="212" y="95"/>
                  <a:pt x="211" y="93"/>
                </a:cubicBezTo>
                <a:cubicBezTo>
                  <a:pt x="211" y="91"/>
                  <a:pt x="211" y="89"/>
                  <a:pt x="211" y="87"/>
                </a:cubicBezTo>
                <a:cubicBezTo>
                  <a:pt x="211" y="86"/>
                  <a:pt x="212" y="85"/>
                  <a:pt x="212" y="84"/>
                </a:cubicBezTo>
                <a:cubicBezTo>
                  <a:pt x="213" y="81"/>
                  <a:pt x="213" y="79"/>
                  <a:pt x="213" y="77"/>
                </a:cubicBezTo>
                <a:cubicBezTo>
                  <a:pt x="214" y="75"/>
                  <a:pt x="215" y="74"/>
                  <a:pt x="216" y="72"/>
                </a:cubicBezTo>
                <a:cubicBezTo>
                  <a:pt x="217" y="70"/>
                  <a:pt x="218" y="67"/>
                  <a:pt x="220" y="65"/>
                </a:cubicBezTo>
                <a:cubicBezTo>
                  <a:pt x="223" y="62"/>
                  <a:pt x="226" y="59"/>
                  <a:pt x="230" y="59"/>
                </a:cubicBezTo>
                <a:cubicBezTo>
                  <a:pt x="232" y="59"/>
                  <a:pt x="233" y="60"/>
                  <a:pt x="234" y="62"/>
                </a:cubicBezTo>
                <a:cubicBezTo>
                  <a:pt x="236" y="64"/>
                  <a:pt x="237" y="60"/>
                  <a:pt x="237" y="59"/>
                </a:cubicBezTo>
                <a:cubicBezTo>
                  <a:pt x="239" y="56"/>
                  <a:pt x="239" y="61"/>
                  <a:pt x="241" y="61"/>
                </a:cubicBezTo>
                <a:cubicBezTo>
                  <a:pt x="243" y="61"/>
                  <a:pt x="241" y="60"/>
                  <a:pt x="241" y="59"/>
                </a:cubicBezTo>
                <a:cubicBezTo>
                  <a:pt x="241" y="58"/>
                  <a:pt x="241" y="57"/>
                  <a:pt x="242" y="57"/>
                </a:cubicBezTo>
                <a:cubicBezTo>
                  <a:pt x="243" y="55"/>
                  <a:pt x="245" y="55"/>
                  <a:pt x="246" y="53"/>
                </a:cubicBezTo>
                <a:cubicBezTo>
                  <a:pt x="247" y="50"/>
                  <a:pt x="247" y="48"/>
                  <a:pt x="249" y="46"/>
                </a:cubicBezTo>
                <a:cubicBezTo>
                  <a:pt x="252" y="42"/>
                  <a:pt x="257" y="44"/>
                  <a:pt x="261" y="44"/>
                </a:cubicBezTo>
                <a:cubicBezTo>
                  <a:pt x="265" y="44"/>
                  <a:pt x="268" y="41"/>
                  <a:pt x="272" y="40"/>
                </a:cubicBezTo>
                <a:cubicBezTo>
                  <a:pt x="274" y="40"/>
                  <a:pt x="276" y="39"/>
                  <a:pt x="278" y="38"/>
                </a:cubicBezTo>
                <a:cubicBezTo>
                  <a:pt x="279" y="37"/>
                  <a:pt x="279" y="37"/>
                  <a:pt x="279" y="36"/>
                </a:cubicBezTo>
                <a:cubicBezTo>
                  <a:pt x="280" y="35"/>
                  <a:pt x="281" y="34"/>
                  <a:pt x="281" y="33"/>
                </a:cubicBezTo>
                <a:cubicBezTo>
                  <a:pt x="282" y="31"/>
                  <a:pt x="283" y="29"/>
                  <a:pt x="281" y="28"/>
                </a:cubicBezTo>
                <a:cubicBezTo>
                  <a:pt x="279" y="26"/>
                  <a:pt x="279" y="24"/>
                  <a:pt x="281" y="22"/>
                </a:cubicBezTo>
                <a:cubicBezTo>
                  <a:pt x="282" y="20"/>
                  <a:pt x="283" y="19"/>
                  <a:pt x="286" y="17"/>
                </a:cubicBezTo>
                <a:cubicBezTo>
                  <a:pt x="288" y="16"/>
                  <a:pt x="290" y="14"/>
                  <a:pt x="293" y="13"/>
                </a:cubicBezTo>
                <a:cubicBezTo>
                  <a:pt x="294" y="12"/>
                  <a:pt x="296" y="12"/>
                  <a:pt x="297" y="11"/>
                </a:cubicBezTo>
                <a:cubicBezTo>
                  <a:pt x="300" y="11"/>
                  <a:pt x="301" y="9"/>
                  <a:pt x="303" y="8"/>
                </a:cubicBezTo>
                <a:cubicBezTo>
                  <a:pt x="305" y="7"/>
                  <a:pt x="307" y="5"/>
                  <a:pt x="309" y="3"/>
                </a:cubicBezTo>
                <a:cubicBezTo>
                  <a:pt x="310" y="2"/>
                  <a:pt x="310" y="2"/>
                  <a:pt x="311" y="1"/>
                </a:cubicBezTo>
                <a:cubicBezTo>
                  <a:pt x="0" y="1"/>
                  <a:pt x="0" y="1"/>
                  <a:pt x="0" y="1"/>
                </a:cubicBezTo>
                <a:cubicBezTo>
                  <a:pt x="1" y="2"/>
                  <a:pt x="1" y="2"/>
                  <a:pt x="1" y="3"/>
                </a:cubicBezTo>
                <a:close/>
                <a:moveTo>
                  <a:pt x="672" y="59"/>
                </a:moveTo>
                <a:cubicBezTo>
                  <a:pt x="672" y="59"/>
                  <a:pt x="672" y="57"/>
                  <a:pt x="673" y="57"/>
                </a:cubicBezTo>
                <a:cubicBezTo>
                  <a:pt x="675" y="57"/>
                  <a:pt x="673" y="61"/>
                  <a:pt x="673" y="62"/>
                </a:cubicBezTo>
                <a:cubicBezTo>
                  <a:pt x="673" y="63"/>
                  <a:pt x="674" y="65"/>
                  <a:pt x="675" y="64"/>
                </a:cubicBezTo>
                <a:cubicBezTo>
                  <a:pt x="676" y="64"/>
                  <a:pt x="677" y="62"/>
                  <a:pt x="678" y="62"/>
                </a:cubicBezTo>
                <a:cubicBezTo>
                  <a:pt x="679" y="61"/>
                  <a:pt x="679" y="62"/>
                  <a:pt x="680" y="61"/>
                </a:cubicBezTo>
                <a:cubicBezTo>
                  <a:pt x="681" y="60"/>
                  <a:pt x="681" y="59"/>
                  <a:pt x="682" y="58"/>
                </a:cubicBezTo>
                <a:cubicBezTo>
                  <a:pt x="682" y="56"/>
                  <a:pt x="684" y="54"/>
                  <a:pt x="684" y="52"/>
                </a:cubicBezTo>
                <a:cubicBezTo>
                  <a:pt x="685" y="50"/>
                  <a:pt x="686" y="48"/>
                  <a:pt x="688" y="48"/>
                </a:cubicBezTo>
                <a:cubicBezTo>
                  <a:pt x="689" y="48"/>
                  <a:pt x="690" y="48"/>
                  <a:pt x="692" y="48"/>
                </a:cubicBezTo>
                <a:cubicBezTo>
                  <a:pt x="693" y="48"/>
                  <a:pt x="694" y="48"/>
                  <a:pt x="694" y="47"/>
                </a:cubicBezTo>
                <a:cubicBezTo>
                  <a:pt x="695" y="46"/>
                  <a:pt x="697" y="45"/>
                  <a:pt x="697" y="44"/>
                </a:cubicBezTo>
                <a:cubicBezTo>
                  <a:pt x="696" y="44"/>
                  <a:pt x="694" y="44"/>
                  <a:pt x="695" y="43"/>
                </a:cubicBezTo>
                <a:cubicBezTo>
                  <a:pt x="696" y="42"/>
                  <a:pt x="698" y="43"/>
                  <a:pt x="699" y="43"/>
                </a:cubicBezTo>
                <a:cubicBezTo>
                  <a:pt x="700" y="43"/>
                  <a:pt x="701" y="43"/>
                  <a:pt x="702" y="42"/>
                </a:cubicBezTo>
                <a:cubicBezTo>
                  <a:pt x="702" y="42"/>
                  <a:pt x="704" y="42"/>
                  <a:pt x="704" y="41"/>
                </a:cubicBezTo>
                <a:cubicBezTo>
                  <a:pt x="705" y="40"/>
                  <a:pt x="704" y="40"/>
                  <a:pt x="703" y="40"/>
                </a:cubicBezTo>
                <a:cubicBezTo>
                  <a:pt x="703" y="39"/>
                  <a:pt x="703" y="38"/>
                  <a:pt x="702" y="37"/>
                </a:cubicBezTo>
                <a:cubicBezTo>
                  <a:pt x="702" y="36"/>
                  <a:pt x="701" y="34"/>
                  <a:pt x="703" y="33"/>
                </a:cubicBezTo>
                <a:cubicBezTo>
                  <a:pt x="703" y="34"/>
                  <a:pt x="702" y="36"/>
                  <a:pt x="703" y="36"/>
                </a:cubicBezTo>
                <a:cubicBezTo>
                  <a:pt x="703" y="37"/>
                  <a:pt x="704" y="38"/>
                  <a:pt x="705" y="38"/>
                </a:cubicBezTo>
                <a:cubicBezTo>
                  <a:pt x="707" y="40"/>
                  <a:pt x="708" y="39"/>
                  <a:pt x="710" y="39"/>
                </a:cubicBezTo>
                <a:cubicBezTo>
                  <a:pt x="713" y="38"/>
                  <a:pt x="713" y="37"/>
                  <a:pt x="715" y="35"/>
                </a:cubicBezTo>
                <a:cubicBezTo>
                  <a:pt x="716" y="33"/>
                  <a:pt x="719" y="33"/>
                  <a:pt x="719" y="30"/>
                </a:cubicBezTo>
                <a:cubicBezTo>
                  <a:pt x="720" y="28"/>
                  <a:pt x="718" y="25"/>
                  <a:pt x="719" y="23"/>
                </a:cubicBezTo>
                <a:cubicBezTo>
                  <a:pt x="720" y="22"/>
                  <a:pt x="721" y="22"/>
                  <a:pt x="721" y="21"/>
                </a:cubicBezTo>
                <a:cubicBezTo>
                  <a:pt x="721" y="19"/>
                  <a:pt x="721" y="18"/>
                  <a:pt x="721" y="17"/>
                </a:cubicBezTo>
                <a:cubicBezTo>
                  <a:pt x="721" y="16"/>
                  <a:pt x="721" y="11"/>
                  <a:pt x="722" y="11"/>
                </a:cubicBezTo>
                <a:cubicBezTo>
                  <a:pt x="723" y="11"/>
                  <a:pt x="723" y="13"/>
                  <a:pt x="723" y="14"/>
                </a:cubicBezTo>
                <a:cubicBezTo>
                  <a:pt x="724" y="15"/>
                  <a:pt x="724" y="16"/>
                  <a:pt x="725" y="16"/>
                </a:cubicBezTo>
                <a:cubicBezTo>
                  <a:pt x="727" y="18"/>
                  <a:pt x="728" y="19"/>
                  <a:pt x="729" y="21"/>
                </a:cubicBezTo>
                <a:cubicBezTo>
                  <a:pt x="730" y="23"/>
                  <a:pt x="730" y="25"/>
                  <a:pt x="731" y="27"/>
                </a:cubicBezTo>
                <a:cubicBezTo>
                  <a:pt x="732" y="29"/>
                  <a:pt x="732" y="31"/>
                  <a:pt x="733" y="34"/>
                </a:cubicBezTo>
                <a:cubicBezTo>
                  <a:pt x="733" y="35"/>
                  <a:pt x="734" y="39"/>
                  <a:pt x="736" y="39"/>
                </a:cubicBezTo>
                <a:cubicBezTo>
                  <a:pt x="738" y="39"/>
                  <a:pt x="738" y="38"/>
                  <a:pt x="739" y="38"/>
                </a:cubicBezTo>
                <a:cubicBezTo>
                  <a:pt x="740" y="37"/>
                  <a:pt x="741" y="38"/>
                  <a:pt x="742" y="38"/>
                </a:cubicBezTo>
                <a:cubicBezTo>
                  <a:pt x="743" y="38"/>
                  <a:pt x="744" y="37"/>
                  <a:pt x="744" y="39"/>
                </a:cubicBezTo>
                <a:cubicBezTo>
                  <a:pt x="745" y="39"/>
                  <a:pt x="743" y="40"/>
                  <a:pt x="743" y="41"/>
                </a:cubicBezTo>
                <a:cubicBezTo>
                  <a:pt x="743" y="42"/>
                  <a:pt x="743" y="43"/>
                  <a:pt x="743" y="44"/>
                </a:cubicBezTo>
                <a:cubicBezTo>
                  <a:pt x="743" y="46"/>
                  <a:pt x="742" y="48"/>
                  <a:pt x="742" y="50"/>
                </a:cubicBezTo>
                <a:cubicBezTo>
                  <a:pt x="742" y="53"/>
                  <a:pt x="743" y="56"/>
                  <a:pt x="744" y="58"/>
                </a:cubicBezTo>
                <a:cubicBezTo>
                  <a:pt x="744" y="59"/>
                  <a:pt x="745" y="61"/>
                  <a:pt x="746" y="62"/>
                </a:cubicBezTo>
                <a:cubicBezTo>
                  <a:pt x="746" y="63"/>
                  <a:pt x="747" y="65"/>
                  <a:pt x="747" y="67"/>
                </a:cubicBezTo>
                <a:cubicBezTo>
                  <a:pt x="747" y="68"/>
                  <a:pt x="747" y="69"/>
                  <a:pt x="747" y="70"/>
                </a:cubicBezTo>
                <a:cubicBezTo>
                  <a:pt x="747" y="73"/>
                  <a:pt x="747" y="75"/>
                  <a:pt x="747" y="77"/>
                </a:cubicBezTo>
                <a:cubicBezTo>
                  <a:pt x="749" y="81"/>
                  <a:pt x="747" y="87"/>
                  <a:pt x="749" y="90"/>
                </a:cubicBezTo>
                <a:cubicBezTo>
                  <a:pt x="750" y="92"/>
                  <a:pt x="752" y="92"/>
                  <a:pt x="753" y="93"/>
                </a:cubicBezTo>
                <a:cubicBezTo>
                  <a:pt x="754" y="94"/>
                  <a:pt x="755" y="96"/>
                  <a:pt x="755" y="98"/>
                </a:cubicBezTo>
                <a:cubicBezTo>
                  <a:pt x="755" y="103"/>
                  <a:pt x="754" y="108"/>
                  <a:pt x="756" y="114"/>
                </a:cubicBezTo>
                <a:cubicBezTo>
                  <a:pt x="757" y="115"/>
                  <a:pt x="757" y="118"/>
                  <a:pt x="757" y="120"/>
                </a:cubicBezTo>
                <a:cubicBezTo>
                  <a:pt x="757" y="121"/>
                  <a:pt x="757" y="122"/>
                  <a:pt x="757" y="123"/>
                </a:cubicBezTo>
                <a:cubicBezTo>
                  <a:pt x="757" y="123"/>
                  <a:pt x="758" y="124"/>
                  <a:pt x="758" y="125"/>
                </a:cubicBezTo>
                <a:cubicBezTo>
                  <a:pt x="759" y="126"/>
                  <a:pt x="758" y="130"/>
                  <a:pt x="760" y="130"/>
                </a:cubicBezTo>
                <a:cubicBezTo>
                  <a:pt x="761" y="129"/>
                  <a:pt x="760" y="125"/>
                  <a:pt x="760" y="124"/>
                </a:cubicBezTo>
                <a:cubicBezTo>
                  <a:pt x="760" y="122"/>
                  <a:pt x="759" y="119"/>
                  <a:pt x="760" y="117"/>
                </a:cubicBezTo>
                <a:cubicBezTo>
                  <a:pt x="761" y="114"/>
                  <a:pt x="762" y="119"/>
                  <a:pt x="763" y="120"/>
                </a:cubicBezTo>
                <a:cubicBezTo>
                  <a:pt x="763" y="121"/>
                  <a:pt x="763" y="122"/>
                  <a:pt x="764" y="123"/>
                </a:cubicBezTo>
                <a:cubicBezTo>
                  <a:pt x="764" y="124"/>
                  <a:pt x="765" y="125"/>
                  <a:pt x="765" y="126"/>
                </a:cubicBezTo>
                <a:cubicBezTo>
                  <a:pt x="766" y="128"/>
                  <a:pt x="768" y="130"/>
                  <a:pt x="768" y="132"/>
                </a:cubicBezTo>
                <a:cubicBezTo>
                  <a:pt x="768" y="134"/>
                  <a:pt x="769" y="137"/>
                  <a:pt x="770" y="139"/>
                </a:cubicBezTo>
                <a:cubicBezTo>
                  <a:pt x="771" y="141"/>
                  <a:pt x="772" y="143"/>
                  <a:pt x="773" y="145"/>
                </a:cubicBezTo>
                <a:cubicBezTo>
                  <a:pt x="774" y="147"/>
                  <a:pt x="774" y="149"/>
                  <a:pt x="774" y="151"/>
                </a:cubicBezTo>
                <a:cubicBezTo>
                  <a:pt x="775" y="154"/>
                  <a:pt x="776" y="156"/>
                  <a:pt x="775" y="160"/>
                </a:cubicBezTo>
                <a:cubicBezTo>
                  <a:pt x="774" y="161"/>
                  <a:pt x="773" y="162"/>
                  <a:pt x="773" y="164"/>
                </a:cubicBezTo>
                <a:cubicBezTo>
                  <a:pt x="773" y="165"/>
                  <a:pt x="773" y="167"/>
                  <a:pt x="772" y="168"/>
                </a:cubicBezTo>
                <a:cubicBezTo>
                  <a:pt x="770" y="169"/>
                  <a:pt x="770" y="171"/>
                  <a:pt x="773" y="171"/>
                </a:cubicBezTo>
                <a:cubicBezTo>
                  <a:pt x="775" y="171"/>
                  <a:pt x="776" y="171"/>
                  <a:pt x="775" y="173"/>
                </a:cubicBezTo>
                <a:cubicBezTo>
                  <a:pt x="773" y="174"/>
                  <a:pt x="774" y="179"/>
                  <a:pt x="772" y="178"/>
                </a:cubicBezTo>
                <a:cubicBezTo>
                  <a:pt x="771" y="178"/>
                  <a:pt x="769" y="173"/>
                  <a:pt x="768" y="176"/>
                </a:cubicBezTo>
                <a:cubicBezTo>
                  <a:pt x="767" y="179"/>
                  <a:pt x="769" y="180"/>
                  <a:pt x="771" y="181"/>
                </a:cubicBezTo>
                <a:cubicBezTo>
                  <a:pt x="774" y="182"/>
                  <a:pt x="772" y="185"/>
                  <a:pt x="772" y="187"/>
                </a:cubicBezTo>
                <a:cubicBezTo>
                  <a:pt x="773" y="189"/>
                  <a:pt x="776" y="187"/>
                  <a:pt x="777" y="186"/>
                </a:cubicBezTo>
                <a:cubicBezTo>
                  <a:pt x="777" y="185"/>
                  <a:pt x="777" y="184"/>
                  <a:pt x="778" y="184"/>
                </a:cubicBezTo>
                <a:cubicBezTo>
                  <a:pt x="779" y="183"/>
                  <a:pt x="780" y="184"/>
                  <a:pt x="780" y="185"/>
                </a:cubicBezTo>
                <a:cubicBezTo>
                  <a:pt x="780" y="187"/>
                  <a:pt x="779" y="186"/>
                  <a:pt x="778" y="187"/>
                </a:cubicBezTo>
                <a:cubicBezTo>
                  <a:pt x="777" y="187"/>
                  <a:pt x="776" y="188"/>
                  <a:pt x="776" y="189"/>
                </a:cubicBezTo>
                <a:cubicBezTo>
                  <a:pt x="775" y="191"/>
                  <a:pt x="777" y="194"/>
                  <a:pt x="777" y="196"/>
                </a:cubicBezTo>
                <a:cubicBezTo>
                  <a:pt x="777" y="198"/>
                  <a:pt x="777" y="201"/>
                  <a:pt x="777" y="203"/>
                </a:cubicBezTo>
                <a:cubicBezTo>
                  <a:pt x="776" y="205"/>
                  <a:pt x="775" y="207"/>
                  <a:pt x="775" y="209"/>
                </a:cubicBezTo>
                <a:cubicBezTo>
                  <a:pt x="775" y="212"/>
                  <a:pt x="774" y="213"/>
                  <a:pt x="771" y="214"/>
                </a:cubicBezTo>
                <a:cubicBezTo>
                  <a:pt x="770" y="215"/>
                  <a:pt x="769" y="217"/>
                  <a:pt x="768" y="219"/>
                </a:cubicBezTo>
                <a:cubicBezTo>
                  <a:pt x="768" y="221"/>
                  <a:pt x="770" y="223"/>
                  <a:pt x="770" y="225"/>
                </a:cubicBezTo>
                <a:cubicBezTo>
                  <a:pt x="771" y="227"/>
                  <a:pt x="772" y="230"/>
                  <a:pt x="771" y="233"/>
                </a:cubicBezTo>
                <a:cubicBezTo>
                  <a:pt x="770" y="234"/>
                  <a:pt x="769" y="237"/>
                  <a:pt x="770" y="238"/>
                </a:cubicBezTo>
                <a:cubicBezTo>
                  <a:pt x="771" y="241"/>
                  <a:pt x="772" y="237"/>
                  <a:pt x="773" y="236"/>
                </a:cubicBezTo>
                <a:cubicBezTo>
                  <a:pt x="775" y="236"/>
                  <a:pt x="772" y="241"/>
                  <a:pt x="772" y="242"/>
                </a:cubicBezTo>
                <a:cubicBezTo>
                  <a:pt x="771" y="244"/>
                  <a:pt x="771" y="246"/>
                  <a:pt x="770" y="248"/>
                </a:cubicBezTo>
                <a:cubicBezTo>
                  <a:pt x="769" y="250"/>
                  <a:pt x="768" y="252"/>
                  <a:pt x="767" y="254"/>
                </a:cubicBezTo>
                <a:cubicBezTo>
                  <a:pt x="766" y="256"/>
                  <a:pt x="766" y="258"/>
                  <a:pt x="765" y="260"/>
                </a:cubicBezTo>
                <a:cubicBezTo>
                  <a:pt x="764" y="262"/>
                  <a:pt x="763" y="263"/>
                  <a:pt x="763" y="265"/>
                </a:cubicBezTo>
                <a:cubicBezTo>
                  <a:pt x="763" y="266"/>
                  <a:pt x="764" y="266"/>
                  <a:pt x="764" y="267"/>
                </a:cubicBezTo>
                <a:cubicBezTo>
                  <a:pt x="764" y="268"/>
                  <a:pt x="764" y="269"/>
                  <a:pt x="764" y="270"/>
                </a:cubicBezTo>
                <a:cubicBezTo>
                  <a:pt x="764" y="270"/>
                  <a:pt x="763" y="271"/>
                  <a:pt x="763" y="272"/>
                </a:cubicBezTo>
                <a:cubicBezTo>
                  <a:pt x="763" y="273"/>
                  <a:pt x="763" y="273"/>
                  <a:pt x="763" y="274"/>
                </a:cubicBezTo>
                <a:cubicBezTo>
                  <a:pt x="762" y="275"/>
                  <a:pt x="762" y="276"/>
                  <a:pt x="762" y="276"/>
                </a:cubicBezTo>
                <a:cubicBezTo>
                  <a:pt x="761" y="279"/>
                  <a:pt x="762" y="281"/>
                  <a:pt x="761" y="284"/>
                </a:cubicBezTo>
                <a:cubicBezTo>
                  <a:pt x="761" y="285"/>
                  <a:pt x="761" y="287"/>
                  <a:pt x="761" y="288"/>
                </a:cubicBezTo>
                <a:cubicBezTo>
                  <a:pt x="762" y="289"/>
                  <a:pt x="762" y="289"/>
                  <a:pt x="763" y="290"/>
                </a:cubicBezTo>
                <a:cubicBezTo>
                  <a:pt x="763" y="291"/>
                  <a:pt x="763" y="292"/>
                  <a:pt x="763" y="293"/>
                </a:cubicBezTo>
                <a:cubicBezTo>
                  <a:pt x="763" y="294"/>
                  <a:pt x="764" y="294"/>
                  <a:pt x="764" y="294"/>
                </a:cubicBezTo>
                <a:cubicBezTo>
                  <a:pt x="765" y="295"/>
                  <a:pt x="766" y="295"/>
                  <a:pt x="765" y="296"/>
                </a:cubicBezTo>
                <a:cubicBezTo>
                  <a:pt x="764" y="297"/>
                  <a:pt x="763" y="296"/>
                  <a:pt x="763" y="298"/>
                </a:cubicBezTo>
                <a:cubicBezTo>
                  <a:pt x="763" y="299"/>
                  <a:pt x="763" y="300"/>
                  <a:pt x="763" y="301"/>
                </a:cubicBezTo>
                <a:cubicBezTo>
                  <a:pt x="762" y="303"/>
                  <a:pt x="761" y="306"/>
                  <a:pt x="762" y="307"/>
                </a:cubicBezTo>
                <a:cubicBezTo>
                  <a:pt x="764" y="310"/>
                  <a:pt x="766" y="305"/>
                  <a:pt x="767" y="305"/>
                </a:cubicBezTo>
                <a:cubicBezTo>
                  <a:pt x="768" y="304"/>
                  <a:pt x="770" y="304"/>
                  <a:pt x="768" y="302"/>
                </a:cubicBezTo>
                <a:cubicBezTo>
                  <a:pt x="768" y="301"/>
                  <a:pt x="768" y="300"/>
                  <a:pt x="768" y="300"/>
                </a:cubicBezTo>
                <a:cubicBezTo>
                  <a:pt x="767" y="299"/>
                  <a:pt x="767" y="299"/>
                  <a:pt x="766" y="298"/>
                </a:cubicBezTo>
                <a:cubicBezTo>
                  <a:pt x="766" y="298"/>
                  <a:pt x="765" y="297"/>
                  <a:pt x="766" y="296"/>
                </a:cubicBezTo>
                <a:cubicBezTo>
                  <a:pt x="766" y="295"/>
                  <a:pt x="767" y="295"/>
                  <a:pt x="768" y="295"/>
                </a:cubicBezTo>
                <a:cubicBezTo>
                  <a:pt x="768" y="295"/>
                  <a:pt x="770" y="294"/>
                  <a:pt x="770" y="293"/>
                </a:cubicBezTo>
                <a:cubicBezTo>
                  <a:pt x="770" y="292"/>
                  <a:pt x="768" y="293"/>
                  <a:pt x="768" y="292"/>
                </a:cubicBezTo>
                <a:cubicBezTo>
                  <a:pt x="767" y="291"/>
                  <a:pt x="769" y="291"/>
                  <a:pt x="770" y="291"/>
                </a:cubicBezTo>
                <a:cubicBezTo>
                  <a:pt x="770" y="291"/>
                  <a:pt x="771" y="290"/>
                  <a:pt x="772" y="289"/>
                </a:cubicBezTo>
                <a:cubicBezTo>
                  <a:pt x="774" y="289"/>
                  <a:pt x="775" y="291"/>
                  <a:pt x="777" y="292"/>
                </a:cubicBezTo>
                <a:cubicBezTo>
                  <a:pt x="779" y="294"/>
                  <a:pt x="779" y="295"/>
                  <a:pt x="780" y="297"/>
                </a:cubicBezTo>
                <a:cubicBezTo>
                  <a:pt x="781" y="299"/>
                  <a:pt x="783" y="300"/>
                  <a:pt x="784" y="301"/>
                </a:cubicBezTo>
                <a:cubicBezTo>
                  <a:pt x="786" y="303"/>
                  <a:pt x="788" y="303"/>
                  <a:pt x="787" y="305"/>
                </a:cubicBezTo>
                <a:cubicBezTo>
                  <a:pt x="786" y="306"/>
                  <a:pt x="786" y="307"/>
                  <a:pt x="786" y="308"/>
                </a:cubicBezTo>
                <a:cubicBezTo>
                  <a:pt x="786" y="309"/>
                  <a:pt x="786" y="310"/>
                  <a:pt x="786" y="311"/>
                </a:cubicBezTo>
                <a:cubicBezTo>
                  <a:pt x="786" y="312"/>
                  <a:pt x="786" y="314"/>
                  <a:pt x="786" y="315"/>
                </a:cubicBezTo>
                <a:cubicBezTo>
                  <a:pt x="786" y="315"/>
                  <a:pt x="787" y="317"/>
                  <a:pt x="788" y="317"/>
                </a:cubicBezTo>
                <a:cubicBezTo>
                  <a:pt x="789" y="317"/>
                  <a:pt x="788" y="315"/>
                  <a:pt x="788" y="314"/>
                </a:cubicBezTo>
                <a:cubicBezTo>
                  <a:pt x="788" y="313"/>
                  <a:pt x="788" y="312"/>
                  <a:pt x="788" y="311"/>
                </a:cubicBezTo>
                <a:cubicBezTo>
                  <a:pt x="788" y="311"/>
                  <a:pt x="787" y="310"/>
                  <a:pt x="786" y="310"/>
                </a:cubicBezTo>
                <a:cubicBezTo>
                  <a:pt x="786" y="308"/>
                  <a:pt x="787" y="308"/>
                  <a:pt x="788" y="309"/>
                </a:cubicBezTo>
                <a:cubicBezTo>
                  <a:pt x="788" y="309"/>
                  <a:pt x="788" y="310"/>
                  <a:pt x="789" y="310"/>
                </a:cubicBezTo>
                <a:cubicBezTo>
                  <a:pt x="789" y="310"/>
                  <a:pt x="790" y="310"/>
                  <a:pt x="790" y="310"/>
                </a:cubicBezTo>
                <a:cubicBezTo>
                  <a:pt x="791" y="310"/>
                  <a:pt x="792" y="311"/>
                  <a:pt x="792" y="312"/>
                </a:cubicBezTo>
                <a:cubicBezTo>
                  <a:pt x="793" y="313"/>
                  <a:pt x="794" y="314"/>
                  <a:pt x="794" y="316"/>
                </a:cubicBezTo>
                <a:cubicBezTo>
                  <a:pt x="794" y="319"/>
                  <a:pt x="796" y="321"/>
                  <a:pt x="798" y="320"/>
                </a:cubicBezTo>
                <a:cubicBezTo>
                  <a:pt x="799" y="320"/>
                  <a:pt x="800" y="319"/>
                  <a:pt x="801" y="319"/>
                </a:cubicBezTo>
                <a:cubicBezTo>
                  <a:pt x="802" y="319"/>
                  <a:pt x="801" y="321"/>
                  <a:pt x="801" y="322"/>
                </a:cubicBezTo>
                <a:cubicBezTo>
                  <a:pt x="800" y="323"/>
                  <a:pt x="800" y="323"/>
                  <a:pt x="802" y="324"/>
                </a:cubicBezTo>
                <a:cubicBezTo>
                  <a:pt x="802" y="325"/>
                  <a:pt x="803" y="326"/>
                  <a:pt x="803" y="326"/>
                </a:cubicBezTo>
                <a:cubicBezTo>
                  <a:pt x="804" y="327"/>
                  <a:pt x="806" y="326"/>
                  <a:pt x="807" y="327"/>
                </a:cubicBezTo>
                <a:cubicBezTo>
                  <a:pt x="808" y="328"/>
                  <a:pt x="806" y="328"/>
                  <a:pt x="806" y="329"/>
                </a:cubicBezTo>
                <a:cubicBezTo>
                  <a:pt x="805" y="330"/>
                  <a:pt x="805" y="331"/>
                  <a:pt x="806" y="332"/>
                </a:cubicBezTo>
                <a:cubicBezTo>
                  <a:pt x="806" y="334"/>
                  <a:pt x="806" y="336"/>
                  <a:pt x="807" y="337"/>
                </a:cubicBezTo>
                <a:cubicBezTo>
                  <a:pt x="809" y="338"/>
                  <a:pt x="809" y="339"/>
                  <a:pt x="810" y="340"/>
                </a:cubicBezTo>
                <a:cubicBezTo>
                  <a:pt x="811" y="342"/>
                  <a:pt x="813" y="343"/>
                  <a:pt x="815" y="344"/>
                </a:cubicBezTo>
                <a:cubicBezTo>
                  <a:pt x="815" y="345"/>
                  <a:pt x="816" y="345"/>
                  <a:pt x="817" y="346"/>
                </a:cubicBezTo>
                <a:cubicBezTo>
                  <a:pt x="817" y="347"/>
                  <a:pt x="818" y="347"/>
                  <a:pt x="819" y="348"/>
                </a:cubicBezTo>
                <a:cubicBezTo>
                  <a:pt x="820" y="350"/>
                  <a:pt x="819" y="352"/>
                  <a:pt x="821" y="354"/>
                </a:cubicBezTo>
                <a:cubicBezTo>
                  <a:pt x="822" y="356"/>
                  <a:pt x="824" y="356"/>
                  <a:pt x="825" y="358"/>
                </a:cubicBezTo>
                <a:cubicBezTo>
                  <a:pt x="825" y="360"/>
                  <a:pt x="826" y="363"/>
                  <a:pt x="826" y="365"/>
                </a:cubicBezTo>
                <a:cubicBezTo>
                  <a:pt x="826" y="367"/>
                  <a:pt x="826" y="369"/>
                  <a:pt x="826" y="371"/>
                </a:cubicBezTo>
                <a:cubicBezTo>
                  <a:pt x="827" y="373"/>
                  <a:pt x="827" y="376"/>
                  <a:pt x="825" y="377"/>
                </a:cubicBezTo>
                <a:cubicBezTo>
                  <a:pt x="825" y="377"/>
                  <a:pt x="824" y="377"/>
                  <a:pt x="824" y="377"/>
                </a:cubicBezTo>
                <a:cubicBezTo>
                  <a:pt x="823" y="378"/>
                  <a:pt x="823" y="378"/>
                  <a:pt x="823" y="379"/>
                </a:cubicBezTo>
                <a:cubicBezTo>
                  <a:pt x="823" y="379"/>
                  <a:pt x="821" y="380"/>
                  <a:pt x="821" y="381"/>
                </a:cubicBezTo>
                <a:cubicBezTo>
                  <a:pt x="822" y="382"/>
                  <a:pt x="825" y="380"/>
                  <a:pt x="826" y="381"/>
                </a:cubicBezTo>
                <a:cubicBezTo>
                  <a:pt x="827" y="382"/>
                  <a:pt x="827" y="384"/>
                  <a:pt x="827" y="385"/>
                </a:cubicBezTo>
                <a:cubicBezTo>
                  <a:pt x="826" y="387"/>
                  <a:pt x="827" y="388"/>
                  <a:pt x="828" y="389"/>
                </a:cubicBezTo>
                <a:cubicBezTo>
                  <a:pt x="829" y="392"/>
                  <a:pt x="829" y="395"/>
                  <a:pt x="831" y="397"/>
                </a:cubicBezTo>
                <a:cubicBezTo>
                  <a:pt x="833" y="399"/>
                  <a:pt x="833" y="401"/>
                  <a:pt x="833" y="403"/>
                </a:cubicBezTo>
                <a:cubicBezTo>
                  <a:pt x="833" y="406"/>
                  <a:pt x="833" y="408"/>
                  <a:pt x="833" y="410"/>
                </a:cubicBezTo>
                <a:cubicBezTo>
                  <a:pt x="832" y="411"/>
                  <a:pt x="832" y="412"/>
                  <a:pt x="833" y="413"/>
                </a:cubicBezTo>
                <a:cubicBezTo>
                  <a:pt x="833" y="414"/>
                  <a:pt x="834" y="414"/>
                  <a:pt x="835" y="415"/>
                </a:cubicBezTo>
                <a:cubicBezTo>
                  <a:pt x="836" y="415"/>
                  <a:pt x="836" y="416"/>
                  <a:pt x="836" y="417"/>
                </a:cubicBezTo>
                <a:cubicBezTo>
                  <a:pt x="837" y="418"/>
                  <a:pt x="838" y="419"/>
                  <a:pt x="838" y="420"/>
                </a:cubicBezTo>
                <a:cubicBezTo>
                  <a:pt x="840" y="423"/>
                  <a:pt x="835" y="421"/>
                  <a:pt x="836" y="424"/>
                </a:cubicBezTo>
                <a:cubicBezTo>
                  <a:pt x="837" y="426"/>
                  <a:pt x="840" y="425"/>
                  <a:pt x="841" y="427"/>
                </a:cubicBezTo>
                <a:cubicBezTo>
                  <a:pt x="843" y="429"/>
                  <a:pt x="843" y="431"/>
                  <a:pt x="844" y="433"/>
                </a:cubicBezTo>
                <a:cubicBezTo>
                  <a:pt x="845" y="434"/>
                  <a:pt x="846" y="435"/>
                  <a:pt x="848" y="436"/>
                </a:cubicBezTo>
                <a:cubicBezTo>
                  <a:pt x="849" y="437"/>
                  <a:pt x="849" y="438"/>
                  <a:pt x="850" y="439"/>
                </a:cubicBezTo>
                <a:cubicBezTo>
                  <a:pt x="851" y="441"/>
                  <a:pt x="851" y="442"/>
                  <a:pt x="852" y="443"/>
                </a:cubicBezTo>
                <a:cubicBezTo>
                  <a:pt x="854" y="445"/>
                  <a:pt x="854" y="447"/>
                  <a:pt x="854" y="450"/>
                </a:cubicBezTo>
                <a:cubicBezTo>
                  <a:pt x="854" y="453"/>
                  <a:pt x="854" y="455"/>
                  <a:pt x="856" y="457"/>
                </a:cubicBezTo>
                <a:cubicBezTo>
                  <a:pt x="858" y="459"/>
                  <a:pt x="860" y="460"/>
                  <a:pt x="862" y="461"/>
                </a:cubicBezTo>
                <a:cubicBezTo>
                  <a:pt x="864" y="463"/>
                  <a:pt x="865" y="465"/>
                  <a:pt x="868" y="466"/>
                </a:cubicBezTo>
                <a:cubicBezTo>
                  <a:pt x="872" y="469"/>
                  <a:pt x="877" y="470"/>
                  <a:pt x="881" y="473"/>
                </a:cubicBezTo>
                <a:cubicBezTo>
                  <a:pt x="883" y="475"/>
                  <a:pt x="885" y="476"/>
                  <a:pt x="887" y="478"/>
                </a:cubicBezTo>
                <a:cubicBezTo>
                  <a:pt x="889" y="479"/>
                  <a:pt x="892" y="480"/>
                  <a:pt x="894" y="481"/>
                </a:cubicBezTo>
                <a:cubicBezTo>
                  <a:pt x="898" y="483"/>
                  <a:pt x="901" y="487"/>
                  <a:pt x="905" y="489"/>
                </a:cubicBezTo>
                <a:cubicBezTo>
                  <a:pt x="907" y="491"/>
                  <a:pt x="909" y="492"/>
                  <a:pt x="912" y="494"/>
                </a:cubicBezTo>
                <a:cubicBezTo>
                  <a:pt x="914" y="496"/>
                  <a:pt x="916" y="498"/>
                  <a:pt x="917" y="500"/>
                </a:cubicBezTo>
                <a:cubicBezTo>
                  <a:pt x="918" y="501"/>
                  <a:pt x="919" y="501"/>
                  <a:pt x="920" y="502"/>
                </a:cubicBezTo>
                <a:cubicBezTo>
                  <a:pt x="921" y="502"/>
                  <a:pt x="923" y="505"/>
                  <a:pt x="924" y="504"/>
                </a:cubicBezTo>
                <a:cubicBezTo>
                  <a:pt x="925" y="503"/>
                  <a:pt x="924" y="502"/>
                  <a:pt x="925" y="501"/>
                </a:cubicBezTo>
                <a:cubicBezTo>
                  <a:pt x="926" y="500"/>
                  <a:pt x="927" y="500"/>
                  <a:pt x="928" y="499"/>
                </a:cubicBezTo>
                <a:cubicBezTo>
                  <a:pt x="929" y="498"/>
                  <a:pt x="930" y="498"/>
                  <a:pt x="932" y="499"/>
                </a:cubicBezTo>
                <a:cubicBezTo>
                  <a:pt x="933" y="499"/>
                  <a:pt x="935" y="500"/>
                  <a:pt x="937" y="499"/>
                </a:cubicBezTo>
                <a:cubicBezTo>
                  <a:pt x="937" y="499"/>
                  <a:pt x="937" y="498"/>
                  <a:pt x="937" y="498"/>
                </a:cubicBezTo>
                <a:cubicBezTo>
                  <a:pt x="937" y="497"/>
                  <a:pt x="938" y="497"/>
                  <a:pt x="938" y="497"/>
                </a:cubicBezTo>
                <a:cubicBezTo>
                  <a:pt x="938" y="497"/>
                  <a:pt x="938" y="498"/>
                  <a:pt x="938" y="498"/>
                </a:cubicBezTo>
                <a:cubicBezTo>
                  <a:pt x="938" y="499"/>
                  <a:pt x="939" y="500"/>
                  <a:pt x="939" y="500"/>
                </a:cubicBezTo>
                <a:cubicBezTo>
                  <a:pt x="939" y="501"/>
                  <a:pt x="939" y="501"/>
                  <a:pt x="939" y="502"/>
                </a:cubicBezTo>
                <a:cubicBezTo>
                  <a:pt x="939" y="502"/>
                  <a:pt x="939" y="503"/>
                  <a:pt x="940" y="503"/>
                </a:cubicBezTo>
                <a:cubicBezTo>
                  <a:pt x="940" y="503"/>
                  <a:pt x="941" y="503"/>
                  <a:pt x="941" y="502"/>
                </a:cubicBezTo>
                <a:cubicBezTo>
                  <a:pt x="942" y="502"/>
                  <a:pt x="942" y="501"/>
                  <a:pt x="943" y="500"/>
                </a:cubicBezTo>
                <a:cubicBezTo>
                  <a:pt x="944" y="500"/>
                  <a:pt x="944" y="500"/>
                  <a:pt x="945" y="499"/>
                </a:cubicBezTo>
                <a:cubicBezTo>
                  <a:pt x="946" y="497"/>
                  <a:pt x="945" y="493"/>
                  <a:pt x="944" y="491"/>
                </a:cubicBezTo>
                <a:cubicBezTo>
                  <a:pt x="943" y="490"/>
                  <a:pt x="942" y="489"/>
                  <a:pt x="942" y="488"/>
                </a:cubicBezTo>
                <a:cubicBezTo>
                  <a:pt x="941" y="486"/>
                  <a:pt x="939" y="485"/>
                  <a:pt x="939" y="483"/>
                </a:cubicBezTo>
                <a:cubicBezTo>
                  <a:pt x="939" y="482"/>
                  <a:pt x="939" y="481"/>
                  <a:pt x="938" y="480"/>
                </a:cubicBezTo>
                <a:cubicBezTo>
                  <a:pt x="937" y="478"/>
                  <a:pt x="936" y="476"/>
                  <a:pt x="935" y="474"/>
                </a:cubicBezTo>
                <a:cubicBezTo>
                  <a:pt x="933" y="473"/>
                  <a:pt x="933" y="470"/>
                  <a:pt x="931" y="469"/>
                </a:cubicBezTo>
                <a:cubicBezTo>
                  <a:pt x="929" y="467"/>
                  <a:pt x="928" y="466"/>
                  <a:pt x="926" y="464"/>
                </a:cubicBezTo>
                <a:cubicBezTo>
                  <a:pt x="925" y="462"/>
                  <a:pt x="924" y="460"/>
                  <a:pt x="923" y="458"/>
                </a:cubicBezTo>
                <a:cubicBezTo>
                  <a:pt x="922" y="457"/>
                  <a:pt x="920" y="456"/>
                  <a:pt x="919" y="454"/>
                </a:cubicBezTo>
                <a:cubicBezTo>
                  <a:pt x="919" y="451"/>
                  <a:pt x="919" y="449"/>
                  <a:pt x="919" y="446"/>
                </a:cubicBezTo>
                <a:cubicBezTo>
                  <a:pt x="920" y="444"/>
                  <a:pt x="919" y="442"/>
                  <a:pt x="919" y="440"/>
                </a:cubicBezTo>
                <a:cubicBezTo>
                  <a:pt x="917" y="435"/>
                  <a:pt x="917" y="430"/>
                  <a:pt x="918" y="426"/>
                </a:cubicBezTo>
                <a:cubicBezTo>
                  <a:pt x="919" y="421"/>
                  <a:pt x="920" y="417"/>
                  <a:pt x="920" y="412"/>
                </a:cubicBezTo>
                <a:cubicBezTo>
                  <a:pt x="920" y="410"/>
                  <a:pt x="920" y="408"/>
                  <a:pt x="920" y="406"/>
                </a:cubicBezTo>
                <a:cubicBezTo>
                  <a:pt x="920" y="405"/>
                  <a:pt x="920" y="403"/>
                  <a:pt x="919" y="401"/>
                </a:cubicBezTo>
                <a:cubicBezTo>
                  <a:pt x="919" y="400"/>
                  <a:pt x="919" y="399"/>
                  <a:pt x="919" y="398"/>
                </a:cubicBezTo>
                <a:cubicBezTo>
                  <a:pt x="918" y="395"/>
                  <a:pt x="917" y="393"/>
                  <a:pt x="916" y="391"/>
                </a:cubicBezTo>
                <a:cubicBezTo>
                  <a:pt x="915" y="389"/>
                  <a:pt x="914" y="387"/>
                  <a:pt x="913" y="385"/>
                </a:cubicBezTo>
                <a:cubicBezTo>
                  <a:pt x="912" y="382"/>
                  <a:pt x="910" y="380"/>
                  <a:pt x="909" y="378"/>
                </a:cubicBezTo>
                <a:cubicBezTo>
                  <a:pt x="907" y="376"/>
                  <a:pt x="905" y="375"/>
                  <a:pt x="903" y="373"/>
                </a:cubicBezTo>
                <a:cubicBezTo>
                  <a:pt x="900" y="372"/>
                  <a:pt x="898" y="370"/>
                  <a:pt x="896" y="369"/>
                </a:cubicBezTo>
                <a:cubicBezTo>
                  <a:pt x="894" y="367"/>
                  <a:pt x="892" y="366"/>
                  <a:pt x="890" y="364"/>
                </a:cubicBezTo>
                <a:cubicBezTo>
                  <a:pt x="889" y="362"/>
                  <a:pt x="889" y="359"/>
                  <a:pt x="887" y="358"/>
                </a:cubicBezTo>
                <a:cubicBezTo>
                  <a:pt x="886" y="356"/>
                  <a:pt x="884" y="355"/>
                  <a:pt x="882" y="355"/>
                </a:cubicBezTo>
                <a:cubicBezTo>
                  <a:pt x="880" y="354"/>
                  <a:pt x="878" y="352"/>
                  <a:pt x="877" y="351"/>
                </a:cubicBezTo>
                <a:cubicBezTo>
                  <a:pt x="875" y="350"/>
                  <a:pt x="873" y="348"/>
                  <a:pt x="872" y="347"/>
                </a:cubicBezTo>
                <a:cubicBezTo>
                  <a:pt x="871" y="346"/>
                  <a:pt x="870" y="345"/>
                  <a:pt x="869" y="344"/>
                </a:cubicBezTo>
                <a:cubicBezTo>
                  <a:pt x="868" y="344"/>
                  <a:pt x="867" y="343"/>
                  <a:pt x="867" y="342"/>
                </a:cubicBezTo>
                <a:cubicBezTo>
                  <a:pt x="866" y="341"/>
                  <a:pt x="865" y="340"/>
                  <a:pt x="865" y="339"/>
                </a:cubicBezTo>
                <a:cubicBezTo>
                  <a:pt x="864" y="338"/>
                  <a:pt x="863" y="337"/>
                  <a:pt x="862" y="336"/>
                </a:cubicBezTo>
                <a:cubicBezTo>
                  <a:pt x="862" y="335"/>
                  <a:pt x="860" y="334"/>
                  <a:pt x="859" y="333"/>
                </a:cubicBezTo>
                <a:cubicBezTo>
                  <a:pt x="858" y="332"/>
                  <a:pt x="857" y="331"/>
                  <a:pt x="855" y="332"/>
                </a:cubicBezTo>
                <a:cubicBezTo>
                  <a:pt x="854" y="332"/>
                  <a:pt x="853" y="333"/>
                  <a:pt x="852" y="334"/>
                </a:cubicBezTo>
                <a:cubicBezTo>
                  <a:pt x="850" y="336"/>
                  <a:pt x="847" y="335"/>
                  <a:pt x="845" y="333"/>
                </a:cubicBezTo>
                <a:cubicBezTo>
                  <a:pt x="843" y="331"/>
                  <a:pt x="842" y="330"/>
                  <a:pt x="840" y="328"/>
                </a:cubicBezTo>
                <a:cubicBezTo>
                  <a:pt x="839" y="327"/>
                  <a:pt x="837" y="326"/>
                  <a:pt x="836" y="325"/>
                </a:cubicBezTo>
                <a:cubicBezTo>
                  <a:pt x="834" y="324"/>
                  <a:pt x="832" y="323"/>
                  <a:pt x="831" y="321"/>
                </a:cubicBezTo>
                <a:cubicBezTo>
                  <a:pt x="830" y="319"/>
                  <a:pt x="830" y="317"/>
                  <a:pt x="829" y="315"/>
                </a:cubicBezTo>
                <a:cubicBezTo>
                  <a:pt x="829" y="313"/>
                  <a:pt x="828" y="312"/>
                  <a:pt x="827" y="310"/>
                </a:cubicBezTo>
                <a:cubicBezTo>
                  <a:pt x="827" y="308"/>
                  <a:pt x="827" y="306"/>
                  <a:pt x="826" y="304"/>
                </a:cubicBezTo>
                <a:cubicBezTo>
                  <a:pt x="826" y="303"/>
                  <a:pt x="826" y="302"/>
                  <a:pt x="825" y="301"/>
                </a:cubicBezTo>
                <a:cubicBezTo>
                  <a:pt x="824" y="299"/>
                  <a:pt x="825" y="297"/>
                  <a:pt x="823" y="296"/>
                </a:cubicBezTo>
                <a:cubicBezTo>
                  <a:pt x="822" y="294"/>
                  <a:pt x="822" y="292"/>
                  <a:pt x="821" y="290"/>
                </a:cubicBezTo>
                <a:cubicBezTo>
                  <a:pt x="821" y="289"/>
                  <a:pt x="821" y="288"/>
                  <a:pt x="820" y="287"/>
                </a:cubicBezTo>
                <a:cubicBezTo>
                  <a:pt x="820" y="286"/>
                  <a:pt x="819" y="285"/>
                  <a:pt x="818" y="284"/>
                </a:cubicBezTo>
                <a:cubicBezTo>
                  <a:pt x="817" y="282"/>
                  <a:pt x="818" y="280"/>
                  <a:pt x="816" y="278"/>
                </a:cubicBezTo>
                <a:cubicBezTo>
                  <a:pt x="814" y="274"/>
                  <a:pt x="812" y="271"/>
                  <a:pt x="811" y="267"/>
                </a:cubicBezTo>
                <a:cubicBezTo>
                  <a:pt x="810" y="266"/>
                  <a:pt x="811" y="264"/>
                  <a:pt x="810" y="263"/>
                </a:cubicBezTo>
                <a:cubicBezTo>
                  <a:pt x="810" y="262"/>
                  <a:pt x="809" y="262"/>
                  <a:pt x="808" y="261"/>
                </a:cubicBezTo>
                <a:cubicBezTo>
                  <a:pt x="807" y="259"/>
                  <a:pt x="806" y="258"/>
                  <a:pt x="804" y="260"/>
                </a:cubicBezTo>
                <a:cubicBezTo>
                  <a:pt x="803" y="260"/>
                  <a:pt x="802" y="260"/>
                  <a:pt x="801" y="261"/>
                </a:cubicBezTo>
                <a:cubicBezTo>
                  <a:pt x="800" y="261"/>
                  <a:pt x="800" y="261"/>
                  <a:pt x="799" y="262"/>
                </a:cubicBezTo>
                <a:cubicBezTo>
                  <a:pt x="798" y="262"/>
                  <a:pt x="797" y="262"/>
                  <a:pt x="796" y="262"/>
                </a:cubicBezTo>
                <a:cubicBezTo>
                  <a:pt x="795" y="262"/>
                  <a:pt x="793" y="262"/>
                  <a:pt x="792" y="262"/>
                </a:cubicBezTo>
                <a:cubicBezTo>
                  <a:pt x="791" y="261"/>
                  <a:pt x="791" y="260"/>
                  <a:pt x="792" y="259"/>
                </a:cubicBezTo>
                <a:cubicBezTo>
                  <a:pt x="792" y="258"/>
                  <a:pt x="794" y="259"/>
                  <a:pt x="794" y="258"/>
                </a:cubicBezTo>
                <a:cubicBezTo>
                  <a:pt x="796" y="256"/>
                  <a:pt x="793" y="254"/>
                  <a:pt x="792" y="253"/>
                </a:cubicBezTo>
                <a:cubicBezTo>
                  <a:pt x="791" y="252"/>
                  <a:pt x="791" y="251"/>
                  <a:pt x="791" y="250"/>
                </a:cubicBezTo>
                <a:cubicBezTo>
                  <a:pt x="791" y="249"/>
                  <a:pt x="790" y="248"/>
                  <a:pt x="790" y="247"/>
                </a:cubicBezTo>
                <a:cubicBezTo>
                  <a:pt x="789" y="245"/>
                  <a:pt x="790" y="242"/>
                  <a:pt x="791" y="240"/>
                </a:cubicBezTo>
                <a:cubicBezTo>
                  <a:pt x="791" y="237"/>
                  <a:pt x="791" y="234"/>
                  <a:pt x="791" y="231"/>
                </a:cubicBezTo>
                <a:cubicBezTo>
                  <a:pt x="791" y="230"/>
                  <a:pt x="790" y="229"/>
                  <a:pt x="790" y="228"/>
                </a:cubicBezTo>
                <a:cubicBezTo>
                  <a:pt x="791" y="227"/>
                  <a:pt x="792" y="226"/>
                  <a:pt x="792" y="225"/>
                </a:cubicBezTo>
                <a:cubicBezTo>
                  <a:pt x="794" y="223"/>
                  <a:pt x="794" y="221"/>
                  <a:pt x="795" y="219"/>
                </a:cubicBezTo>
                <a:cubicBezTo>
                  <a:pt x="795" y="217"/>
                  <a:pt x="796" y="216"/>
                  <a:pt x="797" y="215"/>
                </a:cubicBezTo>
                <a:cubicBezTo>
                  <a:pt x="798" y="214"/>
                  <a:pt x="799" y="212"/>
                  <a:pt x="799" y="211"/>
                </a:cubicBezTo>
                <a:cubicBezTo>
                  <a:pt x="800" y="209"/>
                  <a:pt x="800" y="208"/>
                  <a:pt x="801" y="207"/>
                </a:cubicBezTo>
                <a:cubicBezTo>
                  <a:pt x="801" y="205"/>
                  <a:pt x="803" y="204"/>
                  <a:pt x="803" y="202"/>
                </a:cubicBezTo>
                <a:cubicBezTo>
                  <a:pt x="804" y="200"/>
                  <a:pt x="804" y="197"/>
                  <a:pt x="805" y="195"/>
                </a:cubicBezTo>
                <a:cubicBezTo>
                  <a:pt x="807" y="193"/>
                  <a:pt x="808" y="192"/>
                  <a:pt x="809" y="189"/>
                </a:cubicBezTo>
                <a:cubicBezTo>
                  <a:pt x="810" y="187"/>
                  <a:pt x="810" y="185"/>
                  <a:pt x="811" y="183"/>
                </a:cubicBezTo>
                <a:cubicBezTo>
                  <a:pt x="812" y="181"/>
                  <a:pt x="813" y="179"/>
                  <a:pt x="814" y="177"/>
                </a:cubicBezTo>
                <a:cubicBezTo>
                  <a:pt x="815" y="176"/>
                  <a:pt x="816" y="174"/>
                  <a:pt x="816" y="173"/>
                </a:cubicBezTo>
                <a:cubicBezTo>
                  <a:pt x="816" y="170"/>
                  <a:pt x="815" y="168"/>
                  <a:pt x="815" y="166"/>
                </a:cubicBezTo>
                <a:cubicBezTo>
                  <a:pt x="815" y="166"/>
                  <a:pt x="815" y="165"/>
                  <a:pt x="815" y="164"/>
                </a:cubicBezTo>
                <a:cubicBezTo>
                  <a:pt x="814" y="163"/>
                  <a:pt x="814" y="162"/>
                  <a:pt x="814" y="161"/>
                </a:cubicBezTo>
                <a:cubicBezTo>
                  <a:pt x="813" y="158"/>
                  <a:pt x="814" y="156"/>
                  <a:pt x="815" y="154"/>
                </a:cubicBezTo>
                <a:cubicBezTo>
                  <a:pt x="816" y="153"/>
                  <a:pt x="816" y="152"/>
                  <a:pt x="816" y="151"/>
                </a:cubicBezTo>
                <a:cubicBezTo>
                  <a:pt x="817" y="150"/>
                  <a:pt x="817" y="149"/>
                  <a:pt x="818" y="148"/>
                </a:cubicBezTo>
                <a:cubicBezTo>
                  <a:pt x="818" y="147"/>
                  <a:pt x="819" y="145"/>
                  <a:pt x="818" y="144"/>
                </a:cubicBezTo>
                <a:cubicBezTo>
                  <a:pt x="817" y="142"/>
                  <a:pt x="816" y="142"/>
                  <a:pt x="815" y="140"/>
                </a:cubicBezTo>
                <a:cubicBezTo>
                  <a:pt x="815" y="139"/>
                  <a:pt x="815" y="138"/>
                  <a:pt x="815" y="137"/>
                </a:cubicBezTo>
                <a:cubicBezTo>
                  <a:pt x="816" y="136"/>
                  <a:pt x="817" y="136"/>
                  <a:pt x="818" y="136"/>
                </a:cubicBezTo>
                <a:cubicBezTo>
                  <a:pt x="819" y="135"/>
                  <a:pt x="819" y="135"/>
                  <a:pt x="820" y="134"/>
                </a:cubicBezTo>
                <a:cubicBezTo>
                  <a:pt x="822" y="133"/>
                  <a:pt x="824" y="134"/>
                  <a:pt x="826" y="133"/>
                </a:cubicBezTo>
                <a:cubicBezTo>
                  <a:pt x="828" y="132"/>
                  <a:pt x="830" y="131"/>
                  <a:pt x="831" y="130"/>
                </a:cubicBezTo>
                <a:cubicBezTo>
                  <a:pt x="832" y="130"/>
                  <a:pt x="833" y="129"/>
                  <a:pt x="834" y="129"/>
                </a:cubicBezTo>
                <a:cubicBezTo>
                  <a:pt x="835" y="129"/>
                  <a:pt x="835" y="131"/>
                  <a:pt x="836" y="131"/>
                </a:cubicBezTo>
                <a:cubicBezTo>
                  <a:pt x="837" y="132"/>
                  <a:pt x="838" y="132"/>
                  <a:pt x="839" y="132"/>
                </a:cubicBezTo>
                <a:cubicBezTo>
                  <a:pt x="840" y="132"/>
                  <a:pt x="841" y="133"/>
                  <a:pt x="842" y="133"/>
                </a:cubicBezTo>
                <a:cubicBezTo>
                  <a:pt x="843" y="133"/>
                  <a:pt x="844" y="133"/>
                  <a:pt x="844" y="134"/>
                </a:cubicBezTo>
                <a:cubicBezTo>
                  <a:pt x="845" y="135"/>
                  <a:pt x="845" y="137"/>
                  <a:pt x="845" y="137"/>
                </a:cubicBezTo>
                <a:cubicBezTo>
                  <a:pt x="844" y="140"/>
                  <a:pt x="842" y="141"/>
                  <a:pt x="842" y="144"/>
                </a:cubicBezTo>
                <a:cubicBezTo>
                  <a:pt x="842" y="146"/>
                  <a:pt x="842" y="148"/>
                  <a:pt x="841" y="150"/>
                </a:cubicBezTo>
                <a:cubicBezTo>
                  <a:pt x="841" y="152"/>
                  <a:pt x="840" y="154"/>
                  <a:pt x="840" y="156"/>
                </a:cubicBezTo>
                <a:cubicBezTo>
                  <a:pt x="841" y="159"/>
                  <a:pt x="843" y="158"/>
                  <a:pt x="845" y="158"/>
                </a:cubicBezTo>
                <a:cubicBezTo>
                  <a:pt x="850" y="157"/>
                  <a:pt x="854" y="158"/>
                  <a:pt x="859" y="158"/>
                </a:cubicBezTo>
                <a:cubicBezTo>
                  <a:pt x="861" y="158"/>
                  <a:pt x="863" y="158"/>
                  <a:pt x="865" y="157"/>
                </a:cubicBezTo>
                <a:cubicBezTo>
                  <a:pt x="867" y="156"/>
                  <a:pt x="869" y="156"/>
                  <a:pt x="870" y="158"/>
                </a:cubicBezTo>
                <a:cubicBezTo>
                  <a:pt x="872" y="159"/>
                  <a:pt x="872" y="161"/>
                  <a:pt x="874" y="162"/>
                </a:cubicBezTo>
                <a:cubicBezTo>
                  <a:pt x="876" y="163"/>
                  <a:pt x="877" y="164"/>
                  <a:pt x="879" y="165"/>
                </a:cubicBezTo>
                <a:cubicBezTo>
                  <a:pt x="879" y="166"/>
                  <a:pt x="880" y="167"/>
                  <a:pt x="881" y="167"/>
                </a:cubicBezTo>
                <a:cubicBezTo>
                  <a:pt x="882" y="167"/>
                  <a:pt x="883" y="167"/>
                  <a:pt x="884" y="168"/>
                </a:cubicBezTo>
                <a:cubicBezTo>
                  <a:pt x="887" y="169"/>
                  <a:pt x="882" y="172"/>
                  <a:pt x="885" y="173"/>
                </a:cubicBezTo>
                <a:cubicBezTo>
                  <a:pt x="887" y="173"/>
                  <a:pt x="887" y="172"/>
                  <a:pt x="889" y="174"/>
                </a:cubicBezTo>
                <a:cubicBezTo>
                  <a:pt x="890" y="175"/>
                  <a:pt x="891" y="175"/>
                  <a:pt x="892" y="176"/>
                </a:cubicBezTo>
                <a:cubicBezTo>
                  <a:pt x="894" y="178"/>
                  <a:pt x="896" y="176"/>
                  <a:pt x="898" y="177"/>
                </a:cubicBezTo>
                <a:cubicBezTo>
                  <a:pt x="900" y="178"/>
                  <a:pt x="900" y="180"/>
                  <a:pt x="900" y="181"/>
                </a:cubicBezTo>
                <a:cubicBezTo>
                  <a:pt x="900" y="183"/>
                  <a:pt x="901" y="184"/>
                  <a:pt x="901" y="185"/>
                </a:cubicBezTo>
                <a:cubicBezTo>
                  <a:pt x="901" y="186"/>
                  <a:pt x="901" y="188"/>
                  <a:pt x="902" y="189"/>
                </a:cubicBezTo>
                <a:cubicBezTo>
                  <a:pt x="904" y="189"/>
                  <a:pt x="905" y="188"/>
                  <a:pt x="905" y="190"/>
                </a:cubicBezTo>
                <a:cubicBezTo>
                  <a:pt x="906" y="192"/>
                  <a:pt x="911" y="196"/>
                  <a:pt x="908" y="198"/>
                </a:cubicBezTo>
                <a:cubicBezTo>
                  <a:pt x="908" y="199"/>
                  <a:pt x="907" y="197"/>
                  <a:pt x="906" y="198"/>
                </a:cubicBezTo>
                <a:cubicBezTo>
                  <a:pt x="903" y="198"/>
                  <a:pt x="906" y="199"/>
                  <a:pt x="906" y="200"/>
                </a:cubicBezTo>
                <a:cubicBezTo>
                  <a:pt x="908" y="201"/>
                  <a:pt x="907" y="204"/>
                  <a:pt x="907" y="205"/>
                </a:cubicBezTo>
                <a:cubicBezTo>
                  <a:pt x="907" y="207"/>
                  <a:pt x="908" y="207"/>
                  <a:pt x="909" y="208"/>
                </a:cubicBezTo>
                <a:cubicBezTo>
                  <a:pt x="910" y="209"/>
                  <a:pt x="909" y="210"/>
                  <a:pt x="910" y="211"/>
                </a:cubicBezTo>
                <a:cubicBezTo>
                  <a:pt x="910" y="212"/>
                  <a:pt x="912" y="212"/>
                  <a:pt x="912" y="212"/>
                </a:cubicBezTo>
                <a:cubicBezTo>
                  <a:pt x="917" y="214"/>
                  <a:pt x="920" y="210"/>
                  <a:pt x="921" y="207"/>
                </a:cubicBezTo>
                <a:cubicBezTo>
                  <a:pt x="922" y="206"/>
                  <a:pt x="922" y="205"/>
                  <a:pt x="923" y="205"/>
                </a:cubicBezTo>
                <a:cubicBezTo>
                  <a:pt x="925" y="206"/>
                  <a:pt x="923" y="209"/>
                  <a:pt x="923" y="210"/>
                </a:cubicBezTo>
                <a:cubicBezTo>
                  <a:pt x="923" y="212"/>
                  <a:pt x="925" y="213"/>
                  <a:pt x="925" y="215"/>
                </a:cubicBezTo>
                <a:cubicBezTo>
                  <a:pt x="925" y="216"/>
                  <a:pt x="924" y="216"/>
                  <a:pt x="924" y="217"/>
                </a:cubicBezTo>
                <a:cubicBezTo>
                  <a:pt x="923" y="218"/>
                  <a:pt x="923" y="219"/>
                  <a:pt x="923" y="220"/>
                </a:cubicBezTo>
                <a:cubicBezTo>
                  <a:pt x="923" y="223"/>
                  <a:pt x="927" y="222"/>
                  <a:pt x="929" y="222"/>
                </a:cubicBezTo>
                <a:cubicBezTo>
                  <a:pt x="932" y="221"/>
                  <a:pt x="936" y="220"/>
                  <a:pt x="939" y="222"/>
                </a:cubicBezTo>
                <a:cubicBezTo>
                  <a:pt x="941" y="223"/>
                  <a:pt x="943" y="222"/>
                  <a:pt x="945" y="223"/>
                </a:cubicBezTo>
                <a:cubicBezTo>
                  <a:pt x="946" y="224"/>
                  <a:pt x="947" y="225"/>
                  <a:pt x="947" y="226"/>
                </a:cubicBezTo>
                <a:cubicBezTo>
                  <a:pt x="948" y="226"/>
                  <a:pt x="949" y="227"/>
                  <a:pt x="950" y="227"/>
                </a:cubicBezTo>
                <a:cubicBezTo>
                  <a:pt x="951" y="229"/>
                  <a:pt x="951" y="231"/>
                  <a:pt x="952" y="232"/>
                </a:cubicBezTo>
                <a:cubicBezTo>
                  <a:pt x="954" y="234"/>
                  <a:pt x="955" y="235"/>
                  <a:pt x="957" y="236"/>
                </a:cubicBezTo>
                <a:cubicBezTo>
                  <a:pt x="959" y="236"/>
                  <a:pt x="969" y="237"/>
                  <a:pt x="968" y="241"/>
                </a:cubicBezTo>
                <a:cubicBezTo>
                  <a:pt x="967" y="242"/>
                  <a:pt x="966" y="242"/>
                  <a:pt x="965" y="243"/>
                </a:cubicBezTo>
                <a:cubicBezTo>
                  <a:pt x="964" y="243"/>
                  <a:pt x="963" y="245"/>
                  <a:pt x="963" y="246"/>
                </a:cubicBezTo>
                <a:cubicBezTo>
                  <a:pt x="962" y="247"/>
                  <a:pt x="962" y="248"/>
                  <a:pt x="961" y="249"/>
                </a:cubicBezTo>
                <a:cubicBezTo>
                  <a:pt x="959" y="254"/>
                  <a:pt x="962" y="260"/>
                  <a:pt x="961" y="265"/>
                </a:cubicBezTo>
                <a:cubicBezTo>
                  <a:pt x="961" y="267"/>
                  <a:pt x="960" y="270"/>
                  <a:pt x="960" y="272"/>
                </a:cubicBezTo>
                <a:cubicBezTo>
                  <a:pt x="960" y="273"/>
                  <a:pt x="960" y="274"/>
                  <a:pt x="960" y="275"/>
                </a:cubicBezTo>
                <a:cubicBezTo>
                  <a:pt x="961" y="276"/>
                  <a:pt x="961" y="277"/>
                  <a:pt x="961" y="278"/>
                </a:cubicBezTo>
                <a:cubicBezTo>
                  <a:pt x="962" y="281"/>
                  <a:pt x="958" y="279"/>
                  <a:pt x="958" y="281"/>
                </a:cubicBezTo>
                <a:cubicBezTo>
                  <a:pt x="959" y="284"/>
                  <a:pt x="963" y="281"/>
                  <a:pt x="964" y="281"/>
                </a:cubicBezTo>
                <a:cubicBezTo>
                  <a:pt x="966" y="281"/>
                  <a:pt x="969" y="281"/>
                  <a:pt x="971" y="280"/>
                </a:cubicBezTo>
                <a:cubicBezTo>
                  <a:pt x="973" y="279"/>
                  <a:pt x="975" y="277"/>
                  <a:pt x="976" y="275"/>
                </a:cubicBezTo>
                <a:cubicBezTo>
                  <a:pt x="978" y="273"/>
                  <a:pt x="979" y="271"/>
                  <a:pt x="981" y="268"/>
                </a:cubicBezTo>
                <a:cubicBezTo>
                  <a:pt x="982" y="267"/>
                  <a:pt x="983" y="266"/>
                  <a:pt x="984" y="265"/>
                </a:cubicBezTo>
                <a:cubicBezTo>
                  <a:pt x="987" y="263"/>
                  <a:pt x="991" y="263"/>
                  <a:pt x="994" y="261"/>
                </a:cubicBezTo>
                <a:cubicBezTo>
                  <a:pt x="995" y="261"/>
                  <a:pt x="996" y="260"/>
                  <a:pt x="997" y="260"/>
                </a:cubicBezTo>
                <a:cubicBezTo>
                  <a:pt x="998" y="259"/>
                  <a:pt x="999" y="259"/>
                  <a:pt x="1000" y="258"/>
                </a:cubicBezTo>
                <a:cubicBezTo>
                  <a:pt x="1001" y="258"/>
                  <a:pt x="1002" y="257"/>
                  <a:pt x="1002" y="256"/>
                </a:cubicBezTo>
                <a:cubicBezTo>
                  <a:pt x="1002" y="255"/>
                  <a:pt x="1001" y="254"/>
                  <a:pt x="1000" y="253"/>
                </a:cubicBezTo>
                <a:cubicBezTo>
                  <a:pt x="998" y="252"/>
                  <a:pt x="999" y="249"/>
                  <a:pt x="997" y="247"/>
                </a:cubicBezTo>
                <a:cubicBezTo>
                  <a:pt x="997" y="247"/>
                  <a:pt x="993" y="244"/>
                  <a:pt x="996" y="243"/>
                </a:cubicBezTo>
                <a:cubicBezTo>
                  <a:pt x="997" y="243"/>
                  <a:pt x="999" y="246"/>
                  <a:pt x="1000" y="247"/>
                </a:cubicBezTo>
                <a:cubicBezTo>
                  <a:pt x="1001" y="247"/>
                  <a:pt x="1001" y="248"/>
                  <a:pt x="1002" y="248"/>
                </a:cubicBezTo>
                <a:cubicBezTo>
                  <a:pt x="1003" y="249"/>
                  <a:pt x="1003" y="250"/>
                  <a:pt x="1004" y="250"/>
                </a:cubicBezTo>
                <a:cubicBezTo>
                  <a:pt x="1006" y="252"/>
                  <a:pt x="1007" y="253"/>
                  <a:pt x="1009" y="252"/>
                </a:cubicBezTo>
                <a:cubicBezTo>
                  <a:pt x="1011" y="252"/>
                  <a:pt x="1013" y="252"/>
                  <a:pt x="1014" y="252"/>
                </a:cubicBezTo>
                <a:cubicBezTo>
                  <a:pt x="1015" y="251"/>
                  <a:pt x="1015" y="248"/>
                  <a:pt x="1014" y="247"/>
                </a:cubicBezTo>
                <a:cubicBezTo>
                  <a:pt x="1014" y="246"/>
                  <a:pt x="1011" y="244"/>
                  <a:pt x="1012" y="242"/>
                </a:cubicBezTo>
                <a:cubicBezTo>
                  <a:pt x="1014" y="243"/>
                  <a:pt x="1013" y="245"/>
                  <a:pt x="1015" y="245"/>
                </a:cubicBezTo>
                <a:cubicBezTo>
                  <a:pt x="1015" y="245"/>
                  <a:pt x="1016" y="245"/>
                  <a:pt x="1016" y="244"/>
                </a:cubicBezTo>
                <a:cubicBezTo>
                  <a:pt x="1016" y="244"/>
                  <a:pt x="1017" y="244"/>
                  <a:pt x="1017" y="244"/>
                </a:cubicBezTo>
                <a:cubicBezTo>
                  <a:pt x="1018" y="244"/>
                  <a:pt x="1019" y="244"/>
                  <a:pt x="1018" y="243"/>
                </a:cubicBezTo>
                <a:cubicBezTo>
                  <a:pt x="1016" y="241"/>
                  <a:pt x="1016" y="239"/>
                  <a:pt x="1017" y="237"/>
                </a:cubicBezTo>
                <a:cubicBezTo>
                  <a:pt x="1017" y="236"/>
                  <a:pt x="1017" y="235"/>
                  <a:pt x="1018" y="234"/>
                </a:cubicBezTo>
                <a:cubicBezTo>
                  <a:pt x="1019" y="234"/>
                  <a:pt x="1020" y="233"/>
                  <a:pt x="1019" y="232"/>
                </a:cubicBezTo>
                <a:cubicBezTo>
                  <a:pt x="1019" y="231"/>
                  <a:pt x="1017" y="232"/>
                  <a:pt x="1016" y="232"/>
                </a:cubicBezTo>
                <a:cubicBezTo>
                  <a:pt x="1015" y="231"/>
                  <a:pt x="1016" y="231"/>
                  <a:pt x="1017" y="231"/>
                </a:cubicBezTo>
                <a:cubicBezTo>
                  <a:pt x="1019" y="230"/>
                  <a:pt x="1022" y="232"/>
                  <a:pt x="1020" y="229"/>
                </a:cubicBezTo>
                <a:cubicBezTo>
                  <a:pt x="1020" y="228"/>
                  <a:pt x="1020" y="227"/>
                  <a:pt x="1019" y="227"/>
                </a:cubicBezTo>
                <a:cubicBezTo>
                  <a:pt x="1019" y="226"/>
                  <a:pt x="1018" y="227"/>
                  <a:pt x="1017" y="226"/>
                </a:cubicBezTo>
                <a:cubicBezTo>
                  <a:pt x="1017" y="224"/>
                  <a:pt x="1019" y="223"/>
                  <a:pt x="1021" y="223"/>
                </a:cubicBezTo>
                <a:cubicBezTo>
                  <a:pt x="1021" y="224"/>
                  <a:pt x="1022" y="229"/>
                  <a:pt x="1023" y="227"/>
                </a:cubicBezTo>
                <a:cubicBezTo>
                  <a:pt x="1024" y="226"/>
                  <a:pt x="1023" y="222"/>
                  <a:pt x="1025" y="222"/>
                </a:cubicBezTo>
                <a:cubicBezTo>
                  <a:pt x="1026" y="221"/>
                  <a:pt x="1025" y="223"/>
                  <a:pt x="1026" y="224"/>
                </a:cubicBezTo>
                <a:cubicBezTo>
                  <a:pt x="1026" y="225"/>
                  <a:pt x="1028" y="225"/>
                  <a:pt x="1028" y="226"/>
                </a:cubicBezTo>
                <a:cubicBezTo>
                  <a:pt x="1030" y="227"/>
                  <a:pt x="1029" y="230"/>
                  <a:pt x="1032" y="229"/>
                </a:cubicBezTo>
                <a:cubicBezTo>
                  <a:pt x="1034" y="229"/>
                  <a:pt x="1035" y="227"/>
                  <a:pt x="1037" y="226"/>
                </a:cubicBezTo>
                <a:cubicBezTo>
                  <a:pt x="1040" y="225"/>
                  <a:pt x="1042" y="224"/>
                  <a:pt x="1044" y="223"/>
                </a:cubicBezTo>
                <a:cubicBezTo>
                  <a:pt x="1046" y="221"/>
                  <a:pt x="1048" y="220"/>
                  <a:pt x="1050" y="219"/>
                </a:cubicBezTo>
                <a:cubicBezTo>
                  <a:pt x="1052" y="218"/>
                  <a:pt x="1055" y="217"/>
                  <a:pt x="1057" y="216"/>
                </a:cubicBezTo>
                <a:cubicBezTo>
                  <a:pt x="1059" y="214"/>
                  <a:pt x="1062" y="212"/>
                  <a:pt x="1064" y="211"/>
                </a:cubicBezTo>
                <a:cubicBezTo>
                  <a:pt x="1067" y="210"/>
                  <a:pt x="1069" y="208"/>
                  <a:pt x="1072" y="207"/>
                </a:cubicBezTo>
                <a:cubicBezTo>
                  <a:pt x="1074" y="206"/>
                  <a:pt x="1075" y="205"/>
                  <a:pt x="1077" y="204"/>
                </a:cubicBezTo>
                <a:cubicBezTo>
                  <a:pt x="1078" y="203"/>
                  <a:pt x="1080" y="203"/>
                  <a:pt x="1081" y="202"/>
                </a:cubicBezTo>
                <a:cubicBezTo>
                  <a:pt x="1083" y="201"/>
                  <a:pt x="1084" y="200"/>
                  <a:pt x="1085" y="198"/>
                </a:cubicBezTo>
                <a:cubicBezTo>
                  <a:pt x="1086" y="196"/>
                  <a:pt x="1087" y="194"/>
                  <a:pt x="1089" y="192"/>
                </a:cubicBezTo>
                <a:cubicBezTo>
                  <a:pt x="1090" y="190"/>
                  <a:pt x="1092" y="190"/>
                  <a:pt x="1093" y="188"/>
                </a:cubicBezTo>
                <a:cubicBezTo>
                  <a:pt x="1095" y="186"/>
                  <a:pt x="1093" y="185"/>
                  <a:pt x="1092" y="182"/>
                </a:cubicBezTo>
                <a:cubicBezTo>
                  <a:pt x="1092" y="181"/>
                  <a:pt x="1091" y="178"/>
                  <a:pt x="1092" y="177"/>
                </a:cubicBezTo>
                <a:cubicBezTo>
                  <a:pt x="1093" y="176"/>
                  <a:pt x="1094" y="178"/>
                  <a:pt x="1094" y="179"/>
                </a:cubicBezTo>
                <a:cubicBezTo>
                  <a:pt x="1094" y="179"/>
                  <a:pt x="1094" y="179"/>
                  <a:pt x="1095" y="180"/>
                </a:cubicBezTo>
                <a:cubicBezTo>
                  <a:pt x="1095" y="180"/>
                  <a:pt x="1095" y="180"/>
                  <a:pt x="1095" y="180"/>
                </a:cubicBezTo>
                <a:cubicBezTo>
                  <a:pt x="1095" y="180"/>
                  <a:pt x="1095" y="181"/>
                  <a:pt x="1095" y="181"/>
                </a:cubicBezTo>
                <a:cubicBezTo>
                  <a:pt x="1096" y="182"/>
                  <a:pt x="1097" y="181"/>
                  <a:pt x="1096" y="180"/>
                </a:cubicBezTo>
                <a:cubicBezTo>
                  <a:pt x="1096" y="178"/>
                  <a:pt x="1094" y="176"/>
                  <a:pt x="1095" y="174"/>
                </a:cubicBezTo>
                <a:cubicBezTo>
                  <a:pt x="1095" y="172"/>
                  <a:pt x="1096" y="170"/>
                  <a:pt x="1094" y="168"/>
                </a:cubicBezTo>
                <a:cubicBezTo>
                  <a:pt x="1094" y="167"/>
                  <a:pt x="1093" y="166"/>
                  <a:pt x="1093" y="165"/>
                </a:cubicBezTo>
                <a:cubicBezTo>
                  <a:pt x="1094" y="164"/>
                  <a:pt x="1095" y="166"/>
                  <a:pt x="1096" y="166"/>
                </a:cubicBezTo>
                <a:cubicBezTo>
                  <a:pt x="1097" y="166"/>
                  <a:pt x="1098" y="166"/>
                  <a:pt x="1097" y="165"/>
                </a:cubicBezTo>
                <a:cubicBezTo>
                  <a:pt x="1097" y="164"/>
                  <a:pt x="1096" y="164"/>
                  <a:pt x="1096" y="164"/>
                </a:cubicBezTo>
                <a:cubicBezTo>
                  <a:pt x="1096" y="163"/>
                  <a:pt x="1096" y="162"/>
                  <a:pt x="1096" y="162"/>
                </a:cubicBezTo>
                <a:cubicBezTo>
                  <a:pt x="1095" y="160"/>
                  <a:pt x="1094" y="158"/>
                  <a:pt x="1095" y="156"/>
                </a:cubicBezTo>
                <a:cubicBezTo>
                  <a:pt x="1096" y="155"/>
                  <a:pt x="1096" y="155"/>
                  <a:pt x="1097" y="155"/>
                </a:cubicBezTo>
                <a:cubicBezTo>
                  <a:pt x="1098" y="155"/>
                  <a:pt x="1098" y="156"/>
                  <a:pt x="1099" y="157"/>
                </a:cubicBezTo>
                <a:cubicBezTo>
                  <a:pt x="1099" y="158"/>
                  <a:pt x="1100" y="158"/>
                  <a:pt x="1100" y="160"/>
                </a:cubicBezTo>
                <a:cubicBezTo>
                  <a:pt x="1100" y="161"/>
                  <a:pt x="1101" y="161"/>
                  <a:pt x="1102" y="160"/>
                </a:cubicBezTo>
                <a:cubicBezTo>
                  <a:pt x="1102" y="158"/>
                  <a:pt x="1100" y="156"/>
                  <a:pt x="1099" y="154"/>
                </a:cubicBezTo>
                <a:cubicBezTo>
                  <a:pt x="1099" y="151"/>
                  <a:pt x="1103" y="152"/>
                  <a:pt x="1102" y="149"/>
                </a:cubicBezTo>
                <a:cubicBezTo>
                  <a:pt x="1101" y="148"/>
                  <a:pt x="1101" y="147"/>
                  <a:pt x="1100" y="147"/>
                </a:cubicBezTo>
                <a:cubicBezTo>
                  <a:pt x="1100" y="145"/>
                  <a:pt x="1100" y="145"/>
                  <a:pt x="1099" y="144"/>
                </a:cubicBezTo>
                <a:cubicBezTo>
                  <a:pt x="1099" y="142"/>
                  <a:pt x="1098" y="140"/>
                  <a:pt x="1098" y="139"/>
                </a:cubicBezTo>
                <a:cubicBezTo>
                  <a:pt x="1097" y="137"/>
                  <a:pt x="1098" y="135"/>
                  <a:pt x="1096" y="133"/>
                </a:cubicBezTo>
                <a:cubicBezTo>
                  <a:pt x="1095" y="131"/>
                  <a:pt x="1094" y="129"/>
                  <a:pt x="1095" y="127"/>
                </a:cubicBezTo>
                <a:cubicBezTo>
                  <a:pt x="1095" y="125"/>
                  <a:pt x="1096" y="123"/>
                  <a:pt x="1096" y="121"/>
                </a:cubicBezTo>
                <a:cubicBezTo>
                  <a:pt x="1097" y="119"/>
                  <a:pt x="1096" y="117"/>
                  <a:pt x="1096" y="114"/>
                </a:cubicBezTo>
                <a:cubicBezTo>
                  <a:pt x="1095" y="113"/>
                  <a:pt x="1095" y="112"/>
                  <a:pt x="1094" y="111"/>
                </a:cubicBezTo>
                <a:cubicBezTo>
                  <a:pt x="1094" y="109"/>
                  <a:pt x="1094" y="108"/>
                  <a:pt x="1094" y="107"/>
                </a:cubicBezTo>
                <a:cubicBezTo>
                  <a:pt x="1094" y="104"/>
                  <a:pt x="1093" y="102"/>
                  <a:pt x="1092" y="100"/>
                </a:cubicBezTo>
                <a:cubicBezTo>
                  <a:pt x="1091" y="98"/>
                  <a:pt x="1090" y="96"/>
                  <a:pt x="1089" y="94"/>
                </a:cubicBezTo>
                <a:cubicBezTo>
                  <a:pt x="1088" y="93"/>
                  <a:pt x="1088" y="92"/>
                  <a:pt x="1088" y="90"/>
                </a:cubicBezTo>
                <a:cubicBezTo>
                  <a:pt x="1087" y="89"/>
                  <a:pt x="1087" y="88"/>
                  <a:pt x="1086" y="87"/>
                </a:cubicBezTo>
                <a:cubicBezTo>
                  <a:pt x="1086" y="86"/>
                  <a:pt x="1086" y="84"/>
                  <a:pt x="1086" y="82"/>
                </a:cubicBezTo>
                <a:cubicBezTo>
                  <a:pt x="1086" y="80"/>
                  <a:pt x="1086" y="79"/>
                  <a:pt x="1085" y="77"/>
                </a:cubicBezTo>
                <a:cubicBezTo>
                  <a:pt x="1084" y="76"/>
                  <a:pt x="1083" y="74"/>
                  <a:pt x="1081" y="73"/>
                </a:cubicBezTo>
                <a:cubicBezTo>
                  <a:pt x="1080" y="73"/>
                  <a:pt x="1080" y="72"/>
                  <a:pt x="1079" y="71"/>
                </a:cubicBezTo>
                <a:cubicBezTo>
                  <a:pt x="1079" y="71"/>
                  <a:pt x="1078" y="70"/>
                  <a:pt x="1078" y="70"/>
                </a:cubicBezTo>
                <a:cubicBezTo>
                  <a:pt x="1077" y="68"/>
                  <a:pt x="1075" y="67"/>
                  <a:pt x="1074" y="66"/>
                </a:cubicBezTo>
                <a:cubicBezTo>
                  <a:pt x="1073" y="65"/>
                  <a:pt x="1072" y="64"/>
                  <a:pt x="1072" y="63"/>
                </a:cubicBezTo>
                <a:cubicBezTo>
                  <a:pt x="1071" y="62"/>
                  <a:pt x="1071" y="60"/>
                  <a:pt x="1070" y="59"/>
                </a:cubicBezTo>
                <a:cubicBezTo>
                  <a:pt x="1069" y="59"/>
                  <a:pt x="1068" y="58"/>
                  <a:pt x="1068" y="58"/>
                </a:cubicBezTo>
                <a:cubicBezTo>
                  <a:pt x="1067" y="56"/>
                  <a:pt x="1067" y="53"/>
                  <a:pt x="1067" y="51"/>
                </a:cubicBezTo>
                <a:cubicBezTo>
                  <a:pt x="1068" y="50"/>
                  <a:pt x="1068" y="49"/>
                  <a:pt x="1067" y="48"/>
                </a:cubicBezTo>
                <a:cubicBezTo>
                  <a:pt x="1066" y="48"/>
                  <a:pt x="1065" y="49"/>
                  <a:pt x="1065" y="50"/>
                </a:cubicBezTo>
                <a:cubicBezTo>
                  <a:pt x="1064" y="51"/>
                  <a:pt x="1063" y="52"/>
                  <a:pt x="1062" y="50"/>
                </a:cubicBezTo>
                <a:cubicBezTo>
                  <a:pt x="1062" y="49"/>
                  <a:pt x="1064" y="49"/>
                  <a:pt x="1063" y="48"/>
                </a:cubicBezTo>
                <a:cubicBezTo>
                  <a:pt x="1063" y="47"/>
                  <a:pt x="1062" y="47"/>
                  <a:pt x="1061" y="46"/>
                </a:cubicBezTo>
                <a:cubicBezTo>
                  <a:pt x="1060" y="46"/>
                  <a:pt x="1059" y="45"/>
                  <a:pt x="1057" y="44"/>
                </a:cubicBezTo>
                <a:cubicBezTo>
                  <a:pt x="1056" y="44"/>
                  <a:pt x="1055" y="43"/>
                  <a:pt x="1053" y="43"/>
                </a:cubicBezTo>
                <a:cubicBezTo>
                  <a:pt x="1051" y="42"/>
                  <a:pt x="1050" y="40"/>
                  <a:pt x="1048" y="39"/>
                </a:cubicBezTo>
                <a:cubicBezTo>
                  <a:pt x="1045" y="35"/>
                  <a:pt x="1041" y="31"/>
                  <a:pt x="1036" y="29"/>
                </a:cubicBezTo>
                <a:cubicBezTo>
                  <a:pt x="1034" y="28"/>
                  <a:pt x="1032" y="26"/>
                  <a:pt x="1031" y="25"/>
                </a:cubicBezTo>
                <a:cubicBezTo>
                  <a:pt x="1029" y="23"/>
                  <a:pt x="1029" y="21"/>
                  <a:pt x="1028" y="19"/>
                </a:cubicBezTo>
                <a:cubicBezTo>
                  <a:pt x="1026" y="15"/>
                  <a:pt x="1021" y="14"/>
                  <a:pt x="1019" y="10"/>
                </a:cubicBezTo>
                <a:cubicBezTo>
                  <a:pt x="1017" y="9"/>
                  <a:pt x="1016" y="7"/>
                  <a:pt x="1014" y="6"/>
                </a:cubicBezTo>
                <a:cubicBezTo>
                  <a:pt x="1013" y="5"/>
                  <a:pt x="1011" y="4"/>
                  <a:pt x="1009" y="3"/>
                </a:cubicBezTo>
                <a:cubicBezTo>
                  <a:pt x="1009" y="3"/>
                  <a:pt x="1008" y="2"/>
                  <a:pt x="1007" y="2"/>
                </a:cubicBezTo>
                <a:cubicBezTo>
                  <a:pt x="1007" y="1"/>
                  <a:pt x="1007" y="1"/>
                  <a:pt x="1007" y="1"/>
                </a:cubicBezTo>
                <a:cubicBezTo>
                  <a:pt x="650" y="1"/>
                  <a:pt x="650" y="1"/>
                  <a:pt x="650" y="1"/>
                </a:cubicBezTo>
                <a:cubicBezTo>
                  <a:pt x="651" y="5"/>
                  <a:pt x="651" y="9"/>
                  <a:pt x="649" y="13"/>
                </a:cubicBezTo>
                <a:cubicBezTo>
                  <a:pt x="648" y="15"/>
                  <a:pt x="648" y="17"/>
                  <a:pt x="647" y="19"/>
                </a:cubicBezTo>
                <a:cubicBezTo>
                  <a:pt x="646" y="24"/>
                  <a:pt x="646" y="28"/>
                  <a:pt x="646" y="33"/>
                </a:cubicBezTo>
                <a:cubicBezTo>
                  <a:pt x="646" y="36"/>
                  <a:pt x="644" y="38"/>
                  <a:pt x="644" y="40"/>
                </a:cubicBezTo>
                <a:cubicBezTo>
                  <a:pt x="643" y="42"/>
                  <a:pt x="644" y="45"/>
                  <a:pt x="643" y="47"/>
                </a:cubicBezTo>
                <a:cubicBezTo>
                  <a:pt x="643" y="49"/>
                  <a:pt x="642" y="51"/>
                  <a:pt x="642" y="53"/>
                </a:cubicBezTo>
                <a:cubicBezTo>
                  <a:pt x="642" y="54"/>
                  <a:pt x="641" y="56"/>
                  <a:pt x="642" y="56"/>
                </a:cubicBezTo>
                <a:cubicBezTo>
                  <a:pt x="643" y="56"/>
                  <a:pt x="644" y="55"/>
                  <a:pt x="644" y="54"/>
                </a:cubicBezTo>
                <a:cubicBezTo>
                  <a:pt x="645" y="52"/>
                  <a:pt x="646" y="52"/>
                  <a:pt x="648" y="51"/>
                </a:cubicBezTo>
                <a:cubicBezTo>
                  <a:pt x="650" y="49"/>
                  <a:pt x="650" y="47"/>
                  <a:pt x="652" y="46"/>
                </a:cubicBezTo>
                <a:cubicBezTo>
                  <a:pt x="653" y="45"/>
                  <a:pt x="654" y="46"/>
                  <a:pt x="654" y="47"/>
                </a:cubicBezTo>
                <a:cubicBezTo>
                  <a:pt x="654" y="49"/>
                  <a:pt x="653" y="49"/>
                  <a:pt x="652" y="50"/>
                </a:cubicBezTo>
                <a:cubicBezTo>
                  <a:pt x="651" y="51"/>
                  <a:pt x="652" y="52"/>
                  <a:pt x="652" y="53"/>
                </a:cubicBezTo>
                <a:cubicBezTo>
                  <a:pt x="652" y="54"/>
                  <a:pt x="651" y="55"/>
                  <a:pt x="651" y="56"/>
                </a:cubicBezTo>
                <a:cubicBezTo>
                  <a:pt x="651" y="57"/>
                  <a:pt x="652" y="57"/>
                  <a:pt x="653" y="56"/>
                </a:cubicBezTo>
                <a:cubicBezTo>
                  <a:pt x="653" y="56"/>
                  <a:pt x="654" y="55"/>
                  <a:pt x="654" y="54"/>
                </a:cubicBezTo>
                <a:cubicBezTo>
                  <a:pt x="655" y="53"/>
                  <a:pt x="655" y="52"/>
                  <a:pt x="656" y="52"/>
                </a:cubicBezTo>
                <a:cubicBezTo>
                  <a:pt x="658" y="53"/>
                  <a:pt x="656" y="54"/>
                  <a:pt x="656" y="55"/>
                </a:cubicBezTo>
                <a:cubicBezTo>
                  <a:pt x="656" y="56"/>
                  <a:pt x="656" y="58"/>
                  <a:pt x="656" y="58"/>
                </a:cubicBezTo>
                <a:cubicBezTo>
                  <a:pt x="656" y="60"/>
                  <a:pt x="657" y="60"/>
                  <a:pt x="658" y="58"/>
                </a:cubicBezTo>
                <a:cubicBezTo>
                  <a:pt x="658" y="57"/>
                  <a:pt x="658" y="53"/>
                  <a:pt x="660" y="54"/>
                </a:cubicBezTo>
                <a:cubicBezTo>
                  <a:pt x="661" y="54"/>
                  <a:pt x="661" y="56"/>
                  <a:pt x="661" y="57"/>
                </a:cubicBezTo>
                <a:cubicBezTo>
                  <a:pt x="661" y="58"/>
                  <a:pt x="662" y="58"/>
                  <a:pt x="662" y="59"/>
                </a:cubicBezTo>
                <a:cubicBezTo>
                  <a:pt x="663" y="60"/>
                  <a:pt x="663" y="62"/>
                  <a:pt x="663" y="62"/>
                </a:cubicBezTo>
                <a:cubicBezTo>
                  <a:pt x="665" y="64"/>
                  <a:pt x="665" y="62"/>
                  <a:pt x="665" y="61"/>
                </a:cubicBezTo>
                <a:cubicBezTo>
                  <a:pt x="665" y="60"/>
                  <a:pt x="665" y="58"/>
                  <a:pt x="665" y="57"/>
                </a:cubicBezTo>
                <a:cubicBezTo>
                  <a:pt x="666" y="56"/>
                  <a:pt x="667" y="56"/>
                  <a:pt x="667" y="55"/>
                </a:cubicBezTo>
                <a:cubicBezTo>
                  <a:pt x="667" y="55"/>
                  <a:pt x="667" y="53"/>
                  <a:pt x="668" y="52"/>
                </a:cubicBezTo>
                <a:cubicBezTo>
                  <a:pt x="669" y="52"/>
                  <a:pt x="669" y="55"/>
                  <a:pt x="669" y="55"/>
                </a:cubicBezTo>
                <a:cubicBezTo>
                  <a:pt x="669" y="56"/>
                  <a:pt x="666" y="59"/>
                  <a:pt x="668" y="60"/>
                </a:cubicBezTo>
                <a:cubicBezTo>
                  <a:pt x="668" y="61"/>
                  <a:pt x="669" y="62"/>
                  <a:pt x="669" y="62"/>
                </a:cubicBezTo>
                <a:cubicBezTo>
                  <a:pt x="670" y="62"/>
                  <a:pt x="670" y="61"/>
                  <a:pt x="670" y="60"/>
                </a:cubicBezTo>
                <a:cubicBezTo>
                  <a:pt x="671" y="60"/>
                  <a:pt x="672" y="60"/>
                  <a:pt x="672" y="59"/>
                </a:cubicBezTo>
                <a:close/>
                <a:moveTo>
                  <a:pt x="821" y="309"/>
                </a:moveTo>
                <a:cubicBezTo>
                  <a:pt x="822" y="309"/>
                  <a:pt x="822" y="310"/>
                  <a:pt x="822" y="311"/>
                </a:cubicBezTo>
                <a:cubicBezTo>
                  <a:pt x="823" y="312"/>
                  <a:pt x="824" y="312"/>
                  <a:pt x="825" y="313"/>
                </a:cubicBezTo>
                <a:cubicBezTo>
                  <a:pt x="826" y="314"/>
                  <a:pt x="827" y="316"/>
                  <a:pt x="828" y="317"/>
                </a:cubicBezTo>
                <a:cubicBezTo>
                  <a:pt x="828" y="319"/>
                  <a:pt x="829" y="320"/>
                  <a:pt x="830" y="322"/>
                </a:cubicBezTo>
                <a:cubicBezTo>
                  <a:pt x="831" y="322"/>
                  <a:pt x="831" y="323"/>
                  <a:pt x="831" y="324"/>
                </a:cubicBezTo>
                <a:cubicBezTo>
                  <a:pt x="831" y="325"/>
                  <a:pt x="830" y="326"/>
                  <a:pt x="829" y="325"/>
                </a:cubicBezTo>
                <a:cubicBezTo>
                  <a:pt x="828" y="325"/>
                  <a:pt x="828" y="323"/>
                  <a:pt x="828" y="323"/>
                </a:cubicBezTo>
                <a:cubicBezTo>
                  <a:pt x="827" y="322"/>
                  <a:pt x="826" y="321"/>
                  <a:pt x="826" y="320"/>
                </a:cubicBezTo>
                <a:cubicBezTo>
                  <a:pt x="825" y="319"/>
                  <a:pt x="825" y="318"/>
                  <a:pt x="824" y="318"/>
                </a:cubicBezTo>
                <a:cubicBezTo>
                  <a:pt x="823" y="317"/>
                  <a:pt x="822" y="316"/>
                  <a:pt x="822" y="315"/>
                </a:cubicBezTo>
                <a:cubicBezTo>
                  <a:pt x="821" y="314"/>
                  <a:pt x="821" y="311"/>
                  <a:pt x="821" y="309"/>
                </a:cubicBezTo>
                <a:close/>
                <a:moveTo>
                  <a:pt x="979" y="217"/>
                </a:moveTo>
                <a:cubicBezTo>
                  <a:pt x="979" y="217"/>
                  <a:pt x="979" y="219"/>
                  <a:pt x="980" y="219"/>
                </a:cubicBezTo>
                <a:cubicBezTo>
                  <a:pt x="980" y="220"/>
                  <a:pt x="981" y="220"/>
                  <a:pt x="982" y="221"/>
                </a:cubicBezTo>
                <a:cubicBezTo>
                  <a:pt x="983" y="221"/>
                  <a:pt x="983" y="222"/>
                  <a:pt x="983" y="223"/>
                </a:cubicBezTo>
                <a:cubicBezTo>
                  <a:pt x="984" y="224"/>
                  <a:pt x="985" y="224"/>
                  <a:pt x="986" y="224"/>
                </a:cubicBezTo>
                <a:cubicBezTo>
                  <a:pt x="988" y="226"/>
                  <a:pt x="987" y="227"/>
                  <a:pt x="989" y="229"/>
                </a:cubicBezTo>
                <a:cubicBezTo>
                  <a:pt x="991" y="229"/>
                  <a:pt x="993" y="230"/>
                  <a:pt x="994" y="231"/>
                </a:cubicBezTo>
                <a:cubicBezTo>
                  <a:pt x="995" y="231"/>
                  <a:pt x="996" y="231"/>
                  <a:pt x="997" y="231"/>
                </a:cubicBezTo>
                <a:cubicBezTo>
                  <a:pt x="998" y="231"/>
                  <a:pt x="999" y="232"/>
                  <a:pt x="999" y="233"/>
                </a:cubicBezTo>
                <a:cubicBezTo>
                  <a:pt x="999" y="234"/>
                  <a:pt x="1000" y="234"/>
                  <a:pt x="1001" y="235"/>
                </a:cubicBezTo>
                <a:cubicBezTo>
                  <a:pt x="1001" y="236"/>
                  <a:pt x="1003" y="236"/>
                  <a:pt x="1003" y="237"/>
                </a:cubicBezTo>
                <a:cubicBezTo>
                  <a:pt x="1004" y="238"/>
                  <a:pt x="1002" y="238"/>
                  <a:pt x="1001" y="237"/>
                </a:cubicBezTo>
                <a:cubicBezTo>
                  <a:pt x="1001" y="237"/>
                  <a:pt x="1000" y="236"/>
                  <a:pt x="999" y="235"/>
                </a:cubicBezTo>
                <a:cubicBezTo>
                  <a:pt x="998" y="234"/>
                  <a:pt x="996" y="233"/>
                  <a:pt x="995" y="232"/>
                </a:cubicBezTo>
                <a:cubicBezTo>
                  <a:pt x="993" y="231"/>
                  <a:pt x="991" y="230"/>
                  <a:pt x="990" y="229"/>
                </a:cubicBezTo>
                <a:cubicBezTo>
                  <a:pt x="988" y="228"/>
                  <a:pt x="987" y="227"/>
                  <a:pt x="985" y="226"/>
                </a:cubicBezTo>
                <a:cubicBezTo>
                  <a:pt x="983" y="226"/>
                  <a:pt x="981" y="224"/>
                  <a:pt x="979" y="223"/>
                </a:cubicBezTo>
                <a:cubicBezTo>
                  <a:pt x="978" y="222"/>
                  <a:pt x="978" y="221"/>
                  <a:pt x="978" y="219"/>
                </a:cubicBezTo>
                <a:cubicBezTo>
                  <a:pt x="978" y="218"/>
                  <a:pt x="977" y="215"/>
                  <a:pt x="979" y="217"/>
                </a:cubicBezTo>
                <a:close/>
                <a:moveTo>
                  <a:pt x="2435" y="1428"/>
                </a:moveTo>
                <a:cubicBezTo>
                  <a:pt x="2435" y="1426"/>
                  <a:pt x="2435" y="1423"/>
                  <a:pt x="2434" y="1420"/>
                </a:cubicBezTo>
                <a:cubicBezTo>
                  <a:pt x="2433" y="1416"/>
                  <a:pt x="2433" y="1411"/>
                  <a:pt x="2431" y="1407"/>
                </a:cubicBezTo>
                <a:cubicBezTo>
                  <a:pt x="2430" y="1405"/>
                  <a:pt x="2430" y="1403"/>
                  <a:pt x="2429" y="1401"/>
                </a:cubicBezTo>
                <a:cubicBezTo>
                  <a:pt x="2428" y="1400"/>
                  <a:pt x="2427" y="1398"/>
                  <a:pt x="2426" y="1396"/>
                </a:cubicBezTo>
                <a:cubicBezTo>
                  <a:pt x="2423" y="1393"/>
                  <a:pt x="2419" y="1391"/>
                  <a:pt x="2420" y="1386"/>
                </a:cubicBezTo>
                <a:cubicBezTo>
                  <a:pt x="2420" y="1384"/>
                  <a:pt x="2422" y="1383"/>
                  <a:pt x="2423" y="1382"/>
                </a:cubicBezTo>
                <a:cubicBezTo>
                  <a:pt x="2425" y="1380"/>
                  <a:pt x="2425" y="1377"/>
                  <a:pt x="2424" y="1375"/>
                </a:cubicBezTo>
                <a:cubicBezTo>
                  <a:pt x="2423" y="1373"/>
                  <a:pt x="2422" y="1371"/>
                  <a:pt x="2421" y="1369"/>
                </a:cubicBezTo>
                <a:cubicBezTo>
                  <a:pt x="2421" y="1367"/>
                  <a:pt x="2421" y="1365"/>
                  <a:pt x="2421" y="1362"/>
                </a:cubicBezTo>
                <a:cubicBezTo>
                  <a:pt x="2421" y="1361"/>
                  <a:pt x="2420" y="1361"/>
                  <a:pt x="2420" y="1360"/>
                </a:cubicBezTo>
                <a:cubicBezTo>
                  <a:pt x="2420" y="1358"/>
                  <a:pt x="2420" y="1355"/>
                  <a:pt x="2421" y="1353"/>
                </a:cubicBezTo>
                <a:cubicBezTo>
                  <a:pt x="2423" y="1351"/>
                  <a:pt x="2422" y="1349"/>
                  <a:pt x="2423" y="1347"/>
                </a:cubicBezTo>
                <a:cubicBezTo>
                  <a:pt x="2424" y="1347"/>
                  <a:pt x="2425" y="1346"/>
                  <a:pt x="2424" y="1345"/>
                </a:cubicBezTo>
                <a:cubicBezTo>
                  <a:pt x="2424" y="1344"/>
                  <a:pt x="2422" y="1345"/>
                  <a:pt x="2421" y="1344"/>
                </a:cubicBezTo>
                <a:cubicBezTo>
                  <a:pt x="2419" y="1344"/>
                  <a:pt x="2418" y="1342"/>
                  <a:pt x="2417" y="1341"/>
                </a:cubicBezTo>
                <a:cubicBezTo>
                  <a:pt x="2417" y="1339"/>
                  <a:pt x="2417" y="1337"/>
                  <a:pt x="2416" y="1336"/>
                </a:cubicBezTo>
                <a:cubicBezTo>
                  <a:pt x="2414" y="1332"/>
                  <a:pt x="2416" y="1328"/>
                  <a:pt x="2415" y="1324"/>
                </a:cubicBezTo>
                <a:cubicBezTo>
                  <a:pt x="2414" y="1324"/>
                  <a:pt x="2414" y="1323"/>
                  <a:pt x="2413" y="1323"/>
                </a:cubicBezTo>
                <a:cubicBezTo>
                  <a:pt x="2413" y="1323"/>
                  <a:pt x="2412" y="1322"/>
                  <a:pt x="2412" y="1322"/>
                </a:cubicBezTo>
                <a:cubicBezTo>
                  <a:pt x="2410" y="1321"/>
                  <a:pt x="2409" y="1321"/>
                  <a:pt x="2407" y="1321"/>
                </a:cubicBezTo>
                <a:cubicBezTo>
                  <a:pt x="2404" y="1320"/>
                  <a:pt x="2404" y="1317"/>
                  <a:pt x="2404" y="1315"/>
                </a:cubicBezTo>
                <a:cubicBezTo>
                  <a:pt x="2404" y="1313"/>
                  <a:pt x="2404" y="1312"/>
                  <a:pt x="2403" y="1311"/>
                </a:cubicBezTo>
                <a:cubicBezTo>
                  <a:pt x="2402" y="1309"/>
                  <a:pt x="2401" y="1308"/>
                  <a:pt x="2400" y="1306"/>
                </a:cubicBezTo>
                <a:cubicBezTo>
                  <a:pt x="2398" y="1305"/>
                  <a:pt x="2397" y="1303"/>
                  <a:pt x="2395" y="1302"/>
                </a:cubicBezTo>
                <a:cubicBezTo>
                  <a:pt x="2393" y="1301"/>
                  <a:pt x="2391" y="1300"/>
                  <a:pt x="2390" y="1299"/>
                </a:cubicBezTo>
                <a:cubicBezTo>
                  <a:pt x="2388" y="1297"/>
                  <a:pt x="2388" y="1295"/>
                  <a:pt x="2388" y="1293"/>
                </a:cubicBezTo>
                <a:cubicBezTo>
                  <a:pt x="2387" y="1291"/>
                  <a:pt x="2386" y="1289"/>
                  <a:pt x="2385" y="1287"/>
                </a:cubicBezTo>
                <a:cubicBezTo>
                  <a:pt x="2383" y="1285"/>
                  <a:pt x="2382" y="1284"/>
                  <a:pt x="2379" y="1283"/>
                </a:cubicBezTo>
                <a:cubicBezTo>
                  <a:pt x="2377" y="1283"/>
                  <a:pt x="2375" y="1283"/>
                  <a:pt x="2374" y="1282"/>
                </a:cubicBezTo>
                <a:cubicBezTo>
                  <a:pt x="2372" y="1281"/>
                  <a:pt x="2370" y="1279"/>
                  <a:pt x="2369" y="1278"/>
                </a:cubicBezTo>
                <a:cubicBezTo>
                  <a:pt x="2367" y="1276"/>
                  <a:pt x="2366" y="1276"/>
                  <a:pt x="2366" y="1273"/>
                </a:cubicBezTo>
                <a:cubicBezTo>
                  <a:pt x="2366" y="1271"/>
                  <a:pt x="2365" y="1269"/>
                  <a:pt x="2364" y="1268"/>
                </a:cubicBezTo>
                <a:cubicBezTo>
                  <a:pt x="2363" y="1267"/>
                  <a:pt x="2362" y="1267"/>
                  <a:pt x="2361" y="1266"/>
                </a:cubicBezTo>
                <a:cubicBezTo>
                  <a:pt x="2361" y="1266"/>
                  <a:pt x="2360" y="1264"/>
                  <a:pt x="2359" y="1264"/>
                </a:cubicBezTo>
                <a:cubicBezTo>
                  <a:pt x="2358" y="1264"/>
                  <a:pt x="2359" y="1265"/>
                  <a:pt x="2359" y="1266"/>
                </a:cubicBezTo>
                <a:cubicBezTo>
                  <a:pt x="2360" y="1267"/>
                  <a:pt x="2361" y="1267"/>
                  <a:pt x="2361" y="1268"/>
                </a:cubicBezTo>
                <a:cubicBezTo>
                  <a:pt x="2361" y="1269"/>
                  <a:pt x="2361" y="1271"/>
                  <a:pt x="2361" y="1271"/>
                </a:cubicBezTo>
                <a:cubicBezTo>
                  <a:pt x="2360" y="1273"/>
                  <a:pt x="2359" y="1271"/>
                  <a:pt x="2358" y="1271"/>
                </a:cubicBezTo>
                <a:cubicBezTo>
                  <a:pt x="2358" y="1269"/>
                  <a:pt x="2357" y="1269"/>
                  <a:pt x="2356" y="1269"/>
                </a:cubicBezTo>
                <a:cubicBezTo>
                  <a:pt x="2355" y="1268"/>
                  <a:pt x="2354" y="1268"/>
                  <a:pt x="2354" y="1267"/>
                </a:cubicBezTo>
                <a:cubicBezTo>
                  <a:pt x="2352" y="1265"/>
                  <a:pt x="2351" y="1263"/>
                  <a:pt x="2351" y="1261"/>
                </a:cubicBezTo>
                <a:cubicBezTo>
                  <a:pt x="2351" y="1259"/>
                  <a:pt x="2351" y="1256"/>
                  <a:pt x="2351" y="1253"/>
                </a:cubicBezTo>
                <a:cubicBezTo>
                  <a:pt x="2350" y="1252"/>
                  <a:pt x="2350" y="1251"/>
                  <a:pt x="2351" y="1249"/>
                </a:cubicBezTo>
                <a:cubicBezTo>
                  <a:pt x="2351" y="1247"/>
                  <a:pt x="2352" y="1245"/>
                  <a:pt x="2352" y="1243"/>
                </a:cubicBezTo>
                <a:cubicBezTo>
                  <a:pt x="2352" y="1242"/>
                  <a:pt x="2351" y="1241"/>
                  <a:pt x="2351" y="1240"/>
                </a:cubicBezTo>
                <a:cubicBezTo>
                  <a:pt x="2351" y="1239"/>
                  <a:pt x="2352" y="1238"/>
                  <a:pt x="2351" y="1237"/>
                </a:cubicBezTo>
                <a:cubicBezTo>
                  <a:pt x="2351" y="1235"/>
                  <a:pt x="2350" y="1237"/>
                  <a:pt x="2349" y="1237"/>
                </a:cubicBezTo>
                <a:cubicBezTo>
                  <a:pt x="2348" y="1238"/>
                  <a:pt x="2347" y="1236"/>
                  <a:pt x="2348" y="1235"/>
                </a:cubicBezTo>
                <a:cubicBezTo>
                  <a:pt x="2348" y="1234"/>
                  <a:pt x="2350" y="1234"/>
                  <a:pt x="2350" y="1233"/>
                </a:cubicBezTo>
                <a:cubicBezTo>
                  <a:pt x="2350" y="1232"/>
                  <a:pt x="2348" y="1233"/>
                  <a:pt x="2348" y="1232"/>
                </a:cubicBezTo>
                <a:cubicBezTo>
                  <a:pt x="2347" y="1232"/>
                  <a:pt x="2347" y="1230"/>
                  <a:pt x="2346" y="1230"/>
                </a:cubicBezTo>
                <a:cubicBezTo>
                  <a:pt x="2345" y="1230"/>
                  <a:pt x="2345" y="1231"/>
                  <a:pt x="2345" y="1232"/>
                </a:cubicBezTo>
                <a:cubicBezTo>
                  <a:pt x="2345" y="1233"/>
                  <a:pt x="2345" y="1233"/>
                  <a:pt x="2344" y="1234"/>
                </a:cubicBezTo>
                <a:cubicBezTo>
                  <a:pt x="2344" y="1235"/>
                  <a:pt x="2344" y="1236"/>
                  <a:pt x="2343" y="1236"/>
                </a:cubicBezTo>
                <a:cubicBezTo>
                  <a:pt x="2341" y="1236"/>
                  <a:pt x="2340" y="1234"/>
                  <a:pt x="2339" y="1233"/>
                </a:cubicBezTo>
                <a:cubicBezTo>
                  <a:pt x="2338" y="1232"/>
                  <a:pt x="2337" y="1232"/>
                  <a:pt x="2336" y="1231"/>
                </a:cubicBezTo>
                <a:cubicBezTo>
                  <a:pt x="2333" y="1231"/>
                  <a:pt x="2334" y="1229"/>
                  <a:pt x="2332" y="1227"/>
                </a:cubicBezTo>
                <a:cubicBezTo>
                  <a:pt x="2332" y="1226"/>
                  <a:pt x="2331" y="1226"/>
                  <a:pt x="2330" y="1225"/>
                </a:cubicBezTo>
                <a:cubicBezTo>
                  <a:pt x="2330" y="1225"/>
                  <a:pt x="2330" y="1223"/>
                  <a:pt x="2328" y="1223"/>
                </a:cubicBezTo>
                <a:cubicBezTo>
                  <a:pt x="2327" y="1223"/>
                  <a:pt x="2328" y="1225"/>
                  <a:pt x="2328" y="1226"/>
                </a:cubicBezTo>
                <a:cubicBezTo>
                  <a:pt x="2328" y="1227"/>
                  <a:pt x="2327" y="1228"/>
                  <a:pt x="2327" y="1229"/>
                </a:cubicBezTo>
                <a:cubicBezTo>
                  <a:pt x="2327" y="1231"/>
                  <a:pt x="2328" y="1233"/>
                  <a:pt x="2327" y="1235"/>
                </a:cubicBezTo>
                <a:cubicBezTo>
                  <a:pt x="2327" y="1236"/>
                  <a:pt x="2327" y="1237"/>
                  <a:pt x="2326" y="1236"/>
                </a:cubicBezTo>
                <a:cubicBezTo>
                  <a:pt x="2325" y="1236"/>
                  <a:pt x="2325" y="1235"/>
                  <a:pt x="2325" y="1234"/>
                </a:cubicBezTo>
                <a:cubicBezTo>
                  <a:pt x="2324" y="1232"/>
                  <a:pt x="2321" y="1233"/>
                  <a:pt x="2320" y="1233"/>
                </a:cubicBezTo>
                <a:cubicBezTo>
                  <a:pt x="2319" y="1233"/>
                  <a:pt x="2318" y="1233"/>
                  <a:pt x="2317" y="1233"/>
                </a:cubicBezTo>
                <a:cubicBezTo>
                  <a:pt x="2316" y="1231"/>
                  <a:pt x="2316" y="1230"/>
                  <a:pt x="2316" y="1228"/>
                </a:cubicBezTo>
                <a:cubicBezTo>
                  <a:pt x="2316" y="1227"/>
                  <a:pt x="2316" y="1225"/>
                  <a:pt x="2315" y="1224"/>
                </a:cubicBezTo>
                <a:cubicBezTo>
                  <a:pt x="2315" y="1223"/>
                  <a:pt x="2315" y="1222"/>
                  <a:pt x="2314" y="1221"/>
                </a:cubicBezTo>
                <a:cubicBezTo>
                  <a:pt x="2314" y="1219"/>
                  <a:pt x="2314" y="1216"/>
                  <a:pt x="2314" y="1214"/>
                </a:cubicBezTo>
                <a:cubicBezTo>
                  <a:pt x="2313" y="1212"/>
                  <a:pt x="2312" y="1210"/>
                  <a:pt x="2311" y="1208"/>
                </a:cubicBezTo>
                <a:cubicBezTo>
                  <a:pt x="2310" y="1206"/>
                  <a:pt x="2310" y="1204"/>
                  <a:pt x="2308" y="1202"/>
                </a:cubicBezTo>
                <a:cubicBezTo>
                  <a:pt x="2306" y="1200"/>
                  <a:pt x="2305" y="1199"/>
                  <a:pt x="2305" y="1196"/>
                </a:cubicBezTo>
                <a:cubicBezTo>
                  <a:pt x="2305" y="1194"/>
                  <a:pt x="2305" y="1192"/>
                  <a:pt x="2304" y="1190"/>
                </a:cubicBezTo>
                <a:cubicBezTo>
                  <a:pt x="2303" y="1188"/>
                  <a:pt x="2301" y="1187"/>
                  <a:pt x="2299" y="1187"/>
                </a:cubicBezTo>
                <a:cubicBezTo>
                  <a:pt x="2297" y="1186"/>
                  <a:pt x="2295" y="1185"/>
                  <a:pt x="2293" y="1183"/>
                </a:cubicBezTo>
                <a:cubicBezTo>
                  <a:pt x="2292" y="1182"/>
                  <a:pt x="2291" y="1180"/>
                  <a:pt x="2290" y="1179"/>
                </a:cubicBezTo>
                <a:cubicBezTo>
                  <a:pt x="2289" y="1178"/>
                  <a:pt x="2288" y="1177"/>
                  <a:pt x="2288" y="1176"/>
                </a:cubicBezTo>
                <a:cubicBezTo>
                  <a:pt x="2288" y="1175"/>
                  <a:pt x="2289" y="1175"/>
                  <a:pt x="2290" y="1174"/>
                </a:cubicBezTo>
                <a:cubicBezTo>
                  <a:pt x="2290" y="1172"/>
                  <a:pt x="2289" y="1168"/>
                  <a:pt x="2292" y="1170"/>
                </a:cubicBezTo>
                <a:cubicBezTo>
                  <a:pt x="2293" y="1171"/>
                  <a:pt x="2294" y="1172"/>
                  <a:pt x="2295" y="1172"/>
                </a:cubicBezTo>
                <a:cubicBezTo>
                  <a:pt x="2296" y="1171"/>
                  <a:pt x="2294" y="1170"/>
                  <a:pt x="2294" y="1169"/>
                </a:cubicBezTo>
                <a:cubicBezTo>
                  <a:pt x="2292" y="1168"/>
                  <a:pt x="2291" y="1167"/>
                  <a:pt x="2290" y="1165"/>
                </a:cubicBezTo>
                <a:cubicBezTo>
                  <a:pt x="2288" y="1164"/>
                  <a:pt x="2288" y="1162"/>
                  <a:pt x="2286" y="1161"/>
                </a:cubicBezTo>
                <a:cubicBezTo>
                  <a:pt x="2285" y="1160"/>
                  <a:pt x="2285" y="1159"/>
                  <a:pt x="2284" y="1158"/>
                </a:cubicBezTo>
                <a:cubicBezTo>
                  <a:pt x="2284" y="1157"/>
                  <a:pt x="2283" y="1157"/>
                  <a:pt x="2282" y="1158"/>
                </a:cubicBezTo>
                <a:cubicBezTo>
                  <a:pt x="2282" y="1159"/>
                  <a:pt x="2280" y="1163"/>
                  <a:pt x="2278" y="1161"/>
                </a:cubicBezTo>
                <a:cubicBezTo>
                  <a:pt x="2278" y="1160"/>
                  <a:pt x="2278" y="1159"/>
                  <a:pt x="2277" y="1158"/>
                </a:cubicBezTo>
                <a:cubicBezTo>
                  <a:pt x="2277" y="1157"/>
                  <a:pt x="2276" y="1157"/>
                  <a:pt x="2276" y="1157"/>
                </a:cubicBezTo>
                <a:cubicBezTo>
                  <a:pt x="2276" y="1156"/>
                  <a:pt x="2276" y="1156"/>
                  <a:pt x="2275" y="1155"/>
                </a:cubicBezTo>
                <a:cubicBezTo>
                  <a:pt x="2274" y="1154"/>
                  <a:pt x="2272" y="1152"/>
                  <a:pt x="2271" y="1151"/>
                </a:cubicBezTo>
                <a:cubicBezTo>
                  <a:pt x="2270" y="1151"/>
                  <a:pt x="2268" y="1151"/>
                  <a:pt x="2267" y="1151"/>
                </a:cubicBezTo>
                <a:cubicBezTo>
                  <a:pt x="2265" y="1150"/>
                  <a:pt x="2264" y="1148"/>
                  <a:pt x="2262" y="1147"/>
                </a:cubicBezTo>
                <a:cubicBezTo>
                  <a:pt x="2261" y="1147"/>
                  <a:pt x="2260" y="1146"/>
                  <a:pt x="2259" y="1147"/>
                </a:cubicBezTo>
                <a:cubicBezTo>
                  <a:pt x="2258" y="1147"/>
                  <a:pt x="2259" y="1149"/>
                  <a:pt x="2257" y="1149"/>
                </a:cubicBezTo>
                <a:cubicBezTo>
                  <a:pt x="2256" y="1148"/>
                  <a:pt x="2256" y="1147"/>
                  <a:pt x="2256" y="1146"/>
                </a:cubicBezTo>
                <a:cubicBezTo>
                  <a:pt x="2256" y="1145"/>
                  <a:pt x="2255" y="1144"/>
                  <a:pt x="2254" y="1143"/>
                </a:cubicBezTo>
                <a:cubicBezTo>
                  <a:pt x="2252" y="1141"/>
                  <a:pt x="2253" y="1139"/>
                  <a:pt x="2252" y="1137"/>
                </a:cubicBezTo>
                <a:cubicBezTo>
                  <a:pt x="2251" y="1136"/>
                  <a:pt x="2250" y="1132"/>
                  <a:pt x="2248" y="1134"/>
                </a:cubicBezTo>
                <a:cubicBezTo>
                  <a:pt x="2247" y="1134"/>
                  <a:pt x="2247" y="1135"/>
                  <a:pt x="2247" y="1136"/>
                </a:cubicBezTo>
                <a:cubicBezTo>
                  <a:pt x="2246" y="1137"/>
                  <a:pt x="2244" y="1137"/>
                  <a:pt x="2243" y="1137"/>
                </a:cubicBezTo>
                <a:cubicBezTo>
                  <a:pt x="2242" y="1137"/>
                  <a:pt x="2240" y="1135"/>
                  <a:pt x="2240" y="1135"/>
                </a:cubicBezTo>
                <a:cubicBezTo>
                  <a:pt x="2238" y="1133"/>
                  <a:pt x="2240" y="1132"/>
                  <a:pt x="2239" y="1131"/>
                </a:cubicBezTo>
                <a:cubicBezTo>
                  <a:pt x="2237" y="1128"/>
                  <a:pt x="2236" y="1132"/>
                  <a:pt x="2236" y="1132"/>
                </a:cubicBezTo>
                <a:cubicBezTo>
                  <a:pt x="2235" y="1134"/>
                  <a:pt x="2233" y="1132"/>
                  <a:pt x="2232" y="1132"/>
                </a:cubicBezTo>
                <a:cubicBezTo>
                  <a:pt x="2231" y="1132"/>
                  <a:pt x="2230" y="1132"/>
                  <a:pt x="2229" y="1131"/>
                </a:cubicBezTo>
                <a:cubicBezTo>
                  <a:pt x="2228" y="1131"/>
                  <a:pt x="2228" y="1130"/>
                  <a:pt x="2227" y="1130"/>
                </a:cubicBezTo>
                <a:cubicBezTo>
                  <a:pt x="2226" y="1129"/>
                  <a:pt x="2224" y="1129"/>
                  <a:pt x="2223" y="1127"/>
                </a:cubicBezTo>
                <a:cubicBezTo>
                  <a:pt x="2221" y="1126"/>
                  <a:pt x="2220" y="1124"/>
                  <a:pt x="2218" y="1123"/>
                </a:cubicBezTo>
                <a:cubicBezTo>
                  <a:pt x="2216" y="1122"/>
                  <a:pt x="2215" y="1120"/>
                  <a:pt x="2215" y="1118"/>
                </a:cubicBezTo>
                <a:cubicBezTo>
                  <a:pt x="2214" y="1116"/>
                  <a:pt x="2217" y="1114"/>
                  <a:pt x="2216" y="1112"/>
                </a:cubicBezTo>
                <a:cubicBezTo>
                  <a:pt x="2216" y="1111"/>
                  <a:pt x="2216" y="1111"/>
                  <a:pt x="2215" y="1110"/>
                </a:cubicBezTo>
                <a:cubicBezTo>
                  <a:pt x="2214" y="1108"/>
                  <a:pt x="2215" y="1108"/>
                  <a:pt x="2216" y="1107"/>
                </a:cubicBezTo>
                <a:cubicBezTo>
                  <a:pt x="2216" y="1106"/>
                  <a:pt x="2216" y="1105"/>
                  <a:pt x="2216" y="1104"/>
                </a:cubicBezTo>
                <a:cubicBezTo>
                  <a:pt x="2215" y="1102"/>
                  <a:pt x="2215" y="1102"/>
                  <a:pt x="2216" y="1101"/>
                </a:cubicBezTo>
                <a:cubicBezTo>
                  <a:pt x="2217" y="1098"/>
                  <a:pt x="2213" y="1100"/>
                  <a:pt x="2212" y="1099"/>
                </a:cubicBezTo>
                <a:cubicBezTo>
                  <a:pt x="2211" y="1099"/>
                  <a:pt x="2210" y="1099"/>
                  <a:pt x="2209" y="1098"/>
                </a:cubicBezTo>
                <a:cubicBezTo>
                  <a:pt x="2208" y="1096"/>
                  <a:pt x="2208" y="1093"/>
                  <a:pt x="2208" y="1090"/>
                </a:cubicBezTo>
                <a:cubicBezTo>
                  <a:pt x="2208" y="1087"/>
                  <a:pt x="2209" y="1084"/>
                  <a:pt x="2209" y="1081"/>
                </a:cubicBezTo>
                <a:cubicBezTo>
                  <a:pt x="2209" y="1079"/>
                  <a:pt x="2210" y="1077"/>
                  <a:pt x="2209" y="1074"/>
                </a:cubicBezTo>
                <a:cubicBezTo>
                  <a:pt x="2208" y="1072"/>
                  <a:pt x="2206" y="1070"/>
                  <a:pt x="2205" y="1068"/>
                </a:cubicBezTo>
                <a:cubicBezTo>
                  <a:pt x="2205" y="1066"/>
                  <a:pt x="2204" y="1063"/>
                  <a:pt x="2204" y="1061"/>
                </a:cubicBezTo>
                <a:cubicBezTo>
                  <a:pt x="2204" y="1061"/>
                  <a:pt x="2205" y="1055"/>
                  <a:pt x="2203" y="1057"/>
                </a:cubicBezTo>
                <a:cubicBezTo>
                  <a:pt x="2203" y="1057"/>
                  <a:pt x="2203" y="1058"/>
                  <a:pt x="2202" y="1058"/>
                </a:cubicBezTo>
                <a:cubicBezTo>
                  <a:pt x="2202" y="1058"/>
                  <a:pt x="2201" y="1058"/>
                  <a:pt x="2201" y="1058"/>
                </a:cubicBezTo>
                <a:cubicBezTo>
                  <a:pt x="2199" y="1058"/>
                  <a:pt x="2199" y="1058"/>
                  <a:pt x="2199" y="1057"/>
                </a:cubicBezTo>
                <a:cubicBezTo>
                  <a:pt x="2198" y="1054"/>
                  <a:pt x="2197" y="1054"/>
                  <a:pt x="2195" y="1052"/>
                </a:cubicBezTo>
                <a:cubicBezTo>
                  <a:pt x="2194" y="1051"/>
                  <a:pt x="2193" y="1049"/>
                  <a:pt x="2192" y="1047"/>
                </a:cubicBezTo>
                <a:cubicBezTo>
                  <a:pt x="2190" y="1045"/>
                  <a:pt x="2188" y="1044"/>
                  <a:pt x="2188" y="1041"/>
                </a:cubicBezTo>
                <a:cubicBezTo>
                  <a:pt x="2187" y="1039"/>
                  <a:pt x="2187" y="1037"/>
                  <a:pt x="2187" y="1034"/>
                </a:cubicBezTo>
                <a:cubicBezTo>
                  <a:pt x="2187" y="1032"/>
                  <a:pt x="2187" y="1030"/>
                  <a:pt x="2187" y="1028"/>
                </a:cubicBezTo>
                <a:cubicBezTo>
                  <a:pt x="2187" y="1025"/>
                  <a:pt x="2187" y="1022"/>
                  <a:pt x="2186" y="1019"/>
                </a:cubicBezTo>
                <a:cubicBezTo>
                  <a:pt x="2186" y="1017"/>
                  <a:pt x="2185" y="1015"/>
                  <a:pt x="2184" y="1013"/>
                </a:cubicBezTo>
                <a:cubicBezTo>
                  <a:pt x="2184" y="1011"/>
                  <a:pt x="2186" y="1010"/>
                  <a:pt x="2186" y="1008"/>
                </a:cubicBezTo>
                <a:cubicBezTo>
                  <a:pt x="2187" y="1005"/>
                  <a:pt x="2184" y="1005"/>
                  <a:pt x="2185" y="1003"/>
                </a:cubicBezTo>
                <a:cubicBezTo>
                  <a:pt x="2185" y="1002"/>
                  <a:pt x="2186" y="1001"/>
                  <a:pt x="2186" y="1000"/>
                </a:cubicBezTo>
                <a:cubicBezTo>
                  <a:pt x="2185" y="999"/>
                  <a:pt x="2185" y="998"/>
                  <a:pt x="2184" y="997"/>
                </a:cubicBezTo>
                <a:cubicBezTo>
                  <a:pt x="2183" y="995"/>
                  <a:pt x="2182" y="994"/>
                  <a:pt x="2180" y="993"/>
                </a:cubicBezTo>
                <a:cubicBezTo>
                  <a:pt x="2177" y="993"/>
                  <a:pt x="2175" y="992"/>
                  <a:pt x="2174" y="990"/>
                </a:cubicBezTo>
                <a:cubicBezTo>
                  <a:pt x="2172" y="989"/>
                  <a:pt x="2171" y="987"/>
                  <a:pt x="2169" y="986"/>
                </a:cubicBezTo>
                <a:cubicBezTo>
                  <a:pt x="2167" y="985"/>
                  <a:pt x="2165" y="985"/>
                  <a:pt x="2164" y="983"/>
                </a:cubicBezTo>
                <a:cubicBezTo>
                  <a:pt x="2163" y="981"/>
                  <a:pt x="2162" y="979"/>
                  <a:pt x="2161" y="977"/>
                </a:cubicBezTo>
                <a:cubicBezTo>
                  <a:pt x="2159" y="975"/>
                  <a:pt x="2159" y="976"/>
                  <a:pt x="2157" y="977"/>
                </a:cubicBezTo>
                <a:cubicBezTo>
                  <a:pt x="2156" y="978"/>
                  <a:pt x="2156" y="978"/>
                  <a:pt x="2155" y="977"/>
                </a:cubicBezTo>
                <a:cubicBezTo>
                  <a:pt x="2153" y="977"/>
                  <a:pt x="2152" y="976"/>
                  <a:pt x="2151" y="978"/>
                </a:cubicBezTo>
                <a:cubicBezTo>
                  <a:pt x="2150" y="979"/>
                  <a:pt x="2150" y="981"/>
                  <a:pt x="2149" y="982"/>
                </a:cubicBezTo>
                <a:cubicBezTo>
                  <a:pt x="2145" y="985"/>
                  <a:pt x="2142" y="985"/>
                  <a:pt x="2140" y="981"/>
                </a:cubicBezTo>
                <a:cubicBezTo>
                  <a:pt x="2139" y="979"/>
                  <a:pt x="2138" y="977"/>
                  <a:pt x="2138" y="974"/>
                </a:cubicBezTo>
                <a:cubicBezTo>
                  <a:pt x="2137" y="972"/>
                  <a:pt x="2138" y="970"/>
                  <a:pt x="2137" y="968"/>
                </a:cubicBezTo>
                <a:cubicBezTo>
                  <a:pt x="2136" y="965"/>
                  <a:pt x="2136" y="963"/>
                  <a:pt x="2136" y="961"/>
                </a:cubicBezTo>
                <a:cubicBezTo>
                  <a:pt x="2135" y="952"/>
                  <a:pt x="2129" y="944"/>
                  <a:pt x="2131" y="935"/>
                </a:cubicBezTo>
                <a:cubicBezTo>
                  <a:pt x="2131" y="934"/>
                  <a:pt x="2132" y="933"/>
                  <a:pt x="2131" y="932"/>
                </a:cubicBezTo>
                <a:cubicBezTo>
                  <a:pt x="2130" y="932"/>
                  <a:pt x="2129" y="934"/>
                  <a:pt x="2128" y="933"/>
                </a:cubicBezTo>
                <a:cubicBezTo>
                  <a:pt x="2126" y="932"/>
                  <a:pt x="2128" y="929"/>
                  <a:pt x="2128" y="928"/>
                </a:cubicBezTo>
                <a:cubicBezTo>
                  <a:pt x="2129" y="926"/>
                  <a:pt x="2127" y="924"/>
                  <a:pt x="2126" y="923"/>
                </a:cubicBezTo>
                <a:cubicBezTo>
                  <a:pt x="2125" y="922"/>
                  <a:pt x="2124" y="921"/>
                  <a:pt x="2123" y="920"/>
                </a:cubicBezTo>
                <a:cubicBezTo>
                  <a:pt x="2122" y="919"/>
                  <a:pt x="2122" y="918"/>
                  <a:pt x="2120" y="918"/>
                </a:cubicBezTo>
                <a:cubicBezTo>
                  <a:pt x="2118" y="917"/>
                  <a:pt x="2119" y="915"/>
                  <a:pt x="2119" y="913"/>
                </a:cubicBezTo>
                <a:cubicBezTo>
                  <a:pt x="2119" y="913"/>
                  <a:pt x="2119" y="912"/>
                  <a:pt x="2119" y="911"/>
                </a:cubicBezTo>
                <a:cubicBezTo>
                  <a:pt x="2119" y="910"/>
                  <a:pt x="2120" y="910"/>
                  <a:pt x="2121" y="909"/>
                </a:cubicBezTo>
                <a:cubicBezTo>
                  <a:pt x="2121" y="908"/>
                  <a:pt x="2121" y="907"/>
                  <a:pt x="2122" y="907"/>
                </a:cubicBezTo>
                <a:cubicBezTo>
                  <a:pt x="2122" y="907"/>
                  <a:pt x="2123" y="907"/>
                  <a:pt x="2123" y="906"/>
                </a:cubicBezTo>
                <a:cubicBezTo>
                  <a:pt x="2122" y="904"/>
                  <a:pt x="2118" y="907"/>
                  <a:pt x="2116" y="905"/>
                </a:cubicBezTo>
                <a:cubicBezTo>
                  <a:pt x="2115" y="904"/>
                  <a:pt x="2114" y="903"/>
                  <a:pt x="2113" y="903"/>
                </a:cubicBezTo>
                <a:cubicBezTo>
                  <a:pt x="2111" y="901"/>
                  <a:pt x="2110" y="897"/>
                  <a:pt x="2110" y="895"/>
                </a:cubicBezTo>
                <a:cubicBezTo>
                  <a:pt x="2110" y="894"/>
                  <a:pt x="2110" y="893"/>
                  <a:pt x="2109" y="892"/>
                </a:cubicBezTo>
                <a:cubicBezTo>
                  <a:pt x="2109" y="890"/>
                  <a:pt x="2109" y="887"/>
                  <a:pt x="2109" y="885"/>
                </a:cubicBezTo>
                <a:cubicBezTo>
                  <a:pt x="2109" y="883"/>
                  <a:pt x="2108" y="881"/>
                  <a:pt x="2107" y="879"/>
                </a:cubicBezTo>
                <a:cubicBezTo>
                  <a:pt x="2107" y="877"/>
                  <a:pt x="2106" y="875"/>
                  <a:pt x="2104" y="874"/>
                </a:cubicBezTo>
                <a:cubicBezTo>
                  <a:pt x="2103" y="873"/>
                  <a:pt x="2103" y="873"/>
                  <a:pt x="2102" y="872"/>
                </a:cubicBezTo>
                <a:cubicBezTo>
                  <a:pt x="2102" y="871"/>
                  <a:pt x="2103" y="870"/>
                  <a:pt x="2103" y="869"/>
                </a:cubicBezTo>
                <a:cubicBezTo>
                  <a:pt x="2103" y="868"/>
                  <a:pt x="2102" y="867"/>
                  <a:pt x="2101" y="867"/>
                </a:cubicBezTo>
                <a:cubicBezTo>
                  <a:pt x="2100" y="867"/>
                  <a:pt x="2099" y="869"/>
                  <a:pt x="2098" y="869"/>
                </a:cubicBezTo>
                <a:cubicBezTo>
                  <a:pt x="2097" y="871"/>
                  <a:pt x="2094" y="871"/>
                  <a:pt x="2092" y="872"/>
                </a:cubicBezTo>
                <a:cubicBezTo>
                  <a:pt x="2090" y="874"/>
                  <a:pt x="2089" y="875"/>
                  <a:pt x="2089" y="878"/>
                </a:cubicBezTo>
                <a:cubicBezTo>
                  <a:pt x="2088" y="879"/>
                  <a:pt x="2088" y="881"/>
                  <a:pt x="2087" y="883"/>
                </a:cubicBezTo>
                <a:cubicBezTo>
                  <a:pt x="2087" y="885"/>
                  <a:pt x="2087" y="887"/>
                  <a:pt x="2087" y="889"/>
                </a:cubicBezTo>
                <a:cubicBezTo>
                  <a:pt x="2087" y="891"/>
                  <a:pt x="2086" y="893"/>
                  <a:pt x="2085" y="895"/>
                </a:cubicBezTo>
                <a:cubicBezTo>
                  <a:pt x="2084" y="897"/>
                  <a:pt x="2084" y="899"/>
                  <a:pt x="2084" y="902"/>
                </a:cubicBezTo>
                <a:cubicBezTo>
                  <a:pt x="2084" y="904"/>
                  <a:pt x="2083" y="906"/>
                  <a:pt x="2081" y="907"/>
                </a:cubicBezTo>
                <a:cubicBezTo>
                  <a:pt x="2079" y="908"/>
                  <a:pt x="2077" y="911"/>
                  <a:pt x="2077" y="913"/>
                </a:cubicBezTo>
                <a:cubicBezTo>
                  <a:pt x="2076" y="915"/>
                  <a:pt x="2076" y="916"/>
                  <a:pt x="2076" y="917"/>
                </a:cubicBezTo>
                <a:cubicBezTo>
                  <a:pt x="2075" y="918"/>
                  <a:pt x="2075" y="919"/>
                  <a:pt x="2074" y="920"/>
                </a:cubicBezTo>
                <a:cubicBezTo>
                  <a:pt x="2074" y="921"/>
                  <a:pt x="2072" y="922"/>
                  <a:pt x="2072" y="923"/>
                </a:cubicBezTo>
                <a:cubicBezTo>
                  <a:pt x="2075" y="923"/>
                  <a:pt x="2076" y="921"/>
                  <a:pt x="2078" y="922"/>
                </a:cubicBezTo>
                <a:cubicBezTo>
                  <a:pt x="2079" y="923"/>
                  <a:pt x="2079" y="924"/>
                  <a:pt x="2080" y="924"/>
                </a:cubicBezTo>
                <a:cubicBezTo>
                  <a:pt x="2081" y="925"/>
                  <a:pt x="2082" y="925"/>
                  <a:pt x="2083" y="926"/>
                </a:cubicBezTo>
                <a:cubicBezTo>
                  <a:pt x="2083" y="926"/>
                  <a:pt x="2083" y="927"/>
                  <a:pt x="2083" y="928"/>
                </a:cubicBezTo>
                <a:cubicBezTo>
                  <a:pt x="2082" y="929"/>
                  <a:pt x="2080" y="928"/>
                  <a:pt x="2079" y="928"/>
                </a:cubicBezTo>
                <a:cubicBezTo>
                  <a:pt x="2077" y="929"/>
                  <a:pt x="2078" y="932"/>
                  <a:pt x="2076" y="933"/>
                </a:cubicBezTo>
                <a:cubicBezTo>
                  <a:pt x="2075" y="934"/>
                  <a:pt x="2074" y="934"/>
                  <a:pt x="2074" y="936"/>
                </a:cubicBezTo>
                <a:cubicBezTo>
                  <a:pt x="2074" y="937"/>
                  <a:pt x="2074" y="938"/>
                  <a:pt x="2075" y="939"/>
                </a:cubicBezTo>
                <a:cubicBezTo>
                  <a:pt x="2077" y="943"/>
                  <a:pt x="2076" y="946"/>
                  <a:pt x="2073" y="950"/>
                </a:cubicBezTo>
                <a:cubicBezTo>
                  <a:pt x="2073" y="950"/>
                  <a:pt x="2072" y="951"/>
                  <a:pt x="2072" y="952"/>
                </a:cubicBezTo>
                <a:cubicBezTo>
                  <a:pt x="2071" y="954"/>
                  <a:pt x="2071" y="956"/>
                  <a:pt x="2070" y="958"/>
                </a:cubicBezTo>
                <a:cubicBezTo>
                  <a:pt x="2069" y="963"/>
                  <a:pt x="2071" y="967"/>
                  <a:pt x="2072" y="971"/>
                </a:cubicBezTo>
                <a:cubicBezTo>
                  <a:pt x="2073" y="973"/>
                  <a:pt x="2074" y="976"/>
                  <a:pt x="2074" y="978"/>
                </a:cubicBezTo>
                <a:cubicBezTo>
                  <a:pt x="2074" y="980"/>
                  <a:pt x="2073" y="982"/>
                  <a:pt x="2073" y="985"/>
                </a:cubicBezTo>
                <a:cubicBezTo>
                  <a:pt x="2072" y="987"/>
                  <a:pt x="2072" y="989"/>
                  <a:pt x="2073" y="991"/>
                </a:cubicBezTo>
                <a:cubicBezTo>
                  <a:pt x="2074" y="994"/>
                  <a:pt x="2074" y="996"/>
                  <a:pt x="2075" y="999"/>
                </a:cubicBezTo>
                <a:cubicBezTo>
                  <a:pt x="2075" y="1001"/>
                  <a:pt x="2074" y="1004"/>
                  <a:pt x="2073" y="1006"/>
                </a:cubicBezTo>
                <a:cubicBezTo>
                  <a:pt x="2072" y="1007"/>
                  <a:pt x="2072" y="1009"/>
                  <a:pt x="2072" y="1011"/>
                </a:cubicBezTo>
                <a:cubicBezTo>
                  <a:pt x="2071" y="1013"/>
                  <a:pt x="2070" y="1015"/>
                  <a:pt x="2070" y="1017"/>
                </a:cubicBezTo>
                <a:cubicBezTo>
                  <a:pt x="2069" y="1020"/>
                  <a:pt x="2068" y="1022"/>
                  <a:pt x="2068" y="1024"/>
                </a:cubicBezTo>
                <a:cubicBezTo>
                  <a:pt x="2068" y="1027"/>
                  <a:pt x="2066" y="1028"/>
                  <a:pt x="2067" y="1031"/>
                </a:cubicBezTo>
                <a:cubicBezTo>
                  <a:pt x="2067" y="1032"/>
                  <a:pt x="2068" y="1033"/>
                  <a:pt x="2067" y="1034"/>
                </a:cubicBezTo>
                <a:cubicBezTo>
                  <a:pt x="2067" y="1038"/>
                  <a:pt x="2065" y="1040"/>
                  <a:pt x="2064" y="1043"/>
                </a:cubicBezTo>
                <a:cubicBezTo>
                  <a:pt x="2062" y="1046"/>
                  <a:pt x="2060" y="1049"/>
                  <a:pt x="2059" y="1052"/>
                </a:cubicBezTo>
                <a:cubicBezTo>
                  <a:pt x="2059" y="1054"/>
                  <a:pt x="2058" y="1057"/>
                  <a:pt x="2057" y="1059"/>
                </a:cubicBezTo>
                <a:cubicBezTo>
                  <a:pt x="2055" y="1064"/>
                  <a:pt x="2054" y="1068"/>
                  <a:pt x="2051" y="1073"/>
                </a:cubicBezTo>
                <a:cubicBezTo>
                  <a:pt x="2050" y="1074"/>
                  <a:pt x="2050" y="1075"/>
                  <a:pt x="2049" y="1076"/>
                </a:cubicBezTo>
                <a:cubicBezTo>
                  <a:pt x="2047" y="1077"/>
                  <a:pt x="2046" y="1078"/>
                  <a:pt x="2044" y="1079"/>
                </a:cubicBezTo>
                <a:cubicBezTo>
                  <a:pt x="2043" y="1080"/>
                  <a:pt x="2042" y="1080"/>
                  <a:pt x="2041" y="1081"/>
                </a:cubicBezTo>
                <a:cubicBezTo>
                  <a:pt x="2040" y="1081"/>
                  <a:pt x="2039" y="1082"/>
                  <a:pt x="2038" y="1082"/>
                </a:cubicBezTo>
                <a:cubicBezTo>
                  <a:pt x="2037" y="1082"/>
                  <a:pt x="2035" y="1083"/>
                  <a:pt x="2033" y="1083"/>
                </a:cubicBezTo>
                <a:cubicBezTo>
                  <a:pt x="2032" y="1084"/>
                  <a:pt x="2031" y="1084"/>
                  <a:pt x="2030" y="1084"/>
                </a:cubicBezTo>
                <a:cubicBezTo>
                  <a:pt x="2027" y="1084"/>
                  <a:pt x="2026" y="1084"/>
                  <a:pt x="2024" y="1083"/>
                </a:cubicBezTo>
                <a:cubicBezTo>
                  <a:pt x="2022" y="1082"/>
                  <a:pt x="2020" y="1081"/>
                  <a:pt x="2019" y="1079"/>
                </a:cubicBezTo>
                <a:cubicBezTo>
                  <a:pt x="2017" y="1078"/>
                  <a:pt x="2015" y="1076"/>
                  <a:pt x="2013" y="1074"/>
                </a:cubicBezTo>
                <a:cubicBezTo>
                  <a:pt x="2010" y="1072"/>
                  <a:pt x="2007" y="1069"/>
                  <a:pt x="2003" y="1067"/>
                </a:cubicBezTo>
                <a:cubicBezTo>
                  <a:pt x="2003" y="1067"/>
                  <a:pt x="2002" y="1066"/>
                  <a:pt x="2001" y="1066"/>
                </a:cubicBezTo>
                <a:cubicBezTo>
                  <a:pt x="2000" y="1065"/>
                  <a:pt x="2000" y="1064"/>
                  <a:pt x="1999" y="1063"/>
                </a:cubicBezTo>
                <a:cubicBezTo>
                  <a:pt x="1998" y="1061"/>
                  <a:pt x="1996" y="1060"/>
                  <a:pt x="1995" y="1058"/>
                </a:cubicBezTo>
                <a:cubicBezTo>
                  <a:pt x="1992" y="1056"/>
                  <a:pt x="1987" y="1054"/>
                  <a:pt x="1984" y="1053"/>
                </a:cubicBezTo>
                <a:cubicBezTo>
                  <a:pt x="1979" y="1052"/>
                  <a:pt x="1975" y="1051"/>
                  <a:pt x="1971" y="1050"/>
                </a:cubicBezTo>
                <a:cubicBezTo>
                  <a:pt x="1968" y="1049"/>
                  <a:pt x="1966" y="1048"/>
                  <a:pt x="1964" y="1047"/>
                </a:cubicBezTo>
                <a:cubicBezTo>
                  <a:pt x="1962" y="1046"/>
                  <a:pt x="1961" y="1044"/>
                  <a:pt x="1959" y="1043"/>
                </a:cubicBezTo>
                <a:cubicBezTo>
                  <a:pt x="1957" y="1042"/>
                  <a:pt x="1955" y="1041"/>
                  <a:pt x="1953" y="1040"/>
                </a:cubicBezTo>
                <a:cubicBezTo>
                  <a:pt x="1950" y="1039"/>
                  <a:pt x="1949" y="1037"/>
                  <a:pt x="1947" y="1036"/>
                </a:cubicBezTo>
                <a:cubicBezTo>
                  <a:pt x="1945" y="1035"/>
                  <a:pt x="1943" y="1035"/>
                  <a:pt x="1942" y="1034"/>
                </a:cubicBezTo>
                <a:cubicBezTo>
                  <a:pt x="1940" y="1033"/>
                  <a:pt x="1939" y="1032"/>
                  <a:pt x="1938" y="1030"/>
                </a:cubicBezTo>
                <a:cubicBezTo>
                  <a:pt x="1936" y="1029"/>
                  <a:pt x="1934" y="1028"/>
                  <a:pt x="1933" y="1027"/>
                </a:cubicBezTo>
                <a:cubicBezTo>
                  <a:pt x="1930" y="1027"/>
                  <a:pt x="1928" y="1028"/>
                  <a:pt x="1926" y="1027"/>
                </a:cubicBezTo>
                <a:cubicBezTo>
                  <a:pt x="1924" y="1027"/>
                  <a:pt x="1924" y="1025"/>
                  <a:pt x="1922" y="1024"/>
                </a:cubicBezTo>
                <a:cubicBezTo>
                  <a:pt x="1920" y="1024"/>
                  <a:pt x="1919" y="1024"/>
                  <a:pt x="1918" y="1023"/>
                </a:cubicBezTo>
                <a:cubicBezTo>
                  <a:pt x="1918" y="1022"/>
                  <a:pt x="1917" y="1021"/>
                  <a:pt x="1917" y="1020"/>
                </a:cubicBezTo>
                <a:cubicBezTo>
                  <a:pt x="1916" y="1018"/>
                  <a:pt x="1914" y="1018"/>
                  <a:pt x="1912" y="1016"/>
                </a:cubicBezTo>
                <a:cubicBezTo>
                  <a:pt x="1911" y="1015"/>
                  <a:pt x="1909" y="1014"/>
                  <a:pt x="1907" y="1012"/>
                </a:cubicBezTo>
                <a:cubicBezTo>
                  <a:pt x="1905" y="1011"/>
                  <a:pt x="1905" y="1010"/>
                  <a:pt x="1903" y="1008"/>
                </a:cubicBezTo>
                <a:cubicBezTo>
                  <a:pt x="1902" y="1007"/>
                  <a:pt x="1900" y="1006"/>
                  <a:pt x="1898" y="1005"/>
                </a:cubicBezTo>
                <a:cubicBezTo>
                  <a:pt x="1897" y="1005"/>
                  <a:pt x="1896" y="1004"/>
                  <a:pt x="1895" y="1004"/>
                </a:cubicBezTo>
                <a:cubicBezTo>
                  <a:pt x="1895" y="1003"/>
                  <a:pt x="1894" y="1002"/>
                  <a:pt x="1893" y="1001"/>
                </a:cubicBezTo>
                <a:cubicBezTo>
                  <a:pt x="1892" y="1000"/>
                  <a:pt x="1890" y="1000"/>
                  <a:pt x="1888" y="998"/>
                </a:cubicBezTo>
                <a:cubicBezTo>
                  <a:pt x="1887" y="996"/>
                  <a:pt x="1888" y="994"/>
                  <a:pt x="1888" y="991"/>
                </a:cubicBezTo>
                <a:cubicBezTo>
                  <a:pt x="1888" y="989"/>
                  <a:pt x="1889" y="987"/>
                  <a:pt x="1890" y="986"/>
                </a:cubicBezTo>
                <a:cubicBezTo>
                  <a:pt x="1892" y="984"/>
                  <a:pt x="1894" y="983"/>
                  <a:pt x="1895" y="981"/>
                </a:cubicBezTo>
                <a:cubicBezTo>
                  <a:pt x="1896" y="979"/>
                  <a:pt x="1897" y="977"/>
                  <a:pt x="1899" y="975"/>
                </a:cubicBezTo>
                <a:cubicBezTo>
                  <a:pt x="1900" y="974"/>
                  <a:pt x="1900" y="972"/>
                  <a:pt x="1901" y="970"/>
                </a:cubicBezTo>
                <a:cubicBezTo>
                  <a:pt x="1901" y="970"/>
                  <a:pt x="1901" y="969"/>
                  <a:pt x="1901" y="968"/>
                </a:cubicBezTo>
                <a:cubicBezTo>
                  <a:pt x="1901" y="968"/>
                  <a:pt x="1901" y="967"/>
                  <a:pt x="1901" y="966"/>
                </a:cubicBezTo>
                <a:cubicBezTo>
                  <a:pt x="1902" y="965"/>
                  <a:pt x="1903" y="964"/>
                  <a:pt x="1904" y="963"/>
                </a:cubicBezTo>
                <a:cubicBezTo>
                  <a:pt x="1905" y="962"/>
                  <a:pt x="1906" y="959"/>
                  <a:pt x="1906" y="958"/>
                </a:cubicBezTo>
                <a:cubicBezTo>
                  <a:pt x="1905" y="956"/>
                  <a:pt x="1905" y="958"/>
                  <a:pt x="1905" y="959"/>
                </a:cubicBezTo>
                <a:cubicBezTo>
                  <a:pt x="1904" y="959"/>
                  <a:pt x="1904" y="961"/>
                  <a:pt x="1903" y="961"/>
                </a:cubicBezTo>
                <a:cubicBezTo>
                  <a:pt x="1901" y="962"/>
                  <a:pt x="1901" y="960"/>
                  <a:pt x="1901" y="959"/>
                </a:cubicBezTo>
                <a:cubicBezTo>
                  <a:pt x="1901" y="958"/>
                  <a:pt x="1900" y="958"/>
                  <a:pt x="1900" y="957"/>
                </a:cubicBezTo>
                <a:cubicBezTo>
                  <a:pt x="1899" y="955"/>
                  <a:pt x="1900" y="953"/>
                  <a:pt x="1900" y="951"/>
                </a:cubicBezTo>
                <a:cubicBezTo>
                  <a:pt x="1900" y="950"/>
                  <a:pt x="1901" y="948"/>
                  <a:pt x="1901" y="948"/>
                </a:cubicBezTo>
                <a:cubicBezTo>
                  <a:pt x="1902" y="947"/>
                  <a:pt x="1904" y="947"/>
                  <a:pt x="1905" y="947"/>
                </a:cubicBezTo>
                <a:cubicBezTo>
                  <a:pt x="1906" y="947"/>
                  <a:pt x="1906" y="947"/>
                  <a:pt x="1907" y="946"/>
                </a:cubicBezTo>
                <a:cubicBezTo>
                  <a:pt x="1909" y="945"/>
                  <a:pt x="1909" y="946"/>
                  <a:pt x="1910" y="946"/>
                </a:cubicBezTo>
                <a:cubicBezTo>
                  <a:pt x="1911" y="945"/>
                  <a:pt x="1911" y="944"/>
                  <a:pt x="1912" y="944"/>
                </a:cubicBezTo>
                <a:cubicBezTo>
                  <a:pt x="1913" y="943"/>
                  <a:pt x="1915" y="943"/>
                  <a:pt x="1915" y="943"/>
                </a:cubicBezTo>
                <a:cubicBezTo>
                  <a:pt x="1916" y="944"/>
                  <a:pt x="1915" y="945"/>
                  <a:pt x="1914" y="946"/>
                </a:cubicBezTo>
                <a:cubicBezTo>
                  <a:pt x="1914" y="946"/>
                  <a:pt x="1914" y="948"/>
                  <a:pt x="1915" y="949"/>
                </a:cubicBezTo>
                <a:cubicBezTo>
                  <a:pt x="1916" y="949"/>
                  <a:pt x="1916" y="947"/>
                  <a:pt x="1916" y="946"/>
                </a:cubicBezTo>
                <a:cubicBezTo>
                  <a:pt x="1917" y="945"/>
                  <a:pt x="1918" y="945"/>
                  <a:pt x="1918" y="944"/>
                </a:cubicBezTo>
                <a:cubicBezTo>
                  <a:pt x="1918" y="943"/>
                  <a:pt x="1918" y="942"/>
                  <a:pt x="1918" y="941"/>
                </a:cubicBezTo>
                <a:cubicBezTo>
                  <a:pt x="1919" y="940"/>
                  <a:pt x="1919" y="939"/>
                  <a:pt x="1919" y="938"/>
                </a:cubicBezTo>
                <a:cubicBezTo>
                  <a:pt x="1919" y="934"/>
                  <a:pt x="1921" y="939"/>
                  <a:pt x="1922" y="939"/>
                </a:cubicBezTo>
                <a:cubicBezTo>
                  <a:pt x="1924" y="939"/>
                  <a:pt x="1923" y="938"/>
                  <a:pt x="1922" y="937"/>
                </a:cubicBezTo>
                <a:cubicBezTo>
                  <a:pt x="1922" y="937"/>
                  <a:pt x="1922" y="937"/>
                  <a:pt x="1922" y="936"/>
                </a:cubicBezTo>
                <a:cubicBezTo>
                  <a:pt x="1922" y="936"/>
                  <a:pt x="1922" y="935"/>
                  <a:pt x="1921" y="935"/>
                </a:cubicBezTo>
                <a:cubicBezTo>
                  <a:pt x="1920" y="933"/>
                  <a:pt x="1918" y="935"/>
                  <a:pt x="1919" y="932"/>
                </a:cubicBezTo>
                <a:cubicBezTo>
                  <a:pt x="1920" y="932"/>
                  <a:pt x="1920" y="931"/>
                  <a:pt x="1921" y="932"/>
                </a:cubicBezTo>
                <a:cubicBezTo>
                  <a:pt x="1921" y="932"/>
                  <a:pt x="1922" y="933"/>
                  <a:pt x="1922" y="933"/>
                </a:cubicBezTo>
                <a:cubicBezTo>
                  <a:pt x="1924" y="932"/>
                  <a:pt x="1923" y="930"/>
                  <a:pt x="1923" y="929"/>
                </a:cubicBezTo>
                <a:cubicBezTo>
                  <a:pt x="1923" y="927"/>
                  <a:pt x="1924" y="927"/>
                  <a:pt x="1925" y="926"/>
                </a:cubicBezTo>
                <a:cubicBezTo>
                  <a:pt x="1926" y="925"/>
                  <a:pt x="1925" y="924"/>
                  <a:pt x="1926" y="923"/>
                </a:cubicBezTo>
                <a:cubicBezTo>
                  <a:pt x="1927" y="923"/>
                  <a:pt x="1928" y="923"/>
                  <a:pt x="1929" y="923"/>
                </a:cubicBezTo>
                <a:cubicBezTo>
                  <a:pt x="1930" y="922"/>
                  <a:pt x="1929" y="921"/>
                  <a:pt x="1930" y="920"/>
                </a:cubicBezTo>
                <a:cubicBezTo>
                  <a:pt x="1930" y="920"/>
                  <a:pt x="1931" y="920"/>
                  <a:pt x="1932" y="919"/>
                </a:cubicBezTo>
                <a:cubicBezTo>
                  <a:pt x="1932" y="919"/>
                  <a:pt x="1933" y="918"/>
                  <a:pt x="1933" y="918"/>
                </a:cubicBezTo>
                <a:cubicBezTo>
                  <a:pt x="1933" y="918"/>
                  <a:pt x="1933" y="918"/>
                  <a:pt x="1933" y="917"/>
                </a:cubicBezTo>
                <a:cubicBezTo>
                  <a:pt x="1933" y="916"/>
                  <a:pt x="1932" y="916"/>
                  <a:pt x="1931" y="916"/>
                </a:cubicBezTo>
                <a:cubicBezTo>
                  <a:pt x="1930" y="915"/>
                  <a:pt x="1930" y="914"/>
                  <a:pt x="1930" y="913"/>
                </a:cubicBezTo>
                <a:cubicBezTo>
                  <a:pt x="1929" y="912"/>
                  <a:pt x="1928" y="913"/>
                  <a:pt x="1927" y="912"/>
                </a:cubicBezTo>
                <a:cubicBezTo>
                  <a:pt x="1927" y="913"/>
                  <a:pt x="1927" y="914"/>
                  <a:pt x="1926" y="915"/>
                </a:cubicBezTo>
                <a:cubicBezTo>
                  <a:pt x="1924" y="916"/>
                  <a:pt x="1924" y="915"/>
                  <a:pt x="1924" y="913"/>
                </a:cubicBezTo>
                <a:cubicBezTo>
                  <a:pt x="1923" y="912"/>
                  <a:pt x="1921" y="911"/>
                  <a:pt x="1920" y="909"/>
                </a:cubicBezTo>
                <a:cubicBezTo>
                  <a:pt x="1920" y="908"/>
                  <a:pt x="1920" y="907"/>
                  <a:pt x="1921" y="906"/>
                </a:cubicBezTo>
                <a:cubicBezTo>
                  <a:pt x="1921" y="905"/>
                  <a:pt x="1923" y="905"/>
                  <a:pt x="1922" y="903"/>
                </a:cubicBezTo>
                <a:cubicBezTo>
                  <a:pt x="1922" y="901"/>
                  <a:pt x="1921" y="903"/>
                  <a:pt x="1920" y="904"/>
                </a:cubicBezTo>
                <a:cubicBezTo>
                  <a:pt x="1919" y="905"/>
                  <a:pt x="1919" y="905"/>
                  <a:pt x="1918" y="905"/>
                </a:cubicBezTo>
                <a:cubicBezTo>
                  <a:pt x="1917" y="906"/>
                  <a:pt x="1916" y="907"/>
                  <a:pt x="1915" y="907"/>
                </a:cubicBezTo>
                <a:cubicBezTo>
                  <a:pt x="1914" y="908"/>
                  <a:pt x="1915" y="908"/>
                  <a:pt x="1914" y="907"/>
                </a:cubicBezTo>
                <a:cubicBezTo>
                  <a:pt x="1913" y="907"/>
                  <a:pt x="1913" y="906"/>
                  <a:pt x="1912" y="907"/>
                </a:cubicBezTo>
                <a:cubicBezTo>
                  <a:pt x="1912" y="907"/>
                  <a:pt x="1911" y="909"/>
                  <a:pt x="1910" y="909"/>
                </a:cubicBezTo>
                <a:cubicBezTo>
                  <a:pt x="1910" y="910"/>
                  <a:pt x="1909" y="912"/>
                  <a:pt x="1910" y="913"/>
                </a:cubicBezTo>
                <a:cubicBezTo>
                  <a:pt x="1911" y="914"/>
                  <a:pt x="1912" y="912"/>
                  <a:pt x="1913" y="913"/>
                </a:cubicBezTo>
                <a:cubicBezTo>
                  <a:pt x="1914" y="914"/>
                  <a:pt x="1914" y="916"/>
                  <a:pt x="1914" y="917"/>
                </a:cubicBezTo>
                <a:cubicBezTo>
                  <a:pt x="1913" y="918"/>
                  <a:pt x="1913" y="919"/>
                  <a:pt x="1912" y="920"/>
                </a:cubicBezTo>
                <a:cubicBezTo>
                  <a:pt x="1910" y="921"/>
                  <a:pt x="1908" y="920"/>
                  <a:pt x="1907" y="919"/>
                </a:cubicBezTo>
                <a:cubicBezTo>
                  <a:pt x="1907" y="918"/>
                  <a:pt x="1907" y="918"/>
                  <a:pt x="1907" y="917"/>
                </a:cubicBezTo>
                <a:cubicBezTo>
                  <a:pt x="1907" y="917"/>
                  <a:pt x="1906" y="917"/>
                  <a:pt x="1905" y="916"/>
                </a:cubicBezTo>
                <a:cubicBezTo>
                  <a:pt x="1905" y="916"/>
                  <a:pt x="1905" y="915"/>
                  <a:pt x="1905" y="915"/>
                </a:cubicBezTo>
                <a:cubicBezTo>
                  <a:pt x="1905" y="914"/>
                  <a:pt x="1905" y="914"/>
                  <a:pt x="1904" y="913"/>
                </a:cubicBezTo>
                <a:cubicBezTo>
                  <a:pt x="1904" y="912"/>
                  <a:pt x="1904" y="912"/>
                  <a:pt x="1905" y="910"/>
                </a:cubicBezTo>
                <a:cubicBezTo>
                  <a:pt x="1905" y="909"/>
                  <a:pt x="1905" y="909"/>
                  <a:pt x="1904" y="910"/>
                </a:cubicBezTo>
                <a:cubicBezTo>
                  <a:pt x="1902" y="910"/>
                  <a:pt x="1902" y="911"/>
                  <a:pt x="1901" y="912"/>
                </a:cubicBezTo>
                <a:cubicBezTo>
                  <a:pt x="1899" y="912"/>
                  <a:pt x="1897" y="916"/>
                  <a:pt x="1895" y="915"/>
                </a:cubicBezTo>
                <a:cubicBezTo>
                  <a:pt x="1894" y="914"/>
                  <a:pt x="1895" y="912"/>
                  <a:pt x="1895" y="911"/>
                </a:cubicBezTo>
                <a:cubicBezTo>
                  <a:pt x="1896" y="911"/>
                  <a:pt x="1896" y="911"/>
                  <a:pt x="1897" y="910"/>
                </a:cubicBezTo>
                <a:cubicBezTo>
                  <a:pt x="1897" y="910"/>
                  <a:pt x="1897" y="909"/>
                  <a:pt x="1897" y="909"/>
                </a:cubicBezTo>
                <a:cubicBezTo>
                  <a:pt x="1898" y="908"/>
                  <a:pt x="1900" y="908"/>
                  <a:pt x="1901" y="907"/>
                </a:cubicBezTo>
                <a:cubicBezTo>
                  <a:pt x="1902" y="905"/>
                  <a:pt x="1900" y="905"/>
                  <a:pt x="1899" y="905"/>
                </a:cubicBezTo>
                <a:cubicBezTo>
                  <a:pt x="1898" y="903"/>
                  <a:pt x="1902" y="903"/>
                  <a:pt x="1902" y="901"/>
                </a:cubicBezTo>
                <a:cubicBezTo>
                  <a:pt x="1900" y="900"/>
                  <a:pt x="1899" y="902"/>
                  <a:pt x="1898" y="903"/>
                </a:cubicBezTo>
                <a:cubicBezTo>
                  <a:pt x="1897" y="904"/>
                  <a:pt x="1897" y="904"/>
                  <a:pt x="1895" y="904"/>
                </a:cubicBezTo>
                <a:cubicBezTo>
                  <a:pt x="1893" y="905"/>
                  <a:pt x="1892" y="907"/>
                  <a:pt x="1892" y="908"/>
                </a:cubicBezTo>
                <a:cubicBezTo>
                  <a:pt x="1891" y="909"/>
                  <a:pt x="1891" y="910"/>
                  <a:pt x="1890" y="911"/>
                </a:cubicBezTo>
                <a:cubicBezTo>
                  <a:pt x="1889" y="912"/>
                  <a:pt x="1888" y="912"/>
                  <a:pt x="1887" y="911"/>
                </a:cubicBezTo>
                <a:cubicBezTo>
                  <a:pt x="1885" y="911"/>
                  <a:pt x="1885" y="911"/>
                  <a:pt x="1883" y="912"/>
                </a:cubicBezTo>
                <a:cubicBezTo>
                  <a:pt x="1883" y="912"/>
                  <a:pt x="1881" y="912"/>
                  <a:pt x="1881" y="913"/>
                </a:cubicBezTo>
                <a:cubicBezTo>
                  <a:pt x="1881" y="914"/>
                  <a:pt x="1883" y="915"/>
                  <a:pt x="1882" y="916"/>
                </a:cubicBezTo>
                <a:cubicBezTo>
                  <a:pt x="1881" y="916"/>
                  <a:pt x="1877" y="913"/>
                  <a:pt x="1877" y="913"/>
                </a:cubicBezTo>
                <a:cubicBezTo>
                  <a:pt x="1876" y="912"/>
                  <a:pt x="1875" y="912"/>
                  <a:pt x="1874" y="911"/>
                </a:cubicBezTo>
                <a:cubicBezTo>
                  <a:pt x="1873" y="911"/>
                  <a:pt x="1872" y="911"/>
                  <a:pt x="1871" y="911"/>
                </a:cubicBezTo>
                <a:cubicBezTo>
                  <a:pt x="1870" y="910"/>
                  <a:pt x="1870" y="909"/>
                  <a:pt x="1869" y="909"/>
                </a:cubicBezTo>
                <a:cubicBezTo>
                  <a:pt x="1869" y="908"/>
                  <a:pt x="1868" y="907"/>
                  <a:pt x="1867" y="907"/>
                </a:cubicBezTo>
                <a:cubicBezTo>
                  <a:pt x="1865" y="906"/>
                  <a:pt x="1863" y="906"/>
                  <a:pt x="1862" y="907"/>
                </a:cubicBezTo>
                <a:cubicBezTo>
                  <a:pt x="1859" y="909"/>
                  <a:pt x="1858" y="909"/>
                  <a:pt x="1856" y="909"/>
                </a:cubicBezTo>
                <a:cubicBezTo>
                  <a:pt x="1854" y="909"/>
                  <a:pt x="1852" y="909"/>
                  <a:pt x="1851" y="909"/>
                </a:cubicBezTo>
                <a:cubicBezTo>
                  <a:pt x="1848" y="908"/>
                  <a:pt x="1849" y="907"/>
                  <a:pt x="1849" y="905"/>
                </a:cubicBezTo>
                <a:cubicBezTo>
                  <a:pt x="1848" y="904"/>
                  <a:pt x="1848" y="904"/>
                  <a:pt x="1847" y="903"/>
                </a:cubicBezTo>
                <a:cubicBezTo>
                  <a:pt x="1846" y="903"/>
                  <a:pt x="1845" y="902"/>
                  <a:pt x="1844" y="902"/>
                </a:cubicBezTo>
                <a:cubicBezTo>
                  <a:pt x="1843" y="901"/>
                  <a:pt x="1843" y="901"/>
                  <a:pt x="1842" y="901"/>
                </a:cubicBezTo>
                <a:cubicBezTo>
                  <a:pt x="1841" y="900"/>
                  <a:pt x="1840" y="900"/>
                  <a:pt x="1839" y="899"/>
                </a:cubicBezTo>
                <a:cubicBezTo>
                  <a:pt x="1838" y="899"/>
                  <a:pt x="1837" y="899"/>
                  <a:pt x="1836" y="900"/>
                </a:cubicBezTo>
                <a:cubicBezTo>
                  <a:pt x="1835" y="900"/>
                  <a:pt x="1834" y="900"/>
                  <a:pt x="1833" y="901"/>
                </a:cubicBezTo>
                <a:cubicBezTo>
                  <a:pt x="1833" y="901"/>
                  <a:pt x="1832" y="902"/>
                  <a:pt x="1831" y="902"/>
                </a:cubicBezTo>
                <a:cubicBezTo>
                  <a:pt x="1829" y="902"/>
                  <a:pt x="1830" y="901"/>
                  <a:pt x="1829" y="900"/>
                </a:cubicBezTo>
                <a:cubicBezTo>
                  <a:pt x="1829" y="899"/>
                  <a:pt x="1828" y="898"/>
                  <a:pt x="1827" y="898"/>
                </a:cubicBezTo>
                <a:cubicBezTo>
                  <a:pt x="1825" y="898"/>
                  <a:pt x="1825" y="898"/>
                  <a:pt x="1823" y="897"/>
                </a:cubicBezTo>
                <a:cubicBezTo>
                  <a:pt x="1823" y="896"/>
                  <a:pt x="1822" y="895"/>
                  <a:pt x="1821" y="895"/>
                </a:cubicBezTo>
                <a:cubicBezTo>
                  <a:pt x="1819" y="894"/>
                  <a:pt x="1817" y="895"/>
                  <a:pt x="1816" y="892"/>
                </a:cubicBezTo>
                <a:cubicBezTo>
                  <a:pt x="1814" y="891"/>
                  <a:pt x="1814" y="888"/>
                  <a:pt x="1812" y="887"/>
                </a:cubicBezTo>
                <a:cubicBezTo>
                  <a:pt x="1810" y="886"/>
                  <a:pt x="1809" y="889"/>
                  <a:pt x="1808" y="890"/>
                </a:cubicBezTo>
                <a:cubicBezTo>
                  <a:pt x="1806" y="891"/>
                  <a:pt x="1805" y="891"/>
                  <a:pt x="1803" y="890"/>
                </a:cubicBezTo>
                <a:cubicBezTo>
                  <a:pt x="1801" y="888"/>
                  <a:pt x="1801" y="887"/>
                  <a:pt x="1801" y="884"/>
                </a:cubicBezTo>
                <a:cubicBezTo>
                  <a:pt x="1801" y="883"/>
                  <a:pt x="1802" y="882"/>
                  <a:pt x="1802" y="881"/>
                </a:cubicBezTo>
                <a:cubicBezTo>
                  <a:pt x="1802" y="880"/>
                  <a:pt x="1801" y="879"/>
                  <a:pt x="1801" y="878"/>
                </a:cubicBezTo>
                <a:cubicBezTo>
                  <a:pt x="1801" y="877"/>
                  <a:pt x="1801" y="875"/>
                  <a:pt x="1799" y="875"/>
                </a:cubicBezTo>
                <a:cubicBezTo>
                  <a:pt x="1798" y="875"/>
                  <a:pt x="1797" y="878"/>
                  <a:pt x="1797" y="879"/>
                </a:cubicBezTo>
                <a:cubicBezTo>
                  <a:pt x="1797" y="880"/>
                  <a:pt x="1799" y="880"/>
                  <a:pt x="1799" y="881"/>
                </a:cubicBezTo>
                <a:cubicBezTo>
                  <a:pt x="1800" y="882"/>
                  <a:pt x="1799" y="883"/>
                  <a:pt x="1799" y="884"/>
                </a:cubicBezTo>
                <a:cubicBezTo>
                  <a:pt x="1799" y="885"/>
                  <a:pt x="1800" y="886"/>
                  <a:pt x="1800" y="886"/>
                </a:cubicBezTo>
                <a:cubicBezTo>
                  <a:pt x="1799" y="888"/>
                  <a:pt x="1796" y="883"/>
                  <a:pt x="1796" y="883"/>
                </a:cubicBezTo>
                <a:cubicBezTo>
                  <a:pt x="1795" y="882"/>
                  <a:pt x="1795" y="882"/>
                  <a:pt x="1794" y="882"/>
                </a:cubicBezTo>
                <a:cubicBezTo>
                  <a:pt x="1794" y="882"/>
                  <a:pt x="1794" y="882"/>
                  <a:pt x="1793" y="881"/>
                </a:cubicBezTo>
                <a:cubicBezTo>
                  <a:pt x="1793" y="881"/>
                  <a:pt x="1793" y="880"/>
                  <a:pt x="1792" y="880"/>
                </a:cubicBezTo>
                <a:cubicBezTo>
                  <a:pt x="1791" y="881"/>
                  <a:pt x="1792" y="881"/>
                  <a:pt x="1792" y="882"/>
                </a:cubicBezTo>
                <a:cubicBezTo>
                  <a:pt x="1791" y="883"/>
                  <a:pt x="1791" y="882"/>
                  <a:pt x="1790" y="881"/>
                </a:cubicBezTo>
                <a:cubicBezTo>
                  <a:pt x="1789" y="880"/>
                  <a:pt x="1788" y="882"/>
                  <a:pt x="1788" y="883"/>
                </a:cubicBezTo>
                <a:cubicBezTo>
                  <a:pt x="1788" y="883"/>
                  <a:pt x="1789" y="883"/>
                  <a:pt x="1789" y="884"/>
                </a:cubicBezTo>
                <a:cubicBezTo>
                  <a:pt x="1789" y="884"/>
                  <a:pt x="1789" y="885"/>
                  <a:pt x="1789" y="886"/>
                </a:cubicBezTo>
                <a:cubicBezTo>
                  <a:pt x="1789" y="887"/>
                  <a:pt x="1789" y="888"/>
                  <a:pt x="1788" y="888"/>
                </a:cubicBezTo>
                <a:cubicBezTo>
                  <a:pt x="1786" y="889"/>
                  <a:pt x="1787" y="887"/>
                  <a:pt x="1787" y="886"/>
                </a:cubicBezTo>
                <a:cubicBezTo>
                  <a:pt x="1787" y="884"/>
                  <a:pt x="1787" y="885"/>
                  <a:pt x="1786" y="884"/>
                </a:cubicBezTo>
                <a:cubicBezTo>
                  <a:pt x="1785" y="883"/>
                  <a:pt x="1785" y="882"/>
                  <a:pt x="1784" y="882"/>
                </a:cubicBezTo>
                <a:cubicBezTo>
                  <a:pt x="1783" y="881"/>
                  <a:pt x="1778" y="880"/>
                  <a:pt x="1777" y="881"/>
                </a:cubicBezTo>
                <a:cubicBezTo>
                  <a:pt x="1775" y="882"/>
                  <a:pt x="1780" y="884"/>
                  <a:pt x="1780" y="885"/>
                </a:cubicBezTo>
                <a:cubicBezTo>
                  <a:pt x="1781" y="886"/>
                  <a:pt x="1781" y="887"/>
                  <a:pt x="1782" y="888"/>
                </a:cubicBezTo>
                <a:cubicBezTo>
                  <a:pt x="1782" y="889"/>
                  <a:pt x="1783" y="889"/>
                  <a:pt x="1784" y="890"/>
                </a:cubicBezTo>
                <a:cubicBezTo>
                  <a:pt x="1785" y="891"/>
                  <a:pt x="1785" y="892"/>
                  <a:pt x="1785" y="892"/>
                </a:cubicBezTo>
                <a:cubicBezTo>
                  <a:pt x="1786" y="893"/>
                  <a:pt x="1788" y="893"/>
                  <a:pt x="1789" y="892"/>
                </a:cubicBezTo>
                <a:cubicBezTo>
                  <a:pt x="1790" y="891"/>
                  <a:pt x="1791" y="888"/>
                  <a:pt x="1794" y="889"/>
                </a:cubicBezTo>
                <a:cubicBezTo>
                  <a:pt x="1795" y="890"/>
                  <a:pt x="1795" y="891"/>
                  <a:pt x="1796" y="891"/>
                </a:cubicBezTo>
                <a:cubicBezTo>
                  <a:pt x="1797" y="892"/>
                  <a:pt x="1798" y="892"/>
                  <a:pt x="1799" y="892"/>
                </a:cubicBezTo>
                <a:cubicBezTo>
                  <a:pt x="1800" y="893"/>
                  <a:pt x="1800" y="894"/>
                  <a:pt x="1801" y="895"/>
                </a:cubicBezTo>
                <a:cubicBezTo>
                  <a:pt x="1801" y="896"/>
                  <a:pt x="1801" y="896"/>
                  <a:pt x="1800" y="897"/>
                </a:cubicBezTo>
                <a:cubicBezTo>
                  <a:pt x="1799" y="898"/>
                  <a:pt x="1799" y="898"/>
                  <a:pt x="1800" y="899"/>
                </a:cubicBezTo>
                <a:cubicBezTo>
                  <a:pt x="1801" y="899"/>
                  <a:pt x="1801" y="899"/>
                  <a:pt x="1802" y="899"/>
                </a:cubicBezTo>
                <a:cubicBezTo>
                  <a:pt x="1804" y="900"/>
                  <a:pt x="1803" y="902"/>
                  <a:pt x="1803" y="903"/>
                </a:cubicBezTo>
                <a:cubicBezTo>
                  <a:pt x="1802" y="905"/>
                  <a:pt x="1802" y="907"/>
                  <a:pt x="1802" y="908"/>
                </a:cubicBezTo>
                <a:cubicBezTo>
                  <a:pt x="1802" y="910"/>
                  <a:pt x="1804" y="911"/>
                  <a:pt x="1803" y="912"/>
                </a:cubicBezTo>
                <a:cubicBezTo>
                  <a:pt x="1802" y="913"/>
                  <a:pt x="1801" y="913"/>
                  <a:pt x="1800" y="913"/>
                </a:cubicBezTo>
                <a:cubicBezTo>
                  <a:pt x="1799" y="914"/>
                  <a:pt x="1798" y="915"/>
                  <a:pt x="1797" y="916"/>
                </a:cubicBezTo>
                <a:cubicBezTo>
                  <a:pt x="1797" y="916"/>
                  <a:pt x="1796" y="917"/>
                  <a:pt x="1796" y="916"/>
                </a:cubicBezTo>
                <a:cubicBezTo>
                  <a:pt x="1795" y="916"/>
                  <a:pt x="1795" y="915"/>
                  <a:pt x="1795" y="915"/>
                </a:cubicBezTo>
                <a:cubicBezTo>
                  <a:pt x="1795" y="914"/>
                  <a:pt x="1794" y="914"/>
                  <a:pt x="1793" y="914"/>
                </a:cubicBezTo>
                <a:cubicBezTo>
                  <a:pt x="1792" y="914"/>
                  <a:pt x="1792" y="914"/>
                  <a:pt x="1792" y="913"/>
                </a:cubicBezTo>
                <a:cubicBezTo>
                  <a:pt x="1791" y="913"/>
                  <a:pt x="1791" y="912"/>
                  <a:pt x="1790" y="912"/>
                </a:cubicBezTo>
                <a:cubicBezTo>
                  <a:pt x="1789" y="913"/>
                  <a:pt x="1789" y="914"/>
                  <a:pt x="1789" y="914"/>
                </a:cubicBezTo>
                <a:cubicBezTo>
                  <a:pt x="1788" y="915"/>
                  <a:pt x="1787" y="914"/>
                  <a:pt x="1787" y="915"/>
                </a:cubicBezTo>
                <a:cubicBezTo>
                  <a:pt x="1786" y="915"/>
                  <a:pt x="1786" y="915"/>
                  <a:pt x="1785" y="916"/>
                </a:cubicBezTo>
                <a:cubicBezTo>
                  <a:pt x="1784" y="916"/>
                  <a:pt x="1783" y="917"/>
                  <a:pt x="1782" y="917"/>
                </a:cubicBezTo>
                <a:cubicBezTo>
                  <a:pt x="1781" y="917"/>
                  <a:pt x="1780" y="916"/>
                  <a:pt x="1779" y="916"/>
                </a:cubicBezTo>
                <a:cubicBezTo>
                  <a:pt x="1777" y="916"/>
                  <a:pt x="1774" y="917"/>
                  <a:pt x="1772" y="917"/>
                </a:cubicBezTo>
                <a:cubicBezTo>
                  <a:pt x="1771" y="917"/>
                  <a:pt x="1770" y="916"/>
                  <a:pt x="1769" y="916"/>
                </a:cubicBezTo>
                <a:cubicBezTo>
                  <a:pt x="1768" y="915"/>
                  <a:pt x="1767" y="916"/>
                  <a:pt x="1766" y="915"/>
                </a:cubicBezTo>
                <a:cubicBezTo>
                  <a:pt x="1765" y="915"/>
                  <a:pt x="1765" y="914"/>
                  <a:pt x="1765" y="914"/>
                </a:cubicBezTo>
                <a:cubicBezTo>
                  <a:pt x="1764" y="913"/>
                  <a:pt x="1762" y="913"/>
                  <a:pt x="1762" y="912"/>
                </a:cubicBezTo>
                <a:cubicBezTo>
                  <a:pt x="1762" y="911"/>
                  <a:pt x="1762" y="910"/>
                  <a:pt x="1761" y="909"/>
                </a:cubicBezTo>
                <a:cubicBezTo>
                  <a:pt x="1760" y="908"/>
                  <a:pt x="1760" y="910"/>
                  <a:pt x="1760" y="910"/>
                </a:cubicBezTo>
                <a:cubicBezTo>
                  <a:pt x="1760" y="911"/>
                  <a:pt x="1760" y="913"/>
                  <a:pt x="1759" y="913"/>
                </a:cubicBezTo>
                <a:cubicBezTo>
                  <a:pt x="1758" y="914"/>
                  <a:pt x="1757" y="912"/>
                  <a:pt x="1756" y="912"/>
                </a:cubicBezTo>
                <a:cubicBezTo>
                  <a:pt x="1753" y="910"/>
                  <a:pt x="1753" y="914"/>
                  <a:pt x="1753" y="916"/>
                </a:cubicBezTo>
                <a:cubicBezTo>
                  <a:pt x="1754" y="919"/>
                  <a:pt x="1750" y="917"/>
                  <a:pt x="1749" y="919"/>
                </a:cubicBezTo>
                <a:cubicBezTo>
                  <a:pt x="1749" y="921"/>
                  <a:pt x="1749" y="921"/>
                  <a:pt x="1750" y="922"/>
                </a:cubicBezTo>
                <a:cubicBezTo>
                  <a:pt x="1751" y="923"/>
                  <a:pt x="1752" y="924"/>
                  <a:pt x="1751" y="925"/>
                </a:cubicBezTo>
                <a:cubicBezTo>
                  <a:pt x="1751" y="925"/>
                  <a:pt x="1749" y="925"/>
                  <a:pt x="1748" y="925"/>
                </a:cubicBezTo>
                <a:cubicBezTo>
                  <a:pt x="1747" y="924"/>
                  <a:pt x="1747" y="923"/>
                  <a:pt x="1746" y="922"/>
                </a:cubicBezTo>
                <a:cubicBezTo>
                  <a:pt x="1746" y="921"/>
                  <a:pt x="1744" y="920"/>
                  <a:pt x="1743" y="920"/>
                </a:cubicBezTo>
                <a:cubicBezTo>
                  <a:pt x="1741" y="918"/>
                  <a:pt x="1738" y="921"/>
                  <a:pt x="1739" y="923"/>
                </a:cubicBezTo>
                <a:cubicBezTo>
                  <a:pt x="1740" y="924"/>
                  <a:pt x="1741" y="925"/>
                  <a:pt x="1740" y="926"/>
                </a:cubicBezTo>
                <a:cubicBezTo>
                  <a:pt x="1740" y="927"/>
                  <a:pt x="1737" y="926"/>
                  <a:pt x="1736" y="927"/>
                </a:cubicBezTo>
                <a:cubicBezTo>
                  <a:pt x="1734" y="928"/>
                  <a:pt x="1731" y="929"/>
                  <a:pt x="1730" y="930"/>
                </a:cubicBezTo>
                <a:cubicBezTo>
                  <a:pt x="1729" y="932"/>
                  <a:pt x="1728" y="934"/>
                  <a:pt x="1727" y="936"/>
                </a:cubicBezTo>
                <a:cubicBezTo>
                  <a:pt x="1726" y="936"/>
                  <a:pt x="1725" y="937"/>
                  <a:pt x="1725" y="938"/>
                </a:cubicBezTo>
                <a:cubicBezTo>
                  <a:pt x="1726" y="940"/>
                  <a:pt x="1727" y="939"/>
                  <a:pt x="1728" y="940"/>
                </a:cubicBezTo>
                <a:cubicBezTo>
                  <a:pt x="1729" y="941"/>
                  <a:pt x="1728" y="942"/>
                  <a:pt x="1729" y="943"/>
                </a:cubicBezTo>
                <a:cubicBezTo>
                  <a:pt x="1729" y="945"/>
                  <a:pt x="1730" y="945"/>
                  <a:pt x="1731" y="946"/>
                </a:cubicBezTo>
                <a:cubicBezTo>
                  <a:pt x="1732" y="949"/>
                  <a:pt x="1727" y="949"/>
                  <a:pt x="1726" y="950"/>
                </a:cubicBezTo>
                <a:cubicBezTo>
                  <a:pt x="1724" y="951"/>
                  <a:pt x="1723" y="954"/>
                  <a:pt x="1722" y="955"/>
                </a:cubicBezTo>
                <a:cubicBezTo>
                  <a:pt x="1719" y="955"/>
                  <a:pt x="1721" y="950"/>
                  <a:pt x="1718" y="951"/>
                </a:cubicBezTo>
                <a:cubicBezTo>
                  <a:pt x="1717" y="952"/>
                  <a:pt x="1717" y="954"/>
                  <a:pt x="1717" y="955"/>
                </a:cubicBezTo>
                <a:cubicBezTo>
                  <a:pt x="1717" y="956"/>
                  <a:pt x="1717" y="957"/>
                  <a:pt x="1716" y="958"/>
                </a:cubicBezTo>
                <a:cubicBezTo>
                  <a:pt x="1715" y="959"/>
                  <a:pt x="1715" y="961"/>
                  <a:pt x="1715" y="963"/>
                </a:cubicBezTo>
                <a:cubicBezTo>
                  <a:pt x="1714" y="964"/>
                  <a:pt x="1714" y="966"/>
                  <a:pt x="1713" y="967"/>
                </a:cubicBezTo>
                <a:cubicBezTo>
                  <a:pt x="1713" y="968"/>
                  <a:pt x="1712" y="969"/>
                  <a:pt x="1711" y="969"/>
                </a:cubicBezTo>
                <a:cubicBezTo>
                  <a:pt x="1710" y="970"/>
                  <a:pt x="1709" y="970"/>
                  <a:pt x="1708" y="971"/>
                </a:cubicBezTo>
                <a:cubicBezTo>
                  <a:pt x="1707" y="971"/>
                  <a:pt x="1706" y="970"/>
                  <a:pt x="1705" y="972"/>
                </a:cubicBezTo>
                <a:cubicBezTo>
                  <a:pt x="1704" y="973"/>
                  <a:pt x="1705" y="974"/>
                  <a:pt x="1705" y="975"/>
                </a:cubicBezTo>
                <a:cubicBezTo>
                  <a:pt x="1705" y="976"/>
                  <a:pt x="1704" y="977"/>
                  <a:pt x="1704" y="978"/>
                </a:cubicBezTo>
                <a:cubicBezTo>
                  <a:pt x="1703" y="982"/>
                  <a:pt x="1705" y="982"/>
                  <a:pt x="1707" y="985"/>
                </a:cubicBezTo>
                <a:cubicBezTo>
                  <a:pt x="1708" y="986"/>
                  <a:pt x="1709" y="989"/>
                  <a:pt x="1711" y="990"/>
                </a:cubicBezTo>
                <a:cubicBezTo>
                  <a:pt x="1713" y="992"/>
                  <a:pt x="1715" y="992"/>
                  <a:pt x="1717" y="993"/>
                </a:cubicBezTo>
                <a:cubicBezTo>
                  <a:pt x="1717" y="993"/>
                  <a:pt x="1719" y="994"/>
                  <a:pt x="1718" y="995"/>
                </a:cubicBezTo>
                <a:cubicBezTo>
                  <a:pt x="1718" y="996"/>
                  <a:pt x="1716" y="995"/>
                  <a:pt x="1716" y="995"/>
                </a:cubicBezTo>
                <a:cubicBezTo>
                  <a:pt x="1714" y="995"/>
                  <a:pt x="1714" y="995"/>
                  <a:pt x="1713" y="996"/>
                </a:cubicBezTo>
                <a:cubicBezTo>
                  <a:pt x="1712" y="997"/>
                  <a:pt x="1711" y="998"/>
                  <a:pt x="1711" y="999"/>
                </a:cubicBezTo>
                <a:cubicBezTo>
                  <a:pt x="1709" y="1001"/>
                  <a:pt x="1713" y="1001"/>
                  <a:pt x="1713" y="1004"/>
                </a:cubicBezTo>
                <a:cubicBezTo>
                  <a:pt x="1713" y="1005"/>
                  <a:pt x="1712" y="1005"/>
                  <a:pt x="1711" y="1004"/>
                </a:cubicBezTo>
                <a:cubicBezTo>
                  <a:pt x="1711" y="1004"/>
                  <a:pt x="1711" y="1003"/>
                  <a:pt x="1711" y="1003"/>
                </a:cubicBezTo>
                <a:cubicBezTo>
                  <a:pt x="1710" y="1002"/>
                  <a:pt x="1710" y="1002"/>
                  <a:pt x="1710" y="1001"/>
                </a:cubicBezTo>
                <a:cubicBezTo>
                  <a:pt x="1709" y="1001"/>
                  <a:pt x="1709" y="1000"/>
                  <a:pt x="1708" y="999"/>
                </a:cubicBezTo>
                <a:cubicBezTo>
                  <a:pt x="1707" y="998"/>
                  <a:pt x="1706" y="998"/>
                  <a:pt x="1705" y="997"/>
                </a:cubicBezTo>
                <a:cubicBezTo>
                  <a:pt x="1703" y="997"/>
                  <a:pt x="1702" y="996"/>
                  <a:pt x="1700" y="997"/>
                </a:cubicBezTo>
                <a:cubicBezTo>
                  <a:pt x="1700" y="999"/>
                  <a:pt x="1700" y="1000"/>
                  <a:pt x="1700" y="1001"/>
                </a:cubicBezTo>
                <a:cubicBezTo>
                  <a:pt x="1699" y="1002"/>
                  <a:pt x="1700" y="1004"/>
                  <a:pt x="1699" y="1005"/>
                </a:cubicBezTo>
                <a:cubicBezTo>
                  <a:pt x="1699" y="1006"/>
                  <a:pt x="1698" y="1005"/>
                  <a:pt x="1698" y="1004"/>
                </a:cubicBezTo>
                <a:cubicBezTo>
                  <a:pt x="1698" y="1001"/>
                  <a:pt x="1699" y="999"/>
                  <a:pt x="1696" y="998"/>
                </a:cubicBezTo>
                <a:cubicBezTo>
                  <a:pt x="1695" y="998"/>
                  <a:pt x="1694" y="997"/>
                  <a:pt x="1693" y="997"/>
                </a:cubicBezTo>
                <a:cubicBezTo>
                  <a:pt x="1693" y="996"/>
                  <a:pt x="1692" y="996"/>
                  <a:pt x="1692" y="996"/>
                </a:cubicBezTo>
                <a:cubicBezTo>
                  <a:pt x="1689" y="994"/>
                  <a:pt x="1686" y="994"/>
                  <a:pt x="1684" y="993"/>
                </a:cubicBezTo>
                <a:cubicBezTo>
                  <a:pt x="1681" y="993"/>
                  <a:pt x="1679" y="993"/>
                  <a:pt x="1677" y="993"/>
                </a:cubicBezTo>
                <a:cubicBezTo>
                  <a:pt x="1676" y="993"/>
                  <a:pt x="1674" y="993"/>
                  <a:pt x="1674" y="994"/>
                </a:cubicBezTo>
                <a:cubicBezTo>
                  <a:pt x="1674" y="994"/>
                  <a:pt x="1675" y="995"/>
                  <a:pt x="1675" y="996"/>
                </a:cubicBezTo>
                <a:cubicBezTo>
                  <a:pt x="1675" y="997"/>
                  <a:pt x="1676" y="999"/>
                  <a:pt x="1676" y="999"/>
                </a:cubicBezTo>
                <a:cubicBezTo>
                  <a:pt x="1675" y="1001"/>
                  <a:pt x="1674" y="1000"/>
                  <a:pt x="1673" y="999"/>
                </a:cubicBezTo>
                <a:cubicBezTo>
                  <a:pt x="1672" y="999"/>
                  <a:pt x="1671" y="998"/>
                  <a:pt x="1670" y="999"/>
                </a:cubicBezTo>
                <a:cubicBezTo>
                  <a:pt x="1669" y="1000"/>
                  <a:pt x="1669" y="1001"/>
                  <a:pt x="1669" y="1002"/>
                </a:cubicBezTo>
                <a:cubicBezTo>
                  <a:pt x="1668" y="1002"/>
                  <a:pt x="1668" y="1004"/>
                  <a:pt x="1668" y="1005"/>
                </a:cubicBezTo>
                <a:cubicBezTo>
                  <a:pt x="1669" y="1006"/>
                  <a:pt x="1670" y="1006"/>
                  <a:pt x="1670" y="1007"/>
                </a:cubicBezTo>
                <a:cubicBezTo>
                  <a:pt x="1671" y="1008"/>
                  <a:pt x="1670" y="1010"/>
                  <a:pt x="1670" y="1011"/>
                </a:cubicBezTo>
                <a:cubicBezTo>
                  <a:pt x="1669" y="1012"/>
                  <a:pt x="1669" y="1012"/>
                  <a:pt x="1668" y="1011"/>
                </a:cubicBezTo>
                <a:cubicBezTo>
                  <a:pt x="1666" y="1007"/>
                  <a:pt x="1667" y="1012"/>
                  <a:pt x="1665" y="1013"/>
                </a:cubicBezTo>
                <a:cubicBezTo>
                  <a:pt x="1665" y="1013"/>
                  <a:pt x="1665" y="1014"/>
                  <a:pt x="1665" y="1014"/>
                </a:cubicBezTo>
                <a:cubicBezTo>
                  <a:pt x="1662" y="1013"/>
                  <a:pt x="1665" y="1009"/>
                  <a:pt x="1665" y="1008"/>
                </a:cubicBezTo>
                <a:cubicBezTo>
                  <a:pt x="1665" y="1005"/>
                  <a:pt x="1664" y="1003"/>
                  <a:pt x="1664" y="1001"/>
                </a:cubicBezTo>
                <a:cubicBezTo>
                  <a:pt x="1664" y="1000"/>
                  <a:pt x="1665" y="998"/>
                  <a:pt x="1666" y="997"/>
                </a:cubicBezTo>
                <a:cubicBezTo>
                  <a:pt x="1666" y="996"/>
                  <a:pt x="1666" y="995"/>
                  <a:pt x="1666" y="994"/>
                </a:cubicBezTo>
                <a:cubicBezTo>
                  <a:pt x="1667" y="993"/>
                  <a:pt x="1668" y="992"/>
                  <a:pt x="1668" y="991"/>
                </a:cubicBezTo>
                <a:cubicBezTo>
                  <a:pt x="1668" y="989"/>
                  <a:pt x="1666" y="987"/>
                  <a:pt x="1664" y="986"/>
                </a:cubicBezTo>
                <a:cubicBezTo>
                  <a:pt x="1663" y="985"/>
                  <a:pt x="1663" y="984"/>
                  <a:pt x="1662" y="984"/>
                </a:cubicBezTo>
                <a:cubicBezTo>
                  <a:pt x="1661" y="983"/>
                  <a:pt x="1659" y="983"/>
                  <a:pt x="1658" y="982"/>
                </a:cubicBezTo>
                <a:cubicBezTo>
                  <a:pt x="1658" y="981"/>
                  <a:pt x="1658" y="980"/>
                  <a:pt x="1657" y="979"/>
                </a:cubicBezTo>
                <a:cubicBezTo>
                  <a:pt x="1656" y="977"/>
                  <a:pt x="1653" y="976"/>
                  <a:pt x="1652" y="975"/>
                </a:cubicBezTo>
                <a:cubicBezTo>
                  <a:pt x="1650" y="973"/>
                  <a:pt x="1649" y="971"/>
                  <a:pt x="1648" y="970"/>
                </a:cubicBezTo>
                <a:cubicBezTo>
                  <a:pt x="1647" y="969"/>
                  <a:pt x="1645" y="967"/>
                  <a:pt x="1643" y="967"/>
                </a:cubicBezTo>
                <a:cubicBezTo>
                  <a:pt x="1641" y="966"/>
                  <a:pt x="1639" y="967"/>
                  <a:pt x="1637" y="967"/>
                </a:cubicBezTo>
                <a:cubicBezTo>
                  <a:pt x="1636" y="966"/>
                  <a:pt x="1635" y="966"/>
                  <a:pt x="1634" y="965"/>
                </a:cubicBezTo>
                <a:cubicBezTo>
                  <a:pt x="1634" y="965"/>
                  <a:pt x="1633" y="964"/>
                  <a:pt x="1632" y="964"/>
                </a:cubicBezTo>
                <a:cubicBezTo>
                  <a:pt x="1631" y="963"/>
                  <a:pt x="1631" y="957"/>
                  <a:pt x="1629" y="960"/>
                </a:cubicBezTo>
                <a:cubicBezTo>
                  <a:pt x="1628" y="962"/>
                  <a:pt x="1629" y="964"/>
                  <a:pt x="1628" y="965"/>
                </a:cubicBezTo>
                <a:cubicBezTo>
                  <a:pt x="1628" y="967"/>
                  <a:pt x="1626" y="968"/>
                  <a:pt x="1624" y="970"/>
                </a:cubicBezTo>
                <a:cubicBezTo>
                  <a:pt x="1624" y="971"/>
                  <a:pt x="1623" y="972"/>
                  <a:pt x="1623" y="973"/>
                </a:cubicBezTo>
                <a:cubicBezTo>
                  <a:pt x="1621" y="974"/>
                  <a:pt x="1620" y="975"/>
                  <a:pt x="1618" y="975"/>
                </a:cubicBezTo>
                <a:cubicBezTo>
                  <a:pt x="1618" y="974"/>
                  <a:pt x="1618" y="973"/>
                  <a:pt x="1617" y="972"/>
                </a:cubicBezTo>
                <a:cubicBezTo>
                  <a:pt x="1617" y="971"/>
                  <a:pt x="1615" y="972"/>
                  <a:pt x="1615" y="970"/>
                </a:cubicBezTo>
                <a:cubicBezTo>
                  <a:pt x="1615" y="969"/>
                  <a:pt x="1617" y="969"/>
                  <a:pt x="1617" y="969"/>
                </a:cubicBezTo>
                <a:cubicBezTo>
                  <a:pt x="1618" y="968"/>
                  <a:pt x="1618" y="966"/>
                  <a:pt x="1616" y="966"/>
                </a:cubicBezTo>
                <a:cubicBezTo>
                  <a:pt x="1616" y="967"/>
                  <a:pt x="1614" y="968"/>
                  <a:pt x="1614" y="969"/>
                </a:cubicBezTo>
                <a:cubicBezTo>
                  <a:pt x="1613" y="969"/>
                  <a:pt x="1612" y="969"/>
                  <a:pt x="1611" y="970"/>
                </a:cubicBezTo>
                <a:cubicBezTo>
                  <a:pt x="1610" y="971"/>
                  <a:pt x="1610" y="972"/>
                  <a:pt x="1608" y="972"/>
                </a:cubicBezTo>
                <a:cubicBezTo>
                  <a:pt x="1607" y="972"/>
                  <a:pt x="1606" y="971"/>
                  <a:pt x="1606" y="970"/>
                </a:cubicBezTo>
                <a:cubicBezTo>
                  <a:pt x="1606" y="969"/>
                  <a:pt x="1608" y="969"/>
                  <a:pt x="1607" y="968"/>
                </a:cubicBezTo>
                <a:cubicBezTo>
                  <a:pt x="1607" y="967"/>
                  <a:pt x="1605" y="967"/>
                  <a:pt x="1605" y="966"/>
                </a:cubicBezTo>
                <a:cubicBezTo>
                  <a:pt x="1604" y="966"/>
                  <a:pt x="1604" y="965"/>
                  <a:pt x="1603" y="965"/>
                </a:cubicBezTo>
                <a:cubicBezTo>
                  <a:pt x="1602" y="966"/>
                  <a:pt x="1603" y="968"/>
                  <a:pt x="1602" y="968"/>
                </a:cubicBezTo>
                <a:cubicBezTo>
                  <a:pt x="1602" y="969"/>
                  <a:pt x="1601" y="969"/>
                  <a:pt x="1601" y="970"/>
                </a:cubicBezTo>
                <a:cubicBezTo>
                  <a:pt x="1602" y="971"/>
                  <a:pt x="1603" y="971"/>
                  <a:pt x="1604" y="971"/>
                </a:cubicBezTo>
                <a:cubicBezTo>
                  <a:pt x="1605" y="973"/>
                  <a:pt x="1605" y="975"/>
                  <a:pt x="1605" y="977"/>
                </a:cubicBezTo>
                <a:cubicBezTo>
                  <a:pt x="1604" y="979"/>
                  <a:pt x="1603" y="979"/>
                  <a:pt x="1602" y="981"/>
                </a:cubicBezTo>
                <a:cubicBezTo>
                  <a:pt x="1601" y="982"/>
                  <a:pt x="1602" y="983"/>
                  <a:pt x="1602" y="984"/>
                </a:cubicBezTo>
                <a:cubicBezTo>
                  <a:pt x="1601" y="986"/>
                  <a:pt x="1598" y="986"/>
                  <a:pt x="1596" y="985"/>
                </a:cubicBezTo>
                <a:cubicBezTo>
                  <a:pt x="1596" y="984"/>
                  <a:pt x="1597" y="983"/>
                  <a:pt x="1597" y="982"/>
                </a:cubicBezTo>
                <a:cubicBezTo>
                  <a:pt x="1596" y="981"/>
                  <a:pt x="1595" y="982"/>
                  <a:pt x="1594" y="982"/>
                </a:cubicBezTo>
                <a:cubicBezTo>
                  <a:pt x="1593" y="981"/>
                  <a:pt x="1593" y="980"/>
                  <a:pt x="1592" y="980"/>
                </a:cubicBezTo>
                <a:cubicBezTo>
                  <a:pt x="1591" y="981"/>
                  <a:pt x="1589" y="982"/>
                  <a:pt x="1589" y="983"/>
                </a:cubicBezTo>
                <a:cubicBezTo>
                  <a:pt x="1588" y="985"/>
                  <a:pt x="1588" y="984"/>
                  <a:pt x="1586" y="985"/>
                </a:cubicBezTo>
                <a:cubicBezTo>
                  <a:pt x="1585" y="985"/>
                  <a:pt x="1585" y="986"/>
                  <a:pt x="1584" y="986"/>
                </a:cubicBezTo>
                <a:cubicBezTo>
                  <a:pt x="1582" y="985"/>
                  <a:pt x="1582" y="984"/>
                  <a:pt x="1581" y="984"/>
                </a:cubicBezTo>
                <a:cubicBezTo>
                  <a:pt x="1580" y="984"/>
                  <a:pt x="1580" y="985"/>
                  <a:pt x="1579" y="986"/>
                </a:cubicBezTo>
                <a:cubicBezTo>
                  <a:pt x="1579" y="987"/>
                  <a:pt x="1578" y="988"/>
                  <a:pt x="1577" y="988"/>
                </a:cubicBezTo>
                <a:cubicBezTo>
                  <a:pt x="1576" y="989"/>
                  <a:pt x="1575" y="993"/>
                  <a:pt x="1576" y="994"/>
                </a:cubicBezTo>
                <a:cubicBezTo>
                  <a:pt x="1577" y="994"/>
                  <a:pt x="1577" y="994"/>
                  <a:pt x="1578" y="994"/>
                </a:cubicBezTo>
                <a:cubicBezTo>
                  <a:pt x="1578" y="994"/>
                  <a:pt x="1579" y="995"/>
                  <a:pt x="1579" y="995"/>
                </a:cubicBezTo>
                <a:cubicBezTo>
                  <a:pt x="1580" y="996"/>
                  <a:pt x="1580" y="996"/>
                  <a:pt x="1581" y="996"/>
                </a:cubicBezTo>
                <a:cubicBezTo>
                  <a:pt x="1582" y="997"/>
                  <a:pt x="1581" y="998"/>
                  <a:pt x="1582" y="999"/>
                </a:cubicBezTo>
                <a:cubicBezTo>
                  <a:pt x="1583" y="1000"/>
                  <a:pt x="1584" y="999"/>
                  <a:pt x="1584" y="1001"/>
                </a:cubicBezTo>
                <a:cubicBezTo>
                  <a:pt x="1585" y="1002"/>
                  <a:pt x="1584" y="1002"/>
                  <a:pt x="1583" y="1002"/>
                </a:cubicBezTo>
                <a:cubicBezTo>
                  <a:pt x="1582" y="1003"/>
                  <a:pt x="1581" y="1004"/>
                  <a:pt x="1580" y="1004"/>
                </a:cubicBezTo>
                <a:cubicBezTo>
                  <a:pt x="1579" y="1004"/>
                  <a:pt x="1579" y="1002"/>
                  <a:pt x="1579" y="1002"/>
                </a:cubicBezTo>
                <a:cubicBezTo>
                  <a:pt x="1578" y="1001"/>
                  <a:pt x="1577" y="1001"/>
                  <a:pt x="1576" y="1001"/>
                </a:cubicBezTo>
                <a:cubicBezTo>
                  <a:pt x="1575" y="1000"/>
                  <a:pt x="1574" y="1000"/>
                  <a:pt x="1573" y="1000"/>
                </a:cubicBezTo>
                <a:cubicBezTo>
                  <a:pt x="1573" y="999"/>
                  <a:pt x="1573" y="998"/>
                  <a:pt x="1572" y="998"/>
                </a:cubicBezTo>
                <a:cubicBezTo>
                  <a:pt x="1569" y="1000"/>
                  <a:pt x="1572" y="1002"/>
                  <a:pt x="1572" y="1004"/>
                </a:cubicBezTo>
                <a:cubicBezTo>
                  <a:pt x="1572" y="1005"/>
                  <a:pt x="1570" y="1008"/>
                  <a:pt x="1573" y="1009"/>
                </a:cubicBezTo>
                <a:cubicBezTo>
                  <a:pt x="1574" y="1009"/>
                  <a:pt x="1574" y="1008"/>
                  <a:pt x="1575" y="1010"/>
                </a:cubicBezTo>
                <a:cubicBezTo>
                  <a:pt x="1575" y="1011"/>
                  <a:pt x="1575" y="1012"/>
                  <a:pt x="1575" y="1013"/>
                </a:cubicBezTo>
                <a:cubicBezTo>
                  <a:pt x="1575" y="1014"/>
                  <a:pt x="1574" y="1015"/>
                  <a:pt x="1573" y="1015"/>
                </a:cubicBezTo>
                <a:cubicBezTo>
                  <a:pt x="1572" y="1015"/>
                  <a:pt x="1572" y="1014"/>
                  <a:pt x="1571" y="1013"/>
                </a:cubicBezTo>
                <a:cubicBezTo>
                  <a:pt x="1571" y="1012"/>
                  <a:pt x="1570" y="1012"/>
                  <a:pt x="1569" y="1011"/>
                </a:cubicBezTo>
                <a:cubicBezTo>
                  <a:pt x="1568" y="1011"/>
                  <a:pt x="1567" y="1011"/>
                  <a:pt x="1566" y="1010"/>
                </a:cubicBezTo>
                <a:cubicBezTo>
                  <a:pt x="1565" y="1009"/>
                  <a:pt x="1563" y="1007"/>
                  <a:pt x="1562" y="1007"/>
                </a:cubicBezTo>
                <a:cubicBezTo>
                  <a:pt x="1560" y="1007"/>
                  <a:pt x="1559" y="1010"/>
                  <a:pt x="1557" y="1011"/>
                </a:cubicBezTo>
                <a:cubicBezTo>
                  <a:pt x="1555" y="1012"/>
                  <a:pt x="1556" y="1014"/>
                  <a:pt x="1554" y="1016"/>
                </a:cubicBezTo>
                <a:cubicBezTo>
                  <a:pt x="1552" y="1017"/>
                  <a:pt x="1552" y="1019"/>
                  <a:pt x="1552" y="1022"/>
                </a:cubicBezTo>
                <a:cubicBezTo>
                  <a:pt x="1553" y="1023"/>
                  <a:pt x="1553" y="1024"/>
                  <a:pt x="1553" y="1025"/>
                </a:cubicBezTo>
                <a:cubicBezTo>
                  <a:pt x="1553" y="1026"/>
                  <a:pt x="1553" y="1027"/>
                  <a:pt x="1553" y="1028"/>
                </a:cubicBezTo>
                <a:cubicBezTo>
                  <a:pt x="1554" y="1029"/>
                  <a:pt x="1554" y="1030"/>
                  <a:pt x="1555" y="1031"/>
                </a:cubicBezTo>
                <a:cubicBezTo>
                  <a:pt x="1556" y="1031"/>
                  <a:pt x="1557" y="1032"/>
                  <a:pt x="1557" y="1031"/>
                </a:cubicBezTo>
                <a:cubicBezTo>
                  <a:pt x="1558" y="1030"/>
                  <a:pt x="1557" y="1029"/>
                  <a:pt x="1558" y="1028"/>
                </a:cubicBezTo>
                <a:cubicBezTo>
                  <a:pt x="1559" y="1027"/>
                  <a:pt x="1560" y="1028"/>
                  <a:pt x="1560" y="1029"/>
                </a:cubicBezTo>
                <a:cubicBezTo>
                  <a:pt x="1560" y="1031"/>
                  <a:pt x="1558" y="1033"/>
                  <a:pt x="1557" y="1033"/>
                </a:cubicBezTo>
                <a:cubicBezTo>
                  <a:pt x="1555" y="1033"/>
                  <a:pt x="1553" y="1032"/>
                  <a:pt x="1553" y="1035"/>
                </a:cubicBezTo>
                <a:cubicBezTo>
                  <a:pt x="1553" y="1036"/>
                  <a:pt x="1554" y="1037"/>
                  <a:pt x="1554" y="1038"/>
                </a:cubicBezTo>
                <a:cubicBezTo>
                  <a:pt x="1554" y="1039"/>
                  <a:pt x="1553" y="1040"/>
                  <a:pt x="1555" y="1041"/>
                </a:cubicBezTo>
                <a:cubicBezTo>
                  <a:pt x="1555" y="1041"/>
                  <a:pt x="1557" y="1041"/>
                  <a:pt x="1558" y="1041"/>
                </a:cubicBezTo>
                <a:cubicBezTo>
                  <a:pt x="1559" y="1041"/>
                  <a:pt x="1560" y="1042"/>
                  <a:pt x="1558" y="1042"/>
                </a:cubicBezTo>
                <a:cubicBezTo>
                  <a:pt x="1557" y="1043"/>
                  <a:pt x="1556" y="1042"/>
                  <a:pt x="1555" y="1042"/>
                </a:cubicBezTo>
                <a:cubicBezTo>
                  <a:pt x="1554" y="1042"/>
                  <a:pt x="1553" y="1042"/>
                  <a:pt x="1552" y="1042"/>
                </a:cubicBezTo>
                <a:cubicBezTo>
                  <a:pt x="1551" y="1042"/>
                  <a:pt x="1550" y="1042"/>
                  <a:pt x="1549" y="1042"/>
                </a:cubicBezTo>
                <a:cubicBezTo>
                  <a:pt x="1548" y="1043"/>
                  <a:pt x="1547" y="1043"/>
                  <a:pt x="1546" y="1042"/>
                </a:cubicBezTo>
                <a:cubicBezTo>
                  <a:pt x="1546" y="1041"/>
                  <a:pt x="1546" y="1040"/>
                  <a:pt x="1545" y="1039"/>
                </a:cubicBezTo>
                <a:cubicBezTo>
                  <a:pt x="1544" y="1038"/>
                  <a:pt x="1543" y="1039"/>
                  <a:pt x="1542" y="1039"/>
                </a:cubicBezTo>
                <a:cubicBezTo>
                  <a:pt x="1541" y="1039"/>
                  <a:pt x="1541" y="1038"/>
                  <a:pt x="1540" y="1038"/>
                </a:cubicBezTo>
                <a:cubicBezTo>
                  <a:pt x="1536" y="1038"/>
                  <a:pt x="1541" y="1042"/>
                  <a:pt x="1538" y="1042"/>
                </a:cubicBezTo>
                <a:cubicBezTo>
                  <a:pt x="1537" y="1042"/>
                  <a:pt x="1537" y="1040"/>
                  <a:pt x="1537" y="1040"/>
                </a:cubicBezTo>
                <a:cubicBezTo>
                  <a:pt x="1536" y="1039"/>
                  <a:pt x="1536" y="1039"/>
                  <a:pt x="1535" y="1039"/>
                </a:cubicBezTo>
                <a:cubicBezTo>
                  <a:pt x="1533" y="1038"/>
                  <a:pt x="1534" y="1036"/>
                  <a:pt x="1533" y="1035"/>
                </a:cubicBezTo>
                <a:cubicBezTo>
                  <a:pt x="1532" y="1034"/>
                  <a:pt x="1530" y="1035"/>
                  <a:pt x="1530" y="1037"/>
                </a:cubicBezTo>
                <a:cubicBezTo>
                  <a:pt x="1530" y="1038"/>
                  <a:pt x="1531" y="1038"/>
                  <a:pt x="1531" y="1039"/>
                </a:cubicBezTo>
                <a:cubicBezTo>
                  <a:pt x="1531" y="1040"/>
                  <a:pt x="1531" y="1041"/>
                  <a:pt x="1531" y="1041"/>
                </a:cubicBezTo>
                <a:cubicBezTo>
                  <a:pt x="1532" y="1042"/>
                  <a:pt x="1532" y="1042"/>
                  <a:pt x="1532" y="1042"/>
                </a:cubicBezTo>
                <a:cubicBezTo>
                  <a:pt x="1533" y="1044"/>
                  <a:pt x="1532" y="1044"/>
                  <a:pt x="1531" y="1044"/>
                </a:cubicBezTo>
                <a:cubicBezTo>
                  <a:pt x="1529" y="1044"/>
                  <a:pt x="1529" y="1043"/>
                  <a:pt x="1527" y="1043"/>
                </a:cubicBezTo>
                <a:cubicBezTo>
                  <a:pt x="1526" y="1043"/>
                  <a:pt x="1525" y="1044"/>
                  <a:pt x="1526" y="1045"/>
                </a:cubicBezTo>
                <a:cubicBezTo>
                  <a:pt x="1526" y="1045"/>
                  <a:pt x="1526" y="1046"/>
                  <a:pt x="1526" y="1046"/>
                </a:cubicBezTo>
                <a:cubicBezTo>
                  <a:pt x="1526" y="1047"/>
                  <a:pt x="1526" y="1047"/>
                  <a:pt x="1526" y="1048"/>
                </a:cubicBezTo>
                <a:cubicBezTo>
                  <a:pt x="1526" y="1050"/>
                  <a:pt x="1527" y="1049"/>
                  <a:pt x="1529" y="1050"/>
                </a:cubicBezTo>
                <a:cubicBezTo>
                  <a:pt x="1530" y="1050"/>
                  <a:pt x="1530" y="1051"/>
                  <a:pt x="1531" y="1052"/>
                </a:cubicBezTo>
                <a:cubicBezTo>
                  <a:pt x="1531" y="1053"/>
                  <a:pt x="1531" y="1054"/>
                  <a:pt x="1532" y="1055"/>
                </a:cubicBezTo>
                <a:cubicBezTo>
                  <a:pt x="1533" y="1056"/>
                  <a:pt x="1534" y="1056"/>
                  <a:pt x="1534" y="1057"/>
                </a:cubicBezTo>
                <a:cubicBezTo>
                  <a:pt x="1535" y="1058"/>
                  <a:pt x="1535" y="1059"/>
                  <a:pt x="1536" y="1059"/>
                </a:cubicBezTo>
                <a:cubicBezTo>
                  <a:pt x="1537" y="1059"/>
                  <a:pt x="1538" y="1057"/>
                  <a:pt x="1539" y="1058"/>
                </a:cubicBezTo>
                <a:cubicBezTo>
                  <a:pt x="1540" y="1059"/>
                  <a:pt x="1538" y="1060"/>
                  <a:pt x="1537" y="1060"/>
                </a:cubicBezTo>
                <a:cubicBezTo>
                  <a:pt x="1536" y="1061"/>
                  <a:pt x="1536" y="1062"/>
                  <a:pt x="1535" y="1063"/>
                </a:cubicBezTo>
                <a:cubicBezTo>
                  <a:pt x="1535" y="1064"/>
                  <a:pt x="1535" y="1065"/>
                  <a:pt x="1533" y="1065"/>
                </a:cubicBezTo>
                <a:cubicBezTo>
                  <a:pt x="1533" y="1064"/>
                  <a:pt x="1533" y="1064"/>
                  <a:pt x="1533" y="1063"/>
                </a:cubicBezTo>
                <a:cubicBezTo>
                  <a:pt x="1532" y="1063"/>
                  <a:pt x="1532" y="1063"/>
                  <a:pt x="1532" y="1063"/>
                </a:cubicBezTo>
                <a:cubicBezTo>
                  <a:pt x="1531" y="1062"/>
                  <a:pt x="1529" y="1060"/>
                  <a:pt x="1529" y="1061"/>
                </a:cubicBezTo>
                <a:cubicBezTo>
                  <a:pt x="1527" y="1063"/>
                  <a:pt x="1529" y="1064"/>
                  <a:pt x="1529" y="1065"/>
                </a:cubicBezTo>
                <a:cubicBezTo>
                  <a:pt x="1530" y="1065"/>
                  <a:pt x="1531" y="1067"/>
                  <a:pt x="1530" y="1068"/>
                </a:cubicBezTo>
                <a:cubicBezTo>
                  <a:pt x="1530" y="1068"/>
                  <a:pt x="1529" y="1068"/>
                  <a:pt x="1529" y="1069"/>
                </a:cubicBezTo>
                <a:cubicBezTo>
                  <a:pt x="1528" y="1069"/>
                  <a:pt x="1528" y="1071"/>
                  <a:pt x="1528" y="1072"/>
                </a:cubicBezTo>
                <a:cubicBezTo>
                  <a:pt x="1528" y="1073"/>
                  <a:pt x="1528" y="1075"/>
                  <a:pt x="1528" y="1077"/>
                </a:cubicBezTo>
                <a:cubicBezTo>
                  <a:pt x="1528" y="1078"/>
                  <a:pt x="1529" y="1078"/>
                  <a:pt x="1528" y="1078"/>
                </a:cubicBezTo>
                <a:cubicBezTo>
                  <a:pt x="1527" y="1078"/>
                  <a:pt x="1527" y="1078"/>
                  <a:pt x="1526" y="1077"/>
                </a:cubicBezTo>
                <a:cubicBezTo>
                  <a:pt x="1526" y="1076"/>
                  <a:pt x="1526" y="1075"/>
                  <a:pt x="1525" y="1074"/>
                </a:cubicBezTo>
                <a:cubicBezTo>
                  <a:pt x="1524" y="1073"/>
                  <a:pt x="1524" y="1073"/>
                  <a:pt x="1523" y="1072"/>
                </a:cubicBezTo>
                <a:cubicBezTo>
                  <a:pt x="1522" y="1071"/>
                  <a:pt x="1522" y="1070"/>
                  <a:pt x="1522" y="1069"/>
                </a:cubicBezTo>
                <a:cubicBezTo>
                  <a:pt x="1522" y="1068"/>
                  <a:pt x="1522" y="1067"/>
                  <a:pt x="1521" y="1066"/>
                </a:cubicBezTo>
                <a:cubicBezTo>
                  <a:pt x="1520" y="1065"/>
                  <a:pt x="1519" y="1064"/>
                  <a:pt x="1519" y="1063"/>
                </a:cubicBezTo>
                <a:cubicBezTo>
                  <a:pt x="1518" y="1062"/>
                  <a:pt x="1518" y="1061"/>
                  <a:pt x="1516" y="1060"/>
                </a:cubicBezTo>
                <a:cubicBezTo>
                  <a:pt x="1515" y="1058"/>
                  <a:pt x="1515" y="1058"/>
                  <a:pt x="1514" y="1056"/>
                </a:cubicBezTo>
                <a:cubicBezTo>
                  <a:pt x="1514" y="1054"/>
                  <a:pt x="1515" y="1053"/>
                  <a:pt x="1513" y="1052"/>
                </a:cubicBezTo>
                <a:cubicBezTo>
                  <a:pt x="1513" y="1052"/>
                  <a:pt x="1512" y="1052"/>
                  <a:pt x="1511" y="1051"/>
                </a:cubicBezTo>
                <a:cubicBezTo>
                  <a:pt x="1510" y="1049"/>
                  <a:pt x="1511" y="1045"/>
                  <a:pt x="1511" y="1043"/>
                </a:cubicBezTo>
                <a:cubicBezTo>
                  <a:pt x="1511" y="1043"/>
                  <a:pt x="1511" y="1041"/>
                  <a:pt x="1509" y="1042"/>
                </a:cubicBezTo>
                <a:cubicBezTo>
                  <a:pt x="1509" y="1042"/>
                  <a:pt x="1509" y="1044"/>
                  <a:pt x="1508" y="1045"/>
                </a:cubicBezTo>
                <a:cubicBezTo>
                  <a:pt x="1508" y="1046"/>
                  <a:pt x="1507" y="1046"/>
                  <a:pt x="1507" y="1047"/>
                </a:cubicBezTo>
                <a:cubicBezTo>
                  <a:pt x="1506" y="1048"/>
                  <a:pt x="1506" y="1050"/>
                  <a:pt x="1506" y="1051"/>
                </a:cubicBezTo>
                <a:cubicBezTo>
                  <a:pt x="1506" y="1053"/>
                  <a:pt x="1505" y="1055"/>
                  <a:pt x="1502" y="1055"/>
                </a:cubicBezTo>
                <a:cubicBezTo>
                  <a:pt x="1501" y="1055"/>
                  <a:pt x="1499" y="1055"/>
                  <a:pt x="1498" y="1055"/>
                </a:cubicBezTo>
                <a:cubicBezTo>
                  <a:pt x="1498" y="1055"/>
                  <a:pt x="1497" y="1056"/>
                  <a:pt x="1496" y="1057"/>
                </a:cubicBezTo>
                <a:cubicBezTo>
                  <a:pt x="1496" y="1058"/>
                  <a:pt x="1497" y="1059"/>
                  <a:pt x="1496" y="1060"/>
                </a:cubicBezTo>
                <a:cubicBezTo>
                  <a:pt x="1496" y="1061"/>
                  <a:pt x="1494" y="1060"/>
                  <a:pt x="1493" y="1060"/>
                </a:cubicBezTo>
                <a:cubicBezTo>
                  <a:pt x="1491" y="1060"/>
                  <a:pt x="1490" y="1063"/>
                  <a:pt x="1489" y="1065"/>
                </a:cubicBezTo>
                <a:cubicBezTo>
                  <a:pt x="1488" y="1068"/>
                  <a:pt x="1487" y="1069"/>
                  <a:pt x="1486" y="1072"/>
                </a:cubicBezTo>
                <a:cubicBezTo>
                  <a:pt x="1485" y="1074"/>
                  <a:pt x="1485" y="1076"/>
                  <a:pt x="1485" y="1079"/>
                </a:cubicBezTo>
                <a:cubicBezTo>
                  <a:pt x="1485" y="1081"/>
                  <a:pt x="1486" y="1082"/>
                  <a:pt x="1486" y="1084"/>
                </a:cubicBezTo>
                <a:cubicBezTo>
                  <a:pt x="1487" y="1087"/>
                  <a:pt x="1486" y="1089"/>
                  <a:pt x="1486" y="1091"/>
                </a:cubicBezTo>
                <a:cubicBezTo>
                  <a:pt x="1487" y="1092"/>
                  <a:pt x="1487" y="1092"/>
                  <a:pt x="1488" y="1092"/>
                </a:cubicBezTo>
                <a:cubicBezTo>
                  <a:pt x="1490" y="1092"/>
                  <a:pt x="1490" y="1091"/>
                  <a:pt x="1491" y="1093"/>
                </a:cubicBezTo>
                <a:cubicBezTo>
                  <a:pt x="1491" y="1093"/>
                  <a:pt x="1492" y="1094"/>
                  <a:pt x="1492" y="1095"/>
                </a:cubicBezTo>
                <a:cubicBezTo>
                  <a:pt x="1492" y="1097"/>
                  <a:pt x="1490" y="1098"/>
                  <a:pt x="1489" y="1099"/>
                </a:cubicBezTo>
                <a:cubicBezTo>
                  <a:pt x="1487" y="1101"/>
                  <a:pt x="1484" y="1102"/>
                  <a:pt x="1481" y="1103"/>
                </a:cubicBezTo>
                <a:cubicBezTo>
                  <a:pt x="1480" y="1103"/>
                  <a:pt x="1479" y="1104"/>
                  <a:pt x="1478" y="1104"/>
                </a:cubicBezTo>
                <a:cubicBezTo>
                  <a:pt x="1476" y="1105"/>
                  <a:pt x="1475" y="1107"/>
                  <a:pt x="1474" y="1108"/>
                </a:cubicBezTo>
                <a:cubicBezTo>
                  <a:pt x="1473" y="1110"/>
                  <a:pt x="1474" y="1113"/>
                  <a:pt x="1472" y="1115"/>
                </a:cubicBezTo>
                <a:cubicBezTo>
                  <a:pt x="1472" y="1116"/>
                  <a:pt x="1471" y="1116"/>
                  <a:pt x="1470" y="1117"/>
                </a:cubicBezTo>
                <a:cubicBezTo>
                  <a:pt x="1468" y="1120"/>
                  <a:pt x="1468" y="1123"/>
                  <a:pt x="1466" y="1126"/>
                </a:cubicBezTo>
                <a:cubicBezTo>
                  <a:pt x="1464" y="1128"/>
                  <a:pt x="1462" y="1131"/>
                  <a:pt x="1460" y="1134"/>
                </a:cubicBezTo>
                <a:cubicBezTo>
                  <a:pt x="1458" y="1136"/>
                  <a:pt x="1457" y="1138"/>
                  <a:pt x="1455" y="1139"/>
                </a:cubicBezTo>
                <a:cubicBezTo>
                  <a:pt x="1454" y="1140"/>
                  <a:pt x="1453" y="1141"/>
                  <a:pt x="1452" y="1141"/>
                </a:cubicBezTo>
                <a:cubicBezTo>
                  <a:pt x="1450" y="1143"/>
                  <a:pt x="1448" y="1144"/>
                  <a:pt x="1445" y="1145"/>
                </a:cubicBezTo>
                <a:cubicBezTo>
                  <a:pt x="1443" y="1146"/>
                  <a:pt x="1440" y="1147"/>
                  <a:pt x="1437" y="1148"/>
                </a:cubicBezTo>
                <a:cubicBezTo>
                  <a:pt x="1435" y="1150"/>
                  <a:pt x="1433" y="1151"/>
                  <a:pt x="1430" y="1152"/>
                </a:cubicBezTo>
                <a:cubicBezTo>
                  <a:pt x="1428" y="1152"/>
                  <a:pt x="1425" y="1152"/>
                  <a:pt x="1423" y="1153"/>
                </a:cubicBezTo>
                <a:cubicBezTo>
                  <a:pt x="1419" y="1154"/>
                  <a:pt x="1415" y="1155"/>
                  <a:pt x="1411" y="1156"/>
                </a:cubicBezTo>
                <a:cubicBezTo>
                  <a:pt x="1409" y="1157"/>
                  <a:pt x="1405" y="1159"/>
                  <a:pt x="1403" y="1157"/>
                </a:cubicBezTo>
                <a:cubicBezTo>
                  <a:pt x="1401" y="1156"/>
                  <a:pt x="1398" y="1154"/>
                  <a:pt x="1396" y="1154"/>
                </a:cubicBezTo>
                <a:cubicBezTo>
                  <a:pt x="1394" y="1155"/>
                  <a:pt x="1393" y="1158"/>
                  <a:pt x="1391" y="1158"/>
                </a:cubicBezTo>
                <a:cubicBezTo>
                  <a:pt x="1390" y="1159"/>
                  <a:pt x="1389" y="1160"/>
                  <a:pt x="1388" y="1161"/>
                </a:cubicBezTo>
                <a:cubicBezTo>
                  <a:pt x="1387" y="1162"/>
                  <a:pt x="1385" y="1162"/>
                  <a:pt x="1384" y="1163"/>
                </a:cubicBezTo>
                <a:cubicBezTo>
                  <a:pt x="1383" y="1163"/>
                  <a:pt x="1382" y="1163"/>
                  <a:pt x="1381" y="1164"/>
                </a:cubicBezTo>
                <a:cubicBezTo>
                  <a:pt x="1380" y="1164"/>
                  <a:pt x="1379" y="1165"/>
                  <a:pt x="1378" y="1165"/>
                </a:cubicBezTo>
                <a:cubicBezTo>
                  <a:pt x="1377" y="1165"/>
                  <a:pt x="1376" y="1165"/>
                  <a:pt x="1374" y="1166"/>
                </a:cubicBezTo>
                <a:cubicBezTo>
                  <a:pt x="1372" y="1166"/>
                  <a:pt x="1369" y="1166"/>
                  <a:pt x="1366" y="1166"/>
                </a:cubicBezTo>
                <a:cubicBezTo>
                  <a:pt x="1363" y="1166"/>
                  <a:pt x="1362" y="1168"/>
                  <a:pt x="1360" y="1170"/>
                </a:cubicBezTo>
                <a:cubicBezTo>
                  <a:pt x="1357" y="1172"/>
                  <a:pt x="1354" y="1174"/>
                  <a:pt x="1352" y="1175"/>
                </a:cubicBezTo>
                <a:cubicBezTo>
                  <a:pt x="1348" y="1178"/>
                  <a:pt x="1343" y="1177"/>
                  <a:pt x="1339" y="1177"/>
                </a:cubicBezTo>
                <a:cubicBezTo>
                  <a:pt x="1337" y="1177"/>
                  <a:pt x="1337" y="1177"/>
                  <a:pt x="1336" y="1176"/>
                </a:cubicBezTo>
                <a:cubicBezTo>
                  <a:pt x="1335" y="1175"/>
                  <a:pt x="1335" y="1175"/>
                  <a:pt x="1334" y="1175"/>
                </a:cubicBezTo>
                <a:cubicBezTo>
                  <a:pt x="1331" y="1174"/>
                  <a:pt x="1330" y="1176"/>
                  <a:pt x="1328" y="1176"/>
                </a:cubicBezTo>
                <a:cubicBezTo>
                  <a:pt x="1327" y="1176"/>
                  <a:pt x="1323" y="1177"/>
                  <a:pt x="1323" y="1175"/>
                </a:cubicBezTo>
                <a:cubicBezTo>
                  <a:pt x="1322" y="1174"/>
                  <a:pt x="1324" y="1174"/>
                  <a:pt x="1324" y="1173"/>
                </a:cubicBezTo>
                <a:cubicBezTo>
                  <a:pt x="1324" y="1171"/>
                  <a:pt x="1322" y="1173"/>
                  <a:pt x="1321" y="1173"/>
                </a:cubicBezTo>
                <a:cubicBezTo>
                  <a:pt x="1320" y="1174"/>
                  <a:pt x="1320" y="1175"/>
                  <a:pt x="1319" y="1176"/>
                </a:cubicBezTo>
                <a:cubicBezTo>
                  <a:pt x="1318" y="1177"/>
                  <a:pt x="1316" y="1177"/>
                  <a:pt x="1315" y="1178"/>
                </a:cubicBezTo>
                <a:cubicBezTo>
                  <a:pt x="1312" y="1180"/>
                  <a:pt x="1310" y="1182"/>
                  <a:pt x="1307" y="1184"/>
                </a:cubicBezTo>
                <a:cubicBezTo>
                  <a:pt x="1305" y="1185"/>
                  <a:pt x="1302" y="1187"/>
                  <a:pt x="1300" y="1189"/>
                </a:cubicBezTo>
                <a:cubicBezTo>
                  <a:pt x="1296" y="1191"/>
                  <a:pt x="1293" y="1195"/>
                  <a:pt x="1289" y="1198"/>
                </a:cubicBezTo>
                <a:cubicBezTo>
                  <a:pt x="1284" y="1201"/>
                  <a:pt x="1279" y="1202"/>
                  <a:pt x="1274" y="1205"/>
                </a:cubicBezTo>
                <a:cubicBezTo>
                  <a:pt x="1272" y="1206"/>
                  <a:pt x="1271" y="1208"/>
                  <a:pt x="1268" y="1209"/>
                </a:cubicBezTo>
                <a:cubicBezTo>
                  <a:pt x="1266" y="1210"/>
                  <a:pt x="1264" y="1210"/>
                  <a:pt x="1262" y="1211"/>
                </a:cubicBezTo>
                <a:cubicBezTo>
                  <a:pt x="1258" y="1212"/>
                  <a:pt x="1254" y="1216"/>
                  <a:pt x="1253" y="1220"/>
                </a:cubicBezTo>
                <a:cubicBezTo>
                  <a:pt x="1252" y="1224"/>
                  <a:pt x="1252" y="1229"/>
                  <a:pt x="1250" y="1232"/>
                </a:cubicBezTo>
                <a:cubicBezTo>
                  <a:pt x="1249" y="1235"/>
                  <a:pt x="1247" y="1234"/>
                  <a:pt x="1245" y="1234"/>
                </a:cubicBezTo>
                <a:cubicBezTo>
                  <a:pt x="1242" y="1235"/>
                  <a:pt x="1243" y="1232"/>
                  <a:pt x="1243" y="1230"/>
                </a:cubicBezTo>
                <a:cubicBezTo>
                  <a:pt x="1243" y="1229"/>
                  <a:pt x="1242" y="1228"/>
                  <a:pt x="1242" y="1227"/>
                </a:cubicBezTo>
                <a:cubicBezTo>
                  <a:pt x="1241" y="1226"/>
                  <a:pt x="1241" y="1225"/>
                  <a:pt x="1241" y="1224"/>
                </a:cubicBezTo>
                <a:cubicBezTo>
                  <a:pt x="1240" y="1222"/>
                  <a:pt x="1241" y="1220"/>
                  <a:pt x="1241" y="1218"/>
                </a:cubicBezTo>
                <a:cubicBezTo>
                  <a:pt x="1241" y="1217"/>
                  <a:pt x="1240" y="1212"/>
                  <a:pt x="1238" y="1213"/>
                </a:cubicBezTo>
                <a:cubicBezTo>
                  <a:pt x="1238" y="1214"/>
                  <a:pt x="1238" y="1216"/>
                  <a:pt x="1238" y="1216"/>
                </a:cubicBezTo>
                <a:cubicBezTo>
                  <a:pt x="1237" y="1217"/>
                  <a:pt x="1237" y="1218"/>
                  <a:pt x="1236" y="1219"/>
                </a:cubicBezTo>
                <a:cubicBezTo>
                  <a:pt x="1235" y="1221"/>
                  <a:pt x="1235" y="1223"/>
                  <a:pt x="1235" y="1226"/>
                </a:cubicBezTo>
                <a:cubicBezTo>
                  <a:pt x="1234" y="1228"/>
                  <a:pt x="1232" y="1229"/>
                  <a:pt x="1231" y="1231"/>
                </a:cubicBezTo>
                <a:cubicBezTo>
                  <a:pt x="1230" y="1232"/>
                  <a:pt x="1230" y="1233"/>
                  <a:pt x="1229" y="1234"/>
                </a:cubicBezTo>
                <a:cubicBezTo>
                  <a:pt x="1228" y="1236"/>
                  <a:pt x="1228" y="1237"/>
                  <a:pt x="1229" y="1238"/>
                </a:cubicBezTo>
                <a:cubicBezTo>
                  <a:pt x="1229" y="1240"/>
                  <a:pt x="1229" y="1241"/>
                  <a:pt x="1230" y="1242"/>
                </a:cubicBezTo>
                <a:cubicBezTo>
                  <a:pt x="1231" y="1243"/>
                  <a:pt x="1232" y="1244"/>
                  <a:pt x="1232" y="1245"/>
                </a:cubicBezTo>
                <a:cubicBezTo>
                  <a:pt x="1232" y="1246"/>
                  <a:pt x="1232" y="1247"/>
                  <a:pt x="1232" y="1249"/>
                </a:cubicBezTo>
                <a:cubicBezTo>
                  <a:pt x="1232" y="1252"/>
                  <a:pt x="1233" y="1255"/>
                  <a:pt x="1233" y="1258"/>
                </a:cubicBezTo>
                <a:cubicBezTo>
                  <a:pt x="1233" y="1260"/>
                  <a:pt x="1233" y="1263"/>
                  <a:pt x="1231" y="1265"/>
                </a:cubicBezTo>
                <a:cubicBezTo>
                  <a:pt x="1230" y="1267"/>
                  <a:pt x="1229" y="1269"/>
                  <a:pt x="1228" y="1271"/>
                </a:cubicBezTo>
                <a:cubicBezTo>
                  <a:pt x="1227" y="1273"/>
                  <a:pt x="1224" y="1274"/>
                  <a:pt x="1224" y="1276"/>
                </a:cubicBezTo>
                <a:cubicBezTo>
                  <a:pt x="1223" y="1278"/>
                  <a:pt x="1223" y="1280"/>
                  <a:pt x="1222" y="1282"/>
                </a:cubicBezTo>
                <a:cubicBezTo>
                  <a:pt x="1221" y="1284"/>
                  <a:pt x="1220" y="1286"/>
                  <a:pt x="1220" y="1288"/>
                </a:cubicBezTo>
                <a:cubicBezTo>
                  <a:pt x="1220" y="1291"/>
                  <a:pt x="1220" y="1292"/>
                  <a:pt x="1221" y="1295"/>
                </a:cubicBezTo>
                <a:cubicBezTo>
                  <a:pt x="1222" y="1296"/>
                  <a:pt x="1223" y="1297"/>
                  <a:pt x="1224" y="1299"/>
                </a:cubicBezTo>
                <a:cubicBezTo>
                  <a:pt x="1224" y="1300"/>
                  <a:pt x="1224" y="1302"/>
                  <a:pt x="1225" y="1303"/>
                </a:cubicBezTo>
                <a:cubicBezTo>
                  <a:pt x="1226" y="1306"/>
                  <a:pt x="1228" y="1308"/>
                  <a:pt x="1229" y="1310"/>
                </a:cubicBezTo>
                <a:cubicBezTo>
                  <a:pt x="1230" y="1312"/>
                  <a:pt x="1231" y="1314"/>
                  <a:pt x="1231" y="1316"/>
                </a:cubicBezTo>
                <a:cubicBezTo>
                  <a:pt x="1231" y="1317"/>
                  <a:pt x="1231" y="1318"/>
                  <a:pt x="1232" y="1319"/>
                </a:cubicBezTo>
                <a:cubicBezTo>
                  <a:pt x="1233" y="1320"/>
                  <a:pt x="1234" y="1320"/>
                  <a:pt x="1234" y="1321"/>
                </a:cubicBezTo>
                <a:cubicBezTo>
                  <a:pt x="1234" y="1322"/>
                  <a:pt x="1234" y="1323"/>
                  <a:pt x="1234" y="1324"/>
                </a:cubicBezTo>
                <a:cubicBezTo>
                  <a:pt x="1235" y="1326"/>
                  <a:pt x="1237" y="1328"/>
                  <a:pt x="1237" y="1329"/>
                </a:cubicBezTo>
                <a:cubicBezTo>
                  <a:pt x="1238" y="1332"/>
                  <a:pt x="1238" y="1334"/>
                  <a:pt x="1240" y="1336"/>
                </a:cubicBezTo>
                <a:cubicBezTo>
                  <a:pt x="1242" y="1337"/>
                  <a:pt x="1244" y="1338"/>
                  <a:pt x="1244" y="1340"/>
                </a:cubicBezTo>
                <a:cubicBezTo>
                  <a:pt x="1245" y="1342"/>
                  <a:pt x="1245" y="1344"/>
                  <a:pt x="1244" y="1346"/>
                </a:cubicBezTo>
                <a:cubicBezTo>
                  <a:pt x="1244" y="1348"/>
                  <a:pt x="1245" y="1351"/>
                  <a:pt x="1244" y="1353"/>
                </a:cubicBezTo>
                <a:cubicBezTo>
                  <a:pt x="1243" y="1354"/>
                  <a:pt x="1242" y="1356"/>
                  <a:pt x="1241" y="1358"/>
                </a:cubicBezTo>
                <a:cubicBezTo>
                  <a:pt x="1240" y="1359"/>
                  <a:pt x="1239" y="1360"/>
                  <a:pt x="1238" y="1359"/>
                </a:cubicBezTo>
                <a:cubicBezTo>
                  <a:pt x="1237" y="1358"/>
                  <a:pt x="1238" y="1357"/>
                  <a:pt x="1238" y="1356"/>
                </a:cubicBezTo>
                <a:cubicBezTo>
                  <a:pt x="1237" y="1354"/>
                  <a:pt x="1236" y="1355"/>
                  <a:pt x="1236" y="1354"/>
                </a:cubicBezTo>
                <a:cubicBezTo>
                  <a:pt x="1235" y="1353"/>
                  <a:pt x="1235" y="1351"/>
                  <a:pt x="1236" y="1350"/>
                </a:cubicBezTo>
                <a:cubicBezTo>
                  <a:pt x="1236" y="1350"/>
                  <a:pt x="1236" y="1344"/>
                  <a:pt x="1234" y="1345"/>
                </a:cubicBezTo>
                <a:cubicBezTo>
                  <a:pt x="1232" y="1346"/>
                  <a:pt x="1234" y="1350"/>
                  <a:pt x="1233" y="1351"/>
                </a:cubicBezTo>
                <a:cubicBezTo>
                  <a:pt x="1233" y="1354"/>
                  <a:pt x="1230" y="1353"/>
                  <a:pt x="1229" y="1351"/>
                </a:cubicBezTo>
                <a:cubicBezTo>
                  <a:pt x="1229" y="1350"/>
                  <a:pt x="1228" y="1349"/>
                  <a:pt x="1229" y="1348"/>
                </a:cubicBezTo>
                <a:cubicBezTo>
                  <a:pt x="1229" y="1347"/>
                  <a:pt x="1230" y="1347"/>
                  <a:pt x="1230" y="1346"/>
                </a:cubicBezTo>
                <a:cubicBezTo>
                  <a:pt x="1230" y="1345"/>
                  <a:pt x="1230" y="1344"/>
                  <a:pt x="1230" y="1343"/>
                </a:cubicBezTo>
                <a:cubicBezTo>
                  <a:pt x="1231" y="1342"/>
                  <a:pt x="1232" y="1341"/>
                  <a:pt x="1231" y="1340"/>
                </a:cubicBezTo>
                <a:cubicBezTo>
                  <a:pt x="1230" y="1339"/>
                  <a:pt x="1229" y="1339"/>
                  <a:pt x="1228" y="1338"/>
                </a:cubicBezTo>
                <a:cubicBezTo>
                  <a:pt x="1227" y="1338"/>
                  <a:pt x="1227" y="1337"/>
                  <a:pt x="1226" y="1336"/>
                </a:cubicBezTo>
                <a:cubicBezTo>
                  <a:pt x="1226" y="1335"/>
                  <a:pt x="1225" y="1335"/>
                  <a:pt x="1224" y="1334"/>
                </a:cubicBezTo>
                <a:cubicBezTo>
                  <a:pt x="1224" y="1333"/>
                  <a:pt x="1224" y="1332"/>
                  <a:pt x="1223" y="1331"/>
                </a:cubicBezTo>
                <a:cubicBezTo>
                  <a:pt x="1221" y="1329"/>
                  <a:pt x="1221" y="1334"/>
                  <a:pt x="1221" y="1335"/>
                </a:cubicBezTo>
                <a:cubicBezTo>
                  <a:pt x="1220" y="1338"/>
                  <a:pt x="1222" y="1339"/>
                  <a:pt x="1223" y="1341"/>
                </a:cubicBezTo>
                <a:cubicBezTo>
                  <a:pt x="1224" y="1342"/>
                  <a:pt x="1224" y="1343"/>
                  <a:pt x="1225" y="1344"/>
                </a:cubicBezTo>
                <a:cubicBezTo>
                  <a:pt x="1225" y="1346"/>
                  <a:pt x="1224" y="1347"/>
                  <a:pt x="1225" y="1348"/>
                </a:cubicBezTo>
                <a:cubicBezTo>
                  <a:pt x="1225" y="1349"/>
                  <a:pt x="1226" y="1349"/>
                  <a:pt x="1227" y="1350"/>
                </a:cubicBezTo>
                <a:cubicBezTo>
                  <a:pt x="1228" y="1351"/>
                  <a:pt x="1228" y="1351"/>
                  <a:pt x="1229" y="1352"/>
                </a:cubicBezTo>
                <a:cubicBezTo>
                  <a:pt x="1229" y="1353"/>
                  <a:pt x="1230" y="1354"/>
                  <a:pt x="1231" y="1354"/>
                </a:cubicBezTo>
                <a:cubicBezTo>
                  <a:pt x="1232" y="1355"/>
                  <a:pt x="1233" y="1355"/>
                  <a:pt x="1234" y="1356"/>
                </a:cubicBezTo>
                <a:cubicBezTo>
                  <a:pt x="1234" y="1356"/>
                  <a:pt x="1235" y="1357"/>
                  <a:pt x="1235" y="1358"/>
                </a:cubicBezTo>
                <a:cubicBezTo>
                  <a:pt x="1235" y="1360"/>
                  <a:pt x="1234" y="1360"/>
                  <a:pt x="1233" y="1361"/>
                </a:cubicBezTo>
                <a:cubicBezTo>
                  <a:pt x="1232" y="1362"/>
                  <a:pt x="1232" y="1365"/>
                  <a:pt x="1231" y="1366"/>
                </a:cubicBezTo>
                <a:cubicBezTo>
                  <a:pt x="1230" y="1367"/>
                  <a:pt x="1229" y="1368"/>
                  <a:pt x="1228" y="1368"/>
                </a:cubicBezTo>
                <a:cubicBezTo>
                  <a:pt x="1227" y="1367"/>
                  <a:pt x="1227" y="1366"/>
                  <a:pt x="1227" y="1365"/>
                </a:cubicBezTo>
                <a:cubicBezTo>
                  <a:pt x="1226" y="1364"/>
                  <a:pt x="1225" y="1363"/>
                  <a:pt x="1225" y="1362"/>
                </a:cubicBezTo>
                <a:cubicBezTo>
                  <a:pt x="1224" y="1361"/>
                  <a:pt x="1225" y="1360"/>
                  <a:pt x="1225" y="1359"/>
                </a:cubicBezTo>
                <a:cubicBezTo>
                  <a:pt x="1225" y="1356"/>
                  <a:pt x="1222" y="1356"/>
                  <a:pt x="1221" y="1354"/>
                </a:cubicBezTo>
                <a:cubicBezTo>
                  <a:pt x="1221" y="1353"/>
                  <a:pt x="1221" y="1351"/>
                  <a:pt x="1220" y="1350"/>
                </a:cubicBezTo>
                <a:cubicBezTo>
                  <a:pt x="1220" y="1349"/>
                  <a:pt x="1220" y="1348"/>
                  <a:pt x="1220" y="1347"/>
                </a:cubicBezTo>
                <a:cubicBezTo>
                  <a:pt x="1219" y="1346"/>
                  <a:pt x="1219" y="1346"/>
                  <a:pt x="1218" y="1348"/>
                </a:cubicBezTo>
                <a:cubicBezTo>
                  <a:pt x="1218" y="1349"/>
                  <a:pt x="1218" y="1350"/>
                  <a:pt x="1218" y="1351"/>
                </a:cubicBezTo>
                <a:cubicBezTo>
                  <a:pt x="1218" y="1351"/>
                  <a:pt x="1219" y="1353"/>
                  <a:pt x="1218" y="1353"/>
                </a:cubicBezTo>
                <a:cubicBezTo>
                  <a:pt x="1217" y="1354"/>
                  <a:pt x="1216" y="1354"/>
                  <a:pt x="1216" y="1353"/>
                </a:cubicBezTo>
                <a:cubicBezTo>
                  <a:pt x="1215" y="1351"/>
                  <a:pt x="1216" y="1348"/>
                  <a:pt x="1214" y="1347"/>
                </a:cubicBezTo>
                <a:cubicBezTo>
                  <a:pt x="1212" y="1346"/>
                  <a:pt x="1212" y="1345"/>
                  <a:pt x="1212" y="1342"/>
                </a:cubicBezTo>
                <a:cubicBezTo>
                  <a:pt x="1212" y="1341"/>
                  <a:pt x="1212" y="1340"/>
                  <a:pt x="1212" y="1339"/>
                </a:cubicBezTo>
                <a:cubicBezTo>
                  <a:pt x="1211" y="1339"/>
                  <a:pt x="1210" y="1338"/>
                  <a:pt x="1209" y="1337"/>
                </a:cubicBezTo>
                <a:cubicBezTo>
                  <a:pt x="1208" y="1335"/>
                  <a:pt x="1209" y="1333"/>
                  <a:pt x="1208" y="1331"/>
                </a:cubicBezTo>
                <a:cubicBezTo>
                  <a:pt x="1208" y="1329"/>
                  <a:pt x="1207" y="1330"/>
                  <a:pt x="1207" y="1331"/>
                </a:cubicBezTo>
                <a:cubicBezTo>
                  <a:pt x="1206" y="1332"/>
                  <a:pt x="1206" y="1334"/>
                  <a:pt x="1207" y="1335"/>
                </a:cubicBezTo>
                <a:cubicBezTo>
                  <a:pt x="1207" y="1337"/>
                  <a:pt x="1208" y="1338"/>
                  <a:pt x="1208" y="1341"/>
                </a:cubicBezTo>
                <a:cubicBezTo>
                  <a:pt x="1208" y="1343"/>
                  <a:pt x="1209" y="1344"/>
                  <a:pt x="1211" y="1346"/>
                </a:cubicBezTo>
                <a:cubicBezTo>
                  <a:pt x="1212" y="1347"/>
                  <a:pt x="1214" y="1349"/>
                  <a:pt x="1213" y="1351"/>
                </a:cubicBezTo>
                <a:cubicBezTo>
                  <a:pt x="1213" y="1352"/>
                  <a:pt x="1211" y="1351"/>
                  <a:pt x="1211" y="1353"/>
                </a:cubicBezTo>
                <a:cubicBezTo>
                  <a:pt x="1211" y="1354"/>
                  <a:pt x="1213" y="1354"/>
                  <a:pt x="1214" y="1355"/>
                </a:cubicBezTo>
                <a:cubicBezTo>
                  <a:pt x="1217" y="1356"/>
                  <a:pt x="1218" y="1361"/>
                  <a:pt x="1221" y="1363"/>
                </a:cubicBezTo>
                <a:cubicBezTo>
                  <a:pt x="1222" y="1365"/>
                  <a:pt x="1222" y="1368"/>
                  <a:pt x="1224" y="1369"/>
                </a:cubicBezTo>
                <a:cubicBezTo>
                  <a:pt x="1225" y="1371"/>
                  <a:pt x="1227" y="1372"/>
                  <a:pt x="1228" y="1374"/>
                </a:cubicBezTo>
                <a:cubicBezTo>
                  <a:pt x="1230" y="1376"/>
                  <a:pt x="1231" y="1379"/>
                  <a:pt x="1233" y="1381"/>
                </a:cubicBezTo>
                <a:cubicBezTo>
                  <a:pt x="1235" y="1383"/>
                  <a:pt x="1236" y="1385"/>
                  <a:pt x="1237" y="1387"/>
                </a:cubicBezTo>
                <a:cubicBezTo>
                  <a:pt x="1239" y="1391"/>
                  <a:pt x="1240" y="1394"/>
                  <a:pt x="1239" y="1399"/>
                </a:cubicBezTo>
                <a:cubicBezTo>
                  <a:pt x="1239" y="1401"/>
                  <a:pt x="1240" y="1403"/>
                  <a:pt x="1241" y="1406"/>
                </a:cubicBezTo>
                <a:cubicBezTo>
                  <a:pt x="1241" y="1408"/>
                  <a:pt x="1241" y="1410"/>
                  <a:pt x="1242" y="1412"/>
                </a:cubicBezTo>
                <a:cubicBezTo>
                  <a:pt x="1243" y="1415"/>
                  <a:pt x="1244" y="1416"/>
                  <a:pt x="1246" y="1418"/>
                </a:cubicBezTo>
                <a:cubicBezTo>
                  <a:pt x="1247" y="1420"/>
                  <a:pt x="1248" y="1421"/>
                  <a:pt x="1249" y="1423"/>
                </a:cubicBezTo>
                <a:cubicBezTo>
                  <a:pt x="1250" y="1425"/>
                  <a:pt x="1252" y="1426"/>
                  <a:pt x="1253" y="1428"/>
                </a:cubicBezTo>
                <a:cubicBezTo>
                  <a:pt x="1254" y="1431"/>
                  <a:pt x="1254" y="1433"/>
                  <a:pt x="1256" y="1435"/>
                </a:cubicBezTo>
                <a:cubicBezTo>
                  <a:pt x="1259" y="1439"/>
                  <a:pt x="1263" y="1443"/>
                  <a:pt x="1264" y="1448"/>
                </a:cubicBezTo>
                <a:cubicBezTo>
                  <a:pt x="1265" y="1453"/>
                  <a:pt x="1264" y="1458"/>
                  <a:pt x="1265" y="1463"/>
                </a:cubicBezTo>
                <a:cubicBezTo>
                  <a:pt x="1266" y="1466"/>
                  <a:pt x="1266" y="1468"/>
                  <a:pt x="1266" y="1471"/>
                </a:cubicBezTo>
                <a:cubicBezTo>
                  <a:pt x="1267" y="1473"/>
                  <a:pt x="1267" y="1476"/>
                  <a:pt x="1268" y="1478"/>
                </a:cubicBezTo>
                <a:cubicBezTo>
                  <a:pt x="1268" y="1480"/>
                  <a:pt x="1268" y="1482"/>
                  <a:pt x="1268" y="1484"/>
                </a:cubicBezTo>
                <a:cubicBezTo>
                  <a:pt x="1268" y="1486"/>
                  <a:pt x="1269" y="1487"/>
                  <a:pt x="1270" y="1489"/>
                </a:cubicBezTo>
                <a:cubicBezTo>
                  <a:pt x="1270" y="1490"/>
                  <a:pt x="1271" y="1491"/>
                  <a:pt x="1271" y="1492"/>
                </a:cubicBezTo>
                <a:cubicBezTo>
                  <a:pt x="1273" y="1495"/>
                  <a:pt x="1273" y="1498"/>
                  <a:pt x="1274" y="1501"/>
                </a:cubicBezTo>
                <a:cubicBezTo>
                  <a:pt x="1275" y="1506"/>
                  <a:pt x="1278" y="1511"/>
                  <a:pt x="1280" y="1516"/>
                </a:cubicBezTo>
                <a:cubicBezTo>
                  <a:pt x="1281" y="1521"/>
                  <a:pt x="1284" y="1526"/>
                  <a:pt x="1287" y="1531"/>
                </a:cubicBezTo>
                <a:cubicBezTo>
                  <a:pt x="1288" y="1533"/>
                  <a:pt x="1290" y="1535"/>
                  <a:pt x="1291" y="1537"/>
                </a:cubicBezTo>
                <a:cubicBezTo>
                  <a:pt x="1291" y="1539"/>
                  <a:pt x="1291" y="1540"/>
                  <a:pt x="1292" y="1541"/>
                </a:cubicBezTo>
                <a:cubicBezTo>
                  <a:pt x="1292" y="1542"/>
                  <a:pt x="1291" y="1543"/>
                  <a:pt x="1291" y="1544"/>
                </a:cubicBezTo>
                <a:cubicBezTo>
                  <a:pt x="1291" y="1547"/>
                  <a:pt x="1292" y="1550"/>
                  <a:pt x="1292" y="1553"/>
                </a:cubicBezTo>
                <a:cubicBezTo>
                  <a:pt x="1292" y="1561"/>
                  <a:pt x="1292" y="1561"/>
                  <a:pt x="1292" y="1561"/>
                </a:cubicBezTo>
                <a:cubicBezTo>
                  <a:pt x="1292" y="1562"/>
                  <a:pt x="1293" y="1571"/>
                  <a:pt x="1289" y="1569"/>
                </a:cubicBezTo>
                <a:cubicBezTo>
                  <a:pt x="1288" y="1568"/>
                  <a:pt x="1288" y="1566"/>
                  <a:pt x="1288" y="1565"/>
                </a:cubicBezTo>
                <a:cubicBezTo>
                  <a:pt x="1287" y="1564"/>
                  <a:pt x="1286" y="1564"/>
                  <a:pt x="1286" y="1565"/>
                </a:cubicBezTo>
                <a:cubicBezTo>
                  <a:pt x="1286" y="1566"/>
                  <a:pt x="1287" y="1567"/>
                  <a:pt x="1287" y="1568"/>
                </a:cubicBezTo>
                <a:cubicBezTo>
                  <a:pt x="1288" y="1568"/>
                  <a:pt x="1288" y="1570"/>
                  <a:pt x="1288" y="1571"/>
                </a:cubicBezTo>
                <a:cubicBezTo>
                  <a:pt x="1288" y="1573"/>
                  <a:pt x="1289" y="1574"/>
                  <a:pt x="1289" y="1576"/>
                </a:cubicBezTo>
                <a:cubicBezTo>
                  <a:pt x="1290" y="1579"/>
                  <a:pt x="1289" y="1581"/>
                  <a:pt x="1289" y="1584"/>
                </a:cubicBezTo>
                <a:cubicBezTo>
                  <a:pt x="1289" y="1586"/>
                  <a:pt x="1289" y="1588"/>
                  <a:pt x="1288" y="1590"/>
                </a:cubicBezTo>
                <a:cubicBezTo>
                  <a:pt x="1287" y="1591"/>
                  <a:pt x="1285" y="1591"/>
                  <a:pt x="1285" y="1592"/>
                </a:cubicBezTo>
                <a:cubicBezTo>
                  <a:pt x="1284" y="1593"/>
                  <a:pt x="1284" y="1594"/>
                  <a:pt x="1283" y="1594"/>
                </a:cubicBezTo>
                <a:cubicBezTo>
                  <a:pt x="1282" y="1595"/>
                  <a:pt x="1281" y="1595"/>
                  <a:pt x="1280" y="1595"/>
                </a:cubicBezTo>
                <a:cubicBezTo>
                  <a:pt x="1279" y="1596"/>
                  <a:pt x="1278" y="1596"/>
                  <a:pt x="1277" y="1597"/>
                </a:cubicBezTo>
                <a:cubicBezTo>
                  <a:pt x="1275" y="1598"/>
                  <a:pt x="1272" y="1599"/>
                  <a:pt x="1270" y="1596"/>
                </a:cubicBezTo>
                <a:cubicBezTo>
                  <a:pt x="1270" y="1596"/>
                  <a:pt x="1269" y="1594"/>
                  <a:pt x="1269" y="1595"/>
                </a:cubicBezTo>
                <a:cubicBezTo>
                  <a:pt x="1268" y="1596"/>
                  <a:pt x="1269" y="1597"/>
                  <a:pt x="1269" y="1598"/>
                </a:cubicBezTo>
                <a:cubicBezTo>
                  <a:pt x="1269" y="1599"/>
                  <a:pt x="1268" y="1600"/>
                  <a:pt x="1268" y="1601"/>
                </a:cubicBezTo>
                <a:cubicBezTo>
                  <a:pt x="1267" y="1604"/>
                  <a:pt x="1267" y="1606"/>
                  <a:pt x="1268" y="1609"/>
                </a:cubicBezTo>
                <a:cubicBezTo>
                  <a:pt x="1268" y="1611"/>
                  <a:pt x="1268" y="1613"/>
                  <a:pt x="1268" y="1615"/>
                </a:cubicBezTo>
                <a:cubicBezTo>
                  <a:pt x="1268" y="1617"/>
                  <a:pt x="1268" y="1618"/>
                  <a:pt x="1270" y="1619"/>
                </a:cubicBezTo>
                <a:cubicBezTo>
                  <a:pt x="1272" y="1622"/>
                  <a:pt x="1275" y="1623"/>
                  <a:pt x="1278" y="1625"/>
                </a:cubicBezTo>
                <a:cubicBezTo>
                  <a:pt x="1280" y="1625"/>
                  <a:pt x="1282" y="1627"/>
                  <a:pt x="1284" y="1628"/>
                </a:cubicBezTo>
                <a:cubicBezTo>
                  <a:pt x="1288" y="1630"/>
                  <a:pt x="1293" y="1632"/>
                  <a:pt x="1296" y="1636"/>
                </a:cubicBezTo>
                <a:cubicBezTo>
                  <a:pt x="1298" y="1637"/>
                  <a:pt x="1298" y="1639"/>
                  <a:pt x="1301" y="1640"/>
                </a:cubicBezTo>
                <a:cubicBezTo>
                  <a:pt x="1302" y="1641"/>
                  <a:pt x="1304" y="1643"/>
                  <a:pt x="1306" y="1644"/>
                </a:cubicBezTo>
                <a:cubicBezTo>
                  <a:pt x="1308" y="1644"/>
                  <a:pt x="1311" y="1645"/>
                  <a:pt x="1313" y="1646"/>
                </a:cubicBezTo>
                <a:cubicBezTo>
                  <a:pt x="1315" y="1647"/>
                  <a:pt x="1316" y="1647"/>
                  <a:pt x="1319" y="1647"/>
                </a:cubicBezTo>
                <a:cubicBezTo>
                  <a:pt x="1321" y="1648"/>
                  <a:pt x="1323" y="1648"/>
                  <a:pt x="1326" y="1648"/>
                </a:cubicBezTo>
                <a:cubicBezTo>
                  <a:pt x="1327" y="1648"/>
                  <a:pt x="1328" y="1648"/>
                  <a:pt x="1329" y="1648"/>
                </a:cubicBezTo>
                <a:cubicBezTo>
                  <a:pt x="1330" y="1647"/>
                  <a:pt x="1331" y="1647"/>
                  <a:pt x="1331" y="1646"/>
                </a:cubicBezTo>
                <a:cubicBezTo>
                  <a:pt x="1334" y="1645"/>
                  <a:pt x="1335" y="1646"/>
                  <a:pt x="1338" y="1647"/>
                </a:cubicBezTo>
                <a:cubicBezTo>
                  <a:pt x="1340" y="1648"/>
                  <a:pt x="1343" y="1647"/>
                  <a:pt x="1345" y="1647"/>
                </a:cubicBezTo>
                <a:cubicBezTo>
                  <a:pt x="1350" y="1647"/>
                  <a:pt x="1354" y="1650"/>
                  <a:pt x="1359" y="1648"/>
                </a:cubicBezTo>
                <a:cubicBezTo>
                  <a:pt x="1361" y="1647"/>
                  <a:pt x="1363" y="1647"/>
                  <a:pt x="1366" y="1646"/>
                </a:cubicBezTo>
                <a:cubicBezTo>
                  <a:pt x="1367" y="1646"/>
                  <a:pt x="1368" y="1645"/>
                  <a:pt x="1368" y="1644"/>
                </a:cubicBezTo>
                <a:cubicBezTo>
                  <a:pt x="1370" y="1643"/>
                  <a:pt x="1371" y="1642"/>
                  <a:pt x="1372" y="1641"/>
                </a:cubicBezTo>
                <a:cubicBezTo>
                  <a:pt x="1373" y="1641"/>
                  <a:pt x="1374" y="1640"/>
                  <a:pt x="1375" y="1639"/>
                </a:cubicBezTo>
                <a:cubicBezTo>
                  <a:pt x="1377" y="1638"/>
                  <a:pt x="1380" y="1637"/>
                  <a:pt x="1381" y="1635"/>
                </a:cubicBezTo>
                <a:cubicBezTo>
                  <a:pt x="1383" y="1633"/>
                  <a:pt x="1385" y="1631"/>
                  <a:pt x="1387" y="1630"/>
                </a:cubicBezTo>
                <a:cubicBezTo>
                  <a:pt x="1389" y="1629"/>
                  <a:pt x="1391" y="1627"/>
                  <a:pt x="1393" y="1628"/>
                </a:cubicBezTo>
                <a:cubicBezTo>
                  <a:pt x="1395" y="1628"/>
                  <a:pt x="1395" y="1630"/>
                  <a:pt x="1396" y="1630"/>
                </a:cubicBezTo>
                <a:cubicBezTo>
                  <a:pt x="1397" y="1630"/>
                  <a:pt x="1399" y="1630"/>
                  <a:pt x="1400" y="1630"/>
                </a:cubicBezTo>
                <a:cubicBezTo>
                  <a:pt x="1402" y="1629"/>
                  <a:pt x="1403" y="1627"/>
                  <a:pt x="1404" y="1625"/>
                </a:cubicBezTo>
                <a:cubicBezTo>
                  <a:pt x="1405" y="1620"/>
                  <a:pt x="1408" y="1616"/>
                  <a:pt x="1413" y="1614"/>
                </a:cubicBezTo>
                <a:cubicBezTo>
                  <a:pt x="1417" y="1612"/>
                  <a:pt x="1421" y="1612"/>
                  <a:pt x="1425" y="1611"/>
                </a:cubicBezTo>
                <a:cubicBezTo>
                  <a:pt x="1427" y="1611"/>
                  <a:pt x="1429" y="1611"/>
                  <a:pt x="1430" y="1610"/>
                </a:cubicBezTo>
                <a:cubicBezTo>
                  <a:pt x="1433" y="1610"/>
                  <a:pt x="1435" y="1609"/>
                  <a:pt x="1438" y="1609"/>
                </a:cubicBezTo>
                <a:cubicBezTo>
                  <a:pt x="1441" y="1608"/>
                  <a:pt x="1443" y="1606"/>
                  <a:pt x="1446" y="1606"/>
                </a:cubicBezTo>
                <a:cubicBezTo>
                  <a:pt x="1450" y="1606"/>
                  <a:pt x="1453" y="1606"/>
                  <a:pt x="1457" y="1606"/>
                </a:cubicBezTo>
                <a:cubicBezTo>
                  <a:pt x="1460" y="1606"/>
                  <a:pt x="1462" y="1607"/>
                  <a:pt x="1465" y="1607"/>
                </a:cubicBezTo>
                <a:cubicBezTo>
                  <a:pt x="1467" y="1606"/>
                  <a:pt x="1468" y="1606"/>
                  <a:pt x="1470" y="1606"/>
                </a:cubicBezTo>
                <a:cubicBezTo>
                  <a:pt x="1471" y="1607"/>
                  <a:pt x="1472" y="1607"/>
                  <a:pt x="1473" y="1608"/>
                </a:cubicBezTo>
                <a:cubicBezTo>
                  <a:pt x="1475" y="1608"/>
                  <a:pt x="1477" y="1607"/>
                  <a:pt x="1480" y="1607"/>
                </a:cubicBezTo>
                <a:cubicBezTo>
                  <a:pt x="1483" y="1608"/>
                  <a:pt x="1482" y="1610"/>
                  <a:pt x="1484" y="1612"/>
                </a:cubicBezTo>
                <a:cubicBezTo>
                  <a:pt x="1485" y="1614"/>
                  <a:pt x="1489" y="1613"/>
                  <a:pt x="1491" y="1613"/>
                </a:cubicBezTo>
                <a:cubicBezTo>
                  <a:pt x="1493" y="1613"/>
                  <a:pt x="1495" y="1611"/>
                  <a:pt x="1497" y="1610"/>
                </a:cubicBezTo>
                <a:cubicBezTo>
                  <a:pt x="1500" y="1610"/>
                  <a:pt x="1502" y="1610"/>
                  <a:pt x="1505" y="1609"/>
                </a:cubicBezTo>
                <a:cubicBezTo>
                  <a:pt x="1507" y="1608"/>
                  <a:pt x="1509" y="1606"/>
                  <a:pt x="1511" y="1606"/>
                </a:cubicBezTo>
                <a:cubicBezTo>
                  <a:pt x="1512" y="1607"/>
                  <a:pt x="1513" y="1607"/>
                  <a:pt x="1514" y="1608"/>
                </a:cubicBezTo>
                <a:cubicBezTo>
                  <a:pt x="1515" y="1608"/>
                  <a:pt x="1514" y="1610"/>
                  <a:pt x="1515" y="1611"/>
                </a:cubicBezTo>
                <a:cubicBezTo>
                  <a:pt x="1515" y="1612"/>
                  <a:pt x="1516" y="1612"/>
                  <a:pt x="1517" y="1611"/>
                </a:cubicBezTo>
                <a:cubicBezTo>
                  <a:pt x="1519" y="1611"/>
                  <a:pt x="1521" y="1609"/>
                  <a:pt x="1523" y="1609"/>
                </a:cubicBezTo>
                <a:cubicBezTo>
                  <a:pt x="1525" y="1609"/>
                  <a:pt x="1527" y="1609"/>
                  <a:pt x="1529" y="1608"/>
                </a:cubicBezTo>
                <a:cubicBezTo>
                  <a:pt x="1530" y="1608"/>
                  <a:pt x="1531" y="1606"/>
                  <a:pt x="1532" y="1605"/>
                </a:cubicBezTo>
                <a:cubicBezTo>
                  <a:pt x="1533" y="1604"/>
                  <a:pt x="1534" y="1603"/>
                  <a:pt x="1535" y="1602"/>
                </a:cubicBezTo>
                <a:cubicBezTo>
                  <a:pt x="1537" y="1601"/>
                  <a:pt x="1538" y="1599"/>
                  <a:pt x="1540" y="1597"/>
                </a:cubicBezTo>
                <a:cubicBezTo>
                  <a:pt x="1543" y="1593"/>
                  <a:pt x="1543" y="1588"/>
                  <a:pt x="1545" y="1583"/>
                </a:cubicBezTo>
                <a:cubicBezTo>
                  <a:pt x="1547" y="1580"/>
                  <a:pt x="1548" y="1579"/>
                  <a:pt x="1551" y="1578"/>
                </a:cubicBezTo>
                <a:cubicBezTo>
                  <a:pt x="1553" y="1577"/>
                  <a:pt x="1554" y="1576"/>
                  <a:pt x="1555" y="1576"/>
                </a:cubicBezTo>
                <a:cubicBezTo>
                  <a:pt x="1558" y="1574"/>
                  <a:pt x="1560" y="1573"/>
                  <a:pt x="1563" y="1572"/>
                </a:cubicBezTo>
                <a:cubicBezTo>
                  <a:pt x="1565" y="1571"/>
                  <a:pt x="1568" y="1570"/>
                  <a:pt x="1570" y="1569"/>
                </a:cubicBezTo>
                <a:cubicBezTo>
                  <a:pt x="1572" y="1569"/>
                  <a:pt x="1574" y="1568"/>
                  <a:pt x="1577" y="1567"/>
                </a:cubicBezTo>
                <a:cubicBezTo>
                  <a:pt x="1579" y="1566"/>
                  <a:pt x="1581" y="1564"/>
                  <a:pt x="1584" y="1563"/>
                </a:cubicBezTo>
                <a:cubicBezTo>
                  <a:pt x="1586" y="1563"/>
                  <a:pt x="1588" y="1561"/>
                  <a:pt x="1590" y="1560"/>
                </a:cubicBezTo>
                <a:cubicBezTo>
                  <a:pt x="1594" y="1557"/>
                  <a:pt x="1598" y="1554"/>
                  <a:pt x="1603" y="1553"/>
                </a:cubicBezTo>
                <a:cubicBezTo>
                  <a:pt x="1605" y="1553"/>
                  <a:pt x="1608" y="1554"/>
                  <a:pt x="1610" y="1554"/>
                </a:cubicBezTo>
                <a:cubicBezTo>
                  <a:pt x="1613" y="1554"/>
                  <a:pt x="1616" y="1554"/>
                  <a:pt x="1619" y="1554"/>
                </a:cubicBezTo>
                <a:cubicBezTo>
                  <a:pt x="1622" y="1555"/>
                  <a:pt x="1625" y="1555"/>
                  <a:pt x="1629" y="1555"/>
                </a:cubicBezTo>
                <a:cubicBezTo>
                  <a:pt x="1635" y="1555"/>
                  <a:pt x="1642" y="1554"/>
                  <a:pt x="1648" y="1551"/>
                </a:cubicBezTo>
                <a:cubicBezTo>
                  <a:pt x="1651" y="1550"/>
                  <a:pt x="1654" y="1550"/>
                  <a:pt x="1657" y="1548"/>
                </a:cubicBezTo>
                <a:cubicBezTo>
                  <a:pt x="1659" y="1547"/>
                  <a:pt x="1662" y="1546"/>
                  <a:pt x="1664" y="1545"/>
                </a:cubicBezTo>
                <a:cubicBezTo>
                  <a:pt x="1670" y="1544"/>
                  <a:pt x="1675" y="1541"/>
                  <a:pt x="1680" y="1539"/>
                </a:cubicBezTo>
                <a:cubicBezTo>
                  <a:pt x="1685" y="1536"/>
                  <a:pt x="1690" y="1534"/>
                  <a:pt x="1695" y="1534"/>
                </a:cubicBezTo>
                <a:cubicBezTo>
                  <a:pt x="1698" y="1534"/>
                  <a:pt x="1701" y="1534"/>
                  <a:pt x="1703" y="1534"/>
                </a:cubicBezTo>
                <a:cubicBezTo>
                  <a:pt x="1705" y="1534"/>
                  <a:pt x="1706" y="1534"/>
                  <a:pt x="1707" y="1533"/>
                </a:cubicBezTo>
                <a:cubicBezTo>
                  <a:pt x="1709" y="1533"/>
                  <a:pt x="1710" y="1532"/>
                  <a:pt x="1711" y="1532"/>
                </a:cubicBezTo>
                <a:cubicBezTo>
                  <a:pt x="1713" y="1531"/>
                  <a:pt x="1715" y="1532"/>
                  <a:pt x="1718" y="1532"/>
                </a:cubicBezTo>
                <a:cubicBezTo>
                  <a:pt x="1720" y="1532"/>
                  <a:pt x="1722" y="1531"/>
                  <a:pt x="1725" y="1531"/>
                </a:cubicBezTo>
                <a:cubicBezTo>
                  <a:pt x="1727" y="1531"/>
                  <a:pt x="1730" y="1531"/>
                  <a:pt x="1733" y="1531"/>
                </a:cubicBezTo>
                <a:cubicBezTo>
                  <a:pt x="1738" y="1531"/>
                  <a:pt x="1743" y="1532"/>
                  <a:pt x="1748" y="1531"/>
                </a:cubicBezTo>
                <a:cubicBezTo>
                  <a:pt x="1750" y="1531"/>
                  <a:pt x="1752" y="1530"/>
                  <a:pt x="1754" y="1529"/>
                </a:cubicBezTo>
                <a:cubicBezTo>
                  <a:pt x="1754" y="1528"/>
                  <a:pt x="1755" y="1527"/>
                  <a:pt x="1756" y="1527"/>
                </a:cubicBezTo>
                <a:cubicBezTo>
                  <a:pt x="1757" y="1527"/>
                  <a:pt x="1757" y="1527"/>
                  <a:pt x="1758" y="1528"/>
                </a:cubicBezTo>
                <a:cubicBezTo>
                  <a:pt x="1760" y="1529"/>
                  <a:pt x="1762" y="1529"/>
                  <a:pt x="1764" y="1530"/>
                </a:cubicBezTo>
                <a:cubicBezTo>
                  <a:pt x="1766" y="1531"/>
                  <a:pt x="1767" y="1532"/>
                  <a:pt x="1769" y="1533"/>
                </a:cubicBezTo>
                <a:cubicBezTo>
                  <a:pt x="1771" y="1534"/>
                  <a:pt x="1774" y="1533"/>
                  <a:pt x="1776" y="1534"/>
                </a:cubicBezTo>
                <a:cubicBezTo>
                  <a:pt x="1779" y="1536"/>
                  <a:pt x="1779" y="1538"/>
                  <a:pt x="1782" y="1539"/>
                </a:cubicBezTo>
                <a:cubicBezTo>
                  <a:pt x="1785" y="1540"/>
                  <a:pt x="1788" y="1547"/>
                  <a:pt x="1792" y="1545"/>
                </a:cubicBezTo>
                <a:cubicBezTo>
                  <a:pt x="1793" y="1545"/>
                  <a:pt x="1794" y="1544"/>
                  <a:pt x="1795" y="1544"/>
                </a:cubicBezTo>
                <a:cubicBezTo>
                  <a:pt x="1796" y="1543"/>
                  <a:pt x="1797" y="1544"/>
                  <a:pt x="1798" y="1543"/>
                </a:cubicBezTo>
                <a:cubicBezTo>
                  <a:pt x="1800" y="1543"/>
                  <a:pt x="1801" y="1541"/>
                  <a:pt x="1804" y="1542"/>
                </a:cubicBezTo>
                <a:cubicBezTo>
                  <a:pt x="1805" y="1542"/>
                  <a:pt x="1806" y="1543"/>
                  <a:pt x="1807" y="1543"/>
                </a:cubicBezTo>
                <a:cubicBezTo>
                  <a:pt x="1808" y="1544"/>
                  <a:pt x="1809" y="1544"/>
                  <a:pt x="1810" y="1544"/>
                </a:cubicBezTo>
                <a:cubicBezTo>
                  <a:pt x="1811" y="1544"/>
                  <a:pt x="1811" y="1545"/>
                  <a:pt x="1812" y="1546"/>
                </a:cubicBezTo>
                <a:cubicBezTo>
                  <a:pt x="1813" y="1547"/>
                  <a:pt x="1814" y="1546"/>
                  <a:pt x="1815" y="1547"/>
                </a:cubicBezTo>
                <a:cubicBezTo>
                  <a:pt x="1817" y="1547"/>
                  <a:pt x="1817" y="1547"/>
                  <a:pt x="1818" y="1548"/>
                </a:cubicBezTo>
                <a:cubicBezTo>
                  <a:pt x="1820" y="1550"/>
                  <a:pt x="1822" y="1550"/>
                  <a:pt x="1824" y="1550"/>
                </a:cubicBezTo>
                <a:cubicBezTo>
                  <a:pt x="1827" y="1551"/>
                  <a:pt x="1827" y="1548"/>
                  <a:pt x="1830" y="1548"/>
                </a:cubicBezTo>
                <a:cubicBezTo>
                  <a:pt x="1831" y="1548"/>
                  <a:pt x="1834" y="1548"/>
                  <a:pt x="1836" y="1549"/>
                </a:cubicBezTo>
                <a:cubicBezTo>
                  <a:pt x="1836" y="1550"/>
                  <a:pt x="1836" y="1551"/>
                  <a:pt x="1837" y="1552"/>
                </a:cubicBezTo>
                <a:cubicBezTo>
                  <a:pt x="1837" y="1553"/>
                  <a:pt x="1839" y="1554"/>
                  <a:pt x="1839" y="1555"/>
                </a:cubicBezTo>
                <a:cubicBezTo>
                  <a:pt x="1840" y="1557"/>
                  <a:pt x="1838" y="1560"/>
                  <a:pt x="1839" y="1562"/>
                </a:cubicBezTo>
                <a:cubicBezTo>
                  <a:pt x="1840" y="1564"/>
                  <a:pt x="1843" y="1563"/>
                  <a:pt x="1845" y="1562"/>
                </a:cubicBezTo>
                <a:cubicBezTo>
                  <a:pt x="1846" y="1561"/>
                  <a:pt x="1846" y="1561"/>
                  <a:pt x="1848" y="1561"/>
                </a:cubicBezTo>
                <a:cubicBezTo>
                  <a:pt x="1849" y="1561"/>
                  <a:pt x="1849" y="1563"/>
                  <a:pt x="1849" y="1564"/>
                </a:cubicBezTo>
                <a:cubicBezTo>
                  <a:pt x="1849" y="1565"/>
                  <a:pt x="1852" y="1568"/>
                  <a:pt x="1850" y="1569"/>
                </a:cubicBezTo>
                <a:cubicBezTo>
                  <a:pt x="1850" y="1570"/>
                  <a:pt x="1849" y="1569"/>
                  <a:pt x="1848" y="1569"/>
                </a:cubicBezTo>
                <a:cubicBezTo>
                  <a:pt x="1847" y="1568"/>
                  <a:pt x="1847" y="1567"/>
                  <a:pt x="1845" y="1567"/>
                </a:cubicBezTo>
                <a:cubicBezTo>
                  <a:pt x="1845" y="1569"/>
                  <a:pt x="1846" y="1569"/>
                  <a:pt x="1847" y="1569"/>
                </a:cubicBezTo>
                <a:cubicBezTo>
                  <a:pt x="1848" y="1570"/>
                  <a:pt x="1847" y="1571"/>
                  <a:pt x="1846" y="1572"/>
                </a:cubicBezTo>
                <a:cubicBezTo>
                  <a:pt x="1845" y="1574"/>
                  <a:pt x="1845" y="1576"/>
                  <a:pt x="1846" y="1578"/>
                </a:cubicBezTo>
                <a:cubicBezTo>
                  <a:pt x="1848" y="1579"/>
                  <a:pt x="1849" y="1581"/>
                  <a:pt x="1850" y="1583"/>
                </a:cubicBezTo>
                <a:cubicBezTo>
                  <a:pt x="1852" y="1586"/>
                  <a:pt x="1855" y="1585"/>
                  <a:pt x="1858" y="1585"/>
                </a:cubicBezTo>
                <a:cubicBezTo>
                  <a:pt x="1861" y="1585"/>
                  <a:pt x="1864" y="1587"/>
                  <a:pt x="1865" y="1590"/>
                </a:cubicBezTo>
                <a:cubicBezTo>
                  <a:pt x="1865" y="1591"/>
                  <a:pt x="1865" y="1592"/>
                  <a:pt x="1865" y="1594"/>
                </a:cubicBezTo>
                <a:cubicBezTo>
                  <a:pt x="1865" y="1595"/>
                  <a:pt x="1866" y="1595"/>
                  <a:pt x="1867" y="1596"/>
                </a:cubicBezTo>
                <a:cubicBezTo>
                  <a:pt x="1868" y="1597"/>
                  <a:pt x="1867" y="1597"/>
                  <a:pt x="1868" y="1598"/>
                </a:cubicBezTo>
                <a:cubicBezTo>
                  <a:pt x="1869" y="1601"/>
                  <a:pt x="1871" y="1601"/>
                  <a:pt x="1873" y="1603"/>
                </a:cubicBezTo>
                <a:cubicBezTo>
                  <a:pt x="1873" y="1603"/>
                  <a:pt x="1874" y="1604"/>
                  <a:pt x="1875" y="1605"/>
                </a:cubicBezTo>
                <a:cubicBezTo>
                  <a:pt x="1875" y="1606"/>
                  <a:pt x="1876" y="1606"/>
                  <a:pt x="1877" y="1607"/>
                </a:cubicBezTo>
                <a:cubicBezTo>
                  <a:pt x="1879" y="1608"/>
                  <a:pt x="1881" y="1611"/>
                  <a:pt x="1881" y="1614"/>
                </a:cubicBezTo>
                <a:cubicBezTo>
                  <a:pt x="1882" y="1616"/>
                  <a:pt x="1881" y="1618"/>
                  <a:pt x="1883" y="1620"/>
                </a:cubicBezTo>
                <a:cubicBezTo>
                  <a:pt x="1884" y="1622"/>
                  <a:pt x="1885" y="1624"/>
                  <a:pt x="1885" y="1626"/>
                </a:cubicBezTo>
                <a:cubicBezTo>
                  <a:pt x="1885" y="1627"/>
                  <a:pt x="1886" y="1633"/>
                  <a:pt x="1884" y="1632"/>
                </a:cubicBezTo>
                <a:cubicBezTo>
                  <a:pt x="1883" y="1631"/>
                  <a:pt x="1884" y="1630"/>
                  <a:pt x="1883" y="1630"/>
                </a:cubicBezTo>
                <a:cubicBezTo>
                  <a:pt x="1883" y="1629"/>
                  <a:pt x="1883" y="1629"/>
                  <a:pt x="1882" y="1629"/>
                </a:cubicBezTo>
                <a:cubicBezTo>
                  <a:pt x="1881" y="1629"/>
                  <a:pt x="1881" y="1629"/>
                  <a:pt x="1880" y="1627"/>
                </a:cubicBezTo>
                <a:cubicBezTo>
                  <a:pt x="1880" y="1627"/>
                  <a:pt x="1880" y="1626"/>
                  <a:pt x="1879" y="1626"/>
                </a:cubicBezTo>
                <a:cubicBezTo>
                  <a:pt x="1878" y="1627"/>
                  <a:pt x="1879" y="1628"/>
                  <a:pt x="1879" y="1629"/>
                </a:cubicBezTo>
                <a:cubicBezTo>
                  <a:pt x="1879" y="1630"/>
                  <a:pt x="1878" y="1631"/>
                  <a:pt x="1878" y="1632"/>
                </a:cubicBezTo>
                <a:cubicBezTo>
                  <a:pt x="1878" y="1633"/>
                  <a:pt x="1879" y="1633"/>
                  <a:pt x="1880" y="1633"/>
                </a:cubicBezTo>
                <a:cubicBezTo>
                  <a:pt x="1881" y="1633"/>
                  <a:pt x="1882" y="1634"/>
                  <a:pt x="1883" y="1634"/>
                </a:cubicBezTo>
                <a:cubicBezTo>
                  <a:pt x="1884" y="1636"/>
                  <a:pt x="1887" y="1636"/>
                  <a:pt x="1888" y="1637"/>
                </a:cubicBezTo>
                <a:cubicBezTo>
                  <a:pt x="1889" y="1638"/>
                  <a:pt x="1889" y="1639"/>
                  <a:pt x="1890" y="1640"/>
                </a:cubicBezTo>
                <a:cubicBezTo>
                  <a:pt x="1890" y="1641"/>
                  <a:pt x="1891" y="1641"/>
                  <a:pt x="1892" y="1642"/>
                </a:cubicBezTo>
                <a:cubicBezTo>
                  <a:pt x="1893" y="1643"/>
                  <a:pt x="1893" y="1644"/>
                  <a:pt x="1895" y="1644"/>
                </a:cubicBezTo>
                <a:cubicBezTo>
                  <a:pt x="1896" y="1644"/>
                  <a:pt x="1897" y="1642"/>
                  <a:pt x="1899" y="1643"/>
                </a:cubicBezTo>
                <a:cubicBezTo>
                  <a:pt x="1901" y="1644"/>
                  <a:pt x="1900" y="1645"/>
                  <a:pt x="1902" y="1645"/>
                </a:cubicBezTo>
                <a:cubicBezTo>
                  <a:pt x="1905" y="1646"/>
                  <a:pt x="1905" y="1644"/>
                  <a:pt x="1904" y="1642"/>
                </a:cubicBezTo>
                <a:cubicBezTo>
                  <a:pt x="1903" y="1641"/>
                  <a:pt x="1903" y="1641"/>
                  <a:pt x="1903" y="1639"/>
                </a:cubicBezTo>
                <a:cubicBezTo>
                  <a:pt x="1903" y="1639"/>
                  <a:pt x="1903" y="1637"/>
                  <a:pt x="1902" y="1637"/>
                </a:cubicBezTo>
                <a:cubicBezTo>
                  <a:pt x="1901" y="1638"/>
                  <a:pt x="1901" y="1640"/>
                  <a:pt x="1900" y="1639"/>
                </a:cubicBezTo>
                <a:cubicBezTo>
                  <a:pt x="1899" y="1638"/>
                  <a:pt x="1900" y="1637"/>
                  <a:pt x="1900" y="1636"/>
                </a:cubicBezTo>
                <a:cubicBezTo>
                  <a:pt x="1901" y="1635"/>
                  <a:pt x="1901" y="1634"/>
                  <a:pt x="1902" y="1633"/>
                </a:cubicBezTo>
                <a:cubicBezTo>
                  <a:pt x="1902" y="1632"/>
                  <a:pt x="1903" y="1631"/>
                  <a:pt x="1904" y="1630"/>
                </a:cubicBezTo>
                <a:cubicBezTo>
                  <a:pt x="1905" y="1630"/>
                  <a:pt x="1906" y="1629"/>
                  <a:pt x="1907" y="1628"/>
                </a:cubicBezTo>
                <a:cubicBezTo>
                  <a:pt x="1907" y="1626"/>
                  <a:pt x="1908" y="1624"/>
                  <a:pt x="1909" y="1622"/>
                </a:cubicBezTo>
                <a:cubicBezTo>
                  <a:pt x="1910" y="1621"/>
                  <a:pt x="1913" y="1621"/>
                  <a:pt x="1914" y="1619"/>
                </a:cubicBezTo>
                <a:cubicBezTo>
                  <a:pt x="1914" y="1618"/>
                  <a:pt x="1915" y="1617"/>
                  <a:pt x="1915" y="1616"/>
                </a:cubicBezTo>
                <a:cubicBezTo>
                  <a:pt x="1916" y="1615"/>
                  <a:pt x="1917" y="1615"/>
                  <a:pt x="1918" y="1614"/>
                </a:cubicBezTo>
                <a:cubicBezTo>
                  <a:pt x="1920" y="1612"/>
                  <a:pt x="1921" y="1610"/>
                  <a:pt x="1923" y="1609"/>
                </a:cubicBezTo>
                <a:cubicBezTo>
                  <a:pt x="1924" y="1608"/>
                  <a:pt x="1926" y="1607"/>
                  <a:pt x="1928" y="1606"/>
                </a:cubicBezTo>
                <a:cubicBezTo>
                  <a:pt x="1930" y="1605"/>
                  <a:pt x="1932" y="1604"/>
                  <a:pt x="1934" y="1604"/>
                </a:cubicBezTo>
                <a:cubicBezTo>
                  <a:pt x="1936" y="1604"/>
                  <a:pt x="1938" y="1603"/>
                  <a:pt x="1940" y="1602"/>
                </a:cubicBezTo>
                <a:cubicBezTo>
                  <a:pt x="1943" y="1599"/>
                  <a:pt x="1944" y="1594"/>
                  <a:pt x="1945" y="1591"/>
                </a:cubicBezTo>
                <a:cubicBezTo>
                  <a:pt x="1945" y="1589"/>
                  <a:pt x="1947" y="1588"/>
                  <a:pt x="1948" y="1586"/>
                </a:cubicBezTo>
                <a:cubicBezTo>
                  <a:pt x="1948" y="1585"/>
                  <a:pt x="1948" y="1584"/>
                  <a:pt x="1949" y="1582"/>
                </a:cubicBezTo>
                <a:cubicBezTo>
                  <a:pt x="1951" y="1579"/>
                  <a:pt x="1953" y="1577"/>
                  <a:pt x="1956" y="1575"/>
                </a:cubicBezTo>
                <a:cubicBezTo>
                  <a:pt x="1957" y="1574"/>
                  <a:pt x="1957" y="1572"/>
                  <a:pt x="1958" y="1570"/>
                </a:cubicBezTo>
                <a:cubicBezTo>
                  <a:pt x="1958" y="1569"/>
                  <a:pt x="1958" y="1568"/>
                  <a:pt x="1958" y="1566"/>
                </a:cubicBezTo>
                <a:cubicBezTo>
                  <a:pt x="1958" y="1566"/>
                  <a:pt x="1957" y="1565"/>
                  <a:pt x="1957" y="1564"/>
                </a:cubicBezTo>
                <a:cubicBezTo>
                  <a:pt x="1959" y="1563"/>
                  <a:pt x="1959" y="1568"/>
                  <a:pt x="1960" y="1569"/>
                </a:cubicBezTo>
                <a:cubicBezTo>
                  <a:pt x="1960" y="1570"/>
                  <a:pt x="1960" y="1571"/>
                  <a:pt x="1961" y="1572"/>
                </a:cubicBezTo>
                <a:cubicBezTo>
                  <a:pt x="1962" y="1573"/>
                  <a:pt x="1962" y="1573"/>
                  <a:pt x="1963" y="1574"/>
                </a:cubicBezTo>
                <a:cubicBezTo>
                  <a:pt x="1964" y="1575"/>
                  <a:pt x="1963" y="1576"/>
                  <a:pt x="1964" y="1577"/>
                </a:cubicBezTo>
                <a:cubicBezTo>
                  <a:pt x="1964" y="1578"/>
                  <a:pt x="1964" y="1579"/>
                  <a:pt x="1964" y="1580"/>
                </a:cubicBezTo>
                <a:cubicBezTo>
                  <a:pt x="1964" y="1583"/>
                  <a:pt x="1962" y="1583"/>
                  <a:pt x="1960" y="1584"/>
                </a:cubicBezTo>
                <a:cubicBezTo>
                  <a:pt x="1959" y="1585"/>
                  <a:pt x="1959" y="1586"/>
                  <a:pt x="1959" y="1587"/>
                </a:cubicBezTo>
                <a:cubicBezTo>
                  <a:pt x="1959" y="1588"/>
                  <a:pt x="1960" y="1589"/>
                  <a:pt x="1960" y="1590"/>
                </a:cubicBezTo>
                <a:cubicBezTo>
                  <a:pt x="1961" y="1591"/>
                  <a:pt x="1961" y="1594"/>
                  <a:pt x="1960" y="1596"/>
                </a:cubicBezTo>
                <a:cubicBezTo>
                  <a:pt x="1959" y="1598"/>
                  <a:pt x="1958" y="1600"/>
                  <a:pt x="1957" y="1602"/>
                </a:cubicBezTo>
                <a:cubicBezTo>
                  <a:pt x="1956" y="1604"/>
                  <a:pt x="1954" y="1605"/>
                  <a:pt x="1953" y="1607"/>
                </a:cubicBezTo>
                <a:cubicBezTo>
                  <a:pt x="1952" y="1610"/>
                  <a:pt x="1950" y="1612"/>
                  <a:pt x="1950" y="1616"/>
                </a:cubicBezTo>
                <a:cubicBezTo>
                  <a:pt x="1949" y="1619"/>
                  <a:pt x="1950" y="1623"/>
                  <a:pt x="1950" y="1626"/>
                </a:cubicBezTo>
                <a:cubicBezTo>
                  <a:pt x="1950" y="1629"/>
                  <a:pt x="1950" y="1632"/>
                  <a:pt x="1949" y="1634"/>
                </a:cubicBezTo>
                <a:cubicBezTo>
                  <a:pt x="1949" y="1637"/>
                  <a:pt x="1948" y="1639"/>
                  <a:pt x="1947" y="1641"/>
                </a:cubicBezTo>
                <a:cubicBezTo>
                  <a:pt x="1946" y="1643"/>
                  <a:pt x="1945" y="1643"/>
                  <a:pt x="1942" y="1644"/>
                </a:cubicBezTo>
                <a:cubicBezTo>
                  <a:pt x="1941" y="1644"/>
                  <a:pt x="1940" y="1644"/>
                  <a:pt x="1939" y="1644"/>
                </a:cubicBezTo>
                <a:cubicBezTo>
                  <a:pt x="1938" y="1644"/>
                  <a:pt x="1937" y="1643"/>
                  <a:pt x="1936" y="1643"/>
                </a:cubicBezTo>
                <a:cubicBezTo>
                  <a:pt x="1935" y="1643"/>
                  <a:pt x="1934" y="1643"/>
                  <a:pt x="1934" y="1644"/>
                </a:cubicBezTo>
                <a:cubicBezTo>
                  <a:pt x="1933" y="1644"/>
                  <a:pt x="1933" y="1645"/>
                  <a:pt x="1933" y="1646"/>
                </a:cubicBezTo>
                <a:cubicBezTo>
                  <a:pt x="1933" y="1646"/>
                  <a:pt x="1933" y="1646"/>
                  <a:pt x="1932" y="1647"/>
                </a:cubicBezTo>
                <a:cubicBezTo>
                  <a:pt x="1932" y="1648"/>
                  <a:pt x="1932" y="1649"/>
                  <a:pt x="1932" y="1650"/>
                </a:cubicBezTo>
                <a:cubicBezTo>
                  <a:pt x="1931" y="1652"/>
                  <a:pt x="1930" y="1652"/>
                  <a:pt x="1929" y="1653"/>
                </a:cubicBezTo>
                <a:cubicBezTo>
                  <a:pt x="1928" y="1654"/>
                  <a:pt x="1929" y="1654"/>
                  <a:pt x="1930" y="1654"/>
                </a:cubicBezTo>
                <a:cubicBezTo>
                  <a:pt x="1931" y="1654"/>
                  <a:pt x="1932" y="1653"/>
                  <a:pt x="1933" y="1653"/>
                </a:cubicBezTo>
                <a:cubicBezTo>
                  <a:pt x="1935" y="1652"/>
                  <a:pt x="1937" y="1653"/>
                  <a:pt x="1939" y="1653"/>
                </a:cubicBezTo>
                <a:cubicBezTo>
                  <a:pt x="1940" y="1652"/>
                  <a:pt x="1941" y="1652"/>
                  <a:pt x="1942" y="1651"/>
                </a:cubicBezTo>
                <a:cubicBezTo>
                  <a:pt x="1943" y="1651"/>
                  <a:pt x="1944" y="1651"/>
                  <a:pt x="1945" y="1651"/>
                </a:cubicBezTo>
                <a:cubicBezTo>
                  <a:pt x="1947" y="1651"/>
                  <a:pt x="1948" y="1649"/>
                  <a:pt x="1951" y="1650"/>
                </a:cubicBezTo>
                <a:cubicBezTo>
                  <a:pt x="1953" y="1651"/>
                  <a:pt x="1954" y="1653"/>
                  <a:pt x="1956" y="1651"/>
                </a:cubicBezTo>
                <a:cubicBezTo>
                  <a:pt x="1957" y="1649"/>
                  <a:pt x="1957" y="1647"/>
                  <a:pt x="1958" y="1645"/>
                </a:cubicBezTo>
                <a:cubicBezTo>
                  <a:pt x="1959" y="1643"/>
                  <a:pt x="1960" y="1641"/>
                  <a:pt x="1960" y="1638"/>
                </a:cubicBezTo>
                <a:cubicBezTo>
                  <a:pt x="1960" y="1636"/>
                  <a:pt x="1960" y="1633"/>
                  <a:pt x="1961" y="1631"/>
                </a:cubicBezTo>
                <a:cubicBezTo>
                  <a:pt x="1961" y="1630"/>
                  <a:pt x="1962" y="1629"/>
                  <a:pt x="1963" y="1628"/>
                </a:cubicBezTo>
                <a:cubicBezTo>
                  <a:pt x="1963" y="1627"/>
                  <a:pt x="1963" y="1625"/>
                  <a:pt x="1963" y="1624"/>
                </a:cubicBezTo>
                <a:cubicBezTo>
                  <a:pt x="1964" y="1623"/>
                  <a:pt x="1964" y="1622"/>
                  <a:pt x="1964" y="1621"/>
                </a:cubicBezTo>
                <a:cubicBezTo>
                  <a:pt x="1965" y="1620"/>
                  <a:pt x="1966" y="1619"/>
                  <a:pt x="1966" y="1617"/>
                </a:cubicBezTo>
                <a:cubicBezTo>
                  <a:pt x="1969" y="1616"/>
                  <a:pt x="1969" y="1621"/>
                  <a:pt x="1969" y="1622"/>
                </a:cubicBezTo>
                <a:cubicBezTo>
                  <a:pt x="1970" y="1624"/>
                  <a:pt x="1972" y="1625"/>
                  <a:pt x="1973" y="1627"/>
                </a:cubicBezTo>
                <a:cubicBezTo>
                  <a:pt x="1975" y="1629"/>
                  <a:pt x="1974" y="1631"/>
                  <a:pt x="1976" y="1633"/>
                </a:cubicBezTo>
                <a:cubicBezTo>
                  <a:pt x="1977" y="1634"/>
                  <a:pt x="1979" y="1635"/>
                  <a:pt x="1980" y="1637"/>
                </a:cubicBezTo>
                <a:cubicBezTo>
                  <a:pt x="1983" y="1640"/>
                  <a:pt x="1979" y="1645"/>
                  <a:pt x="1979" y="1649"/>
                </a:cubicBezTo>
                <a:cubicBezTo>
                  <a:pt x="1978" y="1655"/>
                  <a:pt x="1976" y="1659"/>
                  <a:pt x="1970" y="1663"/>
                </a:cubicBezTo>
                <a:cubicBezTo>
                  <a:pt x="1969" y="1663"/>
                  <a:pt x="1966" y="1664"/>
                  <a:pt x="1968" y="1667"/>
                </a:cubicBezTo>
                <a:cubicBezTo>
                  <a:pt x="1969" y="1667"/>
                  <a:pt x="1969" y="1666"/>
                  <a:pt x="1970" y="1667"/>
                </a:cubicBezTo>
                <a:cubicBezTo>
                  <a:pt x="1971" y="1667"/>
                  <a:pt x="1971" y="1668"/>
                  <a:pt x="1972" y="1668"/>
                </a:cubicBezTo>
                <a:cubicBezTo>
                  <a:pt x="1973" y="1669"/>
                  <a:pt x="1976" y="1669"/>
                  <a:pt x="1978" y="1669"/>
                </a:cubicBezTo>
                <a:cubicBezTo>
                  <a:pt x="1980" y="1668"/>
                  <a:pt x="1981" y="1667"/>
                  <a:pt x="1983" y="1666"/>
                </a:cubicBezTo>
                <a:cubicBezTo>
                  <a:pt x="1985" y="1665"/>
                  <a:pt x="1987" y="1665"/>
                  <a:pt x="1989" y="1665"/>
                </a:cubicBezTo>
                <a:cubicBezTo>
                  <a:pt x="1990" y="1664"/>
                  <a:pt x="1991" y="1663"/>
                  <a:pt x="1992" y="1663"/>
                </a:cubicBezTo>
                <a:cubicBezTo>
                  <a:pt x="1993" y="1663"/>
                  <a:pt x="1994" y="1663"/>
                  <a:pt x="1995" y="1662"/>
                </a:cubicBezTo>
                <a:cubicBezTo>
                  <a:pt x="1997" y="1661"/>
                  <a:pt x="1998" y="1659"/>
                  <a:pt x="2000" y="1659"/>
                </a:cubicBezTo>
                <a:cubicBezTo>
                  <a:pt x="2000" y="1658"/>
                  <a:pt x="2001" y="1658"/>
                  <a:pt x="2002" y="1659"/>
                </a:cubicBezTo>
                <a:cubicBezTo>
                  <a:pt x="2002" y="1659"/>
                  <a:pt x="2002" y="1659"/>
                  <a:pt x="2002" y="1659"/>
                </a:cubicBezTo>
                <a:cubicBezTo>
                  <a:pt x="2002" y="1662"/>
                  <a:pt x="1999" y="1662"/>
                  <a:pt x="1997" y="1663"/>
                </a:cubicBezTo>
                <a:cubicBezTo>
                  <a:pt x="1997" y="1664"/>
                  <a:pt x="1996" y="1664"/>
                  <a:pt x="1995" y="1665"/>
                </a:cubicBezTo>
                <a:cubicBezTo>
                  <a:pt x="1994" y="1665"/>
                  <a:pt x="1993" y="1665"/>
                  <a:pt x="1992" y="1665"/>
                </a:cubicBezTo>
                <a:cubicBezTo>
                  <a:pt x="1991" y="1666"/>
                  <a:pt x="1992" y="1666"/>
                  <a:pt x="1993" y="1667"/>
                </a:cubicBezTo>
                <a:cubicBezTo>
                  <a:pt x="1994" y="1667"/>
                  <a:pt x="1995" y="1668"/>
                  <a:pt x="1995" y="1669"/>
                </a:cubicBezTo>
                <a:cubicBezTo>
                  <a:pt x="1996" y="1670"/>
                  <a:pt x="1996" y="1671"/>
                  <a:pt x="1997" y="1672"/>
                </a:cubicBezTo>
                <a:cubicBezTo>
                  <a:pt x="1998" y="1673"/>
                  <a:pt x="1999" y="1673"/>
                  <a:pt x="2000" y="1674"/>
                </a:cubicBezTo>
                <a:cubicBezTo>
                  <a:pt x="2002" y="1675"/>
                  <a:pt x="2002" y="1678"/>
                  <a:pt x="2004" y="1679"/>
                </a:cubicBezTo>
                <a:cubicBezTo>
                  <a:pt x="2005" y="1680"/>
                  <a:pt x="2007" y="1681"/>
                  <a:pt x="2009" y="1682"/>
                </a:cubicBezTo>
                <a:cubicBezTo>
                  <a:pt x="2010" y="1684"/>
                  <a:pt x="2011" y="1686"/>
                  <a:pt x="2013" y="1687"/>
                </a:cubicBezTo>
                <a:cubicBezTo>
                  <a:pt x="2016" y="1690"/>
                  <a:pt x="2017" y="1693"/>
                  <a:pt x="2018" y="1696"/>
                </a:cubicBezTo>
                <a:cubicBezTo>
                  <a:pt x="2020" y="1700"/>
                  <a:pt x="2021" y="1705"/>
                  <a:pt x="2019" y="1709"/>
                </a:cubicBezTo>
                <a:cubicBezTo>
                  <a:pt x="2019" y="1711"/>
                  <a:pt x="2018" y="1713"/>
                  <a:pt x="2017" y="1715"/>
                </a:cubicBezTo>
                <a:cubicBezTo>
                  <a:pt x="2017" y="1717"/>
                  <a:pt x="2017" y="1720"/>
                  <a:pt x="2018" y="1722"/>
                </a:cubicBezTo>
                <a:cubicBezTo>
                  <a:pt x="2018" y="1723"/>
                  <a:pt x="2019" y="1723"/>
                  <a:pt x="2020" y="1724"/>
                </a:cubicBezTo>
                <a:cubicBezTo>
                  <a:pt x="2021" y="1725"/>
                  <a:pt x="2021" y="1726"/>
                  <a:pt x="2022" y="1727"/>
                </a:cubicBezTo>
                <a:cubicBezTo>
                  <a:pt x="2023" y="1729"/>
                  <a:pt x="2025" y="1730"/>
                  <a:pt x="2027" y="1732"/>
                </a:cubicBezTo>
                <a:cubicBezTo>
                  <a:pt x="2030" y="1734"/>
                  <a:pt x="2032" y="1738"/>
                  <a:pt x="2034" y="1742"/>
                </a:cubicBezTo>
                <a:cubicBezTo>
                  <a:pt x="2036" y="1746"/>
                  <a:pt x="2039" y="1750"/>
                  <a:pt x="2044" y="1750"/>
                </a:cubicBezTo>
                <a:cubicBezTo>
                  <a:pt x="2047" y="1750"/>
                  <a:pt x="2048" y="1750"/>
                  <a:pt x="2050" y="1752"/>
                </a:cubicBezTo>
                <a:cubicBezTo>
                  <a:pt x="2052" y="1752"/>
                  <a:pt x="2055" y="1752"/>
                  <a:pt x="2057" y="1753"/>
                </a:cubicBezTo>
                <a:cubicBezTo>
                  <a:pt x="2058" y="1754"/>
                  <a:pt x="2058" y="1755"/>
                  <a:pt x="2060" y="1756"/>
                </a:cubicBezTo>
                <a:cubicBezTo>
                  <a:pt x="2061" y="1756"/>
                  <a:pt x="2062" y="1757"/>
                  <a:pt x="2064" y="1757"/>
                </a:cubicBezTo>
                <a:cubicBezTo>
                  <a:pt x="2065" y="1758"/>
                  <a:pt x="2066" y="1758"/>
                  <a:pt x="2066" y="1760"/>
                </a:cubicBezTo>
                <a:cubicBezTo>
                  <a:pt x="2067" y="1762"/>
                  <a:pt x="2066" y="1764"/>
                  <a:pt x="2067" y="1765"/>
                </a:cubicBezTo>
                <a:cubicBezTo>
                  <a:pt x="2068" y="1766"/>
                  <a:pt x="2069" y="1766"/>
                  <a:pt x="2070" y="1765"/>
                </a:cubicBezTo>
                <a:cubicBezTo>
                  <a:pt x="2071" y="1764"/>
                  <a:pt x="2071" y="1764"/>
                  <a:pt x="2073" y="1763"/>
                </a:cubicBezTo>
                <a:cubicBezTo>
                  <a:pt x="2074" y="1763"/>
                  <a:pt x="2075" y="1763"/>
                  <a:pt x="2076" y="1763"/>
                </a:cubicBezTo>
                <a:cubicBezTo>
                  <a:pt x="2077" y="1762"/>
                  <a:pt x="2077" y="1762"/>
                  <a:pt x="2078" y="1761"/>
                </a:cubicBezTo>
                <a:cubicBezTo>
                  <a:pt x="2079" y="1760"/>
                  <a:pt x="2080" y="1760"/>
                  <a:pt x="2081" y="1760"/>
                </a:cubicBezTo>
                <a:cubicBezTo>
                  <a:pt x="2084" y="1760"/>
                  <a:pt x="2086" y="1760"/>
                  <a:pt x="2087" y="1761"/>
                </a:cubicBezTo>
                <a:cubicBezTo>
                  <a:pt x="2091" y="1764"/>
                  <a:pt x="2096" y="1762"/>
                  <a:pt x="2100" y="1763"/>
                </a:cubicBezTo>
                <a:cubicBezTo>
                  <a:pt x="2102" y="1763"/>
                  <a:pt x="2104" y="1765"/>
                  <a:pt x="2106" y="1766"/>
                </a:cubicBezTo>
                <a:cubicBezTo>
                  <a:pt x="2106" y="1767"/>
                  <a:pt x="2108" y="1767"/>
                  <a:pt x="2109" y="1768"/>
                </a:cubicBezTo>
                <a:cubicBezTo>
                  <a:pt x="2110" y="1769"/>
                  <a:pt x="2110" y="1769"/>
                  <a:pt x="2111" y="1770"/>
                </a:cubicBezTo>
                <a:cubicBezTo>
                  <a:pt x="2113" y="1772"/>
                  <a:pt x="2115" y="1772"/>
                  <a:pt x="2117" y="1773"/>
                </a:cubicBezTo>
                <a:cubicBezTo>
                  <a:pt x="2119" y="1774"/>
                  <a:pt x="2120" y="1775"/>
                  <a:pt x="2122" y="1776"/>
                </a:cubicBezTo>
                <a:cubicBezTo>
                  <a:pt x="2123" y="1777"/>
                  <a:pt x="2124" y="1777"/>
                  <a:pt x="2125" y="1777"/>
                </a:cubicBezTo>
                <a:cubicBezTo>
                  <a:pt x="2126" y="1777"/>
                  <a:pt x="2127" y="1778"/>
                  <a:pt x="2128" y="1778"/>
                </a:cubicBezTo>
                <a:cubicBezTo>
                  <a:pt x="2130" y="1780"/>
                  <a:pt x="2132" y="1781"/>
                  <a:pt x="2134" y="1779"/>
                </a:cubicBezTo>
                <a:cubicBezTo>
                  <a:pt x="2135" y="1778"/>
                  <a:pt x="2135" y="1777"/>
                  <a:pt x="2136" y="1776"/>
                </a:cubicBezTo>
                <a:cubicBezTo>
                  <a:pt x="2137" y="1775"/>
                  <a:pt x="2138" y="1775"/>
                  <a:pt x="2139" y="1774"/>
                </a:cubicBezTo>
                <a:cubicBezTo>
                  <a:pt x="2141" y="1773"/>
                  <a:pt x="2142" y="1773"/>
                  <a:pt x="2144" y="1771"/>
                </a:cubicBezTo>
                <a:cubicBezTo>
                  <a:pt x="2145" y="1770"/>
                  <a:pt x="2145" y="1769"/>
                  <a:pt x="2146" y="1769"/>
                </a:cubicBezTo>
                <a:cubicBezTo>
                  <a:pt x="2147" y="1768"/>
                  <a:pt x="2148" y="1768"/>
                  <a:pt x="2149" y="1767"/>
                </a:cubicBezTo>
                <a:cubicBezTo>
                  <a:pt x="2150" y="1766"/>
                  <a:pt x="2151" y="1765"/>
                  <a:pt x="2153" y="1764"/>
                </a:cubicBezTo>
                <a:cubicBezTo>
                  <a:pt x="2153" y="1764"/>
                  <a:pt x="2155" y="1764"/>
                  <a:pt x="2155" y="1763"/>
                </a:cubicBezTo>
                <a:cubicBezTo>
                  <a:pt x="2156" y="1763"/>
                  <a:pt x="2156" y="1762"/>
                  <a:pt x="2157" y="1762"/>
                </a:cubicBezTo>
                <a:cubicBezTo>
                  <a:pt x="2159" y="1761"/>
                  <a:pt x="2160" y="1761"/>
                  <a:pt x="2162" y="1761"/>
                </a:cubicBezTo>
                <a:cubicBezTo>
                  <a:pt x="2164" y="1760"/>
                  <a:pt x="2164" y="1759"/>
                  <a:pt x="2165" y="1758"/>
                </a:cubicBezTo>
                <a:cubicBezTo>
                  <a:pt x="2166" y="1757"/>
                  <a:pt x="2168" y="1757"/>
                  <a:pt x="2168" y="1755"/>
                </a:cubicBezTo>
                <a:cubicBezTo>
                  <a:pt x="2166" y="1754"/>
                  <a:pt x="2164" y="1755"/>
                  <a:pt x="2162" y="1755"/>
                </a:cubicBezTo>
                <a:cubicBezTo>
                  <a:pt x="2161" y="1755"/>
                  <a:pt x="2157" y="1758"/>
                  <a:pt x="2158" y="1755"/>
                </a:cubicBezTo>
                <a:cubicBezTo>
                  <a:pt x="2158" y="1754"/>
                  <a:pt x="2159" y="1754"/>
                  <a:pt x="2159" y="1754"/>
                </a:cubicBezTo>
                <a:cubicBezTo>
                  <a:pt x="2159" y="1753"/>
                  <a:pt x="2159" y="1753"/>
                  <a:pt x="2159" y="1752"/>
                </a:cubicBezTo>
                <a:cubicBezTo>
                  <a:pt x="2160" y="1751"/>
                  <a:pt x="2161" y="1751"/>
                  <a:pt x="2162" y="1751"/>
                </a:cubicBezTo>
                <a:cubicBezTo>
                  <a:pt x="2165" y="1751"/>
                  <a:pt x="2166" y="1750"/>
                  <a:pt x="2168" y="1749"/>
                </a:cubicBezTo>
                <a:cubicBezTo>
                  <a:pt x="2170" y="1748"/>
                  <a:pt x="2173" y="1745"/>
                  <a:pt x="2175" y="1746"/>
                </a:cubicBezTo>
                <a:cubicBezTo>
                  <a:pt x="2177" y="1747"/>
                  <a:pt x="2176" y="1748"/>
                  <a:pt x="2176" y="1749"/>
                </a:cubicBezTo>
                <a:cubicBezTo>
                  <a:pt x="2176" y="1750"/>
                  <a:pt x="2177" y="1750"/>
                  <a:pt x="2178" y="1751"/>
                </a:cubicBezTo>
                <a:cubicBezTo>
                  <a:pt x="2179" y="1752"/>
                  <a:pt x="2179" y="1753"/>
                  <a:pt x="2179" y="1754"/>
                </a:cubicBezTo>
                <a:cubicBezTo>
                  <a:pt x="2178" y="1756"/>
                  <a:pt x="2178" y="1757"/>
                  <a:pt x="2176" y="1759"/>
                </a:cubicBezTo>
                <a:cubicBezTo>
                  <a:pt x="2174" y="1761"/>
                  <a:pt x="2174" y="1762"/>
                  <a:pt x="2171" y="1763"/>
                </a:cubicBezTo>
                <a:cubicBezTo>
                  <a:pt x="2170" y="1763"/>
                  <a:pt x="2169" y="1762"/>
                  <a:pt x="2169" y="1763"/>
                </a:cubicBezTo>
                <a:cubicBezTo>
                  <a:pt x="2169" y="1764"/>
                  <a:pt x="2170" y="1765"/>
                  <a:pt x="2171" y="1765"/>
                </a:cubicBezTo>
                <a:cubicBezTo>
                  <a:pt x="2171" y="1766"/>
                  <a:pt x="2171" y="1767"/>
                  <a:pt x="2173" y="1768"/>
                </a:cubicBezTo>
                <a:cubicBezTo>
                  <a:pt x="2173" y="1768"/>
                  <a:pt x="2175" y="1768"/>
                  <a:pt x="2176" y="1767"/>
                </a:cubicBezTo>
                <a:cubicBezTo>
                  <a:pt x="2177" y="1767"/>
                  <a:pt x="2177" y="1766"/>
                  <a:pt x="2178" y="1765"/>
                </a:cubicBezTo>
                <a:cubicBezTo>
                  <a:pt x="2179" y="1765"/>
                  <a:pt x="2180" y="1765"/>
                  <a:pt x="2181" y="1764"/>
                </a:cubicBezTo>
                <a:cubicBezTo>
                  <a:pt x="2182" y="1764"/>
                  <a:pt x="2184" y="1760"/>
                  <a:pt x="2186" y="1761"/>
                </a:cubicBezTo>
                <a:cubicBezTo>
                  <a:pt x="2187" y="1762"/>
                  <a:pt x="2186" y="1766"/>
                  <a:pt x="2189" y="1764"/>
                </a:cubicBezTo>
                <a:cubicBezTo>
                  <a:pt x="2190" y="1764"/>
                  <a:pt x="2190" y="1763"/>
                  <a:pt x="2189" y="1762"/>
                </a:cubicBezTo>
                <a:cubicBezTo>
                  <a:pt x="2189" y="1761"/>
                  <a:pt x="2188" y="1761"/>
                  <a:pt x="2188" y="1760"/>
                </a:cubicBezTo>
                <a:cubicBezTo>
                  <a:pt x="2188" y="1759"/>
                  <a:pt x="2189" y="1759"/>
                  <a:pt x="2190" y="1759"/>
                </a:cubicBezTo>
                <a:cubicBezTo>
                  <a:pt x="2191" y="1760"/>
                  <a:pt x="2191" y="1763"/>
                  <a:pt x="2190" y="1765"/>
                </a:cubicBezTo>
                <a:cubicBezTo>
                  <a:pt x="2190" y="1766"/>
                  <a:pt x="2187" y="1768"/>
                  <a:pt x="2185" y="1767"/>
                </a:cubicBezTo>
                <a:cubicBezTo>
                  <a:pt x="2185" y="1767"/>
                  <a:pt x="2185" y="1765"/>
                  <a:pt x="2184" y="1765"/>
                </a:cubicBezTo>
                <a:cubicBezTo>
                  <a:pt x="2182" y="1765"/>
                  <a:pt x="2182" y="1766"/>
                  <a:pt x="2182" y="1767"/>
                </a:cubicBezTo>
                <a:cubicBezTo>
                  <a:pt x="2181" y="1768"/>
                  <a:pt x="2179" y="1768"/>
                  <a:pt x="2181" y="1769"/>
                </a:cubicBezTo>
                <a:cubicBezTo>
                  <a:pt x="2181" y="1770"/>
                  <a:pt x="2183" y="1769"/>
                  <a:pt x="2184" y="1769"/>
                </a:cubicBezTo>
                <a:cubicBezTo>
                  <a:pt x="2185" y="1768"/>
                  <a:pt x="2185" y="1769"/>
                  <a:pt x="2186" y="1770"/>
                </a:cubicBezTo>
                <a:cubicBezTo>
                  <a:pt x="2188" y="1770"/>
                  <a:pt x="2188" y="1768"/>
                  <a:pt x="2190" y="1769"/>
                </a:cubicBezTo>
                <a:cubicBezTo>
                  <a:pt x="2190" y="1770"/>
                  <a:pt x="2190" y="1770"/>
                  <a:pt x="2191" y="1771"/>
                </a:cubicBezTo>
                <a:cubicBezTo>
                  <a:pt x="2191" y="1771"/>
                  <a:pt x="2191" y="1771"/>
                  <a:pt x="2192" y="1771"/>
                </a:cubicBezTo>
                <a:cubicBezTo>
                  <a:pt x="2194" y="1772"/>
                  <a:pt x="2194" y="1773"/>
                  <a:pt x="2195" y="1775"/>
                </a:cubicBezTo>
                <a:cubicBezTo>
                  <a:pt x="2196" y="1776"/>
                  <a:pt x="2198" y="1777"/>
                  <a:pt x="2199" y="1778"/>
                </a:cubicBezTo>
                <a:cubicBezTo>
                  <a:pt x="2201" y="1779"/>
                  <a:pt x="2202" y="1781"/>
                  <a:pt x="2203" y="1781"/>
                </a:cubicBezTo>
                <a:cubicBezTo>
                  <a:pt x="2206" y="1782"/>
                  <a:pt x="2207" y="1779"/>
                  <a:pt x="2209" y="1779"/>
                </a:cubicBezTo>
                <a:cubicBezTo>
                  <a:pt x="2210" y="1779"/>
                  <a:pt x="2210" y="1780"/>
                  <a:pt x="2211" y="1781"/>
                </a:cubicBezTo>
                <a:cubicBezTo>
                  <a:pt x="2212" y="1782"/>
                  <a:pt x="2212" y="1781"/>
                  <a:pt x="2213" y="1782"/>
                </a:cubicBezTo>
                <a:cubicBezTo>
                  <a:pt x="2215" y="1783"/>
                  <a:pt x="2214" y="1785"/>
                  <a:pt x="2216" y="1787"/>
                </a:cubicBezTo>
                <a:cubicBezTo>
                  <a:pt x="2216" y="1788"/>
                  <a:pt x="2217" y="1788"/>
                  <a:pt x="2217" y="1789"/>
                </a:cubicBezTo>
                <a:cubicBezTo>
                  <a:pt x="2217" y="1790"/>
                  <a:pt x="2217" y="1790"/>
                  <a:pt x="2218" y="1790"/>
                </a:cubicBezTo>
                <a:cubicBezTo>
                  <a:pt x="2218" y="1790"/>
                  <a:pt x="2218" y="1789"/>
                  <a:pt x="2218" y="1789"/>
                </a:cubicBezTo>
                <a:cubicBezTo>
                  <a:pt x="2219" y="1788"/>
                  <a:pt x="2218" y="1787"/>
                  <a:pt x="2218" y="1786"/>
                </a:cubicBezTo>
                <a:cubicBezTo>
                  <a:pt x="2218" y="1785"/>
                  <a:pt x="2218" y="1784"/>
                  <a:pt x="2218" y="1782"/>
                </a:cubicBezTo>
                <a:cubicBezTo>
                  <a:pt x="2218" y="1779"/>
                  <a:pt x="2216" y="1782"/>
                  <a:pt x="2214" y="1780"/>
                </a:cubicBezTo>
                <a:cubicBezTo>
                  <a:pt x="2213" y="1779"/>
                  <a:pt x="2213" y="1775"/>
                  <a:pt x="2216" y="1775"/>
                </a:cubicBezTo>
                <a:cubicBezTo>
                  <a:pt x="2217" y="1775"/>
                  <a:pt x="2217" y="1776"/>
                  <a:pt x="2219" y="1775"/>
                </a:cubicBezTo>
                <a:cubicBezTo>
                  <a:pt x="2220" y="1774"/>
                  <a:pt x="2222" y="1773"/>
                  <a:pt x="2225" y="1773"/>
                </a:cubicBezTo>
                <a:cubicBezTo>
                  <a:pt x="2226" y="1773"/>
                  <a:pt x="2227" y="1774"/>
                  <a:pt x="2228" y="1774"/>
                </a:cubicBezTo>
                <a:cubicBezTo>
                  <a:pt x="2230" y="1774"/>
                  <a:pt x="2232" y="1774"/>
                  <a:pt x="2234" y="1772"/>
                </a:cubicBezTo>
                <a:cubicBezTo>
                  <a:pt x="2236" y="1770"/>
                  <a:pt x="2236" y="1768"/>
                  <a:pt x="2238" y="1767"/>
                </a:cubicBezTo>
                <a:cubicBezTo>
                  <a:pt x="2240" y="1765"/>
                  <a:pt x="2242" y="1765"/>
                  <a:pt x="2244" y="1763"/>
                </a:cubicBezTo>
                <a:cubicBezTo>
                  <a:pt x="2245" y="1762"/>
                  <a:pt x="2247" y="1760"/>
                  <a:pt x="2249" y="1759"/>
                </a:cubicBezTo>
                <a:cubicBezTo>
                  <a:pt x="2251" y="1758"/>
                  <a:pt x="2252" y="1757"/>
                  <a:pt x="2254" y="1755"/>
                </a:cubicBezTo>
                <a:cubicBezTo>
                  <a:pt x="2255" y="1753"/>
                  <a:pt x="2256" y="1752"/>
                  <a:pt x="2258" y="1751"/>
                </a:cubicBezTo>
                <a:cubicBezTo>
                  <a:pt x="2260" y="1750"/>
                  <a:pt x="2262" y="1749"/>
                  <a:pt x="2263" y="1748"/>
                </a:cubicBezTo>
                <a:cubicBezTo>
                  <a:pt x="2266" y="1744"/>
                  <a:pt x="2272" y="1744"/>
                  <a:pt x="2277" y="1744"/>
                </a:cubicBezTo>
                <a:cubicBezTo>
                  <a:pt x="2279" y="1744"/>
                  <a:pt x="2281" y="1744"/>
                  <a:pt x="2284" y="1744"/>
                </a:cubicBezTo>
                <a:cubicBezTo>
                  <a:pt x="2287" y="1743"/>
                  <a:pt x="2290" y="1742"/>
                  <a:pt x="2293" y="1743"/>
                </a:cubicBezTo>
                <a:cubicBezTo>
                  <a:pt x="2295" y="1743"/>
                  <a:pt x="2297" y="1743"/>
                  <a:pt x="2299" y="1743"/>
                </a:cubicBezTo>
                <a:cubicBezTo>
                  <a:pt x="2300" y="1743"/>
                  <a:pt x="2301" y="1743"/>
                  <a:pt x="2303" y="1743"/>
                </a:cubicBezTo>
                <a:cubicBezTo>
                  <a:pt x="2305" y="1743"/>
                  <a:pt x="2306" y="1745"/>
                  <a:pt x="2308" y="1743"/>
                </a:cubicBezTo>
                <a:cubicBezTo>
                  <a:pt x="2309" y="1743"/>
                  <a:pt x="2310" y="1742"/>
                  <a:pt x="2311" y="1741"/>
                </a:cubicBezTo>
                <a:cubicBezTo>
                  <a:pt x="2312" y="1741"/>
                  <a:pt x="2313" y="1741"/>
                  <a:pt x="2314" y="1740"/>
                </a:cubicBezTo>
                <a:cubicBezTo>
                  <a:pt x="2315" y="1739"/>
                  <a:pt x="2316" y="1737"/>
                  <a:pt x="2317" y="1735"/>
                </a:cubicBezTo>
                <a:cubicBezTo>
                  <a:pt x="2320" y="1732"/>
                  <a:pt x="2326" y="1735"/>
                  <a:pt x="2327" y="1730"/>
                </a:cubicBezTo>
                <a:cubicBezTo>
                  <a:pt x="2328" y="1729"/>
                  <a:pt x="2328" y="1728"/>
                  <a:pt x="2328" y="1727"/>
                </a:cubicBezTo>
                <a:cubicBezTo>
                  <a:pt x="2329" y="1726"/>
                  <a:pt x="2329" y="1725"/>
                  <a:pt x="2329" y="1724"/>
                </a:cubicBezTo>
                <a:cubicBezTo>
                  <a:pt x="2329" y="1722"/>
                  <a:pt x="2328" y="1721"/>
                  <a:pt x="2325" y="1720"/>
                </a:cubicBezTo>
                <a:cubicBezTo>
                  <a:pt x="2323" y="1719"/>
                  <a:pt x="2323" y="1716"/>
                  <a:pt x="2324" y="1713"/>
                </a:cubicBezTo>
                <a:cubicBezTo>
                  <a:pt x="2325" y="1712"/>
                  <a:pt x="2325" y="1711"/>
                  <a:pt x="2325" y="1709"/>
                </a:cubicBezTo>
                <a:cubicBezTo>
                  <a:pt x="2326" y="1707"/>
                  <a:pt x="2327" y="1705"/>
                  <a:pt x="2328" y="1703"/>
                </a:cubicBezTo>
                <a:cubicBezTo>
                  <a:pt x="2328" y="1702"/>
                  <a:pt x="2328" y="1700"/>
                  <a:pt x="2329" y="1699"/>
                </a:cubicBezTo>
                <a:cubicBezTo>
                  <a:pt x="2329" y="1697"/>
                  <a:pt x="2330" y="1694"/>
                  <a:pt x="2331" y="1691"/>
                </a:cubicBezTo>
                <a:cubicBezTo>
                  <a:pt x="2331" y="1688"/>
                  <a:pt x="2332" y="1686"/>
                  <a:pt x="2333" y="1683"/>
                </a:cubicBezTo>
                <a:cubicBezTo>
                  <a:pt x="2333" y="1680"/>
                  <a:pt x="2333" y="1678"/>
                  <a:pt x="2334" y="1675"/>
                </a:cubicBezTo>
                <a:cubicBezTo>
                  <a:pt x="2337" y="1670"/>
                  <a:pt x="2339" y="1665"/>
                  <a:pt x="2341" y="1660"/>
                </a:cubicBezTo>
                <a:cubicBezTo>
                  <a:pt x="2342" y="1658"/>
                  <a:pt x="2343" y="1655"/>
                  <a:pt x="2344" y="1654"/>
                </a:cubicBezTo>
                <a:cubicBezTo>
                  <a:pt x="2346" y="1653"/>
                  <a:pt x="2349" y="1654"/>
                  <a:pt x="2350" y="1652"/>
                </a:cubicBezTo>
                <a:cubicBezTo>
                  <a:pt x="2351" y="1651"/>
                  <a:pt x="2350" y="1651"/>
                  <a:pt x="2350" y="1650"/>
                </a:cubicBezTo>
                <a:cubicBezTo>
                  <a:pt x="2350" y="1648"/>
                  <a:pt x="2351" y="1648"/>
                  <a:pt x="2351" y="1647"/>
                </a:cubicBezTo>
                <a:cubicBezTo>
                  <a:pt x="2352" y="1646"/>
                  <a:pt x="2352" y="1645"/>
                  <a:pt x="2352" y="1644"/>
                </a:cubicBezTo>
                <a:cubicBezTo>
                  <a:pt x="2352" y="1642"/>
                  <a:pt x="2351" y="1642"/>
                  <a:pt x="2351" y="1641"/>
                </a:cubicBezTo>
                <a:cubicBezTo>
                  <a:pt x="2350" y="1639"/>
                  <a:pt x="2351" y="1636"/>
                  <a:pt x="2352" y="1635"/>
                </a:cubicBezTo>
                <a:cubicBezTo>
                  <a:pt x="2353" y="1634"/>
                  <a:pt x="2357" y="1632"/>
                  <a:pt x="2355" y="1630"/>
                </a:cubicBezTo>
                <a:cubicBezTo>
                  <a:pt x="2354" y="1629"/>
                  <a:pt x="2353" y="1629"/>
                  <a:pt x="2353" y="1627"/>
                </a:cubicBezTo>
                <a:cubicBezTo>
                  <a:pt x="2354" y="1626"/>
                  <a:pt x="2355" y="1625"/>
                  <a:pt x="2355" y="1624"/>
                </a:cubicBezTo>
                <a:cubicBezTo>
                  <a:pt x="2357" y="1621"/>
                  <a:pt x="2359" y="1619"/>
                  <a:pt x="2361" y="1617"/>
                </a:cubicBezTo>
                <a:cubicBezTo>
                  <a:pt x="2362" y="1615"/>
                  <a:pt x="2363" y="1613"/>
                  <a:pt x="2365" y="1611"/>
                </a:cubicBezTo>
                <a:cubicBezTo>
                  <a:pt x="2366" y="1610"/>
                  <a:pt x="2366" y="1608"/>
                  <a:pt x="2367" y="1605"/>
                </a:cubicBezTo>
                <a:cubicBezTo>
                  <a:pt x="2367" y="1603"/>
                  <a:pt x="2368" y="1601"/>
                  <a:pt x="2367" y="1599"/>
                </a:cubicBezTo>
                <a:cubicBezTo>
                  <a:pt x="2367" y="1596"/>
                  <a:pt x="2367" y="1594"/>
                  <a:pt x="2369" y="1592"/>
                </a:cubicBezTo>
                <a:cubicBezTo>
                  <a:pt x="2370" y="1591"/>
                  <a:pt x="2372" y="1590"/>
                  <a:pt x="2374" y="1588"/>
                </a:cubicBezTo>
                <a:cubicBezTo>
                  <a:pt x="2376" y="1586"/>
                  <a:pt x="2376" y="1584"/>
                  <a:pt x="2378" y="1582"/>
                </a:cubicBezTo>
                <a:cubicBezTo>
                  <a:pt x="2379" y="1580"/>
                  <a:pt x="2380" y="1578"/>
                  <a:pt x="2381" y="1576"/>
                </a:cubicBezTo>
                <a:cubicBezTo>
                  <a:pt x="2383" y="1574"/>
                  <a:pt x="2386" y="1573"/>
                  <a:pt x="2388" y="1572"/>
                </a:cubicBezTo>
                <a:cubicBezTo>
                  <a:pt x="2390" y="1571"/>
                  <a:pt x="2393" y="1571"/>
                  <a:pt x="2393" y="1568"/>
                </a:cubicBezTo>
                <a:cubicBezTo>
                  <a:pt x="2394" y="1566"/>
                  <a:pt x="2394" y="1565"/>
                  <a:pt x="2397" y="1563"/>
                </a:cubicBezTo>
                <a:cubicBezTo>
                  <a:pt x="2399" y="1562"/>
                  <a:pt x="2402" y="1562"/>
                  <a:pt x="2403" y="1560"/>
                </a:cubicBezTo>
                <a:cubicBezTo>
                  <a:pt x="2404" y="1558"/>
                  <a:pt x="2404" y="1555"/>
                  <a:pt x="2404" y="1553"/>
                </a:cubicBezTo>
                <a:cubicBezTo>
                  <a:pt x="2404" y="1551"/>
                  <a:pt x="2404" y="1549"/>
                  <a:pt x="2404" y="1548"/>
                </a:cubicBezTo>
                <a:cubicBezTo>
                  <a:pt x="2405" y="1546"/>
                  <a:pt x="2406" y="1544"/>
                  <a:pt x="2408" y="1542"/>
                </a:cubicBezTo>
                <a:cubicBezTo>
                  <a:pt x="2409" y="1540"/>
                  <a:pt x="2411" y="1539"/>
                  <a:pt x="2412" y="1536"/>
                </a:cubicBezTo>
                <a:cubicBezTo>
                  <a:pt x="2413" y="1534"/>
                  <a:pt x="2414" y="1532"/>
                  <a:pt x="2415" y="1530"/>
                </a:cubicBezTo>
                <a:cubicBezTo>
                  <a:pt x="2416" y="1528"/>
                  <a:pt x="2416" y="1525"/>
                  <a:pt x="2417" y="1523"/>
                </a:cubicBezTo>
                <a:cubicBezTo>
                  <a:pt x="2417" y="1522"/>
                  <a:pt x="2418" y="1520"/>
                  <a:pt x="2418" y="1519"/>
                </a:cubicBezTo>
                <a:cubicBezTo>
                  <a:pt x="2418" y="1517"/>
                  <a:pt x="2419" y="1514"/>
                  <a:pt x="2419" y="1512"/>
                </a:cubicBezTo>
                <a:cubicBezTo>
                  <a:pt x="2419" y="1511"/>
                  <a:pt x="2419" y="1509"/>
                  <a:pt x="2419" y="1508"/>
                </a:cubicBezTo>
                <a:cubicBezTo>
                  <a:pt x="2419" y="1505"/>
                  <a:pt x="2420" y="1502"/>
                  <a:pt x="2420" y="1498"/>
                </a:cubicBezTo>
                <a:cubicBezTo>
                  <a:pt x="2420" y="1493"/>
                  <a:pt x="2422" y="1487"/>
                  <a:pt x="2424" y="1482"/>
                </a:cubicBezTo>
                <a:cubicBezTo>
                  <a:pt x="2425" y="1479"/>
                  <a:pt x="2426" y="1476"/>
                  <a:pt x="2427" y="1473"/>
                </a:cubicBezTo>
                <a:cubicBezTo>
                  <a:pt x="2428" y="1469"/>
                  <a:pt x="2429" y="1465"/>
                  <a:pt x="2429" y="1460"/>
                </a:cubicBezTo>
                <a:cubicBezTo>
                  <a:pt x="2429" y="1459"/>
                  <a:pt x="2429" y="1457"/>
                  <a:pt x="2429" y="1456"/>
                </a:cubicBezTo>
                <a:cubicBezTo>
                  <a:pt x="2429" y="1451"/>
                  <a:pt x="2432" y="1448"/>
                  <a:pt x="2434" y="1444"/>
                </a:cubicBezTo>
                <a:cubicBezTo>
                  <a:pt x="2435" y="1442"/>
                  <a:pt x="2436" y="1440"/>
                  <a:pt x="2436" y="1438"/>
                </a:cubicBezTo>
                <a:cubicBezTo>
                  <a:pt x="2437" y="1437"/>
                  <a:pt x="2437" y="1435"/>
                  <a:pt x="2436" y="1434"/>
                </a:cubicBezTo>
                <a:cubicBezTo>
                  <a:pt x="2436" y="1432"/>
                  <a:pt x="2436" y="1430"/>
                  <a:pt x="2435" y="1428"/>
                </a:cubicBezTo>
                <a:close/>
                <a:moveTo>
                  <a:pt x="2275" y="1890"/>
                </a:moveTo>
                <a:cubicBezTo>
                  <a:pt x="2274" y="1888"/>
                  <a:pt x="2274" y="1885"/>
                  <a:pt x="2274" y="1883"/>
                </a:cubicBezTo>
                <a:cubicBezTo>
                  <a:pt x="2274" y="1880"/>
                  <a:pt x="2274" y="1878"/>
                  <a:pt x="2274" y="1875"/>
                </a:cubicBezTo>
                <a:cubicBezTo>
                  <a:pt x="2274" y="1873"/>
                  <a:pt x="2275" y="1870"/>
                  <a:pt x="2275" y="1868"/>
                </a:cubicBezTo>
                <a:cubicBezTo>
                  <a:pt x="2276" y="1865"/>
                  <a:pt x="2276" y="1863"/>
                  <a:pt x="2277" y="1860"/>
                </a:cubicBezTo>
                <a:cubicBezTo>
                  <a:pt x="2277" y="1856"/>
                  <a:pt x="2275" y="1853"/>
                  <a:pt x="2272" y="1851"/>
                </a:cubicBezTo>
                <a:cubicBezTo>
                  <a:pt x="2271" y="1850"/>
                  <a:pt x="2270" y="1849"/>
                  <a:pt x="2269" y="1849"/>
                </a:cubicBezTo>
                <a:cubicBezTo>
                  <a:pt x="2267" y="1847"/>
                  <a:pt x="2266" y="1848"/>
                  <a:pt x="2264" y="1849"/>
                </a:cubicBezTo>
                <a:cubicBezTo>
                  <a:pt x="2262" y="1850"/>
                  <a:pt x="2260" y="1850"/>
                  <a:pt x="2258" y="1852"/>
                </a:cubicBezTo>
                <a:cubicBezTo>
                  <a:pt x="2257" y="1853"/>
                  <a:pt x="2254" y="1853"/>
                  <a:pt x="2252" y="1854"/>
                </a:cubicBezTo>
                <a:cubicBezTo>
                  <a:pt x="2251" y="1854"/>
                  <a:pt x="2249" y="1854"/>
                  <a:pt x="2248" y="1855"/>
                </a:cubicBezTo>
                <a:cubicBezTo>
                  <a:pt x="2247" y="1855"/>
                  <a:pt x="2246" y="1856"/>
                  <a:pt x="2245" y="1856"/>
                </a:cubicBezTo>
                <a:cubicBezTo>
                  <a:pt x="2241" y="1857"/>
                  <a:pt x="2234" y="1855"/>
                  <a:pt x="2232" y="1860"/>
                </a:cubicBezTo>
                <a:cubicBezTo>
                  <a:pt x="2230" y="1863"/>
                  <a:pt x="2230" y="1861"/>
                  <a:pt x="2227" y="1860"/>
                </a:cubicBezTo>
                <a:cubicBezTo>
                  <a:pt x="2225" y="1860"/>
                  <a:pt x="2223" y="1861"/>
                  <a:pt x="2221" y="1861"/>
                </a:cubicBezTo>
                <a:cubicBezTo>
                  <a:pt x="2218" y="1862"/>
                  <a:pt x="2216" y="1862"/>
                  <a:pt x="2214" y="1862"/>
                </a:cubicBezTo>
                <a:cubicBezTo>
                  <a:pt x="2211" y="1861"/>
                  <a:pt x="2210" y="1860"/>
                  <a:pt x="2207" y="1859"/>
                </a:cubicBezTo>
                <a:cubicBezTo>
                  <a:pt x="2205" y="1858"/>
                  <a:pt x="2202" y="1859"/>
                  <a:pt x="2200" y="1858"/>
                </a:cubicBezTo>
                <a:cubicBezTo>
                  <a:pt x="2199" y="1857"/>
                  <a:pt x="2198" y="1856"/>
                  <a:pt x="2198" y="1855"/>
                </a:cubicBezTo>
                <a:cubicBezTo>
                  <a:pt x="2197" y="1854"/>
                  <a:pt x="2196" y="1854"/>
                  <a:pt x="2195" y="1853"/>
                </a:cubicBezTo>
                <a:cubicBezTo>
                  <a:pt x="2192" y="1852"/>
                  <a:pt x="2189" y="1850"/>
                  <a:pt x="2187" y="1849"/>
                </a:cubicBezTo>
                <a:cubicBezTo>
                  <a:pt x="2185" y="1848"/>
                  <a:pt x="2183" y="1848"/>
                  <a:pt x="2181" y="1848"/>
                </a:cubicBezTo>
                <a:cubicBezTo>
                  <a:pt x="2178" y="1847"/>
                  <a:pt x="2178" y="1845"/>
                  <a:pt x="2176" y="1844"/>
                </a:cubicBezTo>
                <a:cubicBezTo>
                  <a:pt x="2174" y="1842"/>
                  <a:pt x="2173" y="1845"/>
                  <a:pt x="2171" y="1845"/>
                </a:cubicBezTo>
                <a:cubicBezTo>
                  <a:pt x="2169" y="1845"/>
                  <a:pt x="2168" y="1843"/>
                  <a:pt x="2167" y="1844"/>
                </a:cubicBezTo>
                <a:cubicBezTo>
                  <a:pt x="2166" y="1845"/>
                  <a:pt x="2165" y="1849"/>
                  <a:pt x="2165" y="1850"/>
                </a:cubicBezTo>
                <a:cubicBezTo>
                  <a:pt x="2165" y="1853"/>
                  <a:pt x="2165" y="1855"/>
                  <a:pt x="2165" y="1857"/>
                </a:cubicBezTo>
                <a:cubicBezTo>
                  <a:pt x="2164" y="1860"/>
                  <a:pt x="2165" y="1862"/>
                  <a:pt x="2166" y="1864"/>
                </a:cubicBezTo>
                <a:cubicBezTo>
                  <a:pt x="2168" y="1866"/>
                  <a:pt x="2167" y="1869"/>
                  <a:pt x="2168" y="1871"/>
                </a:cubicBezTo>
                <a:cubicBezTo>
                  <a:pt x="2170" y="1874"/>
                  <a:pt x="2172" y="1875"/>
                  <a:pt x="2172" y="1878"/>
                </a:cubicBezTo>
                <a:cubicBezTo>
                  <a:pt x="2173" y="1880"/>
                  <a:pt x="2174" y="1881"/>
                  <a:pt x="2175" y="1882"/>
                </a:cubicBezTo>
                <a:cubicBezTo>
                  <a:pt x="2176" y="1883"/>
                  <a:pt x="2177" y="1884"/>
                  <a:pt x="2177" y="1885"/>
                </a:cubicBezTo>
                <a:cubicBezTo>
                  <a:pt x="2178" y="1886"/>
                  <a:pt x="2178" y="1887"/>
                  <a:pt x="2179" y="1887"/>
                </a:cubicBezTo>
                <a:cubicBezTo>
                  <a:pt x="2181" y="1889"/>
                  <a:pt x="2181" y="1891"/>
                  <a:pt x="2182" y="1892"/>
                </a:cubicBezTo>
                <a:cubicBezTo>
                  <a:pt x="2184" y="1895"/>
                  <a:pt x="2183" y="1898"/>
                  <a:pt x="2184" y="1901"/>
                </a:cubicBezTo>
                <a:cubicBezTo>
                  <a:pt x="2185" y="1902"/>
                  <a:pt x="2185" y="1902"/>
                  <a:pt x="2186" y="1903"/>
                </a:cubicBezTo>
                <a:cubicBezTo>
                  <a:pt x="2186" y="1904"/>
                  <a:pt x="2187" y="1905"/>
                  <a:pt x="2188" y="1905"/>
                </a:cubicBezTo>
                <a:cubicBezTo>
                  <a:pt x="2189" y="1905"/>
                  <a:pt x="2190" y="1905"/>
                  <a:pt x="2190" y="1906"/>
                </a:cubicBezTo>
                <a:cubicBezTo>
                  <a:pt x="2192" y="1908"/>
                  <a:pt x="2190" y="1911"/>
                  <a:pt x="2188" y="1908"/>
                </a:cubicBezTo>
                <a:cubicBezTo>
                  <a:pt x="2188" y="1907"/>
                  <a:pt x="2188" y="1906"/>
                  <a:pt x="2187" y="1906"/>
                </a:cubicBezTo>
                <a:cubicBezTo>
                  <a:pt x="2185" y="1905"/>
                  <a:pt x="2185" y="1903"/>
                  <a:pt x="2184" y="1902"/>
                </a:cubicBezTo>
                <a:cubicBezTo>
                  <a:pt x="2183" y="1900"/>
                  <a:pt x="2182" y="1902"/>
                  <a:pt x="2182" y="1903"/>
                </a:cubicBezTo>
                <a:cubicBezTo>
                  <a:pt x="2182" y="1906"/>
                  <a:pt x="2183" y="1908"/>
                  <a:pt x="2183" y="1911"/>
                </a:cubicBezTo>
                <a:cubicBezTo>
                  <a:pt x="2184" y="1912"/>
                  <a:pt x="2183" y="1912"/>
                  <a:pt x="2184" y="1913"/>
                </a:cubicBezTo>
                <a:cubicBezTo>
                  <a:pt x="2184" y="1914"/>
                  <a:pt x="2184" y="1915"/>
                  <a:pt x="2185" y="1915"/>
                </a:cubicBezTo>
                <a:cubicBezTo>
                  <a:pt x="2186" y="1917"/>
                  <a:pt x="2187" y="1919"/>
                  <a:pt x="2187" y="1921"/>
                </a:cubicBezTo>
                <a:cubicBezTo>
                  <a:pt x="2187" y="1923"/>
                  <a:pt x="2188" y="1924"/>
                  <a:pt x="2190" y="1926"/>
                </a:cubicBezTo>
                <a:cubicBezTo>
                  <a:pt x="2191" y="1926"/>
                  <a:pt x="2192" y="1926"/>
                  <a:pt x="2193" y="1927"/>
                </a:cubicBezTo>
                <a:cubicBezTo>
                  <a:pt x="2194" y="1928"/>
                  <a:pt x="2194" y="1928"/>
                  <a:pt x="2194" y="1929"/>
                </a:cubicBezTo>
                <a:cubicBezTo>
                  <a:pt x="2195" y="1931"/>
                  <a:pt x="2196" y="1931"/>
                  <a:pt x="2197" y="1932"/>
                </a:cubicBezTo>
                <a:cubicBezTo>
                  <a:pt x="2198" y="1933"/>
                  <a:pt x="2198" y="1934"/>
                  <a:pt x="2199" y="1936"/>
                </a:cubicBezTo>
                <a:cubicBezTo>
                  <a:pt x="2199" y="1937"/>
                  <a:pt x="2200" y="1939"/>
                  <a:pt x="2201" y="1940"/>
                </a:cubicBezTo>
                <a:cubicBezTo>
                  <a:pt x="2203" y="1940"/>
                  <a:pt x="2204" y="1939"/>
                  <a:pt x="2204" y="1938"/>
                </a:cubicBezTo>
                <a:cubicBezTo>
                  <a:pt x="2206" y="1937"/>
                  <a:pt x="2208" y="1938"/>
                  <a:pt x="2210" y="1938"/>
                </a:cubicBezTo>
                <a:cubicBezTo>
                  <a:pt x="2211" y="1939"/>
                  <a:pt x="2211" y="1939"/>
                  <a:pt x="2211" y="1940"/>
                </a:cubicBezTo>
                <a:cubicBezTo>
                  <a:pt x="2212" y="1941"/>
                  <a:pt x="2213" y="1942"/>
                  <a:pt x="2212" y="1943"/>
                </a:cubicBezTo>
                <a:cubicBezTo>
                  <a:pt x="2212" y="1944"/>
                  <a:pt x="2210" y="1943"/>
                  <a:pt x="2209" y="1944"/>
                </a:cubicBezTo>
                <a:cubicBezTo>
                  <a:pt x="2208" y="1944"/>
                  <a:pt x="2208" y="1944"/>
                  <a:pt x="2208" y="1945"/>
                </a:cubicBezTo>
                <a:cubicBezTo>
                  <a:pt x="2208" y="1946"/>
                  <a:pt x="2207" y="1949"/>
                  <a:pt x="2208" y="1949"/>
                </a:cubicBezTo>
                <a:cubicBezTo>
                  <a:pt x="2209" y="1950"/>
                  <a:pt x="2210" y="1949"/>
                  <a:pt x="2210" y="1948"/>
                </a:cubicBezTo>
                <a:cubicBezTo>
                  <a:pt x="2211" y="1947"/>
                  <a:pt x="2212" y="1947"/>
                  <a:pt x="2213" y="1947"/>
                </a:cubicBezTo>
                <a:cubicBezTo>
                  <a:pt x="2215" y="1947"/>
                  <a:pt x="2217" y="1947"/>
                  <a:pt x="2219" y="1947"/>
                </a:cubicBezTo>
                <a:cubicBezTo>
                  <a:pt x="2221" y="1946"/>
                  <a:pt x="2222" y="1947"/>
                  <a:pt x="2224" y="1947"/>
                </a:cubicBezTo>
                <a:cubicBezTo>
                  <a:pt x="2225" y="1948"/>
                  <a:pt x="2226" y="1947"/>
                  <a:pt x="2227" y="1948"/>
                </a:cubicBezTo>
                <a:cubicBezTo>
                  <a:pt x="2228" y="1949"/>
                  <a:pt x="2228" y="1949"/>
                  <a:pt x="2229" y="1949"/>
                </a:cubicBezTo>
                <a:cubicBezTo>
                  <a:pt x="2230" y="1949"/>
                  <a:pt x="2231" y="1949"/>
                  <a:pt x="2232" y="1950"/>
                </a:cubicBezTo>
                <a:cubicBezTo>
                  <a:pt x="2232" y="1950"/>
                  <a:pt x="2233" y="1952"/>
                  <a:pt x="2234" y="1952"/>
                </a:cubicBezTo>
                <a:cubicBezTo>
                  <a:pt x="2235" y="1951"/>
                  <a:pt x="2234" y="1948"/>
                  <a:pt x="2235" y="1947"/>
                </a:cubicBezTo>
                <a:cubicBezTo>
                  <a:pt x="2235" y="1946"/>
                  <a:pt x="2235" y="1946"/>
                  <a:pt x="2235" y="1945"/>
                </a:cubicBezTo>
                <a:cubicBezTo>
                  <a:pt x="2236" y="1944"/>
                  <a:pt x="2236" y="1943"/>
                  <a:pt x="2236" y="1942"/>
                </a:cubicBezTo>
                <a:cubicBezTo>
                  <a:pt x="2237" y="1941"/>
                  <a:pt x="2241" y="1942"/>
                  <a:pt x="2239" y="1939"/>
                </a:cubicBezTo>
                <a:cubicBezTo>
                  <a:pt x="2239" y="1938"/>
                  <a:pt x="2238" y="1938"/>
                  <a:pt x="2237" y="1937"/>
                </a:cubicBezTo>
                <a:cubicBezTo>
                  <a:pt x="2236" y="1936"/>
                  <a:pt x="2236" y="1935"/>
                  <a:pt x="2238" y="1935"/>
                </a:cubicBezTo>
                <a:cubicBezTo>
                  <a:pt x="2238" y="1936"/>
                  <a:pt x="2238" y="1936"/>
                  <a:pt x="2239" y="1937"/>
                </a:cubicBezTo>
                <a:cubicBezTo>
                  <a:pt x="2239" y="1937"/>
                  <a:pt x="2239" y="1937"/>
                  <a:pt x="2240" y="1937"/>
                </a:cubicBezTo>
                <a:cubicBezTo>
                  <a:pt x="2241" y="1938"/>
                  <a:pt x="2241" y="1938"/>
                  <a:pt x="2241" y="1939"/>
                </a:cubicBezTo>
                <a:cubicBezTo>
                  <a:pt x="2242" y="1942"/>
                  <a:pt x="2244" y="1937"/>
                  <a:pt x="2244" y="1936"/>
                </a:cubicBezTo>
                <a:cubicBezTo>
                  <a:pt x="2244" y="1935"/>
                  <a:pt x="2244" y="1934"/>
                  <a:pt x="2245" y="1933"/>
                </a:cubicBezTo>
                <a:cubicBezTo>
                  <a:pt x="2246" y="1933"/>
                  <a:pt x="2246" y="1931"/>
                  <a:pt x="2246" y="1930"/>
                </a:cubicBezTo>
                <a:cubicBezTo>
                  <a:pt x="2246" y="1927"/>
                  <a:pt x="2247" y="1926"/>
                  <a:pt x="2245" y="1924"/>
                </a:cubicBezTo>
                <a:cubicBezTo>
                  <a:pt x="2245" y="1923"/>
                  <a:pt x="2244" y="1923"/>
                  <a:pt x="2245" y="1922"/>
                </a:cubicBezTo>
                <a:cubicBezTo>
                  <a:pt x="2245" y="1922"/>
                  <a:pt x="2245" y="1922"/>
                  <a:pt x="2245" y="1922"/>
                </a:cubicBezTo>
                <a:cubicBezTo>
                  <a:pt x="2247" y="1922"/>
                  <a:pt x="2247" y="1923"/>
                  <a:pt x="2247" y="1924"/>
                </a:cubicBezTo>
                <a:cubicBezTo>
                  <a:pt x="2248" y="1925"/>
                  <a:pt x="2248" y="1925"/>
                  <a:pt x="2250" y="1926"/>
                </a:cubicBezTo>
                <a:cubicBezTo>
                  <a:pt x="2251" y="1926"/>
                  <a:pt x="2250" y="1927"/>
                  <a:pt x="2251" y="1928"/>
                </a:cubicBezTo>
                <a:cubicBezTo>
                  <a:pt x="2253" y="1929"/>
                  <a:pt x="2253" y="1927"/>
                  <a:pt x="2253" y="1926"/>
                </a:cubicBezTo>
                <a:cubicBezTo>
                  <a:pt x="2253" y="1924"/>
                  <a:pt x="2253" y="1922"/>
                  <a:pt x="2255" y="1924"/>
                </a:cubicBezTo>
                <a:cubicBezTo>
                  <a:pt x="2256" y="1925"/>
                  <a:pt x="2257" y="1925"/>
                  <a:pt x="2258" y="1925"/>
                </a:cubicBezTo>
                <a:cubicBezTo>
                  <a:pt x="2259" y="1926"/>
                  <a:pt x="2259" y="1927"/>
                  <a:pt x="2260" y="1928"/>
                </a:cubicBezTo>
                <a:cubicBezTo>
                  <a:pt x="2261" y="1929"/>
                  <a:pt x="2261" y="1928"/>
                  <a:pt x="2263" y="1928"/>
                </a:cubicBezTo>
                <a:cubicBezTo>
                  <a:pt x="2264" y="1929"/>
                  <a:pt x="2263" y="1930"/>
                  <a:pt x="2262" y="1930"/>
                </a:cubicBezTo>
                <a:cubicBezTo>
                  <a:pt x="2261" y="1931"/>
                  <a:pt x="2261" y="1932"/>
                  <a:pt x="2260" y="1932"/>
                </a:cubicBezTo>
                <a:cubicBezTo>
                  <a:pt x="2259" y="1933"/>
                  <a:pt x="2257" y="1932"/>
                  <a:pt x="2257" y="1934"/>
                </a:cubicBezTo>
                <a:cubicBezTo>
                  <a:pt x="2257" y="1934"/>
                  <a:pt x="2258" y="1935"/>
                  <a:pt x="2258" y="1936"/>
                </a:cubicBezTo>
                <a:cubicBezTo>
                  <a:pt x="2259" y="1937"/>
                  <a:pt x="2260" y="1936"/>
                  <a:pt x="2261" y="1936"/>
                </a:cubicBezTo>
                <a:cubicBezTo>
                  <a:pt x="2263" y="1936"/>
                  <a:pt x="2263" y="1936"/>
                  <a:pt x="2264" y="1937"/>
                </a:cubicBezTo>
                <a:cubicBezTo>
                  <a:pt x="2267" y="1938"/>
                  <a:pt x="2267" y="1935"/>
                  <a:pt x="2266" y="1933"/>
                </a:cubicBezTo>
                <a:cubicBezTo>
                  <a:pt x="2265" y="1932"/>
                  <a:pt x="2265" y="1931"/>
                  <a:pt x="2265" y="1930"/>
                </a:cubicBezTo>
                <a:cubicBezTo>
                  <a:pt x="2265" y="1929"/>
                  <a:pt x="2266" y="1929"/>
                  <a:pt x="2266" y="1928"/>
                </a:cubicBezTo>
                <a:cubicBezTo>
                  <a:pt x="2267" y="1928"/>
                  <a:pt x="2267" y="1926"/>
                  <a:pt x="2267" y="1925"/>
                </a:cubicBezTo>
                <a:cubicBezTo>
                  <a:pt x="2266" y="1923"/>
                  <a:pt x="2264" y="1924"/>
                  <a:pt x="2264" y="1922"/>
                </a:cubicBezTo>
                <a:cubicBezTo>
                  <a:pt x="2264" y="1921"/>
                  <a:pt x="2264" y="1920"/>
                  <a:pt x="2264" y="1919"/>
                </a:cubicBezTo>
                <a:cubicBezTo>
                  <a:pt x="2264" y="1916"/>
                  <a:pt x="2265" y="1915"/>
                  <a:pt x="2265" y="1912"/>
                </a:cubicBezTo>
                <a:cubicBezTo>
                  <a:pt x="2266" y="1910"/>
                  <a:pt x="2265" y="1907"/>
                  <a:pt x="2266" y="1905"/>
                </a:cubicBezTo>
                <a:cubicBezTo>
                  <a:pt x="2267" y="1904"/>
                  <a:pt x="2268" y="1902"/>
                  <a:pt x="2269" y="1901"/>
                </a:cubicBezTo>
                <a:cubicBezTo>
                  <a:pt x="2270" y="1900"/>
                  <a:pt x="2271" y="1900"/>
                  <a:pt x="2272" y="1899"/>
                </a:cubicBezTo>
                <a:cubicBezTo>
                  <a:pt x="2274" y="1897"/>
                  <a:pt x="2271" y="1894"/>
                  <a:pt x="2272" y="1891"/>
                </a:cubicBezTo>
                <a:cubicBezTo>
                  <a:pt x="2274" y="1891"/>
                  <a:pt x="2273" y="1894"/>
                  <a:pt x="2274" y="1896"/>
                </a:cubicBezTo>
                <a:cubicBezTo>
                  <a:pt x="2275" y="1897"/>
                  <a:pt x="2275" y="1897"/>
                  <a:pt x="2276" y="1898"/>
                </a:cubicBezTo>
                <a:cubicBezTo>
                  <a:pt x="2276" y="1898"/>
                  <a:pt x="2276" y="1899"/>
                  <a:pt x="2277" y="1900"/>
                </a:cubicBezTo>
                <a:cubicBezTo>
                  <a:pt x="2277" y="1901"/>
                  <a:pt x="2278" y="1901"/>
                  <a:pt x="2278" y="1899"/>
                </a:cubicBezTo>
                <a:cubicBezTo>
                  <a:pt x="2278" y="1898"/>
                  <a:pt x="2278" y="1897"/>
                  <a:pt x="2277" y="1896"/>
                </a:cubicBezTo>
                <a:cubicBezTo>
                  <a:pt x="2276" y="1894"/>
                  <a:pt x="2275" y="1892"/>
                  <a:pt x="2275" y="1890"/>
                </a:cubicBezTo>
                <a:close/>
                <a:moveTo>
                  <a:pt x="1966" y="1673"/>
                </a:moveTo>
                <a:cubicBezTo>
                  <a:pt x="1965" y="1672"/>
                  <a:pt x="1965" y="1671"/>
                  <a:pt x="1964" y="1671"/>
                </a:cubicBezTo>
                <a:cubicBezTo>
                  <a:pt x="1961" y="1670"/>
                  <a:pt x="1962" y="1674"/>
                  <a:pt x="1959" y="1673"/>
                </a:cubicBezTo>
                <a:cubicBezTo>
                  <a:pt x="1957" y="1673"/>
                  <a:pt x="1956" y="1671"/>
                  <a:pt x="1955" y="1669"/>
                </a:cubicBezTo>
                <a:cubicBezTo>
                  <a:pt x="1954" y="1668"/>
                  <a:pt x="1952" y="1667"/>
                  <a:pt x="1950" y="1666"/>
                </a:cubicBezTo>
                <a:cubicBezTo>
                  <a:pt x="1948" y="1665"/>
                  <a:pt x="1946" y="1666"/>
                  <a:pt x="1944" y="1667"/>
                </a:cubicBezTo>
                <a:cubicBezTo>
                  <a:pt x="1942" y="1667"/>
                  <a:pt x="1939" y="1667"/>
                  <a:pt x="1938" y="1668"/>
                </a:cubicBezTo>
                <a:cubicBezTo>
                  <a:pt x="1937" y="1669"/>
                  <a:pt x="1936" y="1670"/>
                  <a:pt x="1935" y="1670"/>
                </a:cubicBezTo>
                <a:cubicBezTo>
                  <a:pt x="1934" y="1670"/>
                  <a:pt x="1932" y="1670"/>
                  <a:pt x="1931" y="1670"/>
                </a:cubicBezTo>
                <a:cubicBezTo>
                  <a:pt x="1928" y="1671"/>
                  <a:pt x="1923" y="1670"/>
                  <a:pt x="1921" y="1674"/>
                </a:cubicBezTo>
                <a:cubicBezTo>
                  <a:pt x="1921" y="1675"/>
                  <a:pt x="1920" y="1676"/>
                  <a:pt x="1920" y="1677"/>
                </a:cubicBezTo>
                <a:cubicBezTo>
                  <a:pt x="1921" y="1678"/>
                  <a:pt x="1922" y="1678"/>
                  <a:pt x="1923" y="1679"/>
                </a:cubicBezTo>
                <a:cubicBezTo>
                  <a:pt x="1924" y="1680"/>
                  <a:pt x="1924" y="1680"/>
                  <a:pt x="1924" y="1681"/>
                </a:cubicBezTo>
                <a:cubicBezTo>
                  <a:pt x="1925" y="1682"/>
                  <a:pt x="1927" y="1681"/>
                  <a:pt x="1929" y="1681"/>
                </a:cubicBezTo>
                <a:cubicBezTo>
                  <a:pt x="1931" y="1680"/>
                  <a:pt x="1934" y="1681"/>
                  <a:pt x="1936" y="1682"/>
                </a:cubicBezTo>
                <a:cubicBezTo>
                  <a:pt x="1938" y="1682"/>
                  <a:pt x="1938" y="1682"/>
                  <a:pt x="1940" y="1681"/>
                </a:cubicBezTo>
                <a:cubicBezTo>
                  <a:pt x="1941" y="1681"/>
                  <a:pt x="1941" y="1680"/>
                  <a:pt x="1942" y="1679"/>
                </a:cubicBezTo>
                <a:cubicBezTo>
                  <a:pt x="1943" y="1679"/>
                  <a:pt x="1944" y="1679"/>
                  <a:pt x="1945" y="1680"/>
                </a:cubicBezTo>
                <a:cubicBezTo>
                  <a:pt x="1946" y="1680"/>
                  <a:pt x="1946" y="1681"/>
                  <a:pt x="1947" y="1682"/>
                </a:cubicBezTo>
                <a:cubicBezTo>
                  <a:pt x="1948" y="1685"/>
                  <a:pt x="1950" y="1680"/>
                  <a:pt x="1951" y="1679"/>
                </a:cubicBezTo>
                <a:cubicBezTo>
                  <a:pt x="1952" y="1679"/>
                  <a:pt x="1953" y="1678"/>
                  <a:pt x="1954" y="1678"/>
                </a:cubicBezTo>
                <a:cubicBezTo>
                  <a:pt x="1955" y="1677"/>
                  <a:pt x="1956" y="1676"/>
                  <a:pt x="1957" y="1676"/>
                </a:cubicBezTo>
                <a:cubicBezTo>
                  <a:pt x="1958" y="1676"/>
                  <a:pt x="1959" y="1676"/>
                  <a:pt x="1960" y="1676"/>
                </a:cubicBezTo>
                <a:cubicBezTo>
                  <a:pt x="1961" y="1675"/>
                  <a:pt x="1962" y="1675"/>
                  <a:pt x="1963" y="1675"/>
                </a:cubicBezTo>
                <a:cubicBezTo>
                  <a:pt x="1964" y="1675"/>
                  <a:pt x="1969" y="1677"/>
                  <a:pt x="1968" y="1674"/>
                </a:cubicBezTo>
                <a:cubicBezTo>
                  <a:pt x="1968" y="1673"/>
                  <a:pt x="1967" y="1673"/>
                  <a:pt x="1966" y="1673"/>
                </a:cubicBezTo>
                <a:close/>
                <a:moveTo>
                  <a:pt x="2149" y="1810"/>
                </a:moveTo>
                <a:cubicBezTo>
                  <a:pt x="2149" y="1809"/>
                  <a:pt x="2148" y="1808"/>
                  <a:pt x="2147" y="1807"/>
                </a:cubicBezTo>
                <a:cubicBezTo>
                  <a:pt x="2146" y="1806"/>
                  <a:pt x="2146" y="1804"/>
                  <a:pt x="2145" y="1805"/>
                </a:cubicBezTo>
                <a:cubicBezTo>
                  <a:pt x="2144" y="1806"/>
                  <a:pt x="2143" y="1807"/>
                  <a:pt x="2143" y="1808"/>
                </a:cubicBezTo>
                <a:cubicBezTo>
                  <a:pt x="2142" y="1809"/>
                  <a:pt x="2142" y="1811"/>
                  <a:pt x="2142" y="1813"/>
                </a:cubicBezTo>
                <a:cubicBezTo>
                  <a:pt x="2142" y="1815"/>
                  <a:pt x="2140" y="1818"/>
                  <a:pt x="2141" y="1820"/>
                </a:cubicBezTo>
                <a:cubicBezTo>
                  <a:pt x="2141" y="1821"/>
                  <a:pt x="2142" y="1821"/>
                  <a:pt x="2142" y="1821"/>
                </a:cubicBezTo>
                <a:cubicBezTo>
                  <a:pt x="2142" y="1822"/>
                  <a:pt x="2142" y="1823"/>
                  <a:pt x="2142" y="1823"/>
                </a:cubicBezTo>
                <a:cubicBezTo>
                  <a:pt x="2143" y="1824"/>
                  <a:pt x="2144" y="1825"/>
                  <a:pt x="2145" y="1825"/>
                </a:cubicBezTo>
                <a:cubicBezTo>
                  <a:pt x="2146" y="1824"/>
                  <a:pt x="2147" y="1823"/>
                  <a:pt x="2147" y="1822"/>
                </a:cubicBezTo>
                <a:cubicBezTo>
                  <a:pt x="2148" y="1822"/>
                  <a:pt x="2149" y="1821"/>
                  <a:pt x="2149" y="1820"/>
                </a:cubicBezTo>
                <a:cubicBezTo>
                  <a:pt x="2150" y="1819"/>
                  <a:pt x="2150" y="1817"/>
                  <a:pt x="2150" y="1815"/>
                </a:cubicBezTo>
                <a:cubicBezTo>
                  <a:pt x="2150" y="1813"/>
                  <a:pt x="2150" y="1812"/>
                  <a:pt x="2149" y="1810"/>
                </a:cubicBezTo>
                <a:close/>
                <a:moveTo>
                  <a:pt x="2246" y="1934"/>
                </a:moveTo>
                <a:cubicBezTo>
                  <a:pt x="2245" y="1936"/>
                  <a:pt x="2245" y="1938"/>
                  <a:pt x="2244" y="1940"/>
                </a:cubicBezTo>
                <a:cubicBezTo>
                  <a:pt x="2244" y="1941"/>
                  <a:pt x="2243" y="1942"/>
                  <a:pt x="2243" y="1942"/>
                </a:cubicBezTo>
                <a:cubicBezTo>
                  <a:pt x="2242" y="1943"/>
                  <a:pt x="2242" y="1944"/>
                  <a:pt x="2241" y="1945"/>
                </a:cubicBezTo>
                <a:cubicBezTo>
                  <a:pt x="2240" y="1945"/>
                  <a:pt x="2239" y="1945"/>
                  <a:pt x="2240" y="1947"/>
                </a:cubicBezTo>
                <a:cubicBezTo>
                  <a:pt x="2240" y="1947"/>
                  <a:pt x="2241" y="1947"/>
                  <a:pt x="2241" y="1947"/>
                </a:cubicBezTo>
                <a:cubicBezTo>
                  <a:pt x="2242" y="1947"/>
                  <a:pt x="2242" y="1947"/>
                  <a:pt x="2243" y="1947"/>
                </a:cubicBezTo>
                <a:cubicBezTo>
                  <a:pt x="2244" y="1947"/>
                  <a:pt x="2245" y="1948"/>
                  <a:pt x="2246" y="1947"/>
                </a:cubicBezTo>
                <a:cubicBezTo>
                  <a:pt x="2246" y="1946"/>
                  <a:pt x="2246" y="1945"/>
                  <a:pt x="2246" y="1944"/>
                </a:cubicBezTo>
                <a:cubicBezTo>
                  <a:pt x="2247" y="1942"/>
                  <a:pt x="2247" y="1942"/>
                  <a:pt x="2247" y="1941"/>
                </a:cubicBezTo>
                <a:cubicBezTo>
                  <a:pt x="2247" y="1940"/>
                  <a:pt x="2246" y="1938"/>
                  <a:pt x="2247" y="1937"/>
                </a:cubicBezTo>
                <a:cubicBezTo>
                  <a:pt x="2248" y="1936"/>
                  <a:pt x="2248" y="1937"/>
                  <a:pt x="2249" y="1935"/>
                </a:cubicBezTo>
                <a:cubicBezTo>
                  <a:pt x="2249" y="1934"/>
                  <a:pt x="2249" y="1932"/>
                  <a:pt x="2248" y="1932"/>
                </a:cubicBezTo>
                <a:cubicBezTo>
                  <a:pt x="2247" y="1931"/>
                  <a:pt x="2246" y="1933"/>
                  <a:pt x="2246" y="1934"/>
                </a:cubicBezTo>
                <a:close/>
                <a:moveTo>
                  <a:pt x="2270" y="1915"/>
                </a:moveTo>
                <a:cubicBezTo>
                  <a:pt x="2269" y="1916"/>
                  <a:pt x="2268" y="1917"/>
                  <a:pt x="2268" y="1918"/>
                </a:cubicBezTo>
                <a:cubicBezTo>
                  <a:pt x="2267" y="1920"/>
                  <a:pt x="2269" y="1919"/>
                  <a:pt x="2269" y="1918"/>
                </a:cubicBezTo>
                <a:cubicBezTo>
                  <a:pt x="2270" y="1918"/>
                  <a:pt x="2271" y="1917"/>
                  <a:pt x="2271" y="1916"/>
                </a:cubicBezTo>
                <a:cubicBezTo>
                  <a:pt x="2272" y="1915"/>
                  <a:pt x="2271" y="1914"/>
                  <a:pt x="2270" y="1915"/>
                </a:cubicBezTo>
                <a:close/>
                <a:moveTo>
                  <a:pt x="2281" y="1834"/>
                </a:moveTo>
                <a:cubicBezTo>
                  <a:pt x="2280" y="1833"/>
                  <a:pt x="2279" y="1834"/>
                  <a:pt x="2278" y="1833"/>
                </a:cubicBezTo>
                <a:cubicBezTo>
                  <a:pt x="2277" y="1833"/>
                  <a:pt x="2278" y="1831"/>
                  <a:pt x="2276" y="1831"/>
                </a:cubicBezTo>
                <a:cubicBezTo>
                  <a:pt x="2275" y="1831"/>
                  <a:pt x="2273" y="1832"/>
                  <a:pt x="2272" y="1832"/>
                </a:cubicBezTo>
                <a:cubicBezTo>
                  <a:pt x="2271" y="1833"/>
                  <a:pt x="2270" y="1832"/>
                  <a:pt x="2269" y="1833"/>
                </a:cubicBezTo>
                <a:cubicBezTo>
                  <a:pt x="2268" y="1833"/>
                  <a:pt x="2266" y="1834"/>
                  <a:pt x="2267" y="1835"/>
                </a:cubicBezTo>
                <a:cubicBezTo>
                  <a:pt x="2268" y="1836"/>
                  <a:pt x="2270" y="1835"/>
                  <a:pt x="2271" y="1835"/>
                </a:cubicBezTo>
                <a:cubicBezTo>
                  <a:pt x="2272" y="1836"/>
                  <a:pt x="2272" y="1837"/>
                  <a:pt x="2273" y="1838"/>
                </a:cubicBezTo>
                <a:cubicBezTo>
                  <a:pt x="2273" y="1839"/>
                  <a:pt x="2275" y="1838"/>
                  <a:pt x="2276" y="1838"/>
                </a:cubicBezTo>
                <a:cubicBezTo>
                  <a:pt x="2277" y="1838"/>
                  <a:pt x="2277" y="1838"/>
                  <a:pt x="2279" y="1838"/>
                </a:cubicBezTo>
                <a:cubicBezTo>
                  <a:pt x="2280" y="1838"/>
                  <a:pt x="2280" y="1836"/>
                  <a:pt x="2281" y="1836"/>
                </a:cubicBezTo>
                <a:cubicBezTo>
                  <a:pt x="2282" y="1835"/>
                  <a:pt x="2283" y="1834"/>
                  <a:pt x="2281" y="1834"/>
                </a:cubicBezTo>
                <a:close/>
                <a:moveTo>
                  <a:pt x="2176" y="1835"/>
                </a:moveTo>
                <a:cubicBezTo>
                  <a:pt x="2175" y="1835"/>
                  <a:pt x="2175" y="1834"/>
                  <a:pt x="2174" y="1835"/>
                </a:cubicBezTo>
                <a:cubicBezTo>
                  <a:pt x="2174" y="1835"/>
                  <a:pt x="2173" y="1836"/>
                  <a:pt x="2173" y="1836"/>
                </a:cubicBezTo>
                <a:cubicBezTo>
                  <a:pt x="2174" y="1837"/>
                  <a:pt x="2175" y="1836"/>
                  <a:pt x="2176" y="1835"/>
                </a:cubicBezTo>
                <a:close/>
                <a:moveTo>
                  <a:pt x="2170" y="1838"/>
                </a:moveTo>
                <a:cubicBezTo>
                  <a:pt x="2170" y="1838"/>
                  <a:pt x="2172" y="1836"/>
                  <a:pt x="2171" y="1835"/>
                </a:cubicBezTo>
                <a:cubicBezTo>
                  <a:pt x="2170" y="1835"/>
                  <a:pt x="2169" y="1836"/>
                  <a:pt x="2169" y="1836"/>
                </a:cubicBezTo>
                <a:cubicBezTo>
                  <a:pt x="2168" y="1837"/>
                  <a:pt x="2167" y="1841"/>
                  <a:pt x="2169" y="1842"/>
                </a:cubicBezTo>
                <a:cubicBezTo>
                  <a:pt x="2170" y="1841"/>
                  <a:pt x="2170" y="1839"/>
                  <a:pt x="2170" y="1838"/>
                </a:cubicBezTo>
                <a:close/>
                <a:moveTo>
                  <a:pt x="2273" y="1842"/>
                </a:moveTo>
                <a:cubicBezTo>
                  <a:pt x="2274" y="1842"/>
                  <a:pt x="2274" y="1840"/>
                  <a:pt x="2273" y="1840"/>
                </a:cubicBezTo>
                <a:cubicBezTo>
                  <a:pt x="2272" y="1839"/>
                  <a:pt x="2269" y="1839"/>
                  <a:pt x="2269" y="1840"/>
                </a:cubicBezTo>
                <a:cubicBezTo>
                  <a:pt x="2269" y="1841"/>
                  <a:pt x="2271" y="1841"/>
                  <a:pt x="2271" y="1841"/>
                </a:cubicBezTo>
                <a:cubicBezTo>
                  <a:pt x="2272" y="1841"/>
                  <a:pt x="2272" y="1843"/>
                  <a:pt x="2273" y="1842"/>
                </a:cubicBezTo>
                <a:close/>
                <a:moveTo>
                  <a:pt x="2265" y="1827"/>
                </a:moveTo>
                <a:cubicBezTo>
                  <a:pt x="2266" y="1827"/>
                  <a:pt x="2267" y="1828"/>
                  <a:pt x="2267" y="1828"/>
                </a:cubicBezTo>
                <a:cubicBezTo>
                  <a:pt x="2268" y="1829"/>
                  <a:pt x="2268" y="1830"/>
                  <a:pt x="2269" y="1831"/>
                </a:cubicBezTo>
                <a:cubicBezTo>
                  <a:pt x="2271" y="1832"/>
                  <a:pt x="2272" y="1829"/>
                  <a:pt x="2273" y="1828"/>
                </a:cubicBezTo>
                <a:cubicBezTo>
                  <a:pt x="2275" y="1827"/>
                  <a:pt x="2275" y="1828"/>
                  <a:pt x="2276" y="1829"/>
                </a:cubicBezTo>
                <a:cubicBezTo>
                  <a:pt x="2277" y="1829"/>
                  <a:pt x="2277" y="1828"/>
                  <a:pt x="2277" y="1827"/>
                </a:cubicBezTo>
                <a:cubicBezTo>
                  <a:pt x="2278" y="1826"/>
                  <a:pt x="2280" y="1824"/>
                  <a:pt x="2277" y="1822"/>
                </a:cubicBezTo>
                <a:cubicBezTo>
                  <a:pt x="2277" y="1822"/>
                  <a:pt x="2276" y="1821"/>
                  <a:pt x="2275" y="1821"/>
                </a:cubicBezTo>
                <a:cubicBezTo>
                  <a:pt x="2273" y="1819"/>
                  <a:pt x="2274" y="1817"/>
                  <a:pt x="2272" y="1816"/>
                </a:cubicBezTo>
                <a:cubicBezTo>
                  <a:pt x="2270" y="1815"/>
                  <a:pt x="2270" y="1814"/>
                  <a:pt x="2268" y="1812"/>
                </a:cubicBezTo>
                <a:cubicBezTo>
                  <a:pt x="2268" y="1811"/>
                  <a:pt x="2266" y="1809"/>
                  <a:pt x="2265" y="1810"/>
                </a:cubicBezTo>
                <a:cubicBezTo>
                  <a:pt x="2263" y="1810"/>
                  <a:pt x="2263" y="1813"/>
                  <a:pt x="2262" y="1814"/>
                </a:cubicBezTo>
                <a:cubicBezTo>
                  <a:pt x="2261" y="1815"/>
                  <a:pt x="2260" y="1816"/>
                  <a:pt x="2260" y="1817"/>
                </a:cubicBezTo>
                <a:cubicBezTo>
                  <a:pt x="2259" y="1819"/>
                  <a:pt x="2261" y="1820"/>
                  <a:pt x="2262" y="1821"/>
                </a:cubicBezTo>
                <a:cubicBezTo>
                  <a:pt x="2264" y="1823"/>
                  <a:pt x="2264" y="1825"/>
                  <a:pt x="2265" y="1827"/>
                </a:cubicBezTo>
                <a:close/>
                <a:moveTo>
                  <a:pt x="2225" y="1777"/>
                </a:moveTo>
                <a:cubicBezTo>
                  <a:pt x="2223" y="1777"/>
                  <a:pt x="2224" y="1779"/>
                  <a:pt x="2225" y="1778"/>
                </a:cubicBezTo>
                <a:cubicBezTo>
                  <a:pt x="2226" y="1778"/>
                  <a:pt x="2226" y="1776"/>
                  <a:pt x="2225" y="1777"/>
                </a:cubicBezTo>
                <a:close/>
                <a:moveTo>
                  <a:pt x="1775" y="760"/>
                </a:moveTo>
                <a:cubicBezTo>
                  <a:pt x="1775" y="760"/>
                  <a:pt x="1775" y="759"/>
                  <a:pt x="1776" y="759"/>
                </a:cubicBezTo>
                <a:cubicBezTo>
                  <a:pt x="1776" y="759"/>
                  <a:pt x="1777" y="759"/>
                  <a:pt x="1777" y="759"/>
                </a:cubicBezTo>
                <a:cubicBezTo>
                  <a:pt x="1778" y="760"/>
                  <a:pt x="1781" y="764"/>
                  <a:pt x="1782" y="762"/>
                </a:cubicBezTo>
                <a:cubicBezTo>
                  <a:pt x="1782" y="761"/>
                  <a:pt x="1779" y="758"/>
                  <a:pt x="1778" y="758"/>
                </a:cubicBezTo>
                <a:cubicBezTo>
                  <a:pt x="1777" y="758"/>
                  <a:pt x="1775" y="758"/>
                  <a:pt x="1774" y="758"/>
                </a:cubicBezTo>
                <a:cubicBezTo>
                  <a:pt x="1773" y="758"/>
                  <a:pt x="1772" y="758"/>
                  <a:pt x="1771" y="759"/>
                </a:cubicBezTo>
                <a:cubicBezTo>
                  <a:pt x="1770" y="760"/>
                  <a:pt x="1769" y="761"/>
                  <a:pt x="1768" y="761"/>
                </a:cubicBezTo>
                <a:cubicBezTo>
                  <a:pt x="1767" y="762"/>
                  <a:pt x="1766" y="763"/>
                  <a:pt x="1765" y="764"/>
                </a:cubicBezTo>
                <a:cubicBezTo>
                  <a:pt x="1764" y="765"/>
                  <a:pt x="1763" y="767"/>
                  <a:pt x="1762" y="768"/>
                </a:cubicBezTo>
                <a:cubicBezTo>
                  <a:pt x="1761" y="771"/>
                  <a:pt x="1760" y="773"/>
                  <a:pt x="1758" y="774"/>
                </a:cubicBezTo>
                <a:cubicBezTo>
                  <a:pt x="1757" y="774"/>
                  <a:pt x="1755" y="774"/>
                  <a:pt x="1755" y="776"/>
                </a:cubicBezTo>
                <a:cubicBezTo>
                  <a:pt x="1756" y="777"/>
                  <a:pt x="1757" y="776"/>
                  <a:pt x="1757" y="778"/>
                </a:cubicBezTo>
                <a:cubicBezTo>
                  <a:pt x="1757" y="779"/>
                  <a:pt x="1755" y="780"/>
                  <a:pt x="1755" y="781"/>
                </a:cubicBezTo>
                <a:cubicBezTo>
                  <a:pt x="1755" y="782"/>
                  <a:pt x="1756" y="782"/>
                  <a:pt x="1756" y="783"/>
                </a:cubicBezTo>
                <a:cubicBezTo>
                  <a:pt x="1757" y="784"/>
                  <a:pt x="1757" y="785"/>
                  <a:pt x="1758" y="786"/>
                </a:cubicBezTo>
                <a:cubicBezTo>
                  <a:pt x="1759" y="787"/>
                  <a:pt x="1761" y="786"/>
                  <a:pt x="1762" y="785"/>
                </a:cubicBezTo>
                <a:cubicBezTo>
                  <a:pt x="1764" y="783"/>
                  <a:pt x="1764" y="781"/>
                  <a:pt x="1766" y="779"/>
                </a:cubicBezTo>
                <a:cubicBezTo>
                  <a:pt x="1767" y="777"/>
                  <a:pt x="1770" y="776"/>
                  <a:pt x="1771" y="774"/>
                </a:cubicBezTo>
                <a:cubicBezTo>
                  <a:pt x="1772" y="773"/>
                  <a:pt x="1771" y="771"/>
                  <a:pt x="1772" y="770"/>
                </a:cubicBezTo>
                <a:cubicBezTo>
                  <a:pt x="1773" y="769"/>
                  <a:pt x="1774" y="769"/>
                  <a:pt x="1774" y="768"/>
                </a:cubicBezTo>
                <a:cubicBezTo>
                  <a:pt x="1774" y="766"/>
                  <a:pt x="1773" y="767"/>
                  <a:pt x="1772" y="766"/>
                </a:cubicBezTo>
                <a:cubicBezTo>
                  <a:pt x="1772" y="765"/>
                  <a:pt x="1772" y="763"/>
                  <a:pt x="1773" y="763"/>
                </a:cubicBezTo>
                <a:cubicBezTo>
                  <a:pt x="1773" y="762"/>
                  <a:pt x="1774" y="762"/>
                  <a:pt x="1775" y="760"/>
                </a:cubicBezTo>
                <a:close/>
                <a:moveTo>
                  <a:pt x="1759" y="569"/>
                </a:moveTo>
                <a:cubicBezTo>
                  <a:pt x="1759" y="571"/>
                  <a:pt x="1761" y="570"/>
                  <a:pt x="1761" y="571"/>
                </a:cubicBezTo>
                <a:cubicBezTo>
                  <a:pt x="1762" y="572"/>
                  <a:pt x="1759" y="575"/>
                  <a:pt x="1759" y="576"/>
                </a:cubicBezTo>
                <a:cubicBezTo>
                  <a:pt x="1757" y="578"/>
                  <a:pt x="1756" y="579"/>
                  <a:pt x="1755" y="581"/>
                </a:cubicBezTo>
                <a:cubicBezTo>
                  <a:pt x="1754" y="582"/>
                  <a:pt x="1754" y="582"/>
                  <a:pt x="1753" y="583"/>
                </a:cubicBezTo>
                <a:cubicBezTo>
                  <a:pt x="1752" y="584"/>
                  <a:pt x="1752" y="584"/>
                  <a:pt x="1751" y="585"/>
                </a:cubicBezTo>
                <a:cubicBezTo>
                  <a:pt x="1749" y="586"/>
                  <a:pt x="1753" y="585"/>
                  <a:pt x="1754" y="585"/>
                </a:cubicBezTo>
                <a:cubicBezTo>
                  <a:pt x="1755" y="585"/>
                  <a:pt x="1756" y="586"/>
                  <a:pt x="1757" y="586"/>
                </a:cubicBezTo>
                <a:cubicBezTo>
                  <a:pt x="1759" y="587"/>
                  <a:pt x="1762" y="586"/>
                  <a:pt x="1763" y="587"/>
                </a:cubicBezTo>
                <a:cubicBezTo>
                  <a:pt x="1766" y="587"/>
                  <a:pt x="1768" y="588"/>
                  <a:pt x="1771" y="588"/>
                </a:cubicBezTo>
                <a:cubicBezTo>
                  <a:pt x="1773" y="588"/>
                  <a:pt x="1775" y="588"/>
                  <a:pt x="1777" y="589"/>
                </a:cubicBezTo>
                <a:cubicBezTo>
                  <a:pt x="1778" y="589"/>
                  <a:pt x="1779" y="589"/>
                  <a:pt x="1780" y="590"/>
                </a:cubicBezTo>
                <a:cubicBezTo>
                  <a:pt x="1780" y="591"/>
                  <a:pt x="1780" y="592"/>
                  <a:pt x="1780" y="593"/>
                </a:cubicBezTo>
                <a:cubicBezTo>
                  <a:pt x="1780" y="594"/>
                  <a:pt x="1781" y="594"/>
                  <a:pt x="1781" y="595"/>
                </a:cubicBezTo>
                <a:cubicBezTo>
                  <a:pt x="1782" y="597"/>
                  <a:pt x="1781" y="599"/>
                  <a:pt x="1781" y="601"/>
                </a:cubicBezTo>
                <a:cubicBezTo>
                  <a:pt x="1782" y="602"/>
                  <a:pt x="1783" y="604"/>
                  <a:pt x="1785" y="605"/>
                </a:cubicBezTo>
                <a:cubicBezTo>
                  <a:pt x="1785" y="606"/>
                  <a:pt x="1786" y="607"/>
                  <a:pt x="1787" y="608"/>
                </a:cubicBezTo>
                <a:cubicBezTo>
                  <a:pt x="1788" y="608"/>
                  <a:pt x="1789" y="608"/>
                  <a:pt x="1790" y="609"/>
                </a:cubicBezTo>
                <a:cubicBezTo>
                  <a:pt x="1792" y="610"/>
                  <a:pt x="1793" y="612"/>
                  <a:pt x="1796" y="611"/>
                </a:cubicBezTo>
                <a:cubicBezTo>
                  <a:pt x="1797" y="611"/>
                  <a:pt x="1799" y="608"/>
                  <a:pt x="1801" y="608"/>
                </a:cubicBezTo>
                <a:cubicBezTo>
                  <a:pt x="1802" y="608"/>
                  <a:pt x="1803" y="609"/>
                  <a:pt x="1803" y="609"/>
                </a:cubicBezTo>
                <a:cubicBezTo>
                  <a:pt x="1805" y="609"/>
                  <a:pt x="1806" y="609"/>
                  <a:pt x="1807" y="610"/>
                </a:cubicBezTo>
                <a:cubicBezTo>
                  <a:pt x="1807" y="610"/>
                  <a:pt x="1808" y="611"/>
                  <a:pt x="1809" y="611"/>
                </a:cubicBezTo>
                <a:cubicBezTo>
                  <a:pt x="1810" y="611"/>
                  <a:pt x="1811" y="612"/>
                  <a:pt x="1812" y="612"/>
                </a:cubicBezTo>
                <a:cubicBezTo>
                  <a:pt x="1813" y="612"/>
                  <a:pt x="1815" y="612"/>
                  <a:pt x="1816" y="611"/>
                </a:cubicBezTo>
                <a:cubicBezTo>
                  <a:pt x="1817" y="611"/>
                  <a:pt x="1817" y="610"/>
                  <a:pt x="1818" y="610"/>
                </a:cubicBezTo>
                <a:cubicBezTo>
                  <a:pt x="1820" y="609"/>
                  <a:pt x="1822" y="610"/>
                  <a:pt x="1824" y="610"/>
                </a:cubicBezTo>
                <a:cubicBezTo>
                  <a:pt x="1825" y="611"/>
                  <a:pt x="1827" y="611"/>
                  <a:pt x="1828" y="611"/>
                </a:cubicBezTo>
                <a:cubicBezTo>
                  <a:pt x="1829" y="611"/>
                  <a:pt x="1830" y="610"/>
                  <a:pt x="1831" y="610"/>
                </a:cubicBezTo>
                <a:cubicBezTo>
                  <a:pt x="1833" y="609"/>
                  <a:pt x="1834" y="609"/>
                  <a:pt x="1836" y="609"/>
                </a:cubicBezTo>
                <a:cubicBezTo>
                  <a:pt x="1837" y="609"/>
                  <a:pt x="1837" y="608"/>
                  <a:pt x="1838" y="607"/>
                </a:cubicBezTo>
                <a:cubicBezTo>
                  <a:pt x="1838" y="607"/>
                  <a:pt x="1839" y="606"/>
                  <a:pt x="1840" y="607"/>
                </a:cubicBezTo>
                <a:cubicBezTo>
                  <a:pt x="1840" y="607"/>
                  <a:pt x="1839" y="609"/>
                  <a:pt x="1839" y="609"/>
                </a:cubicBezTo>
                <a:cubicBezTo>
                  <a:pt x="1839" y="610"/>
                  <a:pt x="1838" y="610"/>
                  <a:pt x="1837" y="610"/>
                </a:cubicBezTo>
                <a:cubicBezTo>
                  <a:pt x="1837" y="612"/>
                  <a:pt x="1838" y="611"/>
                  <a:pt x="1839" y="612"/>
                </a:cubicBezTo>
                <a:cubicBezTo>
                  <a:pt x="1839" y="612"/>
                  <a:pt x="1839" y="613"/>
                  <a:pt x="1839" y="613"/>
                </a:cubicBezTo>
                <a:cubicBezTo>
                  <a:pt x="1840" y="614"/>
                  <a:pt x="1840" y="614"/>
                  <a:pt x="1841" y="614"/>
                </a:cubicBezTo>
                <a:cubicBezTo>
                  <a:pt x="1842" y="616"/>
                  <a:pt x="1840" y="616"/>
                  <a:pt x="1840" y="616"/>
                </a:cubicBezTo>
                <a:cubicBezTo>
                  <a:pt x="1838" y="618"/>
                  <a:pt x="1840" y="621"/>
                  <a:pt x="1837" y="621"/>
                </a:cubicBezTo>
                <a:cubicBezTo>
                  <a:pt x="1835" y="622"/>
                  <a:pt x="1837" y="617"/>
                  <a:pt x="1835" y="618"/>
                </a:cubicBezTo>
                <a:cubicBezTo>
                  <a:pt x="1835" y="619"/>
                  <a:pt x="1835" y="620"/>
                  <a:pt x="1834" y="621"/>
                </a:cubicBezTo>
                <a:cubicBezTo>
                  <a:pt x="1833" y="621"/>
                  <a:pt x="1833" y="621"/>
                  <a:pt x="1832" y="620"/>
                </a:cubicBezTo>
                <a:cubicBezTo>
                  <a:pt x="1832" y="620"/>
                  <a:pt x="1831" y="619"/>
                  <a:pt x="1830" y="619"/>
                </a:cubicBezTo>
                <a:cubicBezTo>
                  <a:pt x="1829" y="619"/>
                  <a:pt x="1829" y="620"/>
                  <a:pt x="1828" y="620"/>
                </a:cubicBezTo>
                <a:cubicBezTo>
                  <a:pt x="1826" y="621"/>
                  <a:pt x="1825" y="618"/>
                  <a:pt x="1823" y="617"/>
                </a:cubicBezTo>
                <a:cubicBezTo>
                  <a:pt x="1822" y="616"/>
                  <a:pt x="1819" y="616"/>
                  <a:pt x="1817" y="617"/>
                </a:cubicBezTo>
                <a:cubicBezTo>
                  <a:pt x="1816" y="617"/>
                  <a:pt x="1816" y="617"/>
                  <a:pt x="1815" y="618"/>
                </a:cubicBezTo>
                <a:cubicBezTo>
                  <a:pt x="1814" y="619"/>
                  <a:pt x="1813" y="619"/>
                  <a:pt x="1812" y="620"/>
                </a:cubicBezTo>
                <a:cubicBezTo>
                  <a:pt x="1811" y="620"/>
                  <a:pt x="1811" y="622"/>
                  <a:pt x="1810" y="623"/>
                </a:cubicBezTo>
                <a:cubicBezTo>
                  <a:pt x="1809" y="624"/>
                  <a:pt x="1808" y="624"/>
                  <a:pt x="1807" y="625"/>
                </a:cubicBezTo>
                <a:cubicBezTo>
                  <a:pt x="1806" y="626"/>
                  <a:pt x="1806" y="628"/>
                  <a:pt x="1805" y="628"/>
                </a:cubicBezTo>
                <a:cubicBezTo>
                  <a:pt x="1803" y="628"/>
                  <a:pt x="1803" y="626"/>
                  <a:pt x="1802" y="626"/>
                </a:cubicBezTo>
                <a:cubicBezTo>
                  <a:pt x="1801" y="625"/>
                  <a:pt x="1801" y="625"/>
                  <a:pt x="1799" y="625"/>
                </a:cubicBezTo>
                <a:cubicBezTo>
                  <a:pt x="1799" y="625"/>
                  <a:pt x="1798" y="625"/>
                  <a:pt x="1798" y="625"/>
                </a:cubicBezTo>
                <a:cubicBezTo>
                  <a:pt x="1797" y="625"/>
                  <a:pt x="1797" y="626"/>
                  <a:pt x="1796" y="626"/>
                </a:cubicBezTo>
                <a:cubicBezTo>
                  <a:pt x="1795" y="626"/>
                  <a:pt x="1795" y="625"/>
                  <a:pt x="1794" y="624"/>
                </a:cubicBezTo>
                <a:cubicBezTo>
                  <a:pt x="1792" y="623"/>
                  <a:pt x="1790" y="622"/>
                  <a:pt x="1788" y="623"/>
                </a:cubicBezTo>
                <a:cubicBezTo>
                  <a:pt x="1787" y="624"/>
                  <a:pt x="1786" y="625"/>
                  <a:pt x="1785" y="625"/>
                </a:cubicBezTo>
                <a:cubicBezTo>
                  <a:pt x="1783" y="625"/>
                  <a:pt x="1783" y="625"/>
                  <a:pt x="1782" y="625"/>
                </a:cubicBezTo>
                <a:cubicBezTo>
                  <a:pt x="1781" y="627"/>
                  <a:pt x="1783" y="626"/>
                  <a:pt x="1784" y="627"/>
                </a:cubicBezTo>
                <a:cubicBezTo>
                  <a:pt x="1785" y="627"/>
                  <a:pt x="1785" y="629"/>
                  <a:pt x="1786" y="629"/>
                </a:cubicBezTo>
                <a:cubicBezTo>
                  <a:pt x="1788" y="630"/>
                  <a:pt x="1790" y="630"/>
                  <a:pt x="1792" y="631"/>
                </a:cubicBezTo>
                <a:cubicBezTo>
                  <a:pt x="1794" y="632"/>
                  <a:pt x="1795" y="633"/>
                  <a:pt x="1797" y="635"/>
                </a:cubicBezTo>
                <a:cubicBezTo>
                  <a:pt x="1798" y="636"/>
                  <a:pt x="1801" y="638"/>
                  <a:pt x="1802" y="640"/>
                </a:cubicBezTo>
                <a:cubicBezTo>
                  <a:pt x="1803" y="641"/>
                  <a:pt x="1803" y="642"/>
                  <a:pt x="1803" y="643"/>
                </a:cubicBezTo>
                <a:cubicBezTo>
                  <a:pt x="1805" y="644"/>
                  <a:pt x="1805" y="642"/>
                  <a:pt x="1806" y="642"/>
                </a:cubicBezTo>
                <a:cubicBezTo>
                  <a:pt x="1808" y="641"/>
                  <a:pt x="1808" y="645"/>
                  <a:pt x="1809" y="646"/>
                </a:cubicBezTo>
                <a:cubicBezTo>
                  <a:pt x="1810" y="648"/>
                  <a:pt x="1810" y="651"/>
                  <a:pt x="1808" y="652"/>
                </a:cubicBezTo>
                <a:cubicBezTo>
                  <a:pt x="1807" y="652"/>
                  <a:pt x="1807" y="651"/>
                  <a:pt x="1806" y="652"/>
                </a:cubicBezTo>
                <a:cubicBezTo>
                  <a:pt x="1805" y="653"/>
                  <a:pt x="1805" y="654"/>
                  <a:pt x="1805" y="655"/>
                </a:cubicBezTo>
                <a:cubicBezTo>
                  <a:pt x="1805" y="656"/>
                  <a:pt x="1806" y="656"/>
                  <a:pt x="1806" y="657"/>
                </a:cubicBezTo>
                <a:cubicBezTo>
                  <a:pt x="1808" y="659"/>
                  <a:pt x="1807" y="662"/>
                  <a:pt x="1808" y="664"/>
                </a:cubicBezTo>
                <a:cubicBezTo>
                  <a:pt x="1809" y="664"/>
                  <a:pt x="1809" y="664"/>
                  <a:pt x="1810" y="665"/>
                </a:cubicBezTo>
                <a:cubicBezTo>
                  <a:pt x="1810" y="665"/>
                  <a:pt x="1809" y="666"/>
                  <a:pt x="1810" y="666"/>
                </a:cubicBezTo>
                <a:cubicBezTo>
                  <a:pt x="1810" y="667"/>
                  <a:pt x="1810" y="668"/>
                  <a:pt x="1811" y="668"/>
                </a:cubicBezTo>
                <a:cubicBezTo>
                  <a:pt x="1814" y="669"/>
                  <a:pt x="1814" y="665"/>
                  <a:pt x="1816" y="665"/>
                </a:cubicBezTo>
                <a:cubicBezTo>
                  <a:pt x="1818" y="665"/>
                  <a:pt x="1818" y="668"/>
                  <a:pt x="1821" y="665"/>
                </a:cubicBezTo>
                <a:cubicBezTo>
                  <a:pt x="1822" y="664"/>
                  <a:pt x="1824" y="663"/>
                  <a:pt x="1825" y="661"/>
                </a:cubicBezTo>
                <a:cubicBezTo>
                  <a:pt x="1825" y="659"/>
                  <a:pt x="1825" y="658"/>
                  <a:pt x="1825" y="657"/>
                </a:cubicBezTo>
                <a:cubicBezTo>
                  <a:pt x="1826" y="655"/>
                  <a:pt x="1829" y="654"/>
                  <a:pt x="1829" y="651"/>
                </a:cubicBezTo>
                <a:cubicBezTo>
                  <a:pt x="1829" y="650"/>
                  <a:pt x="1829" y="650"/>
                  <a:pt x="1830" y="648"/>
                </a:cubicBezTo>
                <a:cubicBezTo>
                  <a:pt x="1830" y="648"/>
                  <a:pt x="1830" y="646"/>
                  <a:pt x="1831" y="646"/>
                </a:cubicBezTo>
                <a:cubicBezTo>
                  <a:pt x="1832" y="645"/>
                  <a:pt x="1832" y="645"/>
                  <a:pt x="1833" y="644"/>
                </a:cubicBezTo>
                <a:cubicBezTo>
                  <a:pt x="1833" y="643"/>
                  <a:pt x="1833" y="640"/>
                  <a:pt x="1834" y="641"/>
                </a:cubicBezTo>
                <a:cubicBezTo>
                  <a:pt x="1835" y="641"/>
                  <a:pt x="1834" y="643"/>
                  <a:pt x="1834" y="644"/>
                </a:cubicBezTo>
                <a:cubicBezTo>
                  <a:pt x="1834" y="645"/>
                  <a:pt x="1834" y="646"/>
                  <a:pt x="1833" y="646"/>
                </a:cubicBezTo>
                <a:cubicBezTo>
                  <a:pt x="1832" y="648"/>
                  <a:pt x="1832" y="648"/>
                  <a:pt x="1833" y="649"/>
                </a:cubicBezTo>
                <a:cubicBezTo>
                  <a:pt x="1833" y="650"/>
                  <a:pt x="1833" y="652"/>
                  <a:pt x="1833" y="653"/>
                </a:cubicBezTo>
                <a:cubicBezTo>
                  <a:pt x="1834" y="654"/>
                  <a:pt x="1835" y="653"/>
                  <a:pt x="1836" y="652"/>
                </a:cubicBezTo>
                <a:cubicBezTo>
                  <a:pt x="1836" y="651"/>
                  <a:pt x="1838" y="651"/>
                  <a:pt x="1839" y="652"/>
                </a:cubicBezTo>
                <a:cubicBezTo>
                  <a:pt x="1839" y="652"/>
                  <a:pt x="1839" y="653"/>
                  <a:pt x="1839" y="653"/>
                </a:cubicBezTo>
                <a:cubicBezTo>
                  <a:pt x="1840" y="654"/>
                  <a:pt x="1840" y="654"/>
                  <a:pt x="1840" y="654"/>
                </a:cubicBezTo>
                <a:cubicBezTo>
                  <a:pt x="1841" y="656"/>
                  <a:pt x="1841" y="656"/>
                  <a:pt x="1841" y="657"/>
                </a:cubicBezTo>
                <a:cubicBezTo>
                  <a:pt x="1841" y="658"/>
                  <a:pt x="1841" y="659"/>
                  <a:pt x="1842" y="659"/>
                </a:cubicBezTo>
                <a:cubicBezTo>
                  <a:pt x="1843" y="659"/>
                  <a:pt x="1843" y="659"/>
                  <a:pt x="1843" y="659"/>
                </a:cubicBezTo>
                <a:cubicBezTo>
                  <a:pt x="1844" y="659"/>
                  <a:pt x="1845" y="659"/>
                  <a:pt x="1845" y="659"/>
                </a:cubicBezTo>
                <a:cubicBezTo>
                  <a:pt x="1847" y="659"/>
                  <a:pt x="1846" y="658"/>
                  <a:pt x="1847" y="657"/>
                </a:cubicBezTo>
                <a:cubicBezTo>
                  <a:pt x="1848" y="656"/>
                  <a:pt x="1848" y="658"/>
                  <a:pt x="1849" y="659"/>
                </a:cubicBezTo>
                <a:cubicBezTo>
                  <a:pt x="1849" y="660"/>
                  <a:pt x="1849" y="660"/>
                  <a:pt x="1850" y="661"/>
                </a:cubicBezTo>
                <a:cubicBezTo>
                  <a:pt x="1851" y="662"/>
                  <a:pt x="1851" y="663"/>
                  <a:pt x="1852" y="664"/>
                </a:cubicBezTo>
                <a:cubicBezTo>
                  <a:pt x="1853" y="665"/>
                  <a:pt x="1853" y="663"/>
                  <a:pt x="1854" y="662"/>
                </a:cubicBezTo>
                <a:cubicBezTo>
                  <a:pt x="1855" y="661"/>
                  <a:pt x="1856" y="661"/>
                  <a:pt x="1857" y="662"/>
                </a:cubicBezTo>
                <a:cubicBezTo>
                  <a:pt x="1858" y="663"/>
                  <a:pt x="1858" y="663"/>
                  <a:pt x="1859" y="663"/>
                </a:cubicBezTo>
                <a:cubicBezTo>
                  <a:pt x="1860" y="663"/>
                  <a:pt x="1861" y="663"/>
                  <a:pt x="1862" y="663"/>
                </a:cubicBezTo>
                <a:cubicBezTo>
                  <a:pt x="1864" y="663"/>
                  <a:pt x="1864" y="661"/>
                  <a:pt x="1865" y="660"/>
                </a:cubicBezTo>
                <a:cubicBezTo>
                  <a:pt x="1866" y="660"/>
                  <a:pt x="1867" y="660"/>
                  <a:pt x="1866" y="661"/>
                </a:cubicBezTo>
                <a:cubicBezTo>
                  <a:pt x="1866" y="662"/>
                  <a:pt x="1865" y="662"/>
                  <a:pt x="1865" y="663"/>
                </a:cubicBezTo>
                <a:cubicBezTo>
                  <a:pt x="1864" y="663"/>
                  <a:pt x="1864" y="664"/>
                  <a:pt x="1864" y="665"/>
                </a:cubicBezTo>
                <a:cubicBezTo>
                  <a:pt x="1863" y="666"/>
                  <a:pt x="1863" y="667"/>
                  <a:pt x="1863" y="668"/>
                </a:cubicBezTo>
                <a:cubicBezTo>
                  <a:pt x="1864" y="670"/>
                  <a:pt x="1866" y="670"/>
                  <a:pt x="1868" y="671"/>
                </a:cubicBezTo>
                <a:cubicBezTo>
                  <a:pt x="1869" y="671"/>
                  <a:pt x="1870" y="672"/>
                  <a:pt x="1871" y="672"/>
                </a:cubicBezTo>
                <a:cubicBezTo>
                  <a:pt x="1871" y="673"/>
                  <a:pt x="1873" y="673"/>
                  <a:pt x="1874" y="673"/>
                </a:cubicBezTo>
                <a:cubicBezTo>
                  <a:pt x="1875" y="673"/>
                  <a:pt x="1875" y="673"/>
                  <a:pt x="1876" y="674"/>
                </a:cubicBezTo>
                <a:cubicBezTo>
                  <a:pt x="1878" y="676"/>
                  <a:pt x="1881" y="676"/>
                  <a:pt x="1883" y="676"/>
                </a:cubicBezTo>
                <a:cubicBezTo>
                  <a:pt x="1885" y="677"/>
                  <a:pt x="1887" y="677"/>
                  <a:pt x="1889" y="678"/>
                </a:cubicBezTo>
                <a:cubicBezTo>
                  <a:pt x="1891" y="679"/>
                  <a:pt x="1893" y="680"/>
                  <a:pt x="1896" y="680"/>
                </a:cubicBezTo>
                <a:cubicBezTo>
                  <a:pt x="1898" y="681"/>
                  <a:pt x="1901" y="681"/>
                  <a:pt x="1903" y="682"/>
                </a:cubicBezTo>
                <a:cubicBezTo>
                  <a:pt x="1906" y="683"/>
                  <a:pt x="1908" y="685"/>
                  <a:pt x="1910" y="685"/>
                </a:cubicBezTo>
                <a:cubicBezTo>
                  <a:pt x="1913" y="686"/>
                  <a:pt x="1916" y="686"/>
                  <a:pt x="1918" y="687"/>
                </a:cubicBezTo>
                <a:cubicBezTo>
                  <a:pt x="1921" y="687"/>
                  <a:pt x="1924" y="688"/>
                  <a:pt x="1927" y="689"/>
                </a:cubicBezTo>
                <a:cubicBezTo>
                  <a:pt x="1929" y="690"/>
                  <a:pt x="1931" y="691"/>
                  <a:pt x="1934" y="692"/>
                </a:cubicBezTo>
                <a:cubicBezTo>
                  <a:pt x="1936" y="693"/>
                  <a:pt x="1938" y="693"/>
                  <a:pt x="1940" y="694"/>
                </a:cubicBezTo>
                <a:cubicBezTo>
                  <a:pt x="1942" y="695"/>
                  <a:pt x="1944" y="696"/>
                  <a:pt x="1946" y="697"/>
                </a:cubicBezTo>
                <a:cubicBezTo>
                  <a:pt x="1947" y="697"/>
                  <a:pt x="1948" y="698"/>
                  <a:pt x="1949" y="698"/>
                </a:cubicBezTo>
                <a:cubicBezTo>
                  <a:pt x="1951" y="699"/>
                  <a:pt x="1952" y="699"/>
                  <a:pt x="1953" y="700"/>
                </a:cubicBezTo>
                <a:cubicBezTo>
                  <a:pt x="1956" y="700"/>
                  <a:pt x="1957" y="701"/>
                  <a:pt x="1959" y="703"/>
                </a:cubicBezTo>
                <a:cubicBezTo>
                  <a:pt x="1960" y="705"/>
                  <a:pt x="1963" y="705"/>
                  <a:pt x="1964" y="707"/>
                </a:cubicBezTo>
                <a:cubicBezTo>
                  <a:pt x="1966" y="708"/>
                  <a:pt x="1965" y="710"/>
                  <a:pt x="1965" y="711"/>
                </a:cubicBezTo>
                <a:cubicBezTo>
                  <a:pt x="1964" y="713"/>
                  <a:pt x="1965" y="714"/>
                  <a:pt x="1967" y="714"/>
                </a:cubicBezTo>
                <a:cubicBezTo>
                  <a:pt x="1967" y="715"/>
                  <a:pt x="1968" y="715"/>
                  <a:pt x="1968" y="715"/>
                </a:cubicBezTo>
                <a:cubicBezTo>
                  <a:pt x="1969" y="716"/>
                  <a:pt x="1968" y="716"/>
                  <a:pt x="1969" y="717"/>
                </a:cubicBezTo>
                <a:cubicBezTo>
                  <a:pt x="1970" y="718"/>
                  <a:pt x="1975" y="717"/>
                  <a:pt x="1973" y="720"/>
                </a:cubicBezTo>
                <a:cubicBezTo>
                  <a:pt x="1973" y="721"/>
                  <a:pt x="1972" y="722"/>
                  <a:pt x="1972" y="723"/>
                </a:cubicBezTo>
                <a:cubicBezTo>
                  <a:pt x="1972" y="724"/>
                  <a:pt x="1973" y="725"/>
                  <a:pt x="1973" y="726"/>
                </a:cubicBezTo>
                <a:cubicBezTo>
                  <a:pt x="1974" y="727"/>
                  <a:pt x="1975" y="728"/>
                  <a:pt x="1975" y="729"/>
                </a:cubicBezTo>
                <a:cubicBezTo>
                  <a:pt x="1975" y="730"/>
                  <a:pt x="1975" y="731"/>
                  <a:pt x="1976" y="732"/>
                </a:cubicBezTo>
                <a:cubicBezTo>
                  <a:pt x="1977" y="732"/>
                  <a:pt x="1978" y="733"/>
                  <a:pt x="1978" y="734"/>
                </a:cubicBezTo>
                <a:cubicBezTo>
                  <a:pt x="1979" y="735"/>
                  <a:pt x="1978" y="736"/>
                  <a:pt x="1979" y="738"/>
                </a:cubicBezTo>
                <a:cubicBezTo>
                  <a:pt x="1980" y="739"/>
                  <a:pt x="1983" y="741"/>
                  <a:pt x="1985" y="741"/>
                </a:cubicBezTo>
                <a:cubicBezTo>
                  <a:pt x="1986" y="742"/>
                  <a:pt x="1988" y="742"/>
                  <a:pt x="1987" y="743"/>
                </a:cubicBezTo>
                <a:cubicBezTo>
                  <a:pt x="1987" y="746"/>
                  <a:pt x="1984" y="742"/>
                  <a:pt x="1984" y="744"/>
                </a:cubicBezTo>
                <a:cubicBezTo>
                  <a:pt x="1984" y="745"/>
                  <a:pt x="1987" y="747"/>
                  <a:pt x="1987" y="747"/>
                </a:cubicBezTo>
                <a:cubicBezTo>
                  <a:pt x="1988" y="748"/>
                  <a:pt x="1989" y="748"/>
                  <a:pt x="1989" y="749"/>
                </a:cubicBezTo>
                <a:cubicBezTo>
                  <a:pt x="1990" y="752"/>
                  <a:pt x="1983" y="750"/>
                  <a:pt x="1981" y="751"/>
                </a:cubicBezTo>
                <a:cubicBezTo>
                  <a:pt x="1981" y="753"/>
                  <a:pt x="1983" y="753"/>
                  <a:pt x="1984" y="754"/>
                </a:cubicBezTo>
                <a:cubicBezTo>
                  <a:pt x="1985" y="754"/>
                  <a:pt x="1986" y="755"/>
                  <a:pt x="1987" y="756"/>
                </a:cubicBezTo>
                <a:cubicBezTo>
                  <a:pt x="1989" y="756"/>
                  <a:pt x="1990" y="757"/>
                  <a:pt x="1991" y="758"/>
                </a:cubicBezTo>
                <a:cubicBezTo>
                  <a:pt x="1993" y="759"/>
                  <a:pt x="1993" y="759"/>
                  <a:pt x="1995" y="759"/>
                </a:cubicBezTo>
                <a:cubicBezTo>
                  <a:pt x="1996" y="759"/>
                  <a:pt x="1997" y="759"/>
                  <a:pt x="1998" y="759"/>
                </a:cubicBezTo>
                <a:cubicBezTo>
                  <a:pt x="1999" y="761"/>
                  <a:pt x="1997" y="761"/>
                  <a:pt x="1996" y="761"/>
                </a:cubicBezTo>
                <a:cubicBezTo>
                  <a:pt x="1995" y="761"/>
                  <a:pt x="1994" y="760"/>
                  <a:pt x="1993" y="760"/>
                </a:cubicBezTo>
                <a:cubicBezTo>
                  <a:pt x="1992" y="760"/>
                  <a:pt x="1991" y="761"/>
                  <a:pt x="1989" y="761"/>
                </a:cubicBezTo>
                <a:cubicBezTo>
                  <a:pt x="1988" y="761"/>
                  <a:pt x="1987" y="761"/>
                  <a:pt x="1986" y="761"/>
                </a:cubicBezTo>
                <a:cubicBezTo>
                  <a:pt x="1985" y="760"/>
                  <a:pt x="1984" y="760"/>
                  <a:pt x="1984" y="761"/>
                </a:cubicBezTo>
                <a:cubicBezTo>
                  <a:pt x="1984" y="763"/>
                  <a:pt x="1988" y="764"/>
                  <a:pt x="1985" y="765"/>
                </a:cubicBezTo>
                <a:cubicBezTo>
                  <a:pt x="1984" y="766"/>
                  <a:pt x="1983" y="766"/>
                  <a:pt x="1982" y="766"/>
                </a:cubicBezTo>
                <a:cubicBezTo>
                  <a:pt x="1981" y="766"/>
                  <a:pt x="1979" y="766"/>
                  <a:pt x="1978" y="766"/>
                </a:cubicBezTo>
                <a:cubicBezTo>
                  <a:pt x="1976" y="767"/>
                  <a:pt x="1974" y="768"/>
                  <a:pt x="1972" y="769"/>
                </a:cubicBezTo>
                <a:cubicBezTo>
                  <a:pt x="1968" y="772"/>
                  <a:pt x="1963" y="775"/>
                  <a:pt x="1961" y="780"/>
                </a:cubicBezTo>
                <a:cubicBezTo>
                  <a:pt x="1960" y="782"/>
                  <a:pt x="1959" y="785"/>
                  <a:pt x="1958" y="787"/>
                </a:cubicBezTo>
                <a:cubicBezTo>
                  <a:pt x="1956" y="789"/>
                  <a:pt x="1956" y="791"/>
                  <a:pt x="1955" y="793"/>
                </a:cubicBezTo>
                <a:cubicBezTo>
                  <a:pt x="1955" y="794"/>
                  <a:pt x="1951" y="799"/>
                  <a:pt x="1954" y="798"/>
                </a:cubicBezTo>
                <a:cubicBezTo>
                  <a:pt x="1955" y="798"/>
                  <a:pt x="1957" y="797"/>
                  <a:pt x="1958" y="797"/>
                </a:cubicBezTo>
                <a:cubicBezTo>
                  <a:pt x="1959" y="796"/>
                  <a:pt x="1960" y="797"/>
                  <a:pt x="1962" y="797"/>
                </a:cubicBezTo>
                <a:cubicBezTo>
                  <a:pt x="1964" y="796"/>
                  <a:pt x="1968" y="797"/>
                  <a:pt x="1971" y="798"/>
                </a:cubicBezTo>
                <a:cubicBezTo>
                  <a:pt x="1972" y="798"/>
                  <a:pt x="1973" y="798"/>
                  <a:pt x="1974" y="798"/>
                </a:cubicBezTo>
                <a:cubicBezTo>
                  <a:pt x="1976" y="798"/>
                  <a:pt x="1978" y="795"/>
                  <a:pt x="1980" y="795"/>
                </a:cubicBezTo>
                <a:cubicBezTo>
                  <a:pt x="1981" y="795"/>
                  <a:pt x="1981" y="796"/>
                  <a:pt x="1982" y="797"/>
                </a:cubicBezTo>
                <a:cubicBezTo>
                  <a:pt x="1983" y="797"/>
                  <a:pt x="1984" y="797"/>
                  <a:pt x="1985" y="797"/>
                </a:cubicBezTo>
                <a:cubicBezTo>
                  <a:pt x="1987" y="797"/>
                  <a:pt x="1989" y="799"/>
                  <a:pt x="1991" y="798"/>
                </a:cubicBezTo>
                <a:cubicBezTo>
                  <a:pt x="1991" y="797"/>
                  <a:pt x="1991" y="796"/>
                  <a:pt x="1992" y="795"/>
                </a:cubicBezTo>
                <a:cubicBezTo>
                  <a:pt x="1992" y="794"/>
                  <a:pt x="1993" y="793"/>
                  <a:pt x="1993" y="793"/>
                </a:cubicBezTo>
                <a:cubicBezTo>
                  <a:pt x="1994" y="792"/>
                  <a:pt x="1995" y="792"/>
                  <a:pt x="1996" y="791"/>
                </a:cubicBezTo>
                <a:cubicBezTo>
                  <a:pt x="1997" y="790"/>
                  <a:pt x="1997" y="789"/>
                  <a:pt x="1999" y="789"/>
                </a:cubicBezTo>
                <a:cubicBezTo>
                  <a:pt x="2001" y="788"/>
                  <a:pt x="2002" y="790"/>
                  <a:pt x="2004" y="791"/>
                </a:cubicBezTo>
                <a:cubicBezTo>
                  <a:pt x="2006" y="792"/>
                  <a:pt x="2008" y="791"/>
                  <a:pt x="2010" y="790"/>
                </a:cubicBezTo>
                <a:cubicBezTo>
                  <a:pt x="2014" y="789"/>
                  <a:pt x="2018" y="788"/>
                  <a:pt x="2023" y="789"/>
                </a:cubicBezTo>
                <a:cubicBezTo>
                  <a:pt x="2026" y="789"/>
                  <a:pt x="2023" y="792"/>
                  <a:pt x="2025" y="793"/>
                </a:cubicBezTo>
                <a:cubicBezTo>
                  <a:pt x="2026" y="794"/>
                  <a:pt x="2028" y="794"/>
                  <a:pt x="2028" y="795"/>
                </a:cubicBezTo>
                <a:cubicBezTo>
                  <a:pt x="2029" y="796"/>
                  <a:pt x="2030" y="797"/>
                  <a:pt x="2031" y="798"/>
                </a:cubicBezTo>
                <a:cubicBezTo>
                  <a:pt x="2032" y="799"/>
                  <a:pt x="2033" y="799"/>
                  <a:pt x="2034" y="800"/>
                </a:cubicBezTo>
                <a:cubicBezTo>
                  <a:pt x="2035" y="801"/>
                  <a:pt x="2036" y="802"/>
                  <a:pt x="2036" y="803"/>
                </a:cubicBezTo>
                <a:cubicBezTo>
                  <a:pt x="2038" y="804"/>
                  <a:pt x="2040" y="805"/>
                  <a:pt x="2042" y="807"/>
                </a:cubicBezTo>
                <a:cubicBezTo>
                  <a:pt x="2046" y="809"/>
                  <a:pt x="2047" y="813"/>
                  <a:pt x="2051" y="815"/>
                </a:cubicBezTo>
                <a:cubicBezTo>
                  <a:pt x="2052" y="816"/>
                  <a:pt x="2053" y="816"/>
                  <a:pt x="2054" y="817"/>
                </a:cubicBezTo>
                <a:cubicBezTo>
                  <a:pt x="2054" y="818"/>
                  <a:pt x="2055" y="818"/>
                  <a:pt x="2055" y="819"/>
                </a:cubicBezTo>
                <a:cubicBezTo>
                  <a:pt x="2057" y="821"/>
                  <a:pt x="2058" y="822"/>
                  <a:pt x="2060" y="823"/>
                </a:cubicBezTo>
                <a:cubicBezTo>
                  <a:pt x="2062" y="823"/>
                  <a:pt x="2065" y="823"/>
                  <a:pt x="2067" y="823"/>
                </a:cubicBezTo>
                <a:cubicBezTo>
                  <a:pt x="2070" y="823"/>
                  <a:pt x="2073" y="823"/>
                  <a:pt x="2076" y="822"/>
                </a:cubicBezTo>
                <a:cubicBezTo>
                  <a:pt x="2078" y="822"/>
                  <a:pt x="2081" y="822"/>
                  <a:pt x="2083" y="821"/>
                </a:cubicBezTo>
                <a:cubicBezTo>
                  <a:pt x="2085" y="821"/>
                  <a:pt x="2088" y="820"/>
                  <a:pt x="2091" y="821"/>
                </a:cubicBezTo>
                <a:cubicBezTo>
                  <a:pt x="2092" y="821"/>
                  <a:pt x="2093" y="821"/>
                  <a:pt x="2094" y="822"/>
                </a:cubicBezTo>
                <a:cubicBezTo>
                  <a:pt x="2095" y="822"/>
                  <a:pt x="2096" y="822"/>
                  <a:pt x="2097" y="822"/>
                </a:cubicBezTo>
                <a:cubicBezTo>
                  <a:pt x="2098" y="822"/>
                  <a:pt x="2099" y="823"/>
                  <a:pt x="2099" y="823"/>
                </a:cubicBezTo>
                <a:cubicBezTo>
                  <a:pt x="2100" y="824"/>
                  <a:pt x="2101" y="824"/>
                  <a:pt x="2102" y="824"/>
                </a:cubicBezTo>
                <a:cubicBezTo>
                  <a:pt x="2105" y="825"/>
                  <a:pt x="2105" y="827"/>
                  <a:pt x="2108" y="826"/>
                </a:cubicBezTo>
                <a:cubicBezTo>
                  <a:pt x="2110" y="825"/>
                  <a:pt x="2112" y="823"/>
                  <a:pt x="2113" y="822"/>
                </a:cubicBezTo>
                <a:cubicBezTo>
                  <a:pt x="2116" y="820"/>
                  <a:pt x="2118" y="821"/>
                  <a:pt x="2120" y="819"/>
                </a:cubicBezTo>
                <a:cubicBezTo>
                  <a:pt x="2122" y="818"/>
                  <a:pt x="2123" y="817"/>
                  <a:pt x="2124" y="816"/>
                </a:cubicBezTo>
                <a:cubicBezTo>
                  <a:pt x="2126" y="815"/>
                  <a:pt x="2127" y="815"/>
                  <a:pt x="2127" y="813"/>
                </a:cubicBezTo>
                <a:cubicBezTo>
                  <a:pt x="2128" y="812"/>
                  <a:pt x="2127" y="810"/>
                  <a:pt x="2127" y="809"/>
                </a:cubicBezTo>
                <a:cubicBezTo>
                  <a:pt x="2126" y="807"/>
                  <a:pt x="2127" y="805"/>
                  <a:pt x="2125" y="805"/>
                </a:cubicBezTo>
                <a:cubicBezTo>
                  <a:pt x="2124" y="804"/>
                  <a:pt x="2123" y="804"/>
                  <a:pt x="2122" y="803"/>
                </a:cubicBezTo>
                <a:cubicBezTo>
                  <a:pt x="2121" y="802"/>
                  <a:pt x="2121" y="801"/>
                  <a:pt x="2120" y="800"/>
                </a:cubicBezTo>
                <a:cubicBezTo>
                  <a:pt x="2119" y="800"/>
                  <a:pt x="2118" y="799"/>
                  <a:pt x="2117" y="799"/>
                </a:cubicBezTo>
                <a:cubicBezTo>
                  <a:pt x="2116" y="799"/>
                  <a:pt x="2115" y="798"/>
                  <a:pt x="2114" y="797"/>
                </a:cubicBezTo>
                <a:cubicBezTo>
                  <a:pt x="2113" y="796"/>
                  <a:pt x="2112" y="796"/>
                  <a:pt x="2111" y="796"/>
                </a:cubicBezTo>
                <a:cubicBezTo>
                  <a:pt x="2110" y="795"/>
                  <a:pt x="2108" y="795"/>
                  <a:pt x="2109" y="794"/>
                </a:cubicBezTo>
                <a:cubicBezTo>
                  <a:pt x="2110" y="793"/>
                  <a:pt x="2112" y="794"/>
                  <a:pt x="2112" y="794"/>
                </a:cubicBezTo>
                <a:cubicBezTo>
                  <a:pt x="2114" y="795"/>
                  <a:pt x="2116" y="795"/>
                  <a:pt x="2118" y="795"/>
                </a:cubicBezTo>
                <a:cubicBezTo>
                  <a:pt x="2119" y="795"/>
                  <a:pt x="2120" y="794"/>
                  <a:pt x="2121" y="794"/>
                </a:cubicBezTo>
                <a:cubicBezTo>
                  <a:pt x="2123" y="794"/>
                  <a:pt x="2123" y="794"/>
                  <a:pt x="2125" y="794"/>
                </a:cubicBezTo>
                <a:cubicBezTo>
                  <a:pt x="2126" y="793"/>
                  <a:pt x="2127" y="793"/>
                  <a:pt x="2128" y="793"/>
                </a:cubicBezTo>
                <a:cubicBezTo>
                  <a:pt x="2129" y="793"/>
                  <a:pt x="2133" y="794"/>
                  <a:pt x="2134" y="793"/>
                </a:cubicBezTo>
                <a:cubicBezTo>
                  <a:pt x="2134" y="792"/>
                  <a:pt x="2134" y="791"/>
                  <a:pt x="2134" y="791"/>
                </a:cubicBezTo>
                <a:cubicBezTo>
                  <a:pt x="2134" y="790"/>
                  <a:pt x="2134" y="789"/>
                  <a:pt x="2134" y="789"/>
                </a:cubicBezTo>
                <a:cubicBezTo>
                  <a:pt x="2134" y="788"/>
                  <a:pt x="2134" y="788"/>
                  <a:pt x="2134" y="787"/>
                </a:cubicBezTo>
                <a:cubicBezTo>
                  <a:pt x="2134" y="787"/>
                  <a:pt x="2133" y="787"/>
                  <a:pt x="2133" y="787"/>
                </a:cubicBezTo>
                <a:cubicBezTo>
                  <a:pt x="2132" y="785"/>
                  <a:pt x="2135" y="785"/>
                  <a:pt x="2135" y="785"/>
                </a:cubicBezTo>
                <a:cubicBezTo>
                  <a:pt x="2136" y="786"/>
                  <a:pt x="2137" y="786"/>
                  <a:pt x="2138" y="787"/>
                </a:cubicBezTo>
                <a:cubicBezTo>
                  <a:pt x="2139" y="787"/>
                  <a:pt x="2139" y="787"/>
                  <a:pt x="2140" y="786"/>
                </a:cubicBezTo>
                <a:cubicBezTo>
                  <a:pt x="2141" y="785"/>
                  <a:pt x="2143" y="786"/>
                  <a:pt x="2144" y="785"/>
                </a:cubicBezTo>
                <a:cubicBezTo>
                  <a:pt x="2145" y="785"/>
                  <a:pt x="2144" y="784"/>
                  <a:pt x="2144" y="783"/>
                </a:cubicBezTo>
                <a:cubicBezTo>
                  <a:pt x="2143" y="782"/>
                  <a:pt x="2143" y="781"/>
                  <a:pt x="2142" y="780"/>
                </a:cubicBezTo>
                <a:cubicBezTo>
                  <a:pt x="2141" y="779"/>
                  <a:pt x="2141" y="779"/>
                  <a:pt x="2140" y="777"/>
                </a:cubicBezTo>
                <a:cubicBezTo>
                  <a:pt x="2140" y="776"/>
                  <a:pt x="2140" y="775"/>
                  <a:pt x="2139" y="774"/>
                </a:cubicBezTo>
                <a:cubicBezTo>
                  <a:pt x="2139" y="773"/>
                  <a:pt x="2137" y="772"/>
                  <a:pt x="2138" y="771"/>
                </a:cubicBezTo>
                <a:cubicBezTo>
                  <a:pt x="2138" y="770"/>
                  <a:pt x="2140" y="771"/>
                  <a:pt x="2140" y="772"/>
                </a:cubicBezTo>
                <a:cubicBezTo>
                  <a:pt x="2141" y="773"/>
                  <a:pt x="2140" y="773"/>
                  <a:pt x="2142" y="774"/>
                </a:cubicBezTo>
                <a:cubicBezTo>
                  <a:pt x="2142" y="775"/>
                  <a:pt x="2143" y="776"/>
                  <a:pt x="2144" y="776"/>
                </a:cubicBezTo>
                <a:cubicBezTo>
                  <a:pt x="2145" y="777"/>
                  <a:pt x="2145" y="777"/>
                  <a:pt x="2146" y="776"/>
                </a:cubicBezTo>
                <a:cubicBezTo>
                  <a:pt x="2147" y="776"/>
                  <a:pt x="2148" y="776"/>
                  <a:pt x="2149" y="775"/>
                </a:cubicBezTo>
                <a:cubicBezTo>
                  <a:pt x="2150" y="775"/>
                  <a:pt x="2150" y="774"/>
                  <a:pt x="2152" y="774"/>
                </a:cubicBezTo>
                <a:cubicBezTo>
                  <a:pt x="2153" y="774"/>
                  <a:pt x="2154" y="774"/>
                  <a:pt x="2155" y="775"/>
                </a:cubicBezTo>
                <a:cubicBezTo>
                  <a:pt x="2155" y="775"/>
                  <a:pt x="2155" y="775"/>
                  <a:pt x="2155" y="775"/>
                </a:cubicBezTo>
                <a:cubicBezTo>
                  <a:pt x="2156" y="776"/>
                  <a:pt x="2156" y="776"/>
                  <a:pt x="2156" y="776"/>
                </a:cubicBezTo>
                <a:cubicBezTo>
                  <a:pt x="2157" y="776"/>
                  <a:pt x="2158" y="776"/>
                  <a:pt x="2158" y="776"/>
                </a:cubicBezTo>
                <a:cubicBezTo>
                  <a:pt x="2159" y="777"/>
                  <a:pt x="2160" y="780"/>
                  <a:pt x="2161" y="778"/>
                </a:cubicBezTo>
                <a:cubicBezTo>
                  <a:pt x="2161" y="778"/>
                  <a:pt x="2160" y="777"/>
                  <a:pt x="2160" y="776"/>
                </a:cubicBezTo>
                <a:cubicBezTo>
                  <a:pt x="2160" y="776"/>
                  <a:pt x="2160" y="775"/>
                  <a:pt x="2160" y="775"/>
                </a:cubicBezTo>
                <a:cubicBezTo>
                  <a:pt x="2159" y="774"/>
                  <a:pt x="2157" y="773"/>
                  <a:pt x="2159" y="773"/>
                </a:cubicBezTo>
                <a:cubicBezTo>
                  <a:pt x="2159" y="772"/>
                  <a:pt x="2160" y="773"/>
                  <a:pt x="2160" y="773"/>
                </a:cubicBezTo>
                <a:cubicBezTo>
                  <a:pt x="2161" y="773"/>
                  <a:pt x="2161" y="773"/>
                  <a:pt x="2162" y="773"/>
                </a:cubicBezTo>
                <a:cubicBezTo>
                  <a:pt x="2164" y="773"/>
                  <a:pt x="2166" y="774"/>
                  <a:pt x="2168" y="773"/>
                </a:cubicBezTo>
                <a:cubicBezTo>
                  <a:pt x="2169" y="773"/>
                  <a:pt x="2170" y="772"/>
                  <a:pt x="2171" y="772"/>
                </a:cubicBezTo>
                <a:cubicBezTo>
                  <a:pt x="2172" y="772"/>
                  <a:pt x="2172" y="773"/>
                  <a:pt x="2172" y="774"/>
                </a:cubicBezTo>
                <a:cubicBezTo>
                  <a:pt x="2172" y="775"/>
                  <a:pt x="2171" y="776"/>
                  <a:pt x="2171" y="777"/>
                </a:cubicBezTo>
                <a:cubicBezTo>
                  <a:pt x="2172" y="779"/>
                  <a:pt x="2175" y="778"/>
                  <a:pt x="2177" y="778"/>
                </a:cubicBezTo>
                <a:cubicBezTo>
                  <a:pt x="2179" y="778"/>
                  <a:pt x="2181" y="779"/>
                  <a:pt x="2183" y="780"/>
                </a:cubicBezTo>
                <a:cubicBezTo>
                  <a:pt x="2187" y="781"/>
                  <a:pt x="2191" y="780"/>
                  <a:pt x="2195" y="781"/>
                </a:cubicBezTo>
                <a:cubicBezTo>
                  <a:pt x="2196" y="781"/>
                  <a:pt x="2198" y="781"/>
                  <a:pt x="2198" y="782"/>
                </a:cubicBezTo>
                <a:cubicBezTo>
                  <a:pt x="2199" y="782"/>
                  <a:pt x="2200" y="783"/>
                  <a:pt x="2200" y="784"/>
                </a:cubicBezTo>
                <a:cubicBezTo>
                  <a:pt x="2202" y="786"/>
                  <a:pt x="2203" y="787"/>
                  <a:pt x="2205" y="787"/>
                </a:cubicBezTo>
                <a:cubicBezTo>
                  <a:pt x="2207" y="787"/>
                  <a:pt x="2208" y="787"/>
                  <a:pt x="2209" y="788"/>
                </a:cubicBezTo>
                <a:cubicBezTo>
                  <a:pt x="2210" y="788"/>
                  <a:pt x="2210" y="790"/>
                  <a:pt x="2210" y="791"/>
                </a:cubicBezTo>
                <a:cubicBezTo>
                  <a:pt x="2211" y="792"/>
                  <a:pt x="2212" y="794"/>
                  <a:pt x="2213" y="796"/>
                </a:cubicBezTo>
                <a:cubicBezTo>
                  <a:pt x="2214" y="798"/>
                  <a:pt x="2215" y="800"/>
                  <a:pt x="2217" y="802"/>
                </a:cubicBezTo>
                <a:cubicBezTo>
                  <a:pt x="2219" y="804"/>
                  <a:pt x="2220" y="805"/>
                  <a:pt x="2222" y="807"/>
                </a:cubicBezTo>
                <a:cubicBezTo>
                  <a:pt x="2225" y="810"/>
                  <a:pt x="2224" y="816"/>
                  <a:pt x="2229" y="818"/>
                </a:cubicBezTo>
                <a:cubicBezTo>
                  <a:pt x="2231" y="819"/>
                  <a:pt x="2233" y="819"/>
                  <a:pt x="2235" y="820"/>
                </a:cubicBezTo>
                <a:cubicBezTo>
                  <a:pt x="2236" y="821"/>
                  <a:pt x="2237" y="824"/>
                  <a:pt x="2237" y="826"/>
                </a:cubicBezTo>
                <a:cubicBezTo>
                  <a:pt x="2238" y="828"/>
                  <a:pt x="2238" y="830"/>
                  <a:pt x="2241" y="830"/>
                </a:cubicBezTo>
                <a:cubicBezTo>
                  <a:pt x="2243" y="831"/>
                  <a:pt x="2245" y="831"/>
                  <a:pt x="2247" y="833"/>
                </a:cubicBezTo>
                <a:cubicBezTo>
                  <a:pt x="2248" y="835"/>
                  <a:pt x="2249" y="838"/>
                  <a:pt x="2250" y="839"/>
                </a:cubicBezTo>
                <a:cubicBezTo>
                  <a:pt x="2252" y="841"/>
                  <a:pt x="2254" y="843"/>
                  <a:pt x="2255" y="845"/>
                </a:cubicBezTo>
                <a:cubicBezTo>
                  <a:pt x="2256" y="847"/>
                  <a:pt x="2258" y="849"/>
                  <a:pt x="2261" y="849"/>
                </a:cubicBezTo>
                <a:cubicBezTo>
                  <a:pt x="2264" y="850"/>
                  <a:pt x="2267" y="850"/>
                  <a:pt x="2270" y="850"/>
                </a:cubicBezTo>
                <a:cubicBezTo>
                  <a:pt x="2274" y="851"/>
                  <a:pt x="2280" y="851"/>
                  <a:pt x="2285" y="852"/>
                </a:cubicBezTo>
                <a:cubicBezTo>
                  <a:pt x="2287" y="852"/>
                  <a:pt x="2289" y="853"/>
                  <a:pt x="2291" y="854"/>
                </a:cubicBezTo>
                <a:cubicBezTo>
                  <a:pt x="2294" y="855"/>
                  <a:pt x="2297" y="854"/>
                  <a:pt x="2299" y="854"/>
                </a:cubicBezTo>
                <a:cubicBezTo>
                  <a:pt x="2304" y="854"/>
                  <a:pt x="2310" y="854"/>
                  <a:pt x="2315" y="855"/>
                </a:cubicBezTo>
                <a:cubicBezTo>
                  <a:pt x="2318" y="856"/>
                  <a:pt x="2320" y="858"/>
                  <a:pt x="2322" y="858"/>
                </a:cubicBezTo>
                <a:cubicBezTo>
                  <a:pt x="2323" y="859"/>
                  <a:pt x="2325" y="859"/>
                  <a:pt x="2326" y="859"/>
                </a:cubicBezTo>
                <a:cubicBezTo>
                  <a:pt x="2326" y="859"/>
                  <a:pt x="2327" y="860"/>
                  <a:pt x="2327" y="860"/>
                </a:cubicBezTo>
                <a:cubicBezTo>
                  <a:pt x="2328" y="861"/>
                  <a:pt x="2328" y="861"/>
                  <a:pt x="2329" y="861"/>
                </a:cubicBezTo>
                <a:cubicBezTo>
                  <a:pt x="2330" y="862"/>
                  <a:pt x="2330" y="863"/>
                  <a:pt x="2331" y="864"/>
                </a:cubicBezTo>
                <a:cubicBezTo>
                  <a:pt x="2332" y="865"/>
                  <a:pt x="2333" y="865"/>
                  <a:pt x="2334" y="865"/>
                </a:cubicBezTo>
                <a:cubicBezTo>
                  <a:pt x="2336" y="866"/>
                  <a:pt x="2337" y="869"/>
                  <a:pt x="2340" y="867"/>
                </a:cubicBezTo>
                <a:cubicBezTo>
                  <a:pt x="2341" y="867"/>
                  <a:pt x="2341" y="866"/>
                  <a:pt x="2342" y="865"/>
                </a:cubicBezTo>
                <a:cubicBezTo>
                  <a:pt x="2343" y="865"/>
                  <a:pt x="2345" y="866"/>
                  <a:pt x="2346" y="865"/>
                </a:cubicBezTo>
                <a:cubicBezTo>
                  <a:pt x="2346" y="864"/>
                  <a:pt x="2346" y="863"/>
                  <a:pt x="2345" y="862"/>
                </a:cubicBezTo>
                <a:cubicBezTo>
                  <a:pt x="2345" y="862"/>
                  <a:pt x="2344" y="861"/>
                  <a:pt x="2344" y="861"/>
                </a:cubicBezTo>
                <a:cubicBezTo>
                  <a:pt x="2344" y="860"/>
                  <a:pt x="2343" y="860"/>
                  <a:pt x="2343" y="859"/>
                </a:cubicBezTo>
                <a:cubicBezTo>
                  <a:pt x="2343" y="858"/>
                  <a:pt x="2341" y="858"/>
                  <a:pt x="2340" y="857"/>
                </a:cubicBezTo>
                <a:cubicBezTo>
                  <a:pt x="2339" y="856"/>
                  <a:pt x="2339" y="856"/>
                  <a:pt x="2339" y="855"/>
                </a:cubicBezTo>
                <a:cubicBezTo>
                  <a:pt x="2340" y="855"/>
                  <a:pt x="2340" y="855"/>
                  <a:pt x="2340" y="855"/>
                </a:cubicBezTo>
                <a:cubicBezTo>
                  <a:pt x="2342" y="855"/>
                  <a:pt x="2342" y="856"/>
                  <a:pt x="2343" y="856"/>
                </a:cubicBezTo>
                <a:cubicBezTo>
                  <a:pt x="2344" y="857"/>
                  <a:pt x="2345" y="857"/>
                  <a:pt x="2346" y="857"/>
                </a:cubicBezTo>
                <a:cubicBezTo>
                  <a:pt x="2347" y="857"/>
                  <a:pt x="2348" y="857"/>
                  <a:pt x="2349" y="856"/>
                </a:cubicBezTo>
                <a:cubicBezTo>
                  <a:pt x="2350" y="856"/>
                  <a:pt x="2351" y="855"/>
                  <a:pt x="2351" y="855"/>
                </a:cubicBezTo>
                <a:cubicBezTo>
                  <a:pt x="2352" y="854"/>
                  <a:pt x="2354" y="854"/>
                  <a:pt x="2354" y="853"/>
                </a:cubicBezTo>
                <a:cubicBezTo>
                  <a:pt x="2354" y="852"/>
                  <a:pt x="2352" y="853"/>
                  <a:pt x="2351" y="853"/>
                </a:cubicBezTo>
                <a:cubicBezTo>
                  <a:pt x="2349" y="853"/>
                  <a:pt x="2347" y="852"/>
                  <a:pt x="2345" y="852"/>
                </a:cubicBezTo>
                <a:cubicBezTo>
                  <a:pt x="2343" y="852"/>
                  <a:pt x="2341" y="852"/>
                  <a:pt x="2339" y="852"/>
                </a:cubicBezTo>
                <a:cubicBezTo>
                  <a:pt x="2337" y="851"/>
                  <a:pt x="2336" y="851"/>
                  <a:pt x="2334" y="851"/>
                </a:cubicBezTo>
                <a:cubicBezTo>
                  <a:pt x="2331" y="849"/>
                  <a:pt x="2330" y="847"/>
                  <a:pt x="2327" y="845"/>
                </a:cubicBezTo>
                <a:cubicBezTo>
                  <a:pt x="2325" y="843"/>
                  <a:pt x="2323" y="844"/>
                  <a:pt x="2321" y="843"/>
                </a:cubicBezTo>
                <a:cubicBezTo>
                  <a:pt x="2320" y="842"/>
                  <a:pt x="2319" y="841"/>
                  <a:pt x="2320" y="840"/>
                </a:cubicBezTo>
                <a:cubicBezTo>
                  <a:pt x="2321" y="839"/>
                  <a:pt x="2323" y="840"/>
                  <a:pt x="2323" y="840"/>
                </a:cubicBezTo>
                <a:cubicBezTo>
                  <a:pt x="2324" y="840"/>
                  <a:pt x="2326" y="840"/>
                  <a:pt x="2326" y="839"/>
                </a:cubicBezTo>
                <a:cubicBezTo>
                  <a:pt x="2327" y="839"/>
                  <a:pt x="2327" y="838"/>
                  <a:pt x="2327" y="837"/>
                </a:cubicBezTo>
                <a:cubicBezTo>
                  <a:pt x="2327" y="837"/>
                  <a:pt x="2328" y="837"/>
                  <a:pt x="2328" y="836"/>
                </a:cubicBezTo>
                <a:cubicBezTo>
                  <a:pt x="2329" y="834"/>
                  <a:pt x="2325" y="835"/>
                  <a:pt x="2324" y="834"/>
                </a:cubicBezTo>
                <a:cubicBezTo>
                  <a:pt x="2319" y="834"/>
                  <a:pt x="2314" y="836"/>
                  <a:pt x="2310" y="834"/>
                </a:cubicBezTo>
                <a:cubicBezTo>
                  <a:pt x="2309" y="833"/>
                  <a:pt x="2308" y="832"/>
                  <a:pt x="2308" y="831"/>
                </a:cubicBezTo>
                <a:cubicBezTo>
                  <a:pt x="2307" y="830"/>
                  <a:pt x="2306" y="830"/>
                  <a:pt x="2305" y="829"/>
                </a:cubicBezTo>
                <a:cubicBezTo>
                  <a:pt x="2304" y="829"/>
                  <a:pt x="2303" y="828"/>
                  <a:pt x="2302" y="827"/>
                </a:cubicBezTo>
                <a:cubicBezTo>
                  <a:pt x="2302" y="826"/>
                  <a:pt x="2303" y="825"/>
                  <a:pt x="2304" y="824"/>
                </a:cubicBezTo>
                <a:cubicBezTo>
                  <a:pt x="2304" y="823"/>
                  <a:pt x="2304" y="822"/>
                  <a:pt x="2305" y="821"/>
                </a:cubicBezTo>
                <a:cubicBezTo>
                  <a:pt x="2306" y="820"/>
                  <a:pt x="2308" y="818"/>
                  <a:pt x="2308" y="816"/>
                </a:cubicBezTo>
                <a:cubicBezTo>
                  <a:pt x="2308" y="815"/>
                  <a:pt x="2303" y="815"/>
                  <a:pt x="2302" y="815"/>
                </a:cubicBezTo>
                <a:cubicBezTo>
                  <a:pt x="2301" y="816"/>
                  <a:pt x="2300" y="816"/>
                  <a:pt x="2299" y="816"/>
                </a:cubicBezTo>
                <a:cubicBezTo>
                  <a:pt x="2298" y="816"/>
                  <a:pt x="2296" y="816"/>
                  <a:pt x="2295" y="816"/>
                </a:cubicBezTo>
                <a:cubicBezTo>
                  <a:pt x="2294" y="817"/>
                  <a:pt x="2294" y="818"/>
                  <a:pt x="2293" y="818"/>
                </a:cubicBezTo>
                <a:cubicBezTo>
                  <a:pt x="2292" y="818"/>
                  <a:pt x="2290" y="818"/>
                  <a:pt x="2289" y="818"/>
                </a:cubicBezTo>
                <a:cubicBezTo>
                  <a:pt x="2286" y="818"/>
                  <a:pt x="2285" y="817"/>
                  <a:pt x="2284" y="814"/>
                </a:cubicBezTo>
                <a:cubicBezTo>
                  <a:pt x="2283" y="812"/>
                  <a:pt x="2282" y="810"/>
                  <a:pt x="2280" y="808"/>
                </a:cubicBezTo>
                <a:cubicBezTo>
                  <a:pt x="2279" y="806"/>
                  <a:pt x="2277" y="806"/>
                  <a:pt x="2275" y="804"/>
                </a:cubicBezTo>
                <a:cubicBezTo>
                  <a:pt x="2274" y="802"/>
                  <a:pt x="2274" y="800"/>
                  <a:pt x="2273" y="797"/>
                </a:cubicBezTo>
                <a:cubicBezTo>
                  <a:pt x="2273" y="795"/>
                  <a:pt x="2272" y="793"/>
                  <a:pt x="2271" y="791"/>
                </a:cubicBezTo>
                <a:cubicBezTo>
                  <a:pt x="2268" y="786"/>
                  <a:pt x="2263" y="784"/>
                  <a:pt x="2259" y="781"/>
                </a:cubicBezTo>
                <a:cubicBezTo>
                  <a:pt x="2256" y="778"/>
                  <a:pt x="2254" y="777"/>
                  <a:pt x="2251" y="775"/>
                </a:cubicBezTo>
                <a:cubicBezTo>
                  <a:pt x="2248" y="773"/>
                  <a:pt x="2247" y="771"/>
                  <a:pt x="2244" y="768"/>
                </a:cubicBezTo>
                <a:cubicBezTo>
                  <a:pt x="2243" y="767"/>
                  <a:pt x="2241" y="765"/>
                  <a:pt x="2239" y="763"/>
                </a:cubicBezTo>
                <a:cubicBezTo>
                  <a:pt x="2238" y="761"/>
                  <a:pt x="2237" y="758"/>
                  <a:pt x="2236" y="756"/>
                </a:cubicBezTo>
                <a:cubicBezTo>
                  <a:pt x="2235" y="752"/>
                  <a:pt x="2234" y="746"/>
                  <a:pt x="2240" y="746"/>
                </a:cubicBezTo>
                <a:cubicBezTo>
                  <a:pt x="2242" y="746"/>
                  <a:pt x="2244" y="747"/>
                  <a:pt x="2246" y="747"/>
                </a:cubicBezTo>
                <a:cubicBezTo>
                  <a:pt x="2249" y="747"/>
                  <a:pt x="2251" y="746"/>
                  <a:pt x="2253" y="746"/>
                </a:cubicBezTo>
                <a:cubicBezTo>
                  <a:pt x="2255" y="746"/>
                  <a:pt x="2258" y="747"/>
                  <a:pt x="2260" y="746"/>
                </a:cubicBezTo>
                <a:cubicBezTo>
                  <a:pt x="2262" y="746"/>
                  <a:pt x="2262" y="743"/>
                  <a:pt x="2262" y="741"/>
                </a:cubicBezTo>
                <a:cubicBezTo>
                  <a:pt x="2263" y="738"/>
                  <a:pt x="2263" y="736"/>
                  <a:pt x="2261" y="734"/>
                </a:cubicBezTo>
                <a:cubicBezTo>
                  <a:pt x="2259" y="732"/>
                  <a:pt x="2258" y="731"/>
                  <a:pt x="2257" y="729"/>
                </a:cubicBezTo>
                <a:cubicBezTo>
                  <a:pt x="2255" y="728"/>
                  <a:pt x="2253" y="726"/>
                  <a:pt x="2252" y="725"/>
                </a:cubicBezTo>
                <a:cubicBezTo>
                  <a:pt x="2250" y="723"/>
                  <a:pt x="2249" y="721"/>
                  <a:pt x="2246" y="722"/>
                </a:cubicBezTo>
                <a:cubicBezTo>
                  <a:pt x="2244" y="723"/>
                  <a:pt x="2242" y="724"/>
                  <a:pt x="2239" y="724"/>
                </a:cubicBezTo>
                <a:cubicBezTo>
                  <a:pt x="2237" y="723"/>
                  <a:pt x="2235" y="722"/>
                  <a:pt x="2233" y="721"/>
                </a:cubicBezTo>
                <a:cubicBezTo>
                  <a:pt x="2229" y="719"/>
                  <a:pt x="2226" y="714"/>
                  <a:pt x="2221" y="713"/>
                </a:cubicBezTo>
                <a:cubicBezTo>
                  <a:pt x="2219" y="712"/>
                  <a:pt x="2216" y="712"/>
                  <a:pt x="2214" y="710"/>
                </a:cubicBezTo>
                <a:cubicBezTo>
                  <a:pt x="2212" y="710"/>
                  <a:pt x="2211" y="709"/>
                  <a:pt x="2210" y="709"/>
                </a:cubicBezTo>
                <a:cubicBezTo>
                  <a:pt x="2208" y="709"/>
                  <a:pt x="2207" y="709"/>
                  <a:pt x="2205" y="709"/>
                </a:cubicBezTo>
                <a:cubicBezTo>
                  <a:pt x="2204" y="709"/>
                  <a:pt x="2202" y="709"/>
                  <a:pt x="2201" y="709"/>
                </a:cubicBezTo>
                <a:cubicBezTo>
                  <a:pt x="2199" y="709"/>
                  <a:pt x="2199" y="708"/>
                  <a:pt x="2199" y="707"/>
                </a:cubicBezTo>
                <a:cubicBezTo>
                  <a:pt x="2199" y="705"/>
                  <a:pt x="2199" y="704"/>
                  <a:pt x="2200" y="703"/>
                </a:cubicBezTo>
                <a:cubicBezTo>
                  <a:pt x="2200" y="702"/>
                  <a:pt x="2200" y="700"/>
                  <a:pt x="2200" y="699"/>
                </a:cubicBezTo>
                <a:cubicBezTo>
                  <a:pt x="2200" y="697"/>
                  <a:pt x="2201" y="694"/>
                  <a:pt x="2200" y="692"/>
                </a:cubicBezTo>
                <a:cubicBezTo>
                  <a:pt x="2199" y="691"/>
                  <a:pt x="2198" y="691"/>
                  <a:pt x="2198" y="690"/>
                </a:cubicBezTo>
                <a:cubicBezTo>
                  <a:pt x="2197" y="689"/>
                  <a:pt x="2197" y="688"/>
                  <a:pt x="2196" y="687"/>
                </a:cubicBezTo>
                <a:cubicBezTo>
                  <a:pt x="2195" y="685"/>
                  <a:pt x="2194" y="683"/>
                  <a:pt x="2192" y="681"/>
                </a:cubicBezTo>
                <a:cubicBezTo>
                  <a:pt x="2191" y="681"/>
                  <a:pt x="2190" y="680"/>
                  <a:pt x="2189" y="679"/>
                </a:cubicBezTo>
                <a:cubicBezTo>
                  <a:pt x="2188" y="678"/>
                  <a:pt x="2188" y="677"/>
                  <a:pt x="2187" y="676"/>
                </a:cubicBezTo>
                <a:cubicBezTo>
                  <a:pt x="2186" y="674"/>
                  <a:pt x="2182" y="675"/>
                  <a:pt x="2180" y="673"/>
                </a:cubicBezTo>
                <a:cubicBezTo>
                  <a:pt x="2176" y="671"/>
                  <a:pt x="2172" y="669"/>
                  <a:pt x="2168" y="667"/>
                </a:cubicBezTo>
                <a:cubicBezTo>
                  <a:pt x="2165" y="665"/>
                  <a:pt x="2163" y="663"/>
                  <a:pt x="2161" y="661"/>
                </a:cubicBezTo>
                <a:cubicBezTo>
                  <a:pt x="2161" y="659"/>
                  <a:pt x="2160" y="658"/>
                  <a:pt x="2159" y="657"/>
                </a:cubicBezTo>
                <a:cubicBezTo>
                  <a:pt x="2158" y="657"/>
                  <a:pt x="2157" y="657"/>
                  <a:pt x="2156" y="656"/>
                </a:cubicBezTo>
                <a:cubicBezTo>
                  <a:pt x="2153" y="656"/>
                  <a:pt x="2150" y="656"/>
                  <a:pt x="2147" y="654"/>
                </a:cubicBezTo>
                <a:cubicBezTo>
                  <a:pt x="2144" y="653"/>
                  <a:pt x="2142" y="651"/>
                  <a:pt x="2139" y="650"/>
                </a:cubicBezTo>
                <a:cubicBezTo>
                  <a:pt x="2136" y="648"/>
                  <a:pt x="2132" y="648"/>
                  <a:pt x="2128" y="648"/>
                </a:cubicBezTo>
                <a:cubicBezTo>
                  <a:pt x="2125" y="647"/>
                  <a:pt x="2122" y="646"/>
                  <a:pt x="2119" y="644"/>
                </a:cubicBezTo>
                <a:cubicBezTo>
                  <a:pt x="2113" y="641"/>
                  <a:pt x="2105" y="641"/>
                  <a:pt x="2099" y="637"/>
                </a:cubicBezTo>
                <a:cubicBezTo>
                  <a:pt x="2093" y="633"/>
                  <a:pt x="2086" y="633"/>
                  <a:pt x="2080" y="630"/>
                </a:cubicBezTo>
                <a:cubicBezTo>
                  <a:pt x="2076" y="628"/>
                  <a:pt x="2072" y="627"/>
                  <a:pt x="2068" y="625"/>
                </a:cubicBezTo>
                <a:cubicBezTo>
                  <a:pt x="2063" y="624"/>
                  <a:pt x="2058" y="622"/>
                  <a:pt x="2053" y="622"/>
                </a:cubicBezTo>
                <a:cubicBezTo>
                  <a:pt x="2052" y="622"/>
                  <a:pt x="2048" y="622"/>
                  <a:pt x="2047" y="621"/>
                </a:cubicBezTo>
                <a:cubicBezTo>
                  <a:pt x="2046" y="620"/>
                  <a:pt x="2046" y="618"/>
                  <a:pt x="2045" y="617"/>
                </a:cubicBezTo>
                <a:cubicBezTo>
                  <a:pt x="2043" y="616"/>
                  <a:pt x="2040" y="616"/>
                  <a:pt x="2038" y="615"/>
                </a:cubicBezTo>
                <a:cubicBezTo>
                  <a:pt x="2035" y="614"/>
                  <a:pt x="2032" y="615"/>
                  <a:pt x="2029" y="615"/>
                </a:cubicBezTo>
                <a:cubicBezTo>
                  <a:pt x="2024" y="615"/>
                  <a:pt x="2018" y="615"/>
                  <a:pt x="2013" y="612"/>
                </a:cubicBezTo>
                <a:cubicBezTo>
                  <a:pt x="2011" y="611"/>
                  <a:pt x="2009" y="610"/>
                  <a:pt x="2007" y="608"/>
                </a:cubicBezTo>
                <a:cubicBezTo>
                  <a:pt x="2005" y="607"/>
                  <a:pt x="2003" y="606"/>
                  <a:pt x="2000" y="605"/>
                </a:cubicBezTo>
                <a:cubicBezTo>
                  <a:pt x="1998" y="604"/>
                  <a:pt x="1996" y="603"/>
                  <a:pt x="1993" y="603"/>
                </a:cubicBezTo>
                <a:cubicBezTo>
                  <a:pt x="1990" y="602"/>
                  <a:pt x="1988" y="598"/>
                  <a:pt x="1985" y="597"/>
                </a:cubicBezTo>
                <a:cubicBezTo>
                  <a:pt x="1984" y="597"/>
                  <a:pt x="1983" y="597"/>
                  <a:pt x="1982" y="597"/>
                </a:cubicBezTo>
                <a:cubicBezTo>
                  <a:pt x="1980" y="596"/>
                  <a:pt x="1979" y="595"/>
                  <a:pt x="1977" y="594"/>
                </a:cubicBezTo>
                <a:cubicBezTo>
                  <a:pt x="1974" y="591"/>
                  <a:pt x="1970" y="590"/>
                  <a:pt x="1966" y="588"/>
                </a:cubicBezTo>
                <a:cubicBezTo>
                  <a:pt x="1963" y="587"/>
                  <a:pt x="1961" y="586"/>
                  <a:pt x="1958" y="587"/>
                </a:cubicBezTo>
                <a:cubicBezTo>
                  <a:pt x="1957" y="588"/>
                  <a:pt x="1957" y="589"/>
                  <a:pt x="1955" y="589"/>
                </a:cubicBezTo>
                <a:cubicBezTo>
                  <a:pt x="1954" y="590"/>
                  <a:pt x="1953" y="589"/>
                  <a:pt x="1952" y="590"/>
                </a:cubicBezTo>
                <a:cubicBezTo>
                  <a:pt x="1951" y="590"/>
                  <a:pt x="1950" y="591"/>
                  <a:pt x="1949" y="592"/>
                </a:cubicBezTo>
                <a:cubicBezTo>
                  <a:pt x="1948" y="593"/>
                  <a:pt x="1947" y="593"/>
                  <a:pt x="1946" y="594"/>
                </a:cubicBezTo>
                <a:cubicBezTo>
                  <a:pt x="1944" y="595"/>
                  <a:pt x="1936" y="595"/>
                  <a:pt x="1938" y="600"/>
                </a:cubicBezTo>
                <a:cubicBezTo>
                  <a:pt x="1939" y="600"/>
                  <a:pt x="1939" y="601"/>
                  <a:pt x="1940" y="602"/>
                </a:cubicBezTo>
                <a:cubicBezTo>
                  <a:pt x="1940" y="603"/>
                  <a:pt x="1940" y="604"/>
                  <a:pt x="1939" y="605"/>
                </a:cubicBezTo>
                <a:cubicBezTo>
                  <a:pt x="1937" y="607"/>
                  <a:pt x="1935" y="606"/>
                  <a:pt x="1933" y="607"/>
                </a:cubicBezTo>
                <a:cubicBezTo>
                  <a:pt x="1932" y="608"/>
                  <a:pt x="1931" y="609"/>
                  <a:pt x="1930" y="610"/>
                </a:cubicBezTo>
                <a:cubicBezTo>
                  <a:pt x="1928" y="610"/>
                  <a:pt x="1927" y="610"/>
                  <a:pt x="1925" y="611"/>
                </a:cubicBezTo>
                <a:cubicBezTo>
                  <a:pt x="1924" y="611"/>
                  <a:pt x="1923" y="611"/>
                  <a:pt x="1922" y="611"/>
                </a:cubicBezTo>
                <a:cubicBezTo>
                  <a:pt x="1921" y="610"/>
                  <a:pt x="1920" y="609"/>
                  <a:pt x="1919" y="609"/>
                </a:cubicBezTo>
                <a:cubicBezTo>
                  <a:pt x="1917" y="608"/>
                  <a:pt x="1916" y="611"/>
                  <a:pt x="1914" y="613"/>
                </a:cubicBezTo>
                <a:cubicBezTo>
                  <a:pt x="1913" y="613"/>
                  <a:pt x="1912" y="614"/>
                  <a:pt x="1911" y="615"/>
                </a:cubicBezTo>
                <a:cubicBezTo>
                  <a:pt x="1911" y="615"/>
                  <a:pt x="1910" y="617"/>
                  <a:pt x="1910" y="618"/>
                </a:cubicBezTo>
                <a:cubicBezTo>
                  <a:pt x="1908" y="621"/>
                  <a:pt x="1907" y="622"/>
                  <a:pt x="1905" y="624"/>
                </a:cubicBezTo>
                <a:cubicBezTo>
                  <a:pt x="1902" y="626"/>
                  <a:pt x="1902" y="628"/>
                  <a:pt x="1901" y="631"/>
                </a:cubicBezTo>
                <a:cubicBezTo>
                  <a:pt x="1901" y="634"/>
                  <a:pt x="1899" y="634"/>
                  <a:pt x="1897" y="635"/>
                </a:cubicBezTo>
                <a:cubicBezTo>
                  <a:pt x="1895" y="636"/>
                  <a:pt x="1894" y="638"/>
                  <a:pt x="1892" y="639"/>
                </a:cubicBezTo>
                <a:cubicBezTo>
                  <a:pt x="1890" y="641"/>
                  <a:pt x="1888" y="644"/>
                  <a:pt x="1885" y="645"/>
                </a:cubicBezTo>
                <a:cubicBezTo>
                  <a:pt x="1884" y="645"/>
                  <a:pt x="1883" y="645"/>
                  <a:pt x="1882" y="645"/>
                </a:cubicBezTo>
                <a:cubicBezTo>
                  <a:pt x="1880" y="644"/>
                  <a:pt x="1879" y="644"/>
                  <a:pt x="1878" y="644"/>
                </a:cubicBezTo>
                <a:cubicBezTo>
                  <a:pt x="1876" y="644"/>
                  <a:pt x="1874" y="642"/>
                  <a:pt x="1872" y="641"/>
                </a:cubicBezTo>
                <a:cubicBezTo>
                  <a:pt x="1870" y="639"/>
                  <a:pt x="1870" y="638"/>
                  <a:pt x="1870" y="635"/>
                </a:cubicBezTo>
                <a:cubicBezTo>
                  <a:pt x="1870" y="634"/>
                  <a:pt x="1870" y="628"/>
                  <a:pt x="1868" y="631"/>
                </a:cubicBezTo>
                <a:cubicBezTo>
                  <a:pt x="1868" y="632"/>
                  <a:pt x="1868" y="634"/>
                  <a:pt x="1866" y="633"/>
                </a:cubicBezTo>
                <a:cubicBezTo>
                  <a:pt x="1866" y="633"/>
                  <a:pt x="1865" y="632"/>
                  <a:pt x="1864" y="631"/>
                </a:cubicBezTo>
                <a:cubicBezTo>
                  <a:pt x="1862" y="629"/>
                  <a:pt x="1863" y="624"/>
                  <a:pt x="1864" y="621"/>
                </a:cubicBezTo>
                <a:cubicBezTo>
                  <a:pt x="1864" y="620"/>
                  <a:pt x="1865" y="619"/>
                  <a:pt x="1864" y="619"/>
                </a:cubicBezTo>
                <a:cubicBezTo>
                  <a:pt x="1864" y="617"/>
                  <a:pt x="1862" y="616"/>
                  <a:pt x="1861" y="617"/>
                </a:cubicBezTo>
                <a:cubicBezTo>
                  <a:pt x="1860" y="617"/>
                  <a:pt x="1860" y="618"/>
                  <a:pt x="1860" y="618"/>
                </a:cubicBezTo>
                <a:cubicBezTo>
                  <a:pt x="1859" y="619"/>
                  <a:pt x="1859" y="619"/>
                  <a:pt x="1858" y="620"/>
                </a:cubicBezTo>
                <a:cubicBezTo>
                  <a:pt x="1858" y="620"/>
                  <a:pt x="1858" y="622"/>
                  <a:pt x="1858" y="623"/>
                </a:cubicBezTo>
                <a:cubicBezTo>
                  <a:pt x="1858" y="624"/>
                  <a:pt x="1861" y="628"/>
                  <a:pt x="1858" y="629"/>
                </a:cubicBezTo>
                <a:cubicBezTo>
                  <a:pt x="1857" y="629"/>
                  <a:pt x="1856" y="624"/>
                  <a:pt x="1856" y="623"/>
                </a:cubicBezTo>
                <a:cubicBezTo>
                  <a:pt x="1855" y="621"/>
                  <a:pt x="1853" y="619"/>
                  <a:pt x="1853" y="617"/>
                </a:cubicBezTo>
                <a:cubicBezTo>
                  <a:pt x="1852" y="615"/>
                  <a:pt x="1853" y="613"/>
                  <a:pt x="1852" y="611"/>
                </a:cubicBezTo>
                <a:cubicBezTo>
                  <a:pt x="1851" y="610"/>
                  <a:pt x="1850" y="609"/>
                  <a:pt x="1850" y="608"/>
                </a:cubicBezTo>
                <a:cubicBezTo>
                  <a:pt x="1849" y="607"/>
                  <a:pt x="1849" y="606"/>
                  <a:pt x="1849" y="605"/>
                </a:cubicBezTo>
                <a:cubicBezTo>
                  <a:pt x="1849" y="603"/>
                  <a:pt x="1849" y="601"/>
                  <a:pt x="1850" y="599"/>
                </a:cubicBezTo>
                <a:cubicBezTo>
                  <a:pt x="1851" y="598"/>
                  <a:pt x="1851" y="598"/>
                  <a:pt x="1851" y="596"/>
                </a:cubicBezTo>
                <a:cubicBezTo>
                  <a:pt x="1851" y="595"/>
                  <a:pt x="1850" y="595"/>
                  <a:pt x="1849" y="596"/>
                </a:cubicBezTo>
                <a:cubicBezTo>
                  <a:pt x="1849" y="597"/>
                  <a:pt x="1848" y="599"/>
                  <a:pt x="1847" y="597"/>
                </a:cubicBezTo>
                <a:cubicBezTo>
                  <a:pt x="1847" y="597"/>
                  <a:pt x="1847" y="595"/>
                  <a:pt x="1847" y="594"/>
                </a:cubicBezTo>
                <a:cubicBezTo>
                  <a:pt x="1848" y="592"/>
                  <a:pt x="1850" y="591"/>
                  <a:pt x="1851" y="588"/>
                </a:cubicBezTo>
                <a:cubicBezTo>
                  <a:pt x="1851" y="586"/>
                  <a:pt x="1851" y="584"/>
                  <a:pt x="1851" y="582"/>
                </a:cubicBezTo>
                <a:cubicBezTo>
                  <a:pt x="1850" y="581"/>
                  <a:pt x="1850" y="580"/>
                  <a:pt x="1850" y="579"/>
                </a:cubicBezTo>
                <a:cubicBezTo>
                  <a:pt x="1849" y="577"/>
                  <a:pt x="1846" y="576"/>
                  <a:pt x="1845" y="574"/>
                </a:cubicBezTo>
                <a:cubicBezTo>
                  <a:pt x="1845" y="574"/>
                  <a:pt x="1846" y="573"/>
                  <a:pt x="1846" y="572"/>
                </a:cubicBezTo>
                <a:cubicBezTo>
                  <a:pt x="1846" y="571"/>
                  <a:pt x="1846" y="571"/>
                  <a:pt x="1847" y="571"/>
                </a:cubicBezTo>
                <a:cubicBezTo>
                  <a:pt x="1849" y="568"/>
                  <a:pt x="1845" y="568"/>
                  <a:pt x="1843" y="568"/>
                </a:cubicBezTo>
                <a:cubicBezTo>
                  <a:pt x="1841" y="568"/>
                  <a:pt x="1838" y="567"/>
                  <a:pt x="1836" y="567"/>
                </a:cubicBezTo>
                <a:cubicBezTo>
                  <a:pt x="1831" y="566"/>
                  <a:pt x="1826" y="565"/>
                  <a:pt x="1822" y="563"/>
                </a:cubicBezTo>
                <a:cubicBezTo>
                  <a:pt x="1820" y="562"/>
                  <a:pt x="1818" y="560"/>
                  <a:pt x="1816" y="559"/>
                </a:cubicBezTo>
                <a:cubicBezTo>
                  <a:pt x="1814" y="557"/>
                  <a:pt x="1812" y="557"/>
                  <a:pt x="1809" y="556"/>
                </a:cubicBezTo>
                <a:cubicBezTo>
                  <a:pt x="1807" y="555"/>
                  <a:pt x="1806" y="554"/>
                  <a:pt x="1803" y="554"/>
                </a:cubicBezTo>
                <a:cubicBezTo>
                  <a:pt x="1801" y="553"/>
                  <a:pt x="1798" y="553"/>
                  <a:pt x="1796" y="554"/>
                </a:cubicBezTo>
                <a:cubicBezTo>
                  <a:pt x="1794" y="555"/>
                  <a:pt x="1792" y="555"/>
                  <a:pt x="1790" y="556"/>
                </a:cubicBezTo>
                <a:cubicBezTo>
                  <a:pt x="1787" y="557"/>
                  <a:pt x="1785" y="559"/>
                  <a:pt x="1783" y="561"/>
                </a:cubicBezTo>
                <a:cubicBezTo>
                  <a:pt x="1781" y="562"/>
                  <a:pt x="1780" y="564"/>
                  <a:pt x="1777" y="564"/>
                </a:cubicBezTo>
                <a:cubicBezTo>
                  <a:pt x="1774" y="564"/>
                  <a:pt x="1773" y="564"/>
                  <a:pt x="1770" y="565"/>
                </a:cubicBezTo>
                <a:cubicBezTo>
                  <a:pt x="1768" y="567"/>
                  <a:pt x="1766" y="565"/>
                  <a:pt x="1764" y="566"/>
                </a:cubicBezTo>
                <a:cubicBezTo>
                  <a:pt x="1763" y="566"/>
                  <a:pt x="1762" y="567"/>
                  <a:pt x="1761" y="567"/>
                </a:cubicBezTo>
                <a:cubicBezTo>
                  <a:pt x="1760" y="568"/>
                  <a:pt x="1759" y="568"/>
                  <a:pt x="1759" y="569"/>
                </a:cubicBezTo>
                <a:close/>
                <a:moveTo>
                  <a:pt x="1847" y="740"/>
                </a:moveTo>
                <a:cubicBezTo>
                  <a:pt x="1846" y="741"/>
                  <a:pt x="1846" y="742"/>
                  <a:pt x="1846" y="744"/>
                </a:cubicBezTo>
                <a:cubicBezTo>
                  <a:pt x="1846" y="746"/>
                  <a:pt x="1847" y="748"/>
                  <a:pt x="1847" y="750"/>
                </a:cubicBezTo>
                <a:cubicBezTo>
                  <a:pt x="1849" y="754"/>
                  <a:pt x="1851" y="752"/>
                  <a:pt x="1853" y="749"/>
                </a:cubicBezTo>
                <a:cubicBezTo>
                  <a:pt x="1853" y="747"/>
                  <a:pt x="1855" y="745"/>
                  <a:pt x="1857" y="745"/>
                </a:cubicBezTo>
                <a:cubicBezTo>
                  <a:pt x="1858" y="745"/>
                  <a:pt x="1859" y="745"/>
                  <a:pt x="1859" y="743"/>
                </a:cubicBezTo>
                <a:cubicBezTo>
                  <a:pt x="1858" y="742"/>
                  <a:pt x="1857" y="741"/>
                  <a:pt x="1856" y="741"/>
                </a:cubicBezTo>
                <a:cubicBezTo>
                  <a:pt x="1855" y="740"/>
                  <a:pt x="1855" y="739"/>
                  <a:pt x="1854" y="737"/>
                </a:cubicBezTo>
                <a:cubicBezTo>
                  <a:pt x="1854" y="736"/>
                  <a:pt x="1853" y="735"/>
                  <a:pt x="1852" y="734"/>
                </a:cubicBezTo>
                <a:cubicBezTo>
                  <a:pt x="1850" y="734"/>
                  <a:pt x="1850" y="733"/>
                  <a:pt x="1849" y="732"/>
                </a:cubicBezTo>
                <a:cubicBezTo>
                  <a:pt x="1849" y="731"/>
                  <a:pt x="1849" y="729"/>
                  <a:pt x="1848" y="730"/>
                </a:cubicBezTo>
                <a:cubicBezTo>
                  <a:pt x="1847" y="730"/>
                  <a:pt x="1847" y="732"/>
                  <a:pt x="1847" y="732"/>
                </a:cubicBezTo>
                <a:cubicBezTo>
                  <a:pt x="1846" y="733"/>
                  <a:pt x="1846" y="735"/>
                  <a:pt x="1846" y="736"/>
                </a:cubicBezTo>
                <a:cubicBezTo>
                  <a:pt x="1847" y="737"/>
                  <a:pt x="1848" y="737"/>
                  <a:pt x="1848" y="738"/>
                </a:cubicBezTo>
                <a:cubicBezTo>
                  <a:pt x="1848" y="740"/>
                  <a:pt x="1848" y="740"/>
                  <a:pt x="1847" y="740"/>
                </a:cubicBezTo>
                <a:close/>
                <a:moveTo>
                  <a:pt x="1867" y="726"/>
                </a:moveTo>
                <a:cubicBezTo>
                  <a:pt x="1866" y="725"/>
                  <a:pt x="1865" y="726"/>
                  <a:pt x="1864" y="725"/>
                </a:cubicBezTo>
                <a:cubicBezTo>
                  <a:pt x="1864" y="724"/>
                  <a:pt x="1865" y="722"/>
                  <a:pt x="1865" y="721"/>
                </a:cubicBezTo>
                <a:cubicBezTo>
                  <a:pt x="1864" y="720"/>
                  <a:pt x="1864" y="720"/>
                  <a:pt x="1864" y="718"/>
                </a:cubicBezTo>
                <a:cubicBezTo>
                  <a:pt x="1864" y="716"/>
                  <a:pt x="1866" y="714"/>
                  <a:pt x="1864" y="712"/>
                </a:cubicBezTo>
                <a:cubicBezTo>
                  <a:pt x="1864" y="711"/>
                  <a:pt x="1863" y="711"/>
                  <a:pt x="1862" y="710"/>
                </a:cubicBezTo>
                <a:cubicBezTo>
                  <a:pt x="1862" y="709"/>
                  <a:pt x="1862" y="708"/>
                  <a:pt x="1861" y="707"/>
                </a:cubicBezTo>
                <a:cubicBezTo>
                  <a:pt x="1859" y="705"/>
                  <a:pt x="1858" y="710"/>
                  <a:pt x="1858" y="711"/>
                </a:cubicBezTo>
                <a:cubicBezTo>
                  <a:pt x="1857" y="712"/>
                  <a:pt x="1856" y="712"/>
                  <a:pt x="1855" y="713"/>
                </a:cubicBezTo>
                <a:cubicBezTo>
                  <a:pt x="1854" y="713"/>
                  <a:pt x="1853" y="714"/>
                  <a:pt x="1852" y="715"/>
                </a:cubicBezTo>
                <a:cubicBezTo>
                  <a:pt x="1850" y="716"/>
                  <a:pt x="1850" y="716"/>
                  <a:pt x="1850" y="716"/>
                </a:cubicBezTo>
                <a:cubicBezTo>
                  <a:pt x="1847" y="718"/>
                  <a:pt x="1853" y="718"/>
                  <a:pt x="1854" y="719"/>
                </a:cubicBezTo>
                <a:cubicBezTo>
                  <a:pt x="1855" y="720"/>
                  <a:pt x="1852" y="721"/>
                  <a:pt x="1852" y="723"/>
                </a:cubicBezTo>
                <a:cubicBezTo>
                  <a:pt x="1851" y="725"/>
                  <a:pt x="1851" y="727"/>
                  <a:pt x="1853" y="728"/>
                </a:cubicBezTo>
                <a:cubicBezTo>
                  <a:pt x="1855" y="730"/>
                  <a:pt x="1856" y="732"/>
                  <a:pt x="1858" y="733"/>
                </a:cubicBezTo>
                <a:cubicBezTo>
                  <a:pt x="1859" y="734"/>
                  <a:pt x="1860" y="734"/>
                  <a:pt x="1861" y="734"/>
                </a:cubicBezTo>
                <a:cubicBezTo>
                  <a:pt x="1862" y="735"/>
                  <a:pt x="1863" y="735"/>
                  <a:pt x="1864" y="735"/>
                </a:cubicBezTo>
                <a:cubicBezTo>
                  <a:pt x="1866" y="734"/>
                  <a:pt x="1865" y="731"/>
                  <a:pt x="1866" y="729"/>
                </a:cubicBezTo>
                <a:cubicBezTo>
                  <a:pt x="1866" y="728"/>
                  <a:pt x="1867" y="728"/>
                  <a:pt x="1867" y="726"/>
                </a:cubicBezTo>
                <a:close/>
                <a:moveTo>
                  <a:pt x="1890" y="566"/>
                </a:moveTo>
                <a:cubicBezTo>
                  <a:pt x="1892" y="567"/>
                  <a:pt x="1892" y="567"/>
                  <a:pt x="1893" y="568"/>
                </a:cubicBezTo>
                <a:cubicBezTo>
                  <a:pt x="1894" y="569"/>
                  <a:pt x="1894" y="570"/>
                  <a:pt x="1896" y="569"/>
                </a:cubicBezTo>
                <a:cubicBezTo>
                  <a:pt x="1896" y="568"/>
                  <a:pt x="1897" y="566"/>
                  <a:pt x="1898" y="566"/>
                </a:cubicBezTo>
                <a:cubicBezTo>
                  <a:pt x="1899" y="566"/>
                  <a:pt x="1898" y="569"/>
                  <a:pt x="1898" y="570"/>
                </a:cubicBezTo>
                <a:cubicBezTo>
                  <a:pt x="1898" y="572"/>
                  <a:pt x="1897" y="575"/>
                  <a:pt x="1899" y="576"/>
                </a:cubicBezTo>
                <a:cubicBezTo>
                  <a:pt x="1899" y="577"/>
                  <a:pt x="1900" y="577"/>
                  <a:pt x="1900" y="578"/>
                </a:cubicBezTo>
                <a:cubicBezTo>
                  <a:pt x="1901" y="578"/>
                  <a:pt x="1901" y="579"/>
                  <a:pt x="1901" y="580"/>
                </a:cubicBezTo>
                <a:cubicBezTo>
                  <a:pt x="1903" y="581"/>
                  <a:pt x="1905" y="580"/>
                  <a:pt x="1907" y="580"/>
                </a:cubicBezTo>
                <a:cubicBezTo>
                  <a:pt x="1909" y="579"/>
                  <a:pt x="1910" y="578"/>
                  <a:pt x="1912" y="578"/>
                </a:cubicBezTo>
                <a:cubicBezTo>
                  <a:pt x="1914" y="578"/>
                  <a:pt x="1916" y="578"/>
                  <a:pt x="1916" y="576"/>
                </a:cubicBezTo>
                <a:cubicBezTo>
                  <a:pt x="1914" y="576"/>
                  <a:pt x="1913" y="576"/>
                  <a:pt x="1912" y="576"/>
                </a:cubicBezTo>
                <a:cubicBezTo>
                  <a:pt x="1911" y="575"/>
                  <a:pt x="1911" y="575"/>
                  <a:pt x="1910" y="574"/>
                </a:cubicBezTo>
                <a:cubicBezTo>
                  <a:pt x="1909" y="574"/>
                  <a:pt x="1908" y="574"/>
                  <a:pt x="1907" y="573"/>
                </a:cubicBezTo>
                <a:cubicBezTo>
                  <a:pt x="1906" y="571"/>
                  <a:pt x="1906" y="570"/>
                  <a:pt x="1906" y="569"/>
                </a:cubicBezTo>
                <a:cubicBezTo>
                  <a:pt x="1905" y="567"/>
                  <a:pt x="1903" y="565"/>
                  <a:pt x="1901" y="565"/>
                </a:cubicBezTo>
                <a:cubicBezTo>
                  <a:pt x="1899" y="564"/>
                  <a:pt x="1897" y="565"/>
                  <a:pt x="1895" y="564"/>
                </a:cubicBezTo>
                <a:cubicBezTo>
                  <a:pt x="1893" y="563"/>
                  <a:pt x="1892" y="562"/>
                  <a:pt x="1891" y="562"/>
                </a:cubicBezTo>
                <a:cubicBezTo>
                  <a:pt x="1890" y="562"/>
                  <a:pt x="1889" y="562"/>
                  <a:pt x="1888" y="562"/>
                </a:cubicBezTo>
                <a:cubicBezTo>
                  <a:pt x="1887" y="562"/>
                  <a:pt x="1885" y="561"/>
                  <a:pt x="1887" y="564"/>
                </a:cubicBezTo>
                <a:cubicBezTo>
                  <a:pt x="1887" y="565"/>
                  <a:pt x="1889" y="566"/>
                  <a:pt x="1890" y="566"/>
                </a:cubicBezTo>
                <a:close/>
                <a:moveTo>
                  <a:pt x="1909" y="592"/>
                </a:moveTo>
                <a:cubicBezTo>
                  <a:pt x="1908" y="592"/>
                  <a:pt x="1906" y="592"/>
                  <a:pt x="1905" y="592"/>
                </a:cubicBezTo>
                <a:cubicBezTo>
                  <a:pt x="1904" y="592"/>
                  <a:pt x="1903" y="593"/>
                  <a:pt x="1901" y="593"/>
                </a:cubicBezTo>
                <a:cubicBezTo>
                  <a:pt x="1900" y="593"/>
                  <a:pt x="1899" y="592"/>
                  <a:pt x="1898" y="592"/>
                </a:cubicBezTo>
                <a:cubicBezTo>
                  <a:pt x="1895" y="591"/>
                  <a:pt x="1893" y="590"/>
                  <a:pt x="1890" y="591"/>
                </a:cubicBezTo>
                <a:cubicBezTo>
                  <a:pt x="1886" y="591"/>
                  <a:pt x="1891" y="592"/>
                  <a:pt x="1892" y="593"/>
                </a:cubicBezTo>
                <a:cubicBezTo>
                  <a:pt x="1893" y="593"/>
                  <a:pt x="1894" y="593"/>
                  <a:pt x="1895" y="594"/>
                </a:cubicBezTo>
                <a:cubicBezTo>
                  <a:pt x="1896" y="594"/>
                  <a:pt x="1897" y="594"/>
                  <a:pt x="1898" y="595"/>
                </a:cubicBezTo>
                <a:cubicBezTo>
                  <a:pt x="1900" y="596"/>
                  <a:pt x="1902" y="596"/>
                  <a:pt x="1904" y="597"/>
                </a:cubicBezTo>
                <a:cubicBezTo>
                  <a:pt x="1906" y="598"/>
                  <a:pt x="1908" y="598"/>
                  <a:pt x="1910" y="599"/>
                </a:cubicBezTo>
                <a:cubicBezTo>
                  <a:pt x="1911" y="599"/>
                  <a:pt x="1912" y="600"/>
                  <a:pt x="1913" y="601"/>
                </a:cubicBezTo>
                <a:cubicBezTo>
                  <a:pt x="1914" y="601"/>
                  <a:pt x="1915" y="601"/>
                  <a:pt x="1917" y="601"/>
                </a:cubicBezTo>
                <a:cubicBezTo>
                  <a:pt x="1919" y="601"/>
                  <a:pt x="1921" y="600"/>
                  <a:pt x="1923" y="599"/>
                </a:cubicBezTo>
                <a:cubicBezTo>
                  <a:pt x="1924" y="598"/>
                  <a:pt x="1926" y="598"/>
                  <a:pt x="1927" y="598"/>
                </a:cubicBezTo>
                <a:cubicBezTo>
                  <a:pt x="1928" y="598"/>
                  <a:pt x="1929" y="599"/>
                  <a:pt x="1930" y="598"/>
                </a:cubicBezTo>
                <a:cubicBezTo>
                  <a:pt x="1932" y="595"/>
                  <a:pt x="1927" y="595"/>
                  <a:pt x="1926" y="595"/>
                </a:cubicBezTo>
                <a:cubicBezTo>
                  <a:pt x="1923" y="595"/>
                  <a:pt x="1921" y="595"/>
                  <a:pt x="1919" y="595"/>
                </a:cubicBezTo>
                <a:cubicBezTo>
                  <a:pt x="1916" y="594"/>
                  <a:pt x="1914" y="594"/>
                  <a:pt x="1912" y="594"/>
                </a:cubicBezTo>
                <a:cubicBezTo>
                  <a:pt x="1911" y="593"/>
                  <a:pt x="1910" y="593"/>
                  <a:pt x="1909" y="592"/>
                </a:cubicBezTo>
                <a:close/>
                <a:moveTo>
                  <a:pt x="2354" y="627"/>
                </a:moveTo>
                <a:cubicBezTo>
                  <a:pt x="2360" y="628"/>
                  <a:pt x="2363" y="632"/>
                  <a:pt x="2367" y="634"/>
                </a:cubicBezTo>
                <a:cubicBezTo>
                  <a:pt x="2371" y="636"/>
                  <a:pt x="2374" y="638"/>
                  <a:pt x="2378" y="640"/>
                </a:cubicBezTo>
                <a:cubicBezTo>
                  <a:pt x="2379" y="642"/>
                  <a:pt x="2381" y="642"/>
                  <a:pt x="2383" y="643"/>
                </a:cubicBezTo>
                <a:cubicBezTo>
                  <a:pt x="2385" y="644"/>
                  <a:pt x="2386" y="646"/>
                  <a:pt x="2388" y="647"/>
                </a:cubicBezTo>
                <a:cubicBezTo>
                  <a:pt x="2390" y="648"/>
                  <a:pt x="2391" y="648"/>
                  <a:pt x="2393" y="649"/>
                </a:cubicBezTo>
                <a:cubicBezTo>
                  <a:pt x="2395" y="650"/>
                  <a:pt x="2396" y="652"/>
                  <a:pt x="2398" y="654"/>
                </a:cubicBezTo>
                <a:cubicBezTo>
                  <a:pt x="2401" y="657"/>
                  <a:pt x="2404" y="660"/>
                  <a:pt x="2406" y="664"/>
                </a:cubicBezTo>
                <a:cubicBezTo>
                  <a:pt x="2408" y="666"/>
                  <a:pt x="2409" y="668"/>
                  <a:pt x="2409" y="670"/>
                </a:cubicBezTo>
                <a:cubicBezTo>
                  <a:pt x="2408" y="673"/>
                  <a:pt x="2408" y="675"/>
                  <a:pt x="2409" y="678"/>
                </a:cubicBezTo>
                <a:cubicBezTo>
                  <a:pt x="2409" y="681"/>
                  <a:pt x="2411" y="681"/>
                  <a:pt x="2413" y="684"/>
                </a:cubicBezTo>
                <a:cubicBezTo>
                  <a:pt x="2413" y="685"/>
                  <a:pt x="2413" y="689"/>
                  <a:pt x="2416" y="689"/>
                </a:cubicBezTo>
                <a:cubicBezTo>
                  <a:pt x="2418" y="688"/>
                  <a:pt x="2417" y="684"/>
                  <a:pt x="2418" y="683"/>
                </a:cubicBezTo>
                <a:cubicBezTo>
                  <a:pt x="2420" y="680"/>
                  <a:pt x="2421" y="679"/>
                  <a:pt x="2421" y="676"/>
                </a:cubicBezTo>
                <a:cubicBezTo>
                  <a:pt x="2421" y="674"/>
                  <a:pt x="2422" y="672"/>
                  <a:pt x="2421" y="670"/>
                </a:cubicBezTo>
                <a:cubicBezTo>
                  <a:pt x="2420" y="669"/>
                  <a:pt x="2419" y="669"/>
                  <a:pt x="2418" y="668"/>
                </a:cubicBezTo>
                <a:cubicBezTo>
                  <a:pt x="2417" y="667"/>
                  <a:pt x="2417" y="665"/>
                  <a:pt x="2417" y="664"/>
                </a:cubicBezTo>
                <a:cubicBezTo>
                  <a:pt x="2416" y="662"/>
                  <a:pt x="2415" y="661"/>
                  <a:pt x="2413" y="660"/>
                </a:cubicBezTo>
                <a:cubicBezTo>
                  <a:pt x="2410" y="660"/>
                  <a:pt x="2409" y="660"/>
                  <a:pt x="2407" y="658"/>
                </a:cubicBezTo>
                <a:cubicBezTo>
                  <a:pt x="2406" y="656"/>
                  <a:pt x="2404" y="655"/>
                  <a:pt x="2403" y="653"/>
                </a:cubicBezTo>
                <a:cubicBezTo>
                  <a:pt x="2401" y="652"/>
                  <a:pt x="2400" y="650"/>
                  <a:pt x="2398" y="649"/>
                </a:cubicBezTo>
                <a:cubicBezTo>
                  <a:pt x="2395" y="646"/>
                  <a:pt x="2393" y="642"/>
                  <a:pt x="2389" y="640"/>
                </a:cubicBezTo>
                <a:cubicBezTo>
                  <a:pt x="2387" y="639"/>
                  <a:pt x="2385" y="638"/>
                  <a:pt x="2383" y="637"/>
                </a:cubicBezTo>
                <a:cubicBezTo>
                  <a:pt x="2382" y="636"/>
                  <a:pt x="2379" y="636"/>
                  <a:pt x="2378" y="635"/>
                </a:cubicBezTo>
                <a:cubicBezTo>
                  <a:pt x="2376" y="634"/>
                  <a:pt x="2376" y="632"/>
                  <a:pt x="2374" y="631"/>
                </a:cubicBezTo>
                <a:cubicBezTo>
                  <a:pt x="2373" y="630"/>
                  <a:pt x="2371" y="630"/>
                  <a:pt x="2369" y="629"/>
                </a:cubicBezTo>
                <a:cubicBezTo>
                  <a:pt x="2367" y="629"/>
                  <a:pt x="2365" y="629"/>
                  <a:pt x="2364" y="627"/>
                </a:cubicBezTo>
                <a:cubicBezTo>
                  <a:pt x="2362" y="626"/>
                  <a:pt x="2361" y="626"/>
                  <a:pt x="2360" y="625"/>
                </a:cubicBezTo>
                <a:cubicBezTo>
                  <a:pt x="2358" y="624"/>
                  <a:pt x="2357" y="623"/>
                  <a:pt x="2355" y="622"/>
                </a:cubicBezTo>
                <a:cubicBezTo>
                  <a:pt x="2354" y="621"/>
                  <a:pt x="2353" y="619"/>
                  <a:pt x="2352" y="620"/>
                </a:cubicBezTo>
                <a:cubicBezTo>
                  <a:pt x="2351" y="621"/>
                  <a:pt x="2352" y="621"/>
                  <a:pt x="2353" y="623"/>
                </a:cubicBezTo>
                <a:cubicBezTo>
                  <a:pt x="2354" y="624"/>
                  <a:pt x="2354" y="625"/>
                  <a:pt x="2353" y="625"/>
                </a:cubicBezTo>
                <a:cubicBezTo>
                  <a:pt x="2352" y="625"/>
                  <a:pt x="2350" y="624"/>
                  <a:pt x="2351" y="626"/>
                </a:cubicBezTo>
                <a:cubicBezTo>
                  <a:pt x="2352" y="627"/>
                  <a:pt x="2353" y="627"/>
                  <a:pt x="2354" y="627"/>
                </a:cubicBezTo>
                <a:close/>
                <a:moveTo>
                  <a:pt x="2280" y="718"/>
                </a:moveTo>
                <a:cubicBezTo>
                  <a:pt x="2281" y="719"/>
                  <a:pt x="2282" y="720"/>
                  <a:pt x="2283" y="720"/>
                </a:cubicBezTo>
                <a:cubicBezTo>
                  <a:pt x="2285" y="721"/>
                  <a:pt x="2287" y="720"/>
                  <a:pt x="2289" y="721"/>
                </a:cubicBezTo>
                <a:cubicBezTo>
                  <a:pt x="2291" y="722"/>
                  <a:pt x="2292" y="722"/>
                  <a:pt x="2294" y="724"/>
                </a:cubicBezTo>
                <a:cubicBezTo>
                  <a:pt x="2295" y="725"/>
                  <a:pt x="2297" y="725"/>
                  <a:pt x="2298" y="726"/>
                </a:cubicBezTo>
                <a:cubicBezTo>
                  <a:pt x="2298" y="726"/>
                  <a:pt x="2299" y="727"/>
                  <a:pt x="2299" y="728"/>
                </a:cubicBezTo>
                <a:cubicBezTo>
                  <a:pt x="2299" y="728"/>
                  <a:pt x="2298" y="729"/>
                  <a:pt x="2299" y="730"/>
                </a:cubicBezTo>
                <a:cubicBezTo>
                  <a:pt x="2300" y="730"/>
                  <a:pt x="2302" y="729"/>
                  <a:pt x="2302" y="728"/>
                </a:cubicBezTo>
                <a:cubicBezTo>
                  <a:pt x="2304" y="728"/>
                  <a:pt x="2305" y="727"/>
                  <a:pt x="2307" y="727"/>
                </a:cubicBezTo>
                <a:cubicBezTo>
                  <a:pt x="2309" y="728"/>
                  <a:pt x="2310" y="728"/>
                  <a:pt x="2311" y="730"/>
                </a:cubicBezTo>
                <a:cubicBezTo>
                  <a:pt x="2313" y="732"/>
                  <a:pt x="2315" y="733"/>
                  <a:pt x="2317" y="734"/>
                </a:cubicBezTo>
                <a:cubicBezTo>
                  <a:pt x="2321" y="735"/>
                  <a:pt x="2326" y="735"/>
                  <a:pt x="2331" y="734"/>
                </a:cubicBezTo>
                <a:cubicBezTo>
                  <a:pt x="2333" y="733"/>
                  <a:pt x="2335" y="732"/>
                  <a:pt x="2337" y="732"/>
                </a:cubicBezTo>
                <a:cubicBezTo>
                  <a:pt x="2340" y="732"/>
                  <a:pt x="2342" y="732"/>
                  <a:pt x="2344" y="730"/>
                </a:cubicBezTo>
                <a:cubicBezTo>
                  <a:pt x="2346" y="729"/>
                  <a:pt x="2348" y="728"/>
                  <a:pt x="2350" y="727"/>
                </a:cubicBezTo>
                <a:cubicBezTo>
                  <a:pt x="2353" y="727"/>
                  <a:pt x="2356" y="727"/>
                  <a:pt x="2358" y="726"/>
                </a:cubicBezTo>
                <a:cubicBezTo>
                  <a:pt x="2360" y="725"/>
                  <a:pt x="2361" y="723"/>
                  <a:pt x="2364" y="722"/>
                </a:cubicBezTo>
                <a:cubicBezTo>
                  <a:pt x="2366" y="721"/>
                  <a:pt x="2368" y="721"/>
                  <a:pt x="2370" y="718"/>
                </a:cubicBezTo>
                <a:cubicBezTo>
                  <a:pt x="2370" y="717"/>
                  <a:pt x="2371" y="717"/>
                  <a:pt x="2372" y="716"/>
                </a:cubicBezTo>
                <a:cubicBezTo>
                  <a:pt x="2373" y="715"/>
                  <a:pt x="2373" y="714"/>
                  <a:pt x="2374" y="713"/>
                </a:cubicBezTo>
                <a:cubicBezTo>
                  <a:pt x="2375" y="711"/>
                  <a:pt x="2378" y="710"/>
                  <a:pt x="2380" y="711"/>
                </a:cubicBezTo>
                <a:cubicBezTo>
                  <a:pt x="2381" y="711"/>
                  <a:pt x="2381" y="712"/>
                  <a:pt x="2382" y="712"/>
                </a:cubicBezTo>
                <a:cubicBezTo>
                  <a:pt x="2384" y="713"/>
                  <a:pt x="2384" y="712"/>
                  <a:pt x="2385" y="711"/>
                </a:cubicBezTo>
                <a:cubicBezTo>
                  <a:pt x="2386" y="710"/>
                  <a:pt x="2387" y="709"/>
                  <a:pt x="2388" y="709"/>
                </a:cubicBezTo>
                <a:cubicBezTo>
                  <a:pt x="2389" y="709"/>
                  <a:pt x="2389" y="709"/>
                  <a:pt x="2390" y="708"/>
                </a:cubicBezTo>
                <a:cubicBezTo>
                  <a:pt x="2391" y="708"/>
                  <a:pt x="2393" y="706"/>
                  <a:pt x="2392" y="704"/>
                </a:cubicBezTo>
                <a:cubicBezTo>
                  <a:pt x="2391" y="703"/>
                  <a:pt x="2391" y="703"/>
                  <a:pt x="2390" y="702"/>
                </a:cubicBezTo>
                <a:cubicBezTo>
                  <a:pt x="2390" y="701"/>
                  <a:pt x="2390" y="700"/>
                  <a:pt x="2389" y="699"/>
                </a:cubicBezTo>
                <a:cubicBezTo>
                  <a:pt x="2388" y="697"/>
                  <a:pt x="2385" y="697"/>
                  <a:pt x="2386" y="694"/>
                </a:cubicBezTo>
                <a:cubicBezTo>
                  <a:pt x="2387" y="693"/>
                  <a:pt x="2388" y="692"/>
                  <a:pt x="2389" y="693"/>
                </a:cubicBezTo>
                <a:cubicBezTo>
                  <a:pt x="2390" y="694"/>
                  <a:pt x="2390" y="695"/>
                  <a:pt x="2392" y="694"/>
                </a:cubicBezTo>
                <a:cubicBezTo>
                  <a:pt x="2394" y="694"/>
                  <a:pt x="2394" y="694"/>
                  <a:pt x="2395" y="693"/>
                </a:cubicBezTo>
                <a:cubicBezTo>
                  <a:pt x="2396" y="692"/>
                  <a:pt x="2397" y="692"/>
                  <a:pt x="2397" y="691"/>
                </a:cubicBezTo>
                <a:cubicBezTo>
                  <a:pt x="2398" y="690"/>
                  <a:pt x="2398" y="689"/>
                  <a:pt x="2398" y="688"/>
                </a:cubicBezTo>
                <a:cubicBezTo>
                  <a:pt x="2399" y="687"/>
                  <a:pt x="2400" y="686"/>
                  <a:pt x="2400" y="685"/>
                </a:cubicBezTo>
                <a:cubicBezTo>
                  <a:pt x="2400" y="685"/>
                  <a:pt x="2401" y="683"/>
                  <a:pt x="2400" y="682"/>
                </a:cubicBezTo>
                <a:cubicBezTo>
                  <a:pt x="2399" y="681"/>
                  <a:pt x="2398" y="682"/>
                  <a:pt x="2398" y="680"/>
                </a:cubicBezTo>
                <a:cubicBezTo>
                  <a:pt x="2398" y="679"/>
                  <a:pt x="2399" y="678"/>
                  <a:pt x="2400" y="678"/>
                </a:cubicBezTo>
                <a:cubicBezTo>
                  <a:pt x="2401" y="677"/>
                  <a:pt x="2401" y="676"/>
                  <a:pt x="2401" y="675"/>
                </a:cubicBezTo>
                <a:cubicBezTo>
                  <a:pt x="2400" y="674"/>
                  <a:pt x="2399" y="674"/>
                  <a:pt x="2398" y="674"/>
                </a:cubicBezTo>
                <a:cubicBezTo>
                  <a:pt x="2397" y="674"/>
                  <a:pt x="2396" y="674"/>
                  <a:pt x="2395" y="673"/>
                </a:cubicBezTo>
                <a:cubicBezTo>
                  <a:pt x="2395" y="673"/>
                  <a:pt x="2395" y="672"/>
                  <a:pt x="2394" y="672"/>
                </a:cubicBezTo>
                <a:cubicBezTo>
                  <a:pt x="2394" y="672"/>
                  <a:pt x="2393" y="672"/>
                  <a:pt x="2392" y="672"/>
                </a:cubicBezTo>
                <a:cubicBezTo>
                  <a:pt x="2391" y="671"/>
                  <a:pt x="2393" y="671"/>
                  <a:pt x="2394" y="670"/>
                </a:cubicBezTo>
                <a:cubicBezTo>
                  <a:pt x="2395" y="670"/>
                  <a:pt x="2394" y="669"/>
                  <a:pt x="2393" y="669"/>
                </a:cubicBezTo>
                <a:cubicBezTo>
                  <a:pt x="2392" y="668"/>
                  <a:pt x="2391" y="669"/>
                  <a:pt x="2390" y="669"/>
                </a:cubicBezTo>
                <a:cubicBezTo>
                  <a:pt x="2388" y="670"/>
                  <a:pt x="2388" y="670"/>
                  <a:pt x="2387" y="671"/>
                </a:cubicBezTo>
                <a:cubicBezTo>
                  <a:pt x="2386" y="672"/>
                  <a:pt x="2385" y="672"/>
                  <a:pt x="2384" y="671"/>
                </a:cubicBezTo>
                <a:cubicBezTo>
                  <a:pt x="2383" y="671"/>
                  <a:pt x="2383" y="670"/>
                  <a:pt x="2382" y="670"/>
                </a:cubicBezTo>
                <a:cubicBezTo>
                  <a:pt x="2380" y="670"/>
                  <a:pt x="2379" y="671"/>
                  <a:pt x="2378" y="670"/>
                </a:cubicBezTo>
                <a:cubicBezTo>
                  <a:pt x="2377" y="670"/>
                  <a:pt x="2377" y="669"/>
                  <a:pt x="2375" y="669"/>
                </a:cubicBezTo>
                <a:cubicBezTo>
                  <a:pt x="2374" y="669"/>
                  <a:pt x="2375" y="671"/>
                  <a:pt x="2375" y="672"/>
                </a:cubicBezTo>
                <a:cubicBezTo>
                  <a:pt x="2375" y="673"/>
                  <a:pt x="2374" y="674"/>
                  <a:pt x="2375" y="675"/>
                </a:cubicBezTo>
                <a:cubicBezTo>
                  <a:pt x="2375" y="677"/>
                  <a:pt x="2375" y="677"/>
                  <a:pt x="2376" y="679"/>
                </a:cubicBezTo>
                <a:cubicBezTo>
                  <a:pt x="2377" y="682"/>
                  <a:pt x="2374" y="685"/>
                  <a:pt x="2375" y="688"/>
                </a:cubicBezTo>
                <a:cubicBezTo>
                  <a:pt x="2376" y="689"/>
                  <a:pt x="2378" y="690"/>
                  <a:pt x="2376" y="691"/>
                </a:cubicBezTo>
                <a:cubicBezTo>
                  <a:pt x="2375" y="691"/>
                  <a:pt x="2373" y="691"/>
                  <a:pt x="2372" y="691"/>
                </a:cubicBezTo>
                <a:cubicBezTo>
                  <a:pt x="2369" y="692"/>
                  <a:pt x="2366" y="693"/>
                  <a:pt x="2364" y="695"/>
                </a:cubicBezTo>
                <a:cubicBezTo>
                  <a:pt x="2362" y="696"/>
                  <a:pt x="2360" y="698"/>
                  <a:pt x="2359" y="700"/>
                </a:cubicBezTo>
                <a:cubicBezTo>
                  <a:pt x="2358" y="701"/>
                  <a:pt x="2357" y="703"/>
                  <a:pt x="2356" y="705"/>
                </a:cubicBezTo>
                <a:cubicBezTo>
                  <a:pt x="2355" y="707"/>
                  <a:pt x="2353" y="707"/>
                  <a:pt x="2351" y="708"/>
                </a:cubicBezTo>
                <a:cubicBezTo>
                  <a:pt x="2350" y="709"/>
                  <a:pt x="2349" y="710"/>
                  <a:pt x="2348" y="710"/>
                </a:cubicBezTo>
                <a:cubicBezTo>
                  <a:pt x="2346" y="710"/>
                  <a:pt x="2344" y="710"/>
                  <a:pt x="2343" y="709"/>
                </a:cubicBezTo>
                <a:cubicBezTo>
                  <a:pt x="2341" y="708"/>
                  <a:pt x="2340" y="707"/>
                  <a:pt x="2339" y="708"/>
                </a:cubicBezTo>
                <a:cubicBezTo>
                  <a:pt x="2337" y="709"/>
                  <a:pt x="2336" y="710"/>
                  <a:pt x="2335" y="710"/>
                </a:cubicBezTo>
                <a:cubicBezTo>
                  <a:pt x="2334" y="710"/>
                  <a:pt x="2333" y="710"/>
                  <a:pt x="2332" y="709"/>
                </a:cubicBezTo>
                <a:cubicBezTo>
                  <a:pt x="2332" y="709"/>
                  <a:pt x="2330" y="708"/>
                  <a:pt x="2330" y="707"/>
                </a:cubicBezTo>
                <a:cubicBezTo>
                  <a:pt x="2330" y="706"/>
                  <a:pt x="2330" y="706"/>
                  <a:pt x="2330" y="704"/>
                </a:cubicBezTo>
                <a:cubicBezTo>
                  <a:pt x="2330" y="703"/>
                  <a:pt x="2329" y="703"/>
                  <a:pt x="2329" y="702"/>
                </a:cubicBezTo>
                <a:cubicBezTo>
                  <a:pt x="2328" y="701"/>
                  <a:pt x="2329" y="700"/>
                  <a:pt x="2329" y="699"/>
                </a:cubicBezTo>
                <a:cubicBezTo>
                  <a:pt x="2330" y="698"/>
                  <a:pt x="2331" y="698"/>
                  <a:pt x="2332" y="697"/>
                </a:cubicBezTo>
                <a:cubicBezTo>
                  <a:pt x="2334" y="695"/>
                  <a:pt x="2331" y="693"/>
                  <a:pt x="2329" y="695"/>
                </a:cubicBezTo>
                <a:cubicBezTo>
                  <a:pt x="2327" y="696"/>
                  <a:pt x="2328" y="699"/>
                  <a:pt x="2326" y="701"/>
                </a:cubicBezTo>
                <a:cubicBezTo>
                  <a:pt x="2326" y="702"/>
                  <a:pt x="2325" y="702"/>
                  <a:pt x="2325" y="704"/>
                </a:cubicBezTo>
                <a:cubicBezTo>
                  <a:pt x="2325" y="705"/>
                  <a:pt x="2326" y="706"/>
                  <a:pt x="2326" y="707"/>
                </a:cubicBezTo>
                <a:cubicBezTo>
                  <a:pt x="2326" y="709"/>
                  <a:pt x="2323" y="710"/>
                  <a:pt x="2321" y="710"/>
                </a:cubicBezTo>
                <a:cubicBezTo>
                  <a:pt x="2320" y="710"/>
                  <a:pt x="2318" y="710"/>
                  <a:pt x="2317" y="710"/>
                </a:cubicBezTo>
                <a:cubicBezTo>
                  <a:pt x="2316" y="710"/>
                  <a:pt x="2316" y="709"/>
                  <a:pt x="2315" y="709"/>
                </a:cubicBezTo>
                <a:cubicBezTo>
                  <a:pt x="2312" y="709"/>
                  <a:pt x="2311" y="710"/>
                  <a:pt x="2309" y="711"/>
                </a:cubicBezTo>
                <a:cubicBezTo>
                  <a:pt x="2307" y="712"/>
                  <a:pt x="2304" y="711"/>
                  <a:pt x="2303" y="710"/>
                </a:cubicBezTo>
                <a:cubicBezTo>
                  <a:pt x="2301" y="709"/>
                  <a:pt x="2299" y="708"/>
                  <a:pt x="2297" y="708"/>
                </a:cubicBezTo>
                <a:cubicBezTo>
                  <a:pt x="2295" y="708"/>
                  <a:pt x="2294" y="711"/>
                  <a:pt x="2292" y="710"/>
                </a:cubicBezTo>
                <a:cubicBezTo>
                  <a:pt x="2291" y="709"/>
                  <a:pt x="2290" y="708"/>
                  <a:pt x="2289" y="708"/>
                </a:cubicBezTo>
                <a:cubicBezTo>
                  <a:pt x="2288" y="708"/>
                  <a:pt x="2287" y="709"/>
                  <a:pt x="2286" y="709"/>
                </a:cubicBezTo>
                <a:cubicBezTo>
                  <a:pt x="2284" y="709"/>
                  <a:pt x="2281" y="708"/>
                  <a:pt x="2279" y="708"/>
                </a:cubicBezTo>
                <a:cubicBezTo>
                  <a:pt x="2277" y="707"/>
                  <a:pt x="2275" y="708"/>
                  <a:pt x="2276" y="711"/>
                </a:cubicBezTo>
                <a:cubicBezTo>
                  <a:pt x="2276" y="713"/>
                  <a:pt x="2276" y="716"/>
                  <a:pt x="2277" y="717"/>
                </a:cubicBezTo>
                <a:cubicBezTo>
                  <a:pt x="2278" y="718"/>
                  <a:pt x="2279" y="718"/>
                  <a:pt x="2280" y="718"/>
                </a:cubicBezTo>
                <a:close/>
                <a:moveTo>
                  <a:pt x="2554" y="764"/>
                </a:moveTo>
                <a:cubicBezTo>
                  <a:pt x="2553" y="764"/>
                  <a:pt x="2552" y="764"/>
                  <a:pt x="2551" y="764"/>
                </a:cubicBezTo>
                <a:cubicBezTo>
                  <a:pt x="2549" y="764"/>
                  <a:pt x="2547" y="762"/>
                  <a:pt x="2545" y="761"/>
                </a:cubicBezTo>
                <a:cubicBezTo>
                  <a:pt x="2543" y="759"/>
                  <a:pt x="2543" y="757"/>
                  <a:pt x="2542" y="754"/>
                </a:cubicBezTo>
                <a:cubicBezTo>
                  <a:pt x="2541" y="752"/>
                  <a:pt x="2540" y="750"/>
                  <a:pt x="2537" y="750"/>
                </a:cubicBezTo>
                <a:cubicBezTo>
                  <a:pt x="2535" y="749"/>
                  <a:pt x="2533" y="749"/>
                  <a:pt x="2531" y="747"/>
                </a:cubicBezTo>
                <a:cubicBezTo>
                  <a:pt x="2529" y="746"/>
                  <a:pt x="2528" y="743"/>
                  <a:pt x="2526" y="743"/>
                </a:cubicBezTo>
                <a:cubicBezTo>
                  <a:pt x="2525" y="743"/>
                  <a:pt x="2521" y="744"/>
                  <a:pt x="2521" y="745"/>
                </a:cubicBezTo>
                <a:cubicBezTo>
                  <a:pt x="2520" y="747"/>
                  <a:pt x="2522" y="747"/>
                  <a:pt x="2523" y="748"/>
                </a:cubicBezTo>
                <a:cubicBezTo>
                  <a:pt x="2524" y="748"/>
                  <a:pt x="2525" y="749"/>
                  <a:pt x="2525" y="750"/>
                </a:cubicBezTo>
                <a:cubicBezTo>
                  <a:pt x="2526" y="750"/>
                  <a:pt x="2527" y="751"/>
                  <a:pt x="2527" y="751"/>
                </a:cubicBezTo>
                <a:cubicBezTo>
                  <a:pt x="2528" y="752"/>
                  <a:pt x="2529" y="753"/>
                  <a:pt x="2529" y="754"/>
                </a:cubicBezTo>
                <a:cubicBezTo>
                  <a:pt x="2530" y="754"/>
                  <a:pt x="2531" y="755"/>
                  <a:pt x="2532" y="755"/>
                </a:cubicBezTo>
                <a:cubicBezTo>
                  <a:pt x="2534" y="757"/>
                  <a:pt x="2535" y="759"/>
                  <a:pt x="2537" y="761"/>
                </a:cubicBezTo>
                <a:cubicBezTo>
                  <a:pt x="2539" y="762"/>
                  <a:pt x="2541" y="762"/>
                  <a:pt x="2543" y="764"/>
                </a:cubicBezTo>
                <a:cubicBezTo>
                  <a:pt x="2545" y="765"/>
                  <a:pt x="2546" y="767"/>
                  <a:pt x="2548" y="767"/>
                </a:cubicBezTo>
                <a:cubicBezTo>
                  <a:pt x="2549" y="768"/>
                  <a:pt x="2550" y="767"/>
                  <a:pt x="2551" y="767"/>
                </a:cubicBezTo>
                <a:cubicBezTo>
                  <a:pt x="2552" y="766"/>
                  <a:pt x="2554" y="767"/>
                  <a:pt x="2554" y="766"/>
                </a:cubicBezTo>
                <a:cubicBezTo>
                  <a:pt x="2556" y="765"/>
                  <a:pt x="2555" y="765"/>
                  <a:pt x="2554" y="764"/>
                </a:cubicBezTo>
                <a:close/>
                <a:moveTo>
                  <a:pt x="2505" y="737"/>
                </a:moveTo>
                <a:cubicBezTo>
                  <a:pt x="2504" y="736"/>
                  <a:pt x="2503" y="735"/>
                  <a:pt x="2502" y="735"/>
                </a:cubicBezTo>
                <a:cubicBezTo>
                  <a:pt x="2501" y="734"/>
                  <a:pt x="2500" y="734"/>
                  <a:pt x="2500" y="733"/>
                </a:cubicBezTo>
                <a:cubicBezTo>
                  <a:pt x="2499" y="731"/>
                  <a:pt x="2500" y="731"/>
                  <a:pt x="2499" y="730"/>
                </a:cubicBezTo>
                <a:cubicBezTo>
                  <a:pt x="2497" y="728"/>
                  <a:pt x="2494" y="730"/>
                  <a:pt x="2492" y="729"/>
                </a:cubicBezTo>
                <a:cubicBezTo>
                  <a:pt x="2491" y="728"/>
                  <a:pt x="2491" y="727"/>
                  <a:pt x="2491" y="726"/>
                </a:cubicBezTo>
                <a:cubicBezTo>
                  <a:pt x="2490" y="725"/>
                  <a:pt x="2490" y="724"/>
                  <a:pt x="2489" y="723"/>
                </a:cubicBezTo>
                <a:cubicBezTo>
                  <a:pt x="2488" y="722"/>
                  <a:pt x="2488" y="722"/>
                  <a:pt x="2487" y="721"/>
                </a:cubicBezTo>
                <a:cubicBezTo>
                  <a:pt x="2486" y="720"/>
                  <a:pt x="2486" y="720"/>
                  <a:pt x="2485" y="719"/>
                </a:cubicBezTo>
                <a:cubicBezTo>
                  <a:pt x="2485" y="718"/>
                  <a:pt x="2484" y="718"/>
                  <a:pt x="2483" y="717"/>
                </a:cubicBezTo>
                <a:cubicBezTo>
                  <a:pt x="2483" y="716"/>
                  <a:pt x="2483" y="715"/>
                  <a:pt x="2483" y="714"/>
                </a:cubicBezTo>
                <a:cubicBezTo>
                  <a:pt x="2482" y="713"/>
                  <a:pt x="2481" y="712"/>
                  <a:pt x="2480" y="711"/>
                </a:cubicBezTo>
                <a:cubicBezTo>
                  <a:pt x="2478" y="709"/>
                  <a:pt x="2476" y="710"/>
                  <a:pt x="2474" y="709"/>
                </a:cubicBezTo>
                <a:cubicBezTo>
                  <a:pt x="2473" y="709"/>
                  <a:pt x="2473" y="707"/>
                  <a:pt x="2471" y="707"/>
                </a:cubicBezTo>
                <a:cubicBezTo>
                  <a:pt x="2471" y="707"/>
                  <a:pt x="2471" y="709"/>
                  <a:pt x="2470" y="710"/>
                </a:cubicBezTo>
                <a:cubicBezTo>
                  <a:pt x="2470" y="712"/>
                  <a:pt x="2469" y="714"/>
                  <a:pt x="2470" y="717"/>
                </a:cubicBezTo>
                <a:cubicBezTo>
                  <a:pt x="2470" y="718"/>
                  <a:pt x="2471" y="719"/>
                  <a:pt x="2471" y="720"/>
                </a:cubicBezTo>
                <a:cubicBezTo>
                  <a:pt x="2471" y="721"/>
                  <a:pt x="2471" y="722"/>
                  <a:pt x="2472" y="723"/>
                </a:cubicBezTo>
                <a:cubicBezTo>
                  <a:pt x="2472" y="724"/>
                  <a:pt x="2473" y="725"/>
                  <a:pt x="2474" y="726"/>
                </a:cubicBezTo>
                <a:cubicBezTo>
                  <a:pt x="2475" y="727"/>
                  <a:pt x="2475" y="728"/>
                  <a:pt x="2475" y="730"/>
                </a:cubicBezTo>
                <a:cubicBezTo>
                  <a:pt x="2476" y="731"/>
                  <a:pt x="2477" y="731"/>
                  <a:pt x="2478" y="732"/>
                </a:cubicBezTo>
                <a:cubicBezTo>
                  <a:pt x="2479" y="733"/>
                  <a:pt x="2479" y="734"/>
                  <a:pt x="2480" y="735"/>
                </a:cubicBezTo>
                <a:cubicBezTo>
                  <a:pt x="2480" y="735"/>
                  <a:pt x="2481" y="736"/>
                  <a:pt x="2482" y="737"/>
                </a:cubicBezTo>
                <a:cubicBezTo>
                  <a:pt x="2483" y="739"/>
                  <a:pt x="2483" y="741"/>
                  <a:pt x="2485" y="742"/>
                </a:cubicBezTo>
                <a:cubicBezTo>
                  <a:pt x="2486" y="744"/>
                  <a:pt x="2488" y="746"/>
                  <a:pt x="2489" y="747"/>
                </a:cubicBezTo>
                <a:cubicBezTo>
                  <a:pt x="2491" y="747"/>
                  <a:pt x="2492" y="747"/>
                  <a:pt x="2493" y="747"/>
                </a:cubicBezTo>
                <a:cubicBezTo>
                  <a:pt x="2494" y="748"/>
                  <a:pt x="2495" y="749"/>
                  <a:pt x="2495" y="749"/>
                </a:cubicBezTo>
                <a:cubicBezTo>
                  <a:pt x="2497" y="751"/>
                  <a:pt x="2499" y="752"/>
                  <a:pt x="2501" y="749"/>
                </a:cubicBezTo>
                <a:cubicBezTo>
                  <a:pt x="2502" y="748"/>
                  <a:pt x="2502" y="748"/>
                  <a:pt x="2503" y="748"/>
                </a:cubicBezTo>
                <a:cubicBezTo>
                  <a:pt x="2504" y="748"/>
                  <a:pt x="2506" y="748"/>
                  <a:pt x="2506" y="747"/>
                </a:cubicBezTo>
                <a:cubicBezTo>
                  <a:pt x="2508" y="745"/>
                  <a:pt x="2506" y="742"/>
                  <a:pt x="2506" y="740"/>
                </a:cubicBezTo>
                <a:cubicBezTo>
                  <a:pt x="2505" y="739"/>
                  <a:pt x="2505" y="738"/>
                  <a:pt x="2505" y="737"/>
                </a:cubicBezTo>
                <a:close/>
                <a:moveTo>
                  <a:pt x="1724" y="900"/>
                </a:moveTo>
                <a:cubicBezTo>
                  <a:pt x="1725" y="900"/>
                  <a:pt x="1726" y="900"/>
                  <a:pt x="1727" y="900"/>
                </a:cubicBezTo>
                <a:cubicBezTo>
                  <a:pt x="1728" y="900"/>
                  <a:pt x="1729" y="900"/>
                  <a:pt x="1730" y="901"/>
                </a:cubicBezTo>
                <a:cubicBezTo>
                  <a:pt x="1732" y="902"/>
                  <a:pt x="1734" y="902"/>
                  <a:pt x="1736" y="902"/>
                </a:cubicBezTo>
                <a:cubicBezTo>
                  <a:pt x="1737" y="903"/>
                  <a:pt x="1739" y="903"/>
                  <a:pt x="1740" y="903"/>
                </a:cubicBezTo>
                <a:cubicBezTo>
                  <a:pt x="1741" y="903"/>
                  <a:pt x="1740" y="902"/>
                  <a:pt x="1741" y="901"/>
                </a:cubicBezTo>
                <a:cubicBezTo>
                  <a:pt x="1742" y="900"/>
                  <a:pt x="1745" y="902"/>
                  <a:pt x="1747" y="902"/>
                </a:cubicBezTo>
                <a:cubicBezTo>
                  <a:pt x="1748" y="903"/>
                  <a:pt x="1749" y="906"/>
                  <a:pt x="1751" y="906"/>
                </a:cubicBezTo>
                <a:cubicBezTo>
                  <a:pt x="1754" y="906"/>
                  <a:pt x="1755" y="904"/>
                  <a:pt x="1756" y="902"/>
                </a:cubicBezTo>
                <a:cubicBezTo>
                  <a:pt x="1757" y="901"/>
                  <a:pt x="1760" y="899"/>
                  <a:pt x="1762" y="898"/>
                </a:cubicBezTo>
                <a:cubicBezTo>
                  <a:pt x="1763" y="898"/>
                  <a:pt x="1764" y="898"/>
                  <a:pt x="1765" y="897"/>
                </a:cubicBezTo>
                <a:cubicBezTo>
                  <a:pt x="1766" y="896"/>
                  <a:pt x="1766" y="895"/>
                  <a:pt x="1766" y="894"/>
                </a:cubicBezTo>
                <a:cubicBezTo>
                  <a:pt x="1767" y="892"/>
                  <a:pt x="1770" y="892"/>
                  <a:pt x="1769" y="889"/>
                </a:cubicBezTo>
                <a:cubicBezTo>
                  <a:pt x="1768" y="886"/>
                  <a:pt x="1766" y="887"/>
                  <a:pt x="1764" y="885"/>
                </a:cubicBezTo>
                <a:cubicBezTo>
                  <a:pt x="1763" y="883"/>
                  <a:pt x="1762" y="881"/>
                  <a:pt x="1760" y="883"/>
                </a:cubicBezTo>
                <a:cubicBezTo>
                  <a:pt x="1759" y="883"/>
                  <a:pt x="1759" y="884"/>
                  <a:pt x="1758" y="884"/>
                </a:cubicBezTo>
                <a:cubicBezTo>
                  <a:pt x="1757" y="885"/>
                  <a:pt x="1756" y="885"/>
                  <a:pt x="1755" y="885"/>
                </a:cubicBezTo>
                <a:cubicBezTo>
                  <a:pt x="1754" y="885"/>
                  <a:pt x="1753" y="886"/>
                  <a:pt x="1752" y="886"/>
                </a:cubicBezTo>
                <a:cubicBezTo>
                  <a:pt x="1751" y="887"/>
                  <a:pt x="1750" y="887"/>
                  <a:pt x="1749" y="887"/>
                </a:cubicBezTo>
                <a:cubicBezTo>
                  <a:pt x="1747" y="888"/>
                  <a:pt x="1745" y="890"/>
                  <a:pt x="1743" y="889"/>
                </a:cubicBezTo>
                <a:cubicBezTo>
                  <a:pt x="1740" y="889"/>
                  <a:pt x="1738" y="886"/>
                  <a:pt x="1736" y="883"/>
                </a:cubicBezTo>
                <a:cubicBezTo>
                  <a:pt x="1735" y="883"/>
                  <a:pt x="1734" y="882"/>
                  <a:pt x="1733" y="883"/>
                </a:cubicBezTo>
                <a:cubicBezTo>
                  <a:pt x="1733" y="884"/>
                  <a:pt x="1734" y="885"/>
                  <a:pt x="1733" y="886"/>
                </a:cubicBezTo>
                <a:cubicBezTo>
                  <a:pt x="1732" y="887"/>
                  <a:pt x="1731" y="886"/>
                  <a:pt x="1730" y="887"/>
                </a:cubicBezTo>
                <a:cubicBezTo>
                  <a:pt x="1728" y="887"/>
                  <a:pt x="1727" y="889"/>
                  <a:pt x="1727" y="891"/>
                </a:cubicBezTo>
                <a:cubicBezTo>
                  <a:pt x="1727" y="893"/>
                  <a:pt x="1729" y="895"/>
                  <a:pt x="1728" y="897"/>
                </a:cubicBezTo>
                <a:cubicBezTo>
                  <a:pt x="1727" y="897"/>
                  <a:pt x="1722" y="898"/>
                  <a:pt x="1724" y="900"/>
                </a:cubicBezTo>
                <a:close/>
                <a:moveTo>
                  <a:pt x="702" y="464"/>
                </a:moveTo>
                <a:cubicBezTo>
                  <a:pt x="700" y="463"/>
                  <a:pt x="698" y="462"/>
                  <a:pt x="697" y="460"/>
                </a:cubicBezTo>
                <a:cubicBezTo>
                  <a:pt x="695" y="458"/>
                  <a:pt x="692" y="457"/>
                  <a:pt x="690" y="455"/>
                </a:cubicBezTo>
                <a:cubicBezTo>
                  <a:pt x="689" y="454"/>
                  <a:pt x="688" y="453"/>
                  <a:pt x="686" y="454"/>
                </a:cubicBezTo>
                <a:cubicBezTo>
                  <a:pt x="685" y="455"/>
                  <a:pt x="685" y="456"/>
                  <a:pt x="686" y="457"/>
                </a:cubicBezTo>
                <a:cubicBezTo>
                  <a:pt x="686" y="459"/>
                  <a:pt x="686" y="459"/>
                  <a:pt x="687" y="460"/>
                </a:cubicBezTo>
                <a:cubicBezTo>
                  <a:pt x="688" y="460"/>
                  <a:pt x="688" y="461"/>
                  <a:pt x="689" y="462"/>
                </a:cubicBezTo>
                <a:cubicBezTo>
                  <a:pt x="690" y="465"/>
                  <a:pt x="692" y="465"/>
                  <a:pt x="695" y="465"/>
                </a:cubicBezTo>
                <a:cubicBezTo>
                  <a:pt x="697" y="465"/>
                  <a:pt x="699" y="466"/>
                  <a:pt x="701" y="468"/>
                </a:cubicBezTo>
                <a:cubicBezTo>
                  <a:pt x="701" y="468"/>
                  <a:pt x="702" y="469"/>
                  <a:pt x="703" y="470"/>
                </a:cubicBezTo>
                <a:cubicBezTo>
                  <a:pt x="704" y="471"/>
                  <a:pt x="704" y="472"/>
                  <a:pt x="705" y="472"/>
                </a:cubicBezTo>
                <a:cubicBezTo>
                  <a:pt x="708" y="474"/>
                  <a:pt x="708" y="469"/>
                  <a:pt x="707" y="468"/>
                </a:cubicBezTo>
                <a:cubicBezTo>
                  <a:pt x="706" y="466"/>
                  <a:pt x="704" y="465"/>
                  <a:pt x="702" y="464"/>
                </a:cubicBezTo>
                <a:close/>
                <a:moveTo>
                  <a:pt x="752" y="513"/>
                </a:moveTo>
                <a:cubicBezTo>
                  <a:pt x="751" y="512"/>
                  <a:pt x="750" y="512"/>
                  <a:pt x="749" y="511"/>
                </a:cubicBezTo>
                <a:cubicBezTo>
                  <a:pt x="748" y="511"/>
                  <a:pt x="748" y="510"/>
                  <a:pt x="747" y="510"/>
                </a:cubicBezTo>
                <a:cubicBezTo>
                  <a:pt x="746" y="508"/>
                  <a:pt x="745" y="506"/>
                  <a:pt x="744" y="505"/>
                </a:cubicBezTo>
                <a:cubicBezTo>
                  <a:pt x="742" y="504"/>
                  <a:pt x="741" y="503"/>
                  <a:pt x="739" y="501"/>
                </a:cubicBezTo>
                <a:cubicBezTo>
                  <a:pt x="738" y="500"/>
                  <a:pt x="737" y="495"/>
                  <a:pt x="735" y="496"/>
                </a:cubicBezTo>
                <a:cubicBezTo>
                  <a:pt x="734" y="496"/>
                  <a:pt x="734" y="497"/>
                  <a:pt x="733" y="498"/>
                </a:cubicBezTo>
                <a:cubicBezTo>
                  <a:pt x="732" y="499"/>
                  <a:pt x="730" y="498"/>
                  <a:pt x="729" y="499"/>
                </a:cubicBezTo>
                <a:cubicBezTo>
                  <a:pt x="727" y="499"/>
                  <a:pt x="728" y="501"/>
                  <a:pt x="729" y="501"/>
                </a:cubicBezTo>
                <a:cubicBezTo>
                  <a:pt x="730" y="502"/>
                  <a:pt x="731" y="502"/>
                  <a:pt x="732" y="503"/>
                </a:cubicBezTo>
                <a:cubicBezTo>
                  <a:pt x="734" y="504"/>
                  <a:pt x="734" y="507"/>
                  <a:pt x="735" y="509"/>
                </a:cubicBezTo>
                <a:cubicBezTo>
                  <a:pt x="736" y="511"/>
                  <a:pt x="738" y="513"/>
                  <a:pt x="740" y="514"/>
                </a:cubicBezTo>
                <a:cubicBezTo>
                  <a:pt x="741" y="516"/>
                  <a:pt x="742" y="517"/>
                  <a:pt x="743" y="519"/>
                </a:cubicBezTo>
                <a:cubicBezTo>
                  <a:pt x="744" y="520"/>
                  <a:pt x="744" y="521"/>
                  <a:pt x="745" y="522"/>
                </a:cubicBezTo>
                <a:cubicBezTo>
                  <a:pt x="746" y="523"/>
                  <a:pt x="747" y="523"/>
                  <a:pt x="747" y="524"/>
                </a:cubicBezTo>
                <a:cubicBezTo>
                  <a:pt x="748" y="525"/>
                  <a:pt x="748" y="526"/>
                  <a:pt x="749" y="527"/>
                </a:cubicBezTo>
                <a:cubicBezTo>
                  <a:pt x="750" y="527"/>
                  <a:pt x="751" y="526"/>
                  <a:pt x="751" y="525"/>
                </a:cubicBezTo>
                <a:cubicBezTo>
                  <a:pt x="752" y="522"/>
                  <a:pt x="751" y="520"/>
                  <a:pt x="751" y="518"/>
                </a:cubicBezTo>
                <a:cubicBezTo>
                  <a:pt x="751" y="516"/>
                  <a:pt x="754" y="514"/>
                  <a:pt x="752" y="513"/>
                </a:cubicBezTo>
                <a:close/>
                <a:moveTo>
                  <a:pt x="192" y="263"/>
                </a:moveTo>
                <a:cubicBezTo>
                  <a:pt x="191" y="262"/>
                  <a:pt x="191" y="262"/>
                  <a:pt x="189" y="262"/>
                </a:cubicBezTo>
                <a:cubicBezTo>
                  <a:pt x="188" y="262"/>
                  <a:pt x="188" y="261"/>
                  <a:pt x="187" y="261"/>
                </a:cubicBezTo>
                <a:cubicBezTo>
                  <a:pt x="186" y="260"/>
                  <a:pt x="182" y="261"/>
                  <a:pt x="183" y="262"/>
                </a:cubicBezTo>
                <a:cubicBezTo>
                  <a:pt x="183" y="263"/>
                  <a:pt x="184" y="263"/>
                  <a:pt x="184" y="263"/>
                </a:cubicBezTo>
                <a:cubicBezTo>
                  <a:pt x="186" y="263"/>
                  <a:pt x="186" y="263"/>
                  <a:pt x="187" y="264"/>
                </a:cubicBezTo>
                <a:cubicBezTo>
                  <a:pt x="189" y="264"/>
                  <a:pt x="190" y="264"/>
                  <a:pt x="191" y="264"/>
                </a:cubicBezTo>
                <a:cubicBezTo>
                  <a:pt x="192" y="265"/>
                  <a:pt x="193" y="265"/>
                  <a:pt x="194" y="265"/>
                </a:cubicBezTo>
                <a:cubicBezTo>
                  <a:pt x="194" y="264"/>
                  <a:pt x="193" y="263"/>
                  <a:pt x="192" y="263"/>
                </a:cubicBezTo>
                <a:close/>
                <a:moveTo>
                  <a:pt x="264" y="310"/>
                </a:moveTo>
                <a:cubicBezTo>
                  <a:pt x="263" y="311"/>
                  <a:pt x="264" y="312"/>
                  <a:pt x="264" y="313"/>
                </a:cubicBezTo>
                <a:cubicBezTo>
                  <a:pt x="264" y="315"/>
                  <a:pt x="263" y="317"/>
                  <a:pt x="263" y="315"/>
                </a:cubicBezTo>
                <a:cubicBezTo>
                  <a:pt x="263" y="314"/>
                  <a:pt x="263" y="312"/>
                  <a:pt x="262" y="311"/>
                </a:cubicBezTo>
                <a:cubicBezTo>
                  <a:pt x="262" y="311"/>
                  <a:pt x="261" y="311"/>
                  <a:pt x="261" y="311"/>
                </a:cubicBezTo>
                <a:cubicBezTo>
                  <a:pt x="260" y="310"/>
                  <a:pt x="260" y="309"/>
                  <a:pt x="260" y="309"/>
                </a:cubicBezTo>
                <a:cubicBezTo>
                  <a:pt x="261" y="309"/>
                  <a:pt x="262" y="311"/>
                  <a:pt x="263" y="311"/>
                </a:cubicBezTo>
                <a:cubicBezTo>
                  <a:pt x="264" y="308"/>
                  <a:pt x="259" y="307"/>
                  <a:pt x="259" y="305"/>
                </a:cubicBezTo>
                <a:cubicBezTo>
                  <a:pt x="258" y="303"/>
                  <a:pt x="257" y="301"/>
                  <a:pt x="256" y="299"/>
                </a:cubicBezTo>
                <a:cubicBezTo>
                  <a:pt x="255" y="297"/>
                  <a:pt x="255" y="295"/>
                  <a:pt x="254" y="293"/>
                </a:cubicBezTo>
                <a:cubicBezTo>
                  <a:pt x="253" y="291"/>
                  <a:pt x="252" y="290"/>
                  <a:pt x="251" y="288"/>
                </a:cubicBezTo>
                <a:cubicBezTo>
                  <a:pt x="250" y="287"/>
                  <a:pt x="250" y="284"/>
                  <a:pt x="249" y="283"/>
                </a:cubicBezTo>
                <a:cubicBezTo>
                  <a:pt x="248" y="282"/>
                  <a:pt x="247" y="282"/>
                  <a:pt x="246" y="281"/>
                </a:cubicBezTo>
                <a:cubicBezTo>
                  <a:pt x="243" y="277"/>
                  <a:pt x="239" y="273"/>
                  <a:pt x="237" y="268"/>
                </a:cubicBezTo>
                <a:cubicBezTo>
                  <a:pt x="236" y="266"/>
                  <a:pt x="236" y="264"/>
                  <a:pt x="235" y="262"/>
                </a:cubicBezTo>
                <a:cubicBezTo>
                  <a:pt x="234" y="261"/>
                  <a:pt x="233" y="259"/>
                  <a:pt x="231" y="258"/>
                </a:cubicBezTo>
                <a:cubicBezTo>
                  <a:pt x="229" y="255"/>
                  <a:pt x="226" y="252"/>
                  <a:pt x="223" y="249"/>
                </a:cubicBezTo>
                <a:cubicBezTo>
                  <a:pt x="222" y="248"/>
                  <a:pt x="220" y="247"/>
                  <a:pt x="219" y="246"/>
                </a:cubicBezTo>
                <a:cubicBezTo>
                  <a:pt x="218" y="245"/>
                  <a:pt x="217" y="244"/>
                  <a:pt x="217" y="244"/>
                </a:cubicBezTo>
                <a:cubicBezTo>
                  <a:pt x="215" y="244"/>
                  <a:pt x="215" y="244"/>
                  <a:pt x="214" y="245"/>
                </a:cubicBezTo>
                <a:cubicBezTo>
                  <a:pt x="213" y="246"/>
                  <a:pt x="212" y="245"/>
                  <a:pt x="210" y="244"/>
                </a:cubicBezTo>
                <a:cubicBezTo>
                  <a:pt x="210" y="244"/>
                  <a:pt x="209" y="244"/>
                  <a:pt x="208" y="245"/>
                </a:cubicBezTo>
                <a:cubicBezTo>
                  <a:pt x="208" y="245"/>
                  <a:pt x="209" y="246"/>
                  <a:pt x="210" y="246"/>
                </a:cubicBezTo>
                <a:cubicBezTo>
                  <a:pt x="211" y="247"/>
                  <a:pt x="211" y="248"/>
                  <a:pt x="212" y="249"/>
                </a:cubicBezTo>
                <a:cubicBezTo>
                  <a:pt x="213" y="249"/>
                  <a:pt x="214" y="249"/>
                  <a:pt x="214" y="251"/>
                </a:cubicBezTo>
                <a:cubicBezTo>
                  <a:pt x="214" y="251"/>
                  <a:pt x="214" y="252"/>
                  <a:pt x="214" y="252"/>
                </a:cubicBezTo>
                <a:cubicBezTo>
                  <a:pt x="214" y="253"/>
                  <a:pt x="213" y="253"/>
                  <a:pt x="213" y="253"/>
                </a:cubicBezTo>
                <a:cubicBezTo>
                  <a:pt x="214" y="254"/>
                  <a:pt x="215" y="253"/>
                  <a:pt x="216" y="253"/>
                </a:cubicBezTo>
                <a:cubicBezTo>
                  <a:pt x="216" y="252"/>
                  <a:pt x="217" y="251"/>
                  <a:pt x="217" y="250"/>
                </a:cubicBezTo>
                <a:cubicBezTo>
                  <a:pt x="218" y="250"/>
                  <a:pt x="218" y="251"/>
                  <a:pt x="218" y="251"/>
                </a:cubicBezTo>
                <a:cubicBezTo>
                  <a:pt x="219" y="251"/>
                  <a:pt x="219" y="252"/>
                  <a:pt x="220" y="252"/>
                </a:cubicBezTo>
                <a:cubicBezTo>
                  <a:pt x="220" y="252"/>
                  <a:pt x="221" y="253"/>
                  <a:pt x="222" y="253"/>
                </a:cubicBezTo>
                <a:cubicBezTo>
                  <a:pt x="223" y="255"/>
                  <a:pt x="222" y="255"/>
                  <a:pt x="220" y="255"/>
                </a:cubicBezTo>
                <a:cubicBezTo>
                  <a:pt x="219" y="255"/>
                  <a:pt x="219" y="255"/>
                  <a:pt x="218" y="254"/>
                </a:cubicBezTo>
                <a:cubicBezTo>
                  <a:pt x="217" y="254"/>
                  <a:pt x="216" y="253"/>
                  <a:pt x="215" y="254"/>
                </a:cubicBezTo>
                <a:cubicBezTo>
                  <a:pt x="215" y="255"/>
                  <a:pt x="215" y="256"/>
                  <a:pt x="215" y="256"/>
                </a:cubicBezTo>
                <a:cubicBezTo>
                  <a:pt x="214" y="257"/>
                  <a:pt x="214" y="256"/>
                  <a:pt x="213" y="256"/>
                </a:cubicBezTo>
                <a:cubicBezTo>
                  <a:pt x="213" y="257"/>
                  <a:pt x="213" y="257"/>
                  <a:pt x="213" y="258"/>
                </a:cubicBezTo>
                <a:cubicBezTo>
                  <a:pt x="212" y="259"/>
                  <a:pt x="211" y="259"/>
                  <a:pt x="212" y="260"/>
                </a:cubicBezTo>
                <a:cubicBezTo>
                  <a:pt x="213" y="261"/>
                  <a:pt x="213" y="261"/>
                  <a:pt x="213" y="262"/>
                </a:cubicBezTo>
                <a:cubicBezTo>
                  <a:pt x="213" y="264"/>
                  <a:pt x="213" y="264"/>
                  <a:pt x="212" y="265"/>
                </a:cubicBezTo>
                <a:cubicBezTo>
                  <a:pt x="211" y="266"/>
                  <a:pt x="210" y="268"/>
                  <a:pt x="209" y="269"/>
                </a:cubicBezTo>
                <a:cubicBezTo>
                  <a:pt x="206" y="271"/>
                  <a:pt x="207" y="268"/>
                  <a:pt x="205" y="267"/>
                </a:cubicBezTo>
                <a:cubicBezTo>
                  <a:pt x="205" y="267"/>
                  <a:pt x="203" y="266"/>
                  <a:pt x="203" y="266"/>
                </a:cubicBezTo>
                <a:cubicBezTo>
                  <a:pt x="201" y="266"/>
                  <a:pt x="203" y="267"/>
                  <a:pt x="203" y="268"/>
                </a:cubicBezTo>
                <a:cubicBezTo>
                  <a:pt x="205" y="269"/>
                  <a:pt x="206" y="269"/>
                  <a:pt x="207" y="271"/>
                </a:cubicBezTo>
                <a:cubicBezTo>
                  <a:pt x="208" y="272"/>
                  <a:pt x="207" y="276"/>
                  <a:pt x="207" y="277"/>
                </a:cubicBezTo>
                <a:cubicBezTo>
                  <a:pt x="207" y="278"/>
                  <a:pt x="207" y="280"/>
                  <a:pt x="207" y="281"/>
                </a:cubicBezTo>
                <a:cubicBezTo>
                  <a:pt x="207" y="282"/>
                  <a:pt x="208" y="282"/>
                  <a:pt x="208" y="284"/>
                </a:cubicBezTo>
                <a:cubicBezTo>
                  <a:pt x="207" y="284"/>
                  <a:pt x="207" y="285"/>
                  <a:pt x="207" y="286"/>
                </a:cubicBezTo>
                <a:cubicBezTo>
                  <a:pt x="206" y="287"/>
                  <a:pt x="207" y="288"/>
                  <a:pt x="207" y="289"/>
                </a:cubicBezTo>
                <a:cubicBezTo>
                  <a:pt x="206" y="291"/>
                  <a:pt x="206" y="292"/>
                  <a:pt x="205" y="294"/>
                </a:cubicBezTo>
                <a:cubicBezTo>
                  <a:pt x="204" y="295"/>
                  <a:pt x="205" y="297"/>
                  <a:pt x="204" y="298"/>
                </a:cubicBezTo>
                <a:cubicBezTo>
                  <a:pt x="203" y="300"/>
                  <a:pt x="202" y="298"/>
                  <a:pt x="203" y="297"/>
                </a:cubicBezTo>
                <a:cubicBezTo>
                  <a:pt x="203" y="296"/>
                  <a:pt x="204" y="294"/>
                  <a:pt x="204" y="293"/>
                </a:cubicBezTo>
                <a:cubicBezTo>
                  <a:pt x="201" y="293"/>
                  <a:pt x="202" y="303"/>
                  <a:pt x="202" y="305"/>
                </a:cubicBezTo>
                <a:cubicBezTo>
                  <a:pt x="203" y="307"/>
                  <a:pt x="203" y="310"/>
                  <a:pt x="203" y="313"/>
                </a:cubicBezTo>
                <a:cubicBezTo>
                  <a:pt x="204" y="314"/>
                  <a:pt x="204" y="315"/>
                  <a:pt x="204" y="316"/>
                </a:cubicBezTo>
                <a:cubicBezTo>
                  <a:pt x="204" y="317"/>
                  <a:pt x="205" y="318"/>
                  <a:pt x="205" y="319"/>
                </a:cubicBezTo>
                <a:cubicBezTo>
                  <a:pt x="206" y="320"/>
                  <a:pt x="206" y="321"/>
                  <a:pt x="206" y="322"/>
                </a:cubicBezTo>
                <a:cubicBezTo>
                  <a:pt x="206" y="325"/>
                  <a:pt x="205" y="327"/>
                  <a:pt x="206" y="329"/>
                </a:cubicBezTo>
                <a:cubicBezTo>
                  <a:pt x="207" y="331"/>
                  <a:pt x="207" y="334"/>
                  <a:pt x="207" y="337"/>
                </a:cubicBezTo>
                <a:cubicBezTo>
                  <a:pt x="207" y="338"/>
                  <a:pt x="207" y="339"/>
                  <a:pt x="207" y="340"/>
                </a:cubicBezTo>
                <a:cubicBezTo>
                  <a:pt x="207" y="342"/>
                  <a:pt x="208" y="343"/>
                  <a:pt x="209" y="344"/>
                </a:cubicBezTo>
                <a:cubicBezTo>
                  <a:pt x="210" y="348"/>
                  <a:pt x="212" y="353"/>
                  <a:pt x="214" y="356"/>
                </a:cubicBezTo>
                <a:cubicBezTo>
                  <a:pt x="215" y="358"/>
                  <a:pt x="216" y="359"/>
                  <a:pt x="218" y="360"/>
                </a:cubicBezTo>
                <a:cubicBezTo>
                  <a:pt x="220" y="361"/>
                  <a:pt x="221" y="362"/>
                  <a:pt x="224" y="362"/>
                </a:cubicBezTo>
                <a:cubicBezTo>
                  <a:pt x="226" y="362"/>
                  <a:pt x="228" y="363"/>
                  <a:pt x="230" y="363"/>
                </a:cubicBezTo>
                <a:cubicBezTo>
                  <a:pt x="232" y="362"/>
                  <a:pt x="234" y="362"/>
                  <a:pt x="236" y="360"/>
                </a:cubicBezTo>
                <a:cubicBezTo>
                  <a:pt x="237" y="359"/>
                  <a:pt x="238" y="358"/>
                  <a:pt x="240" y="357"/>
                </a:cubicBezTo>
                <a:cubicBezTo>
                  <a:pt x="242" y="357"/>
                  <a:pt x="245" y="356"/>
                  <a:pt x="247" y="355"/>
                </a:cubicBezTo>
                <a:cubicBezTo>
                  <a:pt x="249" y="354"/>
                  <a:pt x="250" y="352"/>
                  <a:pt x="252" y="351"/>
                </a:cubicBezTo>
                <a:cubicBezTo>
                  <a:pt x="254" y="350"/>
                  <a:pt x="256" y="349"/>
                  <a:pt x="258" y="348"/>
                </a:cubicBezTo>
                <a:cubicBezTo>
                  <a:pt x="260" y="348"/>
                  <a:pt x="262" y="346"/>
                  <a:pt x="264" y="345"/>
                </a:cubicBezTo>
                <a:cubicBezTo>
                  <a:pt x="265" y="343"/>
                  <a:pt x="265" y="341"/>
                  <a:pt x="266" y="338"/>
                </a:cubicBezTo>
                <a:cubicBezTo>
                  <a:pt x="266" y="334"/>
                  <a:pt x="268" y="330"/>
                  <a:pt x="268" y="326"/>
                </a:cubicBezTo>
                <a:cubicBezTo>
                  <a:pt x="268" y="321"/>
                  <a:pt x="266" y="318"/>
                  <a:pt x="265" y="313"/>
                </a:cubicBezTo>
                <a:cubicBezTo>
                  <a:pt x="265" y="312"/>
                  <a:pt x="265" y="311"/>
                  <a:pt x="264" y="310"/>
                </a:cubicBezTo>
                <a:close/>
                <a:moveTo>
                  <a:pt x="209" y="251"/>
                </a:moveTo>
                <a:cubicBezTo>
                  <a:pt x="209" y="250"/>
                  <a:pt x="208" y="248"/>
                  <a:pt x="207" y="248"/>
                </a:cubicBezTo>
                <a:cubicBezTo>
                  <a:pt x="207" y="249"/>
                  <a:pt x="209" y="252"/>
                  <a:pt x="209" y="251"/>
                </a:cubicBezTo>
                <a:close/>
                <a:moveTo>
                  <a:pt x="765" y="546"/>
                </a:moveTo>
                <a:cubicBezTo>
                  <a:pt x="765" y="547"/>
                  <a:pt x="767" y="548"/>
                  <a:pt x="767" y="550"/>
                </a:cubicBezTo>
                <a:cubicBezTo>
                  <a:pt x="768" y="551"/>
                  <a:pt x="766" y="552"/>
                  <a:pt x="766" y="554"/>
                </a:cubicBezTo>
                <a:cubicBezTo>
                  <a:pt x="765" y="555"/>
                  <a:pt x="766" y="556"/>
                  <a:pt x="765" y="557"/>
                </a:cubicBezTo>
                <a:cubicBezTo>
                  <a:pt x="765" y="558"/>
                  <a:pt x="763" y="559"/>
                  <a:pt x="765" y="560"/>
                </a:cubicBezTo>
                <a:cubicBezTo>
                  <a:pt x="765" y="560"/>
                  <a:pt x="767" y="560"/>
                  <a:pt x="768" y="559"/>
                </a:cubicBezTo>
                <a:cubicBezTo>
                  <a:pt x="769" y="558"/>
                  <a:pt x="769" y="557"/>
                  <a:pt x="769" y="556"/>
                </a:cubicBezTo>
                <a:cubicBezTo>
                  <a:pt x="770" y="556"/>
                  <a:pt x="771" y="555"/>
                  <a:pt x="771" y="554"/>
                </a:cubicBezTo>
                <a:cubicBezTo>
                  <a:pt x="772" y="552"/>
                  <a:pt x="770" y="550"/>
                  <a:pt x="769" y="548"/>
                </a:cubicBezTo>
                <a:cubicBezTo>
                  <a:pt x="769" y="547"/>
                  <a:pt x="766" y="543"/>
                  <a:pt x="765" y="546"/>
                </a:cubicBezTo>
                <a:close/>
                <a:moveTo>
                  <a:pt x="1095" y="486"/>
                </a:moveTo>
                <a:cubicBezTo>
                  <a:pt x="1094" y="488"/>
                  <a:pt x="1093" y="490"/>
                  <a:pt x="1092" y="492"/>
                </a:cubicBezTo>
                <a:cubicBezTo>
                  <a:pt x="1091" y="494"/>
                  <a:pt x="1090" y="495"/>
                  <a:pt x="1090" y="497"/>
                </a:cubicBezTo>
                <a:cubicBezTo>
                  <a:pt x="1090" y="499"/>
                  <a:pt x="1092" y="501"/>
                  <a:pt x="1091" y="503"/>
                </a:cubicBezTo>
                <a:cubicBezTo>
                  <a:pt x="1091" y="506"/>
                  <a:pt x="1088" y="505"/>
                  <a:pt x="1086" y="506"/>
                </a:cubicBezTo>
                <a:cubicBezTo>
                  <a:pt x="1086" y="506"/>
                  <a:pt x="1085" y="506"/>
                  <a:pt x="1085" y="507"/>
                </a:cubicBezTo>
                <a:cubicBezTo>
                  <a:pt x="1085" y="508"/>
                  <a:pt x="1086" y="507"/>
                  <a:pt x="1086" y="508"/>
                </a:cubicBezTo>
                <a:cubicBezTo>
                  <a:pt x="1087" y="509"/>
                  <a:pt x="1087" y="510"/>
                  <a:pt x="1087" y="511"/>
                </a:cubicBezTo>
                <a:cubicBezTo>
                  <a:pt x="1086" y="512"/>
                  <a:pt x="1086" y="513"/>
                  <a:pt x="1086" y="514"/>
                </a:cubicBezTo>
                <a:cubicBezTo>
                  <a:pt x="1085" y="515"/>
                  <a:pt x="1084" y="515"/>
                  <a:pt x="1084" y="516"/>
                </a:cubicBezTo>
                <a:cubicBezTo>
                  <a:pt x="1083" y="518"/>
                  <a:pt x="1084" y="520"/>
                  <a:pt x="1084" y="523"/>
                </a:cubicBezTo>
                <a:cubicBezTo>
                  <a:pt x="1084" y="525"/>
                  <a:pt x="1084" y="527"/>
                  <a:pt x="1084" y="529"/>
                </a:cubicBezTo>
                <a:cubicBezTo>
                  <a:pt x="1084" y="532"/>
                  <a:pt x="1084" y="533"/>
                  <a:pt x="1086" y="534"/>
                </a:cubicBezTo>
                <a:cubicBezTo>
                  <a:pt x="1087" y="534"/>
                  <a:pt x="1088" y="534"/>
                  <a:pt x="1089" y="535"/>
                </a:cubicBezTo>
                <a:cubicBezTo>
                  <a:pt x="1089" y="535"/>
                  <a:pt x="1090" y="536"/>
                  <a:pt x="1090" y="537"/>
                </a:cubicBezTo>
                <a:cubicBezTo>
                  <a:pt x="1092" y="538"/>
                  <a:pt x="1095" y="538"/>
                  <a:pt x="1094" y="541"/>
                </a:cubicBezTo>
                <a:cubicBezTo>
                  <a:pt x="1094" y="542"/>
                  <a:pt x="1093" y="543"/>
                  <a:pt x="1093" y="544"/>
                </a:cubicBezTo>
                <a:cubicBezTo>
                  <a:pt x="1093" y="546"/>
                  <a:pt x="1093" y="547"/>
                  <a:pt x="1092" y="549"/>
                </a:cubicBezTo>
                <a:cubicBezTo>
                  <a:pt x="1092" y="549"/>
                  <a:pt x="1092" y="550"/>
                  <a:pt x="1092" y="550"/>
                </a:cubicBezTo>
                <a:cubicBezTo>
                  <a:pt x="1091" y="550"/>
                  <a:pt x="1091" y="549"/>
                  <a:pt x="1091" y="549"/>
                </a:cubicBezTo>
                <a:cubicBezTo>
                  <a:pt x="1090" y="548"/>
                  <a:pt x="1089" y="548"/>
                  <a:pt x="1089" y="550"/>
                </a:cubicBezTo>
                <a:cubicBezTo>
                  <a:pt x="1089" y="551"/>
                  <a:pt x="1090" y="551"/>
                  <a:pt x="1090" y="553"/>
                </a:cubicBezTo>
                <a:cubicBezTo>
                  <a:pt x="1090" y="554"/>
                  <a:pt x="1090" y="555"/>
                  <a:pt x="1090" y="556"/>
                </a:cubicBezTo>
                <a:cubicBezTo>
                  <a:pt x="1090" y="558"/>
                  <a:pt x="1093" y="560"/>
                  <a:pt x="1093" y="562"/>
                </a:cubicBezTo>
                <a:cubicBezTo>
                  <a:pt x="1094" y="564"/>
                  <a:pt x="1093" y="567"/>
                  <a:pt x="1095" y="568"/>
                </a:cubicBezTo>
                <a:cubicBezTo>
                  <a:pt x="1096" y="569"/>
                  <a:pt x="1098" y="569"/>
                  <a:pt x="1099" y="569"/>
                </a:cubicBezTo>
                <a:cubicBezTo>
                  <a:pt x="1100" y="570"/>
                  <a:pt x="1100" y="570"/>
                  <a:pt x="1101" y="571"/>
                </a:cubicBezTo>
                <a:cubicBezTo>
                  <a:pt x="1102" y="571"/>
                  <a:pt x="1104" y="571"/>
                  <a:pt x="1103" y="572"/>
                </a:cubicBezTo>
                <a:cubicBezTo>
                  <a:pt x="1103" y="573"/>
                  <a:pt x="1101" y="573"/>
                  <a:pt x="1101" y="574"/>
                </a:cubicBezTo>
                <a:cubicBezTo>
                  <a:pt x="1100" y="575"/>
                  <a:pt x="1101" y="576"/>
                  <a:pt x="1101" y="577"/>
                </a:cubicBezTo>
                <a:cubicBezTo>
                  <a:pt x="1101" y="578"/>
                  <a:pt x="1100" y="579"/>
                  <a:pt x="1100" y="580"/>
                </a:cubicBezTo>
                <a:cubicBezTo>
                  <a:pt x="1100" y="583"/>
                  <a:pt x="1103" y="580"/>
                  <a:pt x="1104" y="580"/>
                </a:cubicBezTo>
                <a:cubicBezTo>
                  <a:pt x="1106" y="579"/>
                  <a:pt x="1109" y="579"/>
                  <a:pt x="1110" y="578"/>
                </a:cubicBezTo>
                <a:cubicBezTo>
                  <a:pt x="1111" y="577"/>
                  <a:pt x="1112" y="574"/>
                  <a:pt x="1110" y="573"/>
                </a:cubicBezTo>
                <a:cubicBezTo>
                  <a:pt x="1109" y="572"/>
                  <a:pt x="1108" y="573"/>
                  <a:pt x="1107" y="572"/>
                </a:cubicBezTo>
                <a:cubicBezTo>
                  <a:pt x="1106" y="571"/>
                  <a:pt x="1108" y="571"/>
                  <a:pt x="1109" y="571"/>
                </a:cubicBezTo>
                <a:cubicBezTo>
                  <a:pt x="1110" y="571"/>
                  <a:pt x="1111" y="569"/>
                  <a:pt x="1112" y="570"/>
                </a:cubicBezTo>
                <a:cubicBezTo>
                  <a:pt x="1114" y="571"/>
                  <a:pt x="1113" y="573"/>
                  <a:pt x="1114" y="575"/>
                </a:cubicBezTo>
                <a:cubicBezTo>
                  <a:pt x="1115" y="576"/>
                  <a:pt x="1116" y="577"/>
                  <a:pt x="1117" y="578"/>
                </a:cubicBezTo>
                <a:cubicBezTo>
                  <a:pt x="1119" y="580"/>
                  <a:pt x="1119" y="584"/>
                  <a:pt x="1119" y="587"/>
                </a:cubicBezTo>
                <a:cubicBezTo>
                  <a:pt x="1119" y="588"/>
                  <a:pt x="1119" y="589"/>
                  <a:pt x="1119" y="590"/>
                </a:cubicBezTo>
                <a:cubicBezTo>
                  <a:pt x="1119" y="591"/>
                  <a:pt x="1119" y="592"/>
                  <a:pt x="1118" y="592"/>
                </a:cubicBezTo>
                <a:cubicBezTo>
                  <a:pt x="1118" y="593"/>
                  <a:pt x="1118" y="593"/>
                  <a:pt x="1117" y="594"/>
                </a:cubicBezTo>
                <a:cubicBezTo>
                  <a:pt x="1117" y="595"/>
                  <a:pt x="1119" y="596"/>
                  <a:pt x="1117" y="596"/>
                </a:cubicBezTo>
                <a:cubicBezTo>
                  <a:pt x="1116" y="596"/>
                  <a:pt x="1114" y="596"/>
                  <a:pt x="1115" y="597"/>
                </a:cubicBezTo>
                <a:cubicBezTo>
                  <a:pt x="1115" y="599"/>
                  <a:pt x="1116" y="599"/>
                  <a:pt x="1117" y="599"/>
                </a:cubicBezTo>
                <a:cubicBezTo>
                  <a:pt x="1118" y="600"/>
                  <a:pt x="1120" y="601"/>
                  <a:pt x="1120" y="602"/>
                </a:cubicBezTo>
                <a:cubicBezTo>
                  <a:pt x="1121" y="603"/>
                  <a:pt x="1122" y="605"/>
                  <a:pt x="1122" y="606"/>
                </a:cubicBezTo>
                <a:cubicBezTo>
                  <a:pt x="1122" y="608"/>
                  <a:pt x="1124" y="610"/>
                  <a:pt x="1124" y="612"/>
                </a:cubicBezTo>
                <a:cubicBezTo>
                  <a:pt x="1124" y="614"/>
                  <a:pt x="1125" y="617"/>
                  <a:pt x="1124" y="618"/>
                </a:cubicBezTo>
                <a:cubicBezTo>
                  <a:pt x="1122" y="619"/>
                  <a:pt x="1122" y="619"/>
                  <a:pt x="1122" y="621"/>
                </a:cubicBezTo>
                <a:cubicBezTo>
                  <a:pt x="1122" y="622"/>
                  <a:pt x="1122" y="624"/>
                  <a:pt x="1122" y="626"/>
                </a:cubicBezTo>
                <a:cubicBezTo>
                  <a:pt x="1123" y="627"/>
                  <a:pt x="1124" y="627"/>
                  <a:pt x="1125" y="629"/>
                </a:cubicBezTo>
                <a:cubicBezTo>
                  <a:pt x="1125" y="630"/>
                  <a:pt x="1125" y="631"/>
                  <a:pt x="1126" y="632"/>
                </a:cubicBezTo>
                <a:cubicBezTo>
                  <a:pt x="1126" y="635"/>
                  <a:pt x="1129" y="635"/>
                  <a:pt x="1131" y="635"/>
                </a:cubicBezTo>
                <a:cubicBezTo>
                  <a:pt x="1132" y="635"/>
                  <a:pt x="1133" y="635"/>
                  <a:pt x="1134" y="635"/>
                </a:cubicBezTo>
                <a:cubicBezTo>
                  <a:pt x="1135" y="635"/>
                  <a:pt x="1136" y="636"/>
                  <a:pt x="1137" y="636"/>
                </a:cubicBezTo>
                <a:cubicBezTo>
                  <a:pt x="1140" y="635"/>
                  <a:pt x="1141" y="634"/>
                  <a:pt x="1143" y="635"/>
                </a:cubicBezTo>
                <a:cubicBezTo>
                  <a:pt x="1145" y="636"/>
                  <a:pt x="1147" y="637"/>
                  <a:pt x="1149" y="636"/>
                </a:cubicBezTo>
                <a:cubicBezTo>
                  <a:pt x="1150" y="636"/>
                  <a:pt x="1151" y="635"/>
                  <a:pt x="1152" y="634"/>
                </a:cubicBezTo>
                <a:cubicBezTo>
                  <a:pt x="1153" y="633"/>
                  <a:pt x="1154" y="633"/>
                  <a:pt x="1155" y="633"/>
                </a:cubicBezTo>
                <a:cubicBezTo>
                  <a:pt x="1157" y="632"/>
                  <a:pt x="1158" y="630"/>
                  <a:pt x="1161" y="631"/>
                </a:cubicBezTo>
                <a:cubicBezTo>
                  <a:pt x="1162" y="632"/>
                  <a:pt x="1162" y="632"/>
                  <a:pt x="1163" y="633"/>
                </a:cubicBezTo>
                <a:cubicBezTo>
                  <a:pt x="1164" y="633"/>
                  <a:pt x="1166" y="633"/>
                  <a:pt x="1167" y="633"/>
                </a:cubicBezTo>
                <a:cubicBezTo>
                  <a:pt x="1169" y="633"/>
                  <a:pt x="1169" y="631"/>
                  <a:pt x="1170" y="630"/>
                </a:cubicBezTo>
                <a:cubicBezTo>
                  <a:pt x="1170" y="629"/>
                  <a:pt x="1170" y="628"/>
                  <a:pt x="1171" y="629"/>
                </a:cubicBezTo>
                <a:cubicBezTo>
                  <a:pt x="1172" y="629"/>
                  <a:pt x="1172" y="631"/>
                  <a:pt x="1172" y="631"/>
                </a:cubicBezTo>
                <a:cubicBezTo>
                  <a:pt x="1172" y="633"/>
                  <a:pt x="1173" y="635"/>
                  <a:pt x="1173" y="637"/>
                </a:cubicBezTo>
                <a:cubicBezTo>
                  <a:pt x="1174" y="639"/>
                  <a:pt x="1174" y="642"/>
                  <a:pt x="1174" y="644"/>
                </a:cubicBezTo>
                <a:cubicBezTo>
                  <a:pt x="1174" y="646"/>
                  <a:pt x="1173" y="650"/>
                  <a:pt x="1174" y="651"/>
                </a:cubicBezTo>
                <a:cubicBezTo>
                  <a:pt x="1175" y="652"/>
                  <a:pt x="1177" y="647"/>
                  <a:pt x="1178" y="647"/>
                </a:cubicBezTo>
                <a:cubicBezTo>
                  <a:pt x="1180" y="645"/>
                  <a:pt x="1182" y="647"/>
                  <a:pt x="1184" y="645"/>
                </a:cubicBezTo>
                <a:cubicBezTo>
                  <a:pt x="1187" y="642"/>
                  <a:pt x="1192" y="642"/>
                  <a:pt x="1196" y="643"/>
                </a:cubicBezTo>
                <a:cubicBezTo>
                  <a:pt x="1198" y="643"/>
                  <a:pt x="1200" y="643"/>
                  <a:pt x="1202" y="642"/>
                </a:cubicBezTo>
                <a:cubicBezTo>
                  <a:pt x="1204" y="641"/>
                  <a:pt x="1204" y="640"/>
                  <a:pt x="1205" y="639"/>
                </a:cubicBezTo>
                <a:cubicBezTo>
                  <a:pt x="1206" y="639"/>
                  <a:pt x="1207" y="638"/>
                  <a:pt x="1208" y="638"/>
                </a:cubicBezTo>
                <a:cubicBezTo>
                  <a:pt x="1209" y="637"/>
                  <a:pt x="1209" y="636"/>
                  <a:pt x="1209" y="635"/>
                </a:cubicBezTo>
                <a:cubicBezTo>
                  <a:pt x="1209" y="634"/>
                  <a:pt x="1209" y="632"/>
                  <a:pt x="1210" y="633"/>
                </a:cubicBezTo>
                <a:cubicBezTo>
                  <a:pt x="1212" y="633"/>
                  <a:pt x="1211" y="635"/>
                  <a:pt x="1212" y="636"/>
                </a:cubicBezTo>
                <a:cubicBezTo>
                  <a:pt x="1213" y="637"/>
                  <a:pt x="1215" y="636"/>
                  <a:pt x="1216" y="637"/>
                </a:cubicBezTo>
                <a:cubicBezTo>
                  <a:pt x="1217" y="638"/>
                  <a:pt x="1217" y="641"/>
                  <a:pt x="1219" y="641"/>
                </a:cubicBezTo>
                <a:cubicBezTo>
                  <a:pt x="1220" y="642"/>
                  <a:pt x="1222" y="641"/>
                  <a:pt x="1223" y="641"/>
                </a:cubicBezTo>
                <a:cubicBezTo>
                  <a:pt x="1223" y="640"/>
                  <a:pt x="1224" y="639"/>
                  <a:pt x="1225" y="639"/>
                </a:cubicBezTo>
                <a:cubicBezTo>
                  <a:pt x="1229" y="639"/>
                  <a:pt x="1227" y="644"/>
                  <a:pt x="1227" y="645"/>
                </a:cubicBezTo>
                <a:cubicBezTo>
                  <a:pt x="1227" y="647"/>
                  <a:pt x="1229" y="648"/>
                  <a:pt x="1230" y="647"/>
                </a:cubicBezTo>
                <a:cubicBezTo>
                  <a:pt x="1231" y="647"/>
                  <a:pt x="1232" y="647"/>
                  <a:pt x="1233" y="647"/>
                </a:cubicBezTo>
                <a:cubicBezTo>
                  <a:pt x="1234" y="647"/>
                  <a:pt x="1234" y="646"/>
                  <a:pt x="1236" y="646"/>
                </a:cubicBezTo>
                <a:cubicBezTo>
                  <a:pt x="1237" y="645"/>
                  <a:pt x="1238" y="646"/>
                  <a:pt x="1239" y="645"/>
                </a:cubicBezTo>
                <a:cubicBezTo>
                  <a:pt x="1241" y="644"/>
                  <a:pt x="1241" y="640"/>
                  <a:pt x="1243" y="642"/>
                </a:cubicBezTo>
                <a:cubicBezTo>
                  <a:pt x="1244" y="643"/>
                  <a:pt x="1244" y="647"/>
                  <a:pt x="1246" y="645"/>
                </a:cubicBezTo>
                <a:cubicBezTo>
                  <a:pt x="1247" y="644"/>
                  <a:pt x="1247" y="642"/>
                  <a:pt x="1249" y="644"/>
                </a:cubicBezTo>
                <a:cubicBezTo>
                  <a:pt x="1250" y="645"/>
                  <a:pt x="1248" y="646"/>
                  <a:pt x="1249" y="647"/>
                </a:cubicBezTo>
                <a:cubicBezTo>
                  <a:pt x="1249" y="650"/>
                  <a:pt x="1253" y="647"/>
                  <a:pt x="1254" y="647"/>
                </a:cubicBezTo>
                <a:cubicBezTo>
                  <a:pt x="1257" y="648"/>
                  <a:pt x="1256" y="651"/>
                  <a:pt x="1256" y="653"/>
                </a:cubicBezTo>
                <a:cubicBezTo>
                  <a:pt x="1255" y="656"/>
                  <a:pt x="1257" y="657"/>
                  <a:pt x="1258" y="659"/>
                </a:cubicBezTo>
                <a:cubicBezTo>
                  <a:pt x="1258" y="661"/>
                  <a:pt x="1257" y="664"/>
                  <a:pt x="1257" y="666"/>
                </a:cubicBezTo>
                <a:cubicBezTo>
                  <a:pt x="1257" y="667"/>
                  <a:pt x="1257" y="668"/>
                  <a:pt x="1258" y="669"/>
                </a:cubicBezTo>
                <a:cubicBezTo>
                  <a:pt x="1259" y="670"/>
                  <a:pt x="1259" y="670"/>
                  <a:pt x="1260" y="669"/>
                </a:cubicBezTo>
                <a:cubicBezTo>
                  <a:pt x="1262" y="669"/>
                  <a:pt x="1262" y="668"/>
                  <a:pt x="1263" y="667"/>
                </a:cubicBezTo>
                <a:cubicBezTo>
                  <a:pt x="1264" y="666"/>
                  <a:pt x="1266" y="666"/>
                  <a:pt x="1267" y="665"/>
                </a:cubicBezTo>
                <a:cubicBezTo>
                  <a:pt x="1269" y="665"/>
                  <a:pt x="1270" y="664"/>
                  <a:pt x="1271" y="663"/>
                </a:cubicBezTo>
                <a:cubicBezTo>
                  <a:pt x="1272" y="662"/>
                  <a:pt x="1273" y="661"/>
                  <a:pt x="1274" y="661"/>
                </a:cubicBezTo>
                <a:cubicBezTo>
                  <a:pt x="1275" y="661"/>
                  <a:pt x="1277" y="661"/>
                  <a:pt x="1278" y="661"/>
                </a:cubicBezTo>
                <a:cubicBezTo>
                  <a:pt x="1280" y="660"/>
                  <a:pt x="1281" y="658"/>
                  <a:pt x="1284" y="658"/>
                </a:cubicBezTo>
                <a:cubicBezTo>
                  <a:pt x="1285" y="657"/>
                  <a:pt x="1286" y="657"/>
                  <a:pt x="1287" y="657"/>
                </a:cubicBezTo>
                <a:cubicBezTo>
                  <a:pt x="1288" y="657"/>
                  <a:pt x="1289" y="656"/>
                  <a:pt x="1290" y="655"/>
                </a:cubicBezTo>
                <a:cubicBezTo>
                  <a:pt x="1291" y="655"/>
                  <a:pt x="1292" y="655"/>
                  <a:pt x="1293" y="655"/>
                </a:cubicBezTo>
                <a:cubicBezTo>
                  <a:pt x="1295" y="654"/>
                  <a:pt x="1295" y="654"/>
                  <a:pt x="1296" y="653"/>
                </a:cubicBezTo>
                <a:cubicBezTo>
                  <a:pt x="1298" y="651"/>
                  <a:pt x="1300" y="650"/>
                  <a:pt x="1300" y="653"/>
                </a:cubicBezTo>
                <a:cubicBezTo>
                  <a:pt x="1301" y="656"/>
                  <a:pt x="1299" y="658"/>
                  <a:pt x="1300" y="660"/>
                </a:cubicBezTo>
                <a:cubicBezTo>
                  <a:pt x="1301" y="661"/>
                  <a:pt x="1302" y="661"/>
                  <a:pt x="1302" y="663"/>
                </a:cubicBezTo>
                <a:cubicBezTo>
                  <a:pt x="1302" y="664"/>
                  <a:pt x="1302" y="668"/>
                  <a:pt x="1304" y="666"/>
                </a:cubicBezTo>
                <a:cubicBezTo>
                  <a:pt x="1305" y="665"/>
                  <a:pt x="1304" y="663"/>
                  <a:pt x="1305" y="662"/>
                </a:cubicBezTo>
                <a:cubicBezTo>
                  <a:pt x="1306" y="661"/>
                  <a:pt x="1307" y="662"/>
                  <a:pt x="1308" y="660"/>
                </a:cubicBezTo>
                <a:cubicBezTo>
                  <a:pt x="1309" y="658"/>
                  <a:pt x="1307" y="654"/>
                  <a:pt x="1309" y="652"/>
                </a:cubicBezTo>
                <a:cubicBezTo>
                  <a:pt x="1310" y="651"/>
                  <a:pt x="1310" y="652"/>
                  <a:pt x="1310" y="651"/>
                </a:cubicBezTo>
                <a:cubicBezTo>
                  <a:pt x="1311" y="650"/>
                  <a:pt x="1310" y="649"/>
                  <a:pt x="1311" y="648"/>
                </a:cubicBezTo>
                <a:cubicBezTo>
                  <a:pt x="1311" y="647"/>
                  <a:pt x="1313" y="647"/>
                  <a:pt x="1312" y="646"/>
                </a:cubicBezTo>
                <a:cubicBezTo>
                  <a:pt x="1312" y="644"/>
                  <a:pt x="1311" y="646"/>
                  <a:pt x="1311" y="647"/>
                </a:cubicBezTo>
                <a:cubicBezTo>
                  <a:pt x="1310" y="648"/>
                  <a:pt x="1309" y="647"/>
                  <a:pt x="1309" y="648"/>
                </a:cubicBezTo>
                <a:cubicBezTo>
                  <a:pt x="1308" y="649"/>
                  <a:pt x="1308" y="649"/>
                  <a:pt x="1307" y="650"/>
                </a:cubicBezTo>
                <a:cubicBezTo>
                  <a:pt x="1307" y="650"/>
                  <a:pt x="1307" y="647"/>
                  <a:pt x="1307" y="647"/>
                </a:cubicBezTo>
                <a:cubicBezTo>
                  <a:pt x="1307" y="646"/>
                  <a:pt x="1307" y="645"/>
                  <a:pt x="1308" y="643"/>
                </a:cubicBezTo>
                <a:cubicBezTo>
                  <a:pt x="1308" y="643"/>
                  <a:pt x="1308" y="641"/>
                  <a:pt x="1307" y="641"/>
                </a:cubicBezTo>
                <a:cubicBezTo>
                  <a:pt x="1306" y="641"/>
                  <a:pt x="1306" y="641"/>
                  <a:pt x="1306" y="642"/>
                </a:cubicBezTo>
                <a:cubicBezTo>
                  <a:pt x="1305" y="642"/>
                  <a:pt x="1305" y="642"/>
                  <a:pt x="1304" y="642"/>
                </a:cubicBezTo>
                <a:cubicBezTo>
                  <a:pt x="1304" y="642"/>
                  <a:pt x="1303" y="642"/>
                  <a:pt x="1303" y="643"/>
                </a:cubicBezTo>
                <a:cubicBezTo>
                  <a:pt x="1302" y="643"/>
                  <a:pt x="1302" y="644"/>
                  <a:pt x="1302" y="644"/>
                </a:cubicBezTo>
                <a:cubicBezTo>
                  <a:pt x="1300" y="644"/>
                  <a:pt x="1301" y="642"/>
                  <a:pt x="1302" y="642"/>
                </a:cubicBezTo>
                <a:cubicBezTo>
                  <a:pt x="1303" y="641"/>
                  <a:pt x="1303" y="641"/>
                  <a:pt x="1304" y="639"/>
                </a:cubicBezTo>
                <a:cubicBezTo>
                  <a:pt x="1305" y="638"/>
                  <a:pt x="1308" y="637"/>
                  <a:pt x="1306" y="634"/>
                </a:cubicBezTo>
                <a:cubicBezTo>
                  <a:pt x="1306" y="633"/>
                  <a:pt x="1305" y="633"/>
                  <a:pt x="1304" y="632"/>
                </a:cubicBezTo>
                <a:cubicBezTo>
                  <a:pt x="1304" y="630"/>
                  <a:pt x="1306" y="630"/>
                  <a:pt x="1307" y="630"/>
                </a:cubicBezTo>
                <a:cubicBezTo>
                  <a:pt x="1310" y="630"/>
                  <a:pt x="1310" y="630"/>
                  <a:pt x="1310" y="627"/>
                </a:cubicBezTo>
                <a:cubicBezTo>
                  <a:pt x="1310" y="626"/>
                  <a:pt x="1311" y="624"/>
                  <a:pt x="1310" y="624"/>
                </a:cubicBezTo>
                <a:cubicBezTo>
                  <a:pt x="1310" y="623"/>
                  <a:pt x="1309" y="622"/>
                  <a:pt x="1309" y="621"/>
                </a:cubicBezTo>
                <a:cubicBezTo>
                  <a:pt x="1309" y="620"/>
                  <a:pt x="1309" y="618"/>
                  <a:pt x="1310" y="618"/>
                </a:cubicBezTo>
                <a:cubicBezTo>
                  <a:pt x="1311" y="617"/>
                  <a:pt x="1312" y="617"/>
                  <a:pt x="1313" y="616"/>
                </a:cubicBezTo>
                <a:cubicBezTo>
                  <a:pt x="1314" y="616"/>
                  <a:pt x="1316" y="614"/>
                  <a:pt x="1316" y="613"/>
                </a:cubicBezTo>
                <a:cubicBezTo>
                  <a:pt x="1317" y="612"/>
                  <a:pt x="1316" y="612"/>
                  <a:pt x="1315" y="611"/>
                </a:cubicBezTo>
                <a:cubicBezTo>
                  <a:pt x="1314" y="610"/>
                  <a:pt x="1314" y="609"/>
                  <a:pt x="1313" y="609"/>
                </a:cubicBezTo>
                <a:cubicBezTo>
                  <a:pt x="1312" y="608"/>
                  <a:pt x="1310" y="609"/>
                  <a:pt x="1310" y="608"/>
                </a:cubicBezTo>
                <a:cubicBezTo>
                  <a:pt x="1307" y="607"/>
                  <a:pt x="1312" y="606"/>
                  <a:pt x="1312" y="604"/>
                </a:cubicBezTo>
                <a:cubicBezTo>
                  <a:pt x="1312" y="603"/>
                  <a:pt x="1312" y="602"/>
                  <a:pt x="1312" y="601"/>
                </a:cubicBezTo>
                <a:cubicBezTo>
                  <a:pt x="1312" y="600"/>
                  <a:pt x="1313" y="598"/>
                  <a:pt x="1312" y="597"/>
                </a:cubicBezTo>
                <a:cubicBezTo>
                  <a:pt x="1311" y="596"/>
                  <a:pt x="1310" y="597"/>
                  <a:pt x="1309" y="597"/>
                </a:cubicBezTo>
                <a:cubicBezTo>
                  <a:pt x="1308" y="596"/>
                  <a:pt x="1309" y="595"/>
                  <a:pt x="1310" y="594"/>
                </a:cubicBezTo>
                <a:cubicBezTo>
                  <a:pt x="1311" y="594"/>
                  <a:pt x="1312" y="594"/>
                  <a:pt x="1313" y="593"/>
                </a:cubicBezTo>
                <a:cubicBezTo>
                  <a:pt x="1314" y="591"/>
                  <a:pt x="1314" y="591"/>
                  <a:pt x="1315" y="590"/>
                </a:cubicBezTo>
                <a:cubicBezTo>
                  <a:pt x="1317" y="589"/>
                  <a:pt x="1319" y="588"/>
                  <a:pt x="1320" y="586"/>
                </a:cubicBezTo>
                <a:cubicBezTo>
                  <a:pt x="1322" y="584"/>
                  <a:pt x="1321" y="582"/>
                  <a:pt x="1322" y="580"/>
                </a:cubicBezTo>
                <a:cubicBezTo>
                  <a:pt x="1323" y="578"/>
                  <a:pt x="1324" y="581"/>
                  <a:pt x="1326" y="581"/>
                </a:cubicBezTo>
                <a:cubicBezTo>
                  <a:pt x="1328" y="581"/>
                  <a:pt x="1329" y="579"/>
                  <a:pt x="1330" y="578"/>
                </a:cubicBezTo>
                <a:cubicBezTo>
                  <a:pt x="1331" y="578"/>
                  <a:pt x="1331" y="577"/>
                  <a:pt x="1332" y="576"/>
                </a:cubicBezTo>
                <a:cubicBezTo>
                  <a:pt x="1332" y="575"/>
                  <a:pt x="1334" y="575"/>
                  <a:pt x="1334" y="573"/>
                </a:cubicBezTo>
                <a:cubicBezTo>
                  <a:pt x="1335" y="572"/>
                  <a:pt x="1335" y="571"/>
                  <a:pt x="1336" y="570"/>
                </a:cubicBezTo>
                <a:cubicBezTo>
                  <a:pt x="1337" y="567"/>
                  <a:pt x="1338" y="567"/>
                  <a:pt x="1341" y="568"/>
                </a:cubicBezTo>
                <a:cubicBezTo>
                  <a:pt x="1343" y="568"/>
                  <a:pt x="1344" y="567"/>
                  <a:pt x="1346" y="567"/>
                </a:cubicBezTo>
                <a:cubicBezTo>
                  <a:pt x="1348" y="566"/>
                  <a:pt x="1349" y="565"/>
                  <a:pt x="1346" y="564"/>
                </a:cubicBezTo>
                <a:cubicBezTo>
                  <a:pt x="1345" y="562"/>
                  <a:pt x="1347" y="560"/>
                  <a:pt x="1348" y="559"/>
                </a:cubicBezTo>
                <a:cubicBezTo>
                  <a:pt x="1349" y="558"/>
                  <a:pt x="1351" y="555"/>
                  <a:pt x="1349" y="554"/>
                </a:cubicBezTo>
                <a:cubicBezTo>
                  <a:pt x="1347" y="553"/>
                  <a:pt x="1348" y="555"/>
                  <a:pt x="1347" y="556"/>
                </a:cubicBezTo>
                <a:cubicBezTo>
                  <a:pt x="1347" y="557"/>
                  <a:pt x="1346" y="557"/>
                  <a:pt x="1345" y="558"/>
                </a:cubicBezTo>
                <a:cubicBezTo>
                  <a:pt x="1342" y="560"/>
                  <a:pt x="1343" y="555"/>
                  <a:pt x="1344" y="554"/>
                </a:cubicBezTo>
                <a:cubicBezTo>
                  <a:pt x="1344" y="553"/>
                  <a:pt x="1345" y="552"/>
                  <a:pt x="1345" y="551"/>
                </a:cubicBezTo>
                <a:cubicBezTo>
                  <a:pt x="1345" y="547"/>
                  <a:pt x="1344" y="543"/>
                  <a:pt x="1345" y="539"/>
                </a:cubicBezTo>
                <a:cubicBezTo>
                  <a:pt x="1345" y="537"/>
                  <a:pt x="1347" y="535"/>
                  <a:pt x="1347" y="533"/>
                </a:cubicBezTo>
                <a:cubicBezTo>
                  <a:pt x="1347" y="531"/>
                  <a:pt x="1347" y="528"/>
                  <a:pt x="1349" y="526"/>
                </a:cubicBezTo>
                <a:cubicBezTo>
                  <a:pt x="1349" y="525"/>
                  <a:pt x="1350" y="525"/>
                  <a:pt x="1351" y="524"/>
                </a:cubicBezTo>
                <a:cubicBezTo>
                  <a:pt x="1352" y="523"/>
                  <a:pt x="1352" y="522"/>
                  <a:pt x="1352" y="521"/>
                </a:cubicBezTo>
                <a:cubicBezTo>
                  <a:pt x="1353" y="519"/>
                  <a:pt x="1354" y="518"/>
                  <a:pt x="1357" y="518"/>
                </a:cubicBezTo>
                <a:cubicBezTo>
                  <a:pt x="1358" y="518"/>
                  <a:pt x="1359" y="518"/>
                  <a:pt x="1360" y="518"/>
                </a:cubicBezTo>
                <a:cubicBezTo>
                  <a:pt x="1362" y="517"/>
                  <a:pt x="1360" y="516"/>
                  <a:pt x="1360" y="516"/>
                </a:cubicBezTo>
                <a:cubicBezTo>
                  <a:pt x="1359" y="515"/>
                  <a:pt x="1359" y="514"/>
                  <a:pt x="1358" y="513"/>
                </a:cubicBezTo>
                <a:cubicBezTo>
                  <a:pt x="1358" y="512"/>
                  <a:pt x="1357" y="510"/>
                  <a:pt x="1359" y="510"/>
                </a:cubicBezTo>
                <a:cubicBezTo>
                  <a:pt x="1360" y="510"/>
                  <a:pt x="1360" y="512"/>
                  <a:pt x="1360" y="513"/>
                </a:cubicBezTo>
                <a:cubicBezTo>
                  <a:pt x="1360" y="514"/>
                  <a:pt x="1361" y="514"/>
                  <a:pt x="1362" y="515"/>
                </a:cubicBezTo>
                <a:cubicBezTo>
                  <a:pt x="1364" y="515"/>
                  <a:pt x="1365" y="517"/>
                  <a:pt x="1367" y="517"/>
                </a:cubicBezTo>
                <a:cubicBezTo>
                  <a:pt x="1369" y="517"/>
                  <a:pt x="1372" y="516"/>
                  <a:pt x="1374" y="517"/>
                </a:cubicBezTo>
                <a:cubicBezTo>
                  <a:pt x="1378" y="517"/>
                  <a:pt x="1384" y="518"/>
                  <a:pt x="1387" y="516"/>
                </a:cubicBezTo>
                <a:cubicBezTo>
                  <a:pt x="1387" y="515"/>
                  <a:pt x="1387" y="515"/>
                  <a:pt x="1388" y="514"/>
                </a:cubicBezTo>
                <a:cubicBezTo>
                  <a:pt x="1388" y="514"/>
                  <a:pt x="1389" y="514"/>
                  <a:pt x="1389" y="513"/>
                </a:cubicBezTo>
                <a:cubicBezTo>
                  <a:pt x="1390" y="512"/>
                  <a:pt x="1390" y="511"/>
                  <a:pt x="1389" y="510"/>
                </a:cubicBezTo>
                <a:cubicBezTo>
                  <a:pt x="1388" y="510"/>
                  <a:pt x="1386" y="509"/>
                  <a:pt x="1385" y="509"/>
                </a:cubicBezTo>
                <a:cubicBezTo>
                  <a:pt x="1384" y="508"/>
                  <a:pt x="1383" y="507"/>
                  <a:pt x="1382" y="506"/>
                </a:cubicBezTo>
                <a:cubicBezTo>
                  <a:pt x="1380" y="505"/>
                  <a:pt x="1379" y="503"/>
                  <a:pt x="1377" y="502"/>
                </a:cubicBezTo>
                <a:cubicBezTo>
                  <a:pt x="1374" y="502"/>
                  <a:pt x="1374" y="500"/>
                  <a:pt x="1372" y="498"/>
                </a:cubicBezTo>
                <a:cubicBezTo>
                  <a:pt x="1371" y="496"/>
                  <a:pt x="1369" y="497"/>
                  <a:pt x="1367" y="496"/>
                </a:cubicBezTo>
                <a:cubicBezTo>
                  <a:pt x="1366" y="494"/>
                  <a:pt x="1366" y="492"/>
                  <a:pt x="1364" y="491"/>
                </a:cubicBezTo>
                <a:cubicBezTo>
                  <a:pt x="1363" y="491"/>
                  <a:pt x="1362" y="491"/>
                  <a:pt x="1362" y="490"/>
                </a:cubicBezTo>
                <a:cubicBezTo>
                  <a:pt x="1361" y="489"/>
                  <a:pt x="1361" y="488"/>
                  <a:pt x="1360" y="488"/>
                </a:cubicBezTo>
                <a:cubicBezTo>
                  <a:pt x="1358" y="486"/>
                  <a:pt x="1356" y="486"/>
                  <a:pt x="1355" y="484"/>
                </a:cubicBezTo>
                <a:cubicBezTo>
                  <a:pt x="1354" y="484"/>
                  <a:pt x="1354" y="483"/>
                  <a:pt x="1354" y="482"/>
                </a:cubicBezTo>
                <a:cubicBezTo>
                  <a:pt x="1353" y="481"/>
                  <a:pt x="1354" y="481"/>
                  <a:pt x="1355" y="480"/>
                </a:cubicBezTo>
                <a:cubicBezTo>
                  <a:pt x="1356" y="480"/>
                  <a:pt x="1357" y="479"/>
                  <a:pt x="1357" y="478"/>
                </a:cubicBezTo>
                <a:cubicBezTo>
                  <a:pt x="1357" y="477"/>
                  <a:pt x="1358" y="477"/>
                  <a:pt x="1358" y="477"/>
                </a:cubicBezTo>
                <a:cubicBezTo>
                  <a:pt x="1359" y="476"/>
                  <a:pt x="1360" y="476"/>
                  <a:pt x="1360" y="474"/>
                </a:cubicBezTo>
                <a:cubicBezTo>
                  <a:pt x="1360" y="472"/>
                  <a:pt x="1359" y="470"/>
                  <a:pt x="1358" y="468"/>
                </a:cubicBezTo>
                <a:cubicBezTo>
                  <a:pt x="1357" y="467"/>
                  <a:pt x="1357" y="466"/>
                  <a:pt x="1356" y="465"/>
                </a:cubicBezTo>
                <a:cubicBezTo>
                  <a:pt x="1355" y="463"/>
                  <a:pt x="1353" y="463"/>
                  <a:pt x="1351" y="461"/>
                </a:cubicBezTo>
                <a:cubicBezTo>
                  <a:pt x="1351" y="460"/>
                  <a:pt x="1351" y="460"/>
                  <a:pt x="1350" y="459"/>
                </a:cubicBezTo>
                <a:cubicBezTo>
                  <a:pt x="1349" y="458"/>
                  <a:pt x="1348" y="458"/>
                  <a:pt x="1349" y="457"/>
                </a:cubicBezTo>
                <a:cubicBezTo>
                  <a:pt x="1350" y="456"/>
                  <a:pt x="1351" y="457"/>
                  <a:pt x="1351" y="455"/>
                </a:cubicBezTo>
                <a:cubicBezTo>
                  <a:pt x="1352" y="454"/>
                  <a:pt x="1350" y="455"/>
                  <a:pt x="1349" y="454"/>
                </a:cubicBezTo>
                <a:cubicBezTo>
                  <a:pt x="1348" y="454"/>
                  <a:pt x="1347" y="454"/>
                  <a:pt x="1347" y="453"/>
                </a:cubicBezTo>
                <a:cubicBezTo>
                  <a:pt x="1346" y="452"/>
                  <a:pt x="1347" y="452"/>
                  <a:pt x="1348" y="451"/>
                </a:cubicBezTo>
                <a:cubicBezTo>
                  <a:pt x="1349" y="448"/>
                  <a:pt x="1345" y="449"/>
                  <a:pt x="1344" y="448"/>
                </a:cubicBezTo>
                <a:cubicBezTo>
                  <a:pt x="1343" y="447"/>
                  <a:pt x="1342" y="447"/>
                  <a:pt x="1341" y="446"/>
                </a:cubicBezTo>
                <a:cubicBezTo>
                  <a:pt x="1341" y="446"/>
                  <a:pt x="1339" y="445"/>
                  <a:pt x="1339" y="444"/>
                </a:cubicBezTo>
                <a:cubicBezTo>
                  <a:pt x="1340" y="443"/>
                  <a:pt x="1341" y="443"/>
                  <a:pt x="1341" y="442"/>
                </a:cubicBezTo>
                <a:cubicBezTo>
                  <a:pt x="1342" y="442"/>
                  <a:pt x="1342" y="441"/>
                  <a:pt x="1342" y="440"/>
                </a:cubicBezTo>
                <a:cubicBezTo>
                  <a:pt x="1342" y="440"/>
                  <a:pt x="1342" y="438"/>
                  <a:pt x="1343" y="438"/>
                </a:cubicBezTo>
                <a:cubicBezTo>
                  <a:pt x="1343" y="438"/>
                  <a:pt x="1345" y="438"/>
                  <a:pt x="1345" y="437"/>
                </a:cubicBezTo>
                <a:cubicBezTo>
                  <a:pt x="1344" y="436"/>
                  <a:pt x="1342" y="436"/>
                  <a:pt x="1342" y="436"/>
                </a:cubicBezTo>
                <a:cubicBezTo>
                  <a:pt x="1340" y="436"/>
                  <a:pt x="1340" y="436"/>
                  <a:pt x="1339" y="436"/>
                </a:cubicBezTo>
                <a:cubicBezTo>
                  <a:pt x="1338" y="435"/>
                  <a:pt x="1337" y="434"/>
                  <a:pt x="1336" y="434"/>
                </a:cubicBezTo>
                <a:cubicBezTo>
                  <a:pt x="1335" y="433"/>
                  <a:pt x="1335" y="433"/>
                  <a:pt x="1336" y="433"/>
                </a:cubicBezTo>
                <a:cubicBezTo>
                  <a:pt x="1338" y="432"/>
                  <a:pt x="1338" y="433"/>
                  <a:pt x="1339" y="434"/>
                </a:cubicBezTo>
                <a:cubicBezTo>
                  <a:pt x="1340" y="434"/>
                  <a:pt x="1341" y="434"/>
                  <a:pt x="1342" y="434"/>
                </a:cubicBezTo>
                <a:cubicBezTo>
                  <a:pt x="1343" y="434"/>
                  <a:pt x="1345" y="434"/>
                  <a:pt x="1345" y="433"/>
                </a:cubicBezTo>
                <a:cubicBezTo>
                  <a:pt x="1346" y="433"/>
                  <a:pt x="1345" y="431"/>
                  <a:pt x="1345" y="431"/>
                </a:cubicBezTo>
                <a:cubicBezTo>
                  <a:pt x="1345" y="427"/>
                  <a:pt x="1349" y="430"/>
                  <a:pt x="1350" y="431"/>
                </a:cubicBezTo>
                <a:cubicBezTo>
                  <a:pt x="1352" y="431"/>
                  <a:pt x="1352" y="430"/>
                  <a:pt x="1353" y="430"/>
                </a:cubicBezTo>
                <a:cubicBezTo>
                  <a:pt x="1354" y="430"/>
                  <a:pt x="1356" y="431"/>
                  <a:pt x="1356" y="429"/>
                </a:cubicBezTo>
                <a:cubicBezTo>
                  <a:pt x="1355" y="429"/>
                  <a:pt x="1354" y="429"/>
                  <a:pt x="1353" y="428"/>
                </a:cubicBezTo>
                <a:cubicBezTo>
                  <a:pt x="1352" y="428"/>
                  <a:pt x="1352" y="427"/>
                  <a:pt x="1351" y="426"/>
                </a:cubicBezTo>
                <a:cubicBezTo>
                  <a:pt x="1351" y="426"/>
                  <a:pt x="1351" y="425"/>
                  <a:pt x="1350" y="424"/>
                </a:cubicBezTo>
                <a:cubicBezTo>
                  <a:pt x="1349" y="424"/>
                  <a:pt x="1348" y="423"/>
                  <a:pt x="1348" y="423"/>
                </a:cubicBezTo>
                <a:cubicBezTo>
                  <a:pt x="1347" y="421"/>
                  <a:pt x="1347" y="421"/>
                  <a:pt x="1346" y="420"/>
                </a:cubicBezTo>
                <a:cubicBezTo>
                  <a:pt x="1345" y="420"/>
                  <a:pt x="1344" y="420"/>
                  <a:pt x="1344" y="419"/>
                </a:cubicBezTo>
                <a:cubicBezTo>
                  <a:pt x="1344" y="418"/>
                  <a:pt x="1344" y="417"/>
                  <a:pt x="1343" y="417"/>
                </a:cubicBezTo>
                <a:cubicBezTo>
                  <a:pt x="1344" y="415"/>
                  <a:pt x="1345" y="416"/>
                  <a:pt x="1347" y="416"/>
                </a:cubicBezTo>
                <a:cubicBezTo>
                  <a:pt x="1350" y="416"/>
                  <a:pt x="1347" y="411"/>
                  <a:pt x="1350" y="410"/>
                </a:cubicBezTo>
                <a:cubicBezTo>
                  <a:pt x="1351" y="410"/>
                  <a:pt x="1351" y="411"/>
                  <a:pt x="1352" y="411"/>
                </a:cubicBezTo>
                <a:cubicBezTo>
                  <a:pt x="1354" y="412"/>
                  <a:pt x="1357" y="411"/>
                  <a:pt x="1359" y="412"/>
                </a:cubicBezTo>
                <a:cubicBezTo>
                  <a:pt x="1362" y="413"/>
                  <a:pt x="1363" y="412"/>
                  <a:pt x="1366" y="412"/>
                </a:cubicBezTo>
                <a:cubicBezTo>
                  <a:pt x="1367" y="412"/>
                  <a:pt x="1368" y="411"/>
                  <a:pt x="1369" y="412"/>
                </a:cubicBezTo>
                <a:cubicBezTo>
                  <a:pt x="1370" y="412"/>
                  <a:pt x="1371" y="412"/>
                  <a:pt x="1373" y="412"/>
                </a:cubicBezTo>
                <a:cubicBezTo>
                  <a:pt x="1373" y="412"/>
                  <a:pt x="1374" y="411"/>
                  <a:pt x="1375" y="411"/>
                </a:cubicBezTo>
                <a:cubicBezTo>
                  <a:pt x="1377" y="411"/>
                  <a:pt x="1377" y="411"/>
                  <a:pt x="1378" y="410"/>
                </a:cubicBezTo>
                <a:cubicBezTo>
                  <a:pt x="1379" y="409"/>
                  <a:pt x="1379" y="409"/>
                  <a:pt x="1380" y="408"/>
                </a:cubicBezTo>
                <a:cubicBezTo>
                  <a:pt x="1381" y="408"/>
                  <a:pt x="1382" y="408"/>
                  <a:pt x="1382" y="407"/>
                </a:cubicBezTo>
                <a:cubicBezTo>
                  <a:pt x="1382" y="406"/>
                  <a:pt x="1381" y="406"/>
                  <a:pt x="1380" y="406"/>
                </a:cubicBezTo>
                <a:cubicBezTo>
                  <a:pt x="1379" y="406"/>
                  <a:pt x="1378" y="406"/>
                  <a:pt x="1378" y="405"/>
                </a:cubicBezTo>
                <a:cubicBezTo>
                  <a:pt x="1377" y="405"/>
                  <a:pt x="1376" y="404"/>
                  <a:pt x="1375" y="404"/>
                </a:cubicBezTo>
                <a:cubicBezTo>
                  <a:pt x="1375" y="404"/>
                  <a:pt x="1373" y="404"/>
                  <a:pt x="1373" y="403"/>
                </a:cubicBezTo>
                <a:cubicBezTo>
                  <a:pt x="1374" y="403"/>
                  <a:pt x="1374" y="403"/>
                  <a:pt x="1375" y="403"/>
                </a:cubicBezTo>
                <a:cubicBezTo>
                  <a:pt x="1375" y="403"/>
                  <a:pt x="1376" y="403"/>
                  <a:pt x="1377" y="403"/>
                </a:cubicBezTo>
                <a:cubicBezTo>
                  <a:pt x="1378" y="403"/>
                  <a:pt x="1377" y="402"/>
                  <a:pt x="1376" y="402"/>
                </a:cubicBezTo>
                <a:cubicBezTo>
                  <a:pt x="1375" y="401"/>
                  <a:pt x="1373" y="402"/>
                  <a:pt x="1372" y="402"/>
                </a:cubicBezTo>
                <a:cubicBezTo>
                  <a:pt x="1371" y="402"/>
                  <a:pt x="1370" y="402"/>
                  <a:pt x="1369" y="402"/>
                </a:cubicBezTo>
                <a:cubicBezTo>
                  <a:pt x="1367" y="402"/>
                  <a:pt x="1367" y="399"/>
                  <a:pt x="1366" y="397"/>
                </a:cubicBezTo>
                <a:cubicBezTo>
                  <a:pt x="1365" y="397"/>
                  <a:pt x="1364" y="396"/>
                  <a:pt x="1365" y="395"/>
                </a:cubicBezTo>
                <a:cubicBezTo>
                  <a:pt x="1365" y="394"/>
                  <a:pt x="1366" y="395"/>
                  <a:pt x="1367" y="394"/>
                </a:cubicBezTo>
                <a:cubicBezTo>
                  <a:pt x="1368" y="393"/>
                  <a:pt x="1368" y="392"/>
                  <a:pt x="1368" y="391"/>
                </a:cubicBezTo>
                <a:cubicBezTo>
                  <a:pt x="1369" y="390"/>
                  <a:pt x="1370" y="390"/>
                  <a:pt x="1371" y="390"/>
                </a:cubicBezTo>
                <a:cubicBezTo>
                  <a:pt x="1373" y="391"/>
                  <a:pt x="1373" y="392"/>
                  <a:pt x="1373" y="392"/>
                </a:cubicBezTo>
                <a:cubicBezTo>
                  <a:pt x="1374" y="393"/>
                  <a:pt x="1377" y="393"/>
                  <a:pt x="1379" y="393"/>
                </a:cubicBezTo>
                <a:cubicBezTo>
                  <a:pt x="1380" y="393"/>
                  <a:pt x="1380" y="392"/>
                  <a:pt x="1381" y="392"/>
                </a:cubicBezTo>
                <a:cubicBezTo>
                  <a:pt x="1382" y="391"/>
                  <a:pt x="1383" y="391"/>
                  <a:pt x="1384" y="391"/>
                </a:cubicBezTo>
                <a:cubicBezTo>
                  <a:pt x="1385" y="390"/>
                  <a:pt x="1386" y="389"/>
                  <a:pt x="1386" y="388"/>
                </a:cubicBezTo>
                <a:cubicBezTo>
                  <a:pt x="1387" y="387"/>
                  <a:pt x="1388" y="387"/>
                  <a:pt x="1389" y="387"/>
                </a:cubicBezTo>
                <a:cubicBezTo>
                  <a:pt x="1391" y="387"/>
                  <a:pt x="1391" y="386"/>
                  <a:pt x="1392" y="386"/>
                </a:cubicBezTo>
                <a:cubicBezTo>
                  <a:pt x="1394" y="384"/>
                  <a:pt x="1396" y="385"/>
                  <a:pt x="1397" y="383"/>
                </a:cubicBezTo>
                <a:cubicBezTo>
                  <a:pt x="1398" y="380"/>
                  <a:pt x="1397" y="379"/>
                  <a:pt x="1394" y="379"/>
                </a:cubicBezTo>
                <a:cubicBezTo>
                  <a:pt x="1392" y="379"/>
                  <a:pt x="1390" y="379"/>
                  <a:pt x="1388" y="379"/>
                </a:cubicBezTo>
                <a:cubicBezTo>
                  <a:pt x="1387" y="379"/>
                  <a:pt x="1386" y="379"/>
                  <a:pt x="1385" y="378"/>
                </a:cubicBezTo>
                <a:cubicBezTo>
                  <a:pt x="1385" y="377"/>
                  <a:pt x="1385" y="376"/>
                  <a:pt x="1384" y="375"/>
                </a:cubicBezTo>
                <a:cubicBezTo>
                  <a:pt x="1384" y="374"/>
                  <a:pt x="1383" y="374"/>
                  <a:pt x="1382" y="373"/>
                </a:cubicBezTo>
                <a:cubicBezTo>
                  <a:pt x="1380" y="373"/>
                  <a:pt x="1380" y="373"/>
                  <a:pt x="1379" y="372"/>
                </a:cubicBezTo>
                <a:cubicBezTo>
                  <a:pt x="1378" y="371"/>
                  <a:pt x="1376" y="372"/>
                  <a:pt x="1375" y="371"/>
                </a:cubicBezTo>
                <a:cubicBezTo>
                  <a:pt x="1374" y="370"/>
                  <a:pt x="1373" y="368"/>
                  <a:pt x="1371" y="367"/>
                </a:cubicBezTo>
                <a:cubicBezTo>
                  <a:pt x="1370" y="367"/>
                  <a:pt x="1369" y="366"/>
                  <a:pt x="1368" y="366"/>
                </a:cubicBezTo>
                <a:cubicBezTo>
                  <a:pt x="1367" y="366"/>
                  <a:pt x="1366" y="366"/>
                  <a:pt x="1365" y="367"/>
                </a:cubicBezTo>
                <a:cubicBezTo>
                  <a:pt x="1364" y="367"/>
                  <a:pt x="1364" y="368"/>
                  <a:pt x="1363" y="368"/>
                </a:cubicBezTo>
                <a:cubicBezTo>
                  <a:pt x="1362" y="369"/>
                  <a:pt x="1358" y="369"/>
                  <a:pt x="1357" y="368"/>
                </a:cubicBezTo>
                <a:cubicBezTo>
                  <a:pt x="1355" y="365"/>
                  <a:pt x="1360" y="366"/>
                  <a:pt x="1361" y="366"/>
                </a:cubicBezTo>
                <a:cubicBezTo>
                  <a:pt x="1362" y="366"/>
                  <a:pt x="1364" y="365"/>
                  <a:pt x="1364" y="364"/>
                </a:cubicBezTo>
                <a:cubicBezTo>
                  <a:pt x="1363" y="363"/>
                  <a:pt x="1361" y="363"/>
                  <a:pt x="1361" y="362"/>
                </a:cubicBezTo>
                <a:cubicBezTo>
                  <a:pt x="1360" y="361"/>
                  <a:pt x="1361" y="360"/>
                  <a:pt x="1359" y="360"/>
                </a:cubicBezTo>
                <a:cubicBezTo>
                  <a:pt x="1358" y="359"/>
                  <a:pt x="1357" y="360"/>
                  <a:pt x="1356" y="361"/>
                </a:cubicBezTo>
                <a:cubicBezTo>
                  <a:pt x="1356" y="362"/>
                  <a:pt x="1355" y="362"/>
                  <a:pt x="1354" y="363"/>
                </a:cubicBezTo>
                <a:cubicBezTo>
                  <a:pt x="1352" y="363"/>
                  <a:pt x="1349" y="366"/>
                  <a:pt x="1348" y="363"/>
                </a:cubicBezTo>
                <a:cubicBezTo>
                  <a:pt x="1348" y="362"/>
                  <a:pt x="1349" y="361"/>
                  <a:pt x="1349" y="360"/>
                </a:cubicBezTo>
                <a:cubicBezTo>
                  <a:pt x="1349" y="359"/>
                  <a:pt x="1349" y="358"/>
                  <a:pt x="1349" y="357"/>
                </a:cubicBezTo>
                <a:cubicBezTo>
                  <a:pt x="1348" y="356"/>
                  <a:pt x="1348" y="355"/>
                  <a:pt x="1349" y="354"/>
                </a:cubicBezTo>
                <a:cubicBezTo>
                  <a:pt x="1349" y="353"/>
                  <a:pt x="1350" y="353"/>
                  <a:pt x="1351" y="353"/>
                </a:cubicBezTo>
                <a:cubicBezTo>
                  <a:pt x="1352" y="351"/>
                  <a:pt x="1351" y="348"/>
                  <a:pt x="1350" y="347"/>
                </a:cubicBezTo>
                <a:cubicBezTo>
                  <a:pt x="1349" y="346"/>
                  <a:pt x="1347" y="345"/>
                  <a:pt x="1346" y="343"/>
                </a:cubicBezTo>
                <a:cubicBezTo>
                  <a:pt x="1345" y="342"/>
                  <a:pt x="1345" y="337"/>
                  <a:pt x="1342" y="340"/>
                </a:cubicBezTo>
                <a:cubicBezTo>
                  <a:pt x="1341" y="341"/>
                  <a:pt x="1338" y="342"/>
                  <a:pt x="1337" y="340"/>
                </a:cubicBezTo>
                <a:cubicBezTo>
                  <a:pt x="1337" y="339"/>
                  <a:pt x="1337" y="338"/>
                  <a:pt x="1337" y="336"/>
                </a:cubicBezTo>
                <a:cubicBezTo>
                  <a:pt x="1337" y="335"/>
                  <a:pt x="1336" y="335"/>
                  <a:pt x="1336" y="334"/>
                </a:cubicBezTo>
                <a:cubicBezTo>
                  <a:pt x="1335" y="333"/>
                  <a:pt x="1335" y="332"/>
                  <a:pt x="1334" y="331"/>
                </a:cubicBezTo>
                <a:cubicBezTo>
                  <a:pt x="1334" y="331"/>
                  <a:pt x="1332" y="330"/>
                  <a:pt x="1331" y="330"/>
                </a:cubicBezTo>
                <a:cubicBezTo>
                  <a:pt x="1330" y="331"/>
                  <a:pt x="1331" y="332"/>
                  <a:pt x="1331" y="333"/>
                </a:cubicBezTo>
                <a:cubicBezTo>
                  <a:pt x="1331" y="334"/>
                  <a:pt x="1330" y="334"/>
                  <a:pt x="1330" y="335"/>
                </a:cubicBezTo>
                <a:cubicBezTo>
                  <a:pt x="1329" y="336"/>
                  <a:pt x="1329" y="338"/>
                  <a:pt x="1329" y="339"/>
                </a:cubicBezTo>
                <a:cubicBezTo>
                  <a:pt x="1328" y="340"/>
                  <a:pt x="1328" y="340"/>
                  <a:pt x="1327" y="340"/>
                </a:cubicBezTo>
                <a:cubicBezTo>
                  <a:pt x="1326" y="341"/>
                  <a:pt x="1325" y="342"/>
                  <a:pt x="1324" y="342"/>
                </a:cubicBezTo>
                <a:cubicBezTo>
                  <a:pt x="1323" y="343"/>
                  <a:pt x="1322" y="343"/>
                  <a:pt x="1323" y="341"/>
                </a:cubicBezTo>
                <a:cubicBezTo>
                  <a:pt x="1324" y="340"/>
                  <a:pt x="1325" y="340"/>
                  <a:pt x="1325" y="339"/>
                </a:cubicBezTo>
                <a:cubicBezTo>
                  <a:pt x="1325" y="338"/>
                  <a:pt x="1324" y="337"/>
                  <a:pt x="1324" y="336"/>
                </a:cubicBezTo>
                <a:cubicBezTo>
                  <a:pt x="1324" y="335"/>
                  <a:pt x="1324" y="334"/>
                  <a:pt x="1324" y="332"/>
                </a:cubicBezTo>
                <a:cubicBezTo>
                  <a:pt x="1324" y="332"/>
                  <a:pt x="1323" y="330"/>
                  <a:pt x="1322" y="330"/>
                </a:cubicBezTo>
                <a:cubicBezTo>
                  <a:pt x="1321" y="329"/>
                  <a:pt x="1321" y="331"/>
                  <a:pt x="1321" y="332"/>
                </a:cubicBezTo>
                <a:cubicBezTo>
                  <a:pt x="1321" y="334"/>
                  <a:pt x="1320" y="339"/>
                  <a:pt x="1318" y="340"/>
                </a:cubicBezTo>
                <a:cubicBezTo>
                  <a:pt x="1317" y="341"/>
                  <a:pt x="1316" y="342"/>
                  <a:pt x="1315" y="343"/>
                </a:cubicBezTo>
                <a:cubicBezTo>
                  <a:pt x="1314" y="345"/>
                  <a:pt x="1313" y="345"/>
                  <a:pt x="1312" y="346"/>
                </a:cubicBezTo>
                <a:cubicBezTo>
                  <a:pt x="1310" y="347"/>
                  <a:pt x="1309" y="349"/>
                  <a:pt x="1308" y="350"/>
                </a:cubicBezTo>
                <a:cubicBezTo>
                  <a:pt x="1306" y="352"/>
                  <a:pt x="1304" y="353"/>
                  <a:pt x="1303" y="355"/>
                </a:cubicBezTo>
                <a:cubicBezTo>
                  <a:pt x="1303" y="356"/>
                  <a:pt x="1302" y="357"/>
                  <a:pt x="1302" y="358"/>
                </a:cubicBezTo>
                <a:cubicBezTo>
                  <a:pt x="1301" y="359"/>
                  <a:pt x="1300" y="360"/>
                  <a:pt x="1299" y="361"/>
                </a:cubicBezTo>
                <a:cubicBezTo>
                  <a:pt x="1298" y="363"/>
                  <a:pt x="1296" y="365"/>
                  <a:pt x="1296" y="368"/>
                </a:cubicBezTo>
                <a:cubicBezTo>
                  <a:pt x="1295" y="370"/>
                  <a:pt x="1295" y="372"/>
                  <a:pt x="1293" y="374"/>
                </a:cubicBezTo>
                <a:cubicBezTo>
                  <a:pt x="1290" y="376"/>
                  <a:pt x="1291" y="372"/>
                  <a:pt x="1288" y="372"/>
                </a:cubicBezTo>
                <a:cubicBezTo>
                  <a:pt x="1286" y="372"/>
                  <a:pt x="1284" y="374"/>
                  <a:pt x="1283" y="375"/>
                </a:cubicBezTo>
                <a:cubicBezTo>
                  <a:pt x="1282" y="377"/>
                  <a:pt x="1281" y="378"/>
                  <a:pt x="1279" y="380"/>
                </a:cubicBezTo>
                <a:cubicBezTo>
                  <a:pt x="1277" y="382"/>
                  <a:pt x="1281" y="381"/>
                  <a:pt x="1282" y="383"/>
                </a:cubicBezTo>
                <a:cubicBezTo>
                  <a:pt x="1282" y="384"/>
                  <a:pt x="1282" y="386"/>
                  <a:pt x="1282" y="387"/>
                </a:cubicBezTo>
                <a:cubicBezTo>
                  <a:pt x="1283" y="389"/>
                  <a:pt x="1282" y="391"/>
                  <a:pt x="1281" y="392"/>
                </a:cubicBezTo>
                <a:cubicBezTo>
                  <a:pt x="1280" y="392"/>
                  <a:pt x="1279" y="392"/>
                  <a:pt x="1278" y="392"/>
                </a:cubicBezTo>
                <a:cubicBezTo>
                  <a:pt x="1278" y="393"/>
                  <a:pt x="1277" y="394"/>
                  <a:pt x="1276" y="394"/>
                </a:cubicBezTo>
                <a:cubicBezTo>
                  <a:pt x="1275" y="394"/>
                  <a:pt x="1275" y="392"/>
                  <a:pt x="1274" y="392"/>
                </a:cubicBezTo>
                <a:cubicBezTo>
                  <a:pt x="1273" y="392"/>
                  <a:pt x="1274" y="394"/>
                  <a:pt x="1273" y="395"/>
                </a:cubicBezTo>
                <a:cubicBezTo>
                  <a:pt x="1273" y="395"/>
                  <a:pt x="1272" y="395"/>
                  <a:pt x="1271" y="395"/>
                </a:cubicBezTo>
                <a:cubicBezTo>
                  <a:pt x="1269" y="395"/>
                  <a:pt x="1269" y="393"/>
                  <a:pt x="1269" y="392"/>
                </a:cubicBezTo>
                <a:cubicBezTo>
                  <a:pt x="1270" y="391"/>
                  <a:pt x="1270" y="391"/>
                  <a:pt x="1271" y="391"/>
                </a:cubicBezTo>
                <a:cubicBezTo>
                  <a:pt x="1270" y="389"/>
                  <a:pt x="1267" y="390"/>
                  <a:pt x="1265" y="391"/>
                </a:cubicBezTo>
                <a:cubicBezTo>
                  <a:pt x="1264" y="392"/>
                  <a:pt x="1262" y="393"/>
                  <a:pt x="1260" y="394"/>
                </a:cubicBezTo>
                <a:cubicBezTo>
                  <a:pt x="1259" y="395"/>
                  <a:pt x="1258" y="397"/>
                  <a:pt x="1257" y="398"/>
                </a:cubicBezTo>
                <a:cubicBezTo>
                  <a:pt x="1255" y="400"/>
                  <a:pt x="1254" y="401"/>
                  <a:pt x="1252" y="401"/>
                </a:cubicBezTo>
                <a:cubicBezTo>
                  <a:pt x="1249" y="402"/>
                  <a:pt x="1245" y="403"/>
                  <a:pt x="1242" y="404"/>
                </a:cubicBezTo>
                <a:cubicBezTo>
                  <a:pt x="1239" y="406"/>
                  <a:pt x="1236" y="409"/>
                  <a:pt x="1234" y="412"/>
                </a:cubicBezTo>
                <a:cubicBezTo>
                  <a:pt x="1233" y="414"/>
                  <a:pt x="1231" y="415"/>
                  <a:pt x="1230" y="417"/>
                </a:cubicBezTo>
                <a:cubicBezTo>
                  <a:pt x="1229" y="419"/>
                  <a:pt x="1227" y="421"/>
                  <a:pt x="1226" y="423"/>
                </a:cubicBezTo>
                <a:cubicBezTo>
                  <a:pt x="1225" y="425"/>
                  <a:pt x="1224" y="427"/>
                  <a:pt x="1223" y="429"/>
                </a:cubicBezTo>
                <a:cubicBezTo>
                  <a:pt x="1220" y="433"/>
                  <a:pt x="1216" y="437"/>
                  <a:pt x="1213" y="441"/>
                </a:cubicBezTo>
                <a:cubicBezTo>
                  <a:pt x="1212" y="443"/>
                  <a:pt x="1210" y="445"/>
                  <a:pt x="1208" y="446"/>
                </a:cubicBezTo>
                <a:cubicBezTo>
                  <a:pt x="1206" y="448"/>
                  <a:pt x="1203" y="449"/>
                  <a:pt x="1201" y="450"/>
                </a:cubicBezTo>
                <a:cubicBezTo>
                  <a:pt x="1196" y="451"/>
                  <a:pt x="1191" y="451"/>
                  <a:pt x="1187" y="453"/>
                </a:cubicBezTo>
                <a:cubicBezTo>
                  <a:pt x="1183" y="454"/>
                  <a:pt x="1178" y="455"/>
                  <a:pt x="1174" y="455"/>
                </a:cubicBezTo>
                <a:cubicBezTo>
                  <a:pt x="1170" y="455"/>
                  <a:pt x="1166" y="458"/>
                  <a:pt x="1164" y="462"/>
                </a:cubicBezTo>
                <a:cubicBezTo>
                  <a:pt x="1164" y="464"/>
                  <a:pt x="1163" y="466"/>
                  <a:pt x="1163" y="468"/>
                </a:cubicBezTo>
                <a:cubicBezTo>
                  <a:pt x="1163" y="469"/>
                  <a:pt x="1163" y="471"/>
                  <a:pt x="1162" y="471"/>
                </a:cubicBezTo>
                <a:cubicBezTo>
                  <a:pt x="1161" y="472"/>
                  <a:pt x="1160" y="471"/>
                  <a:pt x="1160" y="470"/>
                </a:cubicBezTo>
                <a:cubicBezTo>
                  <a:pt x="1160" y="469"/>
                  <a:pt x="1161" y="468"/>
                  <a:pt x="1161" y="467"/>
                </a:cubicBezTo>
                <a:cubicBezTo>
                  <a:pt x="1161" y="466"/>
                  <a:pt x="1160" y="465"/>
                  <a:pt x="1160" y="464"/>
                </a:cubicBezTo>
                <a:cubicBezTo>
                  <a:pt x="1159" y="463"/>
                  <a:pt x="1160" y="458"/>
                  <a:pt x="1158" y="458"/>
                </a:cubicBezTo>
                <a:cubicBezTo>
                  <a:pt x="1156" y="458"/>
                  <a:pt x="1158" y="463"/>
                  <a:pt x="1158" y="464"/>
                </a:cubicBezTo>
                <a:cubicBezTo>
                  <a:pt x="1158" y="465"/>
                  <a:pt x="1159" y="469"/>
                  <a:pt x="1156" y="469"/>
                </a:cubicBezTo>
                <a:cubicBezTo>
                  <a:pt x="1155" y="469"/>
                  <a:pt x="1154" y="468"/>
                  <a:pt x="1154" y="470"/>
                </a:cubicBezTo>
                <a:cubicBezTo>
                  <a:pt x="1154" y="470"/>
                  <a:pt x="1155" y="471"/>
                  <a:pt x="1155" y="472"/>
                </a:cubicBezTo>
                <a:cubicBezTo>
                  <a:pt x="1156" y="473"/>
                  <a:pt x="1156" y="474"/>
                  <a:pt x="1156" y="475"/>
                </a:cubicBezTo>
                <a:cubicBezTo>
                  <a:pt x="1157" y="478"/>
                  <a:pt x="1156" y="479"/>
                  <a:pt x="1154" y="481"/>
                </a:cubicBezTo>
                <a:cubicBezTo>
                  <a:pt x="1153" y="483"/>
                  <a:pt x="1151" y="485"/>
                  <a:pt x="1151" y="487"/>
                </a:cubicBezTo>
                <a:cubicBezTo>
                  <a:pt x="1151" y="489"/>
                  <a:pt x="1151" y="490"/>
                  <a:pt x="1151" y="490"/>
                </a:cubicBezTo>
                <a:cubicBezTo>
                  <a:pt x="1152" y="491"/>
                  <a:pt x="1153" y="492"/>
                  <a:pt x="1153" y="493"/>
                </a:cubicBezTo>
                <a:cubicBezTo>
                  <a:pt x="1153" y="495"/>
                  <a:pt x="1149" y="493"/>
                  <a:pt x="1148" y="494"/>
                </a:cubicBezTo>
                <a:cubicBezTo>
                  <a:pt x="1147" y="496"/>
                  <a:pt x="1148" y="496"/>
                  <a:pt x="1149" y="497"/>
                </a:cubicBezTo>
                <a:cubicBezTo>
                  <a:pt x="1149" y="498"/>
                  <a:pt x="1149" y="499"/>
                  <a:pt x="1150" y="499"/>
                </a:cubicBezTo>
                <a:cubicBezTo>
                  <a:pt x="1151" y="500"/>
                  <a:pt x="1156" y="501"/>
                  <a:pt x="1155" y="502"/>
                </a:cubicBezTo>
                <a:cubicBezTo>
                  <a:pt x="1155" y="503"/>
                  <a:pt x="1151" y="501"/>
                  <a:pt x="1150" y="500"/>
                </a:cubicBezTo>
                <a:cubicBezTo>
                  <a:pt x="1148" y="499"/>
                  <a:pt x="1147" y="498"/>
                  <a:pt x="1145" y="498"/>
                </a:cubicBezTo>
                <a:cubicBezTo>
                  <a:pt x="1143" y="499"/>
                  <a:pt x="1140" y="500"/>
                  <a:pt x="1139" y="497"/>
                </a:cubicBezTo>
                <a:cubicBezTo>
                  <a:pt x="1139" y="497"/>
                  <a:pt x="1140" y="496"/>
                  <a:pt x="1140" y="495"/>
                </a:cubicBezTo>
                <a:cubicBezTo>
                  <a:pt x="1139" y="494"/>
                  <a:pt x="1138" y="495"/>
                  <a:pt x="1138" y="494"/>
                </a:cubicBezTo>
                <a:cubicBezTo>
                  <a:pt x="1135" y="493"/>
                  <a:pt x="1135" y="490"/>
                  <a:pt x="1131" y="490"/>
                </a:cubicBezTo>
                <a:cubicBezTo>
                  <a:pt x="1129" y="489"/>
                  <a:pt x="1128" y="490"/>
                  <a:pt x="1125" y="491"/>
                </a:cubicBezTo>
                <a:cubicBezTo>
                  <a:pt x="1121" y="492"/>
                  <a:pt x="1117" y="492"/>
                  <a:pt x="1113" y="489"/>
                </a:cubicBezTo>
                <a:cubicBezTo>
                  <a:pt x="1112" y="488"/>
                  <a:pt x="1111" y="487"/>
                  <a:pt x="1111" y="486"/>
                </a:cubicBezTo>
                <a:cubicBezTo>
                  <a:pt x="1110" y="485"/>
                  <a:pt x="1110" y="484"/>
                  <a:pt x="1110" y="483"/>
                </a:cubicBezTo>
                <a:cubicBezTo>
                  <a:pt x="1109" y="482"/>
                  <a:pt x="1108" y="482"/>
                  <a:pt x="1107" y="481"/>
                </a:cubicBezTo>
                <a:cubicBezTo>
                  <a:pt x="1107" y="480"/>
                  <a:pt x="1106" y="478"/>
                  <a:pt x="1105" y="479"/>
                </a:cubicBezTo>
                <a:cubicBezTo>
                  <a:pt x="1105" y="480"/>
                  <a:pt x="1105" y="480"/>
                  <a:pt x="1104" y="481"/>
                </a:cubicBezTo>
                <a:cubicBezTo>
                  <a:pt x="1104" y="481"/>
                  <a:pt x="1103" y="481"/>
                  <a:pt x="1103" y="481"/>
                </a:cubicBezTo>
                <a:cubicBezTo>
                  <a:pt x="1102" y="482"/>
                  <a:pt x="1101" y="482"/>
                  <a:pt x="1100" y="482"/>
                </a:cubicBezTo>
                <a:cubicBezTo>
                  <a:pt x="1099" y="484"/>
                  <a:pt x="1096" y="485"/>
                  <a:pt x="1095" y="486"/>
                </a:cubicBezTo>
                <a:close/>
                <a:moveTo>
                  <a:pt x="976" y="599"/>
                </a:moveTo>
                <a:cubicBezTo>
                  <a:pt x="974" y="600"/>
                  <a:pt x="972" y="601"/>
                  <a:pt x="971" y="603"/>
                </a:cubicBezTo>
                <a:cubicBezTo>
                  <a:pt x="970" y="606"/>
                  <a:pt x="972" y="604"/>
                  <a:pt x="974" y="606"/>
                </a:cubicBezTo>
                <a:cubicBezTo>
                  <a:pt x="976" y="607"/>
                  <a:pt x="977" y="607"/>
                  <a:pt x="979" y="606"/>
                </a:cubicBezTo>
                <a:cubicBezTo>
                  <a:pt x="980" y="606"/>
                  <a:pt x="981" y="605"/>
                  <a:pt x="982" y="605"/>
                </a:cubicBezTo>
                <a:cubicBezTo>
                  <a:pt x="983" y="605"/>
                  <a:pt x="983" y="606"/>
                  <a:pt x="984" y="606"/>
                </a:cubicBezTo>
                <a:cubicBezTo>
                  <a:pt x="986" y="606"/>
                  <a:pt x="987" y="605"/>
                  <a:pt x="989" y="607"/>
                </a:cubicBezTo>
                <a:cubicBezTo>
                  <a:pt x="990" y="608"/>
                  <a:pt x="989" y="611"/>
                  <a:pt x="991" y="613"/>
                </a:cubicBezTo>
                <a:cubicBezTo>
                  <a:pt x="992" y="614"/>
                  <a:pt x="993" y="616"/>
                  <a:pt x="994" y="617"/>
                </a:cubicBezTo>
                <a:cubicBezTo>
                  <a:pt x="995" y="619"/>
                  <a:pt x="995" y="621"/>
                  <a:pt x="995" y="623"/>
                </a:cubicBezTo>
                <a:cubicBezTo>
                  <a:pt x="995" y="625"/>
                  <a:pt x="996" y="628"/>
                  <a:pt x="998" y="628"/>
                </a:cubicBezTo>
                <a:cubicBezTo>
                  <a:pt x="1000" y="629"/>
                  <a:pt x="1002" y="629"/>
                  <a:pt x="1004" y="631"/>
                </a:cubicBezTo>
                <a:cubicBezTo>
                  <a:pt x="1006" y="632"/>
                  <a:pt x="1006" y="634"/>
                  <a:pt x="1009" y="634"/>
                </a:cubicBezTo>
                <a:cubicBezTo>
                  <a:pt x="1011" y="634"/>
                  <a:pt x="1012" y="635"/>
                  <a:pt x="1014" y="636"/>
                </a:cubicBezTo>
                <a:cubicBezTo>
                  <a:pt x="1016" y="637"/>
                  <a:pt x="1017" y="637"/>
                  <a:pt x="1019" y="636"/>
                </a:cubicBezTo>
                <a:cubicBezTo>
                  <a:pt x="1019" y="635"/>
                  <a:pt x="1020" y="634"/>
                  <a:pt x="1021" y="633"/>
                </a:cubicBezTo>
                <a:cubicBezTo>
                  <a:pt x="1022" y="633"/>
                  <a:pt x="1023" y="634"/>
                  <a:pt x="1023" y="632"/>
                </a:cubicBezTo>
                <a:cubicBezTo>
                  <a:pt x="1023" y="631"/>
                  <a:pt x="1022" y="631"/>
                  <a:pt x="1022" y="631"/>
                </a:cubicBezTo>
                <a:cubicBezTo>
                  <a:pt x="1020" y="630"/>
                  <a:pt x="1020" y="630"/>
                  <a:pt x="1019" y="631"/>
                </a:cubicBezTo>
                <a:cubicBezTo>
                  <a:pt x="1019" y="631"/>
                  <a:pt x="1018" y="633"/>
                  <a:pt x="1017" y="633"/>
                </a:cubicBezTo>
                <a:cubicBezTo>
                  <a:pt x="1016" y="633"/>
                  <a:pt x="1015" y="631"/>
                  <a:pt x="1015" y="630"/>
                </a:cubicBezTo>
                <a:cubicBezTo>
                  <a:pt x="1015" y="629"/>
                  <a:pt x="1015" y="628"/>
                  <a:pt x="1015" y="627"/>
                </a:cubicBezTo>
                <a:cubicBezTo>
                  <a:pt x="1016" y="626"/>
                  <a:pt x="1017" y="626"/>
                  <a:pt x="1018" y="625"/>
                </a:cubicBezTo>
                <a:cubicBezTo>
                  <a:pt x="1018" y="625"/>
                  <a:pt x="1018" y="624"/>
                  <a:pt x="1019" y="623"/>
                </a:cubicBezTo>
                <a:cubicBezTo>
                  <a:pt x="1020" y="622"/>
                  <a:pt x="1021" y="622"/>
                  <a:pt x="1022" y="622"/>
                </a:cubicBezTo>
                <a:cubicBezTo>
                  <a:pt x="1024" y="619"/>
                  <a:pt x="1018" y="619"/>
                  <a:pt x="1017" y="619"/>
                </a:cubicBezTo>
                <a:cubicBezTo>
                  <a:pt x="1015" y="619"/>
                  <a:pt x="1013" y="618"/>
                  <a:pt x="1011" y="618"/>
                </a:cubicBezTo>
                <a:cubicBezTo>
                  <a:pt x="1008" y="619"/>
                  <a:pt x="1007" y="617"/>
                  <a:pt x="1006" y="615"/>
                </a:cubicBezTo>
                <a:cubicBezTo>
                  <a:pt x="1005" y="613"/>
                  <a:pt x="1004" y="611"/>
                  <a:pt x="1003" y="609"/>
                </a:cubicBezTo>
                <a:cubicBezTo>
                  <a:pt x="1003" y="607"/>
                  <a:pt x="1003" y="604"/>
                  <a:pt x="1002" y="602"/>
                </a:cubicBezTo>
                <a:cubicBezTo>
                  <a:pt x="1000" y="600"/>
                  <a:pt x="999" y="599"/>
                  <a:pt x="999" y="596"/>
                </a:cubicBezTo>
                <a:cubicBezTo>
                  <a:pt x="999" y="595"/>
                  <a:pt x="999" y="594"/>
                  <a:pt x="999" y="593"/>
                </a:cubicBezTo>
                <a:cubicBezTo>
                  <a:pt x="999" y="591"/>
                  <a:pt x="998" y="591"/>
                  <a:pt x="997" y="590"/>
                </a:cubicBezTo>
                <a:cubicBezTo>
                  <a:pt x="996" y="588"/>
                  <a:pt x="994" y="587"/>
                  <a:pt x="992" y="588"/>
                </a:cubicBezTo>
                <a:cubicBezTo>
                  <a:pt x="991" y="588"/>
                  <a:pt x="990" y="589"/>
                  <a:pt x="989" y="589"/>
                </a:cubicBezTo>
                <a:cubicBezTo>
                  <a:pt x="989" y="589"/>
                  <a:pt x="987" y="588"/>
                  <a:pt x="986" y="589"/>
                </a:cubicBezTo>
                <a:cubicBezTo>
                  <a:pt x="985" y="591"/>
                  <a:pt x="991" y="591"/>
                  <a:pt x="989" y="593"/>
                </a:cubicBezTo>
                <a:cubicBezTo>
                  <a:pt x="987" y="595"/>
                  <a:pt x="985" y="590"/>
                  <a:pt x="984" y="589"/>
                </a:cubicBezTo>
                <a:cubicBezTo>
                  <a:pt x="982" y="587"/>
                  <a:pt x="981" y="590"/>
                  <a:pt x="979" y="591"/>
                </a:cubicBezTo>
                <a:cubicBezTo>
                  <a:pt x="978" y="592"/>
                  <a:pt x="977" y="591"/>
                  <a:pt x="977" y="592"/>
                </a:cubicBezTo>
                <a:cubicBezTo>
                  <a:pt x="976" y="593"/>
                  <a:pt x="976" y="594"/>
                  <a:pt x="976" y="595"/>
                </a:cubicBezTo>
                <a:cubicBezTo>
                  <a:pt x="977" y="595"/>
                  <a:pt x="979" y="595"/>
                  <a:pt x="978" y="597"/>
                </a:cubicBezTo>
                <a:cubicBezTo>
                  <a:pt x="978" y="598"/>
                  <a:pt x="977" y="599"/>
                  <a:pt x="976" y="599"/>
                </a:cubicBezTo>
                <a:close/>
                <a:moveTo>
                  <a:pt x="1045" y="640"/>
                </a:moveTo>
                <a:cubicBezTo>
                  <a:pt x="1047" y="642"/>
                  <a:pt x="1050" y="639"/>
                  <a:pt x="1051" y="638"/>
                </a:cubicBezTo>
                <a:cubicBezTo>
                  <a:pt x="1052" y="636"/>
                  <a:pt x="1054" y="635"/>
                  <a:pt x="1056" y="637"/>
                </a:cubicBezTo>
                <a:cubicBezTo>
                  <a:pt x="1057" y="638"/>
                  <a:pt x="1058" y="642"/>
                  <a:pt x="1060" y="641"/>
                </a:cubicBezTo>
                <a:cubicBezTo>
                  <a:pt x="1061" y="640"/>
                  <a:pt x="1062" y="640"/>
                  <a:pt x="1062" y="639"/>
                </a:cubicBezTo>
                <a:cubicBezTo>
                  <a:pt x="1063" y="638"/>
                  <a:pt x="1063" y="636"/>
                  <a:pt x="1063" y="635"/>
                </a:cubicBezTo>
                <a:cubicBezTo>
                  <a:pt x="1063" y="632"/>
                  <a:pt x="1067" y="631"/>
                  <a:pt x="1065" y="628"/>
                </a:cubicBezTo>
                <a:cubicBezTo>
                  <a:pt x="1064" y="627"/>
                  <a:pt x="1063" y="626"/>
                  <a:pt x="1063" y="625"/>
                </a:cubicBezTo>
                <a:cubicBezTo>
                  <a:pt x="1062" y="624"/>
                  <a:pt x="1062" y="623"/>
                  <a:pt x="1061" y="623"/>
                </a:cubicBezTo>
                <a:cubicBezTo>
                  <a:pt x="1059" y="621"/>
                  <a:pt x="1056" y="622"/>
                  <a:pt x="1055" y="620"/>
                </a:cubicBezTo>
                <a:cubicBezTo>
                  <a:pt x="1053" y="618"/>
                  <a:pt x="1050" y="617"/>
                  <a:pt x="1048" y="619"/>
                </a:cubicBezTo>
                <a:cubicBezTo>
                  <a:pt x="1047" y="621"/>
                  <a:pt x="1047" y="623"/>
                  <a:pt x="1047" y="624"/>
                </a:cubicBezTo>
                <a:cubicBezTo>
                  <a:pt x="1046" y="625"/>
                  <a:pt x="1045" y="626"/>
                  <a:pt x="1044" y="626"/>
                </a:cubicBezTo>
                <a:cubicBezTo>
                  <a:pt x="1043" y="627"/>
                  <a:pt x="1041" y="628"/>
                  <a:pt x="1042" y="630"/>
                </a:cubicBezTo>
                <a:cubicBezTo>
                  <a:pt x="1042" y="631"/>
                  <a:pt x="1044" y="632"/>
                  <a:pt x="1044" y="633"/>
                </a:cubicBezTo>
                <a:cubicBezTo>
                  <a:pt x="1045" y="635"/>
                  <a:pt x="1044" y="638"/>
                  <a:pt x="1045" y="640"/>
                </a:cubicBezTo>
                <a:close/>
                <a:moveTo>
                  <a:pt x="1222" y="796"/>
                </a:moveTo>
                <a:cubicBezTo>
                  <a:pt x="1227" y="798"/>
                  <a:pt x="1230" y="801"/>
                  <a:pt x="1235" y="802"/>
                </a:cubicBezTo>
                <a:cubicBezTo>
                  <a:pt x="1238" y="802"/>
                  <a:pt x="1239" y="804"/>
                  <a:pt x="1242" y="805"/>
                </a:cubicBezTo>
                <a:cubicBezTo>
                  <a:pt x="1244" y="805"/>
                  <a:pt x="1246" y="805"/>
                  <a:pt x="1248" y="806"/>
                </a:cubicBezTo>
                <a:cubicBezTo>
                  <a:pt x="1250" y="806"/>
                  <a:pt x="1252" y="807"/>
                  <a:pt x="1254" y="808"/>
                </a:cubicBezTo>
                <a:cubicBezTo>
                  <a:pt x="1255" y="808"/>
                  <a:pt x="1258" y="812"/>
                  <a:pt x="1257" y="808"/>
                </a:cubicBezTo>
                <a:cubicBezTo>
                  <a:pt x="1257" y="806"/>
                  <a:pt x="1255" y="805"/>
                  <a:pt x="1253" y="804"/>
                </a:cubicBezTo>
                <a:cubicBezTo>
                  <a:pt x="1252" y="803"/>
                  <a:pt x="1251" y="803"/>
                  <a:pt x="1251" y="801"/>
                </a:cubicBezTo>
                <a:cubicBezTo>
                  <a:pt x="1250" y="801"/>
                  <a:pt x="1250" y="800"/>
                  <a:pt x="1250" y="799"/>
                </a:cubicBezTo>
                <a:cubicBezTo>
                  <a:pt x="1248" y="796"/>
                  <a:pt x="1250" y="795"/>
                  <a:pt x="1250" y="793"/>
                </a:cubicBezTo>
                <a:cubicBezTo>
                  <a:pt x="1250" y="791"/>
                  <a:pt x="1251" y="789"/>
                  <a:pt x="1250" y="788"/>
                </a:cubicBezTo>
                <a:cubicBezTo>
                  <a:pt x="1250" y="786"/>
                  <a:pt x="1251" y="785"/>
                  <a:pt x="1252" y="784"/>
                </a:cubicBezTo>
                <a:cubicBezTo>
                  <a:pt x="1253" y="782"/>
                  <a:pt x="1252" y="781"/>
                  <a:pt x="1251" y="780"/>
                </a:cubicBezTo>
                <a:cubicBezTo>
                  <a:pt x="1250" y="779"/>
                  <a:pt x="1249" y="778"/>
                  <a:pt x="1248" y="777"/>
                </a:cubicBezTo>
                <a:cubicBezTo>
                  <a:pt x="1248" y="777"/>
                  <a:pt x="1246" y="777"/>
                  <a:pt x="1246" y="776"/>
                </a:cubicBezTo>
                <a:cubicBezTo>
                  <a:pt x="1245" y="775"/>
                  <a:pt x="1245" y="774"/>
                  <a:pt x="1244" y="774"/>
                </a:cubicBezTo>
                <a:cubicBezTo>
                  <a:pt x="1242" y="773"/>
                  <a:pt x="1239" y="773"/>
                  <a:pt x="1237" y="773"/>
                </a:cubicBezTo>
                <a:cubicBezTo>
                  <a:pt x="1235" y="773"/>
                  <a:pt x="1233" y="773"/>
                  <a:pt x="1231" y="774"/>
                </a:cubicBezTo>
                <a:cubicBezTo>
                  <a:pt x="1230" y="775"/>
                  <a:pt x="1229" y="775"/>
                  <a:pt x="1228" y="775"/>
                </a:cubicBezTo>
                <a:cubicBezTo>
                  <a:pt x="1227" y="775"/>
                  <a:pt x="1225" y="775"/>
                  <a:pt x="1224" y="775"/>
                </a:cubicBezTo>
                <a:cubicBezTo>
                  <a:pt x="1223" y="775"/>
                  <a:pt x="1222" y="776"/>
                  <a:pt x="1221" y="776"/>
                </a:cubicBezTo>
                <a:cubicBezTo>
                  <a:pt x="1220" y="777"/>
                  <a:pt x="1219" y="777"/>
                  <a:pt x="1218" y="777"/>
                </a:cubicBezTo>
                <a:cubicBezTo>
                  <a:pt x="1216" y="777"/>
                  <a:pt x="1214" y="776"/>
                  <a:pt x="1212" y="775"/>
                </a:cubicBezTo>
                <a:cubicBezTo>
                  <a:pt x="1210" y="775"/>
                  <a:pt x="1208" y="775"/>
                  <a:pt x="1206" y="773"/>
                </a:cubicBezTo>
                <a:cubicBezTo>
                  <a:pt x="1205" y="772"/>
                  <a:pt x="1205" y="772"/>
                  <a:pt x="1204" y="772"/>
                </a:cubicBezTo>
                <a:cubicBezTo>
                  <a:pt x="1202" y="772"/>
                  <a:pt x="1202" y="771"/>
                  <a:pt x="1201" y="770"/>
                </a:cubicBezTo>
                <a:cubicBezTo>
                  <a:pt x="1201" y="768"/>
                  <a:pt x="1203" y="765"/>
                  <a:pt x="1201" y="763"/>
                </a:cubicBezTo>
                <a:cubicBezTo>
                  <a:pt x="1199" y="762"/>
                  <a:pt x="1196" y="763"/>
                  <a:pt x="1196" y="760"/>
                </a:cubicBezTo>
                <a:cubicBezTo>
                  <a:pt x="1195" y="756"/>
                  <a:pt x="1197" y="748"/>
                  <a:pt x="1191" y="750"/>
                </a:cubicBezTo>
                <a:cubicBezTo>
                  <a:pt x="1188" y="751"/>
                  <a:pt x="1186" y="752"/>
                  <a:pt x="1184" y="751"/>
                </a:cubicBezTo>
                <a:cubicBezTo>
                  <a:pt x="1182" y="751"/>
                  <a:pt x="1180" y="750"/>
                  <a:pt x="1179" y="750"/>
                </a:cubicBezTo>
                <a:cubicBezTo>
                  <a:pt x="1177" y="749"/>
                  <a:pt x="1176" y="749"/>
                  <a:pt x="1175" y="749"/>
                </a:cubicBezTo>
                <a:cubicBezTo>
                  <a:pt x="1173" y="749"/>
                  <a:pt x="1172" y="748"/>
                  <a:pt x="1171" y="748"/>
                </a:cubicBezTo>
                <a:cubicBezTo>
                  <a:pt x="1169" y="746"/>
                  <a:pt x="1167" y="746"/>
                  <a:pt x="1164" y="746"/>
                </a:cubicBezTo>
                <a:cubicBezTo>
                  <a:pt x="1162" y="746"/>
                  <a:pt x="1159" y="746"/>
                  <a:pt x="1157" y="746"/>
                </a:cubicBezTo>
                <a:cubicBezTo>
                  <a:pt x="1155" y="746"/>
                  <a:pt x="1154" y="744"/>
                  <a:pt x="1152" y="743"/>
                </a:cubicBezTo>
                <a:cubicBezTo>
                  <a:pt x="1150" y="742"/>
                  <a:pt x="1148" y="740"/>
                  <a:pt x="1146" y="738"/>
                </a:cubicBezTo>
                <a:cubicBezTo>
                  <a:pt x="1145" y="736"/>
                  <a:pt x="1143" y="736"/>
                  <a:pt x="1142" y="738"/>
                </a:cubicBezTo>
                <a:cubicBezTo>
                  <a:pt x="1141" y="738"/>
                  <a:pt x="1140" y="739"/>
                  <a:pt x="1139" y="739"/>
                </a:cubicBezTo>
                <a:cubicBezTo>
                  <a:pt x="1138" y="741"/>
                  <a:pt x="1137" y="743"/>
                  <a:pt x="1136" y="745"/>
                </a:cubicBezTo>
                <a:cubicBezTo>
                  <a:pt x="1136" y="747"/>
                  <a:pt x="1134" y="748"/>
                  <a:pt x="1134" y="750"/>
                </a:cubicBezTo>
                <a:cubicBezTo>
                  <a:pt x="1133" y="751"/>
                  <a:pt x="1134" y="752"/>
                  <a:pt x="1132" y="752"/>
                </a:cubicBezTo>
                <a:cubicBezTo>
                  <a:pt x="1131" y="753"/>
                  <a:pt x="1129" y="753"/>
                  <a:pt x="1127" y="753"/>
                </a:cubicBezTo>
                <a:cubicBezTo>
                  <a:pt x="1126" y="753"/>
                  <a:pt x="1125" y="753"/>
                  <a:pt x="1124" y="753"/>
                </a:cubicBezTo>
                <a:cubicBezTo>
                  <a:pt x="1121" y="753"/>
                  <a:pt x="1119" y="752"/>
                  <a:pt x="1117" y="752"/>
                </a:cubicBezTo>
                <a:cubicBezTo>
                  <a:pt x="1114" y="751"/>
                  <a:pt x="1112" y="751"/>
                  <a:pt x="1110" y="750"/>
                </a:cubicBezTo>
                <a:cubicBezTo>
                  <a:pt x="1108" y="749"/>
                  <a:pt x="1105" y="749"/>
                  <a:pt x="1102" y="749"/>
                </a:cubicBezTo>
                <a:cubicBezTo>
                  <a:pt x="1098" y="749"/>
                  <a:pt x="1093" y="749"/>
                  <a:pt x="1088" y="749"/>
                </a:cubicBezTo>
                <a:cubicBezTo>
                  <a:pt x="1086" y="749"/>
                  <a:pt x="1084" y="748"/>
                  <a:pt x="1081" y="747"/>
                </a:cubicBezTo>
                <a:cubicBezTo>
                  <a:pt x="1080" y="747"/>
                  <a:pt x="1079" y="747"/>
                  <a:pt x="1078" y="747"/>
                </a:cubicBezTo>
                <a:cubicBezTo>
                  <a:pt x="1077" y="747"/>
                  <a:pt x="1076" y="745"/>
                  <a:pt x="1076" y="745"/>
                </a:cubicBezTo>
                <a:cubicBezTo>
                  <a:pt x="1074" y="743"/>
                  <a:pt x="1074" y="741"/>
                  <a:pt x="1073" y="739"/>
                </a:cubicBezTo>
                <a:cubicBezTo>
                  <a:pt x="1072" y="737"/>
                  <a:pt x="1070" y="735"/>
                  <a:pt x="1069" y="734"/>
                </a:cubicBezTo>
                <a:cubicBezTo>
                  <a:pt x="1065" y="731"/>
                  <a:pt x="1060" y="732"/>
                  <a:pt x="1056" y="732"/>
                </a:cubicBezTo>
                <a:cubicBezTo>
                  <a:pt x="1054" y="732"/>
                  <a:pt x="1051" y="732"/>
                  <a:pt x="1049" y="732"/>
                </a:cubicBezTo>
                <a:cubicBezTo>
                  <a:pt x="1047" y="731"/>
                  <a:pt x="1046" y="730"/>
                  <a:pt x="1044" y="729"/>
                </a:cubicBezTo>
                <a:cubicBezTo>
                  <a:pt x="1042" y="728"/>
                  <a:pt x="1040" y="728"/>
                  <a:pt x="1038" y="727"/>
                </a:cubicBezTo>
                <a:cubicBezTo>
                  <a:pt x="1037" y="726"/>
                  <a:pt x="1037" y="726"/>
                  <a:pt x="1036" y="725"/>
                </a:cubicBezTo>
                <a:cubicBezTo>
                  <a:pt x="1035" y="724"/>
                  <a:pt x="1035" y="724"/>
                  <a:pt x="1034" y="724"/>
                </a:cubicBezTo>
                <a:cubicBezTo>
                  <a:pt x="1032" y="723"/>
                  <a:pt x="1029" y="721"/>
                  <a:pt x="1027" y="721"/>
                </a:cubicBezTo>
                <a:cubicBezTo>
                  <a:pt x="1026" y="723"/>
                  <a:pt x="1028" y="726"/>
                  <a:pt x="1025" y="726"/>
                </a:cubicBezTo>
                <a:cubicBezTo>
                  <a:pt x="1024" y="727"/>
                  <a:pt x="1022" y="727"/>
                  <a:pt x="1021" y="726"/>
                </a:cubicBezTo>
                <a:cubicBezTo>
                  <a:pt x="1020" y="726"/>
                  <a:pt x="1019" y="725"/>
                  <a:pt x="1018" y="725"/>
                </a:cubicBezTo>
                <a:cubicBezTo>
                  <a:pt x="1017" y="725"/>
                  <a:pt x="1015" y="725"/>
                  <a:pt x="1014" y="725"/>
                </a:cubicBezTo>
                <a:cubicBezTo>
                  <a:pt x="1012" y="725"/>
                  <a:pt x="1011" y="724"/>
                  <a:pt x="1009" y="724"/>
                </a:cubicBezTo>
                <a:cubicBezTo>
                  <a:pt x="1007" y="723"/>
                  <a:pt x="1005" y="723"/>
                  <a:pt x="1004" y="723"/>
                </a:cubicBezTo>
                <a:cubicBezTo>
                  <a:pt x="1001" y="723"/>
                  <a:pt x="999" y="719"/>
                  <a:pt x="996" y="722"/>
                </a:cubicBezTo>
                <a:cubicBezTo>
                  <a:pt x="995" y="723"/>
                  <a:pt x="994" y="724"/>
                  <a:pt x="994" y="725"/>
                </a:cubicBezTo>
                <a:cubicBezTo>
                  <a:pt x="992" y="729"/>
                  <a:pt x="990" y="734"/>
                  <a:pt x="988" y="738"/>
                </a:cubicBezTo>
                <a:cubicBezTo>
                  <a:pt x="987" y="739"/>
                  <a:pt x="986" y="739"/>
                  <a:pt x="985" y="740"/>
                </a:cubicBezTo>
                <a:cubicBezTo>
                  <a:pt x="985" y="741"/>
                  <a:pt x="985" y="742"/>
                  <a:pt x="984" y="743"/>
                </a:cubicBezTo>
                <a:cubicBezTo>
                  <a:pt x="984" y="744"/>
                  <a:pt x="983" y="745"/>
                  <a:pt x="983" y="745"/>
                </a:cubicBezTo>
                <a:cubicBezTo>
                  <a:pt x="982" y="746"/>
                  <a:pt x="981" y="747"/>
                  <a:pt x="981" y="748"/>
                </a:cubicBezTo>
                <a:cubicBezTo>
                  <a:pt x="982" y="750"/>
                  <a:pt x="986" y="748"/>
                  <a:pt x="987" y="748"/>
                </a:cubicBezTo>
                <a:cubicBezTo>
                  <a:pt x="990" y="749"/>
                  <a:pt x="991" y="750"/>
                  <a:pt x="994" y="750"/>
                </a:cubicBezTo>
                <a:cubicBezTo>
                  <a:pt x="996" y="751"/>
                  <a:pt x="998" y="750"/>
                  <a:pt x="1000" y="751"/>
                </a:cubicBezTo>
                <a:cubicBezTo>
                  <a:pt x="1002" y="752"/>
                  <a:pt x="1004" y="752"/>
                  <a:pt x="1006" y="753"/>
                </a:cubicBezTo>
                <a:cubicBezTo>
                  <a:pt x="1007" y="753"/>
                  <a:pt x="1007" y="754"/>
                  <a:pt x="1008" y="754"/>
                </a:cubicBezTo>
                <a:cubicBezTo>
                  <a:pt x="1009" y="755"/>
                  <a:pt x="1010" y="755"/>
                  <a:pt x="1011" y="755"/>
                </a:cubicBezTo>
                <a:cubicBezTo>
                  <a:pt x="1012" y="757"/>
                  <a:pt x="1013" y="760"/>
                  <a:pt x="1012" y="762"/>
                </a:cubicBezTo>
                <a:cubicBezTo>
                  <a:pt x="1011" y="762"/>
                  <a:pt x="1010" y="763"/>
                  <a:pt x="1010" y="764"/>
                </a:cubicBezTo>
                <a:cubicBezTo>
                  <a:pt x="1010" y="765"/>
                  <a:pt x="1010" y="764"/>
                  <a:pt x="1011" y="765"/>
                </a:cubicBezTo>
                <a:cubicBezTo>
                  <a:pt x="1011" y="765"/>
                  <a:pt x="1012" y="766"/>
                  <a:pt x="1012" y="766"/>
                </a:cubicBezTo>
                <a:cubicBezTo>
                  <a:pt x="1013" y="767"/>
                  <a:pt x="1014" y="766"/>
                  <a:pt x="1015" y="766"/>
                </a:cubicBezTo>
                <a:cubicBezTo>
                  <a:pt x="1017" y="766"/>
                  <a:pt x="1019" y="768"/>
                  <a:pt x="1021" y="768"/>
                </a:cubicBezTo>
                <a:cubicBezTo>
                  <a:pt x="1023" y="769"/>
                  <a:pt x="1025" y="769"/>
                  <a:pt x="1027" y="769"/>
                </a:cubicBezTo>
                <a:cubicBezTo>
                  <a:pt x="1029" y="768"/>
                  <a:pt x="1032" y="768"/>
                  <a:pt x="1034" y="768"/>
                </a:cubicBezTo>
                <a:cubicBezTo>
                  <a:pt x="1036" y="769"/>
                  <a:pt x="1037" y="769"/>
                  <a:pt x="1038" y="770"/>
                </a:cubicBezTo>
                <a:cubicBezTo>
                  <a:pt x="1039" y="770"/>
                  <a:pt x="1040" y="770"/>
                  <a:pt x="1042" y="770"/>
                </a:cubicBezTo>
                <a:cubicBezTo>
                  <a:pt x="1044" y="771"/>
                  <a:pt x="1046" y="772"/>
                  <a:pt x="1048" y="774"/>
                </a:cubicBezTo>
                <a:cubicBezTo>
                  <a:pt x="1051" y="776"/>
                  <a:pt x="1053" y="776"/>
                  <a:pt x="1057" y="777"/>
                </a:cubicBezTo>
                <a:cubicBezTo>
                  <a:pt x="1058" y="778"/>
                  <a:pt x="1060" y="778"/>
                  <a:pt x="1061" y="778"/>
                </a:cubicBezTo>
                <a:cubicBezTo>
                  <a:pt x="1062" y="778"/>
                  <a:pt x="1062" y="779"/>
                  <a:pt x="1063" y="779"/>
                </a:cubicBezTo>
                <a:cubicBezTo>
                  <a:pt x="1065" y="779"/>
                  <a:pt x="1066" y="778"/>
                  <a:pt x="1067" y="778"/>
                </a:cubicBezTo>
                <a:cubicBezTo>
                  <a:pt x="1068" y="778"/>
                  <a:pt x="1069" y="779"/>
                  <a:pt x="1071" y="779"/>
                </a:cubicBezTo>
                <a:cubicBezTo>
                  <a:pt x="1072" y="779"/>
                  <a:pt x="1072" y="778"/>
                  <a:pt x="1073" y="778"/>
                </a:cubicBezTo>
                <a:cubicBezTo>
                  <a:pt x="1074" y="777"/>
                  <a:pt x="1074" y="777"/>
                  <a:pt x="1076" y="776"/>
                </a:cubicBezTo>
                <a:cubicBezTo>
                  <a:pt x="1077" y="776"/>
                  <a:pt x="1078" y="776"/>
                  <a:pt x="1079" y="775"/>
                </a:cubicBezTo>
                <a:cubicBezTo>
                  <a:pt x="1081" y="775"/>
                  <a:pt x="1083" y="776"/>
                  <a:pt x="1085" y="777"/>
                </a:cubicBezTo>
                <a:cubicBezTo>
                  <a:pt x="1085" y="777"/>
                  <a:pt x="1086" y="779"/>
                  <a:pt x="1087" y="779"/>
                </a:cubicBezTo>
                <a:cubicBezTo>
                  <a:pt x="1088" y="779"/>
                  <a:pt x="1087" y="777"/>
                  <a:pt x="1088" y="776"/>
                </a:cubicBezTo>
                <a:cubicBezTo>
                  <a:pt x="1089" y="776"/>
                  <a:pt x="1090" y="776"/>
                  <a:pt x="1090" y="776"/>
                </a:cubicBezTo>
                <a:cubicBezTo>
                  <a:pt x="1092" y="777"/>
                  <a:pt x="1093" y="777"/>
                  <a:pt x="1094" y="777"/>
                </a:cubicBezTo>
                <a:cubicBezTo>
                  <a:pt x="1095" y="777"/>
                  <a:pt x="1097" y="777"/>
                  <a:pt x="1098" y="777"/>
                </a:cubicBezTo>
                <a:cubicBezTo>
                  <a:pt x="1101" y="777"/>
                  <a:pt x="1103" y="778"/>
                  <a:pt x="1105" y="779"/>
                </a:cubicBezTo>
                <a:cubicBezTo>
                  <a:pt x="1108" y="779"/>
                  <a:pt x="1110" y="779"/>
                  <a:pt x="1113" y="780"/>
                </a:cubicBezTo>
                <a:cubicBezTo>
                  <a:pt x="1114" y="781"/>
                  <a:pt x="1114" y="781"/>
                  <a:pt x="1116" y="782"/>
                </a:cubicBezTo>
                <a:cubicBezTo>
                  <a:pt x="1117" y="782"/>
                  <a:pt x="1117" y="782"/>
                  <a:pt x="1119" y="782"/>
                </a:cubicBezTo>
                <a:cubicBezTo>
                  <a:pt x="1120" y="782"/>
                  <a:pt x="1122" y="783"/>
                  <a:pt x="1123" y="784"/>
                </a:cubicBezTo>
                <a:cubicBezTo>
                  <a:pt x="1124" y="785"/>
                  <a:pt x="1126" y="785"/>
                  <a:pt x="1128" y="786"/>
                </a:cubicBezTo>
                <a:cubicBezTo>
                  <a:pt x="1130" y="786"/>
                  <a:pt x="1131" y="787"/>
                  <a:pt x="1133" y="788"/>
                </a:cubicBezTo>
                <a:cubicBezTo>
                  <a:pt x="1134" y="788"/>
                  <a:pt x="1135" y="789"/>
                  <a:pt x="1136" y="789"/>
                </a:cubicBezTo>
                <a:cubicBezTo>
                  <a:pt x="1138" y="790"/>
                  <a:pt x="1139" y="790"/>
                  <a:pt x="1141" y="790"/>
                </a:cubicBezTo>
                <a:cubicBezTo>
                  <a:pt x="1142" y="791"/>
                  <a:pt x="1144" y="792"/>
                  <a:pt x="1146" y="792"/>
                </a:cubicBezTo>
                <a:cubicBezTo>
                  <a:pt x="1148" y="792"/>
                  <a:pt x="1150" y="792"/>
                  <a:pt x="1152" y="792"/>
                </a:cubicBezTo>
                <a:cubicBezTo>
                  <a:pt x="1157" y="793"/>
                  <a:pt x="1162" y="793"/>
                  <a:pt x="1166" y="795"/>
                </a:cubicBezTo>
                <a:cubicBezTo>
                  <a:pt x="1167" y="796"/>
                  <a:pt x="1168" y="796"/>
                  <a:pt x="1170" y="796"/>
                </a:cubicBezTo>
                <a:cubicBezTo>
                  <a:pt x="1171" y="795"/>
                  <a:pt x="1171" y="794"/>
                  <a:pt x="1172" y="794"/>
                </a:cubicBezTo>
                <a:cubicBezTo>
                  <a:pt x="1173" y="793"/>
                  <a:pt x="1175" y="793"/>
                  <a:pt x="1176" y="793"/>
                </a:cubicBezTo>
                <a:cubicBezTo>
                  <a:pt x="1178" y="794"/>
                  <a:pt x="1178" y="795"/>
                  <a:pt x="1180" y="795"/>
                </a:cubicBezTo>
                <a:cubicBezTo>
                  <a:pt x="1182" y="797"/>
                  <a:pt x="1187" y="795"/>
                  <a:pt x="1190" y="795"/>
                </a:cubicBezTo>
                <a:cubicBezTo>
                  <a:pt x="1194" y="796"/>
                  <a:pt x="1198" y="799"/>
                  <a:pt x="1202" y="797"/>
                </a:cubicBezTo>
                <a:cubicBezTo>
                  <a:pt x="1203" y="797"/>
                  <a:pt x="1204" y="796"/>
                  <a:pt x="1205" y="795"/>
                </a:cubicBezTo>
                <a:cubicBezTo>
                  <a:pt x="1206" y="795"/>
                  <a:pt x="1207" y="795"/>
                  <a:pt x="1208" y="795"/>
                </a:cubicBezTo>
                <a:cubicBezTo>
                  <a:pt x="1213" y="795"/>
                  <a:pt x="1217" y="794"/>
                  <a:pt x="1222" y="796"/>
                </a:cubicBezTo>
                <a:close/>
                <a:moveTo>
                  <a:pt x="984" y="716"/>
                </a:moveTo>
                <a:cubicBezTo>
                  <a:pt x="985" y="717"/>
                  <a:pt x="986" y="720"/>
                  <a:pt x="987" y="721"/>
                </a:cubicBezTo>
                <a:cubicBezTo>
                  <a:pt x="989" y="723"/>
                  <a:pt x="991" y="720"/>
                  <a:pt x="991" y="718"/>
                </a:cubicBezTo>
                <a:cubicBezTo>
                  <a:pt x="992" y="715"/>
                  <a:pt x="991" y="712"/>
                  <a:pt x="991" y="710"/>
                </a:cubicBezTo>
                <a:cubicBezTo>
                  <a:pt x="991" y="708"/>
                  <a:pt x="992" y="707"/>
                  <a:pt x="992" y="706"/>
                </a:cubicBezTo>
                <a:cubicBezTo>
                  <a:pt x="992" y="704"/>
                  <a:pt x="993" y="702"/>
                  <a:pt x="993" y="701"/>
                </a:cubicBezTo>
                <a:cubicBezTo>
                  <a:pt x="993" y="699"/>
                  <a:pt x="992" y="697"/>
                  <a:pt x="992" y="696"/>
                </a:cubicBezTo>
                <a:cubicBezTo>
                  <a:pt x="992" y="693"/>
                  <a:pt x="992" y="691"/>
                  <a:pt x="992" y="689"/>
                </a:cubicBezTo>
                <a:cubicBezTo>
                  <a:pt x="991" y="684"/>
                  <a:pt x="992" y="679"/>
                  <a:pt x="992" y="675"/>
                </a:cubicBezTo>
                <a:cubicBezTo>
                  <a:pt x="992" y="673"/>
                  <a:pt x="991" y="670"/>
                  <a:pt x="992" y="668"/>
                </a:cubicBezTo>
                <a:cubicBezTo>
                  <a:pt x="992" y="667"/>
                  <a:pt x="993" y="666"/>
                  <a:pt x="994" y="665"/>
                </a:cubicBezTo>
                <a:cubicBezTo>
                  <a:pt x="994" y="664"/>
                  <a:pt x="994" y="663"/>
                  <a:pt x="994" y="662"/>
                </a:cubicBezTo>
                <a:cubicBezTo>
                  <a:pt x="994" y="659"/>
                  <a:pt x="995" y="658"/>
                  <a:pt x="994" y="656"/>
                </a:cubicBezTo>
                <a:cubicBezTo>
                  <a:pt x="993" y="654"/>
                  <a:pt x="991" y="652"/>
                  <a:pt x="992" y="649"/>
                </a:cubicBezTo>
                <a:cubicBezTo>
                  <a:pt x="992" y="648"/>
                  <a:pt x="993" y="647"/>
                  <a:pt x="994" y="646"/>
                </a:cubicBezTo>
                <a:cubicBezTo>
                  <a:pt x="995" y="645"/>
                  <a:pt x="995" y="644"/>
                  <a:pt x="996" y="643"/>
                </a:cubicBezTo>
                <a:cubicBezTo>
                  <a:pt x="997" y="642"/>
                  <a:pt x="998" y="642"/>
                  <a:pt x="999" y="641"/>
                </a:cubicBezTo>
                <a:cubicBezTo>
                  <a:pt x="1000" y="638"/>
                  <a:pt x="998" y="637"/>
                  <a:pt x="997" y="635"/>
                </a:cubicBezTo>
                <a:cubicBezTo>
                  <a:pt x="997" y="634"/>
                  <a:pt x="997" y="633"/>
                  <a:pt x="997" y="632"/>
                </a:cubicBezTo>
                <a:cubicBezTo>
                  <a:pt x="996" y="630"/>
                  <a:pt x="994" y="629"/>
                  <a:pt x="994" y="627"/>
                </a:cubicBezTo>
                <a:cubicBezTo>
                  <a:pt x="994" y="626"/>
                  <a:pt x="993" y="625"/>
                  <a:pt x="993" y="624"/>
                </a:cubicBezTo>
                <a:cubicBezTo>
                  <a:pt x="992" y="623"/>
                  <a:pt x="991" y="623"/>
                  <a:pt x="991" y="622"/>
                </a:cubicBezTo>
                <a:cubicBezTo>
                  <a:pt x="989" y="621"/>
                  <a:pt x="990" y="619"/>
                  <a:pt x="988" y="618"/>
                </a:cubicBezTo>
                <a:cubicBezTo>
                  <a:pt x="986" y="617"/>
                  <a:pt x="985" y="615"/>
                  <a:pt x="983" y="614"/>
                </a:cubicBezTo>
                <a:cubicBezTo>
                  <a:pt x="981" y="614"/>
                  <a:pt x="979" y="614"/>
                  <a:pt x="977" y="613"/>
                </a:cubicBezTo>
                <a:cubicBezTo>
                  <a:pt x="975" y="613"/>
                  <a:pt x="973" y="613"/>
                  <a:pt x="971" y="613"/>
                </a:cubicBezTo>
                <a:cubicBezTo>
                  <a:pt x="968" y="612"/>
                  <a:pt x="967" y="613"/>
                  <a:pt x="964" y="612"/>
                </a:cubicBezTo>
                <a:cubicBezTo>
                  <a:pt x="962" y="611"/>
                  <a:pt x="962" y="613"/>
                  <a:pt x="961" y="614"/>
                </a:cubicBezTo>
                <a:cubicBezTo>
                  <a:pt x="959" y="616"/>
                  <a:pt x="960" y="616"/>
                  <a:pt x="960" y="618"/>
                </a:cubicBezTo>
                <a:cubicBezTo>
                  <a:pt x="960" y="619"/>
                  <a:pt x="959" y="621"/>
                  <a:pt x="957" y="621"/>
                </a:cubicBezTo>
                <a:cubicBezTo>
                  <a:pt x="958" y="621"/>
                  <a:pt x="958" y="620"/>
                  <a:pt x="958" y="619"/>
                </a:cubicBezTo>
                <a:cubicBezTo>
                  <a:pt x="958" y="618"/>
                  <a:pt x="957" y="618"/>
                  <a:pt x="957" y="617"/>
                </a:cubicBezTo>
                <a:cubicBezTo>
                  <a:pt x="956" y="616"/>
                  <a:pt x="956" y="615"/>
                  <a:pt x="957" y="615"/>
                </a:cubicBezTo>
                <a:cubicBezTo>
                  <a:pt x="957" y="614"/>
                  <a:pt x="958" y="614"/>
                  <a:pt x="958" y="614"/>
                </a:cubicBezTo>
                <a:cubicBezTo>
                  <a:pt x="959" y="613"/>
                  <a:pt x="959" y="613"/>
                  <a:pt x="959" y="612"/>
                </a:cubicBezTo>
                <a:cubicBezTo>
                  <a:pt x="960" y="611"/>
                  <a:pt x="961" y="612"/>
                  <a:pt x="962" y="611"/>
                </a:cubicBezTo>
                <a:cubicBezTo>
                  <a:pt x="962" y="610"/>
                  <a:pt x="962" y="609"/>
                  <a:pt x="961" y="608"/>
                </a:cubicBezTo>
                <a:cubicBezTo>
                  <a:pt x="960" y="606"/>
                  <a:pt x="958" y="607"/>
                  <a:pt x="956" y="605"/>
                </a:cubicBezTo>
                <a:cubicBezTo>
                  <a:pt x="956" y="605"/>
                  <a:pt x="956" y="604"/>
                  <a:pt x="955" y="603"/>
                </a:cubicBezTo>
                <a:cubicBezTo>
                  <a:pt x="954" y="603"/>
                  <a:pt x="954" y="603"/>
                  <a:pt x="953" y="602"/>
                </a:cubicBezTo>
                <a:cubicBezTo>
                  <a:pt x="951" y="601"/>
                  <a:pt x="952" y="597"/>
                  <a:pt x="952" y="594"/>
                </a:cubicBezTo>
                <a:cubicBezTo>
                  <a:pt x="952" y="593"/>
                  <a:pt x="953" y="592"/>
                  <a:pt x="952" y="591"/>
                </a:cubicBezTo>
                <a:cubicBezTo>
                  <a:pt x="952" y="589"/>
                  <a:pt x="950" y="588"/>
                  <a:pt x="949" y="586"/>
                </a:cubicBezTo>
                <a:cubicBezTo>
                  <a:pt x="949" y="583"/>
                  <a:pt x="950" y="581"/>
                  <a:pt x="949" y="579"/>
                </a:cubicBezTo>
                <a:cubicBezTo>
                  <a:pt x="948" y="577"/>
                  <a:pt x="948" y="574"/>
                  <a:pt x="946" y="574"/>
                </a:cubicBezTo>
                <a:cubicBezTo>
                  <a:pt x="944" y="573"/>
                  <a:pt x="942" y="574"/>
                  <a:pt x="941" y="574"/>
                </a:cubicBezTo>
                <a:cubicBezTo>
                  <a:pt x="939" y="574"/>
                  <a:pt x="937" y="573"/>
                  <a:pt x="935" y="572"/>
                </a:cubicBezTo>
                <a:cubicBezTo>
                  <a:pt x="934" y="572"/>
                  <a:pt x="933" y="572"/>
                  <a:pt x="932" y="572"/>
                </a:cubicBezTo>
                <a:cubicBezTo>
                  <a:pt x="930" y="571"/>
                  <a:pt x="928" y="570"/>
                  <a:pt x="926" y="570"/>
                </a:cubicBezTo>
                <a:cubicBezTo>
                  <a:pt x="922" y="569"/>
                  <a:pt x="918" y="565"/>
                  <a:pt x="918" y="561"/>
                </a:cubicBezTo>
                <a:cubicBezTo>
                  <a:pt x="918" y="557"/>
                  <a:pt x="921" y="559"/>
                  <a:pt x="923" y="557"/>
                </a:cubicBezTo>
                <a:cubicBezTo>
                  <a:pt x="923" y="556"/>
                  <a:pt x="924" y="555"/>
                  <a:pt x="923" y="554"/>
                </a:cubicBezTo>
                <a:cubicBezTo>
                  <a:pt x="922" y="554"/>
                  <a:pt x="920" y="555"/>
                  <a:pt x="919" y="555"/>
                </a:cubicBezTo>
                <a:cubicBezTo>
                  <a:pt x="918" y="554"/>
                  <a:pt x="923" y="553"/>
                  <a:pt x="923" y="553"/>
                </a:cubicBezTo>
                <a:cubicBezTo>
                  <a:pt x="925" y="552"/>
                  <a:pt x="925" y="552"/>
                  <a:pt x="926" y="551"/>
                </a:cubicBezTo>
                <a:cubicBezTo>
                  <a:pt x="927" y="551"/>
                  <a:pt x="929" y="551"/>
                  <a:pt x="929" y="550"/>
                </a:cubicBezTo>
                <a:cubicBezTo>
                  <a:pt x="928" y="549"/>
                  <a:pt x="927" y="550"/>
                  <a:pt x="926" y="550"/>
                </a:cubicBezTo>
                <a:cubicBezTo>
                  <a:pt x="925" y="550"/>
                  <a:pt x="925" y="549"/>
                  <a:pt x="924" y="549"/>
                </a:cubicBezTo>
                <a:cubicBezTo>
                  <a:pt x="922" y="547"/>
                  <a:pt x="921" y="550"/>
                  <a:pt x="919" y="551"/>
                </a:cubicBezTo>
                <a:cubicBezTo>
                  <a:pt x="917" y="549"/>
                  <a:pt x="921" y="547"/>
                  <a:pt x="922" y="546"/>
                </a:cubicBezTo>
                <a:cubicBezTo>
                  <a:pt x="923" y="545"/>
                  <a:pt x="922" y="544"/>
                  <a:pt x="924" y="543"/>
                </a:cubicBezTo>
                <a:cubicBezTo>
                  <a:pt x="925" y="543"/>
                  <a:pt x="925" y="544"/>
                  <a:pt x="926" y="544"/>
                </a:cubicBezTo>
                <a:cubicBezTo>
                  <a:pt x="927" y="545"/>
                  <a:pt x="928" y="544"/>
                  <a:pt x="929" y="543"/>
                </a:cubicBezTo>
                <a:cubicBezTo>
                  <a:pt x="930" y="542"/>
                  <a:pt x="930" y="543"/>
                  <a:pt x="931" y="542"/>
                </a:cubicBezTo>
                <a:cubicBezTo>
                  <a:pt x="935" y="541"/>
                  <a:pt x="930" y="539"/>
                  <a:pt x="930" y="538"/>
                </a:cubicBezTo>
                <a:cubicBezTo>
                  <a:pt x="929" y="537"/>
                  <a:pt x="929" y="534"/>
                  <a:pt x="927" y="533"/>
                </a:cubicBezTo>
                <a:cubicBezTo>
                  <a:pt x="926" y="531"/>
                  <a:pt x="923" y="532"/>
                  <a:pt x="922" y="530"/>
                </a:cubicBezTo>
                <a:cubicBezTo>
                  <a:pt x="920" y="529"/>
                  <a:pt x="920" y="527"/>
                  <a:pt x="918" y="526"/>
                </a:cubicBezTo>
                <a:cubicBezTo>
                  <a:pt x="915" y="525"/>
                  <a:pt x="914" y="527"/>
                  <a:pt x="912" y="528"/>
                </a:cubicBezTo>
                <a:cubicBezTo>
                  <a:pt x="910" y="529"/>
                  <a:pt x="908" y="529"/>
                  <a:pt x="908" y="526"/>
                </a:cubicBezTo>
                <a:cubicBezTo>
                  <a:pt x="907" y="525"/>
                  <a:pt x="906" y="523"/>
                  <a:pt x="905" y="523"/>
                </a:cubicBezTo>
                <a:cubicBezTo>
                  <a:pt x="904" y="522"/>
                  <a:pt x="903" y="522"/>
                  <a:pt x="902" y="522"/>
                </a:cubicBezTo>
                <a:cubicBezTo>
                  <a:pt x="901" y="521"/>
                  <a:pt x="902" y="520"/>
                  <a:pt x="900" y="520"/>
                </a:cubicBezTo>
                <a:cubicBezTo>
                  <a:pt x="899" y="520"/>
                  <a:pt x="898" y="521"/>
                  <a:pt x="897" y="520"/>
                </a:cubicBezTo>
                <a:cubicBezTo>
                  <a:pt x="899" y="519"/>
                  <a:pt x="901" y="519"/>
                  <a:pt x="903" y="519"/>
                </a:cubicBezTo>
                <a:cubicBezTo>
                  <a:pt x="904" y="519"/>
                  <a:pt x="908" y="520"/>
                  <a:pt x="908" y="518"/>
                </a:cubicBezTo>
                <a:cubicBezTo>
                  <a:pt x="907" y="518"/>
                  <a:pt x="906" y="518"/>
                  <a:pt x="905" y="518"/>
                </a:cubicBezTo>
                <a:cubicBezTo>
                  <a:pt x="905" y="517"/>
                  <a:pt x="905" y="516"/>
                  <a:pt x="904" y="515"/>
                </a:cubicBezTo>
                <a:cubicBezTo>
                  <a:pt x="903" y="515"/>
                  <a:pt x="902" y="515"/>
                  <a:pt x="901" y="514"/>
                </a:cubicBezTo>
                <a:cubicBezTo>
                  <a:pt x="900" y="514"/>
                  <a:pt x="899" y="514"/>
                  <a:pt x="898" y="513"/>
                </a:cubicBezTo>
                <a:cubicBezTo>
                  <a:pt x="898" y="512"/>
                  <a:pt x="903" y="514"/>
                  <a:pt x="904" y="514"/>
                </a:cubicBezTo>
                <a:cubicBezTo>
                  <a:pt x="906" y="514"/>
                  <a:pt x="907" y="515"/>
                  <a:pt x="909" y="517"/>
                </a:cubicBezTo>
                <a:cubicBezTo>
                  <a:pt x="910" y="517"/>
                  <a:pt x="911" y="518"/>
                  <a:pt x="910" y="516"/>
                </a:cubicBezTo>
                <a:cubicBezTo>
                  <a:pt x="910" y="515"/>
                  <a:pt x="909" y="515"/>
                  <a:pt x="908" y="515"/>
                </a:cubicBezTo>
                <a:cubicBezTo>
                  <a:pt x="907" y="514"/>
                  <a:pt x="907" y="513"/>
                  <a:pt x="907" y="512"/>
                </a:cubicBezTo>
                <a:cubicBezTo>
                  <a:pt x="906" y="511"/>
                  <a:pt x="905" y="511"/>
                  <a:pt x="904" y="510"/>
                </a:cubicBezTo>
                <a:cubicBezTo>
                  <a:pt x="903" y="510"/>
                  <a:pt x="903" y="508"/>
                  <a:pt x="902" y="508"/>
                </a:cubicBezTo>
                <a:cubicBezTo>
                  <a:pt x="900" y="508"/>
                  <a:pt x="898" y="508"/>
                  <a:pt x="897" y="509"/>
                </a:cubicBezTo>
                <a:cubicBezTo>
                  <a:pt x="896" y="509"/>
                  <a:pt x="895" y="511"/>
                  <a:pt x="894" y="510"/>
                </a:cubicBezTo>
                <a:cubicBezTo>
                  <a:pt x="893" y="510"/>
                  <a:pt x="893" y="508"/>
                  <a:pt x="892" y="508"/>
                </a:cubicBezTo>
                <a:cubicBezTo>
                  <a:pt x="891" y="507"/>
                  <a:pt x="890" y="508"/>
                  <a:pt x="889" y="508"/>
                </a:cubicBezTo>
                <a:cubicBezTo>
                  <a:pt x="888" y="507"/>
                  <a:pt x="888" y="505"/>
                  <a:pt x="888" y="505"/>
                </a:cubicBezTo>
                <a:cubicBezTo>
                  <a:pt x="889" y="504"/>
                  <a:pt x="890" y="505"/>
                  <a:pt x="891" y="503"/>
                </a:cubicBezTo>
                <a:cubicBezTo>
                  <a:pt x="891" y="502"/>
                  <a:pt x="890" y="502"/>
                  <a:pt x="890" y="500"/>
                </a:cubicBezTo>
                <a:cubicBezTo>
                  <a:pt x="889" y="499"/>
                  <a:pt x="891" y="498"/>
                  <a:pt x="889" y="497"/>
                </a:cubicBezTo>
                <a:cubicBezTo>
                  <a:pt x="889" y="496"/>
                  <a:pt x="887" y="497"/>
                  <a:pt x="886" y="497"/>
                </a:cubicBezTo>
                <a:cubicBezTo>
                  <a:pt x="886" y="497"/>
                  <a:pt x="884" y="496"/>
                  <a:pt x="884" y="496"/>
                </a:cubicBezTo>
                <a:cubicBezTo>
                  <a:pt x="883" y="496"/>
                  <a:pt x="883" y="495"/>
                  <a:pt x="882" y="494"/>
                </a:cubicBezTo>
                <a:cubicBezTo>
                  <a:pt x="881" y="494"/>
                  <a:pt x="880" y="494"/>
                  <a:pt x="879" y="494"/>
                </a:cubicBezTo>
                <a:cubicBezTo>
                  <a:pt x="878" y="494"/>
                  <a:pt x="876" y="493"/>
                  <a:pt x="876" y="494"/>
                </a:cubicBezTo>
                <a:cubicBezTo>
                  <a:pt x="875" y="496"/>
                  <a:pt x="877" y="496"/>
                  <a:pt x="878" y="496"/>
                </a:cubicBezTo>
                <a:cubicBezTo>
                  <a:pt x="879" y="497"/>
                  <a:pt x="879" y="497"/>
                  <a:pt x="880" y="498"/>
                </a:cubicBezTo>
                <a:cubicBezTo>
                  <a:pt x="880" y="499"/>
                  <a:pt x="881" y="500"/>
                  <a:pt x="882" y="500"/>
                </a:cubicBezTo>
                <a:cubicBezTo>
                  <a:pt x="883" y="503"/>
                  <a:pt x="880" y="504"/>
                  <a:pt x="882" y="506"/>
                </a:cubicBezTo>
                <a:cubicBezTo>
                  <a:pt x="883" y="507"/>
                  <a:pt x="884" y="508"/>
                  <a:pt x="884" y="509"/>
                </a:cubicBezTo>
                <a:cubicBezTo>
                  <a:pt x="884" y="511"/>
                  <a:pt x="884" y="511"/>
                  <a:pt x="885" y="512"/>
                </a:cubicBezTo>
                <a:cubicBezTo>
                  <a:pt x="886" y="513"/>
                  <a:pt x="887" y="514"/>
                  <a:pt x="888" y="513"/>
                </a:cubicBezTo>
                <a:cubicBezTo>
                  <a:pt x="889" y="512"/>
                  <a:pt x="888" y="511"/>
                  <a:pt x="888" y="510"/>
                </a:cubicBezTo>
                <a:cubicBezTo>
                  <a:pt x="890" y="509"/>
                  <a:pt x="890" y="510"/>
                  <a:pt x="890" y="511"/>
                </a:cubicBezTo>
                <a:cubicBezTo>
                  <a:pt x="890" y="511"/>
                  <a:pt x="890" y="512"/>
                  <a:pt x="891" y="512"/>
                </a:cubicBezTo>
                <a:cubicBezTo>
                  <a:pt x="891" y="513"/>
                  <a:pt x="891" y="513"/>
                  <a:pt x="891" y="514"/>
                </a:cubicBezTo>
                <a:cubicBezTo>
                  <a:pt x="890" y="514"/>
                  <a:pt x="889" y="514"/>
                  <a:pt x="888" y="515"/>
                </a:cubicBezTo>
                <a:cubicBezTo>
                  <a:pt x="888" y="516"/>
                  <a:pt x="888" y="517"/>
                  <a:pt x="887" y="516"/>
                </a:cubicBezTo>
                <a:cubicBezTo>
                  <a:pt x="885" y="516"/>
                  <a:pt x="885" y="515"/>
                  <a:pt x="885" y="514"/>
                </a:cubicBezTo>
                <a:cubicBezTo>
                  <a:pt x="884" y="514"/>
                  <a:pt x="883" y="513"/>
                  <a:pt x="883" y="513"/>
                </a:cubicBezTo>
                <a:cubicBezTo>
                  <a:pt x="882" y="512"/>
                  <a:pt x="882" y="511"/>
                  <a:pt x="882" y="510"/>
                </a:cubicBezTo>
                <a:cubicBezTo>
                  <a:pt x="882" y="508"/>
                  <a:pt x="882" y="508"/>
                  <a:pt x="881" y="507"/>
                </a:cubicBezTo>
                <a:cubicBezTo>
                  <a:pt x="880" y="506"/>
                  <a:pt x="880" y="505"/>
                  <a:pt x="880" y="504"/>
                </a:cubicBezTo>
                <a:cubicBezTo>
                  <a:pt x="880" y="503"/>
                  <a:pt x="879" y="503"/>
                  <a:pt x="878" y="502"/>
                </a:cubicBezTo>
                <a:cubicBezTo>
                  <a:pt x="877" y="501"/>
                  <a:pt x="877" y="500"/>
                  <a:pt x="876" y="499"/>
                </a:cubicBezTo>
                <a:cubicBezTo>
                  <a:pt x="876" y="499"/>
                  <a:pt x="875" y="498"/>
                  <a:pt x="874" y="498"/>
                </a:cubicBezTo>
                <a:cubicBezTo>
                  <a:pt x="873" y="497"/>
                  <a:pt x="872" y="498"/>
                  <a:pt x="872" y="497"/>
                </a:cubicBezTo>
                <a:cubicBezTo>
                  <a:pt x="871" y="496"/>
                  <a:pt x="872" y="495"/>
                  <a:pt x="871" y="494"/>
                </a:cubicBezTo>
                <a:cubicBezTo>
                  <a:pt x="870" y="494"/>
                  <a:pt x="870" y="494"/>
                  <a:pt x="869" y="493"/>
                </a:cubicBezTo>
                <a:cubicBezTo>
                  <a:pt x="869" y="493"/>
                  <a:pt x="869" y="493"/>
                  <a:pt x="868" y="493"/>
                </a:cubicBezTo>
                <a:cubicBezTo>
                  <a:pt x="867" y="492"/>
                  <a:pt x="866" y="493"/>
                  <a:pt x="865" y="492"/>
                </a:cubicBezTo>
                <a:cubicBezTo>
                  <a:pt x="864" y="492"/>
                  <a:pt x="864" y="491"/>
                  <a:pt x="864" y="490"/>
                </a:cubicBezTo>
                <a:cubicBezTo>
                  <a:pt x="864" y="488"/>
                  <a:pt x="865" y="488"/>
                  <a:pt x="866" y="488"/>
                </a:cubicBezTo>
                <a:cubicBezTo>
                  <a:pt x="867" y="487"/>
                  <a:pt x="867" y="486"/>
                  <a:pt x="868" y="485"/>
                </a:cubicBezTo>
                <a:cubicBezTo>
                  <a:pt x="868" y="484"/>
                  <a:pt x="870" y="484"/>
                  <a:pt x="870" y="483"/>
                </a:cubicBezTo>
                <a:cubicBezTo>
                  <a:pt x="870" y="482"/>
                  <a:pt x="869" y="482"/>
                  <a:pt x="869" y="482"/>
                </a:cubicBezTo>
                <a:cubicBezTo>
                  <a:pt x="868" y="482"/>
                  <a:pt x="868" y="481"/>
                  <a:pt x="868" y="481"/>
                </a:cubicBezTo>
                <a:cubicBezTo>
                  <a:pt x="867" y="480"/>
                  <a:pt x="867" y="480"/>
                  <a:pt x="866" y="479"/>
                </a:cubicBezTo>
                <a:cubicBezTo>
                  <a:pt x="865" y="478"/>
                  <a:pt x="864" y="478"/>
                  <a:pt x="863" y="478"/>
                </a:cubicBezTo>
                <a:cubicBezTo>
                  <a:pt x="862" y="479"/>
                  <a:pt x="862" y="479"/>
                  <a:pt x="861" y="479"/>
                </a:cubicBezTo>
                <a:cubicBezTo>
                  <a:pt x="861" y="479"/>
                  <a:pt x="860" y="479"/>
                  <a:pt x="859" y="479"/>
                </a:cubicBezTo>
                <a:cubicBezTo>
                  <a:pt x="857" y="480"/>
                  <a:pt x="858" y="482"/>
                  <a:pt x="857" y="483"/>
                </a:cubicBezTo>
                <a:cubicBezTo>
                  <a:pt x="857" y="484"/>
                  <a:pt x="856" y="484"/>
                  <a:pt x="856" y="485"/>
                </a:cubicBezTo>
                <a:cubicBezTo>
                  <a:pt x="856" y="486"/>
                  <a:pt x="857" y="486"/>
                  <a:pt x="858" y="487"/>
                </a:cubicBezTo>
                <a:cubicBezTo>
                  <a:pt x="858" y="487"/>
                  <a:pt x="858" y="488"/>
                  <a:pt x="858" y="489"/>
                </a:cubicBezTo>
                <a:cubicBezTo>
                  <a:pt x="858" y="489"/>
                  <a:pt x="859" y="490"/>
                  <a:pt x="858" y="491"/>
                </a:cubicBezTo>
                <a:cubicBezTo>
                  <a:pt x="857" y="491"/>
                  <a:pt x="857" y="489"/>
                  <a:pt x="857" y="488"/>
                </a:cubicBezTo>
                <a:cubicBezTo>
                  <a:pt x="857" y="487"/>
                  <a:pt x="856" y="487"/>
                  <a:pt x="856" y="486"/>
                </a:cubicBezTo>
                <a:cubicBezTo>
                  <a:pt x="854" y="484"/>
                  <a:pt x="854" y="483"/>
                  <a:pt x="852" y="481"/>
                </a:cubicBezTo>
                <a:cubicBezTo>
                  <a:pt x="851" y="481"/>
                  <a:pt x="851" y="480"/>
                  <a:pt x="850" y="479"/>
                </a:cubicBezTo>
                <a:cubicBezTo>
                  <a:pt x="850" y="479"/>
                  <a:pt x="850" y="477"/>
                  <a:pt x="849" y="477"/>
                </a:cubicBezTo>
                <a:cubicBezTo>
                  <a:pt x="848" y="477"/>
                  <a:pt x="846" y="477"/>
                  <a:pt x="845" y="477"/>
                </a:cubicBezTo>
                <a:cubicBezTo>
                  <a:pt x="845" y="476"/>
                  <a:pt x="838" y="474"/>
                  <a:pt x="839" y="476"/>
                </a:cubicBezTo>
                <a:cubicBezTo>
                  <a:pt x="839" y="477"/>
                  <a:pt x="839" y="477"/>
                  <a:pt x="839" y="477"/>
                </a:cubicBezTo>
                <a:cubicBezTo>
                  <a:pt x="840" y="478"/>
                  <a:pt x="840" y="478"/>
                  <a:pt x="840" y="478"/>
                </a:cubicBezTo>
                <a:cubicBezTo>
                  <a:pt x="840" y="479"/>
                  <a:pt x="840" y="479"/>
                  <a:pt x="840" y="480"/>
                </a:cubicBezTo>
                <a:cubicBezTo>
                  <a:pt x="840" y="480"/>
                  <a:pt x="840" y="480"/>
                  <a:pt x="840" y="481"/>
                </a:cubicBezTo>
                <a:cubicBezTo>
                  <a:pt x="839" y="482"/>
                  <a:pt x="839" y="480"/>
                  <a:pt x="838" y="480"/>
                </a:cubicBezTo>
                <a:cubicBezTo>
                  <a:pt x="837" y="479"/>
                  <a:pt x="837" y="479"/>
                  <a:pt x="836" y="479"/>
                </a:cubicBezTo>
                <a:cubicBezTo>
                  <a:pt x="834" y="479"/>
                  <a:pt x="834" y="478"/>
                  <a:pt x="833" y="477"/>
                </a:cubicBezTo>
                <a:cubicBezTo>
                  <a:pt x="833" y="476"/>
                  <a:pt x="833" y="476"/>
                  <a:pt x="831" y="476"/>
                </a:cubicBezTo>
                <a:cubicBezTo>
                  <a:pt x="829" y="475"/>
                  <a:pt x="827" y="474"/>
                  <a:pt x="827" y="472"/>
                </a:cubicBezTo>
                <a:cubicBezTo>
                  <a:pt x="827" y="471"/>
                  <a:pt x="827" y="470"/>
                  <a:pt x="826" y="469"/>
                </a:cubicBezTo>
                <a:cubicBezTo>
                  <a:pt x="826" y="468"/>
                  <a:pt x="825" y="468"/>
                  <a:pt x="825" y="467"/>
                </a:cubicBezTo>
                <a:cubicBezTo>
                  <a:pt x="824" y="467"/>
                  <a:pt x="824" y="466"/>
                  <a:pt x="823" y="465"/>
                </a:cubicBezTo>
                <a:cubicBezTo>
                  <a:pt x="823" y="464"/>
                  <a:pt x="822" y="464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8" y="464"/>
                  <a:pt x="817" y="465"/>
                  <a:pt x="816" y="464"/>
                </a:cubicBezTo>
                <a:cubicBezTo>
                  <a:pt x="815" y="464"/>
                  <a:pt x="816" y="462"/>
                  <a:pt x="815" y="462"/>
                </a:cubicBezTo>
                <a:cubicBezTo>
                  <a:pt x="815" y="461"/>
                  <a:pt x="815" y="460"/>
                  <a:pt x="815" y="459"/>
                </a:cubicBezTo>
                <a:cubicBezTo>
                  <a:pt x="815" y="457"/>
                  <a:pt x="814" y="455"/>
                  <a:pt x="813" y="454"/>
                </a:cubicBezTo>
                <a:cubicBezTo>
                  <a:pt x="812" y="453"/>
                  <a:pt x="810" y="452"/>
                  <a:pt x="808" y="451"/>
                </a:cubicBezTo>
                <a:cubicBezTo>
                  <a:pt x="806" y="450"/>
                  <a:pt x="805" y="448"/>
                  <a:pt x="804" y="446"/>
                </a:cubicBezTo>
                <a:cubicBezTo>
                  <a:pt x="802" y="444"/>
                  <a:pt x="800" y="443"/>
                  <a:pt x="798" y="441"/>
                </a:cubicBezTo>
                <a:cubicBezTo>
                  <a:pt x="797" y="439"/>
                  <a:pt x="795" y="437"/>
                  <a:pt x="792" y="436"/>
                </a:cubicBezTo>
                <a:cubicBezTo>
                  <a:pt x="791" y="435"/>
                  <a:pt x="789" y="435"/>
                  <a:pt x="788" y="434"/>
                </a:cubicBezTo>
                <a:cubicBezTo>
                  <a:pt x="784" y="433"/>
                  <a:pt x="781" y="431"/>
                  <a:pt x="778" y="429"/>
                </a:cubicBezTo>
                <a:cubicBezTo>
                  <a:pt x="776" y="427"/>
                  <a:pt x="775" y="425"/>
                  <a:pt x="773" y="423"/>
                </a:cubicBezTo>
                <a:cubicBezTo>
                  <a:pt x="771" y="421"/>
                  <a:pt x="770" y="421"/>
                  <a:pt x="768" y="420"/>
                </a:cubicBezTo>
                <a:cubicBezTo>
                  <a:pt x="767" y="420"/>
                  <a:pt x="766" y="419"/>
                  <a:pt x="765" y="419"/>
                </a:cubicBezTo>
                <a:cubicBezTo>
                  <a:pt x="764" y="418"/>
                  <a:pt x="762" y="419"/>
                  <a:pt x="761" y="417"/>
                </a:cubicBezTo>
                <a:cubicBezTo>
                  <a:pt x="760" y="415"/>
                  <a:pt x="762" y="415"/>
                  <a:pt x="763" y="414"/>
                </a:cubicBezTo>
                <a:cubicBezTo>
                  <a:pt x="764" y="412"/>
                  <a:pt x="762" y="411"/>
                  <a:pt x="761" y="410"/>
                </a:cubicBezTo>
                <a:cubicBezTo>
                  <a:pt x="761" y="409"/>
                  <a:pt x="760" y="409"/>
                  <a:pt x="760" y="408"/>
                </a:cubicBezTo>
                <a:cubicBezTo>
                  <a:pt x="759" y="407"/>
                  <a:pt x="758" y="406"/>
                  <a:pt x="756" y="406"/>
                </a:cubicBezTo>
                <a:cubicBezTo>
                  <a:pt x="755" y="405"/>
                  <a:pt x="755" y="405"/>
                  <a:pt x="755" y="404"/>
                </a:cubicBezTo>
                <a:cubicBezTo>
                  <a:pt x="754" y="404"/>
                  <a:pt x="755" y="403"/>
                  <a:pt x="754" y="403"/>
                </a:cubicBezTo>
                <a:cubicBezTo>
                  <a:pt x="754" y="402"/>
                  <a:pt x="754" y="402"/>
                  <a:pt x="754" y="402"/>
                </a:cubicBezTo>
                <a:cubicBezTo>
                  <a:pt x="754" y="402"/>
                  <a:pt x="753" y="401"/>
                  <a:pt x="753" y="401"/>
                </a:cubicBezTo>
                <a:cubicBezTo>
                  <a:pt x="753" y="399"/>
                  <a:pt x="753" y="398"/>
                  <a:pt x="753" y="396"/>
                </a:cubicBezTo>
                <a:cubicBezTo>
                  <a:pt x="752" y="394"/>
                  <a:pt x="751" y="393"/>
                  <a:pt x="749" y="392"/>
                </a:cubicBezTo>
                <a:cubicBezTo>
                  <a:pt x="747" y="391"/>
                  <a:pt x="746" y="389"/>
                  <a:pt x="745" y="388"/>
                </a:cubicBezTo>
                <a:cubicBezTo>
                  <a:pt x="743" y="387"/>
                  <a:pt x="740" y="382"/>
                  <a:pt x="737" y="383"/>
                </a:cubicBezTo>
                <a:cubicBezTo>
                  <a:pt x="736" y="383"/>
                  <a:pt x="736" y="384"/>
                  <a:pt x="735" y="385"/>
                </a:cubicBezTo>
                <a:cubicBezTo>
                  <a:pt x="735" y="385"/>
                  <a:pt x="734" y="385"/>
                  <a:pt x="733" y="385"/>
                </a:cubicBezTo>
                <a:cubicBezTo>
                  <a:pt x="731" y="385"/>
                  <a:pt x="730" y="385"/>
                  <a:pt x="729" y="385"/>
                </a:cubicBezTo>
                <a:cubicBezTo>
                  <a:pt x="729" y="385"/>
                  <a:pt x="728" y="385"/>
                  <a:pt x="728" y="385"/>
                </a:cubicBezTo>
                <a:cubicBezTo>
                  <a:pt x="727" y="384"/>
                  <a:pt x="727" y="384"/>
                  <a:pt x="726" y="383"/>
                </a:cubicBezTo>
                <a:cubicBezTo>
                  <a:pt x="725" y="383"/>
                  <a:pt x="724" y="383"/>
                  <a:pt x="723" y="383"/>
                </a:cubicBezTo>
                <a:cubicBezTo>
                  <a:pt x="722" y="382"/>
                  <a:pt x="721" y="382"/>
                  <a:pt x="719" y="382"/>
                </a:cubicBezTo>
                <a:cubicBezTo>
                  <a:pt x="718" y="382"/>
                  <a:pt x="717" y="383"/>
                  <a:pt x="715" y="384"/>
                </a:cubicBezTo>
                <a:cubicBezTo>
                  <a:pt x="713" y="384"/>
                  <a:pt x="711" y="383"/>
                  <a:pt x="708" y="383"/>
                </a:cubicBezTo>
                <a:cubicBezTo>
                  <a:pt x="706" y="384"/>
                  <a:pt x="705" y="384"/>
                  <a:pt x="703" y="383"/>
                </a:cubicBezTo>
                <a:cubicBezTo>
                  <a:pt x="702" y="382"/>
                  <a:pt x="701" y="381"/>
                  <a:pt x="700" y="381"/>
                </a:cubicBezTo>
                <a:cubicBezTo>
                  <a:pt x="700" y="381"/>
                  <a:pt x="699" y="381"/>
                  <a:pt x="698" y="381"/>
                </a:cubicBezTo>
                <a:cubicBezTo>
                  <a:pt x="697" y="381"/>
                  <a:pt x="695" y="380"/>
                  <a:pt x="694" y="379"/>
                </a:cubicBezTo>
                <a:cubicBezTo>
                  <a:pt x="693" y="378"/>
                  <a:pt x="692" y="377"/>
                  <a:pt x="690" y="376"/>
                </a:cubicBezTo>
                <a:cubicBezTo>
                  <a:pt x="689" y="376"/>
                  <a:pt x="689" y="376"/>
                  <a:pt x="688" y="375"/>
                </a:cubicBezTo>
                <a:cubicBezTo>
                  <a:pt x="687" y="374"/>
                  <a:pt x="686" y="373"/>
                  <a:pt x="685" y="373"/>
                </a:cubicBezTo>
                <a:cubicBezTo>
                  <a:pt x="683" y="372"/>
                  <a:pt x="681" y="373"/>
                  <a:pt x="680" y="373"/>
                </a:cubicBezTo>
                <a:cubicBezTo>
                  <a:pt x="678" y="372"/>
                  <a:pt x="677" y="371"/>
                  <a:pt x="675" y="372"/>
                </a:cubicBezTo>
                <a:cubicBezTo>
                  <a:pt x="674" y="373"/>
                  <a:pt x="674" y="374"/>
                  <a:pt x="673" y="374"/>
                </a:cubicBezTo>
                <a:cubicBezTo>
                  <a:pt x="673" y="374"/>
                  <a:pt x="672" y="374"/>
                  <a:pt x="671" y="374"/>
                </a:cubicBezTo>
                <a:cubicBezTo>
                  <a:pt x="671" y="374"/>
                  <a:pt x="670" y="376"/>
                  <a:pt x="670" y="376"/>
                </a:cubicBezTo>
                <a:cubicBezTo>
                  <a:pt x="669" y="378"/>
                  <a:pt x="671" y="381"/>
                  <a:pt x="672" y="382"/>
                </a:cubicBezTo>
                <a:cubicBezTo>
                  <a:pt x="674" y="384"/>
                  <a:pt x="675" y="386"/>
                  <a:pt x="676" y="389"/>
                </a:cubicBezTo>
                <a:cubicBezTo>
                  <a:pt x="677" y="392"/>
                  <a:pt x="679" y="395"/>
                  <a:pt x="681" y="398"/>
                </a:cubicBezTo>
                <a:cubicBezTo>
                  <a:pt x="683" y="401"/>
                  <a:pt x="685" y="403"/>
                  <a:pt x="687" y="405"/>
                </a:cubicBezTo>
                <a:cubicBezTo>
                  <a:pt x="690" y="407"/>
                  <a:pt x="691" y="410"/>
                  <a:pt x="693" y="412"/>
                </a:cubicBezTo>
                <a:cubicBezTo>
                  <a:pt x="697" y="416"/>
                  <a:pt x="700" y="419"/>
                  <a:pt x="703" y="423"/>
                </a:cubicBezTo>
                <a:cubicBezTo>
                  <a:pt x="705" y="424"/>
                  <a:pt x="707" y="425"/>
                  <a:pt x="709" y="427"/>
                </a:cubicBezTo>
                <a:cubicBezTo>
                  <a:pt x="711" y="428"/>
                  <a:pt x="712" y="430"/>
                  <a:pt x="715" y="431"/>
                </a:cubicBezTo>
                <a:cubicBezTo>
                  <a:pt x="716" y="432"/>
                  <a:pt x="718" y="432"/>
                  <a:pt x="720" y="433"/>
                </a:cubicBezTo>
                <a:cubicBezTo>
                  <a:pt x="722" y="434"/>
                  <a:pt x="724" y="436"/>
                  <a:pt x="725" y="437"/>
                </a:cubicBezTo>
                <a:cubicBezTo>
                  <a:pt x="727" y="439"/>
                  <a:pt x="728" y="441"/>
                  <a:pt x="730" y="442"/>
                </a:cubicBezTo>
                <a:cubicBezTo>
                  <a:pt x="732" y="444"/>
                  <a:pt x="734" y="446"/>
                  <a:pt x="736" y="447"/>
                </a:cubicBezTo>
                <a:cubicBezTo>
                  <a:pt x="737" y="449"/>
                  <a:pt x="739" y="452"/>
                  <a:pt x="740" y="454"/>
                </a:cubicBezTo>
                <a:cubicBezTo>
                  <a:pt x="742" y="455"/>
                  <a:pt x="744" y="456"/>
                  <a:pt x="744" y="459"/>
                </a:cubicBezTo>
                <a:cubicBezTo>
                  <a:pt x="744" y="460"/>
                  <a:pt x="744" y="462"/>
                  <a:pt x="744" y="464"/>
                </a:cubicBezTo>
                <a:cubicBezTo>
                  <a:pt x="744" y="465"/>
                  <a:pt x="743" y="467"/>
                  <a:pt x="744" y="468"/>
                </a:cubicBezTo>
                <a:cubicBezTo>
                  <a:pt x="745" y="469"/>
                  <a:pt x="745" y="469"/>
                  <a:pt x="746" y="471"/>
                </a:cubicBezTo>
                <a:cubicBezTo>
                  <a:pt x="746" y="472"/>
                  <a:pt x="746" y="473"/>
                  <a:pt x="747" y="474"/>
                </a:cubicBezTo>
                <a:cubicBezTo>
                  <a:pt x="749" y="476"/>
                  <a:pt x="753" y="474"/>
                  <a:pt x="755" y="476"/>
                </a:cubicBezTo>
                <a:cubicBezTo>
                  <a:pt x="757" y="476"/>
                  <a:pt x="759" y="478"/>
                  <a:pt x="761" y="479"/>
                </a:cubicBezTo>
                <a:cubicBezTo>
                  <a:pt x="763" y="480"/>
                  <a:pt x="765" y="480"/>
                  <a:pt x="767" y="482"/>
                </a:cubicBezTo>
                <a:cubicBezTo>
                  <a:pt x="769" y="483"/>
                  <a:pt x="770" y="485"/>
                  <a:pt x="771" y="486"/>
                </a:cubicBezTo>
                <a:cubicBezTo>
                  <a:pt x="773" y="487"/>
                  <a:pt x="775" y="488"/>
                  <a:pt x="776" y="489"/>
                </a:cubicBezTo>
                <a:cubicBezTo>
                  <a:pt x="778" y="491"/>
                  <a:pt x="778" y="493"/>
                  <a:pt x="778" y="495"/>
                </a:cubicBezTo>
                <a:cubicBezTo>
                  <a:pt x="778" y="498"/>
                  <a:pt x="778" y="500"/>
                  <a:pt x="779" y="502"/>
                </a:cubicBezTo>
                <a:cubicBezTo>
                  <a:pt x="782" y="506"/>
                  <a:pt x="783" y="511"/>
                  <a:pt x="783" y="516"/>
                </a:cubicBezTo>
                <a:cubicBezTo>
                  <a:pt x="783" y="518"/>
                  <a:pt x="785" y="520"/>
                  <a:pt x="785" y="522"/>
                </a:cubicBezTo>
                <a:cubicBezTo>
                  <a:pt x="786" y="524"/>
                  <a:pt x="786" y="526"/>
                  <a:pt x="787" y="528"/>
                </a:cubicBezTo>
                <a:cubicBezTo>
                  <a:pt x="787" y="529"/>
                  <a:pt x="788" y="530"/>
                  <a:pt x="788" y="531"/>
                </a:cubicBezTo>
                <a:cubicBezTo>
                  <a:pt x="789" y="532"/>
                  <a:pt x="789" y="533"/>
                  <a:pt x="789" y="534"/>
                </a:cubicBezTo>
                <a:cubicBezTo>
                  <a:pt x="790" y="536"/>
                  <a:pt x="792" y="536"/>
                  <a:pt x="794" y="536"/>
                </a:cubicBezTo>
                <a:cubicBezTo>
                  <a:pt x="795" y="536"/>
                  <a:pt x="796" y="537"/>
                  <a:pt x="798" y="538"/>
                </a:cubicBezTo>
                <a:cubicBezTo>
                  <a:pt x="800" y="539"/>
                  <a:pt x="801" y="538"/>
                  <a:pt x="803" y="540"/>
                </a:cubicBezTo>
                <a:cubicBezTo>
                  <a:pt x="804" y="542"/>
                  <a:pt x="805" y="544"/>
                  <a:pt x="807" y="546"/>
                </a:cubicBezTo>
                <a:cubicBezTo>
                  <a:pt x="807" y="546"/>
                  <a:pt x="808" y="547"/>
                  <a:pt x="809" y="548"/>
                </a:cubicBezTo>
                <a:cubicBezTo>
                  <a:pt x="810" y="550"/>
                  <a:pt x="811" y="552"/>
                  <a:pt x="812" y="553"/>
                </a:cubicBezTo>
                <a:cubicBezTo>
                  <a:pt x="813" y="555"/>
                  <a:pt x="815" y="557"/>
                  <a:pt x="817" y="558"/>
                </a:cubicBezTo>
                <a:cubicBezTo>
                  <a:pt x="818" y="560"/>
                  <a:pt x="819" y="561"/>
                  <a:pt x="821" y="563"/>
                </a:cubicBezTo>
                <a:cubicBezTo>
                  <a:pt x="822" y="564"/>
                  <a:pt x="823" y="566"/>
                  <a:pt x="824" y="568"/>
                </a:cubicBezTo>
                <a:cubicBezTo>
                  <a:pt x="825" y="570"/>
                  <a:pt x="825" y="572"/>
                  <a:pt x="826" y="575"/>
                </a:cubicBezTo>
                <a:cubicBezTo>
                  <a:pt x="826" y="577"/>
                  <a:pt x="826" y="579"/>
                  <a:pt x="828" y="581"/>
                </a:cubicBezTo>
                <a:cubicBezTo>
                  <a:pt x="829" y="583"/>
                  <a:pt x="830" y="585"/>
                  <a:pt x="832" y="587"/>
                </a:cubicBezTo>
                <a:cubicBezTo>
                  <a:pt x="834" y="591"/>
                  <a:pt x="838" y="595"/>
                  <a:pt x="841" y="599"/>
                </a:cubicBezTo>
                <a:cubicBezTo>
                  <a:pt x="843" y="603"/>
                  <a:pt x="844" y="608"/>
                  <a:pt x="845" y="612"/>
                </a:cubicBezTo>
                <a:cubicBezTo>
                  <a:pt x="847" y="623"/>
                  <a:pt x="855" y="631"/>
                  <a:pt x="863" y="639"/>
                </a:cubicBezTo>
                <a:cubicBezTo>
                  <a:pt x="867" y="642"/>
                  <a:pt x="870" y="646"/>
                  <a:pt x="875" y="649"/>
                </a:cubicBezTo>
                <a:cubicBezTo>
                  <a:pt x="878" y="652"/>
                  <a:pt x="882" y="654"/>
                  <a:pt x="883" y="659"/>
                </a:cubicBezTo>
                <a:cubicBezTo>
                  <a:pt x="885" y="663"/>
                  <a:pt x="888" y="665"/>
                  <a:pt x="892" y="667"/>
                </a:cubicBezTo>
                <a:cubicBezTo>
                  <a:pt x="893" y="668"/>
                  <a:pt x="895" y="670"/>
                  <a:pt x="896" y="672"/>
                </a:cubicBezTo>
                <a:cubicBezTo>
                  <a:pt x="898" y="674"/>
                  <a:pt x="899" y="674"/>
                  <a:pt x="902" y="675"/>
                </a:cubicBezTo>
                <a:cubicBezTo>
                  <a:pt x="904" y="676"/>
                  <a:pt x="905" y="677"/>
                  <a:pt x="907" y="679"/>
                </a:cubicBezTo>
                <a:cubicBezTo>
                  <a:pt x="908" y="681"/>
                  <a:pt x="910" y="682"/>
                  <a:pt x="912" y="683"/>
                </a:cubicBezTo>
                <a:cubicBezTo>
                  <a:pt x="914" y="684"/>
                  <a:pt x="916" y="685"/>
                  <a:pt x="917" y="686"/>
                </a:cubicBezTo>
                <a:cubicBezTo>
                  <a:pt x="919" y="687"/>
                  <a:pt x="920" y="689"/>
                  <a:pt x="921" y="690"/>
                </a:cubicBezTo>
                <a:cubicBezTo>
                  <a:pt x="924" y="692"/>
                  <a:pt x="927" y="694"/>
                  <a:pt x="929" y="697"/>
                </a:cubicBezTo>
                <a:cubicBezTo>
                  <a:pt x="931" y="698"/>
                  <a:pt x="933" y="700"/>
                  <a:pt x="934" y="701"/>
                </a:cubicBezTo>
                <a:cubicBezTo>
                  <a:pt x="936" y="702"/>
                  <a:pt x="937" y="704"/>
                  <a:pt x="938" y="706"/>
                </a:cubicBezTo>
                <a:cubicBezTo>
                  <a:pt x="939" y="708"/>
                  <a:pt x="940" y="710"/>
                  <a:pt x="942" y="711"/>
                </a:cubicBezTo>
                <a:cubicBezTo>
                  <a:pt x="943" y="712"/>
                  <a:pt x="945" y="713"/>
                  <a:pt x="946" y="714"/>
                </a:cubicBezTo>
                <a:cubicBezTo>
                  <a:pt x="947" y="714"/>
                  <a:pt x="947" y="715"/>
                  <a:pt x="948" y="716"/>
                </a:cubicBezTo>
                <a:cubicBezTo>
                  <a:pt x="949" y="717"/>
                  <a:pt x="949" y="717"/>
                  <a:pt x="950" y="718"/>
                </a:cubicBezTo>
                <a:cubicBezTo>
                  <a:pt x="951" y="719"/>
                  <a:pt x="952" y="723"/>
                  <a:pt x="954" y="723"/>
                </a:cubicBezTo>
                <a:cubicBezTo>
                  <a:pt x="956" y="723"/>
                  <a:pt x="955" y="719"/>
                  <a:pt x="955" y="717"/>
                </a:cubicBezTo>
                <a:cubicBezTo>
                  <a:pt x="954" y="715"/>
                  <a:pt x="953" y="714"/>
                  <a:pt x="953" y="712"/>
                </a:cubicBezTo>
                <a:cubicBezTo>
                  <a:pt x="953" y="710"/>
                  <a:pt x="955" y="708"/>
                  <a:pt x="957" y="710"/>
                </a:cubicBezTo>
                <a:cubicBezTo>
                  <a:pt x="958" y="710"/>
                  <a:pt x="958" y="711"/>
                  <a:pt x="960" y="711"/>
                </a:cubicBezTo>
                <a:cubicBezTo>
                  <a:pt x="961" y="712"/>
                  <a:pt x="961" y="713"/>
                  <a:pt x="962" y="714"/>
                </a:cubicBezTo>
                <a:cubicBezTo>
                  <a:pt x="963" y="715"/>
                  <a:pt x="964" y="715"/>
                  <a:pt x="965" y="715"/>
                </a:cubicBezTo>
                <a:cubicBezTo>
                  <a:pt x="966" y="715"/>
                  <a:pt x="967" y="715"/>
                  <a:pt x="968" y="716"/>
                </a:cubicBezTo>
                <a:cubicBezTo>
                  <a:pt x="970" y="716"/>
                  <a:pt x="970" y="717"/>
                  <a:pt x="972" y="715"/>
                </a:cubicBezTo>
                <a:cubicBezTo>
                  <a:pt x="973" y="714"/>
                  <a:pt x="973" y="712"/>
                  <a:pt x="973" y="711"/>
                </a:cubicBezTo>
                <a:cubicBezTo>
                  <a:pt x="974" y="709"/>
                  <a:pt x="977" y="709"/>
                  <a:pt x="978" y="710"/>
                </a:cubicBezTo>
                <a:cubicBezTo>
                  <a:pt x="979" y="710"/>
                  <a:pt x="979" y="711"/>
                  <a:pt x="980" y="712"/>
                </a:cubicBezTo>
                <a:cubicBezTo>
                  <a:pt x="980" y="713"/>
                  <a:pt x="981" y="714"/>
                  <a:pt x="982" y="715"/>
                </a:cubicBezTo>
                <a:cubicBezTo>
                  <a:pt x="982" y="715"/>
                  <a:pt x="983" y="715"/>
                  <a:pt x="984" y="716"/>
                </a:cubicBezTo>
                <a:close/>
                <a:moveTo>
                  <a:pt x="810" y="611"/>
                </a:moveTo>
                <a:cubicBezTo>
                  <a:pt x="808" y="609"/>
                  <a:pt x="807" y="603"/>
                  <a:pt x="804" y="603"/>
                </a:cubicBezTo>
                <a:cubicBezTo>
                  <a:pt x="800" y="604"/>
                  <a:pt x="801" y="609"/>
                  <a:pt x="803" y="610"/>
                </a:cubicBezTo>
                <a:cubicBezTo>
                  <a:pt x="805" y="611"/>
                  <a:pt x="807" y="612"/>
                  <a:pt x="809" y="613"/>
                </a:cubicBezTo>
                <a:cubicBezTo>
                  <a:pt x="810" y="614"/>
                  <a:pt x="811" y="615"/>
                  <a:pt x="811" y="613"/>
                </a:cubicBezTo>
                <a:cubicBezTo>
                  <a:pt x="812" y="612"/>
                  <a:pt x="810" y="612"/>
                  <a:pt x="810" y="611"/>
                </a:cubicBezTo>
                <a:close/>
                <a:moveTo>
                  <a:pt x="790" y="586"/>
                </a:moveTo>
                <a:cubicBezTo>
                  <a:pt x="790" y="584"/>
                  <a:pt x="788" y="584"/>
                  <a:pt x="788" y="582"/>
                </a:cubicBezTo>
                <a:cubicBezTo>
                  <a:pt x="786" y="580"/>
                  <a:pt x="786" y="578"/>
                  <a:pt x="785" y="575"/>
                </a:cubicBezTo>
                <a:cubicBezTo>
                  <a:pt x="784" y="574"/>
                  <a:pt x="784" y="572"/>
                  <a:pt x="783" y="571"/>
                </a:cubicBezTo>
                <a:cubicBezTo>
                  <a:pt x="781" y="569"/>
                  <a:pt x="779" y="570"/>
                  <a:pt x="777" y="570"/>
                </a:cubicBezTo>
                <a:cubicBezTo>
                  <a:pt x="774" y="572"/>
                  <a:pt x="773" y="576"/>
                  <a:pt x="773" y="579"/>
                </a:cubicBezTo>
                <a:cubicBezTo>
                  <a:pt x="774" y="582"/>
                  <a:pt x="775" y="584"/>
                  <a:pt x="777" y="585"/>
                </a:cubicBezTo>
                <a:cubicBezTo>
                  <a:pt x="780" y="587"/>
                  <a:pt x="781" y="589"/>
                  <a:pt x="782" y="592"/>
                </a:cubicBezTo>
                <a:cubicBezTo>
                  <a:pt x="782" y="593"/>
                  <a:pt x="783" y="594"/>
                  <a:pt x="784" y="595"/>
                </a:cubicBezTo>
                <a:cubicBezTo>
                  <a:pt x="784" y="596"/>
                  <a:pt x="786" y="596"/>
                  <a:pt x="786" y="596"/>
                </a:cubicBezTo>
                <a:cubicBezTo>
                  <a:pt x="787" y="597"/>
                  <a:pt x="788" y="598"/>
                  <a:pt x="789" y="598"/>
                </a:cubicBezTo>
                <a:cubicBezTo>
                  <a:pt x="791" y="598"/>
                  <a:pt x="791" y="596"/>
                  <a:pt x="791" y="595"/>
                </a:cubicBezTo>
                <a:cubicBezTo>
                  <a:pt x="791" y="592"/>
                  <a:pt x="793" y="592"/>
                  <a:pt x="792" y="589"/>
                </a:cubicBezTo>
                <a:cubicBezTo>
                  <a:pt x="792" y="588"/>
                  <a:pt x="791" y="587"/>
                  <a:pt x="790" y="586"/>
                </a:cubicBezTo>
                <a:close/>
                <a:moveTo>
                  <a:pt x="829" y="637"/>
                </a:moveTo>
                <a:cubicBezTo>
                  <a:pt x="830" y="634"/>
                  <a:pt x="830" y="633"/>
                  <a:pt x="827" y="631"/>
                </a:cubicBezTo>
                <a:cubicBezTo>
                  <a:pt x="827" y="630"/>
                  <a:pt x="826" y="630"/>
                  <a:pt x="825" y="629"/>
                </a:cubicBezTo>
                <a:cubicBezTo>
                  <a:pt x="824" y="628"/>
                  <a:pt x="824" y="627"/>
                  <a:pt x="823" y="627"/>
                </a:cubicBezTo>
                <a:cubicBezTo>
                  <a:pt x="822" y="626"/>
                  <a:pt x="821" y="626"/>
                  <a:pt x="821" y="624"/>
                </a:cubicBezTo>
                <a:cubicBezTo>
                  <a:pt x="820" y="623"/>
                  <a:pt x="820" y="622"/>
                  <a:pt x="820" y="621"/>
                </a:cubicBezTo>
                <a:cubicBezTo>
                  <a:pt x="820" y="620"/>
                  <a:pt x="818" y="619"/>
                  <a:pt x="818" y="618"/>
                </a:cubicBezTo>
                <a:cubicBezTo>
                  <a:pt x="815" y="616"/>
                  <a:pt x="815" y="620"/>
                  <a:pt x="815" y="622"/>
                </a:cubicBezTo>
                <a:cubicBezTo>
                  <a:pt x="815" y="624"/>
                  <a:pt x="815" y="627"/>
                  <a:pt x="816" y="628"/>
                </a:cubicBezTo>
                <a:cubicBezTo>
                  <a:pt x="818" y="630"/>
                  <a:pt x="819" y="626"/>
                  <a:pt x="821" y="627"/>
                </a:cubicBezTo>
                <a:cubicBezTo>
                  <a:pt x="824" y="628"/>
                  <a:pt x="824" y="632"/>
                  <a:pt x="825" y="634"/>
                </a:cubicBezTo>
                <a:cubicBezTo>
                  <a:pt x="825" y="635"/>
                  <a:pt x="826" y="636"/>
                  <a:pt x="826" y="637"/>
                </a:cubicBezTo>
                <a:cubicBezTo>
                  <a:pt x="826" y="638"/>
                  <a:pt x="826" y="639"/>
                  <a:pt x="827" y="640"/>
                </a:cubicBezTo>
                <a:cubicBezTo>
                  <a:pt x="827" y="641"/>
                  <a:pt x="829" y="646"/>
                  <a:pt x="830" y="643"/>
                </a:cubicBezTo>
                <a:cubicBezTo>
                  <a:pt x="830" y="642"/>
                  <a:pt x="829" y="641"/>
                  <a:pt x="829" y="640"/>
                </a:cubicBezTo>
                <a:cubicBezTo>
                  <a:pt x="828" y="638"/>
                  <a:pt x="828" y="638"/>
                  <a:pt x="829" y="637"/>
                </a:cubicBezTo>
                <a:close/>
                <a:moveTo>
                  <a:pt x="972" y="741"/>
                </a:moveTo>
                <a:cubicBezTo>
                  <a:pt x="971" y="741"/>
                  <a:pt x="971" y="743"/>
                  <a:pt x="973" y="742"/>
                </a:cubicBezTo>
                <a:cubicBezTo>
                  <a:pt x="974" y="742"/>
                  <a:pt x="973" y="740"/>
                  <a:pt x="972" y="741"/>
                </a:cubicBezTo>
                <a:close/>
                <a:moveTo>
                  <a:pt x="1730" y="549"/>
                </a:moveTo>
                <a:cubicBezTo>
                  <a:pt x="1731" y="550"/>
                  <a:pt x="1732" y="551"/>
                  <a:pt x="1734" y="551"/>
                </a:cubicBezTo>
                <a:cubicBezTo>
                  <a:pt x="1736" y="551"/>
                  <a:pt x="1737" y="550"/>
                  <a:pt x="1739" y="553"/>
                </a:cubicBezTo>
                <a:cubicBezTo>
                  <a:pt x="1740" y="554"/>
                  <a:pt x="1740" y="555"/>
                  <a:pt x="1739" y="556"/>
                </a:cubicBezTo>
                <a:cubicBezTo>
                  <a:pt x="1738" y="557"/>
                  <a:pt x="1736" y="557"/>
                  <a:pt x="1736" y="558"/>
                </a:cubicBezTo>
                <a:cubicBezTo>
                  <a:pt x="1737" y="559"/>
                  <a:pt x="1738" y="558"/>
                  <a:pt x="1739" y="558"/>
                </a:cubicBezTo>
                <a:cubicBezTo>
                  <a:pt x="1740" y="557"/>
                  <a:pt x="1741" y="557"/>
                  <a:pt x="1741" y="557"/>
                </a:cubicBezTo>
                <a:cubicBezTo>
                  <a:pt x="1743" y="555"/>
                  <a:pt x="1741" y="555"/>
                  <a:pt x="1741" y="554"/>
                </a:cubicBezTo>
                <a:cubicBezTo>
                  <a:pt x="1740" y="553"/>
                  <a:pt x="1740" y="552"/>
                  <a:pt x="1740" y="551"/>
                </a:cubicBezTo>
                <a:cubicBezTo>
                  <a:pt x="1742" y="551"/>
                  <a:pt x="1743" y="553"/>
                  <a:pt x="1744" y="554"/>
                </a:cubicBezTo>
                <a:cubicBezTo>
                  <a:pt x="1744" y="554"/>
                  <a:pt x="1745" y="555"/>
                  <a:pt x="1745" y="555"/>
                </a:cubicBezTo>
                <a:cubicBezTo>
                  <a:pt x="1746" y="556"/>
                  <a:pt x="1746" y="557"/>
                  <a:pt x="1746" y="557"/>
                </a:cubicBezTo>
                <a:cubicBezTo>
                  <a:pt x="1747" y="558"/>
                  <a:pt x="1749" y="558"/>
                  <a:pt x="1749" y="557"/>
                </a:cubicBezTo>
                <a:cubicBezTo>
                  <a:pt x="1750" y="556"/>
                  <a:pt x="1749" y="555"/>
                  <a:pt x="1750" y="554"/>
                </a:cubicBezTo>
                <a:cubicBezTo>
                  <a:pt x="1751" y="553"/>
                  <a:pt x="1752" y="553"/>
                  <a:pt x="1753" y="554"/>
                </a:cubicBezTo>
                <a:cubicBezTo>
                  <a:pt x="1754" y="554"/>
                  <a:pt x="1755" y="554"/>
                  <a:pt x="1756" y="553"/>
                </a:cubicBezTo>
                <a:cubicBezTo>
                  <a:pt x="1757" y="553"/>
                  <a:pt x="1758" y="553"/>
                  <a:pt x="1759" y="553"/>
                </a:cubicBezTo>
                <a:cubicBezTo>
                  <a:pt x="1760" y="554"/>
                  <a:pt x="1761" y="555"/>
                  <a:pt x="1762" y="555"/>
                </a:cubicBezTo>
                <a:cubicBezTo>
                  <a:pt x="1764" y="554"/>
                  <a:pt x="1763" y="550"/>
                  <a:pt x="1762" y="549"/>
                </a:cubicBezTo>
                <a:cubicBezTo>
                  <a:pt x="1761" y="548"/>
                  <a:pt x="1761" y="547"/>
                  <a:pt x="1760" y="546"/>
                </a:cubicBezTo>
                <a:cubicBezTo>
                  <a:pt x="1759" y="545"/>
                  <a:pt x="1758" y="546"/>
                  <a:pt x="1757" y="545"/>
                </a:cubicBezTo>
                <a:cubicBezTo>
                  <a:pt x="1755" y="545"/>
                  <a:pt x="1753" y="543"/>
                  <a:pt x="1751" y="543"/>
                </a:cubicBezTo>
                <a:cubicBezTo>
                  <a:pt x="1750" y="543"/>
                  <a:pt x="1749" y="542"/>
                  <a:pt x="1748" y="543"/>
                </a:cubicBezTo>
                <a:cubicBezTo>
                  <a:pt x="1746" y="543"/>
                  <a:pt x="1746" y="543"/>
                  <a:pt x="1744" y="543"/>
                </a:cubicBezTo>
                <a:cubicBezTo>
                  <a:pt x="1743" y="543"/>
                  <a:pt x="1742" y="543"/>
                  <a:pt x="1742" y="544"/>
                </a:cubicBezTo>
                <a:cubicBezTo>
                  <a:pt x="1742" y="545"/>
                  <a:pt x="1743" y="545"/>
                  <a:pt x="1744" y="546"/>
                </a:cubicBezTo>
                <a:cubicBezTo>
                  <a:pt x="1744" y="546"/>
                  <a:pt x="1744" y="547"/>
                  <a:pt x="1745" y="547"/>
                </a:cubicBezTo>
                <a:cubicBezTo>
                  <a:pt x="1745" y="548"/>
                  <a:pt x="1745" y="548"/>
                  <a:pt x="1746" y="548"/>
                </a:cubicBezTo>
                <a:cubicBezTo>
                  <a:pt x="1746" y="549"/>
                  <a:pt x="1747" y="550"/>
                  <a:pt x="1747" y="551"/>
                </a:cubicBezTo>
                <a:cubicBezTo>
                  <a:pt x="1746" y="552"/>
                  <a:pt x="1745" y="551"/>
                  <a:pt x="1744" y="550"/>
                </a:cubicBezTo>
                <a:cubicBezTo>
                  <a:pt x="1744" y="549"/>
                  <a:pt x="1744" y="549"/>
                  <a:pt x="1744" y="549"/>
                </a:cubicBezTo>
                <a:cubicBezTo>
                  <a:pt x="1743" y="548"/>
                  <a:pt x="1743" y="549"/>
                  <a:pt x="1742" y="548"/>
                </a:cubicBezTo>
                <a:cubicBezTo>
                  <a:pt x="1741" y="547"/>
                  <a:pt x="1742" y="546"/>
                  <a:pt x="1741" y="545"/>
                </a:cubicBezTo>
                <a:cubicBezTo>
                  <a:pt x="1740" y="544"/>
                  <a:pt x="1739" y="545"/>
                  <a:pt x="1738" y="546"/>
                </a:cubicBezTo>
                <a:cubicBezTo>
                  <a:pt x="1737" y="547"/>
                  <a:pt x="1735" y="548"/>
                  <a:pt x="1733" y="548"/>
                </a:cubicBezTo>
                <a:cubicBezTo>
                  <a:pt x="1732" y="548"/>
                  <a:pt x="1731" y="546"/>
                  <a:pt x="1729" y="547"/>
                </a:cubicBezTo>
                <a:cubicBezTo>
                  <a:pt x="1728" y="548"/>
                  <a:pt x="1729" y="548"/>
                  <a:pt x="1730" y="549"/>
                </a:cubicBezTo>
                <a:close/>
                <a:moveTo>
                  <a:pt x="1717" y="600"/>
                </a:moveTo>
                <a:cubicBezTo>
                  <a:pt x="1718" y="600"/>
                  <a:pt x="1718" y="601"/>
                  <a:pt x="1719" y="602"/>
                </a:cubicBezTo>
                <a:cubicBezTo>
                  <a:pt x="1720" y="603"/>
                  <a:pt x="1721" y="603"/>
                  <a:pt x="1723" y="603"/>
                </a:cubicBezTo>
                <a:cubicBezTo>
                  <a:pt x="1724" y="604"/>
                  <a:pt x="1724" y="604"/>
                  <a:pt x="1725" y="605"/>
                </a:cubicBezTo>
                <a:cubicBezTo>
                  <a:pt x="1725" y="606"/>
                  <a:pt x="1727" y="607"/>
                  <a:pt x="1728" y="606"/>
                </a:cubicBezTo>
                <a:cubicBezTo>
                  <a:pt x="1729" y="606"/>
                  <a:pt x="1729" y="604"/>
                  <a:pt x="1730" y="604"/>
                </a:cubicBezTo>
                <a:cubicBezTo>
                  <a:pt x="1731" y="603"/>
                  <a:pt x="1732" y="604"/>
                  <a:pt x="1733" y="603"/>
                </a:cubicBezTo>
                <a:cubicBezTo>
                  <a:pt x="1734" y="603"/>
                  <a:pt x="1735" y="602"/>
                  <a:pt x="1735" y="601"/>
                </a:cubicBezTo>
                <a:cubicBezTo>
                  <a:pt x="1735" y="600"/>
                  <a:pt x="1734" y="600"/>
                  <a:pt x="1734" y="599"/>
                </a:cubicBezTo>
                <a:cubicBezTo>
                  <a:pt x="1735" y="598"/>
                  <a:pt x="1735" y="599"/>
                  <a:pt x="1735" y="598"/>
                </a:cubicBezTo>
                <a:cubicBezTo>
                  <a:pt x="1736" y="597"/>
                  <a:pt x="1736" y="597"/>
                  <a:pt x="1735" y="596"/>
                </a:cubicBezTo>
                <a:cubicBezTo>
                  <a:pt x="1732" y="595"/>
                  <a:pt x="1731" y="590"/>
                  <a:pt x="1728" y="593"/>
                </a:cubicBezTo>
                <a:cubicBezTo>
                  <a:pt x="1726" y="594"/>
                  <a:pt x="1725" y="595"/>
                  <a:pt x="1723" y="596"/>
                </a:cubicBezTo>
                <a:cubicBezTo>
                  <a:pt x="1721" y="597"/>
                  <a:pt x="1719" y="597"/>
                  <a:pt x="1717" y="598"/>
                </a:cubicBezTo>
                <a:cubicBezTo>
                  <a:pt x="1716" y="599"/>
                  <a:pt x="1714" y="599"/>
                  <a:pt x="1714" y="600"/>
                </a:cubicBezTo>
                <a:cubicBezTo>
                  <a:pt x="1714" y="601"/>
                  <a:pt x="1716" y="600"/>
                  <a:pt x="1717" y="600"/>
                </a:cubicBezTo>
                <a:close/>
                <a:moveTo>
                  <a:pt x="1485" y="87"/>
                </a:moveTo>
                <a:cubicBezTo>
                  <a:pt x="1485" y="87"/>
                  <a:pt x="1485" y="88"/>
                  <a:pt x="1485" y="89"/>
                </a:cubicBezTo>
                <a:cubicBezTo>
                  <a:pt x="1485" y="89"/>
                  <a:pt x="1486" y="87"/>
                  <a:pt x="1485" y="87"/>
                </a:cubicBezTo>
                <a:close/>
                <a:moveTo>
                  <a:pt x="1543" y="128"/>
                </a:moveTo>
                <a:cubicBezTo>
                  <a:pt x="1544" y="128"/>
                  <a:pt x="1545" y="129"/>
                  <a:pt x="1546" y="130"/>
                </a:cubicBezTo>
                <a:cubicBezTo>
                  <a:pt x="1547" y="131"/>
                  <a:pt x="1547" y="129"/>
                  <a:pt x="1548" y="128"/>
                </a:cubicBezTo>
                <a:cubicBezTo>
                  <a:pt x="1549" y="127"/>
                  <a:pt x="1549" y="129"/>
                  <a:pt x="1550" y="129"/>
                </a:cubicBezTo>
                <a:cubicBezTo>
                  <a:pt x="1550" y="128"/>
                  <a:pt x="1550" y="127"/>
                  <a:pt x="1551" y="126"/>
                </a:cubicBezTo>
                <a:cubicBezTo>
                  <a:pt x="1551" y="126"/>
                  <a:pt x="1552" y="126"/>
                  <a:pt x="1552" y="125"/>
                </a:cubicBezTo>
                <a:cubicBezTo>
                  <a:pt x="1552" y="125"/>
                  <a:pt x="1552" y="124"/>
                  <a:pt x="1552" y="124"/>
                </a:cubicBezTo>
                <a:cubicBezTo>
                  <a:pt x="1551" y="123"/>
                  <a:pt x="1551" y="123"/>
                  <a:pt x="1552" y="122"/>
                </a:cubicBezTo>
                <a:cubicBezTo>
                  <a:pt x="1552" y="122"/>
                  <a:pt x="1552" y="121"/>
                  <a:pt x="1553" y="121"/>
                </a:cubicBezTo>
                <a:cubicBezTo>
                  <a:pt x="1553" y="120"/>
                  <a:pt x="1552" y="119"/>
                  <a:pt x="1552" y="119"/>
                </a:cubicBezTo>
                <a:cubicBezTo>
                  <a:pt x="1552" y="119"/>
                  <a:pt x="1551" y="119"/>
                  <a:pt x="1551" y="118"/>
                </a:cubicBezTo>
                <a:cubicBezTo>
                  <a:pt x="1550" y="118"/>
                  <a:pt x="1551" y="116"/>
                  <a:pt x="1550" y="116"/>
                </a:cubicBezTo>
                <a:cubicBezTo>
                  <a:pt x="1550" y="117"/>
                  <a:pt x="1550" y="118"/>
                  <a:pt x="1549" y="118"/>
                </a:cubicBezTo>
                <a:cubicBezTo>
                  <a:pt x="1549" y="118"/>
                  <a:pt x="1548" y="116"/>
                  <a:pt x="1548" y="115"/>
                </a:cubicBezTo>
                <a:cubicBezTo>
                  <a:pt x="1548" y="114"/>
                  <a:pt x="1547" y="113"/>
                  <a:pt x="1545" y="113"/>
                </a:cubicBezTo>
                <a:cubicBezTo>
                  <a:pt x="1544" y="114"/>
                  <a:pt x="1544" y="114"/>
                  <a:pt x="1544" y="115"/>
                </a:cubicBezTo>
                <a:cubicBezTo>
                  <a:pt x="1544" y="116"/>
                  <a:pt x="1544" y="117"/>
                  <a:pt x="1544" y="117"/>
                </a:cubicBezTo>
                <a:cubicBezTo>
                  <a:pt x="1545" y="118"/>
                  <a:pt x="1544" y="119"/>
                  <a:pt x="1544" y="119"/>
                </a:cubicBezTo>
                <a:cubicBezTo>
                  <a:pt x="1544" y="121"/>
                  <a:pt x="1544" y="123"/>
                  <a:pt x="1543" y="124"/>
                </a:cubicBezTo>
                <a:cubicBezTo>
                  <a:pt x="1542" y="125"/>
                  <a:pt x="1542" y="125"/>
                  <a:pt x="1541" y="126"/>
                </a:cubicBezTo>
                <a:cubicBezTo>
                  <a:pt x="1541" y="127"/>
                  <a:pt x="1542" y="128"/>
                  <a:pt x="1543" y="128"/>
                </a:cubicBezTo>
                <a:close/>
                <a:moveTo>
                  <a:pt x="1535" y="118"/>
                </a:moveTo>
                <a:cubicBezTo>
                  <a:pt x="1536" y="118"/>
                  <a:pt x="1536" y="117"/>
                  <a:pt x="1535" y="117"/>
                </a:cubicBezTo>
                <a:cubicBezTo>
                  <a:pt x="1534" y="117"/>
                  <a:pt x="1534" y="119"/>
                  <a:pt x="1535" y="118"/>
                </a:cubicBezTo>
                <a:close/>
                <a:moveTo>
                  <a:pt x="1490" y="94"/>
                </a:moveTo>
                <a:cubicBezTo>
                  <a:pt x="1490" y="95"/>
                  <a:pt x="1493" y="95"/>
                  <a:pt x="1494" y="95"/>
                </a:cubicBezTo>
                <a:cubicBezTo>
                  <a:pt x="1494" y="93"/>
                  <a:pt x="1490" y="94"/>
                  <a:pt x="1490" y="94"/>
                </a:cubicBezTo>
                <a:close/>
                <a:moveTo>
                  <a:pt x="1481" y="113"/>
                </a:moveTo>
                <a:cubicBezTo>
                  <a:pt x="1482" y="113"/>
                  <a:pt x="1485" y="116"/>
                  <a:pt x="1486" y="116"/>
                </a:cubicBezTo>
                <a:cubicBezTo>
                  <a:pt x="1487" y="115"/>
                  <a:pt x="1485" y="113"/>
                  <a:pt x="1484" y="113"/>
                </a:cubicBezTo>
                <a:cubicBezTo>
                  <a:pt x="1484" y="113"/>
                  <a:pt x="1483" y="112"/>
                  <a:pt x="1482" y="112"/>
                </a:cubicBezTo>
                <a:cubicBezTo>
                  <a:pt x="1481" y="111"/>
                  <a:pt x="1481" y="110"/>
                  <a:pt x="1480" y="110"/>
                </a:cubicBezTo>
                <a:cubicBezTo>
                  <a:pt x="1479" y="109"/>
                  <a:pt x="1478" y="109"/>
                  <a:pt x="1479" y="110"/>
                </a:cubicBezTo>
                <a:cubicBezTo>
                  <a:pt x="1479" y="111"/>
                  <a:pt x="1480" y="112"/>
                  <a:pt x="1481" y="113"/>
                </a:cubicBezTo>
                <a:close/>
                <a:moveTo>
                  <a:pt x="1489" y="91"/>
                </a:moveTo>
                <a:cubicBezTo>
                  <a:pt x="1489" y="91"/>
                  <a:pt x="1488" y="90"/>
                  <a:pt x="1488" y="91"/>
                </a:cubicBezTo>
                <a:cubicBezTo>
                  <a:pt x="1488" y="92"/>
                  <a:pt x="1487" y="92"/>
                  <a:pt x="1487" y="91"/>
                </a:cubicBezTo>
                <a:cubicBezTo>
                  <a:pt x="1486" y="90"/>
                  <a:pt x="1485" y="90"/>
                  <a:pt x="1484" y="90"/>
                </a:cubicBezTo>
                <a:cubicBezTo>
                  <a:pt x="1484" y="90"/>
                  <a:pt x="1484" y="91"/>
                  <a:pt x="1484" y="91"/>
                </a:cubicBezTo>
                <a:cubicBezTo>
                  <a:pt x="1484" y="92"/>
                  <a:pt x="1486" y="92"/>
                  <a:pt x="1487" y="93"/>
                </a:cubicBezTo>
                <a:cubicBezTo>
                  <a:pt x="1488" y="95"/>
                  <a:pt x="1489" y="92"/>
                  <a:pt x="1489" y="91"/>
                </a:cubicBezTo>
                <a:close/>
                <a:moveTo>
                  <a:pt x="1479" y="96"/>
                </a:moveTo>
                <a:cubicBezTo>
                  <a:pt x="1479" y="97"/>
                  <a:pt x="1480" y="96"/>
                  <a:pt x="1481" y="96"/>
                </a:cubicBezTo>
                <a:cubicBezTo>
                  <a:pt x="1482" y="94"/>
                  <a:pt x="1482" y="92"/>
                  <a:pt x="1481" y="91"/>
                </a:cubicBezTo>
                <a:cubicBezTo>
                  <a:pt x="1480" y="90"/>
                  <a:pt x="1480" y="89"/>
                  <a:pt x="1480" y="89"/>
                </a:cubicBezTo>
                <a:cubicBezTo>
                  <a:pt x="1480" y="88"/>
                  <a:pt x="1482" y="87"/>
                  <a:pt x="1481" y="87"/>
                </a:cubicBezTo>
                <a:cubicBezTo>
                  <a:pt x="1480" y="86"/>
                  <a:pt x="1481" y="86"/>
                  <a:pt x="1482" y="86"/>
                </a:cubicBezTo>
                <a:cubicBezTo>
                  <a:pt x="1483" y="86"/>
                  <a:pt x="1482" y="85"/>
                  <a:pt x="1482" y="85"/>
                </a:cubicBezTo>
                <a:cubicBezTo>
                  <a:pt x="1480" y="83"/>
                  <a:pt x="1478" y="84"/>
                  <a:pt x="1477" y="84"/>
                </a:cubicBezTo>
                <a:cubicBezTo>
                  <a:pt x="1476" y="85"/>
                  <a:pt x="1476" y="86"/>
                  <a:pt x="1475" y="86"/>
                </a:cubicBezTo>
                <a:cubicBezTo>
                  <a:pt x="1475" y="87"/>
                  <a:pt x="1475" y="88"/>
                  <a:pt x="1476" y="87"/>
                </a:cubicBezTo>
                <a:cubicBezTo>
                  <a:pt x="1476" y="87"/>
                  <a:pt x="1476" y="88"/>
                  <a:pt x="1477" y="89"/>
                </a:cubicBezTo>
                <a:cubicBezTo>
                  <a:pt x="1477" y="89"/>
                  <a:pt x="1477" y="90"/>
                  <a:pt x="1477" y="91"/>
                </a:cubicBezTo>
                <a:cubicBezTo>
                  <a:pt x="1478" y="91"/>
                  <a:pt x="1478" y="92"/>
                  <a:pt x="1478" y="92"/>
                </a:cubicBezTo>
                <a:cubicBezTo>
                  <a:pt x="1479" y="93"/>
                  <a:pt x="1479" y="93"/>
                  <a:pt x="1479" y="93"/>
                </a:cubicBezTo>
                <a:cubicBezTo>
                  <a:pt x="1480" y="94"/>
                  <a:pt x="1479" y="94"/>
                  <a:pt x="1478" y="94"/>
                </a:cubicBezTo>
                <a:cubicBezTo>
                  <a:pt x="1477" y="95"/>
                  <a:pt x="1478" y="96"/>
                  <a:pt x="1479" y="96"/>
                </a:cubicBezTo>
                <a:close/>
                <a:moveTo>
                  <a:pt x="1510" y="103"/>
                </a:moveTo>
                <a:cubicBezTo>
                  <a:pt x="1510" y="103"/>
                  <a:pt x="1509" y="103"/>
                  <a:pt x="1509" y="102"/>
                </a:cubicBezTo>
                <a:cubicBezTo>
                  <a:pt x="1509" y="102"/>
                  <a:pt x="1509" y="102"/>
                  <a:pt x="1509" y="101"/>
                </a:cubicBezTo>
                <a:cubicBezTo>
                  <a:pt x="1510" y="100"/>
                  <a:pt x="1508" y="101"/>
                  <a:pt x="1508" y="101"/>
                </a:cubicBezTo>
                <a:cubicBezTo>
                  <a:pt x="1507" y="102"/>
                  <a:pt x="1509" y="103"/>
                  <a:pt x="1509" y="104"/>
                </a:cubicBezTo>
                <a:cubicBezTo>
                  <a:pt x="1510" y="104"/>
                  <a:pt x="1511" y="103"/>
                  <a:pt x="1510" y="103"/>
                </a:cubicBezTo>
                <a:close/>
                <a:moveTo>
                  <a:pt x="1600" y="251"/>
                </a:moveTo>
                <a:cubicBezTo>
                  <a:pt x="1601" y="251"/>
                  <a:pt x="1601" y="249"/>
                  <a:pt x="1601" y="248"/>
                </a:cubicBezTo>
                <a:cubicBezTo>
                  <a:pt x="1601" y="247"/>
                  <a:pt x="1601" y="247"/>
                  <a:pt x="1601" y="246"/>
                </a:cubicBezTo>
                <a:cubicBezTo>
                  <a:pt x="1601" y="246"/>
                  <a:pt x="1601" y="245"/>
                  <a:pt x="1600" y="245"/>
                </a:cubicBezTo>
                <a:cubicBezTo>
                  <a:pt x="1600" y="244"/>
                  <a:pt x="1599" y="245"/>
                  <a:pt x="1599" y="246"/>
                </a:cubicBezTo>
                <a:cubicBezTo>
                  <a:pt x="1599" y="246"/>
                  <a:pt x="1600" y="247"/>
                  <a:pt x="1599" y="248"/>
                </a:cubicBezTo>
                <a:cubicBezTo>
                  <a:pt x="1599" y="249"/>
                  <a:pt x="1599" y="250"/>
                  <a:pt x="1600" y="251"/>
                </a:cubicBezTo>
                <a:close/>
                <a:moveTo>
                  <a:pt x="1592" y="249"/>
                </a:moveTo>
                <a:cubicBezTo>
                  <a:pt x="1590" y="249"/>
                  <a:pt x="1589" y="248"/>
                  <a:pt x="1590" y="246"/>
                </a:cubicBezTo>
                <a:cubicBezTo>
                  <a:pt x="1590" y="246"/>
                  <a:pt x="1588" y="245"/>
                  <a:pt x="1588" y="245"/>
                </a:cubicBezTo>
                <a:cubicBezTo>
                  <a:pt x="1587" y="244"/>
                  <a:pt x="1586" y="244"/>
                  <a:pt x="1586" y="243"/>
                </a:cubicBezTo>
                <a:cubicBezTo>
                  <a:pt x="1584" y="242"/>
                  <a:pt x="1584" y="245"/>
                  <a:pt x="1583" y="246"/>
                </a:cubicBezTo>
                <a:cubicBezTo>
                  <a:pt x="1582" y="247"/>
                  <a:pt x="1583" y="248"/>
                  <a:pt x="1584" y="250"/>
                </a:cubicBezTo>
                <a:cubicBezTo>
                  <a:pt x="1584" y="252"/>
                  <a:pt x="1585" y="254"/>
                  <a:pt x="1586" y="256"/>
                </a:cubicBezTo>
                <a:cubicBezTo>
                  <a:pt x="1586" y="257"/>
                  <a:pt x="1586" y="258"/>
                  <a:pt x="1587" y="260"/>
                </a:cubicBezTo>
                <a:cubicBezTo>
                  <a:pt x="1587" y="261"/>
                  <a:pt x="1588" y="265"/>
                  <a:pt x="1587" y="267"/>
                </a:cubicBezTo>
                <a:cubicBezTo>
                  <a:pt x="1587" y="269"/>
                  <a:pt x="1584" y="269"/>
                  <a:pt x="1582" y="268"/>
                </a:cubicBezTo>
                <a:cubicBezTo>
                  <a:pt x="1580" y="268"/>
                  <a:pt x="1579" y="266"/>
                  <a:pt x="1578" y="266"/>
                </a:cubicBezTo>
                <a:cubicBezTo>
                  <a:pt x="1576" y="265"/>
                  <a:pt x="1577" y="269"/>
                  <a:pt x="1577" y="269"/>
                </a:cubicBezTo>
                <a:cubicBezTo>
                  <a:pt x="1577" y="271"/>
                  <a:pt x="1576" y="274"/>
                  <a:pt x="1574" y="273"/>
                </a:cubicBezTo>
                <a:cubicBezTo>
                  <a:pt x="1571" y="272"/>
                  <a:pt x="1571" y="269"/>
                  <a:pt x="1568" y="268"/>
                </a:cubicBezTo>
                <a:cubicBezTo>
                  <a:pt x="1564" y="267"/>
                  <a:pt x="1565" y="275"/>
                  <a:pt x="1565" y="277"/>
                </a:cubicBezTo>
                <a:cubicBezTo>
                  <a:pt x="1565" y="277"/>
                  <a:pt x="1564" y="277"/>
                  <a:pt x="1564" y="278"/>
                </a:cubicBezTo>
                <a:cubicBezTo>
                  <a:pt x="1564" y="279"/>
                  <a:pt x="1565" y="280"/>
                  <a:pt x="1565" y="281"/>
                </a:cubicBezTo>
                <a:cubicBezTo>
                  <a:pt x="1565" y="282"/>
                  <a:pt x="1564" y="282"/>
                  <a:pt x="1564" y="283"/>
                </a:cubicBezTo>
                <a:cubicBezTo>
                  <a:pt x="1564" y="285"/>
                  <a:pt x="1562" y="285"/>
                  <a:pt x="1561" y="284"/>
                </a:cubicBezTo>
                <a:cubicBezTo>
                  <a:pt x="1560" y="282"/>
                  <a:pt x="1558" y="283"/>
                  <a:pt x="1557" y="281"/>
                </a:cubicBezTo>
                <a:cubicBezTo>
                  <a:pt x="1555" y="279"/>
                  <a:pt x="1554" y="280"/>
                  <a:pt x="1553" y="282"/>
                </a:cubicBezTo>
                <a:cubicBezTo>
                  <a:pt x="1552" y="282"/>
                  <a:pt x="1551" y="283"/>
                  <a:pt x="1551" y="283"/>
                </a:cubicBezTo>
                <a:cubicBezTo>
                  <a:pt x="1551" y="284"/>
                  <a:pt x="1551" y="285"/>
                  <a:pt x="1550" y="286"/>
                </a:cubicBezTo>
                <a:cubicBezTo>
                  <a:pt x="1550" y="288"/>
                  <a:pt x="1550" y="288"/>
                  <a:pt x="1550" y="289"/>
                </a:cubicBezTo>
                <a:cubicBezTo>
                  <a:pt x="1549" y="290"/>
                  <a:pt x="1549" y="291"/>
                  <a:pt x="1549" y="292"/>
                </a:cubicBezTo>
                <a:cubicBezTo>
                  <a:pt x="1548" y="294"/>
                  <a:pt x="1545" y="294"/>
                  <a:pt x="1543" y="294"/>
                </a:cubicBezTo>
                <a:cubicBezTo>
                  <a:pt x="1542" y="294"/>
                  <a:pt x="1541" y="294"/>
                  <a:pt x="1540" y="294"/>
                </a:cubicBezTo>
                <a:cubicBezTo>
                  <a:pt x="1539" y="295"/>
                  <a:pt x="1539" y="296"/>
                  <a:pt x="1538" y="296"/>
                </a:cubicBezTo>
                <a:cubicBezTo>
                  <a:pt x="1537" y="297"/>
                  <a:pt x="1536" y="296"/>
                  <a:pt x="1536" y="298"/>
                </a:cubicBezTo>
                <a:cubicBezTo>
                  <a:pt x="1535" y="299"/>
                  <a:pt x="1534" y="299"/>
                  <a:pt x="1534" y="299"/>
                </a:cubicBezTo>
                <a:cubicBezTo>
                  <a:pt x="1533" y="299"/>
                  <a:pt x="1532" y="300"/>
                  <a:pt x="1532" y="301"/>
                </a:cubicBezTo>
                <a:cubicBezTo>
                  <a:pt x="1531" y="301"/>
                  <a:pt x="1531" y="300"/>
                  <a:pt x="1531" y="299"/>
                </a:cubicBezTo>
                <a:cubicBezTo>
                  <a:pt x="1533" y="298"/>
                  <a:pt x="1535" y="297"/>
                  <a:pt x="1536" y="296"/>
                </a:cubicBezTo>
                <a:cubicBezTo>
                  <a:pt x="1538" y="294"/>
                  <a:pt x="1538" y="293"/>
                  <a:pt x="1537" y="291"/>
                </a:cubicBezTo>
                <a:cubicBezTo>
                  <a:pt x="1537" y="289"/>
                  <a:pt x="1537" y="287"/>
                  <a:pt x="1536" y="285"/>
                </a:cubicBezTo>
                <a:cubicBezTo>
                  <a:pt x="1536" y="284"/>
                  <a:pt x="1535" y="283"/>
                  <a:pt x="1534" y="281"/>
                </a:cubicBezTo>
                <a:cubicBezTo>
                  <a:pt x="1533" y="280"/>
                  <a:pt x="1532" y="280"/>
                  <a:pt x="1530" y="279"/>
                </a:cubicBezTo>
                <a:cubicBezTo>
                  <a:pt x="1529" y="279"/>
                  <a:pt x="1529" y="282"/>
                  <a:pt x="1528" y="280"/>
                </a:cubicBezTo>
                <a:cubicBezTo>
                  <a:pt x="1527" y="279"/>
                  <a:pt x="1526" y="280"/>
                  <a:pt x="1527" y="279"/>
                </a:cubicBezTo>
                <a:cubicBezTo>
                  <a:pt x="1527" y="278"/>
                  <a:pt x="1527" y="278"/>
                  <a:pt x="1525" y="278"/>
                </a:cubicBezTo>
                <a:cubicBezTo>
                  <a:pt x="1525" y="278"/>
                  <a:pt x="1523" y="277"/>
                  <a:pt x="1523" y="277"/>
                </a:cubicBezTo>
                <a:cubicBezTo>
                  <a:pt x="1522" y="278"/>
                  <a:pt x="1523" y="278"/>
                  <a:pt x="1523" y="278"/>
                </a:cubicBezTo>
                <a:cubicBezTo>
                  <a:pt x="1525" y="280"/>
                  <a:pt x="1522" y="280"/>
                  <a:pt x="1522" y="281"/>
                </a:cubicBezTo>
                <a:cubicBezTo>
                  <a:pt x="1521" y="283"/>
                  <a:pt x="1519" y="283"/>
                  <a:pt x="1518" y="283"/>
                </a:cubicBezTo>
                <a:cubicBezTo>
                  <a:pt x="1516" y="283"/>
                  <a:pt x="1514" y="284"/>
                  <a:pt x="1512" y="285"/>
                </a:cubicBezTo>
                <a:cubicBezTo>
                  <a:pt x="1511" y="286"/>
                  <a:pt x="1510" y="288"/>
                  <a:pt x="1511" y="290"/>
                </a:cubicBezTo>
                <a:cubicBezTo>
                  <a:pt x="1511" y="291"/>
                  <a:pt x="1512" y="292"/>
                  <a:pt x="1511" y="293"/>
                </a:cubicBezTo>
                <a:cubicBezTo>
                  <a:pt x="1511" y="294"/>
                  <a:pt x="1509" y="295"/>
                  <a:pt x="1508" y="295"/>
                </a:cubicBezTo>
                <a:cubicBezTo>
                  <a:pt x="1507" y="295"/>
                  <a:pt x="1506" y="296"/>
                  <a:pt x="1505" y="296"/>
                </a:cubicBezTo>
                <a:cubicBezTo>
                  <a:pt x="1503" y="296"/>
                  <a:pt x="1503" y="296"/>
                  <a:pt x="1502" y="295"/>
                </a:cubicBezTo>
                <a:cubicBezTo>
                  <a:pt x="1501" y="295"/>
                  <a:pt x="1501" y="296"/>
                  <a:pt x="1500" y="296"/>
                </a:cubicBezTo>
                <a:cubicBezTo>
                  <a:pt x="1500" y="297"/>
                  <a:pt x="1499" y="297"/>
                  <a:pt x="1498" y="297"/>
                </a:cubicBezTo>
                <a:cubicBezTo>
                  <a:pt x="1497" y="298"/>
                  <a:pt x="1495" y="298"/>
                  <a:pt x="1493" y="298"/>
                </a:cubicBezTo>
                <a:cubicBezTo>
                  <a:pt x="1491" y="299"/>
                  <a:pt x="1489" y="299"/>
                  <a:pt x="1488" y="301"/>
                </a:cubicBezTo>
                <a:cubicBezTo>
                  <a:pt x="1488" y="303"/>
                  <a:pt x="1486" y="304"/>
                  <a:pt x="1486" y="305"/>
                </a:cubicBezTo>
                <a:cubicBezTo>
                  <a:pt x="1485" y="307"/>
                  <a:pt x="1485" y="309"/>
                  <a:pt x="1485" y="310"/>
                </a:cubicBezTo>
                <a:cubicBezTo>
                  <a:pt x="1485" y="312"/>
                  <a:pt x="1485" y="313"/>
                  <a:pt x="1484" y="314"/>
                </a:cubicBezTo>
                <a:cubicBezTo>
                  <a:pt x="1483" y="316"/>
                  <a:pt x="1482" y="317"/>
                  <a:pt x="1482" y="319"/>
                </a:cubicBezTo>
                <a:cubicBezTo>
                  <a:pt x="1482" y="320"/>
                  <a:pt x="1483" y="321"/>
                  <a:pt x="1482" y="322"/>
                </a:cubicBezTo>
                <a:cubicBezTo>
                  <a:pt x="1481" y="323"/>
                  <a:pt x="1480" y="323"/>
                  <a:pt x="1479" y="325"/>
                </a:cubicBezTo>
                <a:cubicBezTo>
                  <a:pt x="1478" y="328"/>
                  <a:pt x="1479" y="333"/>
                  <a:pt x="1483" y="333"/>
                </a:cubicBezTo>
                <a:cubicBezTo>
                  <a:pt x="1484" y="333"/>
                  <a:pt x="1485" y="333"/>
                  <a:pt x="1485" y="333"/>
                </a:cubicBezTo>
                <a:cubicBezTo>
                  <a:pt x="1487" y="332"/>
                  <a:pt x="1487" y="331"/>
                  <a:pt x="1487" y="329"/>
                </a:cubicBezTo>
                <a:cubicBezTo>
                  <a:pt x="1488" y="328"/>
                  <a:pt x="1489" y="327"/>
                  <a:pt x="1489" y="326"/>
                </a:cubicBezTo>
                <a:cubicBezTo>
                  <a:pt x="1489" y="325"/>
                  <a:pt x="1489" y="324"/>
                  <a:pt x="1489" y="322"/>
                </a:cubicBezTo>
                <a:cubicBezTo>
                  <a:pt x="1490" y="322"/>
                  <a:pt x="1491" y="319"/>
                  <a:pt x="1492" y="320"/>
                </a:cubicBezTo>
                <a:cubicBezTo>
                  <a:pt x="1492" y="321"/>
                  <a:pt x="1494" y="318"/>
                  <a:pt x="1493" y="318"/>
                </a:cubicBezTo>
                <a:cubicBezTo>
                  <a:pt x="1493" y="318"/>
                  <a:pt x="1492" y="318"/>
                  <a:pt x="1492" y="318"/>
                </a:cubicBezTo>
                <a:cubicBezTo>
                  <a:pt x="1491" y="317"/>
                  <a:pt x="1492" y="316"/>
                  <a:pt x="1493" y="316"/>
                </a:cubicBezTo>
                <a:cubicBezTo>
                  <a:pt x="1493" y="315"/>
                  <a:pt x="1494" y="313"/>
                  <a:pt x="1495" y="314"/>
                </a:cubicBezTo>
                <a:cubicBezTo>
                  <a:pt x="1496" y="314"/>
                  <a:pt x="1496" y="314"/>
                  <a:pt x="1496" y="313"/>
                </a:cubicBezTo>
                <a:cubicBezTo>
                  <a:pt x="1496" y="313"/>
                  <a:pt x="1497" y="312"/>
                  <a:pt x="1496" y="312"/>
                </a:cubicBezTo>
                <a:cubicBezTo>
                  <a:pt x="1496" y="312"/>
                  <a:pt x="1496" y="313"/>
                  <a:pt x="1495" y="313"/>
                </a:cubicBezTo>
                <a:cubicBezTo>
                  <a:pt x="1494" y="313"/>
                  <a:pt x="1497" y="309"/>
                  <a:pt x="1497" y="309"/>
                </a:cubicBezTo>
                <a:cubicBezTo>
                  <a:pt x="1499" y="307"/>
                  <a:pt x="1500" y="306"/>
                  <a:pt x="1502" y="306"/>
                </a:cubicBezTo>
                <a:cubicBezTo>
                  <a:pt x="1503" y="306"/>
                  <a:pt x="1505" y="307"/>
                  <a:pt x="1506" y="307"/>
                </a:cubicBezTo>
                <a:cubicBezTo>
                  <a:pt x="1507" y="308"/>
                  <a:pt x="1506" y="309"/>
                  <a:pt x="1505" y="309"/>
                </a:cubicBezTo>
                <a:cubicBezTo>
                  <a:pt x="1505" y="310"/>
                  <a:pt x="1505" y="311"/>
                  <a:pt x="1505" y="312"/>
                </a:cubicBezTo>
                <a:cubicBezTo>
                  <a:pt x="1505" y="313"/>
                  <a:pt x="1506" y="313"/>
                  <a:pt x="1506" y="314"/>
                </a:cubicBezTo>
                <a:cubicBezTo>
                  <a:pt x="1504" y="315"/>
                  <a:pt x="1507" y="318"/>
                  <a:pt x="1508" y="315"/>
                </a:cubicBezTo>
                <a:cubicBezTo>
                  <a:pt x="1508" y="314"/>
                  <a:pt x="1508" y="313"/>
                  <a:pt x="1509" y="314"/>
                </a:cubicBezTo>
                <a:cubicBezTo>
                  <a:pt x="1510" y="315"/>
                  <a:pt x="1510" y="315"/>
                  <a:pt x="1510" y="316"/>
                </a:cubicBezTo>
                <a:cubicBezTo>
                  <a:pt x="1511" y="317"/>
                  <a:pt x="1511" y="316"/>
                  <a:pt x="1511" y="315"/>
                </a:cubicBezTo>
                <a:cubicBezTo>
                  <a:pt x="1511" y="315"/>
                  <a:pt x="1511" y="314"/>
                  <a:pt x="1512" y="314"/>
                </a:cubicBezTo>
                <a:cubicBezTo>
                  <a:pt x="1512" y="314"/>
                  <a:pt x="1512" y="314"/>
                  <a:pt x="1512" y="313"/>
                </a:cubicBezTo>
                <a:cubicBezTo>
                  <a:pt x="1513" y="313"/>
                  <a:pt x="1512" y="312"/>
                  <a:pt x="1512" y="311"/>
                </a:cubicBezTo>
                <a:cubicBezTo>
                  <a:pt x="1513" y="310"/>
                  <a:pt x="1513" y="310"/>
                  <a:pt x="1514" y="309"/>
                </a:cubicBezTo>
                <a:cubicBezTo>
                  <a:pt x="1514" y="309"/>
                  <a:pt x="1515" y="307"/>
                  <a:pt x="1516" y="308"/>
                </a:cubicBezTo>
                <a:cubicBezTo>
                  <a:pt x="1516" y="309"/>
                  <a:pt x="1515" y="310"/>
                  <a:pt x="1516" y="310"/>
                </a:cubicBezTo>
                <a:cubicBezTo>
                  <a:pt x="1517" y="311"/>
                  <a:pt x="1517" y="311"/>
                  <a:pt x="1517" y="312"/>
                </a:cubicBezTo>
                <a:cubicBezTo>
                  <a:pt x="1518" y="312"/>
                  <a:pt x="1517" y="313"/>
                  <a:pt x="1517" y="313"/>
                </a:cubicBezTo>
                <a:cubicBezTo>
                  <a:pt x="1516" y="312"/>
                  <a:pt x="1516" y="312"/>
                  <a:pt x="1515" y="312"/>
                </a:cubicBezTo>
                <a:cubicBezTo>
                  <a:pt x="1515" y="313"/>
                  <a:pt x="1514" y="315"/>
                  <a:pt x="1516" y="315"/>
                </a:cubicBezTo>
                <a:cubicBezTo>
                  <a:pt x="1517" y="316"/>
                  <a:pt x="1518" y="313"/>
                  <a:pt x="1519" y="313"/>
                </a:cubicBezTo>
                <a:cubicBezTo>
                  <a:pt x="1521" y="313"/>
                  <a:pt x="1520" y="315"/>
                  <a:pt x="1521" y="317"/>
                </a:cubicBezTo>
                <a:cubicBezTo>
                  <a:pt x="1522" y="317"/>
                  <a:pt x="1522" y="317"/>
                  <a:pt x="1523" y="318"/>
                </a:cubicBezTo>
                <a:cubicBezTo>
                  <a:pt x="1523" y="318"/>
                  <a:pt x="1523" y="319"/>
                  <a:pt x="1523" y="319"/>
                </a:cubicBezTo>
                <a:cubicBezTo>
                  <a:pt x="1524" y="320"/>
                  <a:pt x="1525" y="318"/>
                  <a:pt x="1525" y="318"/>
                </a:cubicBezTo>
                <a:cubicBezTo>
                  <a:pt x="1525" y="316"/>
                  <a:pt x="1524" y="317"/>
                  <a:pt x="1523" y="315"/>
                </a:cubicBezTo>
                <a:cubicBezTo>
                  <a:pt x="1523" y="315"/>
                  <a:pt x="1523" y="314"/>
                  <a:pt x="1523" y="314"/>
                </a:cubicBezTo>
                <a:cubicBezTo>
                  <a:pt x="1523" y="314"/>
                  <a:pt x="1522" y="313"/>
                  <a:pt x="1522" y="313"/>
                </a:cubicBezTo>
                <a:cubicBezTo>
                  <a:pt x="1522" y="312"/>
                  <a:pt x="1524" y="311"/>
                  <a:pt x="1525" y="311"/>
                </a:cubicBezTo>
                <a:cubicBezTo>
                  <a:pt x="1527" y="310"/>
                  <a:pt x="1526" y="308"/>
                  <a:pt x="1525" y="307"/>
                </a:cubicBezTo>
                <a:cubicBezTo>
                  <a:pt x="1525" y="305"/>
                  <a:pt x="1527" y="304"/>
                  <a:pt x="1528" y="304"/>
                </a:cubicBezTo>
                <a:cubicBezTo>
                  <a:pt x="1529" y="303"/>
                  <a:pt x="1530" y="304"/>
                  <a:pt x="1532" y="305"/>
                </a:cubicBezTo>
                <a:cubicBezTo>
                  <a:pt x="1533" y="305"/>
                  <a:pt x="1533" y="306"/>
                  <a:pt x="1534" y="307"/>
                </a:cubicBezTo>
                <a:cubicBezTo>
                  <a:pt x="1535" y="308"/>
                  <a:pt x="1536" y="308"/>
                  <a:pt x="1538" y="308"/>
                </a:cubicBezTo>
                <a:cubicBezTo>
                  <a:pt x="1539" y="308"/>
                  <a:pt x="1541" y="309"/>
                  <a:pt x="1542" y="310"/>
                </a:cubicBezTo>
                <a:cubicBezTo>
                  <a:pt x="1543" y="311"/>
                  <a:pt x="1544" y="312"/>
                  <a:pt x="1545" y="314"/>
                </a:cubicBezTo>
                <a:cubicBezTo>
                  <a:pt x="1546" y="315"/>
                  <a:pt x="1546" y="317"/>
                  <a:pt x="1547" y="317"/>
                </a:cubicBezTo>
                <a:cubicBezTo>
                  <a:pt x="1548" y="317"/>
                  <a:pt x="1549" y="317"/>
                  <a:pt x="1550" y="317"/>
                </a:cubicBezTo>
                <a:cubicBezTo>
                  <a:pt x="1550" y="318"/>
                  <a:pt x="1550" y="319"/>
                  <a:pt x="1549" y="319"/>
                </a:cubicBezTo>
                <a:cubicBezTo>
                  <a:pt x="1549" y="320"/>
                  <a:pt x="1549" y="320"/>
                  <a:pt x="1549" y="321"/>
                </a:cubicBezTo>
                <a:cubicBezTo>
                  <a:pt x="1549" y="322"/>
                  <a:pt x="1549" y="322"/>
                  <a:pt x="1548" y="323"/>
                </a:cubicBezTo>
                <a:cubicBezTo>
                  <a:pt x="1547" y="324"/>
                  <a:pt x="1547" y="324"/>
                  <a:pt x="1546" y="325"/>
                </a:cubicBezTo>
                <a:cubicBezTo>
                  <a:pt x="1545" y="325"/>
                  <a:pt x="1545" y="326"/>
                  <a:pt x="1544" y="326"/>
                </a:cubicBezTo>
                <a:cubicBezTo>
                  <a:pt x="1543" y="326"/>
                  <a:pt x="1543" y="327"/>
                  <a:pt x="1543" y="328"/>
                </a:cubicBezTo>
                <a:cubicBezTo>
                  <a:pt x="1542" y="329"/>
                  <a:pt x="1542" y="329"/>
                  <a:pt x="1541" y="330"/>
                </a:cubicBezTo>
                <a:cubicBezTo>
                  <a:pt x="1541" y="331"/>
                  <a:pt x="1541" y="332"/>
                  <a:pt x="1541" y="333"/>
                </a:cubicBezTo>
                <a:cubicBezTo>
                  <a:pt x="1542" y="334"/>
                  <a:pt x="1541" y="334"/>
                  <a:pt x="1541" y="335"/>
                </a:cubicBezTo>
                <a:cubicBezTo>
                  <a:pt x="1541" y="337"/>
                  <a:pt x="1542" y="336"/>
                  <a:pt x="1543" y="337"/>
                </a:cubicBezTo>
                <a:cubicBezTo>
                  <a:pt x="1544" y="337"/>
                  <a:pt x="1543" y="338"/>
                  <a:pt x="1543" y="339"/>
                </a:cubicBezTo>
                <a:cubicBezTo>
                  <a:pt x="1543" y="340"/>
                  <a:pt x="1544" y="341"/>
                  <a:pt x="1544" y="342"/>
                </a:cubicBezTo>
                <a:cubicBezTo>
                  <a:pt x="1544" y="343"/>
                  <a:pt x="1543" y="344"/>
                  <a:pt x="1543" y="345"/>
                </a:cubicBezTo>
                <a:cubicBezTo>
                  <a:pt x="1543" y="346"/>
                  <a:pt x="1544" y="348"/>
                  <a:pt x="1544" y="349"/>
                </a:cubicBezTo>
                <a:cubicBezTo>
                  <a:pt x="1545" y="351"/>
                  <a:pt x="1547" y="352"/>
                  <a:pt x="1548" y="354"/>
                </a:cubicBezTo>
                <a:cubicBezTo>
                  <a:pt x="1550" y="355"/>
                  <a:pt x="1551" y="356"/>
                  <a:pt x="1553" y="357"/>
                </a:cubicBezTo>
                <a:cubicBezTo>
                  <a:pt x="1555" y="357"/>
                  <a:pt x="1556" y="358"/>
                  <a:pt x="1558" y="359"/>
                </a:cubicBezTo>
                <a:cubicBezTo>
                  <a:pt x="1560" y="360"/>
                  <a:pt x="1562" y="361"/>
                  <a:pt x="1564" y="362"/>
                </a:cubicBezTo>
                <a:cubicBezTo>
                  <a:pt x="1565" y="362"/>
                  <a:pt x="1566" y="362"/>
                  <a:pt x="1567" y="363"/>
                </a:cubicBezTo>
                <a:cubicBezTo>
                  <a:pt x="1569" y="364"/>
                  <a:pt x="1574" y="368"/>
                  <a:pt x="1575" y="364"/>
                </a:cubicBezTo>
                <a:cubicBezTo>
                  <a:pt x="1576" y="362"/>
                  <a:pt x="1577" y="359"/>
                  <a:pt x="1579" y="357"/>
                </a:cubicBezTo>
                <a:cubicBezTo>
                  <a:pt x="1582" y="356"/>
                  <a:pt x="1582" y="360"/>
                  <a:pt x="1582" y="361"/>
                </a:cubicBezTo>
                <a:cubicBezTo>
                  <a:pt x="1581" y="363"/>
                  <a:pt x="1579" y="364"/>
                  <a:pt x="1579" y="365"/>
                </a:cubicBezTo>
                <a:cubicBezTo>
                  <a:pt x="1578" y="367"/>
                  <a:pt x="1579" y="366"/>
                  <a:pt x="1580" y="367"/>
                </a:cubicBezTo>
                <a:cubicBezTo>
                  <a:pt x="1581" y="369"/>
                  <a:pt x="1582" y="371"/>
                  <a:pt x="1582" y="373"/>
                </a:cubicBezTo>
                <a:cubicBezTo>
                  <a:pt x="1582" y="374"/>
                  <a:pt x="1585" y="374"/>
                  <a:pt x="1586" y="373"/>
                </a:cubicBezTo>
                <a:cubicBezTo>
                  <a:pt x="1588" y="369"/>
                  <a:pt x="1590" y="366"/>
                  <a:pt x="1593" y="362"/>
                </a:cubicBezTo>
                <a:cubicBezTo>
                  <a:pt x="1596" y="359"/>
                  <a:pt x="1594" y="354"/>
                  <a:pt x="1593" y="351"/>
                </a:cubicBezTo>
                <a:cubicBezTo>
                  <a:pt x="1592" y="349"/>
                  <a:pt x="1592" y="349"/>
                  <a:pt x="1591" y="347"/>
                </a:cubicBezTo>
                <a:cubicBezTo>
                  <a:pt x="1591" y="346"/>
                  <a:pt x="1591" y="346"/>
                  <a:pt x="1591" y="345"/>
                </a:cubicBezTo>
                <a:cubicBezTo>
                  <a:pt x="1591" y="343"/>
                  <a:pt x="1589" y="344"/>
                  <a:pt x="1588" y="343"/>
                </a:cubicBezTo>
                <a:cubicBezTo>
                  <a:pt x="1587" y="342"/>
                  <a:pt x="1587" y="342"/>
                  <a:pt x="1586" y="342"/>
                </a:cubicBezTo>
                <a:cubicBezTo>
                  <a:pt x="1585" y="342"/>
                  <a:pt x="1585" y="341"/>
                  <a:pt x="1585" y="340"/>
                </a:cubicBezTo>
                <a:cubicBezTo>
                  <a:pt x="1585" y="338"/>
                  <a:pt x="1584" y="337"/>
                  <a:pt x="1585" y="335"/>
                </a:cubicBezTo>
                <a:cubicBezTo>
                  <a:pt x="1586" y="333"/>
                  <a:pt x="1588" y="333"/>
                  <a:pt x="1588" y="331"/>
                </a:cubicBezTo>
                <a:cubicBezTo>
                  <a:pt x="1588" y="330"/>
                  <a:pt x="1588" y="329"/>
                  <a:pt x="1588" y="329"/>
                </a:cubicBezTo>
                <a:cubicBezTo>
                  <a:pt x="1589" y="328"/>
                  <a:pt x="1590" y="329"/>
                  <a:pt x="1591" y="329"/>
                </a:cubicBezTo>
                <a:cubicBezTo>
                  <a:pt x="1592" y="328"/>
                  <a:pt x="1592" y="328"/>
                  <a:pt x="1593" y="327"/>
                </a:cubicBezTo>
                <a:cubicBezTo>
                  <a:pt x="1594" y="327"/>
                  <a:pt x="1594" y="328"/>
                  <a:pt x="1595" y="329"/>
                </a:cubicBezTo>
                <a:cubicBezTo>
                  <a:pt x="1595" y="329"/>
                  <a:pt x="1595" y="331"/>
                  <a:pt x="1594" y="331"/>
                </a:cubicBezTo>
                <a:cubicBezTo>
                  <a:pt x="1594" y="331"/>
                  <a:pt x="1593" y="330"/>
                  <a:pt x="1593" y="331"/>
                </a:cubicBezTo>
                <a:cubicBezTo>
                  <a:pt x="1593" y="331"/>
                  <a:pt x="1594" y="332"/>
                  <a:pt x="1594" y="332"/>
                </a:cubicBezTo>
                <a:cubicBezTo>
                  <a:pt x="1594" y="332"/>
                  <a:pt x="1594" y="332"/>
                  <a:pt x="1595" y="331"/>
                </a:cubicBezTo>
                <a:cubicBezTo>
                  <a:pt x="1595" y="331"/>
                  <a:pt x="1596" y="334"/>
                  <a:pt x="1596" y="333"/>
                </a:cubicBezTo>
                <a:cubicBezTo>
                  <a:pt x="1597" y="331"/>
                  <a:pt x="1596" y="329"/>
                  <a:pt x="1596" y="327"/>
                </a:cubicBezTo>
                <a:cubicBezTo>
                  <a:pt x="1597" y="325"/>
                  <a:pt x="1595" y="325"/>
                  <a:pt x="1594" y="326"/>
                </a:cubicBezTo>
                <a:cubicBezTo>
                  <a:pt x="1592" y="326"/>
                  <a:pt x="1592" y="324"/>
                  <a:pt x="1592" y="323"/>
                </a:cubicBezTo>
                <a:cubicBezTo>
                  <a:pt x="1592" y="322"/>
                  <a:pt x="1593" y="321"/>
                  <a:pt x="1594" y="320"/>
                </a:cubicBezTo>
                <a:cubicBezTo>
                  <a:pt x="1595" y="320"/>
                  <a:pt x="1596" y="319"/>
                  <a:pt x="1597" y="318"/>
                </a:cubicBezTo>
                <a:cubicBezTo>
                  <a:pt x="1597" y="318"/>
                  <a:pt x="1598" y="318"/>
                  <a:pt x="1598" y="318"/>
                </a:cubicBezTo>
                <a:cubicBezTo>
                  <a:pt x="1598" y="320"/>
                  <a:pt x="1598" y="321"/>
                  <a:pt x="1599" y="322"/>
                </a:cubicBezTo>
                <a:cubicBezTo>
                  <a:pt x="1599" y="323"/>
                  <a:pt x="1599" y="323"/>
                  <a:pt x="1599" y="324"/>
                </a:cubicBezTo>
                <a:cubicBezTo>
                  <a:pt x="1599" y="324"/>
                  <a:pt x="1599" y="325"/>
                  <a:pt x="1600" y="325"/>
                </a:cubicBezTo>
                <a:cubicBezTo>
                  <a:pt x="1600" y="326"/>
                  <a:pt x="1601" y="326"/>
                  <a:pt x="1601" y="327"/>
                </a:cubicBezTo>
                <a:cubicBezTo>
                  <a:pt x="1601" y="328"/>
                  <a:pt x="1602" y="328"/>
                  <a:pt x="1602" y="329"/>
                </a:cubicBezTo>
                <a:cubicBezTo>
                  <a:pt x="1603" y="330"/>
                  <a:pt x="1602" y="331"/>
                  <a:pt x="1603" y="332"/>
                </a:cubicBezTo>
                <a:cubicBezTo>
                  <a:pt x="1603" y="333"/>
                  <a:pt x="1604" y="333"/>
                  <a:pt x="1605" y="334"/>
                </a:cubicBezTo>
                <a:cubicBezTo>
                  <a:pt x="1606" y="334"/>
                  <a:pt x="1605" y="336"/>
                  <a:pt x="1605" y="337"/>
                </a:cubicBezTo>
                <a:cubicBezTo>
                  <a:pt x="1606" y="339"/>
                  <a:pt x="1606" y="340"/>
                  <a:pt x="1606" y="342"/>
                </a:cubicBezTo>
                <a:cubicBezTo>
                  <a:pt x="1606" y="343"/>
                  <a:pt x="1606" y="344"/>
                  <a:pt x="1606" y="345"/>
                </a:cubicBezTo>
                <a:cubicBezTo>
                  <a:pt x="1607" y="346"/>
                  <a:pt x="1607" y="346"/>
                  <a:pt x="1607" y="347"/>
                </a:cubicBezTo>
                <a:cubicBezTo>
                  <a:pt x="1607" y="348"/>
                  <a:pt x="1608" y="348"/>
                  <a:pt x="1609" y="349"/>
                </a:cubicBezTo>
                <a:cubicBezTo>
                  <a:pt x="1609" y="350"/>
                  <a:pt x="1609" y="351"/>
                  <a:pt x="1609" y="352"/>
                </a:cubicBezTo>
                <a:cubicBezTo>
                  <a:pt x="1610" y="351"/>
                  <a:pt x="1609" y="349"/>
                  <a:pt x="1609" y="348"/>
                </a:cubicBezTo>
                <a:cubicBezTo>
                  <a:pt x="1609" y="346"/>
                  <a:pt x="1609" y="343"/>
                  <a:pt x="1610" y="340"/>
                </a:cubicBezTo>
                <a:cubicBezTo>
                  <a:pt x="1610" y="339"/>
                  <a:pt x="1611" y="338"/>
                  <a:pt x="1611" y="337"/>
                </a:cubicBezTo>
                <a:cubicBezTo>
                  <a:pt x="1611" y="335"/>
                  <a:pt x="1608" y="334"/>
                  <a:pt x="1609" y="332"/>
                </a:cubicBezTo>
                <a:cubicBezTo>
                  <a:pt x="1609" y="331"/>
                  <a:pt x="1610" y="331"/>
                  <a:pt x="1610" y="332"/>
                </a:cubicBezTo>
                <a:cubicBezTo>
                  <a:pt x="1611" y="332"/>
                  <a:pt x="1612" y="331"/>
                  <a:pt x="1612" y="330"/>
                </a:cubicBezTo>
                <a:cubicBezTo>
                  <a:pt x="1613" y="328"/>
                  <a:pt x="1615" y="330"/>
                  <a:pt x="1616" y="329"/>
                </a:cubicBezTo>
                <a:cubicBezTo>
                  <a:pt x="1617" y="329"/>
                  <a:pt x="1617" y="325"/>
                  <a:pt x="1618" y="324"/>
                </a:cubicBezTo>
                <a:cubicBezTo>
                  <a:pt x="1619" y="323"/>
                  <a:pt x="1621" y="322"/>
                  <a:pt x="1621" y="320"/>
                </a:cubicBezTo>
                <a:cubicBezTo>
                  <a:pt x="1621" y="320"/>
                  <a:pt x="1620" y="320"/>
                  <a:pt x="1619" y="319"/>
                </a:cubicBezTo>
                <a:cubicBezTo>
                  <a:pt x="1619" y="318"/>
                  <a:pt x="1620" y="318"/>
                  <a:pt x="1620" y="317"/>
                </a:cubicBezTo>
                <a:cubicBezTo>
                  <a:pt x="1619" y="316"/>
                  <a:pt x="1621" y="315"/>
                  <a:pt x="1621" y="314"/>
                </a:cubicBezTo>
                <a:cubicBezTo>
                  <a:pt x="1621" y="313"/>
                  <a:pt x="1621" y="313"/>
                  <a:pt x="1620" y="312"/>
                </a:cubicBezTo>
                <a:cubicBezTo>
                  <a:pt x="1619" y="311"/>
                  <a:pt x="1620" y="311"/>
                  <a:pt x="1620" y="310"/>
                </a:cubicBezTo>
                <a:cubicBezTo>
                  <a:pt x="1619" y="309"/>
                  <a:pt x="1619" y="309"/>
                  <a:pt x="1619" y="308"/>
                </a:cubicBezTo>
                <a:cubicBezTo>
                  <a:pt x="1620" y="307"/>
                  <a:pt x="1619" y="306"/>
                  <a:pt x="1618" y="306"/>
                </a:cubicBezTo>
                <a:cubicBezTo>
                  <a:pt x="1617" y="306"/>
                  <a:pt x="1617" y="305"/>
                  <a:pt x="1617" y="304"/>
                </a:cubicBezTo>
                <a:cubicBezTo>
                  <a:pt x="1616" y="303"/>
                  <a:pt x="1614" y="304"/>
                  <a:pt x="1614" y="303"/>
                </a:cubicBezTo>
                <a:cubicBezTo>
                  <a:pt x="1614" y="302"/>
                  <a:pt x="1614" y="301"/>
                  <a:pt x="1614" y="300"/>
                </a:cubicBezTo>
                <a:cubicBezTo>
                  <a:pt x="1615" y="300"/>
                  <a:pt x="1616" y="300"/>
                  <a:pt x="1616" y="299"/>
                </a:cubicBezTo>
                <a:cubicBezTo>
                  <a:pt x="1615" y="298"/>
                  <a:pt x="1615" y="297"/>
                  <a:pt x="1615" y="297"/>
                </a:cubicBezTo>
                <a:cubicBezTo>
                  <a:pt x="1616" y="296"/>
                  <a:pt x="1616" y="295"/>
                  <a:pt x="1616" y="294"/>
                </a:cubicBezTo>
                <a:cubicBezTo>
                  <a:pt x="1616" y="293"/>
                  <a:pt x="1616" y="292"/>
                  <a:pt x="1616" y="291"/>
                </a:cubicBezTo>
                <a:cubicBezTo>
                  <a:pt x="1616" y="291"/>
                  <a:pt x="1615" y="291"/>
                  <a:pt x="1615" y="291"/>
                </a:cubicBezTo>
                <a:cubicBezTo>
                  <a:pt x="1614" y="292"/>
                  <a:pt x="1614" y="292"/>
                  <a:pt x="1613" y="293"/>
                </a:cubicBezTo>
                <a:cubicBezTo>
                  <a:pt x="1613" y="293"/>
                  <a:pt x="1612" y="292"/>
                  <a:pt x="1612" y="291"/>
                </a:cubicBezTo>
                <a:cubicBezTo>
                  <a:pt x="1613" y="290"/>
                  <a:pt x="1614" y="290"/>
                  <a:pt x="1613" y="289"/>
                </a:cubicBezTo>
                <a:cubicBezTo>
                  <a:pt x="1612" y="288"/>
                  <a:pt x="1612" y="288"/>
                  <a:pt x="1612" y="287"/>
                </a:cubicBezTo>
                <a:cubicBezTo>
                  <a:pt x="1613" y="286"/>
                  <a:pt x="1613" y="286"/>
                  <a:pt x="1614" y="286"/>
                </a:cubicBezTo>
                <a:cubicBezTo>
                  <a:pt x="1614" y="285"/>
                  <a:pt x="1612" y="284"/>
                  <a:pt x="1613" y="284"/>
                </a:cubicBezTo>
                <a:cubicBezTo>
                  <a:pt x="1614" y="284"/>
                  <a:pt x="1615" y="284"/>
                  <a:pt x="1614" y="283"/>
                </a:cubicBezTo>
                <a:cubicBezTo>
                  <a:pt x="1614" y="281"/>
                  <a:pt x="1612" y="282"/>
                  <a:pt x="1610" y="282"/>
                </a:cubicBezTo>
                <a:cubicBezTo>
                  <a:pt x="1610" y="282"/>
                  <a:pt x="1609" y="281"/>
                  <a:pt x="1609" y="281"/>
                </a:cubicBezTo>
                <a:cubicBezTo>
                  <a:pt x="1609" y="282"/>
                  <a:pt x="1609" y="282"/>
                  <a:pt x="1608" y="282"/>
                </a:cubicBezTo>
                <a:cubicBezTo>
                  <a:pt x="1608" y="282"/>
                  <a:pt x="1606" y="282"/>
                  <a:pt x="1606" y="282"/>
                </a:cubicBezTo>
                <a:cubicBezTo>
                  <a:pt x="1606" y="282"/>
                  <a:pt x="1605" y="280"/>
                  <a:pt x="1605" y="280"/>
                </a:cubicBezTo>
                <a:cubicBezTo>
                  <a:pt x="1605" y="279"/>
                  <a:pt x="1604" y="279"/>
                  <a:pt x="1605" y="278"/>
                </a:cubicBezTo>
                <a:cubicBezTo>
                  <a:pt x="1606" y="278"/>
                  <a:pt x="1607" y="278"/>
                  <a:pt x="1607" y="277"/>
                </a:cubicBezTo>
                <a:cubicBezTo>
                  <a:pt x="1608" y="277"/>
                  <a:pt x="1609" y="276"/>
                  <a:pt x="1609" y="275"/>
                </a:cubicBezTo>
                <a:cubicBezTo>
                  <a:pt x="1611" y="274"/>
                  <a:pt x="1611" y="274"/>
                  <a:pt x="1611" y="272"/>
                </a:cubicBezTo>
                <a:cubicBezTo>
                  <a:pt x="1612" y="269"/>
                  <a:pt x="1607" y="268"/>
                  <a:pt x="1607" y="264"/>
                </a:cubicBezTo>
                <a:cubicBezTo>
                  <a:pt x="1607" y="263"/>
                  <a:pt x="1607" y="262"/>
                  <a:pt x="1608" y="260"/>
                </a:cubicBezTo>
                <a:cubicBezTo>
                  <a:pt x="1608" y="260"/>
                  <a:pt x="1608" y="259"/>
                  <a:pt x="1608" y="258"/>
                </a:cubicBezTo>
                <a:cubicBezTo>
                  <a:pt x="1607" y="258"/>
                  <a:pt x="1605" y="260"/>
                  <a:pt x="1604" y="260"/>
                </a:cubicBezTo>
                <a:cubicBezTo>
                  <a:pt x="1603" y="260"/>
                  <a:pt x="1602" y="259"/>
                  <a:pt x="1602" y="258"/>
                </a:cubicBezTo>
                <a:cubicBezTo>
                  <a:pt x="1601" y="256"/>
                  <a:pt x="1601" y="257"/>
                  <a:pt x="1600" y="257"/>
                </a:cubicBezTo>
                <a:cubicBezTo>
                  <a:pt x="1599" y="256"/>
                  <a:pt x="1600" y="255"/>
                  <a:pt x="1600" y="255"/>
                </a:cubicBezTo>
                <a:cubicBezTo>
                  <a:pt x="1600" y="254"/>
                  <a:pt x="1597" y="251"/>
                  <a:pt x="1597" y="251"/>
                </a:cubicBezTo>
                <a:cubicBezTo>
                  <a:pt x="1596" y="251"/>
                  <a:pt x="1595" y="251"/>
                  <a:pt x="1594" y="250"/>
                </a:cubicBezTo>
                <a:cubicBezTo>
                  <a:pt x="1593" y="250"/>
                  <a:pt x="1593" y="250"/>
                  <a:pt x="1592" y="249"/>
                </a:cubicBezTo>
                <a:close/>
                <a:moveTo>
                  <a:pt x="1603" y="245"/>
                </a:moveTo>
                <a:cubicBezTo>
                  <a:pt x="1604" y="245"/>
                  <a:pt x="1605" y="245"/>
                  <a:pt x="1606" y="244"/>
                </a:cubicBezTo>
                <a:cubicBezTo>
                  <a:pt x="1608" y="243"/>
                  <a:pt x="1605" y="242"/>
                  <a:pt x="1604" y="242"/>
                </a:cubicBezTo>
                <a:cubicBezTo>
                  <a:pt x="1604" y="241"/>
                  <a:pt x="1605" y="241"/>
                  <a:pt x="1605" y="240"/>
                </a:cubicBezTo>
                <a:cubicBezTo>
                  <a:pt x="1605" y="240"/>
                  <a:pt x="1605" y="239"/>
                  <a:pt x="1604" y="239"/>
                </a:cubicBezTo>
                <a:cubicBezTo>
                  <a:pt x="1604" y="238"/>
                  <a:pt x="1604" y="237"/>
                  <a:pt x="1604" y="236"/>
                </a:cubicBezTo>
                <a:cubicBezTo>
                  <a:pt x="1603" y="235"/>
                  <a:pt x="1602" y="236"/>
                  <a:pt x="1602" y="237"/>
                </a:cubicBezTo>
                <a:cubicBezTo>
                  <a:pt x="1602" y="238"/>
                  <a:pt x="1602" y="238"/>
                  <a:pt x="1602" y="239"/>
                </a:cubicBezTo>
                <a:cubicBezTo>
                  <a:pt x="1601" y="239"/>
                  <a:pt x="1601" y="239"/>
                  <a:pt x="1601" y="240"/>
                </a:cubicBezTo>
                <a:cubicBezTo>
                  <a:pt x="1600" y="240"/>
                  <a:pt x="1601" y="241"/>
                  <a:pt x="1601" y="241"/>
                </a:cubicBezTo>
                <a:cubicBezTo>
                  <a:pt x="1601" y="242"/>
                  <a:pt x="1601" y="242"/>
                  <a:pt x="1600" y="242"/>
                </a:cubicBezTo>
                <a:cubicBezTo>
                  <a:pt x="1600" y="243"/>
                  <a:pt x="1602" y="244"/>
                  <a:pt x="1603" y="245"/>
                </a:cubicBezTo>
                <a:close/>
                <a:moveTo>
                  <a:pt x="1551" y="160"/>
                </a:moveTo>
                <a:cubicBezTo>
                  <a:pt x="1550" y="160"/>
                  <a:pt x="1550" y="160"/>
                  <a:pt x="1550" y="159"/>
                </a:cubicBezTo>
                <a:cubicBezTo>
                  <a:pt x="1550" y="158"/>
                  <a:pt x="1549" y="159"/>
                  <a:pt x="1549" y="159"/>
                </a:cubicBezTo>
                <a:cubicBezTo>
                  <a:pt x="1549" y="161"/>
                  <a:pt x="1549" y="162"/>
                  <a:pt x="1550" y="164"/>
                </a:cubicBezTo>
                <a:cubicBezTo>
                  <a:pt x="1551" y="165"/>
                  <a:pt x="1550" y="167"/>
                  <a:pt x="1551" y="169"/>
                </a:cubicBezTo>
                <a:cubicBezTo>
                  <a:pt x="1552" y="170"/>
                  <a:pt x="1552" y="170"/>
                  <a:pt x="1553" y="171"/>
                </a:cubicBezTo>
                <a:cubicBezTo>
                  <a:pt x="1553" y="172"/>
                  <a:pt x="1554" y="172"/>
                  <a:pt x="1555" y="172"/>
                </a:cubicBezTo>
                <a:cubicBezTo>
                  <a:pt x="1555" y="173"/>
                  <a:pt x="1556" y="174"/>
                  <a:pt x="1556" y="174"/>
                </a:cubicBezTo>
                <a:cubicBezTo>
                  <a:pt x="1557" y="175"/>
                  <a:pt x="1558" y="175"/>
                  <a:pt x="1559" y="175"/>
                </a:cubicBezTo>
                <a:cubicBezTo>
                  <a:pt x="1561" y="175"/>
                  <a:pt x="1561" y="177"/>
                  <a:pt x="1562" y="178"/>
                </a:cubicBezTo>
                <a:cubicBezTo>
                  <a:pt x="1563" y="180"/>
                  <a:pt x="1565" y="181"/>
                  <a:pt x="1566" y="182"/>
                </a:cubicBezTo>
                <a:cubicBezTo>
                  <a:pt x="1567" y="182"/>
                  <a:pt x="1567" y="183"/>
                  <a:pt x="1567" y="184"/>
                </a:cubicBezTo>
                <a:cubicBezTo>
                  <a:pt x="1568" y="184"/>
                  <a:pt x="1569" y="184"/>
                  <a:pt x="1569" y="183"/>
                </a:cubicBezTo>
                <a:cubicBezTo>
                  <a:pt x="1570" y="183"/>
                  <a:pt x="1572" y="183"/>
                  <a:pt x="1572" y="184"/>
                </a:cubicBezTo>
                <a:cubicBezTo>
                  <a:pt x="1572" y="185"/>
                  <a:pt x="1571" y="186"/>
                  <a:pt x="1570" y="186"/>
                </a:cubicBezTo>
                <a:cubicBezTo>
                  <a:pt x="1570" y="187"/>
                  <a:pt x="1571" y="187"/>
                  <a:pt x="1571" y="188"/>
                </a:cubicBezTo>
                <a:cubicBezTo>
                  <a:pt x="1570" y="188"/>
                  <a:pt x="1570" y="188"/>
                  <a:pt x="1570" y="189"/>
                </a:cubicBezTo>
                <a:cubicBezTo>
                  <a:pt x="1570" y="189"/>
                  <a:pt x="1569" y="189"/>
                  <a:pt x="1569" y="190"/>
                </a:cubicBezTo>
                <a:cubicBezTo>
                  <a:pt x="1569" y="190"/>
                  <a:pt x="1568" y="189"/>
                  <a:pt x="1568" y="189"/>
                </a:cubicBezTo>
                <a:cubicBezTo>
                  <a:pt x="1567" y="190"/>
                  <a:pt x="1568" y="191"/>
                  <a:pt x="1567" y="191"/>
                </a:cubicBezTo>
                <a:cubicBezTo>
                  <a:pt x="1566" y="191"/>
                  <a:pt x="1565" y="191"/>
                  <a:pt x="1566" y="192"/>
                </a:cubicBezTo>
                <a:cubicBezTo>
                  <a:pt x="1566" y="192"/>
                  <a:pt x="1567" y="193"/>
                  <a:pt x="1567" y="193"/>
                </a:cubicBezTo>
                <a:cubicBezTo>
                  <a:pt x="1567" y="192"/>
                  <a:pt x="1568" y="192"/>
                  <a:pt x="1568" y="193"/>
                </a:cubicBezTo>
                <a:cubicBezTo>
                  <a:pt x="1569" y="193"/>
                  <a:pt x="1570" y="193"/>
                  <a:pt x="1570" y="194"/>
                </a:cubicBezTo>
                <a:cubicBezTo>
                  <a:pt x="1570" y="195"/>
                  <a:pt x="1570" y="196"/>
                  <a:pt x="1570" y="197"/>
                </a:cubicBezTo>
                <a:cubicBezTo>
                  <a:pt x="1570" y="197"/>
                  <a:pt x="1570" y="198"/>
                  <a:pt x="1570" y="199"/>
                </a:cubicBezTo>
                <a:cubicBezTo>
                  <a:pt x="1571" y="199"/>
                  <a:pt x="1572" y="198"/>
                  <a:pt x="1572" y="198"/>
                </a:cubicBezTo>
                <a:cubicBezTo>
                  <a:pt x="1575" y="198"/>
                  <a:pt x="1576" y="199"/>
                  <a:pt x="1577" y="202"/>
                </a:cubicBezTo>
                <a:cubicBezTo>
                  <a:pt x="1577" y="203"/>
                  <a:pt x="1577" y="206"/>
                  <a:pt x="1579" y="204"/>
                </a:cubicBezTo>
                <a:cubicBezTo>
                  <a:pt x="1579" y="203"/>
                  <a:pt x="1580" y="203"/>
                  <a:pt x="1581" y="203"/>
                </a:cubicBezTo>
                <a:cubicBezTo>
                  <a:pt x="1582" y="203"/>
                  <a:pt x="1582" y="203"/>
                  <a:pt x="1583" y="204"/>
                </a:cubicBezTo>
                <a:cubicBezTo>
                  <a:pt x="1584" y="205"/>
                  <a:pt x="1584" y="204"/>
                  <a:pt x="1585" y="203"/>
                </a:cubicBezTo>
                <a:cubicBezTo>
                  <a:pt x="1585" y="203"/>
                  <a:pt x="1585" y="204"/>
                  <a:pt x="1586" y="204"/>
                </a:cubicBezTo>
                <a:cubicBezTo>
                  <a:pt x="1586" y="204"/>
                  <a:pt x="1586" y="202"/>
                  <a:pt x="1587" y="202"/>
                </a:cubicBezTo>
                <a:cubicBezTo>
                  <a:pt x="1588" y="202"/>
                  <a:pt x="1587" y="203"/>
                  <a:pt x="1588" y="203"/>
                </a:cubicBezTo>
                <a:cubicBezTo>
                  <a:pt x="1589" y="204"/>
                  <a:pt x="1589" y="203"/>
                  <a:pt x="1590" y="203"/>
                </a:cubicBezTo>
                <a:cubicBezTo>
                  <a:pt x="1590" y="202"/>
                  <a:pt x="1591" y="202"/>
                  <a:pt x="1591" y="203"/>
                </a:cubicBezTo>
                <a:cubicBezTo>
                  <a:pt x="1591" y="204"/>
                  <a:pt x="1591" y="204"/>
                  <a:pt x="1591" y="205"/>
                </a:cubicBezTo>
                <a:cubicBezTo>
                  <a:pt x="1591" y="206"/>
                  <a:pt x="1592" y="205"/>
                  <a:pt x="1592" y="206"/>
                </a:cubicBezTo>
                <a:cubicBezTo>
                  <a:pt x="1593" y="206"/>
                  <a:pt x="1594" y="206"/>
                  <a:pt x="1594" y="207"/>
                </a:cubicBezTo>
                <a:cubicBezTo>
                  <a:pt x="1595" y="207"/>
                  <a:pt x="1595" y="208"/>
                  <a:pt x="1596" y="208"/>
                </a:cubicBezTo>
                <a:cubicBezTo>
                  <a:pt x="1596" y="207"/>
                  <a:pt x="1595" y="206"/>
                  <a:pt x="1594" y="205"/>
                </a:cubicBezTo>
                <a:cubicBezTo>
                  <a:pt x="1593" y="204"/>
                  <a:pt x="1592" y="203"/>
                  <a:pt x="1591" y="201"/>
                </a:cubicBezTo>
                <a:cubicBezTo>
                  <a:pt x="1590" y="200"/>
                  <a:pt x="1590" y="200"/>
                  <a:pt x="1589" y="201"/>
                </a:cubicBezTo>
                <a:cubicBezTo>
                  <a:pt x="1588" y="202"/>
                  <a:pt x="1586" y="201"/>
                  <a:pt x="1587" y="200"/>
                </a:cubicBezTo>
                <a:cubicBezTo>
                  <a:pt x="1587" y="199"/>
                  <a:pt x="1591" y="197"/>
                  <a:pt x="1590" y="196"/>
                </a:cubicBezTo>
                <a:cubicBezTo>
                  <a:pt x="1589" y="195"/>
                  <a:pt x="1588" y="195"/>
                  <a:pt x="1588" y="195"/>
                </a:cubicBezTo>
                <a:cubicBezTo>
                  <a:pt x="1588" y="194"/>
                  <a:pt x="1587" y="194"/>
                  <a:pt x="1587" y="193"/>
                </a:cubicBezTo>
                <a:cubicBezTo>
                  <a:pt x="1586" y="193"/>
                  <a:pt x="1585" y="190"/>
                  <a:pt x="1585" y="189"/>
                </a:cubicBezTo>
                <a:cubicBezTo>
                  <a:pt x="1585" y="188"/>
                  <a:pt x="1584" y="187"/>
                  <a:pt x="1584" y="186"/>
                </a:cubicBezTo>
                <a:cubicBezTo>
                  <a:pt x="1584" y="185"/>
                  <a:pt x="1585" y="184"/>
                  <a:pt x="1584" y="182"/>
                </a:cubicBezTo>
                <a:cubicBezTo>
                  <a:pt x="1584" y="180"/>
                  <a:pt x="1582" y="178"/>
                  <a:pt x="1584" y="176"/>
                </a:cubicBezTo>
                <a:cubicBezTo>
                  <a:pt x="1585" y="176"/>
                  <a:pt x="1586" y="176"/>
                  <a:pt x="1586" y="175"/>
                </a:cubicBezTo>
                <a:cubicBezTo>
                  <a:pt x="1586" y="175"/>
                  <a:pt x="1585" y="174"/>
                  <a:pt x="1585" y="173"/>
                </a:cubicBezTo>
                <a:cubicBezTo>
                  <a:pt x="1585" y="173"/>
                  <a:pt x="1584" y="173"/>
                  <a:pt x="1584" y="173"/>
                </a:cubicBezTo>
                <a:cubicBezTo>
                  <a:pt x="1584" y="172"/>
                  <a:pt x="1585" y="171"/>
                  <a:pt x="1585" y="171"/>
                </a:cubicBezTo>
                <a:cubicBezTo>
                  <a:pt x="1587" y="172"/>
                  <a:pt x="1585" y="169"/>
                  <a:pt x="1584" y="168"/>
                </a:cubicBezTo>
                <a:cubicBezTo>
                  <a:pt x="1584" y="168"/>
                  <a:pt x="1582" y="168"/>
                  <a:pt x="1582" y="167"/>
                </a:cubicBezTo>
                <a:cubicBezTo>
                  <a:pt x="1581" y="167"/>
                  <a:pt x="1580" y="169"/>
                  <a:pt x="1581" y="167"/>
                </a:cubicBezTo>
                <a:cubicBezTo>
                  <a:pt x="1581" y="166"/>
                  <a:pt x="1580" y="167"/>
                  <a:pt x="1579" y="167"/>
                </a:cubicBezTo>
                <a:cubicBezTo>
                  <a:pt x="1579" y="167"/>
                  <a:pt x="1579" y="165"/>
                  <a:pt x="1579" y="165"/>
                </a:cubicBezTo>
                <a:cubicBezTo>
                  <a:pt x="1580" y="164"/>
                  <a:pt x="1581" y="164"/>
                  <a:pt x="1580" y="163"/>
                </a:cubicBezTo>
                <a:cubicBezTo>
                  <a:pt x="1579" y="162"/>
                  <a:pt x="1578" y="161"/>
                  <a:pt x="1577" y="161"/>
                </a:cubicBezTo>
                <a:cubicBezTo>
                  <a:pt x="1576" y="160"/>
                  <a:pt x="1575" y="159"/>
                  <a:pt x="1573" y="159"/>
                </a:cubicBezTo>
                <a:cubicBezTo>
                  <a:pt x="1573" y="159"/>
                  <a:pt x="1571" y="160"/>
                  <a:pt x="1571" y="160"/>
                </a:cubicBezTo>
                <a:cubicBezTo>
                  <a:pt x="1570" y="159"/>
                  <a:pt x="1570" y="159"/>
                  <a:pt x="1570" y="159"/>
                </a:cubicBezTo>
                <a:cubicBezTo>
                  <a:pt x="1569" y="159"/>
                  <a:pt x="1567" y="159"/>
                  <a:pt x="1566" y="159"/>
                </a:cubicBezTo>
                <a:cubicBezTo>
                  <a:pt x="1566" y="160"/>
                  <a:pt x="1566" y="160"/>
                  <a:pt x="1565" y="161"/>
                </a:cubicBezTo>
                <a:cubicBezTo>
                  <a:pt x="1564" y="161"/>
                  <a:pt x="1563" y="161"/>
                  <a:pt x="1561" y="161"/>
                </a:cubicBezTo>
                <a:cubicBezTo>
                  <a:pt x="1559" y="161"/>
                  <a:pt x="1557" y="159"/>
                  <a:pt x="1555" y="160"/>
                </a:cubicBezTo>
                <a:cubicBezTo>
                  <a:pt x="1554" y="160"/>
                  <a:pt x="1554" y="161"/>
                  <a:pt x="1553" y="160"/>
                </a:cubicBezTo>
                <a:cubicBezTo>
                  <a:pt x="1553" y="160"/>
                  <a:pt x="1553" y="160"/>
                  <a:pt x="1553" y="160"/>
                </a:cubicBezTo>
                <a:cubicBezTo>
                  <a:pt x="1553" y="159"/>
                  <a:pt x="1552" y="160"/>
                  <a:pt x="1551" y="160"/>
                </a:cubicBezTo>
                <a:close/>
                <a:moveTo>
                  <a:pt x="1573" y="157"/>
                </a:moveTo>
                <a:cubicBezTo>
                  <a:pt x="1573" y="157"/>
                  <a:pt x="1572" y="157"/>
                  <a:pt x="1572" y="157"/>
                </a:cubicBezTo>
                <a:cubicBezTo>
                  <a:pt x="1572" y="156"/>
                  <a:pt x="1573" y="156"/>
                  <a:pt x="1573" y="156"/>
                </a:cubicBezTo>
                <a:cubicBezTo>
                  <a:pt x="1573" y="155"/>
                  <a:pt x="1572" y="155"/>
                  <a:pt x="1571" y="155"/>
                </a:cubicBezTo>
                <a:cubicBezTo>
                  <a:pt x="1571" y="156"/>
                  <a:pt x="1571" y="157"/>
                  <a:pt x="1572" y="158"/>
                </a:cubicBezTo>
                <a:cubicBezTo>
                  <a:pt x="1572" y="158"/>
                  <a:pt x="1573" y="158"/>
                  <a:pt x="1573" y="157"/>
                </a:cubicBezTo>
                <a:close/>
                <a:moveTo>
                  <a:pt x="1571" y="159"/>
                </a:moveTo>
                <a:cubicBezTo>
                  <a:pt x="1572" y="159"/>
                  <a:pt x="1572" y="158"/>
                  <a:pt x="1571" y="158"/>
                </a:cubicBezTo>
                <a:cubicBezTo>
                  <a:pt x="1571" y="158"/>
                  <a:pt x="1571" y="156"/>
                  <a:pt x="1570" y="157"/>
                </a:cubicBezTo>
                <a:cubicBezTo>
                  <a:pt x="1570" y="157"/>
                  <a:pt x="1569" y="158"/>
                  <a:pt x="1569" y="158"/>
                </a:cubicBezTo>
                <a:cubicBezTo>
                  <a:pt x="1569" y="158"/>
                  <a:pt x="1571" y="159"/>
                  <a:pt x="1571" y="159"/>
                </a:cubicBezTo>
                <a:close/>
                <a:moveTo>
                  <a:pt x="1329" y="302"/>
                </a:moveTo>
                <a:cubicBezTo>
                  <a:pt x="1329" y="302"/>
                  <a:pt x="1330" y="303"/>
                  <a:pt x="1329" y="304"/>
                </a:cubicBezTo>
                <a:cubicBezTo>
                  <a:pt x="1329" y="304"/>
                  <a:pt x="1329" y="305"/>
                  <a:pt x="1330" y="305"/>
                </a:cubicBezTo>
                <a:cubicBezTo>
                  <a:pt x="1330" y="305"/>
                  <a:pt x="1332" y="303"/>
                  <a:pt x="1332" y="303"/>
                </a:cubicBezTo>
                <a:cubicBezTo>
                  <a:pt x="1332" y="302"/>
                  <a:pt x="1332" y="301"/>
                  <a:pt x="1332" y="301"/>
                </a:cubicBezTo>
                <a:cubicBezTo>
                  <a:pt x="1332" y="300"/>
                  <a:pt x="1333" y="300"/>
                  <a:pt x="1333" y="299"/>
                </a:cubicBezTo>
                <a:cubicBezTo>
                  <a:pt x="1332" y="299"/>
                  <a:pt x="1331" y="299"/>
                  <a:pt x="1332" y="298"/>
                </a:cubicBezTo>
                <a:cubicBezTo>
                  <a:pt x="1332" y="297"/>
                  <a:pt x="1332" y="296"/>
                  <a:pt x="1331" y="296"/>
                </a:cubicBezTo>
                <a:cubicBezTo>
                  <a:pt x="1330" y="296"/>
                  <a:pt x="1330" y="297"/>
                  <a:pt x="1329" y="297"/>
                </a:cubicBezTo>
                <a:cubicBezTo>
                  <a:pt x="1329" y="298"/>
                  <a:pt x="1328" y="298"/>
                  <a:pt x="1329" y="299"/>
                </a:cubicBezTo>
                <a:cubicBezTo>
                  <a:pt x="1329" y="299"/>
                  <a:pt x="1329" y="299"/>
                  <a:pt x="1329" y="300"/>
                </a:cubicBezTo>
                <a:cubicBezTo>
                  <a:pt x="1328" y="301"/>
                  <a:pt x="1328" y="301"/>
                  <a:pt x="1329" y="302"/>
                </a:cubicBezTo>
                <a:close/>
                <a:moveTo>
                  <a:pt x="1336" y="288"/>
                </a:moveTo>
                <a:cubicBezTo>
                  <a:pt x="1337" y="288"/>
                  <a:pt x="1337" y="287"/>
                  <a:pt x="1338" y="286"/>
                </a:cubicBezTo>
                <a:cubicBezTo>
                  <a:pt x="1338" y="285"/>
                  <a:pt x="1339" y="285"/>
                  <a:pt x="1340" y="284"/>
                </a:cubicBezTo>
                <a:cubicBezTo>
                  <a:pt x="1341" y="283"/>
                  <a:pt x="1342" y="284"/>
                  <a:pt x="1343" y="283"/>
                </a:cubicBezTo>
                <a:cubicBezTo>
                  <a:pt x="1343" y="283"/>
                  <a:pt x="1343" y="282"/>
                  <a:pt x="1344" y="283"/>
                </a:cubicBezTo>
                <a:cubicBezTo>
                  <a:pt x="1345" y="283"/>
                  <a:pt x="1346" y="282"/>
                  <a:pt x="1346" y="282"/>
                </a:cubicBezTo>
                <a:cubicBezTo>
                  <a:pt x="1346" y="281"/>
                  <a:pt x="1346" y="278"/>
                  <a:pt x="1347" y="278"/>
                </a:cubicBezTo>
                <a:cubicBezTo>
                  <a:pt x="1348" y="278"/>
                  <a:pt x="1348" y="279"/>
                  <a:pt x="1349" y="279"/>
                </a:cubicBezTo>
                <a:cubicBezTo>
                  <a:pt x="1350" y="278"/>
                  <a:pt x="1351" y="278"/>
                  <a:pt x="1352" y="278"/>
                </a:cubicBezTo>
                <a:cubicBezTo>
                  <a:pt x="1354" y="277"/>
                  <a:pt x="1355" y="275"/>
                  <a:pt x="1357" y="274"/>
                </a:cubicBezTo>
                <a:cubicBezTo>
                  <a:pt x="1358" y="272"/>
                  <a:pt x="1360" y="272"/>
                  <a:pt x="1361" y="270"/>
                </a:cubicBezTo>
                <a:cubicBezTo>
                  <a:pt x="1362" y="269"/>
                  <a:pt x="1362" y="268"/>
                  <a:pt x="1362" y="267"/>
                </a:cubicBezTo>
                <a:cubicBezTo>
                  <a:pt x="1363" y="266"/>
                  <a:pt x="1364" y="265"/>
                  <a:pt x="1364" y="265"/>
                </a:cubicBezTo>
                <a:cubicBezTo>
                  <a:pt x="1365" y="263"/>
                  <a:pt x="1367" y="263"/>
                  <a:pt x="1369" y="263"/>
                </a:cubicBezTo>
                <a:cubicBezTo>
                  <a:pt x="1371" y="263"/>
                  <a:pt x="1372" y="261"/>
                  <a:pt x="1373" y="260"/>
                </a:cubicBezTo>
                <a:cubicBezTo>
                  <a:pt x="1374" y="259"/>
                  <a:pt x="1375" y="259"/>
                  <a:pt x="1376" y="258"/>
                </a:cubicBezTo>
                <a:cubicBezTo>
                  <a:pt x="1376" y="258"/>
                  <a:pt x="1377" y="257"/>
                  <a:pt x="1377" y="256"/>
                </a:cubicBezTo>
                <a:cubicBezTo>
                  <a:pt x="1378" y="254"/>
                  <a:pt x="1380" y="253"/>
                  <a:pt x="1381" y="251"/>
                </a:cubicBezTo>
                <a:cubicBezTo>
                  <a:pt x="1382" y="250"/>
                  <a:pt x="1383" y="248"/>
                  <a:pt x="1384" y="247"/>
                </a:cubicBezTo>
                <a:cubicBezTo>
                  <a:pt x="1385" y="246"/>
                  <a:pt x="1384" y="244"/>
                  <a:pt x="1383" y="243"/>
                </a:cubicBezTo>
                <a:cubicBezTo>
                  <a:pt x="1383" y="242"/>
                  <a:pt x="1383" y="241"/>
                  <a:pt x="1383" y="240"/>
                </a:cubicBezTo>
                <a:cubicBezTo>
                  <a:pt x="1384" y="239"/>
                  <a:pt x="1385" y="240"/>
                  <a:pt x="1386" y="239"/>
                </a:cubicBezTo>
                <a:cubicBezTo>
                  <a:pt x="1386" y="239"/>
                  <a:pt x="1387" y="238"/>
                  <a:pt x="1388" y="238"/>
                </a:cubicBezTo>
                <a:cubicBezTo>
                  <a:pt x="1389" y="238"/>
                  <a:pt x="1390" y="238"/>
                  <a:pt x="1391" y="238"/>
                </a:cubicBezTo>
                <a:cubicBezTo>
                  <a:pt x="1393" y="238"/>
                  <a:pt x="1395" y="237"/>
                  <a:pt x="1397" y="236"/>
                </a:cubicBezTo>
                <a:cubicBezTo>
                  <a:pt x="1398" y="235"/>
                  <a:pt x="1398" y="234"/>
                  <a:pt x="1398" y="233"/>
                </a:cubicBezTo>
                <a:cubicBezTo>
                  <a:pt x="1398" y="232"/>
                  <a:pt x="1398" y="231"/>
                  <a:pt x="1399" y="230"/>
                </a:cubicBezTo>
                <a:cubicBezTo>
                  <a:pt x="1400" y="230"/>
                  <a:pt x="1400" y="229"/>
                  <a:pt x="1401" y="228"/>
                </a:cubicBezTo>
                <a:cubicBezTo>
                  <a:pt x="1402" y="227"/>
                  <a:pt x="1402" y="227"/>
                  <a:pt x="1403" y="227"/>
                </a:cubicBezTo>
                <a:cubicBezTo>
                  <a:pt x="1404" y="227"/>
                  <a:pt x="1404" y="226"/>
                  <a:pt x="1405" y="226"/>
                </a:cubicBezTo>
                <a:cubicBezTo>
                  <a:pt x="1406" y="226"/>
                  <a:pt x="1406" y="227"/>
                  <a:pt x="1407" y="227"/>
                </a:cubicBezTo>
                <a:cubicBezTo>
                  <a:pt x="1408" y="227"/>
                  <a:pt x="1408" y="226"/>
                  <a:pt x="1409" y="225"/>
                </a:cubicBezTo>
                <a:cubicBezTo>
                  <a:pt x="1410" y="225"/>
                  <a:pt x="1410" y="224"/>
                  <a:pt x="1411" y="224"/>
                </a:cubicBezTo>
                <a:cubicBezTo>
                  <a:pt x="1411" y="223"/>
                  <a:pt x="1413" y="223"/>
                  <a:pt x="1412" y="222"/>
                </a:cubicBezTo>
                <a:cubicBezTo>
                  <a:pt x="1411" y="221"/>
                  <a:pt x="1411" y="221"/>
                  <a:pt x="1411" y="220"/>
                </a:cubicBezTo>
                <a:cubicBezTo>
                  <a:pt x="1411" y="220"/>
                  <a:pt x="1410" y="219"/>
                  <a:pt x="1410" y="219"/>
                </a:cubicBezTo>
                <a:cubicBezTo>
                  <a:pt x="1410" y="218"/>
                  <a:pt x="1411" y="217"/>
                  <a:pt x="1410" y="217"/>
                </a:cubicBezTo>
                <a:cubicBezTo>
                  <a:pt x="1410" y="217"/>
                  <a:pt x="1409" y="218"/>
                  <a:pt x="1409" y="217"/>
                </a:cubicBezTo>
                <a:cubicBezTo>
                  <a:pt x="1409" y="217"/>
                  <a:pt x="1409" y="216"/>
                  <a:pt x="1409" y="216"/>
                </a:cubicBezTo>
                <a:cubicBezTo>
                  <a:pt x="1409" y="215"/>
                  <a:pt x="1408" y="214"/>
                  <a:pt x="1409" y="214"/>
                </a:cubicBezTo>
                <a:cubicBezTo>
                  <a:pt x="1409" y="214"/>
                  <a:pt x="1410" y="214"/>
                  <a:pt x="1410" y="214"/>
                </a:cubicBezTo>
                <a:cubicBezTo>
                  <a:pt x="1410" y="213"/>
                  <a:pt x="1410" y="213"/>
                  <a:pt x="1410" y="213"/>
                </a:cubicBezTo>
                <a:cubicBezTo>
                  <a:pt x="1410" y="213"/>
                  <a:pt x="1409" y="213"/>
                  <a:pt x="1409" y="213"/>
                </a:cubicBezTo>
                <a:cubicBezTo>
                  <a:pt x="1409" y="213"/>
                  <a:pt x="1408" y="213"/>
                  <a:pt x="1408" y="213"/>
                </a:cubicBezTo>
                <a:cubicBezTo>
                  <a:pt x="1408" y="212"/>
                  <a:pt x="1407" y="213"/>
                  <a:pt x="1407" y="213"/>
                </a:cubicBezTo>
                <a:cubicBezTo>
                  <a:pt x="1406" y="213"/>
                  <a:pt x="1406" y="212"/>
                  <a:pt x="1406" y="211"/>
                </a:cubicBezTo>
                <a:cubicBezTo>
                  <a:pt x="1406" y="210"/>
                  <a:pt x="1406" y="209"/>
                  <a:pt x="1406" y="209"/>
                </a:cubicBezTo>
                <a:cubicBezTo>
                  <a:pt x="1406" y="208"/>
                  <a:pt x="1406" y="207"/>
                  <a:pt x="1407" y="207"/>
                </a:cubicBezTo>
                <a:cubicBezTo>
                  <a:pt x="1408" y="207"/>
                  <a:pt x="1407" y="206"/>
                  <a:pt x="1408" y="206"/>
                </a:cubicBezTo>
                <a:cubicBezTo>
                  <a:pt x="1408" y="206"/>
                  <a:pt x="1409" y="207"/>
                  <a:pt x="1409" y="207"/>
                </a:cubicBezTo>
                <a:cubicBezTo>
                  <a:pt x="1410" y="208"/>
                  <a:pt x="1410" y="208"/>
                  <a:pt x="1410" y="207"/>
                </a:cubicBezTo>
                <a:cubicBezTo>
                  <a:pt x="1410" y="206"/>
                  <a:pt x="1410" y="205"/>
                  <a:pt x="1409" y="205"/>
                </a:cubicBezTo>
                <a:cubicBezTo>
                  <a:pt x="1408" y="205"/>
                  <a:pt x="1408" y="206"/>
                  <a:pt x="1407" y="205"/>
                </a:cubicBezTo>
                <a:cubicBezTo>
                  <a:pt x="1405" y="205"/>
                  <a:pt x="1407" y="202"/>
                  <a:pt x="1407" y="201"/>
                </a:cubicBezTo>
                <a:cubicBezTo>
                  <a:pt x="1408" y="200"/>
                  <a:pt x="1408" y="199"/>
                  <a:pt x="1408" y="198"/>
                </a:cubicBezTo>
                <a:cubicBezTo>
                  <a:pt x="1408" y="197"/>
                  <a:pt x="1408" y="197"/>
                  <a:pt x="1407" y="197"/>
                </a:cubicBezTo>
                <a:cubicBezTo>
                  <a:pt x="1405" y="198"/>
                  <a:pt x="1406" y="195"/>
                  <a:pt x="1406" y="194"/>
                </a:cubicBezTo>
                <a:cubicBezTo>
                  <a:pt x="1405" y="194"/>
                  <a:pt x="1406" y="196"/>
                  <a:pt x="1405" y="197"/>
                </a:cubicBezTo>
                <a:cubicBezTo>
                  <a:pt x="1404" y="198"/>
                  <a:pt x="1404" y="198"/>
                  <a:pt x="1404" y="199"/>
                </a:cubicBezTo>
                <a:cubicBezTo>
                  <a:pt x="1404" y="200"/>
                  <a:pt x="1404" y="201"/>
                  <a:pt x="1403" y="201"/>
                </a:cubicBezTo>
                <a:cubicBezTo>
                  <a:pt x="1403" y="201"/>
                  <a:pt x="1402" y="200"/>
                  <a:pt x="1402" y="200"/>
                </a:cubicBezTo>
                <a:cubicBezTo>
                  <a:pt x="1402" y="201"/>
                  <a:pt x="1403" y="201"/>
                  <a:pt x="1403" y="202"/>
                </a:cubicBezTo>
                <a:cubicBezTo>
                  <a:pt x="1404" y="202"/>
                  <a:pt x="1405" y="205"/>
                  <a:pt x="1404" y="205"/>
                </a:cubicBezTo>
                <a:cubicBezTo>
                  <a:pt x="1404" y="205"/>
                  <a:pt x="1403" y="205"/>
                  <a:pt x="1403" y="204"/>
                </a:cubicBezTo>
                <a:cubicBezTo>
                  <a:pt x="1403" y="204"/>
                  <a:pt x="1403" y="205"/>
                  <a:pt x="1403" y="205"/>
                </a:cubicBezTo>
                <a:cubicBezTo>
                  <a:pt x="1403" y="205"/>
                  <a:pt x="1404" y="207"/>
                  <a:pt x="1403" y="207"/>
                </a:cubicBezTo>
                <a:cubicBezTo>
                  <a:pt x="1402" y="207"/>
                  <a:pt x="1402" y="205"/>
                  <a:pt x="1402" y="204"/>
                </a:cubicBezTo>
                <a:cubicBezTo>
                  <a:pt x="1400" y="205"/>
                  <a:pt x="1401" y="206"/>
                  <a:pt x="1402" y="207"/>
                </a:cubicBezTo>
                <a:cubicBezTo>
                  <a:pt x="1402" y="208"/>
                  <a:pt x="1400" y="206"/>
                  <a:pt x="1400" y="208"/>
                </a:cubicBezTo>
                <a:cubicBezTo>
                  <a:pt x="1400" y="209"/>
                  <a:pt x="1400" y="209"/>
                  <a:pt x="1401" y="209"/>
                </a:cubicBezTo>
                <a:cubicBezTo>
                  <a:pt x="1401" y="209"/>
                  <a:pt x="1402" y="209"/>
                  <a:pt x="1402" y="210"/>
                </a:cubicBezTo>
                <a:cubicBezTo>
                  <a:pt x="1401" y="210"/>
                  <a:pt x="1401" y="210"/>
                  <a:pt x="1401" y="211"/>
                </a:cubicBezTo>
                <a:cubicBezTo>
                  <a:pt x="1401" y="211"/>
                  <a:pt x="1402" y="212"/>
                  <a:pt x="1402" y="212"/>
                </a:cubicBezTo>
                <a:cubicBezTo>
                  <a:pt x="1403" y="212"/>
                  <a:pt x="1403" y="211"/>
                  <a:pt x="1403" y="211"/>
                </a:cubicBezTo>
                <a:cubicBezTo>
                  <a:pt x="1404" y="211"/>
                  <a:pt x="1404" y="212"/>
                  <a:pt x="1404" y="212"/>
                </a:cubicBezTo>
                <a:cubicBezTo>
                  <a:pt x="1404" y="213"/>
                  <a:pt x="1404" y="213"/>
                  <a:pt x="1404" y="214"/>
                </a:cubicBezTo>
                <a:cubicBezTo>
                  <a:pt x="1405" y="215"/>
                  <a:pt x="1405" y="216"/>
                  <a:pt x="1404" y="216"/>
                </a:cubicBezTo>
                <a:cubicBezTo>
                  <a:pt x="1403" y="215"/>
                  <a:pt x="1403" y="213"/>
                  <a:pt x="1402" y="213"/>
                </a:cubicBezTo>
                <a:cubicBezTo>
                  <a:pt x="1401" y="213"/>
                  <a:pt x="1400" y="212"/>
                  <a:pt x="1400" y="212"/>
                </a:cubicBezTo>
                <a:cubicBezTo>
                  <a:pt x="1399" y="211"/>
                  <a:pt x="1400" y="211"/>
                  <a:pt x="1399" y="211"/>
                </a:cubicBezTo>
                <a:cubicBezTo>
                  <a:pt x="1399" y="210"/>
                  <a:pt x="1399" y="210"/>
                  <a:pt x="1399" y="209"/>
                </a:cubicBezTo>
                <a:cubicBezTo>
                  <a:pt x="1399" y="209"/>
                  <a:pt x="1399" y="208"/>
                  <a:pt x="1399" y="208"/>
                </a:cubicBezTo>
                <a:cubicBezTo>
                  <a:pt x="1398" y="208"/>
                  <a:pt x="1398" y="209"/>
                  <a:pt x="1398" y="210"/>
                </a:cubicBezTo>
                <a:cubicBezTo>
                  <a:pt x="1398" y="210"/>
                  <a:pt x="1397" y="211"/>
                  <a:pt x="1398" y="212"/>
                </a:cubicBezTo>
                <a:cubicBezTo>
                  <a:pt x="1398" y="213"/>
                  <a:pt x="1399" y="213"/>
                  <a:pt x="1399" y="214"/>
                </a:cubicBezTo>
                <a:cubicBezTo>
                  <a:pt x="1399" y="215"/>
                  <a:pt x="1400" y="214"/>
                  <a:pt x="1401" y="215"/>
                </a:cubicBezTo>
                <a:cubicBezTo>
                  <a:pt x="1401" y="216"/>
                  <a:pt x="1401" y="217"/>
                  <a:pt x="1401" y="218"/>
                </a:cubicBezTo>
                <a:cubicBezTo>
                  <a:pt x="1400" y="219"/>
                  <a:pt x="1400" y="220"/>
                  <a:pt x="1400" y="220"/>
                </a:cubicBezTo>
                <a:cubicBezTo>
                  <a:pt x="1400" y="221"/>
                  <a:pt x="1398" y="221"/>
                  <a:pt x="1398" y="222"/>
                </a:cubicBezTo>
                <a:cubicBezTo>
                  <a:pt x="1398" y="222"/>
                  <a:pt x="1399" y="222"/>
                  <a:pt x="1399" y="223"/>
                </a:cubicBezTo>
                <a:cubicBezTo>
                  <a:pt x="1398" y="224"/>
                  <a:pt x="1397" y="222"/>
                  <a:pt x="1397" y="224"/>
                </a:cubicBezTo>
                <a:cubicBezTo>
                  <a:pt x="1397" y="225"/>
                  <a:pt x="1396" y="225"/>
                  <a:pt x="1396" y="225"/>
                </a:cubicBezTo>
                <a:cubicBezTo>
                  <a:pt x="1395" y="226"/>
                  <a:pt x="1394" y="226"/>
                  <a:pt x="1394" y="225"/>
                </a:cubicBezTo>
                <a:cubicBezTo>
                  <a:pt x="1394" y="225"/>
                  <a:pt x="1394" y="224"/>
                  <a:pt x="1394" y="224"/>
                </a:cubicBezTo>
                <a:cubicBezTo>
                  <a:pt x="1394" y="223"/>
                  <a:pt x="1393" y="224"/>
                  <a:pt x="1393" y="225"/>
                </a:cubicBezTo>
                <a:cubicBezTo>
                  <a:pt x="1393" y="225"/>
                  <a:pt x="1393" y="226"/>
                  <a:pt x="1392" y="226"/>
                </a:cubicBezTo>
                <a:cubicBezTo>
                  <a:pt x="1392" y="225"/>
                  <a:pt x="1391" y="225"/>
                  <a:pt x="1391" y="226"/>
                </a:cubicBezTo>
                <a:cubicBezTo>
                  <a:pt x="1390" y="226"/>
                  <a:pt x="1390" y="227"/>
                  <a:pt x="1391" y="227"/>
                </a:cubicBezTo>
                <a:cubicBezTo>
                  <a:pt x="1392" y="228"/>
                  <a:pt x="1391" y="229"/>
                  <a:pt x="1390" y="229"/>
                </a:cubicBezTo>
                <a:cubicBezTo>
                  <a:pt x="1389" y="229"/>
                  <a:pt x="1389" y="230"/>
                  <a:pt x="1389" y="231"/>
                </a:cubicBezTo>
                <a:cubicBezTo>
                  <a:pt x="1389" y="233"/>
                  <a:pt x="1386" y="231"/>
                  <a:pt x="1385" y="232"/>
                </a:cubicBezTo>
                <a:cubicBezTo>
                  <a:pt x="1385" y="233"/>
                  <a:pt x="1386" y="234"/>
                  <a:pt x="1386" y="235"/>
                </a:cubicBezTo>
                <a:cubicBezTo>
                  <a:pt x="1386" y="235"/>
                  <a:pt x="1385" y="236"/>
                  <a:pt x="1385" y="236"/>
                </a:cubicBezTo>
                <a:cubicBezTo>
                  <a:pt x="1385" y="237"/>
                  <a:pt x="1384" y="237"/>
                  <a:pt x="1384" y="237"/>
                </a:cubicBezTo>
                <a:cubicBezTo>
                  <a:pt x="1383" y="236"/>
                  <a:pt x="1383" y="236"/>
                  <a:pt x="1383" y="235"/>
                </a:cubicBezTo>
                <a:cubicBezTo>
                  <a:pt x="1383" y="234"/>
                  <a:pt x="1383" y="235"/>
                  <a:pt x="1383" y="235"/>
                </a:cubicBezTo>
                <a:cubicBezTo>
                  <a:pt x="1382" y="236"/>
                  <a:pt x="1382" y="236"/>
                  <a:pt x="1382" y="237"/>
                </a:cubicBezTo>
                <a:cubicBezTo>
                  <a:pt x="1381" y="237"/>
                  <a:pt x="1380" y="238"/>
                  <a:pt x="1380" y="239"/>
                </a:cubicBezTo>
                <a:cubicBezTo>
                  <a:pt x="1380" y="240"/>
                  <a:pt x="1379" y="240"/>
                  <a:pt x="1379" y="241"/>
                </a:cubicBezTo>
                <a:cubicBezTo>
                  <a:pt x="1378" y="243"/>
                  <a:pt x="1377" y="245"/>
                  <a:pt x="1375" y="246"/>
                </a:cubicBezTo>
                <a:cubicBezTo>
                  <a:pt x="1374" y="246"/>
                  <a:pt x="1373" y="246"/>
                  <a:pt x="1373" y="247"/>
                </a:cubicBezTo>
                <a:cubicBezTo>
                  <a:pt x="1373" y="248"/>
                  <a:pt x="1372" y="248"/>
                  <a:pt x="1371" y="248"/>
                </a:cubicBezTo>
                <a:cubicBezTo>
                  <a:pt x="1370" y="249"/>
                  <a:pt x="1371" y="250"/>
                  <a:pt x="1370" y="251"/>
                </a:cubicBezTo>
                <a:cubicBezTo>
                  <a:pt x="1369" y="252"/>
                  <a:pt x="1369" y="252"/>
                  <a:pt x="1368" y="253"/>
                </a:cubicBezTo>
                <a:cubicBezTo>
                  <a:pt x="1367" y="253"/>
                  <a:pt x="1367" y="254"/>
                  <a:pt x="1366" y="254"/>
                </a:cubicBezTo>
                <a:cubicBezTo>
                  <a:pt x="1366" y="255"/>
                  <a:pt x="1366" y="256"/>
                  <a:pt x="1365" y="256"/>
                </a:cubicBezTo>
                <a:cubicBezTo>
                  <a:pt x="1364" y="256"/>
                  <a:pt x="1364" y="257"/>
                  <a:pt x="1364" y="258"/>
                </a:cubicBezTo>
                <a:cubicBezTo>
                  <a:pt x="1363" y="258"/>
                  <a:pt x="1362" y="258"/>
                  <a:pt x="1362" y="259"/>
                </a:cubicBezTo>
                <a:cubicBezTo>
                  <a:pt x="1362" y="260"/>
                  <a:pt x="1361" y="260"/>
                  <a:pt x="1360" y="260"/>
                </a:cubicBezTo>
                <a:cubicBezTo>
                  <a:pt x="1360" y="260"/>
                  <a:pt x="1360" y="260"/>
                  <a:pt x="1359" y="260"/>
                </a:cubicBezTo>
                <a:cubicBezTo>
                  <a:pt x="1358" y="260"/>
                  <a:pt x="1357" y="261"/>
                  <a:pt x="1356" y="261"/>
                </a:cubicBezTo>
                <a:cubicBezTo>
                  <a:pt x="1356" y="262"/>
                  <a:pt x="1355" y="262"/>
                  <a:pt x="1354" y="263"/>
                </a:cubicBezTo>
                <a:cubicBezTo>
                  <a:pt x="1353" y="264"/>
                  <a:pt x="1354" y="266"/>
                  <a:pt x="1352" y="266"/>
                </a:cubicBezTo>
                <a:cubicBezTo>
                  <a:pt x="1351" y="266"/>
                  <a:pt x="1350" y="265"/>
                  <a:pt x="1350" y="266"/>
                </a:cubicBezTo>
                <a:cubicBezTo>
                  <a:pt x="1349" y="267"/>
                  <a:pt x="1349" y="268"/>
                  <a:pt x="1348" y="269"/>
                </a:cubicBezTo>
                <a:cubicBezTo>
                  <a:pt x="1348" y="269"/>
                  <a:pt x="1347" y="269"/>
                  <a:pt x="1346" y="270"/>
                </a:cubicBezTo>
                <a:cubicBezTo>
                  <a:pt x="1345" y="271"/>
                  <a:pt x="1345" y="272"/>
                  <a:pt x="1345" y="272"/>
                </a:cubicBezTo>
                <a:cubicBezTo>
                  <a:pt x="1344" y="273"/>
                  <a:pt x="1344" y="275"/>
                  <a:pt x="1343" y="275"/>
                </a:cubicBezTo>
                <a:cubicBezTo>
                  <a:pt x="1342" y="276"/>
                  <a:pt x="1341" y="276"/>
                  <a:pt x="1341" y="276"/>
                </a:cubicBezTo>
                <a:cubicBezTo>
                  <a:pt x="1339" y="278"/>
                  <a:pt x="1338" y="280"/>
                  <a:pt x="1337" y="281"/>
                </a:cubicBezTo>
                <a:cubicBezTo>
                  <a:pt x="1337" y="282"/>
                  <a:pt x="1336" y="283"/>
                  <a:pt x="1336" y="284"/>
                </a:cubicBezTo>
                <a:cubicBezTo>
                  <a:pt x="1336" y="286"/>
                  <a:pt x="1336" y="286"/>
                  <a:pt x="1335" y="287"/>
                </a:cubicBezTo>
                <a:cubicBezTo>
                  <a:pt x="1335" y="288"/>
                  <a:pt x="1335" y="288"/>
                  <a:pt x="1336" y="288"/>
                </a:cubicBezTo>
                <a:close/>
                <a:moveTo>
                  <a:pt x="1415" y="55"/>
                </a:moveTo>
                <a:cubicBezTo>
                  <a:pt x="1415" y="55"/>
                  <a:pt x="1415" y="58"/>
                  <a:pt x="1415" y="57"/>
                </a:cubicBezTo>
                <a:cubicBezTo>
                  <a:pt x="1416" y="57"/>
                  <a:pt x="1416" y="56"/>
                  <a:pt x="1417" y="56"/>
                </a:cubicBezTo>
                <a:cubicBezTo>
                  <a:pt x="1417" y="55"/>
                  <a:pt x="1418" y="56"/>
                  <a:pt x="1418" y="56"/>
                </a:cubicBezTo>
                <a:cubicBezTo>
                  <a:pt x="1418" y="58"/>
                  <a:pt x="1419" y="60"/>
                  <a:pt x="1418" y="62"/>
                </a:cubicBezTo>
                <a:cubicBezTo>
                  <a:pt x="1418" y="63"/>
                  <a:pt x="1419" y="63"/>
                  <a:pt x="1419" y="64"/>
                </a:cubicBezTo>
                <a:cubicBezTo>
                  <a:pt x="1420" y="65"/>
                  <a:pt x="1419" y="65"/>
                  <a:pt x="1419" y="66"/>
                </a:cubicBezTo>
                <a:cubicBezTo>
                  <a:pt x="1419" y="67"/>
                  <a:pt x="1422" y="69"/>
                  <a:pt x="1420" y="70"/>
                </a:cubicBezTo>
                <a:cubicBezTo>
                  <a:pt x="1417" y="71"/>
                  <a:pt x="1421" y="74"/>
                  <a:pt x="1422" y="76"/>
                </a:cubicBezTo>
                <a:cubicBezTo>
                  <a:pt x="1425" y="81"/>
                  <a:pt x="1421" y="88"/>
                  <a:pt x="1425" y="92"/>
                </a:cubicBezTo>
                <a:cubicBezTo>
                  <a:pt x="1426" y="93"/>
                  <a:pt x="1427" y="93"/>
                  <a:pt x="1427" y="93"/>
                </a:cubicBezTo>
                <a:cubicBezTo>
                  <a:pt x="1428" y="92"/>
                  <a:pt x="1428" y="91"/>
                  <a:pt x="1428" y="91"/>
                </a:cubicBezTo>
                <a:cubicBezTo>
                  <a:pt x="1428" y="90"/>
                  <a:pt x="1428" y="90"/>
                  <a:pt x="1428" y="89"/>
                </a:cubicBezTo>
                <a:cubicBezTo>
                  <a:pt x="1429" y="89"/>
                  <a:pt x="1430" y="91"/>
                  <a:pt x="1430" y="91"/>
                </a:cubicBezTo>
                <a:cubicBezTo>
                  <a:pt x="1430" y="92"/>
                  <a:pt x="1429" y="95"/>
                  <a:pt x="1430" y="96"/>
                </a:cubicBezTo>
                <a:cubicBezTo>
                  <a:pt x="1432" y="97"/>
                  <a:pt x="1433" y="97"/>
                  <a:pt x="1433" y="99"/>
                </a:cubicBezTo>
                <a:cubicBezTo>
                  <a:pt x="1433" y="100"/>
                  <a:pt x="1432" y="100"/>
                  <a:pt x="1433" y="101"/>
                </a:cubicBezTo>
                <a:cubicBezTo>
                  <a:pt x="1433" y="102"/>
                  <a:pt x="1434" y="102"/>
                  <a:pt x="1435" y="102"/>
                </a:cubicBezTo>
                <a:cubicBezTo>
                  <a:pt x="1435" y="102"/>
                  <a:pt x="1435" y="103"/>
                  <a:pt x="1436" y="104"/>
                </a:cubicBezTo>
                <a:cubicBezTo>
                  <a:pt x="1436" y="104"/>
                  <a:pt x="1436" y="103"/>
                  <a:pt x="1437" y="103"/>
                </a:cubicBezTo>
                <a:cubicBezTo>
                  <a:pt x="1437" y="103"/>
                  <a:pt x="1437" y="103"/>
                  <a:pt x="1438" y="103"/>
                </a:cubicBezTo>
                <a:cubicBezTo>
                  <a:pt x="1439" y="102"/>
                  <a:pt x="1440" y="101"/>
                  <a:pt x="1439" y="100"/>
                </a:cubicBezTo>
                <a:cubicBezTo>
                  <a:pt x="1439" y="98"/>
                  <a:pt x="1439" y="97"/>
                  <a:pt x="1438" y="96"/>
                </a:cubicBezTo>
                <a:cubicBezTo>
                  <a:pt x="1438" y="95"/>
                  <a:pt x="1437" y="92"/>
                  <a:pt x="1438" y="91"/>
                </a:cubicBezTo>
                <a:cubicBezTo>
                  <a:pt x="1439" y="89"/>
                  <a:pt x="1440" y="92"/>
                  <a:pt x="1441" y="92"/>
                </a:cubicBezTo>
                <a:cubicBezTo>
                  <a:pt x="1442" y="93"/>
                  <a:pt x="1444" y="92"/>
                  <a:pt x="1445" y="92"/>
                </a:cubicBezTo>
                <a:cubicBezTo>
                  <a:pt x="1448" y="92"/>
                  <a:pt x="1448" y="94"/>
                  <a:pt x="1449" y="96"/>
                </a:cubicBezTo>
                <a:cubicBezTo>
                  <a:pt x="1450" y="98"/>
                  <a:pt x="1450" y="100"/>
                  <a:pt x="1448" y="101"/>
                </a:cubicBezTo>
                <a:cubicBezTo>
                  <a:pt x="1447" y="102"/>
                  <a:pt x="1446" y="103"/>
                  <a:pt x="1446" y="103"/>
                </a:cubicBezTo>
                <a:cubicBezTo>
                  <a:pt x="1445" y="104"/>
                  <a:pt x="1445" y="105"/>
                  <a:pt x="1444" y="106"/>
                </a:cubicBezTo>
                <a:cubicBezTo>
                  <a:pt x="1442" y="107"/>
                  <a:pt x="1439" y="108"/>
                  <a:pt x="1439" y="110"/>
                </a:cubicBezTo>
                <a:cubicBezTo>
                  <a:pt x="1439" y="112"/>
                  <a:pt x="1440" y="114"/>
                  <a:pt x="1440" y="115"/>
                </a:cubicBezTo>
                <a:cubicBezTo>
                  <a:pt x="1440" y="117"/>
                  <a:pt x="1440" y="118"/>
                  <a:pt x="1440" y="120"/>
                </a:cubicBezTo>
                <a:cubicBezTo>
                  <a:pt x="1440" y="120"/>
                  <a:pt x="1440" y="123"/>
                  <a:pt x="1441" y="122"/>
                </a:cubicBezTo>
                <a:cubicBezTo>
                  <a:pt x="1442" y="122"/>
                  <a:pt x="1441" y="121"/>
                  <a:pt x="1441" y="121"/>
                </a:cubicBezTo>
                <a:cubicBezTo>
                  <a:pt x="1442" y="120"/>
                  <a:pt x="1442" y="121"/>
                  <a:pt x="1443" y="120"/>
                </a:cubicBezTo>
                <a:cubicBezTo>
                  <a:pt x="1443" y="120"/>
                  <a:pt x="1442" y="119"/>
                  <a:pt x="1442" y="119"/>
                </a:cubicBezTo>
                <a:cubicBezTo>
                  <a:pt x="1443" y="118"/>
                  <a:pt x="1444" y="118"/>
                  <a:pt x="1445" y="118"/>
                </a:cubicBezTo>
                <a:cubicBezTo>
                  <a:pt x="1446" y="119"/>
                  <a:pt x="1449" y="119"/>
                  <a:pt x="1449" y="120"/>
                </a:cubicBezTo>
                <a:cubicBezTo>
                  <a:pt x="1449" y="121"/>
                  <a:pt x="1449" y="122"/>
                  <a:pt x="1448" y="123"/>
                </a:cubicBezTo>
                <a:cubicBezTo>
                  <a:pt x="1448" y="123"/>
                  <a:pt x="1447" y="125"/>
                  <a:pt x="1448" y="125"/>
                </a:cubicBezTo>
                <a:cubicBezTo>
                  <a:pt x="1449" y="126"/>
                  <a:pt x="1450" y="122"/>
                  <a:pt x="1452" y="123"/>
                </a:cubicBezTo>
                <a:cubicBezTo>
                  <a:pt x="1452" y="123"/>
                  <a:pt x="1453" y="124"/>
                  <a:pt x="1453" y="125"/>
                </a:cubicBezTo>
                <a:cubicBezTo>
                  <a:pt x="1453" y="125"/>
                  <a:pt x="1452" y="126"/>
                  <a:pt x="1453" y="127"/>
                </a:cubicBezTo>
                <a:cubicBezTo>
                  <a:pt x="1454" y="128"/>
                  <a:pt x="1456" y="126"/>
                  <a:pt x="1458" y="127"/>
                </a:cubicBezTo>
                <a:cubicBezTo>
                  <a:pt x="1458" y="127"/>
                  <a:pt x="1458" y="128"/>
                  <a:pt x="1459" y="128"/>
                </a:cubicBezTo>
                <a:cubicBezTo>
                  <a:pt x="1460" y="129"/>
                  <a:pt x="1461" y="127"/>
                  <a:pt x="1461" y="127"/>
                </a:cubicBezTo>
                <a:cubicBezTo>
                  <a:pt x="1462" y="126"/>
                  <a:pt x="1463" y="126"/>
                  <a:pt x="1464" y="126"/>
                </a:cubicBezTo>
                <a:cubicBezTo>
                  <a:pt x="1465" y="126"/>
                  <a:pt x="1465" y="125"/>
                  <a:pt x="1464" y="125"/>
                </a:cubicBezTo>
                <a:cubicBezTo>
                  <a:pt x="1463" y="124"/>
                  <a:pt x="1464" y="122"/>
                  <a:pt x="1465" y="121"/>
                </a:cubicBezTo>
                <a:cubicBezTo>
                  <a:pt x="1467" y="120"/>
                  <a:pt x="1468" y="120"/>
                  <a:pt x="1470" y="119"/>
                </a:cubicBezTo>
                <a:cubicBezTo>
                  <a:pt x="1470" y="119"/>
                  <a:pt x="1472" y="118"/>
                  <a:pt x="1472" y="118"/>
                </a:cubicBezTo>
                <a:cubicBezTo>
                  <a:pt x="1473" y="117"/>
                  <a:pt x="1473" y="117"/>
                  <a:pt x="1474" y="117"/>
                </a:cubicBezTo>
                <a:cubicBezTo>
                  <a:pt x="1475" y="118"/>
                  <a:pt x="1475" y="119"/>
                  <a:pt x="1476" y="119"/>
                </a:cubicBezTo>
                <a:cubicBezTo>
                  <a:pt x="1477" y="120"/>
                  <a:pt x="1478" y="120"/>
                  <a:pt x="1479" y="120"/>
                </a:cubicBezTo>
                <a:cubicBezTo>
                  <a:pt x="1480" y="121"/>
                  <a:pt x="1480" y="121"/>
                  <a:pt x="1481" y="122"/>
                </a:cubicBezTo>
                <a:cubicBezTo>
                  <a:pt x="1482" y="122"/>
                  <a:pt x="1483" y="122"/>
                  <a:pt x="1484" y="123"/>
                </a:cubicBezTo>
                <a:cubicBezTo>
                  <a:pt x="1486" y="124"/>
                  <a:pt x="1486" y="126"/>
                  <a:pt x="1487" y="127"/>
                </a:cubicBezTo>
                <a:cubicBezTo>
                  <a:pt x="1489" y="129"/>
                  <a:pt x="1491" y="129"/>
                  <a:pt x="1493" y="131"/>
                </a:cubicBezTo>
                <a:cubicBezTo>
                  <a:pt x="1495" y="133"/>
                  <a:pt x="1497" y="135"/>
                  <a:pt x="1496" y="138"/>
                </a:cubicBezTo>
                <a:cubicBezTo>
                  <a:pt x="1496" y="139"/>
                  <a:pt x="1498" y="142"/>
                  <a:pt x="1499" y="141"/>
                </a:cubicBezTo>
                <a:cubicBezTo>
                  <a:pt x="1499" y="141"/>
                  <a:pt x="1500" y="141"/>
                  <a:pt x="1500" y="140"/>
                </a:cubicBezTo>
                <a:cubicBezTo>
                  <a:pt x="1501" y="140"/>
                  <a:pt x="1502" y="140"/>
                  <a:pt x="1502" y="139"/>
                </a:cubicBezTo>
                <a:cubicBezTo>
                  <a:pt x="1501" y="137"/>
                  <a:pt x="1501" y="136"/>
                  <a:pt x="1501" y="134"/>
                </a:cubicBezTo>
                <a:cubicBezTo>
                  <a:pt x="1500" y="133"/>
                  <a:pt x="1500" y="132"/>
                  <a:pt x="1499" y="131"/>
                </a:cubicBezTo>
                <a:cubicBezTo>
                  <a:pt x="1499" y="131"/>
                  <a:pt x="1498" y="130"/>
                  <a:pt x="1498" y="130"/>
                </a:cubicBezTo>
                <a:cubicBezTo>
                  <a:pt x="1499" y="130"/>
                  <a:pt x="1499" y="130"/>
                  <a:pt x="1500" y="130"/>
                </a:cubicBezTo>
                <a:cubicBezTo>
                  <a:pt x="1500" y="129"/>
                  <a:pt x="1498" y="128"/>
                  <a:pt x="1497" y="128"/>
                </a:cubicBezTo>
                <a:cubicBezTo>
                  <a:pt x="1496" y="127"/>
                  <a:pt x="1495" y="126"/>
                  <a:pt x="1495" y="125"/>
                </a:cubicBezTo>
                <a:cubicBezTo>
                  <a:pt x="1495" y="124"/>
                  <a:pt x="1496" y="124"/>
                  <a:pt x="1496" y="123"/>
                </a:cubicBezTo>
                <a:cubicBezTo>
                  <a:pt x="1496" y="122"/>
                  <a:pt x="1496" y="122"/>
                  <a:pt x="1496" y="121"/>
                </a:cubicBezTo>
                <a:cubicBezTo>
                  <a:pt x="1495" y="120"/>
                  <a:pt x="1495" y="120"/>
                  <a:pt x="1495" y="119"/>
                </a:cubicBezTo>
                <a:cubicBezTo>
                  <a:pt x="1494" y="119"/>
                  <a:pt x="1493" y="118"/>
                  <a:pt x="1493" y="118"/>
                </a:cubicBezTo>
                <a:cubicBezTo>
                  <a:pt x="1494" y="117"/>
                  <a:pt x="1497" y="119"/>
                  <a:pt x="1497" y="117"/>
                </a:cubicBezTo>
                <a:cubicBezTo>
                  <a:pt x="1497" y="118"/>
                  <a:pt x="1497" y="117"/>
                  <a:pt x="1498" y="118"/>
                </a:cubicBezTo>
                <a:cubicBezTo>
                  <a:pt x="1498" y="118"/>
                  <a:pt x="1498" y="118"/>
                  <a:pt x="1498" y="119"/>
                </a:cubicBezTo>
                <a:cubicBezTo>
                  <a:pt x="1498" y="120"/>
                  <a:pt x="1499" y="119"/>
                  <a:pt x="1499" y="120"/>
                </a:cubicBezTo>
                <a:cubicBezTo>
                  <a:pt x="1500" y="120"/>
                  <a:pt x="1500" y="121"/>
                  <a:pt x="1501" y="121"/>
                </a:cubicBezTo>
                <a:cubicBezTo>
                  <a:pt x="1502" y="121"/>
                  <a:pt x="1502" y="121"/>
                  <a:pt x="1503" y="122"/>
                </a:cubicBezTo>
                <a:cubicBezTo>
                  <a:pt x="1504" y="123"/>
                  <a:pt x="1507" y="124"/>
                  <a:pt x="1506" y="126"/>
                </a:cubicBezTo>
                <a:cubicBezTo>
                  <a:pt x="1504" y="127"/>
                  <a:pt x="1507" y="128"/>
                  <a:pt x="1508" y="129"/>
                </a:cubicBezTo>
                <a:cubicBezTo>
                  <a:pt x="1508" y="129"/>
                  <a:pt x="1508" y="130"/>
                  <a:pt x="1509" y="130"/>
                </a:cubicBezTo>
                <a:cubicBezTo>
                  <a:pt x="1510" y="130"/>
                  <a:pt x="1511" y="130"/>
                  <a:pt x="1512" y="131"/>
                </a:cubicBezTo>
                <a:cubicBezTo>
                  <a:pt x="1514" y="131"/>
                  <a:pt x="1517" y="133"/>
                  <a:pt x="1517" y="134"/>
                </a:cubicBezTo>
                <a:cubicBezTo>
                  <a:pt x="1517" y="135"/>
                  <a:pt x="1517" y="136"/>
                  <a:pt x="1518" y="137"/>
                </a:cubicBezTo>
                <a:cubicBezTo>
                  <a:pt x="1518" y="138"/>
                  <a:pt x="1519" y="138"/>
                  <a:pt x="1520" y="139"/>
                </a:cubicBezTo>
                <a:cubicBezTo>
                  <a:pt x="1520" y="140"/>
                  <a:pt x="1520" y="141"/>
                  <a:pt x="1519" y="142"/>
                </a:cubicBezTo>
                <a:cubicBezTo>
                  <a:pt x="1519" y="143"/>
                  <a:pt x="1519" y="144"/>
                  <a:pt x="1519" y="145"/>
                </a:cubicBezTo>
                <a:cubicBezTo>
                  <a:pt x="1520" y="147"/>
                  <a:pt x="1521" y="146"/>
                  <a:pt x="1522" y="145"/>
                </a:cubicBezTo>
                <a:cubicBezTo>
                  <a:pt x="1524" y="144"/>
                  <a:pt x="1525" y="147"/>
                  <a:pt x="1526" y="147"/>
                </a:cubicBezTo>
                <a:cubicBezTo>
                  <a:pt x="1526" y="148"/>
                  <a:pt x="1527" y="148"/>
                  <a:pt x="1528" y="149"/>
                </a:cubicBezTo>
                <a:cubicBezTo>
                  <a:pt x="1529" y="150"/>
                  <a:pt x="1529" y="149"/>
                  <a:pt x="1530" y="149"/>
                </a:cubicBezTo>
                <a:cubicBezTo>
                  <a:pt x="1531" y="149"/>
                  <a:pt x="1531" y="150"/>
                  <a:pt x="1532" y="150"/>
                </a:cubicBezTo>
                <a:cubicBezTo>
                  <a:pt x="1533" y="150"/>
                  <a:pt x="1532" y="151"/>
                  <a:pt x="1533" y="151"/>
                </a:cubicBezTo>
                <a:cubicBezTo>
                  <a:pt x="1534" y="150"/>
                  <a:pt x="1536" y="150"/>
                  <a:pt x="1537" y="148"/>
                </a:cubicBezTo>
                <a:cubicBezTo>
                  <a:pt x="1537" y="147"/>
                  <a:pt x="1539" y="146"/>
                  <a:pt x="1539" y="148"/>
                </a:cubicBezTo>
                <a:cubicBezTo>
                  <a:pt x="1539" y="149"/>
                  <a:pt x="1539" y="150"/>
                  <a:pt x="1539" y="150"/>
                </a:cubicBezTo>
                <a:cubicBezTo>
                  <a:pt x="1538" y="151"/>
                  <a:pt x="1538" y="150"/>
                  <a:pt x="1537" y="150"/>
                </a:cubicBezTo>
                <a:cubicBezTo>
                  <a:pt x="1534" y="151"/>
                  <a:pt x="1536" y="154"/>
                  <a:pt x="1536" y="155"/>
                </a:cubicBezTo>
                <a:cubicBezTo>
                  <a:pt x="1537" y="156"/>
                  <a:pt x="1537" y="157"/>
                  <a:pt x="1538" y="158"/>
                </a:cubicBezTo>
                <a:cubicBezTo>
                  <a:pt x="1539" y="159"/>
                  <a:pt x="1540" y="162"/>
                  <a:pt x="1542" y="160"/>
                </a:cubicBezTo>
                <a:cubicBezTo>
                  <a:pt x="1544" y="159"/>
                  <a:pt x="1544" y="157"/>
                  <a:pt x="1544" y="155"/>
                </a:cubicBezTo>
                <a:cubicBezTo>
                  <a:pt x="1544" y="154"/>
                  <a:pt x="1545" y="153"/>
                  <a:pt x="1545" y="152"/>
                </a:cubicBezTo>
                <a:cubicBezTo>
                  <a:pt x="1545" y="151"/>
                  <a:pt x="1544" y="149"/>
                  <a:pt x="1544" y="147"/>
                </a:cubicBezTo>
                <a:cubicBezTo>
                  <a:pt x="1544" y="146"/>
                  <a:pt x="1545" y="147"/>
                  <a:pt x="1546" y="145"/>
                </a:cubicBezTo>
                <a:cubicBezTo>
                  <a:pt x="1546" y="144"/>
                  <a:pt x="1545" y="143"/>
                  <a:pt x="1544" y="144"/>
                </a:cubicBezTo>
                <a:cubicBezTo>
                  <a:pt x="1544" y="144"/>
                  <a:pt x="1544" y="146"/>
                  <a:pt x="1543" y="146"/>
                </a:cubicBezTo>
                <a:cubicBezTo>
                  <a:pt x="1543" y="146"/>
                  <a:pt x="1542" y="145"/>
                  <a:pt x="1542" y="145"/>
                </a:cubicBezTo>
                <a:cubicBezTo>
                  <a:pt x="1542" y="145"/>
                  <a:pt x="1541" y="145"/>
                  <a:pt x="1541" y="145"/>
                </a:cubicBezTo>
                <a:cubicBezTo>
                  <a:pt x="1540" y="144"/>
                  <a:pt x="1541" y="144"/>
                  <a:pt x="1540" y="143"/>
                </a:cubicBezTo>
                <a:cubicBezTo>
                  <a:pt x="1540" y="142"/>
                  <a:pt x="1538" y="143"/>
                  <a:pt x="1538" y="142"/>
                </a:cubicBezTo>
                <a:cubicBezTo>
                  <a:pt x="1536" y="141"/>
                  <a:pt x="1536" y="144"/>
                  <a:pt x="1534" y="144"/>
                </a:cubicBezTo>
                <a:cubicBezTo>
                  <a:pt x="1533" y="144"/>
                  <a:pt x="1534" y="143"/>
                  <a:pt x="1534" y="143"/>
                </a:cubicBezTo>
                <a:cubicBezTo>
                  <a:pt x="1534" y="142"/>
                  <a:pt x="1533" y="141"/>
                  <a:pt x="1533" y="141"/>
                </a:cubicBezTo>
                <a:cubicBezTo>
                  <a:pt x="1533" y="139"/>
                  <a:pt x="1535" y="138"/>
                  <a:pt x="1536" y="138"/>
                </a:cubicBezTo>
                <a:cubicBezTo>
                  <a:pt x="1537" y="139"/>
                  <a:pt x="1538" y="139"/>
                  <a:pt x="1537" y="138"/>
                </a:cubicBezTo>
                <a:cubicBezTo>
                  <a:pt x="1537" y="137"/>
                  <a:pt x="1539" y="137"/>
                  <a:pt x="1538" y="136"/>
                </a:cubicBezTo>
                <a:cubicBezTo>
                  <a:pt x="1538" y="136"/>
                  <a:pt x="1537" y="136"/>
                  <a:pt x="1537" y="136"/>
                </a:cubicBezTo>
                <a:cubicBezTo>
                  <a:pt x="1535" y="135"/>
                  <a:pt x="1536" y="136"/>
                  <a:pt x="1536" y="136"/>
                </a:cubicBezTo>
                <a:cubicBezTo>
                  <a:pt x="1536" y="140"/>
                  <a:pt x="1531" y="134"/>
                  <a:pt x="1531" y="133"/>
                </a:cubicBezTo>
                <a:cubicBezTo>
                  <a:pt x="1530" y="131"/>
                  <a:pt x="1526" y="130"/>
                  <a:pt x="1526" y="128"/>
                </a:cubicBezTo>
                <a:cubicBezTo>
                  <a:pt x="1526" y="127"/>
                  <a:pt x="1527" y="124"/>
                  <a:pt x="1529" y="124"/>
                </a:cubicBezTo>
                <a:cubicBezTo>
                  <a:pt x="1530" y="124"/>
                  <a:pt x="1530" y="124"/>
                  <a:pt x="1531" y="124"/>
                </a:cubicBezTo>
                <a:cubicBezTo>
                  <a:pt x="1532" y="124"/>
                  <a:pt x="1533" y="125"/>
                  <a:pt x="1534" y="125"/>
                </a:cubicBezTo>
                <a:cubicBezTo>
                  <a:pt x="1535" y="125"/>
                  <a:pt x="1535" y="124"/>
                  <a:pt x="1536" y="124"/>
                </a:cubicBezTo>
                <a:cubicBezTo>
                  <a:pt x="1537" y="124"/>
                  <a:pt x="1538" y="125"/>
                  <a:pt x="1539" y="124"/>
                </a:cubicBezTo>
                <a:cubicBezTo>
                  <a:pt x="1539" y="123"/>
                  <a:pt x="1539" y="122"/>
                  <a:pt x="1538" y="122"/>
                </a:cubicBezTo>
                <a:cubicBezTo>
                  <a:pt x="1537" y="122"/>
                  <a:pt x="1536" y="121"/>
                  <a:pt x="1535" y="121"/>
                </a:cubicBezTo>
                <a:cubicBezTo>
                  <a:pt x="1534" y="120"/>
                  <a:pt x="1533" y="120"/>
                  <a:pt x="1533" y="119"/>
                </a:cubicBezTo>
                <a:cubicBezTo>
                  <a:pt x="1533" y="119"/>
                  <a:pt x="1532" y="118"/>
                  <a:pt x="1532" y="118"/>
                </a:cubicBezTo>
                <a:cubicBezTo>
                  <a:pt x="1531" y="118"/>
                  <a:pt x="1531" y="119"/>
                  <a:pt x="1531" y="119"/>
                </a:cubicBezTo>
                <a:cubicBezTo>
                  <a:pt x="1530" y="119"/>
                  <a:pt x="1530" y="119"/>
                  <a:pt x="1529" y="119"/>
                </a:cubicBezTo>
                <a:cubicBezTo>
                  <a:pt x="1529" y="119"/>
                  <a:pt x="1527" y="118"/>
                  <a:pt x="1528" y="118"/>
                </a:cubicBezTo>
                <a:cubicBezTo>
                  <a:pt x="1529" y="118"/>
                  <a:pt x="1529" y="118"/>
                  <a:pt x="1530" y="118"/>
                </a:cubicBezTo>
                <a:cubicBezTo>
                  <a:pt x="1530" y="118"/>
                  <a:pt x="1531" y="117"/>
                  <a:pt x="1530" y="117"/>
                </a:cubicBezTo>
                <a:cubicBezTo>
                  <a:pt x="1530" y="117"/>
                  <a:pt x="1529" y="117"/>
                  <a:pt x="1529" y="117"/>
                </a:cubicBezTo>
                <a:cubicBezTo>
                  <a:pt x="1528" y="117"/>
                  <a:pt x="1528" y="116"/>
                  <a:pt x="1528" y="117"/>
                </a:cubicBezTo>
                <a:cubicBezTo>
                  <a:pt x="1527" y="117"/>
                  <a:pt x="1528" y="117"/>
                  <a:pt x="1528" y="117"/>
                </a:cubicBezTo>
                <a:cubicBezTo>
                  <a:pt x="1528" y="118"/>
                  <a:pt x="1527" y="118"/>
                  <a:pt x="1527" y="118"/>
                </a:cubicBezTo>
                <a:cubicBezTo>
                  <a:pt x="1526" y="118"/>
                  <a:pt x="1525" y="117"/>
                  <a:pt x="1524" y="117"/>
                </a:cubicBezTo>
                <a:cubicBezTo>
                  <a:pt x="1524" y="117"/>
                  <a:pt x="1523" y="118"/>
                  <a:pt x="1523" y="117"/>
                </a:cubicBezTo>
                <a:cubicBezTo>
                  <a:pt x="1522" y="117"/>
                  <a:pt x="1522" y="115"/>
                  <a:pt x="1522" y="115"/>
                </a:cubicBezTo>
                <a:cubicBezTo>
                  <a:pt x="1521" y="115"/>
                  <a:pt x="1521" y="115"/>
                  <a:pt x="1521" y="114"/>
                </a:cubicBezTo>
                <a:cubicBezTo>
                  <a:pt x="1521" y="113"/>
                  <a:pt x="1520" y="112"/>
                  <a:pt x="1520" y="113"/>
                </a:cubicBezTo>
                <a:cubicBezTo>
                  <a:pt x="1520" y="114"/>
                  <a:pt x="1519" y="114"/>
                  <a:pt x="1519" y="114"/>
                </a:cubicBezTo>
                <a:cubicBezTo>
                  <a:pt x="1518" y="114"/>
                  <a:pt x="1518" y="115"/>
                  <a:pt x="1518" y="115"/>
                </a:cubicBezTo>
                <a:cubicBezTo>
                  <a:pt x="1517" y="116"/>
                  <a:pt x="1517" y="117"/>
                  <a:pt x="1518" y="117"/>
                </a:cubicBezTo>
                <a:cubicBezTo>
                  <a:pt x="1519" y="118"/>
                  <a:pt x="1519" y="117"/>
                  <a:pt x="1520" y="117"/>
                </a:cubicBezTo>
                <a:cubicBezTo>
                  <a:pt x="1520" y="118"/>
                  <a:pt x="1519" y="118"/>
                  <a:pt x="1519" y="120"/>
                </a:cubicBezTo>
                <a:cubicBezTo>
                  <a:pt x="1520" y="121"/>
                  <a:pt x="1521" y="121"/>
                  <a:pt x="1519" y="122"/>
                </a:cubicBezTo>
                <a:cubicBezTo>
                  <a:pt x="1519" y="123"/>
                  <a:pt x="1519" y="123"/>
                  <a:pt x="1518" y="124"/>
                </a:cubicBezTo>
                <a:cubicBezTo>
                  <a:pt x="1518" y="124"/>
                  <a:pt x="1517" y="124"/>
                  <a:pt x="1516" y="124"/>
                </a:cubicBezTo>
                <a:cubicBezTo>
                  <a:pt x="1514" y="124"/>
                  <a:pt x="1515" y="126"/>
                  <a:pt x="1514" y="126"/>
                </a:cubicBezTo>
                <a:cubicBezTo>
                  <a:pt x="1514" y="125"/>
                  <a:pt x="1514" y="124"/>
                  <a:pt x="1514" y="123"/>
                </a:cubicBezTo>
                <a:cubicBezTo>
                  <a:pt x="1513" y="123"/>
                  <a:pt x="1512" y="123"/>
                  <a:pt x="1512" y="122"/>
                </a:cubicBezTo>
                <a:cubicBezTo>
                  <a:pt x="1511" y="120"/>
                  <a:pt x="1513" y="120"/>
                  <a:pt x="1513" y="118"/>
                </a:cubicBezTo>
                <a:cubicBezTo>
                  <a:pt x="1513" y="116"/>
                  <a:pt x="1512" y="116"/>
                  <a:pt x="1512" y="115"/>
                </a:cubicBezTo>
                <a:cubicBezTo>
                  <a:pt x="1512" y="114"/>
                  <a:pt x="1512" y="113"/>
                  <a:pt x="1512" y="113"/>
                </a:cubicBezTo>
                <a:cubicBezTo>
                  <a:pt x="1511" y="112"/>
                  <a:pt x="1510" y="112"/>
                  <a:pt x="1510" y="112"/>
                </a:cubicBezTo>
                <a:cubicBezTo>
                  <a:pt x="1509" y="111"/>
                  <a:pt x="1509" y="110"/>
                  <a:pt x="1509" y="110"/>
                </a:cubicBezTo>
                <a:cubicBezTo>
                  <a:pt x="1508" y="109"/>
                  <a:pt x="1507" y="107"/>
                  <a:pt x="1506" y="107"/>
                </a:cubicBezTo>
                <a:cubicBezTo>
                  <a:pt x="1505" y="107"/>
                  <a:pt x="1504" y="107"/>
                  <a:pt x="1504" y="106"/>
                </a:cubicBezTo>
                <a:cubicBezTo>
                  <a:pt x="1504" y="105"/>
                  <a:pt x="1503" y="106"/>
                  <a:pt x="1502" y="106"/>
                </a:cubicBezTo>
                <a:cubicBezTo>
                  <a:pt x="1500" y="104"/>
                  <a:pt x="1502" y="107"/>
                  <a:pt x="1500" y="107"/>
                </a:cubicBezTo>
                <a:cubicBezTo>
                  <a:pt x="1500" y="107"/>
                  <a:pt x="1499" y="106"/>
                  <a:pt x="1498" y="106"/>
                </a:cubicBezTo>
                <a:cubicBezTo>
                  <a:pt x="1497" y="105"/>
                  <a:pt x="1496" y="105"/>
                  <a:pt x="1495" y="106"/>
                </a:cubicBezTo>
                <a:cubicBezTo>
                  <a:pt x="1493" y="106"/>
                  <a:pt x="1493" y="107"/>
                  <a:pt x="1492" y="108"/>
                </a:cubicBezTo>
                <a:cubicBezTo>
                  <a:pt x="1491" y="109"/>
                  <a:pt x="1491" y="110"/>
                  <a:pt x="1491" y="111"/>
                </a:cubicBezTo>
                <a:cubicBezTo>
                  <a:pt x="1491" y="111"/>
                  <a:pt x="1491" y="112"/>
                  <a:pt x="1491" y="113"/>
                </a:cubicBezTo>
                <a:cubicBezTo>
                  <a:pt x="1490" y="113"/>
                  <a:pt x="1490" y="112"/>
                  <a:pt x="1489" y="112"/>
                </a:cubicBezTo>
                <a:cubicBezTo>
                  <a:pt x="1489" y="111"/>
                  <a:pt x="1489" y="111"/>
                  <a:pt x="1489" y="110"/>
                </a:cubicBezTo>
                <a:cubicBezTo>
                  <a:pt x="1489" y="110"/>
                  <a:pt x="1489" y="109"/>
                  <a:pt x="1489" y="109"/>
                </a:cubicBezTo>
                <a:cubicBezTo>
                  <a:pt x="1489" y="108"/>
                  <a:pt x="1488" y="110"/>
                  <a:pt x="1488" y="110"/>
                </a:cubicBezTo>
                <a:cubicBezTo>
                  <a:pt x="1487" y="110"/>
                  <a:pt x="1487" y="111"/>
                  <a:pt x="1486" y="111"/>
                </a:cubicBezTo>
                <a:cubicBezTo>
                  <a:pt x="1486" y="112"/>
                  <a:pt x="1486" y="113"/>
                  <a:pt x="1487" y="113"/>
                </a:cubicBezTo>
                <a:cubicBezTo>
                  <a:pt x="1488" y="114"/>
                  <a:pt x="1490" y="115"/>
                  <a:pt x="1490" y="116"/>
                </a:cubicBezTo>
                <a:cubicBezTo>
                  <a:pt x="1490" y="118"/>
                  <a:pt x="1488" y="116"/>
                  <a:pt x="1487" y="116"/>
                </a:cubicBezTo>
                <a:cubicBezTo>
                  <a:pt x="1486" y="116"/>
                  <a:pt x="1487" y="117"/>
                  <a:pt x="1487" y="117"/>
                </a:cubicBezTo>
                <a:cubicBezTo>
                  <a:pt x="1488" y="118"/>
                  <a:pt x="1489" y="118"/>
                  <a:pt x="1488" y="119"/>
                </a:cubicBezTo>
                <a:cubicBezTo>
                  <a:pt x="1487" y="119"/>
                  <a:pt x="1485" y="118"/>
                  <a:pt x="1484" y="118"/>
                </a:cubicBezTo>
                <a:cubicBezTo>
                  <a:pt x="1482" y="118"/>
                  <a:pt x="1480" y="117"/>
                  <a:pt x="1478" y="115"/>
                </a:cubicBezTo>
                <a:cubicBezTo>
                  <a:pt x="1477" y="115"/>
                  <a:pt x="1477" y="114"/>
                  <a:pt x="1476" y="113"/>
                </a:cubicBezTo>
                <a:cubicBezTo>
                  <a:pt x="1475" y="113"/>
                  <a:pt x="1474" y="112"/>
                  <a:pt x="1474" y="112"/>
                </a:cubicBezTo>
                <a:cubicBezTo>
                  <a:pt x="1473" y="111"/>
                  <a:pt x="1473" y="111"/>
                  <a:pt x="1473" y="110"/>
                </a:cubicBezTo>
                <a:cubicBezTo>
                  <a:pt x="1474" y="110"/>
                  <a:pt x="1474" y="109"/>
                  <a:pt x="1474" y="108"/>
                </a:cubicBezTo>
                <a:cubicBezTo>
                  <a:pt x="1473" y="108"/>
                  <a:pt x="1473" y="107"/>
                  <a:pt x="1473" y="106"/>
                </a:cubicBezTo>
                <a:cubicBezTo>
                  <a:pt x="1473" y="106"/>
                  <a:pt x="1472" y="105"/>
                  <a:pt x="1471" y="105"/>
                </a:cubicBezTo>
                <a:cubicBezTo>
                  <a:pt x="1470" y="103"/>
                  <a:pt x="1470" y="101"/>
                  <a:pt x="1470" y="99"/>
                </a:cubicBezTo>
                <a:cubicBezTo>
                  <a:pt x="1469" y="98"/>
                  <a:pt x="1469" y="96"/>
                  <a:pt x="1471" y="95"/>
                </a:cubicBezTo>
                <a:cubicBezTo>
                  <a:pt x="1471" y="95"/>
                  <a:pt x="1473" y="95"/>
                  <a:pt x="1473" y="94"/>
                </a:cubicBezTo>
                <a:cubicBezTo>
                  <a:pt x="1472" y="93"/>
                  <a:pt x="1471" y="93"/>
                  <a:pt x="1470" y="92"/>
                </a:cubicBezTo>
                <a:cubicBezTo>
                  <a:pt x="1468" y="91"/>
                  <a:pt x="1469" y="89"/>
                  <a:pt x="1468" y="87"/>
                </a:cubicBezTo>
                <a:cubicBezTo>
                  <a:pt x="1468" y="85"/>
                  <a:pt x="1466" y="84"/>
                  <a:pt x="1466" y="82"/>
                </a:cubicBezTo>
                <a:cubicBezTo>
                  <a:pt x="1466" y="81"/>
                  <a:pt x="1466" y="80"/>
                  <a:pt x="1465" y="80"/>
                </a:cubicBezTo>
                <a:cubicBezTo>
                  <a:pt x="1465" y="79"/>
                  <a:pt x="1464" y="79"/>
                  <a:pt x="1463" y="78"/>
                </a:cubicBezTo>
                <a:cubicBezTo>
                  <a:pt x="1463" y="76"/>
                  <a:pt x="1461" y="74"/>
                  <a:pt x="1464" y="74"/>
                </a:cubicBezTo>
                <a:cubicBezTo>
                  <a:pt x="1466" y="73"/>
                  <a:pt x="1465" y="71"/>
                  <a:pt x="1466" y="70"/>
                </a:cubicBezTo>
                <a:cubicBezTo>
                  <a:pt x="1466" y="69"/>
                  <a:pt x="1467" y="68"/>
                  <a:pt x="1467" y="67"/>
                </a:cubicBezTo>
                <a:cubicBezTo>
                  <a:pt x="1468" y="66"/>
                  <a:pt x="1469" y="66"/>
                  <a:pt x="1469" y="64"/>
                </a:cubicBezTo>
                <a:cubicBezTo>
                  <a:pt x="1469" y="64"/>
                  <a:pt x="1470" y="63"/>
                  <a:pt x="1470" y="62"/>
                </a:cubicBezTo>
                <a:cubicBezTo>
                  <a:pt x="1469" y="62"/>
                  <a:pt x="1469" y="61"/>
                  <a:pt x="1468" y="61"/>
                </a:cubicBezTo>
                <a:cubicBezTo>
                  <a:pt x="1466" y="61"/>
                  <a:pt x="1468" y="57"/>
                  <a:pt x="1469" y="56"/>
                </a:cubicBezTo>
                <a:cubicBezTo>
                  <a:pt x="1470" y="56"/>
                  <a:pt x="1470" y="55"/>
                  <a:pt x="1471" y="54"/>
                </a:cubicBezTo>
                <a:cubicBezTo>
                  <a:pt x="1472" y="53"/>
                  <a:pt x="1474" y="53"/>
                  <a:pt x="1475" y="52"/>
                </a:cubicBezTo>
                <a:cubicBezTo>
                  <a:pt x="1477" y="51"/>
                  <a:pt x="1480" y="50"/>
                  <a:pt x="1482" y="49"/>
                </a:cubicBezTo>
                <a:cubicBezTo>
                  <a:pt x="1483" y="49"/>
                  <a:pt x="1483" y="48"/>
                  <a:pt x="1483" y="47"/>
                </a:cubicBezTo>
                <a:cubicBezTo>
                  <a:pt x="1484" y="47"/>
                  <a:pt x="1485" y="46"/>
                  <a:pt x="1485" y="47"/>
                </a:cubicBezTo>
                <a:cubicBezTo>
                  <a:pt x="1484" y="48"/>
                  <a:pt x="1484" y="48"/>
                  <a:pt x="1484" y="48"/>
                </a:cubicBezTo>
                <a:cubicBezTo>
                  <a:pt x="1484" y="49"/>
                  <a:pt x="1484" y="49"/>
                  <a:pt x="1483" y="50"/>
                </a:cubicBezTo>
                <a:cubicBezTo>
                  <a:pt x="1483" y="51"/>
                  <a:pt x="1481" y="52"/>
                  <a:pt x="1481" y="54"/>
                </a:cubicBezTo>
                <a:cubicBezTo>
                  <a:pt x="1481" y="54"/>
                  <a:pt x="1482" y="53"/>
                  <a:pt x="1482" y="53"/>
                </a:cubicBezTo>
                <a:cubicBezTo>
                  <a:pt x="1483" y="52"/>
                  <a:pt x="1483" y="51"/>
                  <a:pt x="1483" y="50"/>
                </a:cubicBezTo>
                <a:cubicBezTo>
                  <a:pt x="1485" y="49"/>
                  <a:pt x="1486" y="48"/>
                  <a:pt x="1487" y="46"/>
                </a:cubicBezTo>
                <a:cubicBezTo>
                  <a:pt x="1487" y="46"/>
                  <a:pt x="1488" y="46"/>
                  <a:pt x="1487" y="45"/>
                </a:cubicBezTo>
                <a:cubicBezTo>
                  <a:pt x="1487" y="45"/>
                  <a:pt x="1487" y="45"/>
                  <a:pt x="1487" y="45"/>
                </a:cubicBezTo>
                <a:cubicBezTo>
                  <a:pt x="1486" y="46"/>
                  <a:pt x="1487" y="44"/>
                  <a:pt x="1487" y="44"/>
                </a:cubicBezTo>
                <a:cubicBezTo>
                  <a:pt x="1487" y="44"/>
                  <a:pt x="1488" y="43"/>
                  <a:pt x="1487" y="42"/>
                </a:cubicBezTo>
                <a:cubicBezTo>
                  <a:pt x="1487" y="42"/>
                  <a:pt x="1487" y="42"/>
                  <a:pt x="1487" y="42"/>
                </a:cubicBezTo>
                <a:cubicBezTo>
                  <a:pt x="1487" y="41"/>
                  <a:pt x="1487" y="41"/>
                  <a:pt x="1487" y="41"/>
                </a:cubicBezTo>
                <a:cubicBezTo>
                  <a:pt x="1488" y="38"/>
                  <a:pt x="1490" y="36"/>
                  <a:pt x="1491" y="34"/>
                </a:cubicBezTo>
                <a:cubicBezTo>
                  <a:pt x="1493" y="30"/>
                  <a:pt x="1494" y="27"/>
                  <a:pt x="1495" y="24"/>
                </a:cubicBezTo>
                <a:cubicBezTo>
                  <a:pt x="1496" y="23"/>
                  <a:pt x="1497" y="20"/>
                  <a:pt x="1497" y="19"/>
                </a:cubicBezTo>
                <a:cubicBezTo>
                  <a:pt x="1496" y="17"/>
                  <a:pt x="1494" y="21"/>
                  <a:pt x="1494" y="18"/>
                </a:cubicBezTo>
                <a:cubicBezTo>
                  <a:pt x="1494" y="17"/>
                  <a:pt x="1494" y="15"/>
                  <a:pt x="1493" y="14"/>
                </a:cubicBezTo>
                <a:cubicBezTo>
                  <a:pt x="1492" y="12"/>
                  <a:pt x="1490" y="13"/>
                  <a:pt x="1489" y="11"/>
                </a:cubicBezTo>
                <a:cubicBezTo>
                  <a:pt x="1489" y="10"/>
                  <a:pt x="1489" y="9"/>
                  <a:pt x="1488" y="8"/>
                </a:cubicBezTo>
                <a:cubicBezTo>
                  <a:pt x="1487" y="7"/>
                  <a:pt x="1487" y="7"/>
                  <a:pt x="1486" y="6"/>
                </a:cubicBezTo>
                <a:cubicBezTo>
                  <a:pt x="1486" y="4"/>
                  <a:pt x="1486" y="3"/>
                  <a:pt x="1486" y="1"/>
                </a:cubicBezTo>
                <a:cubicBezTo>
                  <a:pt x="1434" y="1"/>
                  <a:pt x="1434" y="1"/>
                  <a:pt x="1434" y="1"/>
                </a:cubicBezTo>
                <a:cubicBezTo>
                  <a:pt x="1434" y="1"/>
                  <a:pt x="1434" y="2"/>
                  <a:pt x="1433" y="2"/>
                </a:cubicBezTo>
                <a:cubicBezTo>
                  <a:pt x="1433" y="4"/>
                  <a:pt x="1431" y="6"/>
                  <a:pt x="1433" y="7"/>
                </a:cubicBezTo>
                <a:cubicBezTo>
                  <a:pt x="1434" y="8"/>
                  <a:pt x="1434" y="9"/>
                  <a:pt x="1435" y="10"/>
                </a:cubicBezTo>
                <a:cubicBezTo>
                  <a:pt x="1435" y="11"/>
                  <a:pt x="1436" y="11"/>
                  <a:pt x="1435" y="12"/>
                </a:cubicBezTo>
                <a:cubicBezTo>
                  <a:pt x="1435" y="13"/>
                  <a:pt x="1435" y="14"/>
                  <a:pt x="1435" y="15"/>
                </a:cubicBezTo>
                <a:cubicBezTo>
                  <a:pt x="1434" y="15"/>
                  <a:pt x="1434" y="17"/>
                  <a:pt x="1434" y="17"/>
                </a:cubicBezTo>
                <a:cubicBezTo>
                  <a:pt x="1434" y="19"/>
                  <a:pt x="1435" y="20"/>
                  <a:pt x="1435" y="21"/>
                </a:cubicBezTo>
                <a:cubicBezTo>
                  <a:pt x="1435" y="23"/>
                  <a:pt x="1435" y="25"/>
                  <a:pt x="1434" y="27"/>
                </a:cubicBezTo>
                <a:cubicBezTo>
                  <a:pt x="1433" y="28"/>
                  <a:pt x="1433" y="28"/>
                  <a:pt x="1432" y="29"/>
                </a:cubicBezTo>
                <a:cubicBezTo>
                  <a:pt x="1431" y="29"/>
                  <a:pt x="1432" y="31"/>
                  <a:pt x="1432" y="31"/>
                </a:cubicBezTo>
                <a:cubicBezTo>
                  <a:pt x="1433" y="33"/>
                  <a:pt x="1430" y="34"/>
                  <a:pt x="1429" y="36"/>
                </a:cubicBezTo>
                <a:cubicBezTo>
                  <a:pt x="1429" y="37"/>
                  <a:pt x="1431" y="38"/>
                  <a:pt x="1431" y="39"/>
                </a:cubicBezTo>
                <a:cubicBezTo>
                  <a:pt x="1431" y="41"/>
                  <a:pt x="1430" y="42"/>
                  <a:pt x="1432" y="44"/>
                </a:cubicBezTo>
                <a:cubicBezTo>
                  <a:pt x="1432" y="45"/>
                  <a:pt x="1433" y="46"/>
                  <a:pt x="1433" y="48"/>
                </a:cubicBezTo>
                <a:cubicBezTo>
                  <a:pt x="1433" y="49"/>
                  <a:pt x="1433" y="50"/>
                  <a:pt x="1433" y="51"/>
                </a:cubicBezTo>
                <a:cubicBezTo>
                  <a:pt x="1432" y="52"/>
                  <a:pt x="1429" y="54"/>
                  <a:pt x="1427" y="54"/>
                </a:cubicBezTo>
                <a:cubicBezTo>
                  <a:pt x="1426" y="53"/>
                  <a:pt x="1426" y="53"/>
                  <a:pt x="1425" y="52"/>
                </a:cubicBezTo>
                <a:cubicBezTo>
                  <a:pt x="1425" y="52"/>
                  <a:pt x="1424" y="52"/>
                  <a:pt x="1425" y="51"/>
                </a:cubicBezTo>
                <a:cubicBezTo>
                  <a:pt x="1425" y="51"/>
                  <a:pt x="1425" y="50"/>
                  <a:pt x="1424" y="49"/>
                </a:cubicBezTo>
                <a:cubicBezTo>
                  <a:pt x="1424" y="49"/>
                  <a:pt x="1423" y="49"/>
                  <a:pt x="1422" y="49"/>
                </a:cubicBezTo>
                <a:cubicBezTo>
                  <a:pt x="1422" y="49"/>
                  <a:pt x="1421" y="48"/>
                  <a:pt x="1421" y="47"/>
                </a:cubicBezTo>
                <a:cubicBezTo>
                  <a:pt x="1420" y="47"/>
                  <a:pt x="1419" y="48"/>
                  <a:pt x="1419" y="46"/>
                </a:cubicBezTo>
                <a:cubicBezTo>
                  <a:pt x="1419" y="46"/>
                  <a:pt x="1421" y="42"/>
                  <a:pt x="1418" y="43"/>
                </a:cubicBezTo>
                <a:cubicBezTo>
                  <a:pt x="1416" y="43"/>
                  <a:pt x="1415" y="47"/>
                  <a:pt x="1415" y="49"/>
                </a:cubicBezTo>
                <a:cubicBezTo>
                  <a:pt x="1415" y="50"/>
                  <a:pt x="1415" y="51"/>
                  <a:pt x="1415" y="52"/>
                </a:cubicBezTo>
                <a:cubicBezTo>
                  <a:pt x="1416" y="53"/>
                  <a:pt x="1415" y="54"/>
                  <a:pt x="1415" y="55"/>
                </a:cubicBezTo>
                <a:close/>
                <a:moveTo>
                  <a:pt x="1453" y="101"/>
                </a:moveTo>
                <a:cubicBezTo>
                  <a:pt x="1454" y="100"/>
                  <a:pt x="1455" y="100"/>
                  <a:pt x="1456" y="100"/>
                </a:cubicBezTo>
                <a:cubicBezTo>
                  <a:pt x="1456" y="101"/>
                  <a:pt x="1457" y="102"/>
                  <a:pt x="1457" y="102"/>
                </a:cubicBezTo>
                <a:cubicBezTo>
                  <a:pt x="1457" y="103"/>
                  <a:pt x="1457" y="104"/>
                  <a:pt x="1458" y="104"/>
                </a:cubicBezTo>
                <a:cubicBezTo>
                  <a:pt x="1458" y="104"/>
                  <a:pt x="1457" y="99"/>
                  <a:pt x="1460" y="101"/>
                </a:cubicBezTo>
                <a:cubicBezTo>
                  <a:pt x="1461" y="101"/>
                  <a:pt x="1461" y="102"/>
                  <a:pt x="1461" y="103"/>
                </a:cubicBezTo>
                <a:cubicBezTo>
                  <a:pt x="1461" y="104"/>
                  <a:pt x="1461" y="105"/>
                  <a:pt x="1460" y="105"/>
                </a:cubicBezTo>
                <a:cubicBezTo>
                  <a:pt x="1460" y="106"/>
                  <a:pt x="1460" y="107"/>
                  <a:pt x="1460" y="107"/>
                </a:cubicBezTo>
                <a:cubicBezTo>
                  <a:pt x="1461" y="107"/>
                  <a:pt x="1462" y="106"/>
                  <a:pt x="1463" y="105"/>
                </a:cubicBezTo>
                <a:cubicBezTo>
                  <a:pt x="1463" y="105"/>
                  <a:pt x="1464" y="104"/>
                  <a:pt x="1464" y="104"/>
                </a:cubicBezTo>
                <a:cubicBezTo>
                  <a:pt x="1465" y="103"/>
                  <a:pt x="1466" y="105"/>
                  <a:pt x="1465" y="105"/>
                </a:cubicBezTo>
                <a:cubicBezTo>
                  <a:pt x="1465" y="106"/>
                  <a:pt x="1463" y="106"/>
                  <a:pt x="1463" y="107"/>
                </a:cubicBezTo>
                <a:cubicBezTo>
                  <a:pt x="1462" y="107"/>
                  <a:pt x="1462" y="108"/>
                  <a:pt x="1461" y="108"/>
                </a:cubicBezTo>
                <a:cubicBezTo>
                  <a:pt x="1461" y="109"/>
                  <a:pt x="1460" y="109"/>
                  <a:pt x="1459" y="109"/>
                </a:cubicBezTo>
                <a:cubicBezTo>
                  <a:pt x="1459" y="110"/>
                  <a:pt x="1458" y="111"/>
                  <a:pt x="1457" y="111"/>
                </a:cubicBezTo>
                <a:cubicBezTo>
                  <a:pt x="1456" y="110"/>
                  <a:pt x="1457" y="110"/>
                  <a:pt x="1457" y="109"/>
                </a:cubicBezTo>
                <a:cubicBezTo>
                  <a:pt x="1457" y="109"/>
                  <a:pt x="1457" y="108"/>
                  <a:pt x="1456" y="108"/>
                </a:cubicBezTo>
                <a:cubicBezTo>
                  <a:pt x="1456" y="107"/>
                  <a:pt x="1455" y="107"/>
                  <a:pt x="1455" y="106"/>
                </a:cubicBezTo>
                <a:cubicBezTo>
                  <a:pt x="1454" y="106"/>
                  <a:pt x="1454" y="105"/>
                  <a:pt x="1454" y="105"/>
                </a:cubicBezTo>
                <a:cubicBezTo>
                  <a:pt x="1453" y="104"/>
                  <a:pt x="1453" y="102"/>
                  <a:pt x="1453" y="101"/>
                </a:cubicBezTo>
                <a:close/>
                <a:moveTo>
                  <a:pt x="1453" y="113"/>
                </a:moveTo>
                <a:cubicBezTo>
                  <a:pt x="1453" y="114"/>
                  <a:pt x="1453" y="114"/>
                  <a:pt x="1453" y="115"/>
                </a:cubicBezTo>
                <a:cubicBezTo>
                  <a:pt x="1453" y="115"/>
                  <a:pt x="1454" y="115"/>
                  <a:pt x="1454" y="115"/>
                </a:cubicBezTo>
                <a:cubicBezTo>
                  <a:pt x="1454" y="116"/>
                  <a:pt x="1454" y="116"/>
                  <a:pt x="1454" y="117"/>
                </a:cubicBezTo>
                <a:cubicBezTo>
                  <a:pt x="1453" y="117"/>
                  <a:pt x="1452" y="117"/>
                  <a:pt x="1452" y="118"/>
                </a:cubicBezTo>
                <a:cubicBezTo>
                  <a:pt x="1452" y="119"/>
                  <a:pt x="1452" y="119"/>
                  <a:pt x="1451" y="120"/>
                </a:cubicBezTo>
                <a:cubicBezTo>
                  <a:pt x="1451" y="120"/>
                  <a:pt x="1450" y="118"/>
                  <a:pt x="1450" y="118"/>
                </a:cubicBezTo>
                <a:cubicBezTo>
                  <a:pt x="1449" y="117"/>
                  <a:pt x="1450" y="116"/>
                  <a:pt x="1450" y="115"/>
                </a:cubicBezTo>
                <a:cubicBezTo>
                  <a:pt x="1448" y="113"/>
                  <a:pt x="1451" y="113"/>
                  <a:pt x="1453" y="113"/>
                </a:cubicBezTo>
                <a:close/>
                <a:moveTo>
                  <a:pt x="1458" y="107"/>
                </a:moveTo>
                <a:cubicBezTo>
                  <a:pt x="1459" y="106"/>
                  <a:pt x="1458" y="105"/>
                  <a:pt x="1458" y="104"/>
                </a:cubicBezTo>
                <a:cubicBezTo>
                  <a:pt x="1457" y="104"/>
                  <a:pt x="1458" y="107"/>
                  <a:pt x="1458" y="107"/>
                </a:cubicBezTo>
                <a:close/>
                <a:moveTo>
                  <a:pt x="1452" y="116"/>
                </a:moveTo>
                <a:cubicBezTo>
                  <a:pt x="1452" y="115"/>
                  <a:pt x="1450" y="114"/>
                  <a:pt x="1450" y="115"/>
                </a:cubicBezTo>
                <a:cubicBezTo>
                  <a:pt x="1450" y="116"/>
                  <a:pt x="1451" y="117"/>
                  <a:pt x="1452" y="116"/>
                </a:cubicBezTo>
                <a:close/>
                <a:moveTo>
                  <a:pt x="1422" y="47"/>
                </a:moveTo>
                <a:cubicBezTo>
                  <a:pt x="1423" y="48"/>
                  <a:pt x="1423" y="46"/>
                  <a:pt x="1422" y="46"/>
                </a:cubicBezTo>
                <a:cubicBezTo>
                  <a:pt x="1421" y="46"/>
                  <a:pt x="1423" y="45"/>
                  <a:pt x="1422" y="44"/>
                </a:cubicBezTo>
                <a:cubicBezTo>
                  <a:pt x="1422" y="44"/>
                  <a:pt x="1420" y="45"/>
                  <a:pt x="1420" y="45"/>
                </a:cubicBezTo>
                <a:cubicBezTo>
                  <a:pt x="1420" y="46"/>
                  <a:pt x="1421" y="47"/>
                  <a:pt x="1422" y="47"/>
                </a:cubicBezTo>
                <a:close/>
                <a:moveTo>
                  <a:pt x="1421" y="43"/>
                </a:moveTo>
                <a:cubicBezTo>
                  <a:pt x="1422" y="43"/>
                  <a:pt x="1420" y="41"/>
                  <a:pt x="1420" y="41"/>
                </a:cubicBezTo>
                <a:cubicBezTo>
                  <a:pt x="1419" y="42"/>
                  <a:pt x="1420" y="43"/>
                  <a:pt x="1421" y="43"/>
                </a:cubicBezTo>
                <a:close/>
                <a:moveTo>
                  <a:pt x="1676" y="629"/>
                </a:moveTo>
                <a:cubicBezTo>
                  <a:pt x="1675" y="629"/>
                  <a:pt x="1673" y="629"/>
                  <a:pt x="1672" y="629"/>
                </a:cubicBezTo>
                <a:cubicBezTo>
                  <a:pt x="1671" y="629"/>
                  <a:pt x="1670" y="628"/>
                  <a:pt x="1669" y="628"/>
                </a:cubicBezTo>
                <a:cubicBezTo>
                  <a:pt x="1668" y="628"/>
                  <a:pt x="1666" y="629"/>
                  <a:pt x="1665" y="630"/>
                </a:cubicBezTo>
                <a:cubicBezTo>
                  <a:pt x="1664" y="631"/>
                  <a:pt x="1665" y="632"/>
                  <a:pt x="1664" y="633"/>
                </a:cubicBezTo>
                <a:cubicBezTo>
                  <a:pt x="1663" y="634"/>
                  <a:pt x="1662" y="634"/>
                  <a:pt x="1662" y="635"/>
                </a:cubicBezTo>
                <a:cubicBezTo>
                  <a:pt x="1661" y="636"/>
                  <a:pt x="1661" y="638"/>
                  <a:pt x="1660" y="638"/>
                </a:cubicBezTo>
                <a:cubicBezTo>
                  <a:pt x="1658" y="638"/>
                  <a:pt x="1658" y="637"/>
                  <a:pt x="1657" y="637"/>
                </a:cubicBezTo>
                <a:cubicBezTo>
                  <a:pt x="1655" y="637"/>
                  <a:pt x="1657" y="639"/>
                  <a:pt x="1657" y="639"/>
                </a:cubicBezTo>
                <a:cubicBezTo>
                  <a:pt x="1657" y="641"/>
                  <a:pt x="1657" y="642"/>
                  <a:pt x="1658" y="642"/>
                </a:cubicBezTo>
                <a:cubicBezTo>
                  <a:pt x="1658" y="643"/>
                  <a:pt x="1660" y="643"/>
                  <a:pt x="1660" y="644"/>
                </a:cubicBezTo>
                <a:cubicBezTo>
                  <a:pt x="1661" y="645"/>
                  <a:pt x="1659" y="646"/>
                  <a:pt x="1659" y="647"/>
                </a:cubicBezTo>
                <a:cubicBezTo>
                  <a:pt x="1659" y="648"/>
                  <a:pt x="1659" y="650"/>
                  <a:pt x="1659" y="650"/>
                </a:cubicBezTo>
                <a:cubicBezTo>
                  <a:pt x="1660" y="651"/>
                  <a:pt x="1661" y="647"/>
                  <a:pt x="1662" y="646"/>
                </a:cubicBezTo>
                <a:cubicBezTo>
                  <a:pt x="1663" y="645"/>
                  <a:pt x="1663" y="644"/>
                  <a:pt x="1663" y="643"/>
                </a:cubicBezTo>
                <a:cubicBezTo>
                  <a:pt x="1663" y="642"/>
                  <a:pt x="1665" y="634"/>
                  <a:pt x="1667" y="638"/>
                </a:cubicBezTo>
                <a:cubicBezTo>
                  <a:pt x="1668" y="638"/>
                  <a:pt x="1668" y="639"/>
                  <a:pt x="1668" y="640"/>
                </a:cubicBezTo>
                <a:cubicBezTo>
                  <a:pt x="1669" y="641"/>
                  <a:pt x="1670" y="641"/>
                  <a:pt x="1670" y="641"/>
                </a:cubicBezTo>
                <a:cubicBezTo>
                  <a:pt x="1671" y="642"/>
                  <a:pt x="1671" y="643"/>
                  <a:pt x="1671" y="644"/>
                </a:cubicBezTo>
                <a:cubicBezTo>
                  <a:pt x="1672" y="645"/>
                  <a:pt x="1673" y="644"/>
                  <a:pt x="1673" y="645"/>
                </a:cubicBezTo>
                <a:cubicBezTo>
                  <a:pt x="1675" y="646"/>
                  <a:pt x="1675" y="648"/>
                  <a:pt x="1677" y="647"/>
                </a:cubicBezTo>
                <a:cubicBezTo>
                  <a:pt x="1679" y="647"/>
                  <a:pt x="1681" y="646"/>
                  <a:pt x="1682" y="646"/>
                </a:cubicBezTo>
                <a:cubicBezTo>
                  <a:pt x="1683" y="645"/>
                  <a:pt x="1683" y="644"/>
                  <a:pt x="1684" y="643"/>
                </a:cubicBezTo>
                <a:cubicBezTo>
                  <a:pt x="1685" y="642"/>
                  <a:pt x="1687" y="640"/>
                  <a:pt x="1689" y="642"/>
                </a:cubicBezTo>
                <a:cubicBezTo>
                  <a:pt x="1690" y="643"/>
                  <a:pt x="1690" y="643"/>
                  <a:pt x="1691" y="644"/>
                </a:cubicBezTo>
                <a:cubicBezTo>
                  <a:pt x="1693" y="645"/>
                  <a:pt x="1695" y="646"/>
                  <a:pt x="1697" y="646"/>
                </a:cubicBezTo>
                <a:cubicBezTo>
                  <a:pt x="1700" y="646"/>
                  <a:pt x="1702" y="645"/>
                  <a:pt x="1704" y="645"/>
                </a:cubicBezTo>
                <a:cubicBezTo>
                  <a:pt x="1705" y="645"/>
                  <a:pt x="1710" y="646"/>
                  <a:pt x="1708" y="644"/>
                </a:cubicBezTo>
                <a:cubicBezTo>
                  <a:pt x="1708" y="643"/>
                  <a:pt x="1707" y="642"/>
                  <a:pt x="1709" y="642"/>
                </a:cubicBezTo>
                <a:cubicBezTo>
                  <a:pt x="1710" y="642"/>
                  <a:pt x="1711" y="642"/>
                  <a:pt x="1712" y="642"/>
                </a:cubicBezTo>
                <a:cubicBezTo>
                  <a:pt x="1715" y="643"/>
                  <a:pt x="1718" y="643"/>
                  <a:pt x="1720" y="645"/>
                </a:cubicBezTo>
                <a:cubicBezTo>
                  <a:pt x="1721" y="645"/>
                  <a:pt x="1722" y="646"/>
                  <a:pt x="1723" y="646"/>
                </a:cubicBezTo>
                <a:cubicBezTo>
                  <a:pt x="1724" y="646"/>
                  <a:pt x="1725" y="646"/>
                  <a:pt x="1726" y="647"/>
                </a:cubicBezTo>
                <a:cubicBezTo>
                  <a:pt x="1728" y="648"/>
                  <a:pt x="1729" y="650"/>
                  <a:pt x="1731" y="651"/>
                </a:cubicBezTo>
                <a:cubicBezTo>
                  <a:pt x="1732" y="651"/>
                  <a:pt x="1733" y="651"/>
                  <a:pt x="1734" y="651"/>
                </a:cubicBezTo>
                <a:cubicBezTo>
                  <a:pt x="1735" y="652"/>
                  <a:pt x="1736" y="653"/>
                  <a:pt x="1737" y="654"/>
                </a:cubicBezTo>
                <a:cubicBezTo>
                  <a:pt x="1738" y="655"/>
                  <a:pt x="1739" y="655"/>
                  <a:pt x="1740" y="656"/>
                </a:cubicBezTo>
                <a:cubicBezTo>
                  <a:pt x="1741" y="657"/>
                  <a:pt x="1742" y="657"/>
                  <a:pt x="1743" y="657"/>
                </a:cubicBezTo>
                <a:cubicBezTo>
                  <a:pt x="1745" y="658"/>
                  <a:pt x="1745" y="658"/>
                  <a:pt x="1746" y="659"/>
                </a:cubicBezTo>
                <a:cubicBezTo>
                  <a:pt x="1746" y="660"/>
                  <a:pt x="1747" y="661"/>
                  <a:pt x="1748" y="660"/>
                </a:cubicBezTo>
                <a:cubicBezTo>
                  <a:pt x="1749" y="660"/>
                  <a:pt x="1749" y="658"/>
                  <a:pt x="1749" y="658"/>
                </a:cubicBezTo>
                <a:cubicBezTo>
                  <a:pt x="1749" y="656"/>
                  <a:pt x="1750" y="655"/>
                  <a:pt x="1750" y="654"/>
                </a:cubicBezTo>
                <a:cubicBezTo>
                  <a:pt x="1750" y="652"/>
                  <a:pt x="1750" y="650"/>
                  <a:pt x="1748" y="648"/>
                </a:cubicBezTo>
                <a:cubicBezTo>
                  <a:pt x="1747" y="647"/>
                  <a:pt x="1745" y="646"/>
                  <a:pt x="1743" y="644"/>
                </a:cubicBezTo>
                <a:cubicBezTo>
                  <a:pt x="1742" y="643"/>
                  <a:pt x="1741" y="641"/>
                  <a:pt x="1740" y="639"/>
                </a:cubicBezTo>
                <a:cubicBezTo>
                  <a:pt x="1739" y="637"/>
                  <a:pt x="1738" y="635"/>
                  <a:pt x="1736" y="634"/>
                </a:cubicBezTo>
                <a:cubicBezTo>
                  <a:pt x="1735" y="633"/>
                  <a:pt x="1734" y="633"/>
                  <a:pt x="1733" y="632"/>
                </a:cubicBezTo>
                <a:cubicBezTo>
                  <a:pt x="1731" y="632"/>
                  <a:pt x="1730" y="632"/>
                  <a:pt x="1729" y="632"/>
                </a:cubicBezTo>
                <a:cubicBezTo>
                  <a:pt x="1727" y="632"/>
                  <a:pt x="1725" y="632"/>
                  <a:pt x="1723" y="632"/>
                </a:cubicBezTo>
                <a:cubicBezTo>
                  <a:pt x="1721" y="632"/>
                  <a:pt x="1719" y="631"/>
                  <a:pt x="1717" y="631"/>
                </a:cubicBezTo>
                <a:cubicBezTo>
                  <a:pt x="1715" y="630"/>
                  <a:pt x="1714" y="628"/>
                  <a:pt x="1712" y="628"/>
                </a:cubicBezTo>
                <a:cubicBezTo>
                  <a:pt x="1710" y="627"/>
                  <a:pt x="1706" y="626"/>
                  <a:pt x="1704" y="627"/>
                </a:cubicBezTo>
                <a:cubicBezTo>
                  <a:pt x="1703" y="627"/>
                  <a:pt x="1703" y="629"/>
                  <a:pt x="1702" y="629"/>
                </a:cubicBezTo>
                <a:cubicBezTo>
                  <a:pt x="1701" y="631"/>
                  <a:pt x="1700" y="631"/>
                  <a:pt x="1699" y="631"/>
                </a:cubicBezTo>
                <a:cubicBezTo>
                  <a:pt x="1697" y="631"/>
                  <a:pt x="1696" y="632"/>
                  <a:pt x="1695" y="631"/>
                </a:cubicBezTo>
                <a:cubicBezTo>
                  <a:pt x="1694" y="630"/>
                  <a:pt x="1695" y="629"/>
                  <a:pt x="1694" y="627"/>
                </a:cubicBezTo>
                <a:cubicBezTo>
                  <a:pt x="1694" y="625"/>
                  <a:pt x="1690" y="628"/>
                  <a:pt x="1689" y="629"/>
                </a:cubicBezTo>
                <a:cubicBezTo>
                  <a:pt x="1685" y="631"/>
                  <a:pt x="1680" y="628"/>
                  <a:pt x="1676" y="629"/>
                </a:cubicBezTo>
                <a:close/>
                <a:moveTo>
                  <a:pt x="1648" y="515"/>
                </a:moveTo>
                <a:cubicBezTo>
                  <a:pt x="1650" y="516"/>
                  <a:pt x="1649" y="518"/>
                  <a:pt x="1648" y="520"/>
                </a:cubicBezTo>
                <a:cubicBezTo>
                  <a:pt x="1648" y="522"/>
                  <a:pt x="1649" y="524"/>
                  <a:pt x="1649" y="527"/>
                </a:cubicBezTo>
                <a:cubicBezTo>
                  <a:pt x="1649" y="529"/>
                  <a:pt x="1651" y="530"/>
                  <a:pt x="1653" y="532"/>
                </a:cubicBezTo>
                <a:cubicBezTo>
                  <a:pt x="1654" y="534"/>
                  <a:pt x="1652" y="536"/>
                  <a:pt x="1652" y="538"/>
                </a:cubicBezTo>
                <a:cubicBezTo>
                  <a:pt x="1652" y="539"/>
                  <a:pt x="1653" y="541"/>
                  <a:pt x="1652" y="542"/>
                </a:cubicBezTo>
                <a:cubicBezTo>
                  <a:pt x="1652" y="543"/>
                  <a:pt x="1651" y="544"/>
                  <a:pt x="1651" y="545"/>
                </a:cubicBezTo>
                <a:cubicBezTo>
                  <a:pt x="1651" y="547"/>
                  <a:pt x="1651" y="550"/>
                  <a:pt x="1651" y="552"/>
                </a:cubicBezTo>
                <a:cubicBezTo>
                  <a:pt x="1652" y="554"/>
                  <a:pt x="1655" y="554"/>
                  <a:pt x="1657" y="555"/>
                </a:cubicBezTo>
                <a:cubicBezTo>
                  <a:pt x="1659" y="557"/>
                  <a:pt x="1659" y="559"/>
                  <a:pt x="1661" y="561"/>
                </a:cubicBezTo>
                <a:cubicBezTo>
                  <a:pt x="1662" y="564"/>
                  <a:pt x="1664" y="563"/>
                  <a:pt x="1666" y="565"/>
                </a:cubicBezTo>
                <a:cubicBezTo>
                  <a:pt x="1667" y="565"/>
                  <a:pt x="1667" y="566"/>
                  <a:pt x="1668" y="566"/>
                </a:cubicBezTo>
                <a:cubicBezTo>
                  <a:pt x="1669" y="567"/>
                  <a:pt x="1670" y="567"/>
                  <a:pt x="1671" y="567"/>
                </a:cubicBezTo>
                <a:cubicBezTo>
                  <a:pt x="1671" y="568"/>
                  <a:pt x="1672" y="568"/>
                  <a:pt x="1672" y="569"/>
                </a:cubicBezTo>
                <a:cubicBezTo>
                  <a:pt x="1673" y="570"/>
                  <a:pt x="1675" y="571"/>
                  <a:pt x="1675" y="569"/>
                </a:cubicBezTo>
                <a:cubicBezTo>
                  <a:pt x="1675" y="567"/>
                  <a:pt x="1672" y="565"/>
                  <a:pt x="1671" y="564"/>
                </a:cubicBezTo>
                <a:cubicBezTo>
                  <a:pt x="1670" y="563"/>
                  <a:pt x="1670" y="562"/>
                  <a:pt x="1670" y="561"/>
                </a:cubicBezTo>
                <a:cubicBezTo>
                  <a:pt x="1669" y="560"/>
                  <a:pt x="1668" y="559"/>
                  <a:pt x="1667" y="558"/>
                </a:cubicBezTo>
                <a:cubicBezTo>
                  <a:pt x="1665" y="556"/>
                  <a:pt x="1665" y="553"/>
                  <a:pt x="1664" y="551"/>
                </a:cubicBezTo>
                <a:cubicBezTo>
                  <a:pt x="1663" y="549"/>
                  <a:pt x="1661" y="547"/>
                  <a:pt x="1660" y="545"/>
                </a:cubicBezTo>
                <a:cubicBezTo>
                  <a:pt x="1660" y="544"/>
                  <a:pt x="1659" y="543"/>
                  <a:pt x="1659" y="542"/>
                </a:cubicBezTo>
                <a:cubicBezTo>
                  <a:pt x="1659" y="541"/>
                  <a:pt x="1660" y="540"/>
                  <a:pt x="1660" y="539"/>
                </a:cubicBezTo>
                <a:cubicBezTo>
                  <a:pt x="1660" y="536"/>
                  <a:pt x="1659" y="534"/>
                  <a:pt x="1659" y="532"/>
                </a:cubicBezTo>
                <a:cubicBezTo>
                  <a:pt x="1659" y="530"/>
                  <a:pt x="1662" y="529"/>
                  <a:pt x="1663" y="529"/>
                </a:cubicBezTo>
                <a:cubicBezTo>
                  <a:pt x="1665" y="530"/>
                  <a:pt x="1667" y="530"/>
                  <a:pt x="1669" y="530"/>
                </a:cubicBezTo>
                <a:cubicBezTo>
                  <a:pt x="1672" y="531"/>
                  <a:pt x="1675" y="530"/>
                  <a:pt x="1677" y="532"/>
                </a:cubicBezTo>
                <a:cubicBezTo>
                  <a:pt x="1678" y="533"/>
                  <a:pt x="1678" y="533"/>
                  <a:pt x="1680" y="534"/>
                </a:cubicBezTo>
                <a:cubicBezTo>
                  <a:pt x="1681" y="534"/>
                  <a:pt x="1682" y="534"/>
                  <a:pt x="1683" y="534"/>
                </a:cubicBezTo>
                <a:cubicBezTo>
                  <a:pt x="1684" y="535"/>
                  <a:pt x="1688" y="538"/>
                  <a:pt x="1689" y="536"/>
                </a:cubicBezTo>
                <a:cubicBezTo>
                  <a:pt x="1690" y="534"/>
                  <a:pt x="1687" y="532"/>
                  <a:pt x="1686" y="531"/>
                </a:cubicBezTo>
                <a:cubicBezTo>
                  <a:pt x="1684" y="529"/>
                  <a:pt x="1682" y="528"/>
                  <a:pt x="1681" y="527"/>
                </a:cubicBezTo>
                <a:cubicBezTo>
                  <a:pt x="1679" y="525"/>
                  <a:pt x="1677" y="524"/>
                  <a:pt x="1674" y="523"/>
                </a:cubicBezTo>
                <a:cubicBezTo>
                  <a:pt x="1673" y="523"/>
                  <a:pt x="1670" y="523"/>
                  <a:pt x="1670" y="520"/>
                </a:cubicBezTo>
                <a:cubicBezTo>
                  <a:pt x="1670" y="518"/>
                  <a:pt x="1672" y="516"/>
                  <a:pt x="1673" y="515"/>
                </a:cubicBezTo>
                <a:cubicBezTo>
                  <a:pt x="1675" y="513"/>
                  <a:pt x="1678" y="513"/>
                  <a:pt x="1680" y="512"/>
                </a:cubicBezTo>
                <a:cubicBezTo>
                  <a:pt x="1683" y="511"/>
                  <a:pt x="1682" y="509"/>
                  <a:pt x="1683" y="506"/>
                </a:cubicBezTo>
                <a:cubicBezTo>
                  <a:pt x="1684" y="504"/>
                  <a:pt x="1686" y="502"/>
                  <a:pt x="1684" y="500"/>
                </a:cubicBezTo>
                <a:cubicBezTo>
                  <a:pt x="1684" y="499"/>
                  <a:pt x="1684" y="499"/>
                  <a:pt x="1684" y="498"/>
                </a:cubicBezTo>
                <a:cubicBezTo>
                  <a:pt x="1684" y="498"/>
                  <a:pt x="1684" y="497"/>
                  <a:pt x="1684" y="497"/>
                </a:cubicBezTo>
                <a:cubicBezTo>
                  <a:pt x="1683" y="496"/>
                  <a:pt x="1682" y="495"/>
                  <a:pt x="1681" y="495"/>
                </a:cubicBezTo>
                <a:cubicBezTo>
                  <a:pt x="1680" y="495"/>
                  <a:pt x="1679" y="496"/>
                  <a:pt x="1678" y="496"/>
                </a:cubicBezTo>
                <a:cubicBezTo>
                  <a:pt x="1677" y="497"/>
                  <a:pt x="1675" y="497"/>
                  <a:pt x="1674" y="497"/>
                </a:cubicBezTo>
                <a:cubicBezTo>
                  <a:pt x="1672" y="498"/>
                  <a:pt x="1671" y="500"/>
                  <a:pt x="1669" y="501"/>
                </a:cubicBezTo>
                <a:cubicBezTo>
                  <a:pt x="1668" y="502"/>
                  <a:pt x="1667" y="502"/>
                  <a:pt x="1665" y="502"/>
                </a:cubicBezTo>
                <a:cubicBezTo>
                  <a:pt x="1664" y="502"/>
                  <a:pt x="1663" y="504"/>
                  <a:pt x="1664" y="505"/>
                </a:cubicBezTo>
                <a:cubicBezTo>
                  <a:pt x="1665" y="506"/>
                  <a:pt x="1666" y="505"/>
                  <a:pt x="1667" y="506"/>
                </a:cubicBezTo>
                <a:cubicBezTo>
                  <a:pt x="1668" y="508"/>
                  <a:pt x="1667" y="509"/>
                  <a:pt x="1665" y="509"/>
                </a:cubicBezTo>
                <a:cubicBezTo>
                  <a:pt x="1663" y="509"/>
                  <a:pt x="1661" y="508"/>
                  <a:pt x="1660" y="511"/>
                </a:cubicBezTo>
                <a:cubicBezTo>
                  <a:pt x="1660" y="512"/>
                  <a:pt x="1660" y="513"/>
                  <a:pt x="1660" y="515"/>
                </a:cubicBezTo>
                <a:cubicBezTo>
                  <a:pt x="1659" y="516"/>
                  <a:pt x="1659" y="517"/>
                  <a:pt x="1658" y="518"/>
                </a:cubicBezTo>
                <a:cubicBezTo>
                  <a:pt x="1655" y="519"/>
                  <a:pt x="1654" y="518"/>
                  <a:pt x="1653" y="515"/>
                </a:cubicBezTo>
                <a:cubicBezTo>
                  <a:pt x="1653" y="513"/>
                  <a:pt x="1653" y="511"/>
                  <a:pt x="1655" y="510"/>
                </a:cubicBezTo>
                <a:cubicBezTo>
                  <a:pt x="1657" y="508"/>
                  <a:pt x="1660" y="506"/>
                  <a:pt x="1661" y="504"/>
                </a:cubicBezTo>
                <a:cubicBezTo>
                  <a:pt x="1663" y="502"/>
                  <a:pt x="1663" y="499"/>
                  <a:pt x="1663" y="497"/>
                </a:cubicBezTo>
                <a:cubicBezTo>
                  <a:pt x="1662" y="496"/>
                  <a:pt x="1662" y="494"/>
                  <a:pt x="1662" y="493"/>
                </a:cubicBezTo>
                <a:cubicBezTo>
                  <a:pt x="1661" y="492"/>
                  <a:pt x="1661" y="492"/>
                  <a:pt x="1661" y="490"/>
                </a:cubicBezTo>
                <a:cubicBezTo>
                  <a:pt x="1661" y="488"/>
                  <a:pt x="1658" y="487"/>
                  <a:pt x="1659" y="485"/>
                </a:cubicBezTo>
                <a:cubicBezTo>
                  <a:pt x="1659" y="484"/>
                  <a:pt x="1659" y="483"/>
                  <a:pt x="1660" y="482"/>
                </a:cubicBezTo>
                <a:cubicBezTo>
                  <a:pt x="1661" y="481"/>
                  <a:pt x="1662" y="480"/>
                  <a:pt x="1663" y="479"/>
                </a:cubicBezTo>
                <a:cubicBezTo>
                  <a:pt x="1663" y="479"/>
                  <a:pt x="1664" y="477"/>
                  <a:pt x="1663" y="477"/>
                </a:cubicBezTo>
                <a:cubicBezTo>
                  <a:pt x="1662" y="477"/>
                  <a:pt x="1660" y="478"/>
                  <a:pt x="1660" y="478"/>
                </a:cubicBezTo>
                <a:cubicBezTo>
                  <a:pt x="1656" y="481"/>
                  <a:pt x="1652" y="484"/>
                  <a:pt x="1650" y="489"/>
                </a:cubicBezTo>
                <a:cubicBezTo>
                  <a:pt x="1649" y="492"/>
                  <a:pt x="1647" y="494"/>
                  <a:pt x="1646" y="496"/>
                </a:cubicBezTo>
                <a:cubicBezTo>
                  <a:pt x="1646" y="498"/>
                  <a:pt x="1646" y="499"/>
                  <a:pt x="1646" y="500"/>
                </a:cubicBezTo>
                <a:cubicBezTo>
                  <a:pt x="1646" y="501"/>
                  <a:pt x="1645" y="503"/>
                  <a:pt x="1645" y="504"/>
                </a:cubicBezTo>
                <a:cubicBezTo>
                  <a:pt x="1645" y="506"/>
                  <a:pt x="1643" y="508"/>
                  <a:pt x="1644" y="510"/>
                </a:cubicBezTo>
                <a:cubicBezTo>
                  <a:pt x="1644" y="512"/>
                  <a:pt x="1646" y="513"/>
                  <a:pt x="1648" y="515"/>
                </a:cubicBezTo>
                <a:close/>
                <a:moveTo>
                  <a:pt x="1669" y="476"/>
                </a:moveTo>
                <a:cubicBezTo>
                  <a:pt x="1670" y="477"/>
                  <a:pt x="1670" y="477"/>
                  <a:pt x="1671" y="479"/>
                </a:cubicBezTo>
                <a:cubicBezTo>
                  <a:pt x="1671" y="480"/>
                  <a:pt x="1670" y="481"/>
                  <a:pt x="1670" y="482"/>
                </a:cubicBezTo>
                <a:cubicBezTo>
                  <a:pt x="1671" y="484"/>
                  <a:pt x="1674" y="481"/>
                  <a:pt x="1675" y="480"/>
                </a:cubicBezTo>
                <a:cubicBezTo>
                  <a:pt x="1677" y="479"/>
                  <a:pt x="1679" y="479"/>
                  <a:pt x="1680" y="477"/>
                </a:cubicBezTo>
                <a:cubicBezTo>
                  <a:pt x="1681" y="475"/>
                  <a:pt x="1681" y="472"/>
                  <a:pt x="1681" y="470"/>
                </a:cubicBezTo>
                <a:cubicBezTo>
                  <a:pt x="1681" y="468"/>
                  <a:pt x="1681" y="466"/>
                  <a:pt x="1680" y="464"/>
                </a:cubicBezTo>
                <a:cubicBezTo>
                  <a:pt x="1679" y="460"/>
                  <a:pt x="1677" y="463"/>
                  <a:pt x="1675" y="465"/>
                </a:cubicBezTo>
                <a:cubicBezTo>
                  <a:pt x="1674" y="465"/>
                  <a:pt x="1674" y="466"/>
                  <a:pt x="1673" y="467"/>
                </a:cubicBezTo>
                <a:cubicBezTo>
                  <a:pt x="1672" y="469"/>
                  <a:pt x="1671" y="470"/>
                  <a:pt x="1670" y="471"/>
                </a:cubicBezTo>
                <a:cubicBezTo>
                  <a:pt x="1668" y="473"/>
                  <a:pt x="1667" y="475"/>
                  <a:pt x="1669" y="476"/>
                </a:cubicBezTo>
                <a:close/>
                <a:moveTo>
                  <a:pt x="1397" y="603"/>
                </a:moveTo>
                <a:cubicBezTo>
                  <a:pt x="1396" y="605"/>
                  <a:pt x="1396" y="606"/>
                  <a:pt x="1395" y="607"/>
                </a:cubicBezTo>
                <a:cubicBezTo>
                  <a:pt x="1393" y="609"/>
                  <a:pt x="1391" y="612"/>
                  <a:pt x="1390" y="614"/>
                </a:cubicBezTo>
                <a:cubicBezTo>
                  <a:pt x="1389" y="617"/>
                  <a:pt x="1388" y="619"/>
                  <a:pt x="1387" y="621"/>
                </a:cubicBezTo>
                <a:cubicBezTo>
                  <a:pt x="1386" y="623"/>
                  <a:pt x="1383" y="623"/>
                  <a:pt x="1384" y="626"/>
                </a:cubicBezTo>
                <a:cubicBezTo>
                  <a:pt x="1384" y="627"/>
                  <a:pt x="1385" y="627"/>
                  <a:pt x="1385" y="628"/>
                </a:cubicBezTo>
                <a:cubicBezTo>
                  <a:pt x="1385" y="629"/>
                  <a:pt x="1386" y="631"/>
                  <a:pt x="1385" y="632"/>
                </a:cubicBezTo>
                <a:cubicBezTo>
                  <a:pt x="1385" y="633"/>
                  <a:pt x="1384" y="633"/>
                  <a:pt x="1384" y="634"/>
                </a:cubicBezTo>
                <a:cubicBezTo>
                  <a:pt x="1384" y="635"/>
                  <a:pt x="1384" y="637"/>
                  <a:pt x="1384" y="638"/>
                </a:cubicBezTo>
                <a:cubicBezTo>
                  <a:pt x="1385" y="640"/>
                  <a:pt x="1386" y="642"/>
                  <a:pt x="1387" y="644"/>
                </a:cubicBezTo>
                <a:cubicBezTo>
                  <a:pt x="1387" y="646"/>
                  <a:pt x="1388" y="648"/>
                  <a:pt x="1391" y="649"/>
                </a:cubicBezTo>
                <a:cubicBezTo>
                  <a:pt x="1394" y="650"/>
                  <a:pt x="1401" y="647"/>
                  <a:pt x="1404" y="651"/>
                </a:cubicBezTo>
                <a:cubicBezTo>
                  <a:pt x="1405" y="653"/>
                  <a:pt x="1403" y="655"/>
                  <a:pt x="1405" y="657"/>
                </a:cubicBezTo>
                <a:cubicBezTo>
                  <a:pt x="1407" y="659"/>
                  <a:pt x="1408" y="661"/>
                  <a:pt x="1408" y="663"/>
                </a:cubicBezTo>
                <a:cubicBezTo>
                  <a:pt x="1409" y="667"/>
                  <a:pt x="1409" y="670"/>
                  <a:pt x="1408" y="673"/>
                </a:cubicBezTo>
                <a:cubicBezTo>
                  <a:pt x="1408" y="676"/>
                  <a:pt x="1408" y="679"/>
                  <a:pt x="1407" y="682"/>
                </a:cubicBezTo>
                <a:cubicBezTo>
                  <a:pt x="1406" y="685"/>
                  <a:pt x="1406" y="688"/>
                  <a:pt x="1406" y="691"/>
                </a:cubicBezTo>
                <a:cubicBezTo>
                  <a:pt x="1406" y="694"/>
                  <a:pt x="1404" y="696"/>
                  <a:pt x="1403" y="698"/>
                </a:cubicBezTo>
                <a:cubicBezTo>
                  <a:pt x="1401" y="700"/>
                  <a:pt x="1401" y="702"/>
                  <a:pt x="1401" y="705"/>
                </a:cubicBezTo>
                <a:cubicBezTo>
                  <a:pt x="1401" y="706"/>
                  <a:pt x="1401" y="710"/>
                  <a:pt x="1402" y="711"/>
                </a:cubicBezTo>
                <a:cubicBezTo>
                  <a:pt x="1403" y="713"/>
                  <a:pt x="1405" y="711"/>
                  <a:pt x="1406" y="712"/>
                </a:cubicBezTo>
                <a:cubicBezTo>
                  <a:pt x="1407" y="712"/>
                  <a:pt x="1407" y="713"/>
                  <a:pt x="1408" y="713"/>
                </a:cubicBezTo>
                <a:cubicBezTo>
                  <a:pt x="1409" y="714"/>
                  <a:pt x="1410" y="715"/>
                  <a:pt x="1411" y="715"/>
                </a:cubicBezTo>
                <a:cubicBezTo>
                  <a:pt x="1412" y="715"/>
                  <a:pt x="1413" y="713"/>
                  <a:pt x="1414" y="713"/>
                </a:cubicBezTo>
                <a:cubicBezTo>
                  <a:pt x="1415" y="713"/>
                  <a:pt x="1416" y="713"/>
                  <a:pt x="1417" y="712"/>
                </a:cubicBezTo>
                <a:cubicBezTo>
                  <a:pt x="1418" y="712"/>
                  <a:pt x="1419" y="711"/>
                  <a:pt x="1420" y="711"/>
                </a:cubicBezTo>
                <a:cubicBezTo>
                  <a:pt x="1421" y="711"/>
                  <a:pt x="1422" y="712"/>
                  <a:pt x="1424" y="712"/>
                </a:cubicBezTo>
                <a:cubicBezTo>
                  <a:pt x="1425" y="712"/>
                  <a:pt x="1425" y="711"/>
                  <a:pt x="1426" y="710"/>
                </a:cubicBezTo>
                <a:cubicBezTo>
                  <a:pt x="1428" y="710"/>
                  <a:pt x="1430" y="710"/>
                  <a:pt x="1432" y="711"/>
                </a:cubicBezTo>
                <a:cubicBezTo>
                  <a:pt x="1433" y="712"/>
                  <a:pt x="1433" y="713"/>
                  <a:pt x="1434" y="711"/>
                </a:cubicBezTo>
                <a:cubicBezTo>
                  <a:pt x="1434" y="710"/>
                  <a:pt x="1433" y="709"/>
                  <a:pt x="1433" y="708"/>
                </a:cubicBezTo>
                <a:cubicBezTo>
                  <a:pt x="1432" y="708"/>
                  <a:pt x="1432" y="706"/>
                  <a:pt x="1431" y="705"/>
                </a:cubicBezTo>
                <a:cubicBezTo>
                  <a:pt x="1431" y="704"/>
                  <a:pt x="1430" y="704"/>
                  <a:pt x="1430" y="703"/>
                </a:cubicBezTo>
                <a:cubicBezTo>
                  <a:pt x="1428" y="701"/>
                  <a:pt x="1429" y="697"/>
                  <a:pt x="1429" y="695"/>
                </a:cubicBezTo>
                <a:cubicBezTo>
                  <a:pt x="1430" y="693"/>
                  <a:pt x="1432" y="691"/>
                  <a:pt x="1432" y="689"/>
                </a:cubicBezTo>
                <a:cubicBezTo>
                  <a:pt x="1432" y="687"/>
                  <a:pt x="1433" y="685"/>
                  <a:pt x="1434" y="683"/>
                </a:cubicBezTo>
                <a:cubicBezTo>
                  <a:pt x="1434" y="681"/>
                  <a:pt x="1434" y="680"/>
                  <a:pt x="1433" y="678"/>
                </a:cubicBezTo>
                <a:cubicBezTo>
                  <a:pt x="1433" y="676"/>
                  <a:pt x="1433" y="674"/>
                  <a:pt x="1432" y="672"/>
                </a:cubicBezTo>
                <a:cubicBezTo>
                  <a:pt x="1430" y="669"/>
                  <a:pt x="1432" y="666"/>
                  <a:pt x="1433" y="662"/>
                </a:cubicBezTo>
                <a:cubicBezTo>
                  <a:pt x="1433" y="661"/>
                  <a:pt x="1433" y="660"/>
                  <a:pt x="1433" y="659"/>
                </a:cubicBezTo>
                <a:cubicBezTo>
                  <a:pt x="1433" y="656"/>
                  <a:pt x="1434" y="654"/>
                  <a:pt x="1434" y="652"/>
                </a:cubicBezTo>
                <a:cubicBezTo>
                  <a:pt x="1434" y="647"/>
                  <a:pt x="1434" y="641"/>
                  <a:pt x="1431" y="638"/>
                </a:cubicBezTo>
                <a:cubicBezTo>
                  <a:pt x="1429" y="636"/>
                  <a:pt x="1427" y="636"/>
                  <a:pt x="1428" y="633"/>
                </a:cubicBezTo>
                <a:cubicBezTo>
                  <a:pt x="1429" y="630"/>
                  <a:pt x="1431" y="631"/>
                  <a:pt x="1433" y="629"/>
                </a:cubicBezTo>
                <a:cubicBezTo>
                  <a:pt x="1434" y="627"/>
                  <a:pt x="1435" y="626"/>
                  <a:pt x="1438" y="625"/>
                </a:cubicBezTo>
                <a:cubicBezTo>
                  <a:pt x="1439" y="625"/>
                  <a:pt x="1439" y="625"/>
                  <a:pt x="1440" y="624"/>
                </a:cubicBezTo>
                <a:cubicBezTo>
                  <a:pt x="1441" y="623"/>
                  <a:pt x="1442" y="623"/>
                  <a:pt x="1443" y="622"/>
                </a:cubicBezTo>
                <a:cubicBezTo>
                  <a:pt x="1444" y="622"/>
                  <a:pt x="1448" y="622"/>
                  <a:pt x="1449" y="623"/>
                </a:cubicBezTo>
                <a:cubicBezTo>
                  <a:pt x="1451" y="624"/>
                  <a:pt x="1451" y="626"/>
                  <a:pt x="1451" y="628"/>
                </a:cubicBezTo>
                <a:cubicBezTo>
                  <a:pt x="1452" y="631"/>
                  <a:pt x="1453" y="634"/>
                  <a:pt x="1452" y="637"/>
                </a:cubicBezTo>
                <a:cubicBezTo>
                  <a:pt x="1451" y="640"/>
                  <a:pt x="1449" y="641"/>
                  <a:pt x="1448" y="644"/>
                </a:cubicBezTo>
                <a:cubicBezTo>
                  <a:pt x="1447" y="645"/>
                  <a:pt x="1447" y="645"/>
                  <a:pt x="1446" y="646"/>
                </a:cubicBezTo>
                <a:cubicBezTo>
                  <a:pt x="1445" y="647"/>
                  <a:pt x="1446" y="648"/>
                  <a:pt x="1447" y="649"/>
                </a:cubicBezTo>
                <a:cubicBezTo>
                  <a:pt x="1448" y="649"/>
                  <a:pt x="1448" y="650"/>
                  <a:pt x="1448" y="651"/>
                </a:cubicBezTo>
                <a:cubicBezTo>
                  <a:pt x="1449" y="653"/>
                  <a:pt x="1451" y="655"/>
                  <a:pt x="1452" y="656"/>
                </a:cubicBezTo>
                <a:cubicBezTo>
                  <a:pt x="1453" y="656"/>
                  <a:pt x="1454" y="657"/>
                  <a:pt x="1455" y="657"/>
                </a:cubicBezTo>
                <a:cubicBezTo>
                  <a:pt x="1456" y="658"/>
                  <a:pt x="1457" y="658"/>
                  <a:pt x="1458" y="658"/>
                </a:cubicBezTo>
                <a:cubicBezTo>
                  <a:pt x="1460" y="659"/>
                  <a:pt x="1459" y="662"/>
                  <a:pt x="1461" y="663"/>
                </a:cubicBezTo>
                <a:cubicBezTo>
                  <a:pt x="1463" y="664"/>
                  <a:pt x="1466" y="664"/>
                  <a:pt x="1467" y="665"/>
                </a:cubicBezTo>
                <a:cubicBezTo>
                  <a:pt x="1470" y="668"/>
                  <a:pt x="1466" y="671"/>
                  <a:pt x="1466" y="673"/>
                </a:cubicBezTo>
                <a:cubicBezTo>
                  <a:pt x="1466" y="674"/>
                  <a:pt x="1466" y="675"/>
                  <a:pt x="1466" y="676"/>
                </a:cubicBezTo>
                <a:cubicBezTo>
                  <a:pt x="1466" y="677"/>
                  <a:pt x="1465" y="677"/>
                  <a:pt x="1465" y="678"/>
                </a:cubicBezTo>
                <a:cubicBezTo>
                  <a:pt x="1465" y="679"/>
                  <a:pt x="1465" y="681"/>
                  <a:pt x="1466" y="682"/>
                </a:cubicBezTo>
                <a:cubicBezTo>
                  <a:pt x="1466" y="683"/>
                  <a:pt x="1468" y="684"/>
                  <a:pt x="1468" y="685"/>
                </a:cubicBezTo>
                <a:cubicBezTo>
                  <a:pt x="1469" y="685"/>
                  <a:pt x="1469" y="686"/>
                  <a:pt x="1470" y="687"/>
                </a:cubicBezTo>
                <a:cubicBezTo>
                  <a:pt x="1471" y="689"/>
                  <a:pt x="1473" y="689"/>
                  <a:pt x="1476" y="689"/>
                </a:cubicBezTo>
                <a:cubicBezTo>
                  <a:pt x="1477" y="689"/>
                  <a:pt x="1478" y="690"/>
                  <a:pt x="1479" y="690"/>
                </a:cubicBezTo>
                <a:cubicBezTo>
                  <a:pt x="1480" y="691"/>
                  <a:pt x="1481" y="690"/>
                  <a:pt x="1482" y="689"/>
                </a:cubicBezTo>
                <a:cubicBezTo>
                  <a:pt x="1484" y="688"/>
                  <a:pt x="1484" y="686"/>
                  <a:pt x="1484" y="684"/>
                </a:cubicBezTo>
                <a:cubicBezTo>
                  <a:pt x="1485" y="682"/>
                  <a:pt x="1485" y="680"/>
                  <a:pt x="1487" y="679"/>
                </a:cubicBezTo>
                <a:cubicBezTo>
                  <a:pt x="1489" y="678"/>
                  <a:pt x="1491" y="677"/>
                  <a:pt x="1493" y="677"/>
                </a:cubicBezTo>
                <a:cubicBezTo>
                  <a:pt x="1494" y="676"/>
                  <a:pt x="1498" y="676"/>
                  <a:pt x="1499" y="677"/>
                </a:cubicBezTo>
                <a:cubicBezTo>
                  <a:pt x="1501" y="677"/>
                  <a:pt x="1502" y="679"/>
                  <a:pt x="1504" y="677"/>
                </a:cubicBezTo>
                <a:cubicBezTo>
                  <a:pt x="1505" y="677"/>
                  <a:pt x="1505" y="676"/>
                  <a:pt x="1506" y="675"/>
                </a:cubicBezTo>
                <a:cubicBezTo>
                  <a:pt x="1507" y="674"/>
                  <a:pt x="1507" y="674"/>
                  <a:pt x="1508" y="673"/>
                </a:cubicBezTo>
                <a:cubicBezTo>
                  <a:pt x="1509" y="671"/>
                  <a:pt x="1509" y="668"/>
                  <a:pt x="1507" y="667"/>
                </a:cubicBezTo>
                <a:cubicBezTo>
                  <a:pt x="1505" y="666"/>
                  <a:pt x="1502" y="669"/>
                  <a:pt x="1500" y="667"/>
                </a:cubicBezTo>
                <a:cubicBezTo>
                  <a:pt x="1500" y="666"/>
                  <a:pt x="1500" y="664"/>
                  <a:pt x="1500" y="664"/>
                </a:cubicBezTo>
                <a:cubicBezTo>
                  <a:pt x="1500" y="663"/>
                  <a:pt x="1501" y="662"/>
                  <a:pt x="1501" y="661"/>
                </a:cubicBezTo>
                <a:cubicBezTo>
                  <a:pt x="1501" y="660"/>
                  <a:pt x="1499" y="660"/>
                  <a:pt x="1498" y="660"/>
                </a:cubicBezTo>
                <a:cubicBezTo>
                  <a:pt x="1496" y="659"/>
                  <a:pt x="1496" y="658"/>
                  <a:pt x="1495" y="656"/>
                </a:cubicBezTo>
                <a:cubicBezTo>
                  <a:pt x="1494" y="656"/>
                  <a:pt x="1492" y="655"/>
                  <a:pt x="1490" y="654"/>
                </a:cubicBezTo>
                <a:cubicBezTo>
                  <a:pt x="1488" y="654"/>
                  <a:pt x="1488" y="654"/>
                  <a:pt x="1488" y="653"/>
                </a:cubicBezTo>
                <a:cubicBezTo>
                  <a:pt x="1488" y="651"/>
                  <a:pt x="1488" y="651"/>
                  <a:pt x="1489" y="650"/>
                </a:cubicBezTo>
                <a:cubicBezTo>
                  <a:pt x="1491" y="649"/>
                  <a:pt x="1492" y="648"/>
                  <a:pt x="1492" y="645"/>
                </a:cubicBezTo>
                <a:cubicBezTo>
                  <a:pt x="1492" y="644"/>
                  <a:pt x="1491" y="643"/>
                  <a:pt x="1492" y="642"/>
                </a:cubicBezTo>
                <a:cubicBezTo>
                  <a:pt x="1492" y="641"/>
                  <a:pt x="1493" y="641"/>
                  <a:pt x="1494" y="640"/>
                </a:cubicBezTo>
                <a:cubicBezTo>
                  <a:pt x="1497" y="638"/>
                  <a:pt x="1494" y="637"/>
                  <a:pt x="1492" y="636"/>
                </a:cubicBezTo>
                <a:cubicBezTo>
                  <a:pt x="1491" y="635"/>
                  <a:pt x="1489" y="634"/>
                  <a:pt x="1488" y="633"/>
                </a:cubicBezTo>
                <a:cubicBezTo>
                  <a:pt x="1487" y="631"/>
                  <a:pt x="1487" y="629"/>
                  <a:pt x="1485" y="627"/>
                </a:cubicBezTo>
                <a:cubicBezTo>
                  <a:pt x="1484" y="626"/>
                  <a:pt x="1482" y="625"/>
                  <a:pt x="1481" y="624"/>
                </a:cubicBezTo>
                <a:cubicBezTo>
                  <a:pt x="1480" y="622"/>
                  <a:pt x="1480" y="619"/>
                  <a:pt x="1479" y="617"/>
                </a:cubicBezTo>
                <a:cubicBezTo>
                  <a:pt x="1479" y="615"/>
                  <a:pt x="1477" y="614"/>
                  <a:pt x="1476" y="612"/>
                </a:cubicBezTo>
                <a:cubicBezTo>
                  <a:pt x="1475" y="611"/>
                  <a:pt x="1475" y="609"/>
                  <a:pt x="1472" y="608"/>
                </a:cubicBezTo>
                <a:cubicBezTo>
                  <a:pt x="1470" y="608"/>
                  <a:pt x="1468" y="608"/>
                  <a:pt x="1467" y="607"/>
                </a:cubicBezTo>
                <a:cubicBezTo>
                  <a:pt x="1465" y="605"/>
                  <a:pt x="1466" y="603"/>
                  <a:pt x="1464" y="602"/>
                </a:cubicBezTo>
                <a:cubicBezTo>
                  <a:pt x="1463" y="602"/>
                  <a:pt x="1460" y="601"/>
                  <a:pt x="1461" y="599"/>
                </a:cubicBezTo>
                <a:cubicBezTo>
                  <a:pt x="1462" y="599"/>
                  <a:pt x="1462" y="600"/>
                  <a:pt x="1463" y="600"/>
                </a:cubicBezTo>
                <a:cubicBezTo>
                  <a:pt x="1464" y="601"/>
                  <a:pt x="1465" y="601"/>
                  <a:pt x="1466" y="601"/>
                </a:cubicBezTo>
                <a:cubicBezTo>
                  <a:pt x="1469" y="601"/>
                  <a:pt x="1470" y="601"/>
                  <a:pt x="1473" y="600"/>
                </a:cubicBezTo>
                <a:cubicBezTo>
                  <a:pt x="1475" y="598"/>
                  <a:pt x="1476" y="596"/>
                  <a:pt x="1478" y="595"/>
                </a:cubicBezTo>
                <a:cubicBezTo>
                  <a:pt x="1480" y="594"/>
                  <a:pt x="1482" y="593"/>
                  <a:pt x="1483" y="591"/>
                </a:cubicBezTo>
                <a:cubicBezTo>
                  <a:pt x="1485" y="590"/>
                  <a:pt x="1487" y="589"/>
                  <a:pt x="1489" y="588"/>
                </a:cubicBezTo>
                <a:cubicBezTo>
                  <a:pt x="1491" y="586"/>
                  <a:pt x="1493" y="585"/>
                  <a:pt x="1495" y="583"/>
                </a:cubicBezTo>
                <a:cubicBezTo>
                  <a:pt x="1496" y="582"/>
                  <a:pt x="1496" y="581"/>
                  <a:pt x="1497" y="580"/>
                </a:cubicBezTo>
                <a:cubicBezTo>
                  <a:pt x="1499" y="579"/>
                  <a:pt x="1501" y="578"/>
                  <a:pt x="1502" y="576"/>
                </a:cubicBezTo>
                <a:cubicBezTo>
                  <a:pt x="1505" y="572"/>
                  <a:pt x="1507" y="568"/>
                  <a:pt x="1512" y="568"/>
                </a:cubicBezTo>
                <a:cubicBezTo>
                  <a:pt x="1514" y="568"/>
                  <a:pt x="1517" y="569"/>
                  <a:pt x="1518" y="570"/>
                </a:cubicBezTo>
                <a:cubicBezTo>
                  <a:pt x="1519" y="571"/>
                  <a:pt x="1521" y="575"/>
                  <a:pt x="1522" y="574"/>
                </a:cubicBezTo>
                <a:cubicBezTo>
                  <a:pt x="1523" y="574"/>
                  <a:pt x="1522" y="572"/>
                  <a:pt x="1522" y="571"/>
                </a:cubicBezTo>
                <a:cubicBezTo>
                  <a:pt x="1522" y="570"/>
                  <a:pt x="1522" y="569"/>
                  <a:pt x="1523" y="568"/>
                </a:cubicBezTo>
                <a:cubicBezTo>
                  <a:pt x="1524" y="565"/>
                  <a:pt x="1524" y="565"/>
                  <a:pt x="1522" y="563"/>
                </a:cubicBezTo>
                <a:cubicBezTo>
                  <a:pt x="1520" y="561"/>
                  <a:pt x="1520" y="559"/>
                  <a:pt x="1518" y="559"/>
                </a:cubicBezTo>
                <a:cubicBezTo>
                  <a:pt x="1516" y="559"/>
                  <a:pt x="1513" y="559"/>
                  <a:pt x="1511" y="560"/>
                </a:cubicBezTo>
                <a:cubicBezTo>
                  <a:pt x="1510" y="561"/>
                  <a:pt x="1509" y="564"/>
                  <a:pt x="1507" y="565"/>
                </a:cubicBezTo>
                <a:cubicBezTo>
                  <a:pt x="1505" y="566"/>
                  <a:pt x="1503" y="566"/>
                  <a:pt x="1501" y="565"/>
                </a:cubicBezTo>
                <a:cubicBezTo>
                  <a:pt x="1500" y="565"/>
                  <a:pt x="1498" y="565"/>
                  <a:pt x="1496" y="565"/>
                </a:cubicBezTo>
                <a:cubicBezTo>
                  <a:pt x="1494" y="565"/>
                  <a:pt x="1491" y="564"/>
                  <a:pt x="1489" y="565"/>
                </a:cubicBezTo>
                <a:cubicBezTo>
                  <a:pt x="1487" y="565"/>
                  <a:pt x="1485" y="566"/>
                  <a:pt x="1483" y="567"/>
                </a:cubicBezTo>
                <a:cubicBezTo>
                  <a:pt x="1482" y="567"/>
                  <a:pt x="1481" y="568"/>
                  <a:pt x="1480" y="568"/>
                </a:cubicBezTo>
                <a:cubicBezTo>
                  <a:pt x="1479" y="568"/>
                  <a:pt x="1478" y="569"/>
                  <a:pt x="1478" y="570"/>
                </a:cubicBezTo>
                <a:cubicBezTo>
                  <a:pt x="1475" y="572"/>
                  <a:pt x="1474" y="571"/>
                  <a:pt x="1472" y="569"/>
                </a:cubicBezTo>
                <a:cubicBezTo>
                  <a:pt x="1471" y="568"/>
                  <a:pt x="1470" y="568"/>
                  <a:pt x="1470" y="567"/>
                </a:cubicBezTo>
                <a:cubicBezTo>
                  <a:pt x="1469" y="567"/>
                  <a:pt x="1468" y="566"/>
                  <a:pt x="1467" y="567"/>
                </a:cubicBezTo>
                <a:cubicBezTo>
                  <a:pt x="1466" y="568"/>
                  <a:pt x="1465" y="571"/>
                  <a:pt x="1463" y="572"/>
                </a:cubicBezTo>
                <a:cubicBezTo>
                  <a:pt x="1461" y="573"/>
                  <a:pt x="1459" y="574"/>
                  <a:pt x="1458" y="577"/>
                </a:cubicBezTo>
                <a:cubicBezTo>
                  <a:pt x="1457" y="580"/>
                  <a:pt x="1456" y="586"/>
                  <a:pt x="1451" y="585"/>
                </a:cubicBezTo>
                <a:cubicBezTo>
                  <a:pt x="1449" y="585"/>
                  <a:pt x="1448" y="583"/>
                  <a:pt x="1445" y="583"/>
                </a:cubicBezTo>
                <a:cubicBezTo>
                  <a:pt x="1444" y="583"/>
                  <a:pt x="1441" y="584"/>
                  <a:pt x="1440" y="582"/>
                </a:cubicBezTo>
                <a:cubicBezTo>
                  <a:pt x="1438" y="580"/>
                  <a:pt x="1439" y="578"/>
                  <a:pt x="1438" y="576"/>
                </a:cubicBezTo>
                <a:cubicBezTo>
                  <a:pt x="1437" y="575"/>
                  <a:pt x="1437" y="575"/>
                  <a:pt x="1436" y="574"/>
                </a:cubicBezTo>
                <a:cubicBezTo>
                  <a:pt x="1435" y="573"/>
                  <a:pt x="1435" y="572"/>
                  <a:pt x="1434" y="572"/>
                </a:cubicBezTo>
                <a:cubicBezTo>
                  <a:pt x="1432" y="570"/>
                  <a:pt x="1431" y="570"/>
                  <a:pt x="1429" y="570"/>
                </a:cubicBezTo>
                <a:cubicBezTo>
                  <a:pt x="1426" y="570"/>
                  <a:pt x="1425" y="568"/>
                  <a:pt x="1425" y="566"/>
                </a:cubicBezTo>
                <a:cubicBezTo>
                  <a:pt x="1424" y="564"/>
                  <a:pt x="1424" y="563"/>
                  <a:pt x="1423" y="561"/>
                </a:cubicBezTo>
                <a:cubicBezTo>
                  <a:pt x="1421" y="558"/>
                  <a:pt x="1421" y="557"/>
                  <a:pt x="1421" y="554"/>
                </a:cubicBezTo>
                <a:cubicBezTo>
                  <a:pt x="1421" y="549"/>
                  <a:pt x="1419" y="545"/>
                  <a:pt x="1421" y="540"/>
                </a:cubicBezTo>
                <a:cubicBezTo>
                  <a:pt x="1423" y="538"/>
                  <a:pt x="1424" y="537"/>
                  <a:pt x="1426" y="535"/>
                </a:cubicBezTo>
                <a:cubicBezTo>
                  <a:pt x="1427" y="533"/>
                  <a:pt x="1428" y="530"/>
                  <a:pt x="1430" y="529"/>
                </a:cubicBezTo>
                <a:cubicBezTo>
                  <a:pt x="1432" y="527"/>
                  <a:pt x="1434" y="526"/>
                  <a:pt x="1436" y="526"/>
                </a:cubicBezTo>
                <a:cubicBezTo>
                  <a:pt x="1439" y="526"/>
                  <a:pt x="1441" y="526"/>
                  <a:pt x="1444" y="526"/>
                </a:cubicBezTo>
                <a:cubicBezTo>
                  <a:pt x="1446" y="526"/>
                  <a:pt x="1448" y="527"/>
                  <a:pt x="1450" y="527"/>
                </a:cubicBezTo>
                <a:cubicBezTo>
                  <a:pt x="1452" y="528"/>
                  <a:pt x="1454" y="528"/>
                  <a:pt x="1457" y="528"/>
                </a:cubicBezTo>
                <a:cubicBezTo>
                  <a:pt x="1459" y="528"/>
                  <a:pt x="1461" y="529"/>
                  <a:pt x="1463" y="529"/>
                </a:cubicBezTo>
                <a:cubicBezTo>
                  <a:pt x="1466" y="529"/>
                  <a:pt x="1469" y="529"/>
                  <a:pt x="1471" y="528"/>
                </a:cubicBezTo>
                <a:cubicBezTo>
                  <a:pt x="1476" y="528"/>
                  <a:pt x="1481" y="528"/>
                  <a:pt x="1486" y="528"/>
                </a:cubicBezTo>
                <a:cubicBezTo>
                  <a:pt x="1491" y="527"/>
                  <a:pt x="1496" y="528"/>
                  <a:pt x="1500" y="527"/>
                </a:cubicBezTo>
                <a:cubicBezTo>
                  <a:pt x="1503" y="527"/>
                  <a:pt x="1505" y="527"/>
                  <a:pt x="1507" y="528"/>
                </a:cubicBezTo>
                <a:cubicBezTo>
                  <a:pt x="1509" y="528"/>
                  <a:pt x="1511" y="530"/>
                  <a:pt x="1513" y="530"/>
                </a:cubicBezTo>
                <a:cubicBezTo>
                  <a:pt x="1516" y="531"/>
                  <a:pt x="1518" y="530"/>
                  <a:pt x="1520" y="532"/>
                </a:cubicBezTo>
                <a:cubicBezTo>
                  <a:pt x="1523" y="533"/>
                  <a:pt x="1524" y="534"/>
                  <a:pt x="1527" y="534"/>
                </a:cubicBezTo>
                <a:cubicBezTo>
                  <a:pt x="1530" y="535"/>
                  <a:pt x="1532" y="535"/>
                  <a:pt x="1534" y="534"/>
                </a:cubicBezTo>
                <a:cubicBezTo>
                  <a:pt x="1537" y="534"/>
                  <a:pt x="1539" y="533"/>
                  <a:pt x="1542" y="533"/>
                </a:cubicBezTo>
                <a:cubicBezTo>
                  <a:pt x="1545" y="533"/>
                  <a:pt x="1548" y="532"/>
                  <a:pt x="1550" y="530"/>
                </a:cubicBezTo>
                <a:cubicBezTo>
                  <a:pt x="1551" y="529"/>
                  <a:pt x="1552" y="528"/>
                  <a:pt x="1553" y="528"/>
                </a:cubicBezTo>
                <a:cubicBezTo>
                  <a:pt x="1554" y="526"/>
                  <a:pt x="1556" y="524"/>
                  <a:pt x="1557" y="522"/>
                </a:cubicBezTo>
                <a:cubicBezTo>
                  <a:pt x="1559" y="520"/>
                  <a:pt x="1560" y="518"/>
                  <a:pt x="1562" y="517"/>
                </a:cubicBezTo>
                <a:cubicBezTo>
                  <a:pt x="1564" y="516"/>
                  <a:pt x="1566" y="515"/>
                  <a:pt x="1568" y="514"/>
                </a:cubicBezTo>
                <a:cubicBezTo>
                  <a:pt x="1569" y="512"/>
                  <a:pt x="1570" y="510"/>
                  <a:pt x="1570" y="508"/>
                </a:cubicBezTo>
                <a:cubicBezTo>
                  <a:pt x="1571" y="506"/>
                  <a:pt x="1573" y="504"/>
                  <a:pt x="1573" y="502"/>
                </a:cubicBezTo>
                <a:cubicBezTo>
                  <a:pt x="1574" y="498"/>
                  <a:pt x="1578" y="494"/>
                  <a:pt x="1575" y="490"/>
                </a:cubicBezTo>
                <a:cubicBezTo>
                  <a:pt x="1572" y="485"/>
                  <a:pt x="1568" y="493"/>
                  <a:pt x="1567" y="495"/>
                </a:cubicBezTo>
                <a:cubicBezTo>
                  <a:pt x="1566" y="497"/>
                  <a:pt x="1564" y="499"/>
                  <a:pt x="1562" y="499"/>
                </a:cubicBezTo>
                <a:cubicBezTo>
                  <a:pt x="1561" y="500"/>
                  <a:pt x="1558" y="500"/>
                  <a:pt x="1557" y="502"/>
                </a:cubicBezTo>
                <a:cubicBezTo>
                  <a:pt x="1557" y="503"/>
                  <a:pt x="1559" y="503"/>
                  <a:pt x="1559" y="504"/>
                </a:cubicBezTo>
                <a:cubicBezTo>
                  <a:pt x="1559" y="505"/>
                  <a:pt x="1558" y="506"/>
                  <a:pt x="1557" y="507"/>
                </a:cubicBezTo>
                <a:cubicBezTo>
                  <a:pt x="1556" y="508"/>
                  <a:pt x="1554" y="510"/>
                  <a:pt x="1552" y="510"/>
                </a:cubicBezTo>
                <a:cubicBezTo>
                  <a:pt x="1549" y="511"/>
                  <a:pt x="1547" y="512"/>
                  <a:pt x="1545" y="514"/>
                </a:cubicBezTo>
                <a:cubicBezTo>
                  <a:pt x="1544" y="515"/>
                  <a:pt x="1542" y="516"/>
                  <a:pt x="1540" y="516"/>
                </a:cubicBezTo>
                <a:cubicBezTo>
                  <a:pt x="1537" y="517"/>
                  <a:pt x="1535" y="517"/>
                  <a:pt x="1533" y="517"/>
                </a:cubicBezTo>
                <a:cubicBezTo>
                  <a:pt x="1530" y="517"/>
                  <a:pt x="1529" y="516"/>
                  <a:pt x="1527" y="515"/>
                </a:cubicBezTo>
                <a:cubicBezTo>
                  <a:pt x="1524" y="515"/>
                  <a:pt x="1522" y="515"/>
                  <a:pt x="1520" y="515"/>
                </a:cubicBezTo>
                <a:cubicBezTo>
                  <a:pt x="1517" y="514"/>
                  <a:pt x="1515" y="514"/>
                  <a:pt x="1512" y="515"/>
                </a:cubicBezTo>
                <a:cubicBezTo>
                  <a:pt x="1509" y="515"/>
                  <a:pt x="1507" y="517"/>
                  <a:pt x="1505" y="517"/>
                </a:cubicBezTo>
                <a:cubicBezTo>
                  <a:pt x="1504" y="517"/>
                  <a:pt x="1503" y="517"/>
                  <a:pt x="1501" y="517"/>
                </a:cubicBezTo>
                <a:cubicBezTo>
                  <a:pt x="1500" y="517"/>
                  <a:pt x="1499" y="516"/>
                  <a:pt x="1498" y="515"/>
                </a:cubicBezTo>
                <a:cubicBezTo>
                  <a:pt x="1496" y="515"/>
                  <a:pt x="1494" y="515"/>
                  <a:pt x="1492" y="514"/>
                </a:cubicBezTo>
                <a:cubicBezTo>
                  <a:pt x="1490" y="513"/>
                  <a:pt x="1488" y="512"/>
                  <a:pt x="1486" y="511"/>
                </a:cubicBezTo>
                <a:cubicBezTo>
                  <a:pt x="1481" y="510"/>
                  <a:pt x="1476" y="511"/>
                  <a:pt x="1472" y="511"/>
                </a:cubicBezTo>
                <a:cubicBezTo>
                  <a:pt x="1470" y="511"/>
                  <a:pt x="1468" y="511"/>
                  <a:pt x="1467" y="509"/>
                </a:cubicBezTo>
                <a:cubicBezTo>
                  <a:pt x="1466" y="507"/>
                  <a:pt x="1465" y="505"/>
                  <a:pt x="1463" y="504"/>
                </a:cubicBezTo>
                <a:cubicBezTo>
                  <a:pt x="1461" y="504"/>
                  <a:pt x="1458" y="504"/>
                  <a:pt x="1456" y="504"/>
                </a:cubicBezTo>
                <a:cubicBezTo>
                  <a:pt x="1454" y="504"/>
                  <a:pt x="1452" y="504"/>
                  <a:pt x="1450" y="503"/>
                </a:cubicBezTo>
                <a:cubicBezTo>
                  <a:pt x="1448" y="503"/>
                  <a:pt x="1444" y="502"/>
                  <a:pt x="1445" y="505"/>
                </a:cubicBezTo>
                <a:cubicBezTo>
                  <a:pt x="1445" y="508"/>
                  <a:pt x="1446" y="509"/>
                  <a:pt x="1444" y="511"/>
                </a:cubicBezTo>
                <a:cubicBezTo>
                  <a:pt x="1442" y="513"/>
                  <a:pt x="1440" y="514"/>
                  <a:pt x="1438" y="516"/>
                </a:cubicBezTo>
                <a:cubicBezTo>
                  <a:pt x="1437" y="517"/>
                  <a:pt x="1436" y="520"/>
                  <a:pt x="1434" y="518"/>
                </a:cubicBezTo>
                <a:cubicBezTo>
                  <a:pt x="1433" y="518"/>
                  <a:pt x="1432" y="517"/>
                  <a:pt x="1431" y="516"/>
                </a:cubicBezTo>
                <a:cubicBezTo>
                  <a:pt x="1431" y="515"/>
                  <a:pt x="1430" y="515"/>
                  <a:pt x="1430" y="514"/>
                </a:cubicBezTo>
                <a:cubicBezTo>
                  <a:pt x="1429" y="513"/>
                  <a:pt x="1429" y="512"/>
                  <a:pt x="1427" y="513"/>
                </a:cubicBezTo>
                <a:cubicBezTo>
                  <a:pt x="1426" y="514"/>
                  <a:pt x="1427" y="516"/>
                  <a:pt x="1426" y="517"/>
                </a:cubicBezTo>
                <a:cubicBezTo>
                  <a:pt x="1426" y="518"/>
                  <a:pt x="1425" y="519"/>
                  <a:pt x="1424" y="520"/>
                </a:cubicBezTo>
                <a:cubicBezTo>
                  <a:pt x="1422" y="521"/>
                  <a:pt x="1420" y="521"/>
                  <a:pt x="1420" y="524"/>
                </a:cubicBezTo>
                <a:cubicBezTo>
                  <a:pt x="1420" y="525"/>
                  <a:pt x="1420" y="526"/>
                  <a:pt x="1419" y="527"/>
                </a:cubicBezTo>
                <a:cubicBezTo>
                  <a:pt x="1418" y="528"/>
                  <a:pt x="1417" y="529"/>
                  <a:pt x="1416" y="530"/>
                </a:cubicBezTo>
                <a:cubicBezTo>
                  <a:pt x="1415" y="532"/>
                  <a:pt x="1414" y="534"/>
                  <a:pt x="1414" y="536"/>
                </a:cubicBezTo>
                <a:cubicBezTo>
                  <a:pt x="1413" y="538"/>
                  <a:pt x="1412" y="540"/>
                  <a:pt x="1411" y="541"/>
                </a:cubicBezTo>
                <a:cubicBezTo>
                  <a:pt x="1410" y="542"/>
                  <a:pt x="1408" y="542"/>
                  <a:pt x="1409" y="543"/>
                </a:cubicBezTo>
                <a:cubicBezTo>
                  <a:pt x="1410" y="544"/>
                  <a:pt x="1411" y="543"/>
                  <a:pt x="1412" y="544"/>
                </a:cubicBezTo>
                <a:cubicBezTo>
                  <a:pt x="1412" y="545"/>
                  <a:pt x="1412" y="546"/>
                  <a:pt x="1413" y="547"/>
                </a:cubicBezTo>
                <a:cubicBezTo>
                  <a:pt x="1414" y="548"/>
                  <a:pt x="1415" y="548"/>
                  <a:pt x="1415" y="550"/>
                </a:cubicBezTo>
                <a:cubicBezTo>
                  <a:pt x="1415" y="551"/>
                  <a:pt x="1415" y="553"/>
                  <a:pt x="1415" y="554"/>
                </a:cubicBezTo>
                <a:cubicBezTo>
                  <a:pt x="1415" y="556"/>
                  <a:pt x="1416" y="559"/>
                  <a:pt x="1415" y="561"/>
                </a:cubicBezTo>
                <a:cubicBezTo>
                  <a:pt x="1415" y="562"/>
                  <a:pt x="1415" y="562"/>
                  <a:pt x="1415" y="563"/>
                </a:cubicBezTo>
                <a:cubicBezTo>
                  <a:pt x="1415" y="564"/>
                  <a:pt x="1415" y="564"/>
                  <a:pt x="1414" y="565"/>
                </a:cubicBezTo>
                <a:cubicBezTo>
                  <a:pt x="1413" y="566"/>
                  <a:pt x="1413" y="565"/>
                  <a:pt x="1413" y="564"/>
                </a:cubicBezTo>
                <a:cubicBezTo>
                  <a:pt x="1413" y="563"/>
                  <a:pt x="1412" y="561"/>
                  <a:pt x="1411" y="562"/>
                </a:cubicBezTo>
                <a:cubicBezTo>
                  <a:pt x="1410" y="562"/>
                  <a:pt x="1410" y="564"/>
                  <a:pt x="1410" y="565"/>
                </a:cubicBezTo>
                <a:cubicBezTo>
                  <a:pt x="1409" y="568"/>
                  <a:pt x="1406" y="569"/>
                  <a:pt x="1405" y="571"/>
                </a:cubicBezTo>
                <a:cubicBezTo>
                  <a:pt x="1403" y="573"/>
                  <a:pt x="1403" y="576"/>
                  <a:pt x="1402" y="578"/>
                </a:cubicBezTo>
                <a:cubicBezTo>
                  <a:pt x="1401" y="580"/>
                  <a:pt x="1399" y="581"/>
                  <a:pt x="1399" y="583"/>
                </a:cubicBezTo>
                <a:cubicBezTo>
                  <a:pt x="1398" y="584"/>
                  <a:pt x="1398" y="586"/>
                  <a:pt x="1398" y="588"/>
                </a:cubicBezTo>
                <a:cubicBezTo>
                  <a:pt x="1398" y="588"/>
                  <a:pt x="1398" y="589"/>
                  <a:pt x="1399" y="590"/>
                </a:cubicBezTo>
                <a:cubicBezTo>
                  <a:pt x="1399" y="591"/>
                  <a:pt x="1400" y="592"/>
                  <a:pt x="1400" y="592"/>
                </a:cubicBezTo>
                <a:cubicBezTo>
                  <a:pt x="1400" y="594"/>
                  <a:pt x="1399" y="596"/>
                  <a:pt x="1398" y="598"/>
                </a:cubicBezTo>
                <a:cubicBezTo>
                  <a:pt x="1397" y="600"/>
                  <a:pt x="1397" y="601"/>
                  <a:pt x="1397" y="603"/>
                </a:cubicBezTo>
                <a:close/>
                <a:moveTo>
                  <a:pt x="1414" y="195"/>
                </a:moveTo>
                <a:cubicBezTo>
                  <a:pt x="1415" y="196"/>
                  <a:pt x="1415" y="194"/>
                  <a:pt x="1416" y="195"/>
                </a:cubicBezTo>
                <a:cubicBezTo>
                  <a:pt x="1416" y="195"/>
                  <a:pt x="1416" y="196"/>
                  <a:pt x="1417" y="196"/>
                </a:cubicBezTo>
                <a:cubicBezTo>
                  <a:pt x="1417" y="195"/>
                  <a:pt x="1418" y="193"/>
                  <a:pt x="1417" y="192"/>
                </a:cubicBezTo>
                <a:cubicBezTo>
                  <a:pt x="1417" y="192"/>
                  <a:pt x="1416" y="191"/>
                  <a:pt x="1415" y="192"/>
                </a:cubicBezTo>
                <a:cubicBezTo>
                  <a:pt x="1415" y="192"/>
                  <a:pt x="1416" y="192"/>
                  <a:pt x="1416" y="192"/>
                </a:cubicBezTo>
                <a:cubicBezTo>
                  <a:pt x="1416" y="193"/>
                  <a:pt x="1416" y="193"/>
                  <a:pt x="1416" y="193"/>
                </a:cubicBezTo>
                <a:cubicBezTo>
                  <a:pt x="1415" y="193"/>
                  <a:pt x="1415" y="192"/>
                  <a:pt x="1414" y="192"/>
                </a:cubicBezTo>
                <a:cubicBezTo>
                  <a:pt x="1414" y="192"/>
                  <a:pt x="1414" y="193"/>
                  <a:pt x="1414" y="193"/>
                </a:cubicBezTo>
                <a:cubicBezTo>
                  <a:pt x="1413" y="193"/>
                  <a:pt x="1413" y="193"/>
                  <a:pt x="1413" y="193"/>
                </a:cubicBezTo>
                <a:cubicBezTo>
                  <a:pt x="1412" y="194"/>
                  <a:pt x="1414" y="195"/>
                  <a:pt x="1414" y="195"/>
                </a:cubicBezTo>
                <a:close/>
                <a:moveTo>
                  <a:pt x="1433" y="126"/>
                </a:moveTo>
                <a:cubicBezTo>
                  <a:pt x="1432" y="126"/>
                  <a:pt x="1431" y="126"/>
                  <a:pt x="1430" y="125"/>
                </a:cubicBezTo>
                <a:cubicBezTo>
                  <a:pt x="1429" y="124"/>
                  <a:pt x="1430" y="122"/>
                  <a:pt x="1428" y="122"/>
                </a:cubicBezTo>
                <a:cubicBezTo>
                  <a:pt x="1427" y="122"/>
                  <a:pt x="1426" y="120"/>
                  <a:pt x="1425" y="120"/>
                </a:cubicBezTo>
                <a:cubicBezTo>
                  <a:pt x="1424" y="120"/>
                  <a:pt x="1424" y="121"/>
                  <a:pt x="1424" y="122"/>
                </a:cubicBezTo>
                <a:cubicBezTo>
                  <a:pt x="1425" y="123"/>
                  <a:pt x="1426" y="123"/>
                  <a:pt x="1428" y="124"/>
                </a:cubicBezTo>
                <a:cubicBezTo>
                  <a:pt x="1429" y="124"/>
                  <a:pt x="1428" y="126"/>
                  <a:pt x="1430" y="126"/>
                </a:cubicBezTo>
                <a:cubicBezTo>
                  <a:pt x="1431" y="125"/>
                  <a:pt x="1432" y="127"/>
                  <a:pt x="1433" y="127"/>
                </a:cubicBezTo>
                <a:cubicBezTo>
                  <a:pt x="1434" y="127"/>
                  <a:pt x="1434" y="127"/>
                  <a:pt x="1434" y="127"/>
                </a:cubicBezTo>
                <a:cubicBezTo>
                  <a:pt x="1434" y="126"/>
                  <a:pt x="1433" y="126"/>
                  <a:pt x="1433" y="126"/>
                </a:cubicBezTo>
                <a:close/>
                <a:moveTo>
                  <a:pt x="1448" y="127"/>
                </a:moveTo>
                <a:cubicBezTo>
                  <a:pt x="1448" y="127"/>
                  <a:pt x="1450" y="127"/>
                  <a:pt x="1449" y="126"/>
                </a:cubicBezTo>
                <a:cubicBezTo>
                  <a:pt x="1449" y="126"/>
                  <a:pt x="1448" y="126"/>
                  <a:pt x="1448" y="126"/>
                </a:cubicBezTo>
                <a:cubicBezTo>
                  <a:pt x="1447" y="126"/>
                  <a:pt x="1447" y="126"/>
                  <a:pt x="1447" y="126"/>
                </a:cubicBezTo>
                <a:cubicBezTo>
                  <a:pt x="1446" y="125"/>
                  <a:pt x="1446" y="125"/>
                  <a:pt x="1446" y="125"/>
                </a:cubicBezTo>
                <a:cubicBezTo>
                  <a:pt x="1446" y="126"/>
                  <a:pt x="1447" y="127"/>
                  <a:pt x="1448" y="127"/>
                </a:cubicBezTo>
                <a:close/>
                <a:moveTo>
                  <a:pt x="1426" y="381"/>
                </a:moveTo>
                <a:cubicBezTo>
                  <a:pt x="1425" y="382"/>
                  <a:pt x="1424" y="382"/>
                  <a:pt x="1423" y="383"/>
                </a:cubicBezTo>
                <a:cubicBezTo>
                  <a:pt x="1422" y="383"/>
                  <a:pt x="1421" y="384"/>
                  <a:pt x="1420" y="385"/>
                </a:cubicBezTo>
                <a:cubicBezTo>
                  <a:pt x="1419" y="385"/>
                  <a:pt x="1419" y="386"/>
                  <a:pt x="1418" y="386"/>
                </a:cubicBezTo>
                <a:cubicBezTo>
                  <a:pt x="1417" y="386"/>
                  <a:pt x="1417" y="387"/>
                  <a:pt x="1416" y="387"/>
                </a:cubicBezTo>
                <a:cubicBezTo>
                  <a:pt x="1415" y="387"/>
                  <a:pt x="1415" y="387"/>
                  <a:pt x="1414" y="387"/>
                </a:cubicBezTo>
                <a:cubicBezTo>
                  <a:pt x="1414" y="389"/>
                  <a:pt x="1415" y="389"/>
                  <a:pt x="1416" y="389"/>
                </a:cubicBezTo>
                <a:cubicBezTo>
                  <a:pt x="1417" y="388"/>
                  <a:pt x="1419" y="390"/>
                  <a:pt x="1419" y="389"/>
                </a:cubicBezTo>
                <a:cubicBezTo>
                  <a:pt x="1420" y="388"/>
                  <a:pt x="1420" y="387"/>
                  <a:pt x="1420" y="387"/>
                </a:cubicBezTo>
                <a:cubicBezTo>
                  <a:pt x="1421" y="386"/>
                  <a:pt x="1422" y="385"/>
                  <a:pt x="1422" y="387"/>
                </a:cubicBezTo>
                <a:cubicBezTo>
                  <a:pt x="1423" y="388"/>
                  <a:pt x="1424" y="387"/>
                  <a:pt x="1424" y="386"/>
                </a:cubicBezTo>
                <a:cubicBezTo>
                  <a:pt x="1424" y="384"/>
                  <a:pt x="1424" y="386"/>
                  <a:pt x="1425" y="386"/>
                </a:cubicBezTo>
                <a:cubicBezTo>
                  <a:pt x="1426" y="386"/>
                  <a:pt x="1425" y="387"/>
                  <a:pt x="1426" y="388"/>
                </a:cubicBezTo>
                <a:cubicBezTo>
                  <a:pt x="1427" y="388"/>
                  <a:pt x="1427" y="386"/>
                  <a:pt x="1427" y="386"/>
                </a:cubicBezTo>
                <a:cubicBezTo>
                  <a:pt x="1428" y="385"/>
                  <a:pt x="1429" y="386"/>
                  <a:pt x="1429" y="386"/>
                </a:cubicBezTo>
                <a:cubicBezTo>
                  <a:pt x="1430" y="385"/>
                  <a:pt x="1430" y="385"/>
                  <a:pt x="1429" y="385"/>
                </a:cubicBezTo>
                <a:cubicBezTo>
                  <a:pt x="1429" y="384"/>
                  <a:pt x="1429" y="384"/>
                  <a:pt x="1428" y="384"/>
                </a:cubicBezTo>
                <a:cubicBezTo>
                  <a:pt x="1428" y="383"/>
                  <a:pt x="1427" y="383"/>
                  <a:pt x="1427" y="382"/>
                </a:cubicBezTo>
                <a:cubicBezTo>
                  <a:pt x="1427" y="381"/>
                  <a:pt x="1426" y="381"/>
                  <a:pt x="1426" y="381"/>
                </a:cubicBezTo>
                <a:close/>
                <a:moveTo>
                  <a:pt x="1417" y="173"/>
                </a:moveTo>
                <a:cubicBezTo>
                  <a:pt x="1418" y="173"/>
                  <a:pt x="1417" y="172"/>
                  <a:pt x="1418" y="171"/>
                </a:cubicBezTo>
                <a:cubicBezTo>
                  <a:pt x="1418" y="170"/>
                  <a:pt x="1419" y="173"/>
                  <a:pt x="1419" y="173"/>
                </a:cubicBezTo>
                <a:cubicBezTo>
                  <a:pt x="1419" y="174"/>
                  <a:pt x="1419" y="174"/>
                  <a:pt x="1420" y="175"/>
                </a:cubicBezTo>
                <a:cubicBezTo>
                  <a:pt x="1420" y="175"/>
                  <a:pt x="1420" y="176"/>
                  <a:pt x="1420" y="176"/>
                </a:cubicBezTo>
                <a:cubicBezTo>
                  <a:pt x="1421" y="177"/>
                  <a:pt x="1422" y="176"/>
                  <a:pt x="1423" y="177"/>
                </a:cubicBezTo>
                <a:cubicBezTo>
                  <a:pt x="1423" y="177"/>
                  <a:pt x="1423" y="178"/>
                  <a:pt x="1423" y="178"/>
                </a:cubicBezTo>
                <a:cubicBezTo>
                  <a:pt x="1424" y="178"/>
                  <a:pt x="1423" y="177"/>
                  <a:pt x="1424" y="177"/>
                </a:cubicBezTo>
                <a:cubicBezTo>
                  <a:pt x="1424" y="177"/>
                  <a:pt x="1424" y="177"/>
                  <a:pt x="1425" y="177"/>
                </a:cubicBezTo>
                <a:cubicBezTo>
                  <a:pt x="1425" y="177"/>
                  <a:pt x="1425" y="176"/>
                  <a:pt x="1425" y="176"/>
                </a:cubicBezTo>
                <a:cubicBezTo>
                  <a:pt x="1425" y="176"/>
                  <a:pt x="1426" y="176"/>
                  <a:pt x="1426" y="176"/>
                </a:cubicBezTo>
                <a:cubicBezTo>
                  <a:pt x="1426" y="177"/>
                  <a:pt x="1426" y="177"/>
                  <a:pt x="1426" y="178"/>
                </a:cubicBezTo>
                <a:cubicBezTo>
                  <a:pt x="1427" y="178"/>
                  <a:pt x="1427" y="176"/>
                  <a:pt x="1427" y="176"/>
                </a:cubicBezTo>
                <a:cubicBezTo>
                  <a:pt x="1428" y="176"/>
                  <a:pt x="1428" y="178"/>
                  <a:pt x="1428" y="179"/>
                </a:cubicBezTo>
                <a:cubicBezTo>
                  <a:pt x="1427" y="179"/>
                  <a:pt x="1427" y="179"/>
                  <a:pt x="1427" y="180"/>
                </a:cubicBezTo>
                <a:cubicBezTo>
                  <a:pt x="1427" y="180"/>
                  <a:pt x="1428" y="180"/>
                  <a:pt x="1428" y="181"/>
                </a:cubicBezTo>
                <a:cubicBezTo>
                  <a:pt x="1428" y="182"/>
                  <a:pt x="1428" y="182"/>
                  <a:pt x="1429" y="183"/>
                </a:cubicBezTo>
                <a:cubicBezTo>
                  <a:pt x="1429" y="183"/>
                  <a:pt x="1429" y="183"/>
                  <a:pt x="1429" y="182"/>
                </a:cubicBezTo>
                <a:cubicBezTo>
                  <a:pt x="1429" y="182"/>
                  <a:pt x="1429" y="181"/>
                  <a:pt x="1429" y="180"/>
                </a:cubicBezTo>
                <a:cubicBezTo>
                  <a:pt x="1429" y="180"/>
                  <a:pt x="1429" y="179"/>
                  <a:pt x="1429" y="179"/>
                </a:cubicBezTo>
                <a:cubicBezTo>
                  <a:pt x="1429" y="178"/>
                  <a:pt x="1429" y="178"/>
                  <a:pt x="1428" y="178"/>
                </a:cubicBezTo>
                <a:cubicBezTo>
                  <a:pt x="1428" y="178"/>
                  <a:pt x="1428" y="177"/>
                  <a:pt x="1429" y="177"/>
                </a:cubicBezTo>
                <a:cubicBezTo>
                  <a:pt x="1430" y="176"/>
                  <a:pt x="1430" y="178"/>
                  <a:pt x="1430" y="176"/>
                </a:cubicBezTo>
                <a:cubicBezTo>
                  <a:pt x="1431" y="175"/>
                  <a:pt x="1432" y="176"/>
                  <a:pt x="1431" y="175"/>
                </a:cubicBezTo>
                <a:cubicBezTo>
                  <a:pt x="1431" y="174"/>
                  <a:pt x="1430" y="173"/>
                  <a:pt x="1430" y="173"/>
                </a:cubicBezTo>
                <a:cubicBezTo>
                  <a:pt x="1429" y="173"/>
                  <a:pt x="1429" y="173"/>
                  <a:pt x="1429" y="173"/>
                </a:cubicBezTo>
                <a:cubicBezTo>
                  <a:pt x="1429" y="172"/>
                  <a:pt x="1429" y="171"/>
                  <a:pt x="1429" y="171"/>
                </a:cubicBezTo>
                <a:cubicBezTo>
                  <a:pt x="1428" y="170"/>
                  <a:pt x="1428" y="172"/>
                  <a:pt x="1427" y="172"/>
                </a:cubicBezTo>
                <a:cubicBezTo>
                  <a:pt x="1427" y="172"/>
                  <a:pt x="1427" y="172"/>
                  <a:pt x="1426" y="171"/>
                </a:cubicBezTo>
                <a:cubicBezTo>
                  <a:pt x="1426" y="171"/>
                  <a:pt x="1426" y="171"/>
                  <a:pt x="1426" y="171"/>
                </a:cubicBezTo>
                <a:cubicBezTo>
                  <a:pt x="1426" y="172"/>
                  <a:pt x="1428" y="173"/>
                  <a:pt x="1426" y="173"/>
                </a:cubicBezTo>
                <a:cubicBezTo>
                  <a:pt x="1426" y="173"/>
                  <a:pt x="1425" y="173"/>
                  <a:pt x="1425" y="173"/>
                </a:cubicBezTo>
                <a:cubicBezTo>
                  <a:pt x="1425" y="172"/>
                  <a:pt x="1425" y="171"/>
                  <a:pt x="1424" y="171"/>
                </a:cubicBezTo>
                <a:cubicBezTo>
                  <a:pt x="1424" y="171"/>
                  <a:pt x="1423" y="171"/>
                  <a:pt x="1423" y="170"/>
                </a:cubicBezTo>
                <a:cubicBezTo>
                  <a:pt x="1422" y="170"/>
                  <a:pt x="1422" y="169"/>
                  <a:pt x="1421" y="169"/>
                </a:cubicBezTo>
                <a:cubicBezTo>
                  <a:pt x="1421" y="169"/>
                  <a:pt x="1420" y="169"/>
                  <a:pt x="1420" y="168"/>
                </a:cubicBezTo>
                <a:cubicBezTo>
                  <a:pt x="1419" y="168"/>
                  <a:pt x="1419" y="167"/>
                  <a:pt x="1419" y="167"/>
                </a:cubicBezTo>
                <a:cubicBezTo>
                  <a:pt x="1418" y="166"/>
                  <a:pt x="1417" y="167"/>
                  <a:pt x="1418" y="168"/>
                </a:cubicBezTo>
                <a:cubicBezTo>
                  <a:pt x="1419" y="169"/>
                  <a:pt x="1417" y="169"/>
                  <a:pt x="1417" y="170"/>
                </a:cubicBezTo>
                <a:cubicBezTo>
                  <a:pt x="1417" y="171"/>
                  <a:pt x="1416" y="173"/>
                  <a:pt x="1417" y="173"/>
                </a:cubicBezTo>
                <a:close/>
                <a:moveTo>
                  <a:pt x="1439" y="349"/>
                </a:moveTo>
                <a:cubicBezTo>
                  <a:pt x="1437" y="348"/>
                  <a:pt x="1437" y="351"/>
                  <a:pt x="1437" y="351"/>
                </a:cubicBezTo>
                <a:cubicBezTo>
                  <a:pt x="1436" y="352"/>
                  <a:pt x="1434" y="353"/>
                  <a:pt x="1436" y="353"/>
                </a:cubicBezTo>
                <a:cubicBezTo>
                  <a:pt x="1437" y="353"/>
                  <a:pt x="1438" y="354"/>
                  <a:pt x="1438" y="353"/>
                </a:cubicBezTo>
                <a:cubicBezTo>
                  <a:pt x="1438" y="352"/>
                  <a:pt x="1438" y="351"/>
                  <a:pt x="1438" y="350"/>
                </a:cubicBezTo>
                <a:cubicBezTo>
                  <a:pt x="1438" y="350"/>
                  <a:pt x="1439" y="349"/>
                  <a:pt x="1439" y="349"/>
                </a:cubicBezTo>
                <a:close/>
                <a:moveTo>
                  <a:pt x="1417" y="180"/>
                </a:moveTo>
                <a:cubicBezTo>
                  <a:pt x="1418" y="181"/>
                  <a:pt x="1418" y="181"/>
                  <a:pt x="1419" y="181"/>
                </a:cubicBezTo>
                <a:cubicBezTo>
                  <a:pt x="1419" y="182"/>
                  <a:pt x="1419" y="183"/>
                  <a:pt x="1419" y="183"/>
                </a:cubicBezTo>
                <a:cubicBezTo>
                  <a:pt x="1419" y="186"/>
                  <a:pt x="1420" y="183"/>
                  <a:pt x="1421" y="183"/>
                </a:cubicBezTo>
                <a:cubicBezTo>
                  <a:pt x="1422" y="184"/>
                  <a:pt x="1420" y="185"/>
                  <a:pt x="1420" y="185"/>
                </a:cubicBezTo>
                <a:cubicBezTo>
                  <a:pt x="1419" y="185"/>
                  <a:pt x="1420" y="186"/>
                  <a:pt x="1420" y="186"/>
                </a:cubicBezTo>
                <a:cubicBezTo>
                  <a:pt x="1420" y="187"/>
                  <a:pt x="1420" y="187"/>
                  <a:pt x="1420" y="188"/>
                </a:cubicBezTo>
                <a:cubicBezTo>
                  <a:pt x="1420" y="188"/>
                  <a:pt x="1420" y="189"/>
                  <a:pt x="1420" y="188"/>
                </a:cubicBezTo>
                <a:cubicBezTo>
                  <a:pt x="1421" y="188"/>
                  <a:pt x="1420" y="187"/>
                  <a:pt x="1421" y="187"/>
                </a:cubicBezTo>
                <a:cubicBezTo>
                  <a:pt x="1421" y="187"/>
                  <a:pt x="1422" y="186"/>
                  <a:pt x="1422" y="186"/>
                </a:cubicBezTo>
                <a:cubicBezTo>
                  <a:pt x="1424" y="186"/>
                  <a:pt x="1422" y="184"/>
                  <a:pt x="1423" y="184"/>
                </a:cubicBezTo>
                <a:cubicBezTo>
                  <a:pt x="1423" y="183"/>
                  <a:pt x="1421" y="182"/>
                  <a:pt x="1422" y="181"/>
                </a:cubicBezTo>
                <a:cubicBezTo>
                  <a:pt x="1423" y="181"/>
                  <a:pt x="1424" y="182"/>
                  <a:pt x="1424" y="183"/>
                </a:cubicBezTo>
                <a:cubicBezTo>
                  <a:pt x="1425" y="181"/>
                  <a:pt x="1422" y="182"/>
                  <a:pt x="1423" y="180"/>
                </a:cubicBezTo>
                <a:cubicBezTo>
                  <a:pt x="1423" y="180"/>
                  <a:pt x="1423" y="179"/>
                  <a:pt x="1422" y="179"/>
                </a:cubicBezTo>
                <a:cubicBezTo>
                  <a:pt x="1422" y="179"/>
                  <a:pt x="1421" y="180"/>
                  <a:pt x="1421" y="180"/>
                </a:cubicBezTo>
                <a:cubicBezTo>
                  <a:pt x="1420" y="180"/>
                  <a:pt x="1421" y="179"/>
                  <a:pt x="1421" y="179"/>
                </a:cubicBezTo>
                <a:cubicBezTo>
                  <a:pt x="1421" y="178"/>
                  <a:pt x="1421" y="178"/>
                  <a:pt x="1420" y="178"/>
                </a:cubicBezTo>
                <a:cubicBezTo>
                  <a:pt x="1420" y="178"/>
                  <a:pt x="1420" y="178"/>
                  <a:pt x="1420" y="178"/>
                </a:cubicBezTo>
                <a:cubicBezTo>
                  <a:pt x="1419" y="178"/>
                  <a:pt x="1418" y="177"/>
                  <a:pt x="1417" y="177"/>
                </a:cubicBezTo>
                <a:cubicBezTo>
                  <a:pt x="1416" y="176"/>
                  <a:pt x="1416" y="178"/>
                  <a:pt x="1417" y="178"/>
                </a:cubicBezTo>
                <a:cubicBezTo>
                  <a:pt x="1417" y="178"/>
                  <a:pt x="1417" y="177"/>
                  <a:pt x="1417" y="178"/>
                </a:cubicBezTo>
                <a:cubicBezTo>
                  <a:pt x="1418" y="179"/>
                  <a:pt x="1417" y="179"/>
                  <a:pt x="1417" y="180"/>
                </a:cubicBezTo>
                <a:close/>
                <a:moveTo>
                  <a:pt x="1455" y="172"/>
                </a:moveTo>
                <a:cubicBezTo>
                  <a:pt x="1456" y="171"/>
                  <a:pt x="1454" y="170"/>
                  <a:pt x="1454" y="169"/>
                </a:cubicBezTo>
                <a:cubicBezTo>
                  <a:pt x="1454" y="169"/>
                  <a:pt x="1454" y="168"/>
                  <a:pt x="1453" y="168"/>
                </a:cubicBezTo>
                <a:cubicBezTo>
                  <a:pt x="1452" y="168"/>
                  <a:pt x="1452" y="170"/>
                  <a:pt x="1453" y="170"/>
                </a:cubicBezTo>
                <a:cubicBezTo>
                  <a:pt x="1454" y="171"/>
                  <a:pt x="1454" y="172"/>
                  <a:pt x="1455" y="172"/>
                </a:cubicBezTo>
                <a:close/>
                <a:moveTo>
                  <a:pt x="1297" y="808"/>
                </a:moveTo>
                <a:cubicBezTo>
                  <a:pt x="1296" y="808"/>
                  <a:pt x="1295" y="809"/>
                  <a:pt x="1296" y="810"/>
                </a:cubicBezTo>
                <a:cubicBezTo>
                  <a:pt x="1296" y="811"/>
                  <a:pt x="1298" y="810"/>
                  <a:pt x="1299" y="811"/>
                </a:cubicBezTo>
                <a:cubicBezTo>
                  <a:pt x="1300" y="811"/>
                  <a:pt x="1300" y="812"/>
                  <a:pt x="1301" y="813"/>
                </a:cubicBezTo>
                <a:cubicBezTo>
                  <a:pt x="1302" y="813"/>
                  <a:pt x="1303" y="813"/>
                  <a:pt x="1304" y="813"/>
                </a:cubicBezTo>
                <a:cubicBezTo>
                  <a:pt x="1305" y="813"/>
                  <a:pt x="1306" y="813"/>
                  <a:pt x="1307" y="813"/>
                </a:cubicBezTo>
                <a:cubicBezTo>
                  <a:pt x="1308" y="814"/>
                  <a:pt x="1309" y="814"/>
                  <a:pt x="1310" y="814"/>
                </a:cubicBezTo>
                <a:cubicBezTo>
                  <a:pt x="1313" y="814"/>
                  <a:pt x="1313" y="811"/>
                  <a:pt x="1314" y="810"/>
                </a:cubicBezTo>
                <a:cubicBezTo>
                  <a:pt x="1315" y="809"/>
                  <a:pt x="1316" y="809"/>
                  <a:pt x="1317" y="808"/>
                </a:cubicBezTo>
                <a:cubicBezTo>
                  <a:pt x="1318" y="807"/>
                  <a:pt x="1317" y="806"/>
                  <a:pt x="1318" y="805"/>
                </a:cubicBezTo>
                <a:cubicBezTo>
                  <a:pt x="1318" y="804"/>
                  <a:pt x="1318" y="803"/>
                  <a:pt x="1319" y="803"/>
                </a:cubicBezTo>
                <a:cubicBezTo>
                  <a:pt x="1320" y="802"/>
                  <a:pt x="1320" y="801"/>
                  <a:pt x="1320" y="800"/>
                </a:cubicBezTo>
                <a:cubicBezTo>
                  <a:pt x="1320" y="798"/>
                  <a:pt x="1322" y="796"/>
                  <a:pt x="1320" y="794"/>
                </a:cubicBezTo>
                <a:cubicBezTo>
                  <a:pt x="1319" y="794"/>
                  <a:pt x="1318" y="794"/>
                  <a:pt x="1317" y="794"/>
                </a:cubicBezTo>
                <a:cubicBezTo>
                  <a:pt x="1316" y="794"/>
                  <a:pt x="1315" y="793"/>
                  <a:pt x="1314" y="793"/>
                </a:cubicBezTo>
                <a:cubicBezTo>
                  <a:pt x="1312" y="792"/>
                  <a:pt x="1311" y="793"/>
                  <a:pt x="1310" y="793"/>
                </a:cubicBezTo>
                <a:cubicBezTo>
                  <a:pt x="1309" y="793"/>
                  <a:pt x="1308" y="793"/>
                  <a:pt x="1306" y="793"/>
                </a:cubicBezTo>
                <a:cubicBezTo>
                  <a:pt x="1304" y="793"/>
                  <a:pt x="1301" y="795"/>
                  <a:pt x="1301" y="798"/>
                </a:cubicBezTo>
                <a:cubicBezTo>
                  <a:pt x="1300" y="800"/>
                  <a:pt x="1302" y="801"/>
                  <a:pt x="1302" y="804"/>
                </a:cubicBezTo>
                <a:cubicBezTo>
                  <a:pt x="1301" y="806"/>
                  <a:pt x="1299" y="806"/>
                  <a:pt x="1297" y="808"/>
                </a:cubicBezTo>
                <a:close/>
                <a:moveTo>
                  <a:pt x="1292" y="796"/>
                </a:moveTo>
                <a:cubicBezTo>
                  <a:pt x="1292" y="794"/>
                  <a:pt x="1287" y="794"/>
                  <a:pt x="1286" y="793"/>
                </a:cubicBezTo>
                <a:cubicBezTo>
                  <a:pt x="1285" y="792"/>
                  <a:pt x="1285" y="792"/>
                  <a:pt x="1284" y="791"/>
                </a:cubicBezTo>
                <a:cubicBezTo>
                  <a:pt x="1283" y="790"/>
                  <a:pt x="1282" y="789"/>
                  <a:pt x="1281" y="789"/>
                </a:cubicBezTo>
                <a:cubicBezTo>
                  <a:pt x="1279" y="787"/>
                  <a:pt x="1277" y="787"/>
                  <a:pt x="1275" y="787"/>
                </a:cubicBezTo>
                <a:cubicBezTo>
                  <a:pt x="1272" y="787"/>
                  <a:pt x="1269" y="787"/>
                  <a:pt x="1267" y="787"/>
                </a:cubicBezTo>
                <a:cubicBezTo>
                  <a:pt x="1264" y="787"/>
                  <a:pt x="1261" y="789"/>
                  <a:pt x="1258" y="788"/>
                </a:cubicBezTo>
                <a:cubicBezTo>
                  <a:pt x="1257" y="788"/>
                  <a:pt x="1250" y="789"/>
                  <a:pt x="1254" y="791"/>
                </a:cubicBezTo>
                <a:cubicBezTo>
                  <a:pt x="1255" y="792"/>
                  <a:pt x="1255" y="792"/>
                  <a:pt x="1255" y="793"/>
                </a:cubicBezTo>
                <a:cubicBezTo>
                  <a:pt x="1256" y="795"/>
                  <a:pt x="1258" y="796"/>
                  <a:pt x="1260" y="797"/>
                </a:cubicBezTo>
                <a:cubicBezTo>
                  <a:pt x="1260" y="798"/>
                  <a:pt x="1262" y="798"/>
                  <a:pt x="1263" y="799"/>
                </a:cubicBezTo>
                <a:cubicBezTo>
                  <a:pt x="1264" y="799"/>
                  <a:pt x="1265" y="799"/>
                  <a:pt x="1266" y="799"/>
                </a:cubicBezTo>
                <a:cubicBezTo>
                  <a:pt x="1267" y="799"/>
                  <a:pt x="1269" y="801"/>
                  <a:pt x="1270" y="803"/>
                </a:cubicBezTo>
                <a:cubicBezTo>
                  <a:pt x="1272" y="805"/>
                  <a:pt x="1271" y="806"/>
                  <a:pt x="1271" y="808"/>
                </a:cubicBezTo>
                <a:cubicBezTo>
                  <a:pt x="1271" y="809"/>
                  <a:pt x="1271" y="812"/>
                  <a:pt x="1273" y="811"/>
                </a:cubicBezTo>
                <a:cubicBezTo>
                  <a:pt x="1276" y="811"/>
                  <a:pt x="1275" y="808"/>
                  <a:pt x="1277" y="806"/>
                </a:cubicBezTo>
                <a:cubicBezTo>
                  <a:pt x="1278" y="806"/>
                  <a:pt x="1279" y="806"/>
                  <a:pt x="1279" y="805"/>
                </a:cubicBezTo>
                <a:cubicBezTo>
                  <a:pt x="1280" y="804"/>
                  <a:pt x="1281" y="803"/>
                  <a:pt x="1282" y="802"/>
                </a:cubicBezTo>
                <a:cubicBezTo>
                  <a:pt x="1283" y="802"/>
                  <a:pt x="1284" y="802"/>
                  <a:pt x="1285" y="802"/>
                </a:cubicBezTo>
                <a:cubicBezTo>
                  <a:pt x="1286" y="801"/>
                  <a:pt x="1286" y="800"/>
                  <a:pt x="1287" y="800"/>
                </a:cubicBezTo>
                <a:cubicBezTo>
                  <a:pt x="1288" y="798"/>
                  <a:pt x="1291" y="798"/>
                  <a:pt x="1292" y="796"/>
                </a:cubicBezTo>
                <a:close/>
                <a:moveTo>
                  <a:pt x="1286" y="806"/>
                </a:moveTo>
                <a:cubicBezTo>
                  <a:pt x="1284" y="805"/>
                  <a:pt x="1285" y="807"/>
                  <a:pt x="1286" y="808"/>
                </a:cubicBezTo>
                <a:cubicBezTo>
                  <a:pt x="1286" y="808"/>
                  <a:pt x="1286" y="808"/>
                  <a:pt x="1286" y="809"/>
                </a:cubicBezTo>
                <a:cubicBezTo>
                  <a:pt x="1286" y="809"/>
                  <a:pt x="1287" y="809"/>
                  <a:pt x="1287" y="809"/>
                </a:cubicBezTo>
                <a:cubicBezTo>
                  <a:pt x="1288" y="809"/>
                  <a:pt x="1287" y="806"/>
                  <a:pt x="1286" y="806"/>
                </a:cubicBezTo>
                <a:close/>
                <a:moveTo>
                  <a:pt x="1404" y="402"/>
                </a:moveTo>
                <a:cubicBezTo>
                  <a:pt x="1404" y="403"/>
                  <a:pt x="1405" y="400"/>
                  <a:pt x="1405" y="400"/>
                </a:cubicBezTo>
                <a:cubicBezTo>
                  <a:pt x="1405" y="398"/>
                  <a:pt x="1405" y="396"/>
                  <a:pt x="1404" y="395"/>
                </a:cubicBezTo>
                <a:cubicBezTo>
                  <a:pt x="1403" y="393"/>
                  <a:pt x="1403" y="395"/>
                  <a:pt x="1403" y="396"/>
                </a:cubicBezTo>
                <a:cubicBezTo>
                  <a:pt x="1404" y="397"/>
                  <a:pt x="1404" y="398"/>
                  <a:pt x="1404" y="400"/>
                </a:cubicBezTo>
                <a:cubicBezTo>
                  <a:pt x="1404" y="400"/>
                  <a:pt x="1403" y="401"/>
                  <a:pt x="1404" y="402"/>
                </a:cubicBezTo>
                <a:close/>
                <a:moveTo>
                  <a:pt x="1331" y="328"/>
                </a:moveTo>
                <a:cubicBezTo>
                  <a:pt x="1332" y="329"/>
                  <a:pt x="1334" y="325"/>
                  <a:pt x="1335" y="325"/>
                </a:cubicBezTo>
                <a:cubicBezTo>
                  <a:pt x="1336" y="325"/>
                  <a:pt x="1337" y="325"/>
                  <a:pt x="1338" y="324"/>
                </a:cubicBezTo>
                <a:cubicBezTo>
                  <a:pt x="1338" y="323"/>
                  <a:pt x="1338" y="321"/>
                  <a:pt x="1338" y="321"/>
                </a:cubicBezTo>
                <a:cubicBezTo>
                  <a:pt x="1337" y="320"/>
                  <a:pt x="1337" y="321"/>
                  <a:pt x="1336" y="321"/>
                </a:cubicBezTo>
                <a:cubicBezTo>
                  <a:pt x="1336" y="321"/>
                  <a:pt x="1335" y="320"/>
                  <a:pt x="1335" y="320"/>
                </a:cubicBezTo>
                <a:cubicBezTo>
                  <a:pt x="1333" y="320"/>
                  <a:pt x="1334" y="321"/>
                  <a:pt x="1333" y="322"/>
                </a:cubicBezTo>
                <a:cubicBezTo>
                  <a:pt x="1333" y="323"/>
                  <a:pt x="1332" y="323"/>
                  <a:pt x="1331" y="324"/>
                </a:cubicBezTo>
                <a:cubicBezTo>
                  <a:pt x="1331" y="325"/>
                  <a:pt x="1330" y="327"/>
                  <a:pt x="1331" y="328"/>
                </a:cubicBezTo>
                <a:close/>
                <a:moveTo>
                  <a:pt x="1338" y="291"/>
                </a:moveTo>
                <a:cubicBezTo>
                  <a:pt x="1337" y="291"/>
                  <a:pt x="1338" y="293"/>
                  <a:pt x="1339" y="293"/>
                </a:cubicBezTo>
                <a:cubicBezTo>
                  <a:pt x="1340" y="292"/>
                  <a:pt x="1340" y="291"/>
                  <a:pt x="1341" y="290"/>
                </a:cubicBezTo>
                <a:cubicBezTo>
                  <a:pt x="1341" y="290"/>
                  <a:pt x="1341" y="288"/>
                  <a:pt x="1340" y="288"/>
                </a:cubicBezTo>
                <a:cubicBezTo>
                  <a:pt x="1339" y="288"/>
                  <a:pt x="1338" y="290"/>
                  <a:pt x="1338" y="291"/>
                </a:cubicBezTo>
                <a:close/>
                <a:moveTo>
                  <a:pt x="1417" y="218"/>
                </a:moveTo>
                <a:cubicBezTo>
                  <a:pt x="1416" y="217"/>
                  <a:pt x="1416" y="219"/>
                  <a:pt x="1416" y="219"/>
                </a:cubicBezTo>
                <a:cubicBezTo>
                  <a:pt x="1416" y="220"/>
                  <a:pt x="1415" y="221"/>
                  <a:pt x="1414" y="221"/>
                </a:cubicBezTo>
                <a:cubicBezTo>
                  <a:pt x="1414" y="221"/>
                  <a:pt x="1414" y="221"/>
                  <a:pt x="1414" y="222"/>
                </a:cubicBezTo>
                <a:cubicBezTo>
                  <a:pt x="1414" y="222"/>
                  <a:pt x="1414" y="222"/>
                  <a:pt x="1414" y="223"/>
                </a:cubicBezTo>
                <a:cubicBezTo>
                  <a:pt x="1414" y="224"/>
                  <a:pt x="1414" y="224"/>
                  <a:pt x="1415" y="224"/>
                </a:cubicBezTo>
                <a:cubicBezTo>
                  <a:pt x="1416" y="224"/>
                  <a:pt x="1416" y="224"/>
                  <a:pt x="1417" y="224"/>
                </a:cubicBezTo>
                <a:cubicBezTo>
                  <a:pt x="1417" y="223"/>
                  <a:pt x="1417" y="224"/>
                  <a:pt x="1418" y="224"/>
                </a:cubicBezTo>
                <a:cubicBezTo>
                  <a:pt x="1419" y="224"/>
                  <a:pt x="1418" y="222"/>
                  <a:pt x="1418" y="222"/>
                </a:cubicBezTo>
                <a:cubicBezTo>
                  <a:pt x="1419" y="222"/>
                  <a:pt x="1419" y="222"/>
                  <a:pt x="1420" y="222"/>
                </a:cubicBezTo>
                <a:cubicBezTo>
                  <a:pt x="1420" y="222"/>
                  <a:pt x="1421" y="222"/>
                  <a:pt x="1421" y="221"/>
                </a:cubicBezTo>
                <a:cubicBezTo>
                  <a:pt x="1422" y="220"/>
                  <a:pt x="1420" y="219"/>
                  <a:pt x="1419" y="219"/>
                </a:cubicBezTo>
                <a:cubicBezTo>
                  <a:pt x="1418" y="219"/>
                  <a:pt x="1417" y="219"/>
                  <a:pt x="1417" y="218"/>
                </a:cubicBezTo>
                <a:close/>
                <a:moveTo>
                  <a:pt x="1520" y="153"/>
                </a:moveTo>
                <a:cubicBezTo>
                  <a:pt x="1519" y="152"/>
                  <a:pt x="1519" y="151"/>
                  <a:pt x="1519" y="150"/>
                </a:cubicBezTo>
                <a:cubicBezTo>
                  <a:pt x="1519" y="149"/>
                  <a:pt x="1518" y="149"/>
                  <a:pt x="1517" y="149"/>
                </a:cubicBezTo>
                <a:cubicBezTo>
                  <a:pt x="1516" y="149"/>
                  <a:pt x="1516" y="148"/>
                  <a:pt x="1516" y="147"/>
                </a:cubicBezTo>
                <a:cubicBezTo>
                  <a:pt x="1515" y="146"/>
                  <a:pt x="1514" y="145"/>
                  <a:pt x="1513" y="144"/>
                </a:cubicBezTo>
                <a:cubicBezTo>
                  <a:pt x="1512" y="143"/>
                  <a:pt x="1512" y="142"/>
                  <a:pt x="1511" y="142"/>
                </a:cubicBezTo>
                <a:cubicBezTo>
                  <a:pt x="1510" y="142"/>
                  <a:pt x="1509" y="142"/>
                  <a:pt x="1509" y="143"/>
                </a:cubicBezTo>
                <a:cubicBezTo>
                  <a:pt x="1509" y="143"/>
                  <a:pt x="1509" y="143"/>
                  <a:pt x="1509" y="144"/>
                </a:cubicBezTo>
                <a:cubicBezTo>
                  <a:pt x="1509" y="144"/>
                  <a:pt x="1509" y="144"/>
                  <a:pt x="1509" y="144"/>
                </a:cubicBezTo>
                <a:cubicBezTo>
                  <a:pt x="1509" y="145"/>
                  <a:pt x="1509" y="145"/>
                  <a:pt x="1509" y="146"/>
                </a:cubicBezTo>
                <a:cubicBezTo>
                  <a:pt x="1511" y="146"/>
                  <a:pt x="1512" y="146"/>
                  <a:pt x="1513" y="147"/>
                </a:cubicBezTo>
                <a:cubicBezTo>
                  <a:pt x="1513" y="148"/>
                  <a:pt x="1514" y="149"/>
                  <a:pt x="1514" y="149"/>
                </a:cubicBezTo>
                <a:cubicBezTo>
                  <a:pt x="1515" y="149"/>
                  <a:pt x="1515" y="150"/>
                  <a:pt x="1516" y="150"/>
                </a:cubicBezTo>
                <a:cubicBezTo>
                  <a:pt x="1516" y="151"/>
                  <a:pt x="1517" y="151"/>
                  <a:pt x="1518" y="151"/>
                </a:cubicBezTo>
                <a:cubicBezTo>
                  <a:pt x="1518" y="151"/>
                  <a:pt x="1519" y="152"/>
                  <a:pt x="1519" y="152"/>
                </a:cubicBezTo>
                <a:cubicBezTo>
                  <a:pt x="1520" y="153"/>
                  <a:pt x="1520" y="154"/>
                  <a:pt x="1521" y="155"/>
                </a:cubicBezTo>
                <a:cubicBezTo>
                  <a:pt x="1522" y="154"/>
                  <a:pt x="1520" y="153"/>
                  <a:pt x="1520" y="153"/>
                </a:cubicBezTo>
                <a:close/>
                <a:moveTo>
                  <a:pt x="1534" y="199"/>
                </a:moveTo>
                <a:cubicBezTo>
                  <a:pt x="1534" y="198"/>
                  <a:pt x="1533" y="197"/>
                  <a:pt x="1533" y="198"/>
                </a:cubicBezTo>
                <a:cubicBezTo>
                  <a:pt x="1532" y="199"/>
                  <a:pt x="1531" y="200"/>
                  <a:pt x="1531" y="201"/>
                </a:cubicBezTo>
                <a:cubicBezTo>
                  <a:pt x="1532" y="201"/>
                  <a:pt x="1533" y="202"/>
                  <a:pt x="1532" y="202"/>
                </a:cubicBezTo>
                <a:cubicBezTo>
                  <a:pt x="1532" y="204"/>
                  <a:pt x="1533" y="203"/>
                  <a:pt x="1534" y="203"/>
                </a:cubicBezTo>
                <a:cubicBezTo>
                  <a:pt x="1535" y="203"/>
                  <a:pt x="1536" y="203"/>
                  <a:pt x="1536" y="202"/>
                </a:cubicBezTo>
                <a:cubicBezTo>
                  <a:pt x="1536" y="201"/>
                  <a:pt x="1536" y="200"/>
                  <a:pt x="1535" y="201"/>
                </a:cubicBezTo>
                <a:cubicBezTo>
                  <a:pt x="1535" y="202"/>
                  <a:pt x="1534" y="202"/>
                  <a:pt x="1534" y="201"/>
                </a:cubicBezTo>
                <a:cubicBezTo>
                  <a:pt x="1534" y="200"/>
                  <a:pt x="1535" y="200"/>
                  <a:pt x="1534" y="199"/>
                </a:cubicBezTo>
                <a:close/>
                <a:moveTo>
                  <a:pt x="1539" y="228"/>
                </a:moveTo>
                <a:cubicBezTo>
                  <a:pt x="1539" y="228"/>
                  <a:pt x="1538" y="229"/>
                  <a:pt x="1538" y="229"/>
                </a:cubicBezTo>
                <a:cubicBezTo>
                  <a:pt x="1538" y="229"/>
                  <a:pt x="1537" y="231"/>
                  <a:pt x="1538" y="230"/>
                </a:cubicBezTo>
                <a:cubicBezTo>
                  <a:pt x="1539" y="230"/>
                  <a:pt x="1540" y="230"/>
                  <a:pt x="1540" y="229"/>
                </a:cubicBezTo>
                <a:cubicBezTo>
                  <a:pt x="1540" y="228"/>
                  <a:pt x="1540" y="227"/>
                  <a:pt x="1539" y="227"/>
                </a:cubicBezTo>
                <a:cubicBezTo>
                  <a:pt x="1539" y="227"/>
                  <a:pt x="1539" y="228"/>
                  <a:pt x="1539" y="228"/>
                </a:cubicBezTo>
                <a:close/>
                <a:moveTo>
                  <a:pt x="1480" y="176"/>
                </a:moveTo>
                <a:cubicBezTo>
                  <a:pt x="1480" y="175"/>
                  <a:pt x="1480" y="175"/>
                  <a:pt x="1480" y="174"/>
                </a:cubicBezTo>
                <a:cubicBezTo>
                  <a:pt x="1480" y="174"/>
                  <a:pt x="1478" y="175"/>
                  <a:pt x="1478" y="176"/>
                </a:cubicBezTo>
                <a:cubicBezTo>
                  <a:pt x="1479" y="176"/>
                  <a:pt x="1480" y="177"/>
                  <a:pt x="1480" y="176"/>
                </a:cubicBezTo>
                <a:cubicBezTo>
                  <a:pt x="1481" y="176"/>
                  <a:pt x="1480" y="176"/>
                  <a:pt x="1480" y="176"/>
                </a:cubicBezTo>
                <a:close/>
                <a:moveTo>
                  <a:pt x="1485" y="156"/>
                </a:moveTo>
                <a:cubicBezTo>
                  <a:pt x="1484" y="156"/>
                  <a:pt x="1484" y="157"/>
                  <a:pt x="1483" y="158"/>
                </a:cubicBezTo>
                <a:cubicBezTo>
                  <a:pt x="1482" y="158"/>
                  <a:pt x="1481" y="158"/>
                  <a:pt x="1481" y="159"/>
                </a:cubicBezTo>
                <a:cubicBezTo>
                  <a:pt x="1481" y="160"/>
                  <a:pt x="1481" y="161"/>
                  <a:pt x="1481" y="161"/>
                </a:cubicBezTo>
                <a:cubicBezTo>
                  <a:pt x="1481" y="163"/>
                  <a:pt x="1481" y="164"/>
                  <a:pt x="1480" y="164"/>
                </a:cubicBezTo>
                <a:cubicBezTo>
                  <a:pt x="1479" y="165"/>
                  <a:pt x="1479" y="166"/>
                  <a:pt x="1479" y="167"/>
                </a:cubicBezTo>
                <a:cubicBezTo>
                  <a:pt x="1479" y="168"/>
                  <a:pt x="1480" y="169"/>
                  <a:pt x="1480" y="169"/>
                </a:cubicBezTo>
                <a:cubicBezTo>
                  <a:pt x="1481" y="169"/>
                  <a:pt x="1482" y="171"/>
                  <a:pt x="1481" y="171"/>
                </a:cubicBezTo>
                <a:cubicBezTo>
                  <a:pt x="1480" y="171"/>
                  <a:pt x="1480" y="170"/>
                  <a:pt x="1480" y="171"/>
                </a:cubicBezTo>
                <a:cubicBezTo>
                  <a:pt x="1479" y="171"/>
                  <a:pt x="1479" y="171"/>
                  <a:pt x="1479" y="172"/>
                </a:cubicBezTo>
                <a:cubicBezTo>
                  <a:pt x="1480" y="172"/>
                  <a:pt x="1480" y="173"/>
                  <a:pt x="1481" y="173"/>
                </a:cubicBezTo>
                <a:cubicBezTo>
                  <a:pt x="1482" y="175"/>
                  <a:pt x="1482" y="172"/>
                  <a:pt x="1483" y="172"/>
                </a:cubicBezTo>
                <a:cubicBezTo>
                  <a:pt x="1484" y="171"/>
                  <a:pt x="1483" y="170"/>
                  <a:pt x="1483" y="169"/>
                </a:cubicBezTo>
                <a:cubicBezTo>
                  <a:pt x="1483" y="168"/>
                  <a:pt x="1484" y="167"/>
                  <a:pt x="1484" y="166"/>
                </a:cubicBezTo>
                <a:cubicBezTo>
                  <a:pt x="1485" y="164"/>
                  <a:pt x="1485" y="161"/>
                  <a:pt x="1485" y="159"/>
                </a:cubicBezTo>
                <a:cubicBezTo>
                  <a:pt x="1485" y="158"/>
                  <a:pt x="1486" y="157"/>
                  <a:pt x="1485" y="156"/>
                </a:cubicBezTo>
                <a:close/>
                <a:moveTo>
                  <a:pt x="1586" y="233"/>
                </a:moveTo>
                <a:cubicBezTo>
                  <a:pt x="1586" y="234"/>
                  <a:pt x="1587" y="236"/>
                  <a:pt x="1588" y="235"/>
                </a:cubicBezTo>
                <a:cubicBezTo>
                  <a:pt x="1590" y="235"/>
                  <a:pt x="1589" y="236"/>
                  <a:pt x="1589" y="237"/>
                </a:cubicBezTo>
                <a:cubicBezTo>
                  <a:pt x="1589" y="238"/>
                  <a:pt x="1590" y="238"/>
                  <a:pt x="1590" y="239"/>
                </a:cubicBezTo>
                <a:cubicBezTo>
                  <a:pt x="1591" y="240"/>
                  <a:pt x="1590" y="241"/>
                  <a:pt x="1589" y="241"/>
                </a:cubicBezTo>
                <a:cubicBezTo>
                  <a:pt x="1589" y="242"/>
                  <a:pt x="1589" y="243"/>
                  <a:pt x="1590" y="243"/>
                </a:cubicBezTo>
                <a:cubicBezTo>
                  <a:pt x="1591" y="243"/>
                  <a:pt x="1591" y="242"/>
                  <a:pt x="1592" y="242"/>
                </a:cubicBezTo>
                <a:cubicBezTo>
                  <a:pt x="1593" y="241"/>
                  <a:pt x="1592" y="240"/>
                  <a:pt x="1591" y="239"/>
                </a:cubicBezTo>
                <a:cubicBezTo>
                  <a:pt x="1591" y="238"/>
                  <a:pt x="1592" y="237"/>
                  <a:pt x="1592" y="236"/>
                </a:cubicBezTo>
                <a:cubicBezTo>
                  <a:pt x="1592" y="234"/>
                  <a:pt x="1591" y="233"/>
                  <a:pt x="1591" y="232"/>
                </a:cubicBezTo>
                <a:cubicBezTo>
                  <a:pt x="1591" y="232"/>
                  <a:pt x="1591" y="231"/>
                  <a:pt x="1591" y="231"/>
                </a:cubicBezTo>
                <a:cubicBezTo>
                  <a:pt x="1591" y="230"/>
                  <a:pt x="1590" y="230"/>
                  <a:pt x="1590" y="229"/>
                </a:cubicBezTo>
                <a:cubicBezTo>
                  <a:pt x="1590" y="229"/>
                  <a:pt x="1591" y="228"/>
                  <a:pt x="1591" y="228"/>
                </a:cubicBezTo>
                <a:cubicBezTo>
                  <a:pt x="1591" y="226"/>
                  <a:pt x="1591" y="224"/>
                  <a:pt x="1591" y="223"/>
                </a:cubicBezTo>
                <a:cubicBezTo>
                  <a:pt x="1590" y="222"/>
                  <a:pt x="1590" y="224"/>
                  <a:pt x="1590" y="224"/>
                </a:cubicBezTo>
                <a:cubicBezTo>
                  <a:pt x="1590" y="225"/>
                  <a:pt x="1589" y="227"/>
                  <a:pt x="1588" y="226"/>
                </a:cubicBezTo>
                <a:cubicBezTo>
                  <a:pt x="1587" y="226"/>
                  <a:pt x="1588" y="228"/>
                  <a:pt x="1587" y="228"/>
                </a:cubicBezTo>
                <a:cubicBezTo>
                  <a:pt x="1586" y="228"/>
                  <a:pt x="1587" y="229"/>
                  <a:pt x="1587" y="229"/>
                </a:cubicBezTo>
                <a:cubicBezTo>
                  <a:pt x="1587" y="229"/>
                  <a:pt x="1587" y="230"/>
                  <a:pt x="1587" y="230"/>
                </a:cubicBezTo>
                <a:cubicBezTo>
                  <a:pt x="1587" y="231"/>
                  <a:pt x="1588" y="231"/>
                  <a:pt x="1587" y="232"/>
                </a:cubicBezTo>
                <a:cubicBezTo>
                  <a:pt x="1587" y="232"/>
                  <a:pt x="1586" y="233"/>
                  <a:pt x="1586" y="233"/>
                </a:cubicBezTo>
                <a:close/>
                <a:moveTo>
                  <a:pt x="1499" y="224"/>
                </a:moveTo>
                <a:cubicBezTo>
                  <a:pt x="1499" y="225"/>
                  <a:pt x="1499" y="225"/>
                  <a:pt x="1499" y="225"/>
                </a:cubicBezTo>
                <a:cubicBezTo>
                  <a:pt x="1500" y="225"/>
                  <a:pt x="1500" y="225"/>
                  <a:pt x="1500" y="224"/>
                </a:cubicBezTo>
                <a:cubicBezTo>
                  <a:pt x="1501" y="224"/>
                  <a:pt x="1501" y="223"/>
                  <a:pt x="1502" y="222"/>
                </a:cubicBezTo>
                <a:cubicBezTo>
                  <a:pt x="1502" y="221"/>
                  <a:pt x="1503" y="219"/>
                  <a:pt x="1503" y="218"/>
                </a:cubicBezTo>
                <a:cubicBezTo>
                  <a:pt x="1502" y="217"/>
                  <a:pt x="1502" y="215"/>
                  <a:pt x="1500" y="216"/>
                </a:cubicBezTo>
                <a:cubicBezTo>
                  <a:pt x="1499" y="216"/>
                  <a:pt x="1499" y="218"/>
                  <a:pt x="1498" y="218"/>
                </a:cubicBezTo>
                <a:cubicBezTo>
                  <a:pt x="1496" y="219"/>
                  <a:pt x="1497" y="221"/>
                  <a:pt x="1496" y="222"/>
                </a:cubicBezTo>
                <a:cubicBezTo>
                  <a:pt x="1495" y="223"/>
                  <a:pt x="1495" y="224"/>
                  <a:pt x="1496" y="225"/>
                </a:cubicBezTo>
                <a:cubicBezTo>
                  <a:pt x="1497" y="226"/>
                  <a:pt x="1498" y="224"/>
                  <a:pt x="1499" y="224"/>
                </a:cubicBezTo>
                <a:close/>
                <a:moveTo>
                  <a:pt x="1549" y="183"/>
                </a:moveTo>
                <a:cubicBezTo>
                  <a:pt x="1549" y="183"/>
                  <a:pt x="1550" y="184"/>
                  <a:pt x="1551" y="184"/>
                </a:cubicBezTo>
                <a:cubicBezTo>
                  <a:pt x="1552" y="183"/>
                  <a:pt x="1550" y="182"/>
                  <a:pt x="1549" y="183"/>
                </a:cubicBezTo>
                <a:close/>
                <a:moveTo>
                  <a:pt x="1531" y="261"/>
                </a:moveTo>
                <a:cubicBezTo>
                  <a:pt x="1530" y="261"/>
                  <a:pt x="1530" y="260"/>
                  <a:pt x="1529" y="260"/>
                </a:cubicBezTo>
                <a:cubicBezTo>
                  <a:pt x="1528" y="260"/>
                  <a:pt x="1528" y="262"/>
                  <a:pt x="1527" y="263"/>
                </a:cubicBezTo>
                <a:cubicBezTo>
                  <a:pt x="1527" y="263"/>
                  <a:pt x="1524" y="263"/>
                  <a:pt x="1525" y="264"/>
                </a:cubicBezTo>
                <a:cubicBezTo>
                  <a:pt x="1526" y="265"/>
                  <a:pt x="1527" y="264"/>
                  <a:pt x="1528" y="265"/>
                </a:cubicBezTo>
                <a:cubicBezTo>
                  <a:pt x="1529" y="266"/>
                  <a:pt x="1530" y="265"/>
                  <a:pt x="1531" y="265"/>
                </a:cubicBezTo>
                <a:cubicBezTo>
                  <a:pt x="1532" y="265"/>
                  <a:pt x="1533" y="265"/>
                  <a:pt x="1532" y="264"/>
                </a:cubicBezTo>
                <a:cubicBezTo>
                  <a:pt x="1532" y="264"/>
                  <a:pt x="1531" y="263"/>
                  <a:pt x="1531" y="263"/>
                </a:cubicBezTo>
                <a:cubicBezTo>
                  <a:pt x="1532" y="263"/>
                  <a:pt x="1532" y="261"/>
                  <a:pt x="1531" y="261"/>
                </a:cubicBezTo>
                <a:close/>
                <a:moveTo>
                  <a:pt x="1538" y="228"/>
                </a:moveTo>
                <a:cubicBezTo>
                  <a:pt x="1539" y="226"/>
                  <a:pt x="1540" y="224"/>
                  <a:pt x="1541" y="223"/>
                </a:cubicBezTo>
                <a:cubicBezTo>
                  <a:pt x="1542" y="222"/>
                  <a:pt x="1542" y="221"/>
                  <a:pt x="1542" y="220"/>
                </a:cubicBezTo>
                <a:cubicBezTo>
                  <a:pt x="1542" y="219"/>
                  <a:pt x="1542" y="218"/>
                  <a:pt x="1542" y="217"/>
                </a:cubicBezTo>
                <a:cubicBezTo>
                  <a:pt x="1541" y="215"/>
                  <a:pt x="1542" y="213"/>
                  <a:pt x="1542" y="211"/>
                </a:cubicBezTo>
                <a:cubicBezTo>
                  <a:pt x="1543" y="210"/>
                  <a:pt x="1542" y="210"/>
                  <a:pt x="1542" y="209"/>
                </a:cubicBezTo>
                <a:cubicBezTo>
                  <a:pt x="1541" y="208"/>
                  <a:pt x="1542" y="207"/>
                  <a:pt x="1542" y="206"/>
                </a:cubicBezTo>
                <a:cubicBezTo>
                  <a:pt x="1541" y="205"/>
                  <a:pt x="1541" y="205"/>
                  <a:pt x="1542" y="204"/>
                </a:cubicBezTo>
                <a:cubicBezTo>
                  <a:pt x="1542" y="203"/>
                  <a:pt x="1542" y="202"/>
                  <a:pt x="1542" y="201"/>
                </a:cubicBezTo>
                <a:cubicBezTo>
                  <a:pt x="1542" y="201"/>
                  <a:pt x="1542" y="198"/>
                  <a:pt x="1542" y="199"/>
                </a:cubicBezTo>
                <a:cubicBezTo>
                  <a:pt x="1541" y="199"/>
                  <a:pt x="1541" y="200"/>
                  <a:pt x="1540" y="201"/>
                </a:cubicBezTo>
                <a:cubicBezTo>
                  <a:pt x="1539" y="201"/>
                  <a:pt x="1539" y="202"/>
                  <a:pt x="1539" y="203"/>
                </a:cubicBezTo>
                <a:cubicBezTo>
                  <a:pt x="1540" y="205"/>
                  <a:pt x="1538" y="205"/>
                  <a:pt x="1538" y="206"/>
                </a:cubicBezTo>
                <a:cubicBezTo>
                  <a:pt x="1538" y="207"/>
                  <a:pt x="1539" y="207"/>
                  <a:pt x="1539" y="208"/>
                </a:cubicBezTo>
                <a:cubicBezTo>
                  <a:pt x="1539" y="209"/>
                  <a:pt x="1538" y="210"/>
                  <a:pt x="1538" y="211"/>
                </a:cubicBezTo>
                <a:cubicBezTo>
                  <a:pt x="1537" y="212"/>
                  <a:pt x="1537" y="213"/>
                  <a:pt x="1537" y="214"/>
                </a:cubicBezTo>
                <a:cubicBezTo>
                  <a:pt x="1536" y="215"/>
                  <a:pt x="1536" y="216"/>
                  <a:pt x="1535" y="216"/>
                </a:cubicBezTo>
                <a:cubicBezTo>
                  <a:pt x="1533" y="219"/>
                  <a:pt x="1532" y="222"/>
                  <a:pt x="1531" y="225"/>
                </a:cubicBezTo>
                <a:cubicBezTo>
                  <a:pt x="1530" y="226"/>
                  <a:pt x="1530" y="227"/>
                  <a:pt x="1530" y="228"/>
                </a:cubicBezTo>
                <a:cubicBezTo>
                  <a:pt x="1529" y="229"/>
                  <a:pt x="1528" y="230"/>
                  <a:pt x="1528" y="230"/>
                </a:cubicBezTo>
                <a:cubicBezTo>
                  <a:pt x="1527" y="231"/>
                  <a:pt x="1527" y="232"/>
                  <a:pt x="1527" y="233"/>
                </a:cubicBezTo>
                <a:cubicBezTo>
                  <a:pt x="1526" y="234"/>
                  <a:pt x="1525" y="235"/>
                  <a:pt x="1525" y="236"/>
                </a:cubicBezTo>
                <a:cubicBezTo>
                  <a:pt x="1524" y="237"/>
                  <a:pt x="1523" y="238"/>
                  <a:pt x="1523" y="239"/>
                </a:cubicBezTo>
                <a:cubicBezTo>
                  <a:pt x="1522" y="240"/>
                  <a:pt x="1523" y="242"/>
                  <a:pt x="1522" y="243"/>
                </a:cubicBezTo>
                <a:cubicBezTo>
                  <a:pt x="1522" y="245"/>
                  <a:pt x="1521" y="246"/>
                  <a:pt x="1521" y="248"/>
                </a:cubicBezTo>
                <a:cubicBezTo>
                  <a:pt x="1521" y="250"/>
                  <a:pt x="1521" y="252"/>
                  <a:pt x="1520" y="254"/>
                </a:cubicBezTo>
                <a:cubicBezTo>
                  <a:pt x="1520" y="254"/>
                  <a:pt x="1520" y="256"/>
                  <a:pt x="1521" y="256"/>
                </a:cubicBezTo>
                <a:cubicBezTo>
                  <a:pt x="1522" y="256"/>
                  <a:pt x="1522" y="256"/>
                  <a:pt x="1523" y="255"/>
                </a:cubicBezTo>
                <a:cubicBezTo>
                  <a:pt x="1523" y="254"/>
                  <a:pt x="1524" y="253"/>
                  <a:pt x="1525" y="252"/>
                </a:cubicBezTo>
                <a:cubicBezTo>
                  <a:pt x="1526" y="250"/>
                  <a:pt x="1526" y="249"/>
                  <a:pt x="1527" y="247"/>
                </a:cubicBezTo>
                <a:cubicBezTo>
                  <a:pt x="1527" y="244"/>
                  <a:pt x="1529" y="242"/>
                  <a:pt x="1530" y="240"/>
                </a:cubicBezTo>
                <a:cubicBezTo>
                  <a:pt x="1530" y="239"/>
                  <a:pt x="1530" y="239"/>
                  <a:pt x="1530" y="238"/>
                </a:cubicBezTo>
                <a:cubicBezTo>
                  <a:pt x="1529" y="238"/>
                  <a:pt x="1530" y="237"/>
                  <a:pt x="1530" y="236"/>
                </a:cubicBezTo>
                <a:cubicBezTo>
                  <a:pt x="1531" y="235"/>
                  <a:pt x="1531" y="235"/>
                  <a:pt x="1531" y="235"/>
                </a:cubicBezTo>
                <a:cubicBezTo>
                  <a:pt x="1532" y="234"/>
                  <a:pt x="1533" y="233"/>
                  <a:pt x="1534" y="232"/>
                </a:cubicBezTo>
                <a:cubicBezTo>
                  <a:pt x="1535" y="230"/>
                  <a:pt x="1537" y="230"/>
                  <a:pt x="1538" y="228"/>
                </a:cubicBezTo>
                <a:close/>
                <a:moveTo>
                  <a:pt x="1507" y="262"/>
                </a:moveTo>
                <a:cubicBezTo>
                  <a:pt x="1508" y="263"/>
                  <a:pt x="1508" y="264"/>
                  <a:pt x="1509" y="265"/>
                </a:cubicBezTo>
                <a:cubicBezTo>
                  <a:pt x="1510" y="266"/>
                  <a:pt x="1511" y="267"/>
                  <a:pt x="1513" y="267"/>
                </a:cubicBezTo>
                <a:cubicBezTo>
                  <a:pt x="1515" y="267"/>
                  <a:pt x="1516" y="267"/>
                  <a:pt x="1518" y="265"/>
                </a:cubicBezTo>
                <a:cubicBezTo>
                  <a:pt x="1519" y="264"/>
                  <a:pt x="1520" y="262"/>
                  <a:pt x="1520" y="261"/>
                </a:cubicBezTo>
                <a:cubicBezTo>
                  <a:pt x="1521" y="259"/>
                  <a:pt x="1521" y="258"/>
                  <a:pt x="1519" y="257"/>
                </a:cubicBezTo>
                <a:cubicBezTo>
                  <a:pt x="1518" y="256"/>
                  <a:pt x="1519" y="254"/>
                  <a:pt x="1517" y="254"/>
                </a:cubicBezTo>
                <a:cubicBezTo>
                  <a:pt x="1516" y="254"/>
                  <a:pt x="1517" y="253"/>
                  <a:pt x="1516" y="253"/>
                </a:cubicBezTo>
                <a:cubicBezTo>
                  <a:pt x="1516" y="252"/>
                  <a:pt x="1515" y="252"/>
                  <a:pt x="1515" y="252"/>
                </a:cubicBezTo>
                <a:cubicBezTo>
                  <a:pt x="1518" y="251"/>
                  <a:pt x="1515" y="250"/>
                  <a:pt x="1515" y="249"/>
                </a:cubicBezTo>
                <a:cubicBezTo>
                  <a:pt x="1515" y="249"/>
                  <a:pt x="1516" y="249"/>
                  <a:pt x="1516" y="248"/>
                </a:cubicBezTo>
                <a:cubicBezTo>
                  <a:pt x="1516" y="247"/>
                  <a:pt x="1516" y="246"/>
                  <a:pt x="1516" y="245"/>
                </a:cubicBezTo>
                <a:cubicBezTo>
                  <a:pt x="1516" y="242"/>
                  <a:pt x="1516" y="241"/>
                  <a:pt x="1517" y="239"/>
                </a:cubicBezTo>
                <a:cubicBezTo>
                  <a:pt x="1518" y="237"/>
                  <a:pt x="1520" y="235"/>
                  <a:pt x="1520" y="233"/>
                </a:cubicBezTo>
                <a:cubicBezTo>
                  <a:pt x="1520" y="232"/>
                  <a:pt x="1520" y="232"/>
                  <a:pt x="1520" y="231"/>
                </a:cubicBezTo>
                <a:cubicBezTo>
                  <a:pt x="1521" y="230"/>
                  <a:pt x="1521" y="229"/>
                  <a:pt x="1521" y="228"/>
                </a:cubicBezTo>
                <a:cubicBezTo>
                  <a:pt x="1522" y="227"/>
                  <a:pt x="1521" y="226"/>
                  <a:pt x="1522" y="225"/>
                </a:cubicBezTo>
                <a:cubicBezTo>
                  <a:pt x="1522" y="224"/>
                  <a:pt x="1523" y="224"/>
                  <a:pt x="1524" y="223"/>
                </a:cubicBezTo>
                <a:cubicBezTo>
                  <a:pt x="1525" y="222"/>
                  <a:pt x="1525" y="222"/>
                  <a:pt x="1526" y="221"/>
                </a:cubicBezTo>
                <a:cubicBezTo>
                  <a:pt x="1526" y="220"/>
                  <a:pt x="1526" y="219"/>
                  <a:pt x="1526" y="218"/>
                </a:cubicBezTo>
                <a:cubicBezTo>
                  <a:pt x="1527" y="216"/>
                  <a:pt x="1528" y="213"/>
                  <a:pt x="1528" y="212"/>
                </a:cubicBezTo>
                <a:cubicBezTo>
                  <a:pt x="1527" y="211"/>
                  <a:pt x="1526" y="210"/>
                  <a:pt x="1526" y="210"/>
                </a:cubicBezTo>
                <a:cubicBezTo>
                  <a:pt x="1525" y="209"/>
                  <a:pt x="1524" y="209"/>
                  <a:pt x="1523" y="209"/>
                </a:cubicBezTo>
                <a:cubicBezTo>
                  <a:pt x="1522" y="209"/>
                  <a:pt x="1521" y="208"/>
                  <a:pt x="1520" y="208"/>
                </a:cubicBezTo>
                <a:cubicBezTo>
                  <a:pt x="1519" y="208"/>
                  <a:pt x="1518" y="207"/>
                  <a:pt x="1517" y="207"/>
                </a:cubicBezTo>
                <a:cubicBezTo>
                  <a:pt x="1515" y="208"/>
                  <a:pt x="1515" y="210"/>
                  <a:pt x="1513" y="210"/>
                </a:cubicBezTo>
                <a:cubicBezTo>
                  <a:pt x="1512" y="210"/>
                  <a:pt x="1508" y="210"/>
                  <a:pt x="1509" y="212"/>
                </a:cubicBezTo>
                <a:cubicBezTo>
                  <a:pt x="1509" y="212"/>
                  <a:pt x="1509" y="213"/>
                  <a:pt x="1510" y="214"/>
                </a:cubicBezTo>
                <a:cubicBezTo>
                  <a:pt x="1510" y="215"/>
                  <a:pt x="1510" y="216"/>
                  <a:pt x="1509" y="217"/>
                </a:cubicBezTo>
                <a:cubicBezTo>
                  <a:pt x="1509" y="219"/>
                  <a:pt x="1507" y="221"/>
                  <a:pt x="1506" y="223"/>
                </a:cubicBezTo>
                <a:cubicBezTo>
                  <a:pt x="1506" y="224"/>
                  <a:pt x="1506" y="225"/>
                  <a:pt x="1507" y="226"/>
                </a:cubicBezTo>
                <a:cubicBezTo>
                  <a:pt x="1507" y="227"/>
                  <a:pt x="1506" y="228"/>
                  <a:pt x="1506" y="229"/>
                </a:cubicBezTo>
                <a:cubicBezTo>
                  <a:pt x="1506" y="232"/>
                  <a:pt x="1508" y="234"/>
                  <a:pt x="1506" y="236"/>
                </a:cubicBezTo>
                <a:cubicBezTo>
                  <a:pt x="1506" y="237"/>
                  <a:pt x="1504" y="237"/>
                  <a:pt x="1503" y="238"/>
                </a:cubicBezTo>
                <a:cubicBezTo>
                  <a:pt x="1502" y="239"/>
                  <a:pt x="1501" y="239"/>
                  <a:pt x="1499" y="239"/>
                </a:cubicBezTo>
                <a:cubicBezTo>
                  <a:pt x="1497" y="239"/>
                  <a:pt x="1496" y="238"/>
                  <a:pt x="1495" y="240"/>
                </a:cubicBezTo>
                <a:cubicBezTo>
                  <a:pt x="1494" y="241"/>
                  <a:pt x="1492" y="242"/>
                  <a:pt x="1493" y="244"/>
                </a:cubicBezTo>
                <a:cubicBezTo>
                  <a:pt x="1494" y="245"/>
                  <a:pt x="1492" y="247"/>
                  <a:pt x="1494" y="248"/>
                </a:cubicBezTo>
                <a:cubicBezTo>
                  <a:pt x="1494" y="249"/>
                  <a:pt x="1495" y="249"/>
                  <a:pt x="1495" y="250"/>
                </a:cubicBezTo>
                <a:cubicBezTo>
                  <a:pt x="1495" y="250"/>
                  <a:pt x="1496" y="251"/>
                  <a:pt x="1496" y="252"/>
                </a:cubicBezTo>
                <a:cubicBezTo>
                  <a:pt x="1497" y="253"/>
                  <a:pt x="1498" y="255"/>
                  <a:pt x="1499" y="256"/>
                </a:cubicBezTo>
                <a:cubicBezTo>
                  <a:pt x="1501" y="257"/>
                  <a:pt x="1502" y="257"/>
                  <a:pt x="1504" y="257"/>
                </a:cubicBezTo>
                <a:cubicBezTo>
                  <a:pt x="1506" y="258"/>
                  <a:pt x="1507" y="258"/>
                  <a:pt x="1507" y="260"/>
                </a:cubicBezTo>
                <a:cubicBezTo>
                  <a:pt x="1507" y="261"/>
                  <a:pt x="1507" y="262"/>
                  <a:pt x="1507" y="262"/>
                </a:cubicBezTo>
                <a:close/>
                <a:moveTo>
                  <a:pt x="1593" y="212"/>
                </a:moveTo>
                <a:cubicBezTo>
                  <a:pt x="1592" y="212"/>
                  <a:pt x="1591" y="212"/>
                  <a:pt x="1591" y="213"/>
                </a:cubicBezTo>
                <a:cubicBezTo>
                  <a:pt x="1590" y="214"/>
                  <a:pt x="1592" y="215"/>
                  <a:pt x="1593" y="215"/>
                </a:cubicBezTo>
                <a:cubicBezTo>
                  <a:pt x="1593" y="216"/>
                  <a:pt x="1596" y="217"/>
                  <a:pt x="1595" y="215"/>
                </a:cubicBezTo>
                <a:cubicBezTo>
                  <a:pt x="1595" y="214"/>
                  <a:pt x="1593" y="215"/>
                  <a:pt x="1592" y="214"/>
                </a:cubicBezTo>
                <a:cubicBezTo>
                  <a:pt x="1592" y="213"/>
                  <a:pt x="1593" y="213"/>
                  <a:pt x="1593" y="212"/>
                </a:cubicBezTo>
                <a:close/>
                <a:moveTo>
                  <a:pt x="1567" y="188"/>
                </a:moveTo>
                <a:cubicBezTo>
                  <a:pt x="1568" y="188"/>
                  <a:pt x="1567" y="186"/>
                  <a:pt x="1566" y="186"/>
                </a:cubicBezTo>
                <a:cubicBezTo>
                  <a:pt x="1565" y="186"/>
                  <a:pt x="1566" y="188"/>
                  <a:pt x="1567" y="188"/>
                </a:cubicBezTo>
                <a:close/>
                <a:moveTo>
                  <a:pt x="1437" y="131"/>
                </a:moveTo>
                <a:cubicBezTo>
                  <a:pt x="1436" y="131"/>
                  <a:pt x="1435" y="131"/>
                  <a:pt x="1434" y="131"/>
                </a:cubicBezTo>
                <a:cubicBezTo>
                  <a:pt x="1433" y="131"/>
                  <a:pt x="1432" y="131"/>
                  <a:pt x="1431" y="132"/>
                </a:cubicBezTo>
                <a:cubicBezTo>
                  <a:pt x="1431" y="133"/>
                  <a:pt x="1431" y="134"/>
                  <a:pt x="1432" y="134"/>
                </a:cubicBezTo>
                <a:cubicBezTo>
                  <a:pt x="1433" y="135"/>
                  <a:pt x="1434" y="132"/>
                  <a:pt x="1435" y="134"/>
                </a:cubicBezTo>
                <a:cubicBezTo>
                  <a:pt x="1436" y="135"/>
                  <a:pt x="1435" y="138"/>
                  <a:pt x="1437" y="139"/>
                </a:cubicBezTo>
                <a:cubicBezTo>
                  <a:pt x="1438" y="139"/>
                  <a:pt x="1439" y="139"/>
                  <a:pt x="1439" y="140"/>
                </a:cubicBezTo>
                <a:cubicBezTo>
                  <a:pt x="1440" y="140"/>
                  <a:pt x="1441" y="141"/>
                  <a:pt x="1441" y="142"/>
                </a:cubicBezTo>
                <a:cubicBezTo>
                  <a:pt x="1442" y="144"/>
                  <a:pt x="1444" y="145"/>
                  <a:pt x="1444" y="147"/>
                </a:cubicBezTo>
                <a:cubicBezTo>
                  <a:pt x="1444" y="148"/>
                  <a:pt x="1445" y="149"/>
                  <a:pt x="1445" y="150"/>
                </a:cubicBezTo>
                <a:cubicBezTo>
                  <a:pt x="1445" y="150"/>
                  <a:pt x="1444" y="151"/>
                  <a:pt x="1444" y="151"/>
                </a:cubicBezTo>
                <a:cubicBezTo>
                  <a:pt x="1444" y="152"/>
                  <a:pt x="1445" y="152"/>
                  <a:pt x="1445" y="153"/>
                </a:cubicBezTo>
                <a:cubicBezTo>
                  <a:pt x="1445" y="154"/>
                  <a:pt x="1445" y="155"/>
                  <a:pt x="1446" y="155"/>
                </a:cubicBezTo>
                <a:cubicBezTo>
                  <a:pt x="1447" y="155"/>
                  <a:pt x="1448" y="157"/>
                  <a:pt x="1449" y="158"/>
                </a:cubicBezTo>
                <a:cubicBezTo>
                  <a:pt x="1450" y="159"/>
                  <a:pt x="1448" y="160"/>
                  <a:pt x="1449" y="161"/>
                </a:cubicBezTo>
                <a:cubicBezTo>
                  <a:pt x="1449" y="162"/>
                  <a:pt x="1450" y="163"/>
                  <a:pt x="1450" y="164"/>
                </a:cubicBezTo>
                <a:cubicBezTo>
                  <a:pt x="1451" y="165"/>
                  <a:pt x="1452" y="165"/>
                  <a:pt x="1452" y="166"/>
                </a:cubicBezTo>
                <a:cubicBezTo>
                  <a:pt x="1453" y="167"/>
                  <a:pt x="1454" y="166"/>
                  <a:pt x="1455" y="167"/>
                </a:cubicBezTo>
                <a:cubicBezTo>
                  <a:pt x="1455" y="168"/>
                  <a:pt x="1454" y="170"/>
                  <a:pt x="1456" y="170"/>
                </a:cubicBezTo>
                <a:cubicBezTo>
                  <a:pt x="1456" y="170"/>
                  <a:pt x="1457" y="169"/>
                  <a:pt x="1457" y="170"/>
                </a:cubicBezTo>
                <a:cubicBezTo>
                  <a:pt x="1458" y="170"/>
                  <a:pt x="1458" y="171"/>
                  <a:pt x="1459" y="170"/>
                </a:cubicBezTo>
                <a:cubicBezTo>
                  <a:pt x="1460" y="170"/>
                  <a:pt x="1460" y="168"/>
                  <a:pt x="1461" y="168"/>
                </a:cubicBezTo>
                <a:cubicBezTo>
                  <a:pt x="1461" y="168"/>
                  <a:pt x="1463" y="169"/>
                  <a:pt x="1463" y="168"/>
                </a:cubicBezTo>
                <a:cubicBezTo>
                  <a:pt x="1463" y="168"/>
                  <a:pt x="1462" y="167"/>
                  <a:pt x="1463" y="166"/>
                </a:cubicBezTo>
                <a:cubicBezTo>
                  <a:pt x="1463" y="166"/>
                  <a:pt x="1465" y="166"/>
                  <a:pt x="1464" y="165"/>
                </a:cubicBezTo>
                <a:cubicBezTo>
                  <a:pt x="1463" y="164"/>
                  <a:pt x="1464" y="163"/>
                  <a:pt x="1464" y="162"/>
                </a:cubicBezTo>
                <a:cubicBezTo>
                  <a:pt x="1465" y="161"/>
                  <a:pt x="1465" y="161"/>
                  <a:pt x="1466" y="161"/>
                </a:cubicBezTo>
                <a:cubicBezTo>
                  <a:pt x="1467" y="161"/>
                  <a:pt x="1466" y="160"/>
                  <a:pt x="1467" y="159"/>
                </a:cubicBezTo>
                <a:cubicBezTo>
                  <a:pt x="1468" y="158"/>
                  <a:pt x="1468" y="157"/>
                  <a:pt x="1467" y="156"/>
                </a:cubicBezTo>
                <a:cubicBezTo>
                  <a:pt x="1466" y="155"/>
                  <a:pt x="1466" y="154"/>
                  <a:pt x="1466" y="153"/>
                </a:cubicBezTo>
                <a:cubicBezTo>
                  <a:pt x="1466" y="152"/>
                  <a:pt x="1466" y="152"/>
                  <a:pt x="1466" y="151"/>
                </a:cubicBezTo>
                <a:cubicBezTo>
                  <a:pt x="1466" y="150"/>
                  <a:pt x="1465" y="150"/>
                  <a:pt x="1466" y="149"/>
                </a:cubicBezTo>
                <a:cubicBezTo>
                  <a:pt x="1466" y="149"/>
                  <a:pt x="1466" y="149"/>
                  <a:pt x="1466" y="148"/>
                </a:cubicBezTo>
                <a:cubicBezTo>
                  <a:pt x="1466" y="148"/>
                  <a:pt x="1466" y="147"/>
                  <a:pt x="1466" y="147"/>
                </a:cubicBezTo>
                <a:cubicBezTo>
                  <a:pt x="1466" y="146"/>
                  <a:pt x="1466" y="146"/>
                  <a:pt x="1467" y="145"/>
                </a:cubicBezTo>
                <a:cubicBezTo>
                  <a:pt x="1467" y="144"/>
                  <a:pt x="1468" y="144"/>
                  <a:pt x="1468" y="143"/>
                </a:cubicBezTo>
                <a:cubicBezTo>
                  <a:pt x="1468" y="142"/>
                  <a:pt x="1468" y="141"/>
                  <a:pt x="1467" y="141"/>
                </a:cubicBezTo>
                <a:cubicBezTo>
                  <a:pt x="1467" y="141"/>
                  <a:pt x="1466" y="141"/>
                  <a:pt x="1466" y="141"/>
                </a:cubicBezTo>
                <a:cubicBezTo>
                  <a:pt x="1465" y="142"/>
                  <a:pt x="1464" y="141"/>
                  <a:pt x="1464" y="140"/>
                </a:cubicBezTo>
                <a:cubicBezTo>
                  <a:pt x="1464" y="139"/>
                  <a:pt x="1464" y="139"/>
                  <a:pt x="1463" y="138"/>
                </a:cubicBezTo>
                <a:cubicBezTo>
                  <a:pt x="1462" y="137"/>
                  <a:pt x="1461" y="137"/>
                  <a:pt x="1460" y="136"/>
                </a:cubicBezTo>
                <a:cubicBezTo>
                  <a:pt x="1460" y="135"/>
                  <a:pt x="1459" y="135"/>
                  <a:pt x="1458" y="134"/>
                </a:cubicBezTo>
                <a:cubicBezTo>
                  <a:pt x="1456" y="133"/>
                  <a:pt x="1454" y="135"/>
                  <a:pt x="1452" y="133"/>
                </a:cubicBezTo>
                <a:cubicBezTo>
                  <a:pt x="1451" y="132"/>
                  <a:pt x="1450" y="130"/>
                  <a:pt x="1449" y="130"/>
                </a:cubicBezTo>
                <a:cubicBezTo>
                  <a:pt x="1447" y="131"/>
                  <a:pt x="1446" y="132"/>
                  <a:pt x="1444" y="132"/>
                </a:cubicBezTo>
                <a:cubicBezTo>
                  <a:pt x="1442" y="132"/>
                  <a:pt x="1439" y="131"/>
                  <a:pt x="1437" y="131"/>
                </a:cubicBezTo>
                <a:close/>
                <a:moveTo>
                  <a:pt x="1464" y="360"/>
                </a:moveTo>
                <a:cubicBezTo>
                  <a:pt x="1465" y="359"/>
                  <a:pt x="1462" y="360"/>
                  <a:pt x="1462" y="361"/>
                </a:cubicBezTo>
                <a:cubicBezTo>
                  <a:pt x="1461" y="362"/>
                  <a:pt x="1460" y="360"/>
                  <a:pt x="1459" y="360"/>
                </a:cubicBezTo>
                <a:cubicBezTo>
                  <a:pt x="1458" y="360"/>
                  <a:pt x="1457" y="361"/>
                  <a:pt x="1456" y="360"/>
                </a:cubicBezTo>
                <a:cubicBezTo>
                  <a:pt x="1456" y="358"/>
                  <a:pt x="1455" y="358"/>
                  <a:pt x="1453" y="358"/>
                </a:cubicBezTo>
                <a:cubicBezTo>
                  <a:pt x="1452" y="358"/>
                  <a:pt x="1451" y="359"/>
                  <a:pt x="1450" y="360"/>
                </a:cubicBezTo>
                <a:cubicBezTo>
                  <a:pt x="1449" y="361"/>
                  <a:pt x="1448" y="360"/>
                  <a:pt x="1447" y="362"/>
                </a:cubicBezTo>
                <a:cubicBezTo>
                  <a:pt x="1446" y="363"/>
                  <a:pt x="1447" y="363"/>
                  <a:pt x="1448" y="364"/>
                </a:cubicBezTo>
                <a:cubicBezTo>
                  <a:pt x="1449" y="365"/>
                  <a:pt x="1449" y="364"/>
                  <a:pt x="1450" y="364"/>
                </a:cubicBezTo>
                <a:cubicBezTo>
                  <a:pt x="1451" y="363"/>
                  <a:pt x="1451" y="362"/>
                  <a:pt x="1452" y="363"/>
                </a:cubicBezTo>
                <a:cubicBezTo>
                  <a:pt x="1452" y="364"/>
                  <a:pt x="1453" y="365"/>
                  <a:pt x="1453" y="365"/>
                </a:cubicBezTo>
                <a:cubicBezTo>
                  <a:pt x="1453" y="364"/>
                  <a:pt x="1455" y="364"/>
                  <a:pt x="1455" y="363"/>
                </a:cubicBezTo>
                <a:cubicBezTo>
                  <a:pt x="1456" y="363"/>
                  <a:pt x="1457" y="362"/>
                  <a:pt x="1458" y="363"/>
                </a:cubicBezTo>
                <a:cubicBezTo>
                  <a:pt x="1458" y="363"/>
                  <a:pt x="1458" y="364"/>
                  <a:pt x="1458" y="364"/>
                </a:cubicBezTo>
                <a:cubicBezTo>
                  <a:pt x="1459" y="364"/>
                  <a:pt x="1459" y="365"/>
                  <a:pt x="1459" y="365"/>
                </a:cubicBezTo>
                <a:cubicBezTo>
                  <a:pt x="1460" y="366"/>
                  <a:pt x="1461" y="364"/>
                  <a:pt x="1461" y="364"/>
                </a:cubicBezTo>
                <a:cubicBezTo>
                  <a:pt x="1462" y="363"/>
                  <a:pt x="1463" y="363"/>
                  <a:pt x="1463" y="362"/>
                </a:cubicBezTo>
                <a:cubicBezTo>
                  <a:pt x="1464" y="362"/>
                  <a:pt x="1463" y="361"/>
                  <a:pt x="1463" y="361"/>
                </a:cubicBezTo>
                <a:cubicBezTo>
                  <a:pt x="1464" y="360"/>
                  <a:pt x="1464" y="360"/>
                  <a:pt x="1464" y="360"/>
                </a:cubicBezTo>
                <a:close/>
                <a:moveTo>
                  <a:pt x="1456" y="366"/>
                </a:moveTo>
                <a:cubicBezTo>
                  <a:pt x="1454" y="366"/>
                  <a:pt x="1455" y="368"/>
                  <a:pt x="1456" y="368"/>
                </a:cubicBezTo>
                <a:cubicBezTo>
                  <a:pt x="1457" y="367"/>
                  <a:pt x="1458" y="366"/>
                  <a:pt x="1456" y="366"/>
                </a:cubicBezTo>
                <a:close/>
                <a:moveTo>
                  <a:pt x="1446" y="374"/>
                </a:moveTo>
                <a:cubicBezTo>
                  <a:pt x="1445" y="374"/>
                  <a:pt x="1445" y="375"/>
                  <a:pt x="1445" y="375"/>
                </a:cubicBezTo>
                <a:cubicBezTo>
                  <a:pt x="1445" y="375"/>
                  <a:pt x="1445" y="374"/>
                  <a:pt x="1444" y="374"/>
                </a:cubicBezTo>
                <a:cubicBezTo>
                  <a:pt x="1443" y="374"/>
                  <a:pt x="1443" y="375"/>
                  <a:pt x="1443" y="376"/>
                </a:cubicBezTo>
                <a:cubicBezTo>
                  <a:pt x="1444" y="378"/>
                  <a:pt x="1445" y="375"/>
                  <a:pt x="1446" y="376"/>
                </a:cubicBezTo>
                <a:cubicBezTo>
                  <a:pt x="1446" y="377"/>
                  <a:pt x="1447" y="377"/>
                  <a:pt x="1448" y="376"/>
                </a:cubicBezTo>
                <a:cubicBezTo>
                  <a:pt x="1448" y="375"/>
                  <a:pt x="1448" y="375"/>
                  <a:pt x="1447" y="374"/>
                </a:cubicBezTo>
                <a:cubicBezTo>
                  <a:pt x="1447" y="374"/>
                  <a:pt x="1446" y="374"/>
                  <a:pt x="1446" y="374"/>
                </a:cubicBezTo>
                <a:close/>
                <a:moveTo>
                  <a:pt x="1449" y="370"/>
                </a:moveTo>
                <a:cubicBezTo>
                  <a:pt x="1449" y="368"/>
                  <a:pt x="1448" y="368"/>
                  <a:pt x="1447" y="369"/>
                </a:cubicBezTo>
                <a:cubicBezTo>
                  <a:pt x="1447" y="369"/>
                  <a:pt x="1447" y="370"/>
                  <a:pt x="1446" y="370"/>
                </a:cubicBezTo>
                <a:cubicBezTo>
                  <a:pt x="1445" y="370"/>
                  <a:pt x="1445" y="370"/>
                  <a:pt x="1445" y="371"/>
                </a:cubicBezTo>
                <a:cubicBezTo>
                  <a:pt x="1444" y="372"/>
                  <a:pt x="1446" y="371"/>
                  <a:pt x="1447" y="371"/>
                </a:cubicBezTo>
                <a:cubicBezTo>
                  <a:pt x="1447" y="370"/>
                  <a:pt x="1448" y="371"/>
                  <a:pt x="1449" y="370"/>
                </a:cubicBezTo>
                <a:close/>
                <a:moveTo>
                  <a:pt x="1538" y="138"/>
                </a:moveTo>
                <a:cubicBezTo>
                  <a:pt x="1539" y="139"/>
                  <a:pt x="1540" y="139"/>
                  <a:pt x="1541" y="139"/>
                </a:cubicBezTo>
                <a:cubicBezTo>
                  <a:pt x="1541" y="139"/>
                  <a:pt x="1542" y="139"/>
                  <a:pt x="1543" y="138"/>
                </a:cubicBezTo>
                <a:cubicBezTo>
                  <a:pt x="1543" y="137"/>
                  <a:pt x="1541" y="138"/>
                  <a:pt x="1540" y="138"/>
                </a:cubicBezTo>
                <a:cubicBezTo>
                  <a:pt x="1539" y="137"/>
                  <a:pt x="1538" y="137"/>
                  <a:pt x="1538" y="138"/>
                </a:cubicBezTo>
                <a:close/>
                <a:moveTo>
                  <a:pt x="1551" y="158"/>
                </a:moveTo>
                <a:cubicBezTo>
                  <a:pt x="1550" y="158"/>
                  <a:pt x="1550" y="159"/>
                  <a:pt x="1551" y="159"/>
                </a:cubicBezTo>
                <a:cubicBezTo>
                  <a:pt x="1552" y="159"/>
                  <a:pt x="1553" y="159"/>
                  <a:pt x="1553" y="159"/>
                </a:cubicBezTo>
                <a:cubicBezTo>
                  <a:pt x="1553" y="158"/>
                  <a:pt x="1552" y="159"/>
                  <a:pt x="1552" y="158"/>
                </a:cubicBezTo>
                <a:cubicBezTo>
                  <a:pt x="1552" y="158"/>
                  <a:pt x="1551" y="157"/>
                  <a:pt x="1551" y="158"/>
                </a:cubicBezTo>
                <a:close/>
                <a:moveTo>
                  <a:pt x="1552" y="157"/>
                </a:moveTo>
                <a:cubicBezTo>
                  <a:pt x="1552" y="157"/>
                  <a:pt x="1553" y="157"/>
                  <a:pt x="1553" y="156"/>
                </a:cubicBezTo>
                <a:cubicBezTo>
                  <a:pt x="1552" y="156"/>
                  <a:pt x="1552" y="156"/>
                  <a:pt x="1552" y="156"/>
                </a:cubicBezTo>
                <a:cubicBezTo>
                  <a:pt x="1551" y="155"/>
                  <a:pt x="1550" y="156"/>
                  <a:pt x="1552" y="157"/>
                </a:cubicBezTo>
                <a:close/>
                <a:moveTo>
                  <a:pt x="1534" y="134"/>
                </a:moveTo>
                <a:cubicBezTo>
                  <a:pt x="1533" y="134"/>
                  <a:pt x="1535" y="136"/>
                  <a:pt x="1536" y="135"/>
                </a:cubicBezTo>
                <a:cubicBezTo>
                  <a:pt x="1536" y="135"/>
                  <a:pt x="1534" y="133"/>
                  <a:pt x="1534" y="134"/>
                </a:cubicBezTo>
                <a:close/>
                <a:moveTo>
                  <a:pt x="1474" y="119"/>
                </a:moveTo>
                <a:cubicBezTo>
                  <a:pt x="1476" y="119"/>
                  <a:pt x="1474" y="118"/>
                  <a:pt x="1473" y="118"/>
                </a:cubicBezTo>
                <a:cubicBezTo>
                  <a:pt x="1472" y="119"/>
                  <a:pt x="1474" y="120"/>
                  <a:pt x="1474" y="119"/>
                </a:cubicBezTo>
                <a:close/>
                <a:moveTo>
                  <a:pt x="1450" y="213"/>
                </a:moveTo>
                <a:cubicBezTo>
                  <a:pt x="1449" y="214"/>
                  <a:pt x="1452" y="213"/>
                  <a:pt x="1452" y="214"/>
                </a:cubicBezTo>
                <a:cubicBezTo>
                  <a:pt x="1453" y="215"/>
                  <a:pt x="1453" y="214"/>
                  <a:pt x="1453" y="213"/>
                </a:cubicBezTo>
                <a:cubicBezTo>
                  <a:pt x="1453" y="213"/>
                  <a:pt x="1454" y="210"/>
                  <a:pt x="1453" y="210"/>
                </a:cubicBezTo>
                <a:cubicBezTo>
                  <a:pt x="1453" y="211"/>
                  <a:pt x="1453" y="211"/>
                  <a:pt x="1453" y="211"/>
                </a:cubicBezTo>
                <a:cubicBezTo>
                  <a:pt x="1452" y="211"/>
                  <a:pt x="1452" y="212"/>
                  <a:pt x="1452" y="212"/>
                </a:cubicBezTo>
                <a:cubicBezTo>
                  <a:pt x="1451" y="212"/>
                  <a:pt x="1451" y="213"/>
                  <a:pt x="1450" y="213"/>
                </a:cubicBezTo>
                <a:close/>
                <a:moveTo>
                  <a:pt x="1281" y="754"/>
                </a:moveTo>
                <a:cubicBezTo>
                  <a:pt x="1282" y="754"/>
                  <a:pt x="1283" y="754"/>
                  <a:pt x="1284" y="754"/>
                </a:cubicBezTo>
                <a:cubicBezTo>
                  <a:pt x="1284" y="753"/>
                  <a:pt x="1285" y="753"/>
                  <a:pt x="1285" y="753"/>
                </a:cubicBezTo>
                <a:cubicBezTo>
                  <a:pt x="1286" y="753"/>
                  <a:pt x="1285" y="752"/>
                  <a:pt x="1284" y="752"/>
                </a:cubicBezTo>
                <a:cubicBezTo>
                  <a:pt x="1284" y="751"/>
                  <a:pt x="1283" y="752"/>
                  <a:pt x="1282" y="751"/>
                </a:cubicBezTo>
                <a:cubicBezTo>
                  <a:pt x="1281" y="751"/>
                  <a:pt x="1281" y="749"/>
                  <a:pt x="1278" y="749"/>
                </a:cubicBezTo>
                <a:cubicBezTo>
                  <a:pt x="1277" y="749"/>
                  <a:pt x="1276" y="750"/>
                  <a:pt x="1276" y="751"/>
                </a:cubicBezTo>
                <a:cubicBezTo>
                  <a:pt x="1275" y="752"/>
                  <a:pt x="1276" y="754"/>
                  <a:pt x="1278" y="755"/>
                </a:cubicBezTo>
                <a:cubicBezTo>
                  <a:pt x="1279" y="755"/>
                  <a:pt x="1280" y="754"/>
                  <a:pt x="1281" y="754"/>
                </a:cubicBezTo>
                <a:close/>
                <a:moveTo>
                  <a:pt x="1550" y="220"/>
                </a:moveTo>
                <a:cubicBezTo>
                  <a:pt x="1550" y="220"/>
                  <a:pt x="1551" y="220"/>
                  <a:pt x="1551" y="219"/>
                </a:cubicBezTo>
                <a:cubicBezTo>
                  <a:pt x="1552" y="219"/>
                  <a:pt x="1553" y="219"/>
                  <a:pt x="1553" y="218"/>
                </a:cubicBezTo>
                <a:cubicBezTo>
                  <a:pt x="1553" y="217"/>
                  <a:pt x="1551" y="216"/>
                  <a:pt x="1551" y="216"/>
                </a:cubicBezTo>
                <a:cubicBezTo>
                  <a:pt x="1550" y="217"/>
                  <a:pt x="1551" y="218"/>
                  <a:pt x="1550" y="218"/>
                </a:cubicBezTo>
                <a:cubicBezTo>
                  <a:pt x="1550" y="219"/>
                  <a:pt x="1549" y="219"/>
                  <a:pt x="1550" y="220"/>
                </a:cubicBezTo>
                <a:close/>
                <a:moveTo>
                  <a:pt x="1235" y="752"/>
                </a:moveTo>
                <a:cubicBezTo>
                  <a:pt x="1230" y="751"/>
                  <a:pt x="1225" y="750"/>
                  <a:pt x="1219" y="750"/>
                </a:cubicBezTo>
                <a:cubicBezTo>
                  <a:pt x="1218" y="750"/>
                  <a:pt x="1214" y="750"/>
                  <a:pt x="1213" y="751"/>
                </a:cubicBezTo>
                <a:cubicBezTo>
                  <a:pt x="1211" y="750"/>
                  <a:pt x="1211" y="750"/>
                  <a:pt x="1211" y="750"/>
                </a:cubicBezTo>
                <a:cubicBezTo>
                  <a:pt x="1208" y="750"/>
                  <a:pt x="1207" y="752"/>
                  <a:pt x="1205" y="753"/>
                </a:cubicBezTo>
                <a:cubicBezTo>
                  <a:pt x="1203" y="754"/>
                  <a:pt x="1201" y="754"/>
                  <a:pt x="1200" y="756"/>
                </a:cubicBezTo>
                <a:cubicBezTo>
                  <a:pt x="1198" y="760"/>
                  <a:pt x="1202" y="758"/>
                  <a:pt x="1204" y="759"/>
                </a:cubicBezTo>
                <a:cubicBezTo>
                  <a:pt x="1205" y="759"/>
                  <a:pt x="1205" y="760"/>
                  <a:pt x="1206" y="760"/>
                </a:cubicBezTo>
                <a:cubicBezTo>
                  <a:pt x="1207" y="761"/>
                  <a:pt x="1209" y="761"/>
                  <a:pt x="1210" y="761"/>
                </a:cubicBezTo>
                <a:cubicBezTo>
                  <a:pt x="1212" y="761"/>
                  <a:pt x="1215" y="761"/>
                  <a:pt x="1217" y="761"/>
                </a:cubicBezTo>
                <a:cubicBezTo>
                  <a:pt x="1220" y="761"/>
                  <a:pt x="1222" y="761"/>
                  <a:pt x="1224" y="760"/>
                </a:cubicBezTo>
                <a:cubicBezTo>
                  <a:pt x="1225" y="759"/>
                  <a:pt x="1226" y="759"/>
                  <a:pt x="1227" y="759"/>
                </a:cubicBezTo>
                <a:cubicBezTo>
                  <a:pt x="1228" y="759"/>
                  <a:pt x="1229" y="759"/>
                  <a:pt x="1230" y="758"/>
                </a:cubicBezTo>
                <a:cubicBezTo>
                  <a:pt x="1232" y="757"/>
                  <a:pt x="1234" y="755"/>
                  <a:pt x="1236" y="755"/>
                </a:cubicBezTo>
                <a:cubicBezTo>
                  <a:pt x="1238" y="755"/>
                  <a:pt x="1242" y="755"/>
                  <a:pt x="1242" y="753"/>
                </a:cubicBezTo>
                <a:cubicBezTo>
                  <a:pt x="1242" y="750"/>
                  <a:pt x="1237" y="752"/>
                  <a:pt x="1235" y="752"/>
                </a:cubicBezTo>
                <a:close/>
                <a:moveTo>
                  <a:pt x="1275" y="383"/>
                </a:moveTo>
                <a:cubicBezTo>
                  <a:pt x="1276" y="383"/>
                  <a:pt x="1276" y="381"/>
                  <a:pt x="1276" y="380"/>
                </a:cubicBezTo>
                <a:cubicBezTo>
                  <a:pt x="1275" y="379"/>
                  <a:pt x="1273" y="383"/>
                  <a:pt x="1275" y="383"/>
                </a:cubicBezTo>
                <a:close/>
                <a:moveTo>
                  <a:pt x="1524" y="852"/>
                </a:moveTo>
                <a:cubicBezTo>
                  <a:pt x="1523" y="851"/>
                  <a:pt x="1523" y="851"/>
                  <a:pt x="1522" y="852"/>
                </a:cubicBezTo>
                <a:cubicBezTo>
                  <a:pt x="1522" y="852"/>
                  <a:pt x="1521" y="853"/>
                  <a:pt x="1521" y="853"/>
                </a:cubicBezTo>
                <a:cubicBezTo>
                  <a:pt x="1520" y="854"/>
                  <a:pt x="1519" y="856"/>
                  <a:pt x="1520" y="856"/>
                </a:cubicBezTo>
                <a:cubicBezTo>
                  <a:pt x="1521" y="857"/>
                  <a:pt x="1522" y="855"/>
                  <a:pt x="1522" y="854"/>
                </a:cubicBezTo>
                <a:cubicBezTo>
                  <a:pt x="1523" y="853"/>
                  <a:pt x="1524" y="853"/>
                  <a:pt x="1524" y="852"/>
                </a:cubicBezTo>
                <a:close/>
                <a:moveTo>
                  <a:pt x="1478" y="860"/>
                </a:moveTo>
                <a:cubicBezTo>
                  <a:pt x="1476" y="860"/>
                  <a:pt x="1476" y="861"/>
                  <a:pt x="1474" y="861"/>
                </a:cubicBezTo>
                <a:cubicBezTo>
                  <a:pt x="1474" y="861"/>
                  <a:pt x="1473" y="861"/>
                  <a:pt x="1472" y="862"/>
                </a:cubicBezTo>
                <a:cubicBezTo>
                  <a:pt x="1470" y="864"/>
                  <a:pt x="1475" y="864"/>
                  <a:pt x="1476" y="864"/>
                </a:cubicBezTo>
                <a:cubicBezTo>
                  <a:pt x="1478" y="864"/>
                  <a:pt x="1480" y="864"/>
                  <a:pt x="1481" y="862"/>
                </a:cubicBezTo>
                <a:cubicBezTo>
                  <a:pt x="1481" y="860"/>
                  <a:pt x="1479" y="860"/>
                  <a:pt x="1478" y="860"/>
                </a:cubicBezTo>
                <a:close/>
                <a:moveTo>
                  <a:pt x="1486" y="808"/>
                </a:moveTo>
                <a:cubicBezTo>
                  <a:pt x="1487" y="808"/>
                  <a:pt x="1488" y="808"/>
                  <a:pt x="1489" y="808"/>
                </a:cubicBezTo>
                <a:cubicBezTo>
                  <a:pt x="1489" y="807"/>
                  <a:pt x="1490" y="807"/>
                  <a:pt x="1491" y="806"/>
                </a:cubicBezTo>
                <a:cubicBezTo>
                  <a:pt x="1492" y="806"/>
                  <a:pt x="1492" y="806"/>
                  <a:pt x="1493" y="806"/>
                </a:cubicBezTo>
                <a:cubicBezTo>
                  <a:pt x="1495" y="806"/>
                  <a:pt x="1497" y="807"/>
                  <a:pt x="1500" y="806"/>
                </a:cubicBezTo>
                <a:cubicBezTo>
                  <a:pt x="1502" y="806"/>
                  <a:pt x="1503" y="804"/>
                  <a:pt x="1505" y="803"/>
                </a:cubicBezTo>
                <a:cubicBezTo>
                  <a:pt x="1506" y="802"/>
                  <a:pt x="1507" y="802"/>
                  <a:pt x="1508" y="801"/>
                </a:cubicBezTo>
                <a:cubicBezTo>
                  <a:pt x="1509" y="800"/>
                  <a:pt x="1508" y="799"/>
                  <a:pt x="1509" y="798"/>
                </a:cubicBezTo>
                <a:cubicBezTo>
                  <a:pt x="1509" y="797"/>
                  <a:pt x="1510" y="796"/>
                  <a:pt x="1511" y="795"/>
                </a:cubicBezTo>
                <a:cubicBezTo>
                  <a:pt x="1512" y="793"/>
                  <a:pt x="1511" y="791"/>
                  <a:pt x="1509" y="790"/>
                </a:cubicBezTo>
                <a:cubicBezTo>
                  <a:pt x="1508" y="789"/>
                  <a:pt x="1508" y="789"/>
                  <a:pt x="1507" y="788"/>
                </a:cubicBezTo>
                <a:cubicBezTo>
                  <a:pt x="1507" y="788"/>
                  <a:pt x="1507" y="787"/>
                  <a:pt x="1506" y="787"/>
                </a:cubicBezTo>
                <a:cubicBezTo>
                  <a:pt x="1505" y="788"/>
                  <a:pt x="1506" y="789"/>
                  <a:pt x="1506" y="789"/>
                </a:cubicBezTo>
                <a:cubicBezTo>
                  <a:pt x="1507" y="790"/>
                  <a:pt x="1508" y="790"/>
                  <a:pt x="1508" y="791"/>
                </a:cubicBezTo>
                <a:cubicBezTo>
                  <a:pt x="1509" y="792"/>
                  <a:pt x="1507" y="792"/>
                  <a:pt x="1506" y="792"/>
                </a:cubicBezTo>
                <a:cubicBezTo>
                  <a:pt x="1504" y="793"/>
                  <a:pt x="1503" y="795"/>
                  <a:pt x="1501" y="795"/>
                </a:cubicBezTo>
                <a:cubicBezTo>
                  <a:pt x="1499" y="796"/>
                  <a:pt x="1497" y="797"/>
                  <a:pt x="1496" y="799"/>
                </a:cubicBezTo>
                <a:cubicBezTo>
                  <a:pt x="1495" y="801"/>
                  <a:pt x="1495" y="803"/>
                  <a:pt x="1493" y="805"/>
                </a:cubicBezTo>
                <a:cubicBezTo>
                  <a:pt x="1492" y="805"/>
                  <a:pt x="1491" y="805"/>
                  <a:pt x="1490" y="805"/>
                </a:cubicBezTo>
                <a:cubicBezTo>
                  <a:pt x="1489" y="804"/>
                  <a:pt x="1489" y="803"/>
                  <a:pt x="1488" y="803"/>
                </a:cubicBezTo>
                <a:cubicBezTo>
                  <a:pt x="1487" y="803"/>
                  <a:pt x="1485" y="803"/>
                  <a:pt x="1485" y="803"/>
                </a:cubicBezTo>
                <a:cubicBezTo>
                  <a:pt x="1484" y="802"/>
                  <a:pt x="1483" y="801"/>
                  <a:pt x="1482" y="801"/>
                </a:cubicBezTo>
                <a:cubicBezTo>
                  <a:pt x="1481" y="801"/>
                  <a:pt x="1480" y="800"/>
                  <a:pt x="1479" y="800"/>
                </a:cubicBezTo>
                <a:cubicBezTo>
                  <a:pt x="1478" y="799"/>
                  <a:pt x="1478" y="798"/>
                  <a:pt x="1476" y="798"/>
                </a:cubicBezTo>
                <a:cubicBezTo>
                  <a:pt x="1475" y="798"/>
                  <a:pt x="1474" y="799"/>
                  <a:pt x="1473" y="799"/>
                </a:cubicBezTo>
                <a:cubicBezTo>
                  <a:pt x="1472" y="799"/>
                  <a:pt x="1471" y="799"/>
                  <a:pt x="1470" y="799"/>
                </a:cubicBezTo>
                <a:cubicBezTo>
                  <a:pt x="1468" y="799"/>
                  <a:pt x="1468" y="802"/>
                  <a:pt x="1466" y="803"/>
                </a:cubicBezTo>
                <a:cubicBezTo>
                  <a:pt x="1464" y="804"/>
                  <a:pt x="1463" y="801"/>
                  <a:pt x="1461" y="800"/>
                </a:cubicBezTo>
                <a:cubicBezTo>
                  <a:pt x="1460" y="800"/>
                  <a:pt x="1459" y="800"/>
                  <a:pt x="1458" y="800"/>
                </a:cubicBezTo>
                <a:cubicBezTo>
                  <a:pt x="1457" y="799"/>
                  <a:pt x="1456" y="798"/>
                  <a:pt x="1455" y="798"/>
                </a:cubicBezTo>
                <a:cubicBezTo>
                  <a:pt x="1453" y="796"/>
                  <a:pt x="1451" y="796"/>
                  <a:pt x="1449" y="796"/>
                </a:cubicBezTo>
                <a:cubicBezTo>
                  <a:pt x="1447" y="796"/>
                  <a:pt x="1445" y="794"/>
                  <a:pt x="1442" y="794"/>
                </a:cubicBezTo>
                <a:cubicBezTo>
                  <a:pt x="1440" y="794"/>
                  <a:pt x="1437" y="795"/>
                  <a:pt x="1434" y="795"/>
                </a:cubicBezTo>
                <a:cubicBezTo>
                  <a:pt x="1431" y="795"/>
                  <a:pt x="1429" y="794"/>
                  <a:pt x="1426" y="794"/>
                </a:cubicBezTo>
                <a:cubicBezTo>
                  <a:pt x="1425" y="794"/>
                  <a:pt x="1424" y="794"/>
                  <a:pt x="1422" y="795"/>
                </a:cubicBezTo>
                <a:cubicBezTo>
                  <a:pt x="1421" y="795"/>
                  <a:pt x="1420" y="796"/>
                  <a:pt x="1419" y="797"/>
                </a:cubicBezTo>
                <a:cubicBezTo>
                  <a:pt x="1418" y="797"/>
                  <a:pt x="1417" y="797"/>
                  <a:pt x="1417" y="797"/>
                </a:cubicBezTo>
                <a:cubicBezTo>
                  <a:pt x="1416" y="798"/>
                  <a:pt x="1416" y="800"/>
                  <a:pt x="1415" y="801"/>
                </a:cubicBezTo>
                <a:cubicBezTo>
                  <a:pt x="1414" y="801"/>
                  <a:pt x="1413" y="802"/>
                  <a:pt x="1413" y="803"/>
                </a:cubicBezTo>
                <a:cubicBezTo>
                  <a:pt x="1413" y="804"/>
                  <a:pt x="1414" y="805"/>
                  <a:pt x="1414" y="806"/>
                </a:cubicBezTo>
                <a:cubicBezTo>
                  <a:pt x="1415" y="808"/>
                  <a:pt x="1416" y="809"/>
                  <a:pt x="1418" y="810"/>
                </a:cubicBezTo>
                <a:cubicBezTo>
                  <a:pt x="1420" y="810"/>
                  <a:pt x="1423" y="809"/>
                  <a:pt x="1425" y="810"/>
                </a:cubicBezTo>
                <a:cubicBezTo>
                  <a:pt x="1428" y="810"/>
                  <a:pt x="1430" y="811"/>
                  <a:pt x="1433" y="811"/>
                </a:cubicBezTo>
                <a:cubicBezTo>
                  <a:pt x="1436" y="811"/>
                  <a:pt x="1438" y="810"/>
                  <a:pt x="1442" y="810"/>
                </a:cubicBezTo>
                <a:cubicBezTo>
                  <a:pt x="1444" y="810"/>
                  <a:pt x="1445" y="810"/>
                  <a:pt x="1447" y="812"/>
                </a:cubicBezTo>
                <a:cubicBezTo>
                  <a:pt x="1449" y="813"/>
                  <a:pt x="1450" y="814"/>
                  <a:pt x="1452" y="814"/>
                </a:cubicBezTo>
                <a:cubicBezTo>
                  <a:pt x="1457" y="814"/>
                  <a:pt x="1459" y="809"/>
                  <a:pt x="1464" y="810"/>
                </a:cubicBezTo>
                <a:cubicBezTo>
                  <a:pt x="1466" y="811"/>
                  <a:pt x="1468" y="812"/>
                  <a:pt x="1470" y="812"/>
                </a:cubicBezTo>
                <a:cubicBezTo>
                  <a:pt x="1472" y="813"/>
                  <a:pt x="1474" y="811"/>
                  <a:pt x="1476" y="811"/>
                </a:cubicBezTo>
                <a:cubicBezTo>
                  <a:pt x="1478" y="811"/>
                  <a:pt x="1479" y="811"/>
                  <a:pt x="1480" y="811"/>
                </a:cubicBezTo>
                <a:cubicBezTo>
                  <a:pt x="1481" y="810"/>
                  <a:pt x="1482" y="809"/>
                  <a:pt x="1483" y="809"/>
                </a:cubicBezTo>
                <a:cubicBezTo>
                  <a:pt x="1484" y="808"/>
                  <a:pt x="1485" y="809"/>
                  <a:pt x="1486" y="808"/>
                </a:cubicBezTo>
                <a:close/>
                <a:moveTo>
                  <a:pt x="1531" y="855"/>
                </a:moveTo>
                <a:cubicBezTo>
                  <a:pt x="1532" y="855"/>
                  <a:pt x="1533" y="856"/>
                  <a:pt x="1534" y="855"/>
                </a:cubicBezTo>
                <a:cubicBezTo>
                  <a:pt x="1535" y="855"/>
                  <a:pt x="1536" y="854"/>
                  <a:pt x="1537" y="854"/>
                </a:cubicBezTo>
                <a:cubicBezTo>
                  <a:pt x="1538" y="854"/>
                  <a:pt x="1539" y="854"/>
                  <a:pt x="1540" y="854"/>
                </a:cubicBezTo>
                <a:cubicBezTo>
                  <a:pt x="1542" y="853"/>
                  <a:pt x="1543" y="852"/>
                  <a:pt x="1546" y="851"/>
                </a:cubicBezTo>
                <a:cubicBezTo>
                  <a:pt x="1548" y="851"/>
                  <a:pt x="1550" y="852"/>
                  <a:pt x="1552" y="852"/>
                </a:cubicBezTo>
                <a:cubicBezTo>
                  <a:pt x="1554" y="851"/>
                  <a:pt x="1556" y="849"/>
                  <a:pt x="1558" y="848"/>
                </a:cubicBezTo>
                <a:cubicBezTo>
                  <a:pt x="1560" y="846"/>
                  <a:pt x="1561" y="845"/>
                  <a:pt x="1563" y="843"/>
                </a:cubicBezTo>
                <a:cubicBezTo>
                  <a:pt x="1564" y="841"/>
                  <a:pt x="1566" y="840"/>
                  <a:pt x="1567" y="838"/>
                </a:cubicBezTo>
                <a:cubicBezTo>
                  <a:pt x="1569" y="837"/>
                  <a:pt x="1571" y="836"/>
                  <a:pt x="1571" y="834"/>
                </a:cubicBezTo>
                <a:cubicBezTo>
                  <a:pt x="1572" y="832"/>
                  <a:pt x="1572" y="830"/>
                  <a:pt x="1574" y="829"/>
                </a:cubicBezTo>
                <a:cubicBezTo>
                  <a:pt x="1576" y="828"/>
                  <a:pt x="1578" y="829"/>
                  <a:pt x="1580" y="827"/>
                </a:cubicBezTo>
                <a:cubicBezTo>
                  <a:pt x="1582" y="826"/>
                  <a:pt x="1584" y="825"/>
                  <a:pt x="1586" y="824"/>
                </a:cubicBezTo>
                <a:cubicBezTo>
                  <a:pt x="1587" y="824"/>
                  <a:pt x="1588" y="823"/>
                  <a:pt x="1589" y="823"/>
                </a:cubicBezTo>
                <a:cubicBezTo>
                  <a:pt x="1592" y="823"/>
                  <a:pt x="1594" y="821"/>
                  <a:pt x="1597" y="820"/>
                </a:cubicBezTo>
                <a:cubicBezTo>
                  <a:pt x="1600" y="820"/>
                  <a:pt x="1603" y="819"/>
                  <a:pt x="1605" y="818"/>
                </a:cubicBezTo>
                <a:cubicBezTo>
                  <a:pt x="1607" y="816"/>
                  <a:pt x="1608" y="815"/>
                  <a:pt x="1611" y="814"/>
                </a:cubicBezTo>
                <a:cubicBezTo>
                  <a:pt x="1612" y="814"/>
                  <a:pt x="1613" y="814"/>
                  <a:pt x="1614" y="813"/>
                </a:cubicBezTo>
                <a:cubicBezTo>
                  <a:pt x="1616" y="813"/>
                  <a:pt x="1617" y="813"/>
                  <a:pt x="1618" y="813"/>
                </a:cubicBezTo>
                <a:cubicBezTo>
                  <a:pt x="1620" y="812"/>
                  <a:pt x="1622" y="811"/>
                  <a:pt x="1624" y="809"/>
                </a:cubicBezTo>
                <a:cubicBezTo>
                  <a:pt x="1626" y="808"/>
                  <a:pt x="1627" y="806"/>
                  <a:pt x="1629" y="805"/>
                </a:cubicBezTo>
                <a:cubicBezTo>
                  <a:pt x="1632" y="804"/>
                  <a:pt x="1634" y="804"/>
                  <a:pt x="1636" y="802"/>
                </a:cubicBezTo>
                <a:cubicBezTo>
                  <a:pt x="1638" y="801"/>
                  <a:pt x="1640" y="798"/>
                  <a:pt x="1639" y="796"/>
                </a:cubicBezTo>
                <a:cubicBezTo>
                  <a:pt x="1638" y="794"/>
                  <a:pt x="1635" y="796"/>
                  <a:pt x="1633" y="797"/>
                </a:cubicBezTo>
                <a:cubicBezTo>
                  <a:pt x="1631" y="797"/>
                  <a:pt x="1629" y="797"/>
                  <a:pt x="1627" y="797"/>
                </a:cubicBezTo>
                <a:cubicBezTo>
                  <a:pt x="1624" y="797"/>
                  <a:pt x="1623" y="798"/>
                  <a:pt x="1620" y="799"/>
                </a:cubicBezTo>
                <a:cubicBezTo>
                  <a:pt x="1618" y="799"/>
                  <a:pt x="1616" y="799"/>
                  <a:pt x="1614" y="799"/>
                </a:cubicBezTo>
                <a:cubicBezTo>
                  <a:pt x="1611" y="798"/>
                  <a:pt x="1609" y="799"/>
                  <a:pt x="1607" y="799"/>
                </a:cubicBezTo>
                <a:cubicBezTo>
                  <a:pt x="1603" y="801"/>
                  <a:pt x="1598" y="799"/>
                  <a:pt x="1594" y="800"/>
                </a:cubicBezTo>
                <a:cubicBezTo>
                  <a:pt x="1592" y="800"/>
                  <a:pt x="1591" y="800"/>
                  <a:pt x="1590" y="800"/>
                </a:cubicBezTo>
                <a:cubicBezTo>
                  <a:pt x="1589" y="800"/>
                  <a:pt x="1588" y="801"/>
                  <a:pt x="1587" y="802"/>
                </a:cubicBezTo>
                <a:cubicBezTo>
                  <a:pt x="1585" y="802"/>
                  <a:pt x="1583" y="802"/>
                  <a:pt x="1581" y="802"/>
                </a:cubicBezTo>
                <a:cubicBezTo>
                  <a:pt x="1575" y="803"/>
                  <a:pt x="1574" y="808"/>
                  <a:pt x="1571" y="812"/>
                </a:cubicBezTo>
                <a:cubicBezTo>
                  <a:pt x="1569" y="814"/>
                  <a:pt x="1566" y="815"/>
                  <a:pt x="1564" y="817"/>
                </a:cubicBezTo>
                <a:cubicBezTo>
                  <a:pt x="1562" y="818"/>
                  <a:pt x="1561" y="819"/>
                  <a:pt x="1559" y="819"/>
                </a:cubicBezTo>
                <a:cubicBezTo>
                  <a:pt x="1556" y="820"/>
                  <a:pt x="1554" y="821"/>
                  <a:pt x="1551" y="822"/>
                </a:cubicBezTo>
                <a:cubicBezTo>
                  <a:pt x="1548" y="822"/>
                  <a:pt x="1546" y="824"/>
                  <a:pt x="1544" y="825"/>
                </a:cubicBezTo>
                <a:cubicBezTo>
                  <a:pt x="1542" y="826"/>
                  <a:pt x="1540" y="826"/>
                  <a:pt x="1539" y="827"/>
                </a:cubicBezTo>
                <a:cubicBezTo>
                  <a:pt x="1537" y="829"/>
                  <a:pt x="1535" y="830"/>
                  <a:pt x="1533" y="831"/>
                </a:cubicBezTo>
                <a:cubicBezTo>
                  <a:pt x="1532" y="832"/>
                  <a:pt x="1532" y="833"/>
                  <a:pt x="1531" y="835"/>
                </a:cubicBezTo>
                <a:cubicBezTo>
                  <a:pt x="1531" y="836"/>
                  <a:pt x="1531" y="837"/>
                  <a:pt x="1530" y="838"/>
                </a:cubicBezTo>
                <a:cubicBezTo>
                  <a:pt x="1530" y="839"/>
                  <a:pt x="1530" y="840"/>
                  <a:pt x="1530" y="841"/>
                </a:cubicBezTo>
                <a:cubicBezTo>
                  <a:pt x="1530" y="843"/>
                  <a:pt x="1531" y="843"/>
                  <a:pt x="1531" y="844"/>
                </a:cubicBezTo>
                <a:cubicBezTo>
                  <a:pt x="1532" y="845"/>
                  <a:pt x="1532" y="846"/>
                  <a:pt x="1532" y="847"/>
                </a:cubicBezTo>
                <a:cubicBezTo>
                  <a:pt x="1533" y="849"/>
                  <a:pt x="1530" y="852"/>
                  <a:pt x="1528" y="854"/>
                </a:cubicBezTo>
                <a:cubicBezTo>
                  <a:pt x="1527" y="854"/>
                  <a:pt x="1525" y="855"/>
                  <a:pt x="1525" y="857"/>
                </a:cubicBezTo>
                <a:cubicBezTo>
                  <a:pt x="1527" y="858"/>
                  <a:pt x="1529" y="855"/>
                  <a:pt x="1531" y="855"/>
                </a:cubicBezTo>
                <a:close/>
                <a:moveTo>
                  <a:pt x="1613" y="636"/>
                </a:moveTo>
                <a:cubicBezTo>
                  <a:pt x="1610" y="637"/>
                  <a:pt x="1609" y="638"/>
                  <a:pt x="1606" y="638"/>
                </a:cubicBezTo>
                <a:cubicBezTo>
                  <a:pt x="1604" y="638"/>
                  <a:pt x="1601" y="639"/>
                  <a:pt x="1601" y="642"/>
                </a:cubicBezTo>
                <a:cubicBezTo>
                  <a:pt x="1600" y="644"/>
                  <a:pt x="1603" y="645"/>
                  <a:pt x="1604" y="647"/>
                </a:cubicBezTo>
                <a:cubicBezTo>
                  <a:pt x="1605" y="650"/>
                  <a:pt x="1606" y="651"/>
                  <a:pt x="1608" y="652"/>
                </a:cubicBezTo>
                <a:cubicBezTo>
                  <a:pt x="1609" y="653"/>
                  <a:pt x="1610" y="654"/>
                  <a:pt x="1611" y="654"/>
                </a:cubicBezTo>
                <a:cubicBezTo>
                  <a:pt x="1613" y="654"/>
                  <a:pt x="1614" y="654"/>
                  <a:pt x="1615" y="655"/>
                </a:cubicBezTo>
                <a:cubicBezTo>
                  <a:pt x="1616" y="656"/>
                  <a:pt x="1617" y="657"/>
                  <a:pt x="1618" y="658"/>
                </a:cubicBezTo>
                <a:cubicBezTo>
                  <a:pt x="1619" y="659"/>
                  <a:pt x="1620" y="659"/>
                  <a:pt x="1622" y="659"/>
                </a:cubicBezTo>
                <a:cubicBezTo>
                  <a:pt x="1627" y="659"/>
                  <a:pt x="1631" y="656"/>
                  <a:pt x="1636" y="654"/>
                </a:cubicBezTo>
                <a:cubicBezTo>
                  <a:pt x="1638" y="653"/>
                  <a:pt x="1639" y="652"/>
                  <a:pt x="1640" y="650"/>
                </a:cubicBezTo>
                <a:cubicBezTo>
                  <a:pt x="1640" y="647"/>
                  <a:pt x="1639" y="646"/>
                  <a:pt x="1638" y="644"/>
                </a:cubicBezTo>
                <a:cubicBezTo>
                  <a:pt x="1637" y="643"/>
                  <a:pt x="1637" y="642"/>
                  <a:pt x="1637" y="641"/>
                </a:cubicBezTo>
                <a:cubicBezTo>
                  <a:pt x="1636" y="640"/>
                  <a:pt x="1635" y="639"/>
                  <a:pt x="1634" y="639"/>
                </a:cubicBezTo>
                <a:cubicBezTo>
                  <a:pt x="1632" y="637"/>
                  <a:pt x="1631" y="636"/>
                  <a:pt x="1628" y="636"/>
                </a:cubicBezTo>
                <a:cubicBezTo>
                  <a:pt x="1625" y="637"/>
                  <a:pt x="1622" y="636"/>
                  <a:pt x="1620" y="636"/>
                </a:cubicBezTo>
                <a:cubicBezTo>
                  <a:pt x="1617" y="635"/>
                  <a:pt x="1615" y="635"/>
                  <a:pt x="1613" y="636"/>
                </a:cubicBezTo>
                <a:close/>
                <a:moveTo>
                  <a:pt x="1434" y="720"/>
                </a:moveTo>
                <a:cubicBezTo>
                  <a:pt x="1433" y="719"/>
                  <a:pt x="1432" y="719"/>
                  <a:pt x="1432" y="721"/>
                </a:cubicBezTo>
                <a:cubicBezTo>
                  <a:pt x="1432" y="721"/>
                  <a:pt x="1433" y="723"/>
                  <a:pt x="1433" y="723"/>
                </a:cubicBezTo>
                <a:cubicBezTo>
                  <a:pt x="1434" y="725"/>
                  <a:pt x="1434" y="727"/>
                  <a:pt x="1434" y="729"/>
                </a:cubicBezTo>
                <a:cubicBezTo>
                  <a:pt x="1434" y="730"/>
                  <a:pt x="1434" y="731"/>
                  <a:pt x="1434" y="733"/>
                </a:cubicBezTo>
                <a:cubicBezTo>
                  <a:pt x="1435" y="734"/>
                  <a:pt x="1435" y="734"/>
                  <a:pt x="1436" y="733"/>
                </a:cubicBezTo>
                <a:cubicBezTo>
                  <a:pt x="1436" y="731"/>
                  <a:pt x="1435" y="728"/>
                  <a:pt x="1435" y="726"/>
                </a:cubicBezTo>
                <a:cubicBezTo>
                  <a:pt x="1435" y="725"/>
                  <a:pt x="1435" y="724"/>
                  <a:pt x="1434" y="723"/>
                </a:cubicBezTo>
                <a:cubicBezTo>
                  <a:pt x="1434" y="722"/>
                  <a:pt x="1434" y="721"/>
                  <a:pt x="1434" y="720"/>
                </a:cubicBezTo>
                <a:close/>
                <a:moveTo>
                  <a:pt x="1403" y="808"/>
                </a:moveTo>
                <a:cubicBezTo>
                  <a:pt x="1404" y="808"/>
                  <a:pt x="1404" y="806"/>
                  <a:pt x="1404" y="805"/>
                </a:cubicBezTo>
                <a:cubicBezTo>
                  <a:pt x="1405" y="803"/>
                  <a:pt x="1409" y="804"/>
                  <a:pt x="1407" y="801"/>
                </a:cubicBezTo>
                <a:cubicBezTo>
                  <a:pt x="1407" y="800"/>
                  <a:pt x="1404" y="798"/>
                  <a:pt x="1403" y="799"/>
                </a:cubicBezTo>
                <a:cubicBezTo>
                  <a:pt x="1402" y="800"/>
                  <a:pt x="1402" y="800"/>
                  <a:pt x="1402" y="801"/>
                </a:cubicBezTo>
                <a:cubicBezTo>
                  <a:pt x="1402" y="802"/>
                  <a:pt x="1402" y="803"/>
                  <a:pt x="1402" y="804"/>
                </a:cubicBezTo>
                <a:cubicBezTo>
                  <a:pt x="1402" y="805"/>
                  <a:pt x="1402" y="808"/>
                  <a:pt x="1403" y="808"/>
                </a:cubicBezTo>
                <a:close/>
                <a:moveTo>
                  <a:pt x="1374" y="811"/>
                </a:moveTo>
                <a:cubicBezTo>
                  <a:pt x="1376" y="812"/>
                  <a:pt x="1378" y="810"/>
                  <a:pt x="1380" y="810"/>
                </a:cubicBezTo>
                <a:cubicBezTo>
                  <a:pt x="1381" y="810"/>
                  <a:pt x="1382" y="810"/>
                  <a:pt x="1383" y="810"/>
                </a:cubicBezTo>
                <a:cubicBezTo>
                  <a:pt x="1384" y="810"/>
                  <a:pt x="1385" y="809"/>
                  <a:pt x="1386" y="809"/>
                </a:cubicBezTo>
                <a:cubicBezTo>
                  <a:pt x="1388" y="808"/>
                  <a:pt x="1391" y="810"/>
                  <a:pt x="1392" y="808"/>
                </a:cubicBezTo>
                <a:cubicBezTo>
                  <a:pt x="1393" y="808"/>
                  <a:pt x="1393" y="807"/>
                  <a:pt x="1394" y="806"/>
                </a:cubicBezTo>
                <a:cubicBezTo>
                  <a:pt x="1395" y="806"/>
                  <a:pt x="1396" y="805"/>
                  <a:pt x="1396" y="805"/>
                </a:cubicBezTo>
                <a:cubicBezTo>
                  <a:pt x="1396" y="803"/>
                  <a:pt x="1395" y="803"/>
                  <a:pt x="1394" y="804"/>
                </a:cubicBezTo>
                <a:cubicBezTo>
                  <a:pt x="1393" y="804"/>
                  <a:pt x="1393" y="806"/>
                  <a:pt x="1391" y="805"/>
                </a:cubicBezTo>
                <a:cubicBezTo>
                  <a:pt x="1388" y="803"/>
                  <a:pt x="1394" y="796"/>
                  <a:pt x="1390" y="795"/>
                </a:cubicBezTo>
                <a:cubicBezTo>
                  <a:pt x="1389" y="794"/>
                  <a:pt x="1388" y="795"/>
                  <a:pt x="1387" y="795"/>
                </a:cubicBezTo>
                <a:cubicBezTo>
                  <a:pt x="1386" y="795"/>
                  <a:pt x="1385" y="794"/>
                  <a:pt x="1384" y="794"/>
                </a:cubicBezTo>
                <a:cubicBezTo>
                  <a:pt x="1382" y="794"/>
                  <a:pt x="1383" y="797"/>
                  <a:pt x="1381" y="798"/>
                </a:cubicBezTo>
                <a:cubicBezTo>
                  <a:pt x="1378" y="799"/>
                  <a:pt x="1379" y="796"/>
                  <a:pt x="1379" y="794"/>
                </a:cubicBezTo>
                <a:cubicBezTo>
                  <a:pt x="1377" y="794"/>
                  <a:pt x="1376" y="793"/>
                  <a:pt x="1374" y="793"/>
                </a:cubicBezTo>
                <a:cubicBezTo>
                  <a:pt x="1372" y="793"/>
                  <a:pt x="1371" y="796"/>
                  <a:pt x="1368" y="795"/>
                </a:cubicBezTo>
                <a:cubicBezTo>
                  <a:pt x="1366" y="794"/>
                  <a:pt x="1366" y="791"/>
                  <a:pt x="1364" y="790"/>
                </a:cubicBezTo>
                <a:cubicBezTo>
                  <a:pt x="1363" y="790"/>
                  <a:pt x="1362" y="789"/>
                  <a:pt x="1362" y="789"/>
                </a:cubicBezTo>
                <a:cubicBezTo>
                  <a:pt x="1361" y="788"/>
                  <a:pt x="1360" y="788"/>
                  <a:pt x="1358" y="788"/>
                </a:cubicBezTo>
                <a:cubicBezTo>
                  <a:pt x="1357" y="788"/>
                  <a:pt x="1357" y="788"/>
                  <a:pt x="1356" y="789"/>
                </a:cubicBezTo>
                <a:cubicBezTo>
                  <a:pt x="1354" y="789"/>
                  <a:pt x="1354" y="788"/>
                  <a:pt x="1353" y="790"/>
                </a:cubicBezTo>
                <a:cubicBezTo>
                  <a:pt x="1352" y="791"/>
                  <a:pt x="1352" y="792"/>
                  <a:pt x="1353" y="793"/>
                </a:cubicBezTo>
                <a:cubicBezTo>
                  <a:pt x="1354" y="794"/>
                  <a:pt x="1355" y="793"/>
                  <a:pt x="1355" y="795"/>
                </a:cubicBezTo>
                <a:cubicBezTo>
                  <a:pt x="1355" y="796"/>
                  <a:pt x="1355" y="797"/>
                  <a:pt x="1356" y="797"/>
                </a:cubicBezTo>
                <a:cubicBezTo>
                  <a:pt x="1357" y="798"/>
                  <a:pt x="1358" y="798"/>
                  <a:pt x="1359" y="799"/>
                </a:cubicBezTo>
                <a:cubicBezTo>
                  <a:pt x="1361" y="800"/>
                  <a:pt x="1363" y="801"/>
                  <a:pt x="1365" y="801"/>
                </a:cubicBezTo>
                <a:cubicBezTo>
                  <a:pt x="1365" y="802"/>
                  <a:pt x="1367" y="802"/>
                  <a:pt x="1367" y="803"/>
                </a:cubicBezTo>
                <a:cubicBezTo>
                  <a:pt x="1368" y="805"/>
                  <a:pt x="1363" y="805"/>
                  <a:pt x="1362" y="805"/>
                </a:cubicBezTo>
                <a:cubicBezTo>
                  <a:pt x="1361" y="806"/>
                  <a:pt x="1361" y="807"/>
                  <a:pt x="1360" y="807"/>
                </a:cubicBezTo>
                <a:cubicBezTo>
                  <a:pt x="1358" y="807"/>
                  <a:pt x="1355" y="807"/>
                  <a:pt x="1353" y="806"/>
                </a:cubicBezTo>
                <a:cubicBezTo>
                  <a:pt x="1352" y="805"/>
                  <a:pt x="1351" y="803"/>
                  <a:pt x="1349" y="802"/>
                </a:cubicBezTo>
                <a:cubicBezTo>
                  <a:pt x="1347" y="801"/>
                  <a:pt x="1345" y="801"/>
                  <a:pt x="1343" y="800"/>
                </a:cubicBezTo>
                <a:cubicBezTo>
                  <a:pt x="1341" y="799"/>
                  <a:pt x="1340" y="798"/>
                  <a:pt x="1338" y="797"/>
                </a:cubicBezTo>
                <a:cubicBezTo>
                  <a:pt x="1336" y="797"/>
                  <a:pt x="1333" y="797"/>
                  <a:pt x="1331" y="797"/>
                </a:cubicBezTo>
                <a:cubicBezTo>
                  <a:pt x="1329" y="798"/>
                  <a:pt x="1327" y="800"/>
                  <a:pt x="1326" y="801"/>
                </a:cubicBezTo>
                <a:cubicBezTo>
                  <a:pt x="1322" y="804"/>
                  <a:pt x="1321" y="809"/>
                  <a:pt x="1322" y="814"/>
                </a:cubicBezTo>
                <a:cubicBezTo>
                  <a:pt x="1322" y="818"/>
                  <a:pt x="1328" y="819"/>
                  <a:pt x="1331" y="819"/>
                </a:cubicBezTo>
                <a:cubicBezTo>
                  <a:pt x="1334" y="819"/>
                  <a:pt x="1336" y="819"/>
                  <a:pt x="1338" y="819"/>
                </a:cubicBezTo>
                <a:cubicBezTo>
                  <a:pt x="1339" y="819"/>
                  <a:pt x="1340" y="818"/>
                  <a:pt x="1341" y="818"/>
                </a:cubicBezTo>
                <a:cubicBezTo>
                  <a:pt x="1343" y="818"/>
                  <a:pt x="1344" y="817"/>
                  <a:pt x="1346" y="817"/>
                </a:cubicBezTo>
                <a:cubicBezTo>
                  <a:pt x="1348" y="816"/>
                  <a:pt x="1349" y="815"/>
                  <a:pt x="1352" y="815"/>
                </a:cubicBezTo>
                <a:cubicBezTo>
                  <a:pt x="1354" y="815"/>
                  <a:pt x="1357" y="814"/>
                  <a:pt x="1359" y="813"/>
                </a:cubicBezTo>
                <a:cubicBezTo>
                  <a:pt x="1361" y="812"/>
                  <a:pt x="1364" y="810"/>
                  <a:pt x="1366" y="808"/>
                </a:cubicBezTo>
                <a:cubicBezTo>
                  <a:pt x="1367" y="807"/>
                  <a:pt x="1369" y="805"/>
                  <a:pt x="1371" y="804"/>
                </a:cubicBezTo>
                <a:cubicBezTo>
                  <a:pt x="1373" y="803"/>
                  <a:pt x="1373" y="805"/>
                  <a:pt x="1373" y="806"/>
                </a:cubicBezTo>
                <a:cubicBezTo>
                  <a:pt x="1373" y="807"/>
                  <a:pt x="1372" y="810"/>
                  <a:pt x="1374" y="811"/>
                </a:cubicBezTo>
                <a:close/>
                <a:moveTo>
                  <a:pt x="1390" y="835"/>
                </a:moveTo>
                <a:cubicBezTo>
                  <a:pt x="1390" y="836"/>
                  <a:pt x="1391" y="837"/>
                  <a:pt x="1392" y="837"/>
                </a:cubicBezTo>
                <a:cubicBezTo>
                  <a:pt x="1393" y="838"/>
                  <a:pt x="1394" y="838"/>
                  <a:pt x="1395" y="838"/>
                </a:cubicBezTo>
                <a:cubicBezTo>
                  <a:pt x="1397" y="838"/>
                  <a:pt x="1399" y="839"/>
                  <a:pt x="1401" y="839"/>
                </a:cubicBezTo>
                <a:cubicBezTo>
                  <a:pt x="1403" y="840"/>
                  <a:pt x="1406" y="839"/>
                  <a:pt x="1408" y="840"/>
                </a:cubicBezTo>
                <a:cubicBezTo>
                  <a:pt x="1410" y="840"/>
                  <a:pt x="1412" y="841"/>
                  <a:pt x="1413" y="842"/>
                </a:cubicBezTo>
                <a:cubicBezTo>
                  <a:pt x="1415" y="843"/>
                  <a:pt x="1416" y="844"/>
                  <a:pt x="1418" y="845"/>
                </a:cubicBezTo>
                <a:cubicBezTo>
                  <a:pt x="1420" y="846"/>
                  <a:pt x="1421" y="849"/>
                  <a:pt x="1423" y="850"/>
                </a:cubicBezTo>
                <a:cubicBezTo>
                  <a:pt x="1425" y="851"/>
                  <a:pt x="1428" y="851"/>
                  <a:pt x="1430" y="853"/>
                </a:cubicBezTo>
                <a:cubicBezTo>
                  <a:pt x="1431" y="854"/>
                  <a:pt x="1432" y="857"/>
                  <a:pt x="1435" y="856"/>
                </a:cubicBezTo>
                <a:cubicBezTo>
                  <a:pt x="1436" y="855"/>
                  <a:pt x="1437" y="852"/>
                  <a:pt x="1439" y="851"/>
                </a:cubicBezTo>
                <a:cubicBezTo>
                  <a:pt x="1441" y="851"/>
                  <a:pt x="1444" y="851"/>
                  <a:pt x="1445" y="849"/>
                </a:cubicBezTo>
                <a:cubicBezTo>
                  <a:pt x="1446" y="847"/>
                  <a:pt x="1445" y="845"/>
                  <a:pt x="1443" y="844"/>
                </a:cubicBezTo>
                <a:cubicBezTo>
                  <a:pt x="1442" y="843"/>
                  <a:pt x="1440" y="841"/>
                  <a:pt x="1439" y="840"/>
                </a:cubicBezTo>
                <a:cubicBezTo>
                  <a:pt x="1437" y="838"/>
                  <a:pt x="1436" y="836"/>
                  <a:pt x="1433" y="836"/>
                </a:cubicBezTo>
                <a:cubicBezTo>
                  <a:pt x="1431" y="836"/>
                  <a:pt x="1429" y="836"/>
                  <a:pt x="1428" y="834"/>
                </a:cubicBezTo>
                <a:cubicBezTo>
                  <a:pt x="1428" y="832"/>
                  <a:pt x="1428" y="831"/>
                  <a:pt x="1427" y="831"/>
                </a:cubicBezTo>
                <a:cubicBezTo>
                  <a:pt x="1426" y="830"/>
                  <a:pt x="1425" y="831"/>
                  <a:pt x="1424" y="830"/>
                </a:cubicBezTo>
                <a:cubicBezTo>
                  <a:pt x="1423" y="828"/>
                  <a:pt x="1421" y="826"/>
                  <a:pt x="1419" y="825"/>
                </a:cubicBezTo>
                <a:cubicBezTo>
                  <a:pt x="1416" y="825"/>
                  <a:pt x="1414" y="825"/>
                  <a:pt x="1412" y="825"/>
                </a:cubicBezTo>
                <a:cubicBezTo>
                  <a:pt x="1409" y="825"/>
                  <a:pt x="1407" y="825"/>
                  <a:pt x="1405" y="825"/>
                </a:cubicBezTo>
                <a:cubicBezTo>
                  <a:pt x="1402" y="825"/>
                  <a:pt x="1400" y="826"/>
                  <a:pt x="1397" y="827"/>
                </a:cubicBezTo>
                <a:cubicBezTo>
                  <a:pt x="1396" y="828"/>
                  <a:pt x="1394" y="829"/>
                  <a:pt x="1392" y="829"/>
                </a:cubicBezTo>
                <a:cubicBezTo>
                  <a:pt x="1391" y="830"/>
                  <a:pt x="1390" y="829"/>
                  <a:pt x="1389" y="830"/>
                </a:cubicBezTo>
                <a:cubicBezTo>
                  <a:pt x="1386" y="831"/>
                  <a:pt x="1388" y="834"/>
                  <a:pt x="1390" y="835"/>
                </a:cubicBezTo>
                <a:close/>
                <a:moveTo>
                  <a:pt x="1393" y="789"/>
                </a:moveTo>
                <a:cubicBezTo>
                  <a:pt x="1390" y="788"/>
                  <a:pt x="1391" y="793"/>
                  <a:pt x="1392" y="793"/>
                </a:cubicBezTo>
                <a:cubicBezTo>
                  <a:pt x="1393" y="793"/>
                  <a:pt x="1393" y="792"/>
                  <a:pt x="1393" y="791"/>
                </a:cubicBezTo>
                <a:cubicBezTo>
                  <a:pt x="1393" y="790"/>
                  <a:pt x="1394" y="790"/>
                  <a:pt x="1393" y="789"/>
                </a:cubicBezTo>
                <a:close/>
                <a:moveTo>
                  <a:pt x="1642" y="774"/>
                </a:moveTo>
                <a:cubicBezTo>
                  <a:pt x="1644" y="774"/>
                  <a:pt x="1645" y="773"/>
                  <a:pt x="1643" y="772"/>
                </a:cubicBezTo>
                <a:cubicBezTo>
                  <a:pt x="1642" y="771"/>
                  <a:pt x="1641" y="773"/>
                  <a:pt x="1642" y="774"/>
                </a:cubicBezTo>
                <a:close/>
                <a:moveTo>
                  <a:pt x="1661" y="593"/>
                </a:moveTo>
                <a:cubicBezTo>
                  <a:pt x="1662" y="593"/>
                  <a:pt x="1667" y="594"/>
                  <a:pt x="1666" y="592"/>
                </a:cubicBezTo>
                <a:cubicBezTo>
                  <a:pt x="1665" y="591"/>
                  <a:pt x="1664" y="591"/>
                  <a:pt x="1663" y="590"/>
                </a:cubicBezTo>
                <a:cubicBezTo>
                  <a:pt x="1662" y="590"/>
                  <a:pt x="1661" y="589"/>
                  <a:pt x="1660" y="588"/>
                </a:cubicBezTo>
                <a:cubicBezTo>
                  <a:pt x="1659" y="587"/>
                  <a:pt x="1657" y="585"/>
                  <a:pt x="1655" y="584"/>
                </a:cubicBezTo>
                <a:cubicBezTo>
                  <a:pt x="1653" y="584"/>
                  <a:pt x="1651" y="585"/>
                  <a:pt x="1649" y="585"/>
                </a:cubicBezTo>
                <a:cubicBezTo>
                  <a:pt x="1647" y="585"/>
                  <a:pt x="1646" y="585"/>
                  <a:pt x="1645" y="586"/>
                </a:cubicBezTo>
                <a:cubicBezTo>
                  <a:pt x="1644" y="587"/>
                  <a:pt x="1644" y="590"/>
                  <a:pt x="1644" y="591"/>
                </a:cubicBezTo>
                <a:cubicBezTo>
                  <a:pt x="1644" y="593"/>
                  <a:pt x="1643" y="594"/>
                  <a:pt x="1645" y="595"/>
                </a:cubicBezTo>
                <a:cubicBezTo>
                  <a:pt x="1645" y="595"/>
                  <a:pt x="1647" y="595"/>
                  <a:pt x="1648" y="595"/>
                </a:cubicBezTo>
                <a:cubicBezTo>
                  <a:pt x="1650" y="594"/>
                  <a:pt x="1652" y="594"/>
                  <a:pt x="1654" y="594"/>
                </a:cubicBezTo>
                <a:cubicBezTo>
                  <a:pt x="1655" y="594"/>
                  <a:pt x="1656" y="594"/>
                  <a:pt x="1658" y="594"/>
                </a:cubicBezTo>
                <a:cubicBezTo>
                  <a:pt x="1659" y="594"/>
                  <a:pt x="1660" y="593"/>
                  <a:pt x="1661" y="593"/>
                </a:cubicBezTo>
                <a:close/>
                <a:moveTo>
                  <a:pt x="1528" y="803"/>
                </a:moveTo>
                <a:cubicBezTo>
                  <a:pt x="1529" y="802"/>
                  <a:pt x="1528" y="801"/>
                  <a:pt x="1529" y="800"/>
                </a:cubicBezTo>
                <a:cubicBezTo>
                  <a:pt x="1529" y="799"/>
                  <a:pt x="1529" y="798"/>
                  <a:pt x="1530" y="798"/>
                </a:cubicBezTo>
                <a:cubicBezTo>
                  <a:pt x="1531" y="798"/>
                  <a:pt x="1532" y="799"/>
                  <a:pt x="1533" y="797"/>
                </a:cubicBezTo>
                <a:cubicBezTo>
                  <a:pt x="1534" y="797"/>
                  <a:pt x="1534" y="795"/>
                  <a:pt x="1535" y="795"/>
                </a:cubicBezTo>
                <a:cubicBezTo>
                  <a:pt x="1536" y="794"/>
                  <a:pt x="1537" y="794"/>
                  <a:pt x="1538" y="794"/>
                </a:cubicBezTo>
                <a:cubicBezTo>
                  <a:pt x="1539" y="793"/>
                  <a:pt x="1541" y="793"/>
                  <a:pt x="1540" y="792"/>
                </a:cubicBezTo>
                <a:cubicBezTo>
                  <a:pt x="1540" y="791"/>
                  <a:pt x="1538" y="791"/>
                  <a:pt x="1538" y="791"/>
                </a:cubicBezTo>
                <a:cubicBezTo>
                  <a:pt x="1535" y="791"/>
                  <a:pt x="1533" y="793"/>
                  <a:pt x="1532" y="792"/>
                </a:cubicBezTo>
                <a:cubicBezTo>
                  <a:pt x="1531" y="792"/>
                  <a:pt x="1531" y="792"/>
                  <a:pt x="1531" y="792"/>
                </a:cubicBezTo>
                <a:cubicBezTo>
                  <a:pt x="1530" y="793"/>
                  <a:pt x="1531" y="795"/>
                  <a:pt x="1529" y="796"/>
                </a:cubicBezTo>
                <a:cubicBezTo>
                  <a:pt x="1528" y="797"/>
                  <a:pt x="1527" y="795"/>
                  <a:pt x="1527" y="794"/>
                </a:cubicBezTo>
                <a:cubicBezTo>
                  <a:pt x="1527" y="793"/>
                  <a:pt x="1527" y="792"/>
                  <a:pt x="1526" y="791"/>
                </a:cubicBezTo>
                <a:cubicBezTo>
                  <a:pt x="1525" y="791"/>
                  <a:pt x="1523" y="791"/>
                  <a:pt x="1524" y="792"/>
                </a:cubicBezTo>
                <a:cubicBezTo>
                  <a:pt x="1524" y="794"/>
                  <a:pt x="1525" y="793"/>
                  <a:pt x="1525" y="795"/>
                </a:cubicBezTo>
                <a:cubicBezTo>
                  <a:pt x="1525" y="796"/>
                  <a:pt x="1524" y="796"/>
                  <a:pt x="1523" y="797"/>
                </a:cubicBezTo>
                <a:cubicBezTo>
                  <a:pt x="1522" y="798"/>
                  <a:pt x="1522" y="799"/>
                  <a:pt x="1521" y="799"/>
                </a:cubicBezTo>
                <a:cubicBezTo>
                  <a:pt x="1520" y="800"/>
                  <a:pt x="1519" y="800"/>
                  <a:pt x="1518" y="801"/>
                </a:cubicBezTo>
                <a:cubicBezTo>
                  <a:pt x="1517" y="802"/>
                  <a:pt x="1519" y="801"/>
                  <a:pt x="1520" y="801"/>
                </a:cubicBezTo>
                <a:cubicBezTo>
                  <a:pt x="1523" y="801"/>
                  <a:pt x="1523" y="804"/>
                  <a:pt x="1525" y="804"/>
                </a:cubicBezTo>
                <a:cubicBezTo>
                  <a:pt x="1526" y="804"/>
                  <a:pt x="1527" y="804"/>
                  <a:pt x="1528" y="803"/>
                </a:cubicBezTo>
                <a:close/>
                <a:moveTo>
                  <a:pt x="1595" y="785"/>
                </a:moveTo>
                <a:cubicBezTo>
                  <a:pt x="1596" y="787"/>
                  <a:pt x="1597" y="785"/>
                  <a:pt x="1598" y="784"/>
                </a:cubicBezTo>
                <a:cubicBezTo>
                  <a:pt x="1599" y="783"/>
                  <a:pt x="1600" y="783"/>
                  <a:pt x="1601" y="782"/>
                </a:cubicBezTo>
                <a:cubicBezTo>
                  <a:pt x="1603" y="781"/>
                  <a:pt x="1605" y="782"/>
                  <a:pt x="1608" y="782"/>
                </a:cubicBezTo>
                <a:cubicBezTo>
                  <a:pt x="1609" y="782"/>
                  <a:pt x="1610" y="782"/>
                  <a:pt x="1611" y="782"/>
                </a:cubicBezTo>
                <a:cubicBezTo>
                  <a:pt x="1611" y="783"/>
                  <a:pt x="1611" y="783"/>
                  <a:pt x="1612" y="783"/>
                </a:cubicBezTo>
                <a:cubicBezTo>
                  <a:pt x="1612" y="784"/>
                  <a:pt x="1612" y="784"/>
                  <a:pt x="1613" y="784"/>
                </a:cubicBezTo>
                <a:cubicBezTo>
                  <a:pt x="1616" y="785"/>
                  <a:pt x="1617" y="784"/>
                  <a:pt x="1619" y="782"/>
                </a:cubicBezTo>
                <a:cubicBezTo>
                  <a:pt x="1621" y="781"/>
                  <a:pt x="1622" y="778"/>
                  <a:pt x="1624" y="778"/>
                </a:cubicBezTo>
                <a:cubicBezTo>
                  <a:pt x="1625" y="777"/>
                  <a:pt x="1626" y="778"/>
                  <a:pt x="1626" y="776"/>
                </a:cubicBezTo>
                <a:cubicBezTo>
                  <a:pt x="1626" y="775"/>
                  <a:pt x="1625" y="774"/>
                  <a:pt x="1624" y="774"/>
                </a:cubicBezTo>
                <a:cubicBezTo>
                  <a:pt x="1623" y="774"/>
                  <a:pt x="1623" y="774"/>
                  <a:pt x="1622" y="773"/>
                </a:cubicBezTo>
                <a:cubicBezTo>
                  <a:pt x="1621" y="772"/>
                  <a:pt x="1621" y="771"/>
                  <a:pt x="1619" y="771"/>
                </a:cubicBezTo>
                <a:cubicBezTo>
                  <a:pt x="1617" y="772"/>
                  <a:pt x="1615" y="772"/>
                  <a:pt x="1614" y="774"/>
                </a:cubicBezTo>
                <a:cubicBezTo>
                  <a:pt x="1613" y="775"/>
                  <a:pt x="1613" y="776"/>
                  <a:pt x="1611" y="776"/>
                </a:cubicBezTo>
                <a:cubicBezTo>
                  <a:pt x="1610" y="776"/>
                  <a:pt x="1610" y="775"/>
                  <a:pt x="1608" y="775"/>
                </a:cubicBezTo>
                <a:cubicBezTo>
                  <a:pt x="1606" y="775"/>
                  <a:pt x="1604" y="777"/>
                  <a:pt x="1602" y="775"/>
                </a:cubicBezTo>
                <a:cubicBezTo>
                  <a:pt x="1602" y="775"/>
                  <a:pt x="1602" y="775"/>
                  <a:pt x="1601" y="774"/>
                </a:cubicBezTo>
                <a:cubicBezTo>
                  <a:pt x="1600" y="774"/>
                  <a:pt x="1600" y="775"/>
                  <a:pt x="1600" y="775"/>
                </a:cubicBezTo>
                <a:cubicBezTo>
                  <a:pt x="1599" y="776"/>
                  <a:pt x="1599" y="777"/>
                  <a:pt x="1598" y="778"/>
                </a:cubicBezTo>
                <a:cubicBezTo>
                  <a:pt x="1597" y="780"/>
                  <a:pt x="1594" y="782"/>
                  <a:pt x="1595" y="785"/>
                </a:cubicBezTo>
                <a:close/>
                <a:moveTo>
                  <a:pt x="1586" y="379"/>
                </a:moveTo>
                <a:cubicBezTo>
                  <a:pt x="1586" y="377"/>
                  <a:pt x="1584" y="378"/>
                  <a:pt x="1583" y="379"/>
                </a:cubicBezTo>
                <a:cubicBezTo>
                  <a:pt x="1583" y="380"/>
                  <a:pt x="1586" y="380"/>
                  <a:pt x="1586" y="379"/>
                </a:cubicBezTo>
                <a:close/>
                <a:moveTo>
                  <a:pt x="1573" y="790"/>
                </a:moveTo>
                <a:cubicBezTo>
                  <a:pt x="1572" y="790"/>
                  <a:pt x="1572" y="789"/>
                  <a:pt x="1570" y="789"/>
                </a:cubicBezTo>
                <a:cubicBezTo>
                  <a:pt x="1568" y="789"/>
                  <a:pt x="1566" y="789"/>
                  <a:pt x="1564" y="789"/>
                </a:cubicBezTo>
                <a:cubicBezTo>
                  <a:pt x="1562" y="788"/>
                  <a:pt x="1561" y="788"/>
                  <a:pt x="1559" y="788"/>
                </a:cubicBezTo>
                <a:cubicBezTo>
                  <a:pt x="1558" y="788"/>
                  <a:pt x="1556" y="789"/>
                  <a:pt x="1555" y="790"/>
                </a:cubicBezTo>
                <a:cubicBezTo>
                  <a:pt x="1553" y="791"/>
                  <a:pt x="1554" y="794"/>
                  <a:pt x="1553" y="795"/>
                </a:cubicBezTo>
                <a:cubicBezTo>
                  <a:pt x="1552" y="796"/>
                  <a:pt x="1552" y="796"/>
                  <a:pt x="1552" y="797"/>
                </a:cubicBezTo>
                <a:cubicBezTo>
                  <a:pt x="1552" y="801"/>
                  <a:pt x="1555" y="797"/>
                  <a:pt x="1557" y="797"/>
                </a:cubicBezTo>
                <a:cubicBezTo>
                  <a:pt x="1559" y="797"/>
                  <a:pt x="1561" y="799"/>
                  <a:pt x="1563" y="798"/>
                </a:cubicBezTo>
                <a:cubicBezTo>
                  <a:pt x="1564" y="798"/>
                  <a:pt x="1565" y="797"/>
                  <a:pt x="1566" y="796"/>
                </a:cubicBezTo>
                <a:cubicBezTo>
                  <a:pt x="1567" y="796"/>
                  <a:pt x="1568" y="796"/>
                  <a:pt x="1569" y="796"/>
                </a:cubicBezTo>
                <a:cubicBezTo>
                  <a:pt x="1571" y="797"/>
                  <a:pt x="1573" y="797"/>
                  <a:pt x="1575" y="795"/>
                </a:cubicBezTo>
                <a:cubicBezTo>
                  <a:pt x="1575" y="794"/>
                  <a:pt x="1576" y="793"/>
                  <a:pt x="1575" y="792"/>
                </a:cubicBezTo>
                <a:cubicBezTo>
                  <a:pt x="1575" y="791"/>
                  <a:pt x="1574" y="791"/>
                  <a:pt x="1573" y="790"/>
                </a:cubicBezTo>
                <a:close/>
                <a:moveTo>
                  <a:pt x="1587" y="794"/>
                </a:moveTo>
                <a:cubicBezTo>
                  <a:pt x="1587" y="794"/>
                  <a:pt x="1588" y="793"/>
                  <a:pt x="1588" y="793"/>
                </a:cubicBezTo>
                <a:cubicBezTo>
                  <a:pt x="1588" y="792"/>
                  <a:pt x="1588" y="792"/>
                  <a:pt x="1589" y="791"/>
                </a:cubicBezTo>
                <a:cubicBezTo>
                  <a:pt x="1589" y="791"/>
                  <a:pt x="1591" y="791"/>
                  <a:pt x="1591" y="790"/>
                </a:cubicBezTo>
                <a:cubicBezTo>
                  <a:pt x="1589" y="789"/>
                  <a:pt x="1586" y="792"/>
                  <a:pt x="1587" y="794"/>
                </a:cubicBezTo>
                <a:close/>
                <a:moveTo>
                  <a:pt x="1508" y="873"/>
                </a:moveTo>
                <a:cubicBezTo>
                  <a:pt x="1510" y="873"/>
                  <a:pt x="1510" y="872"/>
                  <a:pt x="1511" y="871"/>
                </a:cubicBezTo>
                <a:cubicBezTo>
                  <a:pt x="1512" y="871"/>
                  <a:pt x="1514" y="871"/>
                  <a:pt x="1515" y="871"/>
                </a:cubicBezTo>
                <a:cubicBezTo>
                  <a:pt x="1516" y="871"/>
                  <a:pt x="1517" y="871"/>
                  <a:pt x="1518" y="871"/>
                </a:cubicBezTo>
                <a:cubicBezTo>
                  <a:pt x="1518" y="870"/>
                  <a:pt x="1518" y="869"/>
                  <a:pt x="1519" y="869"/>
                </a:cubicBezTo>
                <a:cubicBezTo>
                  <a:pt x="1521" y="867"/>
                  <a:pt x="1522" y="867"/>
                  <a:pt x="1523" y="865"/>
                </a:cubicBezTo>
                <a:cubicBezTo>
                  <a:pt x="1523" y="864"/>
                  <a:pt x="1523" y="862"/>
                  <a:pt x="1522" y="861"/>
                </a:cubicBezTo>
                <a:cubicBezTo>
                  <a:pt x="1520" y="859"/>
                  <a:pt x="1519" y="862"/>
                  <a:pt x="1518" y="862"/>
                </a:cubicBezTo>
                <a:cubicBezTo>
                  <a:pt x="1517" y="863"/>
                  <a:pt x="1516" y="863"/>
                  <a:pt x="1515" y="864"/>
                </a:cubicBezTo>
                <a:cubicBezTo>
                  <a:pt x="1514" y="865"/>
                  <a:pt x="1513" y="866"/>
                  <a:pt x="1512" y="866"/>
                </a:cubicBezTo>
                <a:cubicBezTo>
                  <a:pt x="1511" y="867"/>
                  <a:pt x="1510" y="867"/>
                  <a:pt x="1509" y="867"/>
                </a:cubicBezTo>
                <a:cubicBezTo>
                  <a:pt x="1508" y="868"/>
                  <a:pt x="1505" y="870"/>
                  <a:pt x="1505" y="871"/>
                </a:cubicBezTo>
                <a:cubicBezTo>
                  <a:pt x="1505" y="872"/>
                  <a:pt x="1505" y="874"/>
                  <a:pt x="1505" y="875"/>
                </a:cubicBezTo>
                <a:cubicBezTo>
                  <a:pt x="1506" y="876"/>
                  <a:pt x="1508" y="874"/>
                  <a:pt x="1508" y="873"/>
                </a:cubicBezTo>
                <a:close/>
                <a:moveTo>
                  <a:pt x="1555" y="216"/>
                </a:moveTo>
                <a:cubicBezTo>
                  <a:pt x="1554" y="215"/>
                  <a:pt x="1553" y="217"/>
                  <a:pt x="1553" y="217"/>
                </a:cubicBezTo>
                <a:cubicBezTo>
                  <a:pt x="1553" y="219"/>
                  <a:pt x="1554" y="218"/>
                  <a:pt x="1555" y="218"/>
                </a:cubicBezTo>
                <a:cubicBezTo>
                  <a:pt x="1555" y="218"/>
                  <a:pt x="1557" y="218"/>
                  <a:pt x="1556" y="217"/>
                </a:cubicBezTo>
                <a:cubicBezTo>
                  <a:pt x="1556" y="217"/>
                  <a:pt x="1555" y="217"/>
                  <a:pt x="1555" y="216"/>
                </a:cubicBezTo>
                <a:close/>
                <a:moveTo>
                  <a:pt x="1549" y="796"/>
                </a:moveTo>
                <a:cubicBezTo>
                  <a:pt x="1550" y="795"/>
                  <a:pt x="1550" y="794"/>
                  <a:pt x="1550" y="793"/>
                </a:cubicBezTo>
                <a:cubicBezTo>
                  <a:pt x="1550" y="792"/>
                  <a:pt x="1550" y="791"/>
                  <a:pt x="1550" y="791"/>
                </a:cubicBezTo>
                <a:cubicBezTo>
                  <a:pt x="1548" y="790"/>
                  <a:pt x="1545" y="794"/>
                  <a:pt x="1544" y="794"/>
                </a:cubicBezTo>
                <a:cubicBezTo>
                  <a:pt x="1542" y="794"/>
                  <a:pt x="1542" y="794"/>
                  <a:pt x="1541" y="796"/>
                </a:cubicBezTo>
                <a:cubicBezTo>
                  <a:pt x="1541" y="796"/>
                  <a:pt x="1540" y="797"/>
                  <a:pt x="1539" y="797"/>
                </a:cubicBezTo>
                <a:cubicBezTo>
                  <a:pt x="1539" y="799"/>
                  <a:pt x="1539" y="800"/>
                  <a:pt x="1541" y="800"/>
                </a:cubicBezTo>
                <a:cubicBezTo>
                  <a:pt x="1542" y="800"/>
                  <a:pt x="1543" y="799"/>
                  <a:pt x="1544" y="800"/>
                </a:cubicBezTo>
                <a:cubicBezTo>
                  <a:pt x="1544" y="801"/>
                  <a:pt x="1543" y="803"/>
                  <a:pt x="1544" y="803"/>
                </a:cubicBezTo>
                <a:cubicBezTo>
                  <a:pt x="1546" y="803"/>
                  <a:pt x="1547" y="802"/>
                  <a:pt x="1547" y="801"/>
                </a:cubicBezTo>
                <a:cubicBezTo>
                  <a:pt x="1547" y="799"/>
                  <a:pt x="1546" y="799"/>
                  <a:pt x="1547" y="798"/>
                </a:cubicBezTo>
                <a:cubicBezTo>
                  <a:pt x="1548" y="797"/>
                  <a:pt x="1549" y="797"/>
                  <a:pt x="1549" y="796"/>
                </a:cubicBezTo>
                <a:close/>
                <a:moveTo>
                  <a:pt x="1588" y="379"/>
                </a:moveTo>
                <a:cubicBezTo>
                  <a:pt x="1589" y="378"/>
                  <a:pt x="1588" y="375"/>
                  <a:pt x="1587" y="376"/>
                </a:cubicBezTo>
                <a:cubicBezTo>
                  <a:pt x="1587" y="377"/>
                  <a:pt x="1587" y="380"/>
                  <a:pt x="1588" y="379"/>
                </a:cubicBezTo>
                <a:close/>
                <a:moveTo>
                  <a:pt x="1582" y="596"/>
                </a:moveTo>
                <a:cubicBezTo>
                  <a:pt x="1581" y="596"/>
                  <a:pt x="1581" y="596"/>
                  <a:pt x="1581" y="595"/>
                </a:cubicBezTo>
                <a:cubicBezTo>
                  <a:pt x="1580" y="595"/>
                  <a:pt x="1579" y="594"/>
                  <a:pt x="1578" y="594"/>
                </a:cubicBezTo>
                <a:cubicBezTo>
                  <a:pt x="1576" y="595"/>
                  <a:pt x="1576" y="595"/>
                  <a:pt x="1575" y="595"/>
                </a:cubicBezTo>
                <a:cubicBezTo>
                  <a:pt x="1573" y="594"/>
                  <a:pt x="1573" y="594"/>
                  <a:pt x="1571" y="594"/>
                </a:cubicBezTo>
                <a:cubicBezTo>
                  <a:pt x="1570" y="594"/>
                  <a:pt x="1569" y="594"/>
                  <a:pt x="1567" y="594"/>
                </a:cubicBezTo>
                <a:cubicBezTo>
                  <a:pt x="1566" y="591"/>
                  <a:pt x="1561" y="591"/>
                  <a:pt x="1559" y="591"/>
                </a:cubicBezTo>
                <a:cubicBezTo>
                  <a:pt x="1555" y="591"/>
                  <a:pt x="1554" y="593"/>
                  <a:pt x="1554" y="596"/>
                </a:cubicBezTo>
                <a:cubicBezTo>
                  <a:pt x="1554" y="598"/>
                  <a:pt x="1554" y="600"/>
                  <a:pt x="1554" y="603"/>
                </a:cubicBezTo>
                <a:cubicBezTo>
                  <a:pt x="1554" y="606"/>
                  <a:pt x="1557" y="603"/>
                  <a:pt x="1559" y="602"/>
                </a:cubicBezTo>
                <a:cubicBezTo>
                  <a:pt x="1560" y="602"/>
                  <a:pt x="1561" y="602"/>
                  <a:pt x="1562" y="602"/>
                </a:cubicBezTo>
                <a:cubicBezTo>
                  <a:pt x="1563" y="602"/>
                  <a:pt x="1564" y="601"/>
                  <a:pt x="1565" y="600"/>
                </a:cubicBezTo>
                <a:cubicBezTo>
                  <a:pt x="1565" y="600"/>
                  <a:pt x="1567" y="600"/>
                  <a:pt x="1568" y="600"/>
                </a:cubicBezTo>
                <a:cubicBezTo>
                  <a:pt x="1569" y="600"/>
                  <a:pt x="1569" y="601"/>
                  <a:pt x="1571" y="601"/>
                </a:cubicBezTo>
                <a:cubicBezTo>
                  <a:pt x="1572" y="601"/>
                  <a:pt x="1573" y="601"/>
                  <a:pt x="1574" y="601"/>
                </a:cubicBezTo>
                <a:cubicBezTo>
                  <a:pt x="1575" y="600"/>
                  <a:pt x="1576" y="600"/>
                  <a:pt x="1577" y="600"/>
                </a:cubicBezTo>
                <a:cubicBezTo>
                  <a:pt x="1578" y="600"/>
                  <a:pt x="1579" y="601"/>
                  <a:pt x="1580" y="600"/>
                </a:cubicBezTo>
                <a:cubicBezTo>
                  <a:pt x="1581" y="600"/>
                  <a:pt x="1581" y="599"/>
                  <a:pt x="1582" y="599"/>
                </a:cubicBezTo>
                <a:cubicBezTo>
                  <a:pt x="1584" y="599"/>
                  <a:pt x="1584" y="600"/>
                  <a:pt x="1584" y="601"/>
                </a:cubicBezTo>
                <a:cubicBezTo>
                  <a:pt x="1585" y="602"/>
                  <a:pt x="1586" y="602"/>
                  <a:pt x="1587" y="602"/>
                </a:cubicBezTo>
                <a:cubicBezTo>
                  <a:pt x="1588" y="602"/>
                  <a:pt x="1590" y="602"/>
                  <a:pt x="1591" y="601"/>
                </a:cubicBezTo>
                <a:cubicBezTo>
                  <a:pt x="1592" y="601"/>
                  <a:pt x="1592" y="600"/>
                  <a:pt x="1593" y="600"/>
                </a:cubicBezTo>
                <a:cubicBezTo>
                  <a:pt x="1595" y="599"/>
                  <a:pt x="1598" y="600"/>
                  <a:pt x="1598" y="603"/>
                </a:cubicBezTo>
                <a:cubicBezTo>
                  <a:pt x="1598" y="604"/>
                  <a:pt x="1597" y="604"/>
                  <a:pt x="1597" y="606"/>
                </a:cubicBezTo>
                <a:cubicBezTo>
                  <a:pt x="1597" y="607"/>
                  <a:pt x="1598" y="607"/>
                  <a:pt x="1599" y="608"/>
                </a:cubicBezTo>
                <a:cubicBezTo>
                  <a:pt x="1600" y="610"/>
                  <a:pt x="1599" y="612"/>
                  <a:pt x="1600" y="614"/>
                </a:cubicBezTo>
                <a:cubicBezTo>
                  <a:pt x="1601" y="615"/>
                  <a:pt x="1601" y="615"/>
                  <a:pt x="1602" y="616"/>
                </a:cubicBezTo>
                <a:cubicBezTo>
                  <a:pt x="1602" y="616"/>
                  <a:pt x="1602" y="618"/>
                  <a:pt x="1603" y="618"/>
                </a:cubicBezTo>
                <a:cubicBezTo>
                  <a:pt x="1605" y="619"/>
                  <a:pt x="1605" y="616"/>
                  <a:pt x="1604" y="616"/>
                </a:cubicBezTo>
                <a:cubicBezTo>
                  <a:pt x="1604" y="615"/>
                  <a:pt x="1603" y="614"/>
                  <a:pt x="1602" y="613"/>
                </a:cubicBezTo>
                <a:cubicBezTo>
                  <a:pt x="1602" y="612"/>
                  <a:pt x="1602" y="611"/>
                  <a:pt x="1602" y="610"/>
                </a:cubicBezTo>
                <a:cubicBezTo>
                  <a:pt x="1602" y="608"/>
                  <a:pt x="1602" y="608"/>
                  <a:pt x="1601" y="606"/>
                </a:cubicBezTo>
                <a:cubicBezTo>
                  <a:pt x="1600" y="605"/>
                  <a:pt x="1600" y="602"/>
                  <a:pt x="1602" y="601"/>
                </a:cubicBezTo>
                <a:cubicBezTo>
                  <a:pt x="1603" y="600"/>
                  <a:pt x="1604" y="601"/>
                  <a:pt x="1605" y="601"/>
                </a:cubicBezTo>
                <a:cubicBezTo>
                  <a:pt x="1606" y="601"/>
                  <a:pt x="1607" y="600"/>
                  <a:pt x="1608" y="600"/>
                </a:cubicBezTo>
                <a:cubicBezTo>
                  <a:pt x="1610" y="600"/>
                  <a:pt x="1612" y="597"/>
                  <a:pt x="1609" y="597"/>
                </a:cubicBezTo>
                <a:cubicBezTo>
                  <a:pt x="1608" y="597"/>
                  <a:pt x="1607" y="598"/>
                  <a:pt x="1605" y="598"/>
                </a:cubicBezTo>
                <a:cubicBezTo>
                  <a:pt x="1604" y="598"/>
                  <a:pt x="1603" y="597"/>
                  <a:pt x="1602" y="597"/>
                </a:cubicBezTo>
                <a:cubicBezTo>
                  <a:pt x="1601" y="597"/>
                  <a:pt x="1600" y="597"/>
                  <a:pt x="1599" y="597"/>
                </a:cubicBezTo>
                <a:cubicBezTo>
                  <a:pt x="1598" y="597"/>
                  <a:pt x="1597" y="597"/>
                  <a:pt x="1596" y="597"/>
                </a:cubicBezTo>
                <a:cubicBezTo>
                  <a:pt x="1593" y="597"/>
                  <a:pt x="1591" y="596"/>
                  <a:pt x="1589" y="595"/>
                </a:cubicBezTo>
                <a:cubicBezTo>
                  <a:pt x="1587" y="594"/>
                  <a:pt x="1585" y="595"/>
                  <a:pt x="1583" y="596"/>
                </a:cubicBezTo>
                <a:cubicBezTo>
                  <a:pt x="1583" y="596"/>
                  <a:pt x="1582" y="596"/>
                  <a:pt x="1582" y="596"/>
                </a:cubicBezTo>
                <a:close/>
                <a:moveTo>
                  <a:pt x="1548" y="175"/>
                </a:moveTo>
                <a:cubicBezTo>
                  <a:pt x="1548" y="174"/>
                  <a:pt x="1546" y="174"/>
                  <a:pt x="1546" y="175"/>
                </a:cubicBezTo>
                <a:cubicBezTo>
                  <a:pt x="1545" y="175"/>
                  <a:pt x="1547" y="176"/>
                  <a:pt x="1548" y="175"/>
                </a:cubicBezTo>
                <a:close/>
                <a:moveTo>
                  <a:pt x="1507" y="321"/>
                </a:moveTo>
                <a:cubicBezTo>
                  <a:pt x="1507" y="320"/>
                  <a:pt x="1508" y="320"/>
                  <a:pt x="1509" y="320"/>
                </a:cubicBezTo>
                <a:cubicBezTo>
                  <a:pt x="1509" y="320"/>
                  <a:pt x="1510" y="319"/>
                  <a:pt x="1510" y="318"/>
                </a:cubicBezTo>
                <a:cubicBezTo>
                  <a:pt x="1510" y="317"/>
                  <a:pt x="1509" y="317"/>
                  <a:pt x="1508" y="317"/>
                </a:cubicBezTo>
                <a:cubicBezTo>
                  <a:pt x="1508" y="317"/>
                  <a:pt x="1508" y="319"/>
                  <a:pt x="1508" y="319"/>
                </a:cubicBezTo>
                <a:cubicBezTo>
                  <a:pt x="1507" y="318"/>
                  <a:pt x="1507" y="317"/>
                  <a:pt x="1506" y="317"/>
                </a:cubicBezTo>
                <a:cubicBezTo>
                  <a:pt x="1506" y="318"/>
                  <a:pt x="1505" y="319"/>
                  <a:pt x="1505" y="319"/>
                </a:cubicBezTo>
                <a:cubicBezTo>
                  <a:pt x="1505" y="320"/>
                  <a:pt x="1506" y="323"/>
                  <a:pt x="1507" y="321"/>
                </a:cubicBezTo>
                <a:close/>
                <a:moveTo>
                  <a:pt x="1547" y="140"/>
                </a:moveTo>
                <a:cubicBezTo>
                  <a:pt x="1547" y="140"/>
                  <a:pt x="1546" y="139"/>
                  <a:pt x="1545" y="139"/>
                </a:cubicBezTo>
                <a:cubicBezTo>
                  <a:pt x="1545" y="138"/>
                  <a:pt x="1543" y="139"/>
                  <a:pt x="1543" y="140"/>
                </a:cubicBezTo>
                <a:cubicBezTo>
                  <a:pt x="1543" y="140"/>
                  <a:pt x="1544" y="140"/>
                  <a:pt x="1544" y="140"/>
                </a:cubicBezTo>
                <a:cubicBezTo>
                  <a:pt x="1545" y="140"/>
                  <a:pt x="1547" y="142"/>
                  <a:pt x="1547" y="140"/>
                </a:cubicBezTo>
                <a:close/>
                <a:moveTo>
                  <a:pt x="1550" y="191"/>
                </a:moveTo>
                <a:cubicBezTo>
                  <a:pt x="1550" y="192"/>
                  <a:pt x="1550" y="193"/>
                  <a:pt x="1551" y="194"/>
                </a:cubicBezTo>
                <a:cubicBezTo>
                  <a:pt x="1551" y="194"/>
                  <a:pt x="1551" y="195"/>
                  <a:pt x="1551" y="196"/>
                </a:cubicBezTo>
                <a:cubicBezTo>
                  <a:pt x="1551" y="197"/>
                  <a:pt x="1552" y="198"/>
                  <a:pt x="1552" y="199"/>
                </a:cubicBezTo>
                <a:cubicBezTo>
                  <a:pt x="1553" y="199"/>
                  <a:pt x="1553" y="200"/>
                  <a:pt x="1552" y="201"/>
                </a:cubicBezTo>
                <a:cubicBezTo>
                  <a:pt x="1552" y="202"/>
                  <a:pt x="1553" y="203"/>
                  <a:pt x="1553" y="204"/>
                </a:cubicBezTo>
                <a:cubicBezTo>
                  <a:pt x="1553" y="205"/>
                  <a:pt x="1553" y="206"/>
                  <a:pt x="1553" y="207"/>
                </a:cubicBezTo>
                <a:cubicBezTo>
                  <a:pt x="1553" y="208"/>
                  <a:pt x="1553" y="209"/>
                  <a:pt x="1554" y="209"/>
                </a:cubicBezTo>
                <a:cubicBezTo>
                  <a:pt x="1554" y="210"/>
                  <a:pt x="1555" y="211"/>
                  <a:pt x="1556" y="211"/>
                </a:cubicBezTo>
                <a:cubicBezTo>
                  <a:pt x="1557" y="212"/>
                  <a:pt x="1557" y="209"/>
                  <a:pt x="1557" y="209"/>
                </a:cubicBezTo>
                <a:cubicBezTo>
                  <a:pt x="1558" y="206"/>
                  <a:pt x="1560" y="207"/>
                  <a:pt x="1561" y="208"/>
                </a:cubicBezTo>
                <a:cubicBezTo>
                  <a:pt x="1562" y="210"/>
                  <a:pt x="1564" y="212"/>
                  <a:pt x="1564" y="214"/>
                </a:cubicBezTo>
                <a:cubicBezTo>
                  <a:pt x="1565" y="216"/>
                  <a:pt x="1564" y="218"/>
                  <a:pt x="1564" y="220"/>
                </a:cubicBezTo>
                <a:cubicBezTo>
                  <a:pt x="1564" y="222"/>
                  <a:pt x="1563" y="223"/>
                  <a:pt x="1563" y="225"/>
                </a:cubicBezTo>
                <a:cubicBezTo>
                  <a:pt x="1563" y="227"/>
                  <a:pt x="1565" y="227"/>
                  <a:pt x="1565" y="229"/>
                </a:cubicBezTo>
                <a:cubicBezTo>
                  <a:pt x="1565" y="230"/>
                  <a:pt x="1564" y="231"/>
                  <a:pt x="1564" y="232"/>
                </a:cubicBezTo>
                <a:cubicBezTo>
                  <a:pt x="1564" y="233"/>
                  <a:pt x="1565" y="233"/>
                  <a:pt x="1566" y="233"/>
                </a:cubicBezTo>
                <a:cubicBezTo>
                  <a:pt x="1567" y="233"/>
                  <a:pt x="1567" y="234"/>
                  <a:pt x="1568" y="234"/>
                </a:cubicBezTo>
                <a:cubicBezTo>
                  <a:pt x="1569" y="235"/>
                  <a:pt x="1569" y="235"/>
                  <a:pt x="1570" y="236"/>
                </a:cubicBezTo>
                <a:cubicBezTo>
                  <a:pt x="1570" y="236"/>
                  <a:pt x="1571" y="237"/>
                  <a:pt x="1572" y="237"/>
                </a:cubicBezTo>
                <a:cubicBezTo>
                  <a:pt x="1572" y="236"/>
                  <a:pt x="1572" y="235"/>
                  <a:pt x="1572" y="234"/>
                </a:cubicBezTo>
                <a:cubicBezTo>
                  <a:pt x="1572" y="233"/>
                  <a:pt x="1571" y="232"/>
                  <a:pt x="1571" y="231"/>
                </a:cubicBezTo>
                <a:cubicBezTo>
                  <a:pt x="1571" y="230"/>
                  <a:pt x="1571" y="229"/>
                  <a:pt x="1571" y="228"/>
                </a:cubicBezTo>
                <a:cubicBezTo>
                  <a:pt x="1570" y="227"/>
                  <a:pt x="1570" y="226"/>
                  <a:pt x="1571" y="226"/>
                </a:cubicBezTo>
                <a:cubicBezTo>
                  <a:pt x="1571" y="225"/>
                  <a:pt x="1572" y="226"/>
                  <a:pt x="1572" y="227"/>
                </a:cubicBezTo>
                <a:cubicBezTo>
                  <a:pt x="1573" y="228"/>
                  <a:pt x="1573" y="231"/>
                  <a:pt x="1574" y="232"/>
                </a:cubicBezTo>
                <a:cubicBezTo>
                  <a:pt x="1575" y="233"/>
                  <a:pt x="1575" y="231"/>
                  <a:pt x="1575" y="231"/>
                </a:cubicBezTo>
                <a:cubicBezTo>
                  <a:pt x="1575" y="230"/>
                  <a:pt x="1575" y="229"/>
                  <a:pt x="1576" y="229"/>
                </a:cubicBezTo>
                <a:cubicBezTo>
                  <a:pt x="1577" y="229"/>
                  <a:pt x="1578" y="231"/>
                  <a:pt x="1579" y="229"/>
                </a:cubicBezTo>
                <a:cubicBezTo>
                  <a:pt x="1579" y="228"/>
                  <a:pt x="1579" y="226"/>
                  <a:pt x="1577" y="225"/>
                </a:cubicBezTo>
                <a:cubicBezTo>
                  <a:pt x="1576" y="224"/>
                  <a:pt x="1576" y="222"/>
                  <a:pt x="1577" y="221"/>
                </a:cubicBezTo>
                <a:cubicBezTo>
                  <a:pt x="1577" y="219"/>
                  <a:pt x="1576" y="219"/>
                  <a:pt x="1575" y="218"/>
                </a:cubicBezTo>
                <a:cubicBezTo>
                  <a:pt x="1575" y="218"/>
                  <a:pt x="1575" y="217"/>
                  <a:pt x="1574" y="216"/>
                </a:cubicBezTo>
                <a:cubicBezTo>
                  <a:pt x="1573" y="215"/>
                  <a:pt x="1571" y="216"/>
                  <a:pt x="1571" y="214"/>
                </a:cubicBezTo>
                <a:cubicBezTo>
                  <a:pt x="1571" y="213"/>
                  <a:pt x="1571" y="212"/>
                  <a:pt x="1571" y="210"/>
                </a:cubicBezTo>
                <a:cubicBezTo>
                  <a:pt x="1572" y="210"/>
                  <a:pt x="1572" y="209"/>
                  <a:pt x="1572" y="208"/>
                </a:cubicBezTo>
                <a:cubicBezTo>
                  <a:pt x="1572" y="207"/>
                  <a:pt x="1572" y="207"/>
                  <a:pt x="1572" y="206"/>
                </a:cubicBezTo>
                <a:cubicBezTo>
                  <a:pt x="1572" y="206"/>
                  <a:pt x="1572" y="205"/>
                  <a:pt x="1572" y="205"/>
                </a:cubicBezTo>
                <a:cubicBezTo>
                  <a:pt x="1572" y="204"/>
                  <a:pt x="1571" y="203"/>
                  <a:pt x="1572" y="202"/>
                </a:cubicBezTo>
                <a:cubicBezTo>
                  <a:pt x="1572" y="201"/>
                  <a:pt x="1572" y="200"/>
                  <a:pt x="1571" y="200"/>
                </a:cubicBezTo>
                <a:cubicBezTo>
                  <a:pt x="1571" y="200"/>
                  <a:pt x="1570" y="199"/>
                  <a:pt x="1570" y="198"/>
                </a:cubicBezTo>
                <a:cubicBezTo>
                  <a:pt x="1569" y="197"/>
                  <a:pt x="1570" y="196"/>
                  <a:pt x="1570" y="196"/>
                </a:cubicBezTo>
                <a:cubicBezTo>
                  <a:pt x="1569" y="195"/>
                  <a:pt x="1569" y="195"/>
                  <a:pt x="1568" y="194"/>
                </a:cubicBezTo>
                <a:cubicBezTo>
                  <a:pt x="1568" y="193"/>
                  <a:pt x="1567" y="194"/>
                  <a:pt x="1567" y="194"/>
                </a:cubicBezTo>
                <a:cubicBezTo>
                  <a:pt x="1566" y="194"/>
                  <a:pt x="1565" y="194"/>
                  <a:pt x="1565" y="195"/>
                </a:cubicBezTo>
                <a:cubicBezTo>
                  <a:pt x="1564" y="197"/>
                  <a:pt x="1562" y="198"/>
                  <a:pt x="1560" y="198"/>
                </a:cubicBezTo>
                <a:cubicBezTo>
                  <a:pt x="1558" y="198"/>
                  <a:pt x="1557" y="197"/>
                  <a:pt x="1557" y="195"/>
                </a:cubicBezTo>
                <a:cubicBezTo>
                  <a:pt x="1557" y="194"/>
                  <a:pt x="1556" y="193"/>
                  <a:pt x="1555" y="194"/>
                </a:cubicBezTo>
                <a:cubicBezTo>
                  <a:pt x="1555" y="194"/>
                  <a:pt x="1555" y="195"/>
                  <a:pt x="1555" y="195"/>
                </a:cubicBezTo>
                <a:cubicBezTo>
                  <a:pt x="1554" y="195"/>
                  <a:pt x="1553" y="193"/>
                  <a:pt x="1553" y="192"/>
                </a:cubicBezTo>
                <a:cubicBezTo>
                  <a:pt x="1552" y="192"/>
                  <a:pt x="1552" y="190"/>
                  <a:pt x="1550" y="190"/>
                </a:cubicBezTo>
                <a:cubicBezTo>
                  <a:pt x="1550" y="190"/>
                  <a:pt x="1550" y="191"/>
                  <a:pt x="1550" y="191"/>
                </a:cubicBezTo>
                <a:close/>
                <a:moveTo>
                  <a:pt x="1577" y="233"/>
                </a:moveTo>
                <a:cubicBezTo>
                  <a:pt x="1576" y="233"/>
                  <a:pt x="1575" y="233"/>
                  <a:pt x="1575" y="234"/>
                </a:cubicBezTo>
                <a:cubicBezTo>
                  <a:pt x="1575" y="235"/>
                  <a:pt x="1576" y="236"/>
                  <a:pt x="1576" y="236"/>
                </a:cubicBezTo>
                <a:cubicBezTo>
                  <a:pt x="1578" y="237"/>
                  <a:pt x="1578" y="239"/>
                  <a:pt x="1579" y="240"/>
                </a:cubicBezTo>
                <a:cubicBezTo>
                  <a:pt x="1580" y="240"/>
                  <a:pt x="1580" y="241"/>
                  <a:pt x="1580" y="240"/>
                </a:cubicBezTo>
                <a:cubicBezTo>
                  <a:pt x="1581" y="239"/>
                  <a:pt x="1579" y="239"/>
                  <a:pt x="1579" y="239"/>
                </a:cubicBezTo>
                <a:cubicBezTo>
                  <a:pt x="1579" y="237"/>
                  <a:pt x="1579" y="234"/>
                  <a:pt x="1577" y="233"/>
                </a:cubicBezTo>
                <a:close/>
                <a:moveTo>
                  <a:pt x="1554" y="192"/>
                </a:moveTo>
                <a:cubicBezTo>
                  <a:pt x="1555" y="193"/>
                  <a:pt x="1556" y="192"/>
                  <a:pt x="1557" y="192"/>
                </a:cubicBezTo>
                <a:cubicBezTo>
                  <a:pt x="1558" y="192"/>
                  <a:pt x="1559" y="192"/>
                  <a:pt x="1559" y="191"/>
                </a:cubicBezTo>
                <a:cubicBezTo>
                  <a:pt x="1559" y="190"/>
                  <a:pt x="1558" y="190"/>
                  <a:pt x="1557" y="189"/>
                </a:cubicBezTo>
                <a:cubicBezTo>
                  <a:pt x="1557" y="187"/>
                  <a:pt x="1557" y="187"/>
                  <a:pt x="1556" y="186"/>
                </a:cubicBezTo>
                <a:cubicBezTo>
                  <a:pt x="1555" y="186"/>
                  <a:pt x="1552" y="185"/>
                  <a:pt x="1551" y="186"/>
                </a:cubicBezTo>
                <a:cubicBezTo>
                  <a:pt x="1551" y="187"/>
                  <a:pt x="1553" y="188"/>
                  <a:pt x="1552" y="189"/>
                </a:cubicBezTo>
                <a:cubicBezTo>
                  <a:pt x="1552" y="191"/>
                  <a:pt x="1554" y="191"/>
                  <a:pt x="1554" y="192"/>
                </a:cubicBezTo>
                <a:close/>
                <a:moveTo>
                  <a:pt x="1564" y="189"/>
                </a:moveTo>
                <a:cubicBezTo>
                  <a:pt x="1564" y="189"/>
                  <a:pt x="1565" y="190"/>
                  <a:pt x="1565" y="190"/>
                </a:cubicBezTo>
                <a:cubicBezTo>
                  <a:pt x="1566" y="191"/>
                  <a:pt x="1566" y="189"/>
                  <a:pt x="1565" y="189"/>
                </a:cubicBezTo>
                <a:cubicBezTo>
                  <a:pt x="1565" y="188"/>
                  <a:pt x="1565" y="188"/>
                  <a:pt x="1565" y="187"/>
                </a:cubicBezTo>
                <a:cubicBezTo>
                  <a:pt x="1564" y="187"/>
                  <a:pt x="1564" y="185"/>
                  <a:pt x="1563" y="185"/>
                </a:cubicBezTo>
                <a:cubicBezTo>
                  <a:pt x="1562" y="185"/>
                  <a:pt x="1562" y="187"/>
                  <a:pt x="1563" y="188"/>
                </a:cubicBezTo>
                <a:cubicBezTo>
                  <a:pt x="1563" y="188"/>
                  <a:pt x="1564" y="188"/>
                  <a:pt x="1564" y="188"/>
                </a:cubicBezTo>
                <a:cubicBezTo>
                  <a:pt x="1564" y="188"/>
                  <a:pt x="1564" y="189"/>
                  <a:pt x="1564" y="189"/>
                </a:cubicBezTo>
                <a:close/>
                <a:moveTo>
                  <a:pt x="1544" y="235"/>
                </a:moveTo>
                <a:cubicBezTo>
                  <a:pt x="1543" y="236"/>
                  <a:pt x="1543" y="239"/>
                  <a:pt x="1541" y="239"/>
                </a:cubicBezTo>
                <a:cubicBezTo>
                  <a:pt x="1540" y="239"/>
                  <a:pt x="1540" y="239"/>
                  <a:pt x="1540" y="240"/>
                </a:cubicBezTo>
                <a:cubicBezTo>
                  <a:pt x="1539" y="241"/>
                  <a:pt x="1538" y="241"/>
                  <a:pt x="1538" y="241"/>
                </a:cubicBezTo>
                <a:cubicBezTo>
                  <a:pt x="1537" y="241"/>
                  <a:pt x="1536" y="242"/>
                  <a:pt x="1535" y="243"/>
                </a:cubicBezTo>
                <a:cubicBezTo>
                  <a:pt x="1535" y="243"/>
                  <a:pt x="1534" y="244"/>
                  <a:pt x="1535" y="245"/>
                </a:cubicBezTo>
                <a:cubicBezTo>
                  <a:pt x="1535" y="247"/>
                  <a:pt x="1537" y="245"/>
                  <a:pt x="1537" y="247"/>
                </a:cubicBezTo>
                <a:cubicBezTo>
                  <a:pt x="1537" y="248"/>
                  <a:pt x="1537" y="250"/>
                  <a:pt x="1538" y="250"/>
                </a:cubicBezTo>
                <a:cubicBezTo>
                  <a:pt x="1540" y="250"/>
                  <a:pt x="1542" y="250"/>
                  <a:pt x="1544" y="250"/>
                </a:cubicBezTo>
                <a:cubicBezTo>
                  <a:pt x="1545" y="250"/>
                  <a:pt x="1546" y="250"/>
                  <a:pt x="1547" y="250"/>
                </a:cubicBezTo>
                <a:cubicBezTo>
                  <a:pt x="1548" y="250"/>
                  <a:pt x="1549" y="250"/>
                  <a:pt x="1550" y="250"/>
                </a:cubicBezTo>
                <a:cubicBezTo>
                  <a:pt x="1551" y="250"/>
                  <a:pt x="1552" y="250"/>
                  <a:pt x="1553" y="248"/>
                </a:cubicBezTo>
                <a:cubicBezTo>
                  <a:pt x="1554" y="248"/>
                  <a:pt x="1554" y="247"/>
                  <a:pt x="1554" y="246"/>
                </a:cubicBezTo>
                <a:cubicBezTo>
                  <a:pt x="1555" y="246"/>
                  <a:pt x="1555" y="246"/>
                  <a:pt x="1556" y="245"/>
                </a:cubicBezTo>
                <a:cubicBezTo>
                  <a:pt x="1556" y="245"/>
                  <a:pt x="1557" y="245"/>
                  <a:pt x="1557" y="246"/>
                </a:cubicBezTo>
                <a:cubicBezTo>
                  <a:pt x="1557" y="247"/>
                  <a:pt x="1557" y="247"/>
                  <a:pt x="1558" y="246"/>
                </a:cubicBezTo>
                <a:cubicBezTo>
                  <a:pt x="1559" y="245"/>
                  <a:pt x="1559" y="244"/>
                  <a:pt x="1558" y="243"/>
                </a:cubicBezTo>
                <a:cubicBezTo>
                  <a:pt x="1556" y="242"/>
                  <a:pt x="1559" y="241"/>
                  <a:pt x="1558" y="240"/>
                </a:cubicBezTo>
                <a:cubicBezTo>
                  <a:pt x="1558" y="240"/>
                  <a:pt x="1557" y="239"/>
                  <a:pt x="1558" y="239"/>
                </a:cubicBezTo>
                <a:cubicBezTo>
                  <a:pt x="1558" y="238"/>
                  <a:pt x="1558" y="238"/>
                  <a:pt x="1558" y="237"/>
                </a:cubicBezTo>
                <a:cubicBezTo>
                  <a:pt x="1558" y="237"/>
                  <a:pt x="1557" y="236"/>
                  <a:pt x="1556" y="236"/>
                </a:cubicBezTo>
                <a:cubicBezTo>
                  <a:pt x="1555" y="236"/>
                  <a:pt x="1555" y="236"/>
                  <a:pt x="1554" y="236"/>
                </a:cubicBezTo>
                <a:cubicBezTo>
                  <a:pt x="1554" y="235"/>
                  <a:pt x="1554" y="235"/>
                  <a:pt x="1553" y="234"/>
                </a:cubicBezTo>
                <a:cubicBezTo>
                  <a:pt x="1552" y="234"/>
                  <a:pt x="1552" y="235"/>
                  <a:pt x="1552" y="235"/>
                </a:cubicBezTo>
                <a:cubicBezTo>
                  <a:pt x="1551" y="234"/>
                  <a:pt x="1551" y="233"/>
                  <a:pt x="1550" y="233"/>
                </a:cubicBezTo>
                <a:cubicBezTo>
                  <a:pt x="1550" y="233"/>
                  <a:pt x="1549" y="234"/>
                  <a:pt x="1548" y="233"/>
                </a:cubicBezTo>
                <a:cubicBezTo>
                  <a:pt x="1547" y="233"/>
                  <a:pt x="1546" y="233"/>
                  <a:pt x="1545" y="234"/>
                </a:cubicBezTo>
                <a:cubicBezTo>
                  <a:pt x="1545" y="234"/>
                  <a:pt x="1545" y="235"/>
                  <a:pt x="1544" y="235"/>
                </a:cubicBezTo>
                <a:close/>
                <a:moveTo>
                  <a:pt x="1484" y="132"/>
                </a:moveTo>
                <a:cubicBezTo>
                  <a:pt x="1484" y="132"/>
                  <a:pt x="1484" y="130"/>
                  <a:pt x="1483" y="131"/>
                </a:cubicBezTo>
                <a:cubicBezTo>
                  <a:pt x="1483" y="132"/>
                  <a:pt x="1482" y="131"/>
                  <a:pt x="1482" y="131"/>
                </a:cubicBezTo>
                <a:cubicBezTo>
                  <a:pt x="1482" y="131"/>
                  <a:pt x="1482" y="129"/>
                  <a:pt x="1481" y="130"/>
                </a:cubicBezTo>
                <a:cubicBezTo>
                  <a:pt x="1480" y="131"/>
                  <a:pt x="1480" y="130"/>
                  <a:pt x="1479" y="130"/>
                </a:cubicBezTo>
                <a:cubicBezTo>
                  <a:pt x="1478" y="130"/>
                  <a:pt x="1478" y="130"/>
                  <a:pt x="1478" y="129"/>
                </a:cubicBezTo>
                <a:cubicBezTo>
                  <a:pt x="1477" y="129"/>
                  <a:pt x="1477" y="130"/>
                  <a:pt x="1476" y="130"/>
                </a:cubicBezTo>
                <a:cubicBezTo>
                  <a:pt x="1476" y="132"/>
                  <a:pt x="1476" y="132"/>
                  <a:pt x="1475" y="133"/>
                </a:cubicBezTo>
                <a:cubicBezTo>
                  <a:pt x="1475" y="133"/>
                  <a:pt x="1476" y="134"/>
                  <a:pt x="1476" y="135"/>
                </a:cubicBezTo>
                <a:cubicBezTo>
                  <a:pt x="1476" y="136"/>
                  <a:pt x="1477" y="137"/>
                  <a:pt x="1477" y="138"/>
                </a:cubicBezTo>
                <a:cubicBezTo>
                  <a:pt x="1478" y="138"/>
                  <a:pt x="1479" y="138"/>
                  <a:pt x="1480" y="139"/>
                </a:cubicBezTo>
                <a:cubicBezTo>
                  <a:pt x="1480" y="139"/>
                  <a:pt x="1481" y="140"/>
                  <a:pt x="1481" y="140"/>
                </a:cubicBezTo>
                <a:cubicBezTo>
                  <a:pt x="1482" y="140"/>
                  <a:pt x="1482" y="139"/>
                  <a:pt x="1483" y="138"/>
                </a:cubicBezTo>
                <a:cubicBezTo>
                  <a:pt x="1483" y="137"/>
                  <a:pt x="1485" y="137"/>
                  <a:pt x="1485" y="135"/>
                </a:cubicBezTo>
                <a:cubicBezTo>
                  <a:pt x="1485" y="135"/>
                  <a:pt x="1485" y="135"/>
                  <a:pt x="1485" y="134"/>
                </a:cubicBezTo>
                <a:cubicBezTo>
                  <a:pt x="1485" y="134"/>
                  <a:pt x="1485" y="134"/>
                  <a:pt x="1484" y="134"/>
                </a:cubicBezTo>
                <a:cubicBezTo>
                  <a:pt x="1484" y="133"/>
                  <a:pt x="1486" y="133"/>
                  <a:pt x="1484" y="132"/>
                </a:cubicBezTo>
                <a:close/>
                <a:moveTo>
                  <a:pt x="1535" y="167"/>
                </a:moveTo>
                <a:cubicBezTo>
                  <a:pt x="1535" y="166"/>
                  <a:pt x="1535" y="166"/>
                  <a:pt x="1534" y="165"/>
                </a:cubicBezTo>
                <a:cubicBezTo>
                  <a:pt x="1534" y="165"/>
                  <a:pt x="1534" y="164"/>
                  <a:pt x="1534" y="164"/>
                </a:cubicBezTo>
                <a:cubicBezTo>
                  <a:pt x="1534" y="161"/>
                  <a:pt x="1533" y="159"/>
                  <a:pt x="1531" y="157"/>
                </a:cubicBezTo>
                <a:cubicBezTo>
                  <a:pt x="1531" y="157"/>
                  <a:pt x="1530" y="155"/>
                  <a:pt x="1529" y="156"/>
                </a:cubicBezTo>
                <a:cubicBezTo>
                  <a:pt x="1529" y="157"/>
                  <a:pt x="1528" y="158"/>
                  <a:pt x="1529" y="159"/>
                </a:cubicBezTo>
                <a:cubicBezTo>
                  <a:pt x="1531" y="161"/>
                  <a:pt x="1532" y="164"/>
                  <a:pt x="1534" y="165"/>
                </a:cubicBezTo>
                <a:cubicBezTo>
                  <a:pt x="1534" y="166"/>
                  <a:pt x="1535" y="168"/>
                  <a:pt x="1535" y="167"/>
                </a:cubicBezTo>
                <a:close/>
                <a:moveTo>
                  <a:pt x="1489" y="343"/>
                </a:moveTo>
                <a:cubicBezTo>
                  <a:pt x="1490" y="343"/>
                  <a:pt x="1492" y="342"/>
                  <a:pt x="1491" y="341"/>
                </a:cubicBezTo>
                <a:cubicBezTo>
                  <a:pt x="1490" y="340"/>
                  <a:pt x="1488" y="340"/>
                  <a:pt x="1487" y="340"/>
                </a:cubicBezTo>
                <a:cubicBezTo>
                  <a:pt x="1486" y="340"/>
                  <a:pt x="1486" y="340"/>
                  <a:pt x="1485" y="339"/>
                </a:cubicBezTo>
                <a:cubicBezTo>
                  <a:pt x="1485" y="339"/>
                  <a:pt x="1485" y="338"/>
                  <a:pt x="1484" y="338"/>
                </a:cubicBezTo>
                <a:cubicBezTo>
                  <a:pt x="1484" y="338"/>
                  <a:pt x="1484" y="338"/>
                  <a:pt x="1483" y="338"/>
                </a:cubicBezTo>
                <a:cubicBezTo>
                  <a:pt x="1482" y="338"/>
                  <a:pt x="1482" y="338"/>
                  <a:pt x="1482" y="338"/>
                </a:cubicBezTo>
                <a:cubicBezTo>
                  <a:pt x="1481" y="338"/>
                  <a:pt x="1480" y="338"/>
                  <a:pt x="1480" y="338"/>
                </a:cubicBezTo>
                <a:cubicBezTo>
                  <a:pt x="1480" y="339"/>
                  <a:pt x="1480" y="340"/>
                  <a:pt x="1479" y="340"/>
                </a:cubicBezTo>
                <a:cubicBezTo>
                  <a:pt x="1479" y="340"/>
                  <a:pt x="1478" y="341"/>
                  <a:pt x="1478" y="341"/>
                </a:cubicBezTo>
                <a:cubicBezTo>
                  <a:pt x="1477" y="340"/>
                  <a:pt x="1477" y="340"/>
                  <a:pt x="1476" y="340"/>
                </a:cubicBezTo>
                <a:cubicBezTo>
                  <a:pt x="1475" y="340"/>
                  <a:pt x="1475" y="342"/>
                  <a:pt x="1475" y="342"/>
                </a:cubicBezTo>
                <a:cubicBezTo>
                  <a:pt x="1475" y="343"/>
                  <a:pt x="1476" y="343"/>
                  <a:pt x="1477" y="343"/>
                </a:cubicBezTo>
                <a:cubicBezTo>
                  <a:pt x="1479" y="343"/>
                  <a:pt x="1477" y="345"/>
                  <a:pt x="1477" y="345"/>
                </a:cubicBezTo>
                <a:cubicBezTo>
                  <a:pt x="1477" y="346"/>
                  <a:pt x="1478" y="346"/>
                  <a:pt x="1478" y="346"/>
                </a:cubicBezTo>
                <a:cubicBezTo>
                  <a:pt x="1479" y="347"/>
                  <a:pt x="1479" y="347"/>
                  <a:pt x="1480" y="348"/>
                </a:cubicBezTo>
                <a:cubicBezTo>
                  <a:pt x="1481" y="349"/>
                  <a:pt x="1482" y="348"/>
                  <a:pt x="1483" y="348"/>
                </a:cubicBezTo>
                <a:cubicBezTo>
                  <a:pt x="1484" y="348"/>
                  <a:pt x="1485" y="347"/>
                  <a:pt x="1486" y="347"/>
                </a:cubicBezTo>
                <a:cubicBezTo>
                  <a:pt x="1486" y="348"/>
                  <a:pt x="1487" y="347"/>
                  <a:pt x="1487" y="347"/>
                </a:cubicBezTo>
                <a:cubicBezTo>
                  <a:pt x="1487" y="347"/>
                  <a:pt x="1488" y="347"/>
                  <a:pt x="1488" y="347"/>
                </a:cubicBezTo>
                <a:cubicBezTo>
                  <a:pt x="1489" y="347"/>
                  <a:pt x="1488" y="346"/>
                  <a:pt x="1488" y="346"/>
                </a:cubicBezTo>
                <a:cubicBezTo>
                  <a:pt x="1487" y="346"/>
                  <a:pt x="1487" y="345"/>
                  <a:pt x="1488" y="345"/>
                </a:cubicBezTo>
                <a:cubicBezTo>
                  <a:pt x="1488" y="344"/>
                  <a:pt x="1488" y="343"/>
                  <a:pt x="1489" y="343"/>
                </a:cubicBezTo>
                <a:close/>
                <a:moveTo>
                  <a:pt x="1491" y="185"/>
                </a:moveTo>
                <a:cubicBezTo>
                  <a:pt x="1490" y="185"/>
                  <a:pt x="1489" y="185"/>
                  <a:pt x="1489" y="184"/>
                </a:cubicBezTo>
                <a:cubicBezTo>
                  <a:pt x="1488" y="183"/>
                  <a:pt x="1487" y="183"/>
                  <a:pt x="1487" y="183"/>
                </a:cubicBezTo>
                <a:cubicBezTo>
                  <a:pt x="1485" y="182"/>
                  <a:pt x="1484" y="183"/>
                  <a:pt x="1483" y="182"/>
                </a:cubicBezTo>
                <a:cubicBezTo>
                  <a:pt x="1482" y="181"/>
                  <a:pt x="1481" y="178"/>
                  <a:pt x="1479" y="179"/>
                </a:cubicBezTo>
                <a:cubicBezTo>
                  <a:pt x="1479" y="180"/>
                  <a:pt x="1478" y="180"/>
                  <a:pt x="1478" y="181"/>
                </a:cubicBezTo>
                <a:cubicBezTo>
                  <a:pt x="1478" y="181"/>
                  <a:pt x="1478" y="183"/>
                  <a:pt x="1477" y="183"/>
                </a:cubicBezTo>
                <a:cubicBezTo>
                  <a:pt x="1476" y="183"/>
                  <a:pt x="1477" y="184"/>
                  <a:pt x="1478" y="184"/>
                </a:cubicBezTo>
                <a:cubicBezTo>
                  <a:pt x="1478" y="184"/>
                  <a:pt x="1479" y="184"/>
                  <a:pt x="1479" y="184"/>
                </a:cubicBezTo>
                <a:cubicBezTo>
                  <a:pt x="1480" y="184"/>
                  <a:pt x="1480" y="184"/>
                  <a:pt x="1481" y="185"/>
                </a:cubicBezTo>
                <a:cubicBezTo>
                  <a:pt x="1483" y="185"/>
                  <a:pt x="1484" y="186"/>
                  <a:pt x="1484" y="189"/>
                </a:cubicBezTo>
                <a:cubicBezTo>
                  <a:pt x="1484" y="189"/>
                  <a:pt x="1483" y="190"/>
                  <a:pt x="1483" y="191"/>
                </a:cubicBezTo>
                <a:cubicBezTo>
                  <a:pt x="1483" y="192"/>
                  <a:pt x="1484" y="192"/>
                  <a:pt x="1483" y="193"/>
                </a:cubicBezTo>
                <a:cubicBezTo>
                  <a:pt x="1483" y="194"/>
                  <a:pt x="1482" y="194"/>
                  <a:pt x="1482" y="195"/>
                </a:cubicBezTo>
                <a:cubicBezTo>
                  <a:pt x="1482" y="196"/>
                  <a:pt x="1483" y="197"/>
                  <a:pt x="1482" y="198"/>
                </a:cubicBezTo>
                <a:cubicBezTo>
                  <a:pt x="1482" y="199"/>
                  <a:pt x="1482" y="199"/>
                  <a:pt x="1482" y="200"/>
                </a:cubicBezTo>
                <a:cubicBezTo>
                  <a:pt x="1483" y="201"/>
                  <a:pt x="1482" y="202"/>
                  <a:pt x="1482" y="203"/>
                </a:cubicBezTo>
                <a:cubicBezTo>
                  <a:pt x="1482" y="205"/>
                  <a:pt x="1483" y="207"/>
                  <a:pt x="1482" y="209"/>
                </a:cubicBezTo>
                <a:cubicBezTo>
                  <a:pt x="1480" y="211"/>
                  <a:pt x="1479" y="213"/>
                  <a:pt x="1480" y="215"/>
                </a:cubicBezTo>
                <a:cubicBezTo>
                  <a:pt x="1481" y="217"/>
                  <a:pt x="1480" y="221"/>
                  <a:pt x="1480" y="222"/>
                </a:cubicBezTo>
                <a:cubicBezTo>
                  <a:pt x="1479" y="223"/>
                  <a:pt x="1478" y="224"/>
                  <a:pt x="1479" y="225"/>
                </a:cubicBezTo>
                <a:cubicBezTo>
                  <a:pt x="1479" y="226"/>
                  <a:pt x="1480" y="226"/>
                  <a:pt x="1481" y="225"/>
                </a:cubicBezTo>
                <a:cubicBezTo>
                  <a:pt x="1482" y="224"/>
                  <a:pt x="1483" y="224"/>
                  <a:pt x="1483" y="223"/>
                </a:cubicBezTo>
                <a:cubicBezTo>
                  <a:pt x="1484" y="221"/>
                  <a:pt x="1484" y="221"/>
                  <a:pt x="1486" y="220"/>
                </a:cubicBezTo>
                <a:cubicBezTo>
                  <a:pt x="1486" y="220"/>
                  <a:pt x="1487" y="219"/>
                  <a:pt x="1488" y="219"/>
                </a:cubicBezTo>
                <a:cubicBezTo>
                  <a:pt x="1489" y="218"/>
                  <a:pt x="1490" y="218"/>
                  <a:pt x="1491" y="218"/>
                </a:cubicBezTo>
                <a:cubicBezTo>
                  <a:pt x="1493" y="218"/>
                  <a:pt x="1495" y="217"/>
                  <a:pt x="1498" y="216"/>
                </a:cubicBezTo>
                <a:cubicBezTo>
                  <a:pt x="1498" y="215"/>
                  <a:pt x="1499" y="214"/>
                  <a:pt x="1500" y="214"/>
                </a:cubicBezTo>
                <a:cubicBezTo>
                  <a:pt x="1501" y="213"/>
                  <a:pt x="1502" y="214"/>
                  <a:pt x="1503" y="213"/>
                </a:cubicBezTo>
                <a:cubicBezTo>
                  <a:pt x="1504" y="213"/>
                  <a:pt x="1503" y="213"/>
                  <a:pt x="1504" y="212"/>
                </a:cubicBezTo>
                <a:cubicBezTo>
                  <a:pt x="1504" y="212"/>
                  <a:pt x="1505" y="211"/>
                  <a:pt x="1504" y="210"/>
                </a:cubicBezTo>
                <a:cubicBezTo>
                  <a:pt x="1504" y="210"/>
                  <a:pt x="1504" y="210"/>
                  <a:pt x="1504" y="209"/>
                </a:cubicBezTo>
                <a:cubicBezTo>
                  <a:pt x="1504" y="208"/>
                  <a:pt x="1505" y="208"/>
                  <a:pt x="1505" y="208"/>
                </a:cubicBezTo>
                <a:cubicBezTo>
                  <a:pt x="1506" y="207"/>
                  <a:pt x="1507" y="207"/>
                  <a:pt x="1508" y="207"/>
                </a:cubicBezTo>
                <a:cubicBezTo>
                  <a:pt x="1509" y="206"/>
                  <a:pt x="1510" y="207"/>
                  <a:pt x="1511" y="206"/>
                </a:cubicBezTo>
                <a:cubicBezTo>
                  <a:pt x="1511" y="205"/>
                  <a:pt x="1512" y="204"/>
                  <a:pt x="1512" y="204"/>
                </a:cubicBezTo>
                <a:cubicBezTo>
                  <a:pt x="1512" y="203"/>
                  <a:pt x="1512" y="202"/>
                  <a:pt x="1512" y="202"/>
                </a:cubicBezTo>
                <a:cubicBezTo>
                  <a:pt x="1513" y="202"/>
                  <a:pt x="1515" y="204"/>
                  <a:pt x="1515" y="203"/>
                </a:cubicBezTo>
                <a:cubicBezTo>
                  <a:pt x="1515" y="202"/>
                  <a:pt x="1515" y="201"/>
                  <a:pt x="1515" y="200"/>
                </a:cubicBezTo>
                <a:cubicBezTo>
                  <a:pt x="1516" y="200"/>
                  <a:pt x="1517" y="199"/>
                  <a:pt x="1516" y="199"/>
                </a:cubicBezTo>
                <a:cubicBezTo>
                  <a:pt x="1516" y="198"/>
                  <a:pt x="1516" y="199"/>
                  <a:pt x="1516" y="199"/>
                </a:cubicBezTo>
                <a:cubicBezTo>
                  <a:pt x="1516" y="200"/>
                  <a:pt x="1515" y="200"/>
                  <a:pt x="1515" y="201"/>
                </a:cubicBezTo>
                <a:cubicBezTo>
                  <a:pt x="1513" y="202"/>
                  <a:pt x="1514" y="198"/>
                  <a:pt x="1515" y="197"/>
                </a:cubicBezTo>
                <a:cubicBezTo>
                  <a:pt x="1515" y="197"/>
                  <a:pt x="1515" y="196"/>
                  <a:pt x="1515" y="195"/>
                </a:cubicBezTo>
                <a:cubicBezTo>
                  <a:pt x="1514" y="195"/>
                  <a:pt x="1516" y="194"/>
                  <a:pt x="1515" y="193"/>
                </a:cubicBezTo>
                <a:cubicBezTo>
                  <a:pt x="1515" y="193"/>
                  <a:pt x="1515" y="193"/>
                  <a:pt x="1514" y="192"/>
                </a:cubicBezTo>
                <a:cubicBezTo>
                  <a:pt x="1514" y="192"/>
                  <a:pt x="1516" y="191"/>
                  <a:pt x="1516" y="191"/>
                </a:cubicBezTo>
                <a:cubicBezTo>
                  <a:pt x="1517" y="191"/>
                  <a:pt x="1516" y="190"/>
                  <a:pt x="1516" y="190"/>
                </a:cubicBezTo>
                <a:cubicBezTo>
                  <a:pt x="1515" y="190"/>
                  <a:pt x="1515" y="190"/>
                  <a:pt x="1515" y="190"/>
                </a:cubicBezTo>
                <a:cubicBezTo>
                  <a:pt x="1515" y="189"/>
                  <a:pt x="1515" y="189"/>
                  <a:pt x="1514" y="189"/>
                </a:cubicBezTo>
                <a:cubicBezTo>
                  <a:pt x="1514" y="190"/>
                  <a:pt x="1514" y="190"/>
                  <a:pt x="1513" y="191"/>
                </a:cubicBezTo>
                <a:cubicBezTo>
                  <a:pt x="1513" y="191"/>
                  <a:pt x="1512" y="192"/>
                  <a:pt x="1511" y="192"/>
                </a:cubicBezTo>
                <a:cubicBezTo>
                  <a:pt x="1511" y="193"/>
                  <a:pt x="1510" y="193"/>
                  <a:pt x="1509" y="193"/>
                </a:cubicBezTo>
                <a:cubicBezTo>
                  <a:pt x="1509" y="194"/>
                  <a:pt x="1508" y="195"/>
                  <a:pt x="1507" y="194"/>
                </a:cubicBezTo>
                <a:cubicBezTo>
                  <a:pt x="1507" y="193"/>
                  <a:pt x="1508" y="193"/>
                  <a:pt x="1508" y="192"/>
                </a:cubicBezTo>
                <a:cubicBezTo>
                  <a:pt x="1509" y="192"/>
                  <a:pt x="1508" y="191"/>
                  <a:pt x="1507" y="191"/>
                </a:cubicBezTo>
                <a:cubicBezTo>
                  <a:pt x="1507" y="191"/>
                  <a:pt x="1507" y="191"/>
                  <a:pt x="1507" y="190"/>
                </a:cubicBezTo>
                <a:cubicBezTo>
                  <a:pt x="1506" y="189"/>
                  <a:pt x="1505" y="189"/>
                  <a:pt x="1504" y="189"/>
                </a:cubicBezTo>
                <a:cubicBezTo>
                  <a:pt x="1504" y="188"/>
                  <a:pt x="1503" y="188"/>
                  <a:pt x="1502" y="189"/>
                </a:cubicBezTo>
                <a:cubicBezTo>
                  <a:pt x="1502" y="190"/>
                  <a:pt x="1502" y="191"/>
                  <a:pt x="1501" y="190"/>
                </a:cubicBezTo>
                <a:cubicBezTo>
                  <a:pt x="1500" y="190"/>
                  <a:pt x="1500" y="191"/>
                  <a:pt x="1500" y="191"/>
                </a:cubicBezTo>
                <a:cubicBezTo>
                  <a:pt x="1499" y="192"/>
                  <a:pt x="1498" y="192"/>
                  <a:pt x="1498" y="191"/>
                </a:cubicBezTo>
                <a:cubicBezTo>
                  <a:pt x="1498" y="190"/>
                  <a:pt x="1497" y="190"/>
                  <a:pt x="1497" y="190"/>
                </a:cubicBezTo>
                <a:cubicBezTo>
                  <a:pt x="1496" y="190"/>
                  <a:pt x="1495" y="191"/>
                  <a:pt x="1495" y="190"/>
                </a:cubicBezTo>
                <a:cubicBezTo>
                  <a:pt x="1495" y="190"/>
                  <a:pt x="1496" y="190"/>
                  <a:pt x="1496" y="189"/>
                </a:cubicBezTo>
                <a:cubicBezTo>
                  <a:pt x="1495" y="188"/>
                  <a:pt x="1494" y="187"/>
                  <a:pt x="1493" y="186"/>
                </a:cubicBezTo>
                <a:cubicBezTo>
                  <a:pt x="1493" y="185"/>
                  <a:pt x="1492" y="185"/>
                  <a:pt x="1491" y="185"/>
                </a:cubicBezTo>
                <a:close/>
                <a:moveTo>
                  <a:pt x="1498" y="167"/>
                </a:moveTo>
                <a:cubicBezTo>
                  <a:pt x="1499" y="168"/>
                  <a:pt x="1500" y="170"/>
                  <a:pt x="1500" y="169"/>
                </a:cubicBezTo>
                <a:cubicBezTo>
                  <a:pt x="1501" y="168"/>
                  <a:pt x="1502" y="167"/>
                  <a:pt x="1502" y="166"/>
                </a:cubicBezTo>
                <a:cubicBezTo>
                  <a:pt x="1502" y="164"/>
                  <a:pt x="1501" y="163"/>
                  <a:pt x="1500" y="162"/>
                </a:cubicBezTo>
                <a:cubicBezTo>
                  <a:pt x="1499" y="161"/>
                  <a:pt x="1495" y="161"/>
                  <a:pt x="1494" y="163"/>
                </a:cubicBezTo>
                <a:cubicBezTo>
                  <a:pt x="1493" y="165"/>
                  <a:pt x="1495" y="165"/>
                  <a:pt x="1497" y="166"/>
                </a:cubicBezTo>
                <a:cubicBezTo>
                  <a:pt x="1497" y="166"/>
                  <a:pt x="1498" y="167"/>
                  <a:pt x="1498" y="167"/>
                </a:cubicBezTo>
                <a:close/>
                <a:moveTo>
                  <a:pt x="1520" y="159"/>
                </a:moveTo>
                <a:cubicBezTo>
                  <a:pt x="1520" y="159"/>
                  <a:pt x="1519" y="158"/>
                  <a:pt x="1518" y="158"/>
                </a:cubicBezTo>
                <a:cubicBezTo>
                  <a:pt x="1517" y="158"/>
                  <a:pt x="1518" y="162"/>
                  <a:pt x="1519" y="163"/>
                </a:cubicBezTo>
                <a:cubicBezTo>
                  <a:pt x="1519" y="163"/>
                  <a:pt x="1519" y="164"/>
                  <a:pt x="1519" y="165"/>
                </a:cubicBezTo>
                <a:cubicBezTo>
                  <a:pt x="1519" y="165"/>
                  <a:pt x="1519" y="166"/>
                  <a:pt x="1519" y="166"/>
                </a:cubicBezTo>
                <a:cubicBezTo>
                  <a:pt x="1518" y="166"/>
                  <a:pt x="1518" y="165"/>
                  <a:pt x="1518" y="166"/>
                </a:cubicBezTo>
                <a:cubicBezTo>
                  <a:pt x="1517" y="166"/>
                  <a:pt x="1518" y="167"/>
                  <a:pt x="1518" y="168"/>
                </a:cubicBezTo>
                <a:cubicBezTo>
                  <a:pt x="1518" y="169"/>
                  <a:pt x="1517" y="171"/>
                  <a:pt x="1518" y="170"/>
                </a:cubicBezTo>
                <a:cubicBezTo>
                  <a:pt x="1519" y="170"/>
                  <a:pt x="1519" y="169"/>
                  <a:pt x="1519" y="169"/>
                </a:cubicBezTo>
                <a:cubicBezTo>
                  <a:pt x="1520" y="169"/>
                  <a:pt x="1518" y="172"/>
                  <a:pt x="1518" y="172"/>
                </a:cubicBezTo>
                <a:cubicBezTo>
                  <a:pt x="1518" y="173"/>
                  <a:pt x="1518" y="173"/>
                  <a:pt x="1517" y="174"/>
                </a:cubicBezTo>
                <a:cubicBezTo>
                  <a:pt x="1517" y="175"/>
                  <a:pt x="1517" y="176"/>
                  <a:pt x="1517" y="176"/>
                </a:cubicBezTo>
                <a:cubicBezTo>
                  <a:pt x="1517" y="177"/>
                  <a:pt x="1515" y="180"/>
                  <a:pt x="1516" y="179"/>
                </a:cubicBezTo>
                <a:cubicBezTo>
                  <a:pt x="1518" y="179"/>
                  <a:pt x="1519" y="177"/>
                  <a:pt x="1520" y="175"/>
                </a:cubicBezTo>
                <a:cubicBezTo>
                  <a:pt x="1520" y="174"/>
                  <a:pt x="1521" y="174"/>
                  <a:pt x="1522" y="173"/>
                </a:cubicBezTo>
                <a:cubicBezTo>
                  <a:pt x="1522" y="173"/>
                  <a:pt x="1523" y="172"/>
                  <a:pt x="1524" y="171"/>
                </a:cubicBezTo>
                <a:cubicBezTo>
                  <a:pt x="1524" y="170"/>
                  <a:pt x="1526" y="170"/>
                  <a:pt x="1527" y="170"/>
                </a:cubicBezTo>
                <a:cubicBezTo>
                  <a:pt x="1527" y="171"/>
                  <a:pt x="1528" y="171"/>
                  <a:pt x="1528" y="172"/>
                </a:cubicBezTo>
                <a:cubicBezTo>
                  <a:pt x="1529" y="173"/>
                  <a:pt x="1529" y="174"/>
                  <a:pt x="1530" y="174"/>
                </a:cubicBezTo>
                <a:cubicBezTo>
                  <a:pt x="1530" y="175"/>
                  <a:pt x="1531" y="175"/>
                  <a:pt x="1531" y="176"/>
                </a:cubicBezTo>
                <a:cubicBezTo>
                  <a:pt x="1532" y="176"/>
                  <a:pt x="1532" y="177"/>
                  <a:pt x="1532" y="178"/>
                </a:cubicBezTo>
                <a:cubicBezTo>
                  <a:pt x="1532" y="178"/>
                  <a:pt x="1532" y="179"/>
                  <a:pt x="1533" y="179"/>
                </a:cubicBezTo>
                <a:cubicBezTo>
                  <a:pt x="1535" y="179"/>
                  <a:pt x="1537" y="180"/>
                  <a:pt x="1539" y="181"/>
                </a:cubicBezTo>
                <a:cubicBezTo>
                  <a:pt x="1540" y="182"/>
                  <a:pt x="1541" y="183"/>
                  <a:pt x="1542" y="183"/>
                </a:cubicBezTo>
                <a:cubicBezTo>
                  <a:pt x="1542" y="184"/>
                  <a:pt x="1542" y="186"/>
                  <a:pt x="1543" y="185"/>
                </a:cubicBezTo>
                <a:cubicBezTo>
                  <a:pt x="1543" y="185"/>
                  <a:pt x="1543" y="184"/>
                  <a:pt x="1543" y="184"/>
                </a:cubicBezTo>
                <a:cubicBezTo>
                  <a:pt x="1542" y="183"/>
                  <a:pt x="1543" y="182"/>
                  <a:pt x="1543" y="181"/>
                </a:cubicBezTo>
                <a:cubicBezTo>
                  <a:pt x="1542" y="180"/>
                  <a:pt x="1542" y="179"/>
                  <a:pt x="1541" y="178"/>
                </a:cubicBezTo>
                <a:cubicBezTo>
                  <a:pt x="1541" y="177"/>
                  <a:pt x="1541" y="176"/>
                  <a:pt x="1541" y="175"/>
                </a:cubicBezTo>
                <a:cubicBezTo>
                  <a:pt x="1540" y="174"/>
                  <a:pt x="1539" y="172"/>
                  <a:pt x="1538" y="171"/>
                </a:cubicBezTo>
                <a:cubicBezTo>
                  <a:pt x="1538" y="170"/>
                  <a:pt x="1537" y="170"/>
                  <a:pt x="1537" y="170"/>
                </a:cubicBezTo>
                <a:cubicBezTo>
                  <a:pt x="1536" y="170"/>
                  <a:pt x="1536" y="170"/>
                  <a:pt x="1536" y="170"/>
                </a:cubicBezTo>
                <a:cubicBezTo>
                  <a:pt x="1535" y="169"/>
                  <a:pt x="1535" y="170"/>
                  <a:pt x="1535" y="170"/>
                </a:cubicBezTo>
                <a:cubicBezTo>
                  <a:pt x="1534" y="171"/>
                  <a:pt x="1532" y="167"/>
                  <a:pt x="1532" y="167"/>
                </a:cubicBezTo>
                <a:cubicBezTo>
                  <a:pt x="1531" y="166"/>
                  <a:pt x="1530" y="166"/>
                  <a:pt x="1529" y="166"/>
                </a:cubicBezTo>
                <a:cubicBezTo>
                  <a:pt x="1529" y="166"/>
                  <a:pt x="1529" y="165"/>
                  <a:pt x="1529" y="164"/>
                </a:cubicBezTo>
                <a:cubicBezTo>
                  <a:pt x="1528" y="164"/>
                  <a:pt x="1527" y="163"/>
                  <a:pt x="1526" y="163"/>
                </a:cubicBezTo>
                <a:cubicBezTo>
                  <a:pt x="1525" y="162"/>
                  <a:pt x="1525" y="162"/>
                  <a:pt x="1524" y="161"/>
                </a:cubicBezTo>
                <a:cubicBezTo>
                  <a:pt x="1524" y="161"/>
                  <a:pt x="1522" y="161"/>
                  <a:pt x="1522" y="162"/>
                </a:cubicBezTo>
                <a:cubicBezTo>
                  <a:pt x="1522" y="162"/>
                  <a:pt x="1522" y="163"/>
                  <a:pt x="1521" y="163"/>
                </a:cubicBezTo>
                <a:cubicBezTo>
                  <a:pt x="1520" y="164"/>
                  <a:pt x="1522" y="160"/>
                  <a:pt x="1522" y="160"/>
                </a:cubicBezTo>
                <a:cubicBezTo>
                  <a:pt x="1522" y="160"/>
                  <a:pt x="1521" y="160"/>
                  <a:pt x="1520" y="159"/>
                </a:cubicBezTo>
                <a:close/>
                <a:moveTo>
                  <a:pt x="1564" y="261"/>
                </a:moveTo>
                <a:cubicBezTo>
                  <a:pt x="1563" y="261"/>
                  <a:pt x="1563" y="261"/>
                  <a:pt x="1562" y="261"/>
                </a:cubicBezTo>
                <a:cubicBezTo>
                  <a:pt x="1561" y="261"/>
                  <a:pt x="1559" y="263"/>
                  <a:pt x="1561" y="264"/>
                </a:cubicBezTo>
                <a:cubicBezTo>
                  <a:pt x="1562" y="264"/>
                  <a:pt x="1563" y="265"/>
                  <a:pt x="1563" y="265"/>
                </a:cubicBezTo>
                <a:cubicBezTo>
                  <a:pt x="1564" y="265"/>
                  <a:pt x="1565" y="266"/>
                  <a:pt x="1565" y="266"/>
                </a:cubicBezTo>
                <a:cubicBezTo>
                  <a:pt x="1566" y="265"/>
                  <a:pt x="1566" y="263"/>
                  <a:pt x="1565" y="262"/>
                </a:cubicBezTo>
                <a:cubicBezTo>
                  <a:pt x="1565" y="262"/>
                  <a:pt x="1564" y="262"/>
                  <a:pt x="1564" y="261"/>
                </a:cubicBezTo>
                <a:close/>
                <a:moveTo>
                  <a:pt x="1519" y="797"/>
                </a:moveTo>
                <a:cubicBezTo>
                  <a:pt x="1520" y="797"/>
                  <a:pt x="1521" y="797"/>
                  <a:pt x="1522" y="796"/>
                </a:cubicBezTo>
                <a:cubicBezTo>
                  <a:pt x="1523" y="795"/>
                  <a:pt x="1522" y="794"/>
                  <a:pt x="1521" y="794"/>
                </a:cubicBezTo>
                <a:cubicBezTo>
                  <a:pt x="1520" y="794"/>
                  <a:pt x="1519" y="795"/>
                  <a:pt x="1519" y="794"/>
                </a:cubicBezTo>
                <a:cubicBezTo>
                  <a:pt x="1518" y="794"/>
                  <a:pt x="1518" y="793"/>
                  <a:pt x="1518" y="793"/>
                </a:cubicBezTo>
                <a:cubicBezTo>
                  <a:pt x="1516" y="791"/>
                  <a:pt x="1516" y="794"/>
                  <a:pt x="1515" y="794"/>
                </a:cubicBezTo>
                <a:cubicBezTo>
                  <a:pt x="1515" y="795"/>
                  <a:pt x="1514" y="795"/>
                  <a:pt x="1513" y="795"/>
                </a:cubicBezTo>
                <a:cubicBezTo>
                  <a:pt x="1512" y="796"/>
                  <a:pt x="1511" y="797"/>
                  <a:pt x="1513" y="797"/>
                </a:cubicBezTo>
                <a:cubicBezTo>
                  <a:pt x="1513" y="798"/>
                  <a:pt x="1514" y="797"/>
                  <a:pt x="1514" y="797"/>
                </a:cubicBezTo>
                <a:cubicBezTo>
                  <a:pt x="1515" y="797"/>
                  <a:pt x="1515" y="798"/>
                  <a:pt x="1515" y="798"/>
                </a:cubicBezTo>
                <a:cubicBezTo>
                  <a:pt x="1516" y="799"/>
                  <a:pt x="1517" y="799"/>
                  <a:pt x="1517" y="798"/>
                </a:cubicBezTo>
                <a:cubicBezTo>
                  <a:pt x="1518" y="798"/>
                  <a:pt x="1517" y="797"/>
                  <a:pt x="1518" y="797"/>
                </a:cubicBezTo>
                <a:cubicBezTo>
                  <a:pt x="1518" y="796"/>
                  <a:pt x="1519" y="797"/>
                  <a:pt x="1519" y="797"/>
                </a:cubicBezTo>
                <a:close/>
                <a:moveTo>
                  <a:pt x="1502" y="702"/>
                </a:moveTo>
                <a:cubicBezTo>
                  <a:pt x="1501" y="704"/>
                  <a:pt x="1499" y="705"/>
                  <a:pt x="1498" y="707"/>
                </a:cubicBezTo>
                <a:cubicBezTo>
                  <a:pt x="1497" y="709"/>
                  <a:pt x="1500" y="709"/>
                  <a:pt x="1501" y="711"/>
                </a:cubicBezTo>
                <a:cubicBezTo>
                  <a:pt x="1501" y="712"/>
                  <a:pt x="1501" y="713"/>
                  <a:pt x="1502" y="714"/>
                </a:cubicBezTo>
                <a:cubicBezTo>
                  <a:pt x="1503" y="715"/>
                  <a:pt x="1504" y="715"/>
                  <a:pt x="1505" y="715"/>
                </a:cubicBezTo>
                <a:cubicBezTo>
                  <a:pt x="1507" y="714"/>
                  <a:pt x="1508" y="712"/>
                  <a:pt x="1509" y="710"/>
                </a:cubicBezTo>
                <a:cubicBezTo>
                  <a:pt x="1510" y="708"/>
                  <a:pt x="1513" y="709"/>
                  <a:pt x="1514" y="707"/>
                </a:cubicBezTo>
                <a:cubicBezTo>
                  <a:pt x="1515" y="706"/>
                  <a:pt x="1515" y="705"/>
                  <a:pt x="1516" y="704"/>
                </a:cubicBezTo>
                <a:cubicBezTo>
                  <a:pt x="1516" y="703"/>
                  <a:pt x="1517" y="702"/>
                  <a:pt x="1517" y="701"/>
                </a:cubicBezTo>
                <a:cubicBezTo>
                  <a:pt x="1516" y="699"/>
                  <a:pt x="1512" y="700"/>
                  <a:pt x="1512" y="698"/>
                </a:cubicBezTo>
                <a:cubicBezTo>
                  <a:pt x="1511" y="697"/>
                  <a:pt x="1511" y="695"/>
                  <a:pt x="1511" y="694"/>
                </a:cubicBezTo>
                <a:cubicBezTo>
                  <a:pt x="1511" y="693"/>
                  <a:pt x="1511" y="692"/>
                  <a:pt x="1511" y="691"/>
                </a:cubicBezTo>
                <a:cubicBezTo>
                  <a:pt x="1511" y="690"/>
                  <a:pt x="1511" y="689"/>
                  <a:pt x="1512" y="688"/>
                </a:cubicBezTo>
                <a:cubicBezTo>
                  <a:pt x="1513" y="687"/>
                  <a:pt x="1513" y="686"/>
                  <a:pt x="1514" y="686"/>
                </a:cubicBezTo>
                <a:cubicBezTo>
                  <a:pt x="1516" y="686"/>
                  <a:pt x="1517" y="691"/>
                  <a:pt x="1518" y="688"/>
                </a:cubicBezTo>
                <a:cubicBezTo>
                  <a:pt x="1518" y="686"/>
                  <a:pt x="1518" y="685"/>
                  <a:pt x="1517" y="684"/>
                </a:cubicBezTo>
                <a:cubicBezTo>
                  <a:pt x="1517" y="683"/>
                  <a:pt x="1517" y="682"/>
                  <a:pt x="1517" y="681"/>
                </a:cubicBezTo>
                <a:cubicBezTo>
                  <a:pt x="1517" y="680"/>
                  <a:pt x="1514" y="677"/>
                  <a:pt x="1513" y="676"/>
                </a:cubicBezTo>
                <a:cubicBezTo>
                  <a:pt x="1511" y="675"/>
                  <a:pt x="1509" y="676"/>
                  <a:pt x="1508" y="678"/>
                </a:cubicBezTo>
                <a:cubicBezTo>
                  <a:pt x="1506" y="679"/>
                  <a:pt x="1506" y="682"/>
                  <a:pt x="1506" y="684"/>
                </a:cubicBezTo>
                <a:cubicBezTo>
                  <a:pt x="1506" y="686"/>
                  <a:pt x="1507" y="689"/>
                  <a:pt x="1506" y="690"/>
                </a:cubicBezTo>
                <a:cubicBezTo>
                  <a:pt x="1505" y="692"/>
                  <a:pt x="1504" y="690"/>
                  <a:pt x="1504" y="689"/>
                </a:cubicBezTo>
                <a:cubicBezTo>
                  <a:pt x="1504" y="688"/>
                  <a:pt x="1503" y="687"/>
                  <a:pt x="1502" y="686"/>
                </a:cubicBezTo>
                <a:cubicBezTo>
                  <a:pt x="1502" y="685"/>
                  <a:pt x="1502" y="684"/>
                  <a:pt x="1502" y="683"/>
                </a:cubicBezTo>
                <a:cubicBezTo>
                  <a:pt x="1501" y="682"/>
                  <a:pt x="1500" y="683"/>
                  <a:pt x="1499" y="684"/>
                </a:cubicBezTo>
                <a:cubicBezTo>
                  <a:pt x="1498" y="684"/>
                  <a:pt x="1498" y="685"/>
                  <a:pt x="1497" y="686"/>
                </a:cubicBezTo>
                <a:cubicBezTo>
                  <a:pt x="1496" y="686"/>
                  <a:pt x="1495" y="686"/>
                  <a:pt x="1493" y="686"/>
                </a:cubicBezTo>
                <a:cubicBezTo>
                  <a:pt x="1491" y="687"/>
                  <a:pt x="1490" y="689"/>
                  <a:pt x="1490" y="691"/>
                </a:cubicBezTo>
                <a:cubicBezTo>
                  <a:pt x="1491" y="693"/>
                  <a:pt x="1492" y="695"/>
                  <a:pt x="1491" y="698"/>
                </a:cubicBezTo>
                <a:cubicBezTo>
                  <a:pt x="1490" y="700"/>
                  <a:pt x="1489" y="701"/>
                  <a:pt x="1489" y="704"/>
                </a:cubicBezTo>
                <a:cubicBezTo>
                  <a:pt x="1490" y="706"/>
                  <a:pt x="1492" y="706"/>
                  <a:pt x="1494" y="707"/>
                </a:cubicBezTo>
                <a:cubicBezTo>
                  <a:pt x="1496" y="708"/>
                  <a:pt x="1498" y="706"/>
                  <a:pt x="1499" y="704"/>
                </a:cubicBezTo>
                <a:cubicBezTo>
                  <a:pt x="1501" y="702"/>
                  <a:pt x="1499" y="700"/>
                  <a:pt x="1500" y="698"/>
                </a:cubicBezTo>
                <a:cubicBezTo>
                  <a:pt x="1501" y="696"/>
                  <a:pt x="1504" y="693"/>
                  <a:pt x="1504" y="696"/>
                </a:cubicBezTo>
                <a:cubicBezTo>
                  <a:pt x="1504" y="697"/>
                  <a:pt x="1503" y="698"/>
                  <a:pt x="1503" y="699"/>
                </a:cubicBezTo>
                <a:cubicBezTo>
                  <a:pt x="1502" y="700"/>
                  <a:pt x="1502" y="701"/>
                  <a:pt x="1502" y="702"/>
                </a:cubicBezTo>
                <a:close/>
                <a:moveTo>
                  <a:pt x="1527" y="580"/>
                </a:moveTo>
                <a:cubicBezTo>
                  <a:pt x="1526" y="580"/>
                  <a:pt x="1526" y="580"/>
                  <a:pt x="1525" y="580"/>
                </a:cubicBezTo>
                <a:cubicBezTo>
                  <a:pt x="1524" y="580"/>
                  <a:pt x="1523" y="580"/>
                  <a:pt x="1523" y="579"/>
                </a:cubicBezTo>
                <a:cubicBezTo>
                  <a:pt x="1521" y="579"/>
                  <a:pt x="1520" y="582"/>
                  <a:pt x="1518" y="580"/>
                </a:cubicBezTo>
                <a:cubicBezTo>
                  <a:pt x="1517" y="579"/>
                  <a:pt x="1518" y="577"/>
                  <a:pt x="1516" y="577"/>
                </a:cubicBezTo>
                <a:cubicBezTo>
                  <a:pt x="1513" y="576"/>
                  <a:pt x="1512" y="578"/>
                  <a:pt x="1510" y="579"/>
                </a:cubicBezTo>
                <a:cubicBezTo>
                  <a:pt x="1509" y="580"/>
                  <a:pt x="1506" y="579"/>
                  <a:pt x="1505" y="581"/>
                </a:cubicBezTo>
                <a:cubicBezTo>
                  <a:pt x="1504" y="583"/>
                  <a:pt x="1505" y="583"/>
                  <a:pt x="1506" y="584"/>
                </a:cubicBezTo>
                <a:cubicBezTo>
                  <a:pt x="1506" y="585"/>
                  <a:pt x="1505" y="586"/>
                  <a:pt x="1505" y="587"/>
                </a:cubicBezTo>
                <a:cubicBezTo>
                  <a:pt x="1506" y="588"/>
                  <a:pt x="1506" y="590"/>
                  <a:pt x="1507" y="590"/>
                </a:cubicBezTo>
                <a:cubicBezTo>
                  <a:pt x="1508" y="590"/>
                  <a:pt x="1509" y="589"/>
                  <a:pt x="1509" y="588"/>
                </a:cubicBezTo>
                <a:cubicBezTo>
                  <a:pt x="1510" y="587"/>
                  <a:pt x="1511" y="587"/>
                  <a:pt x="1512" y="587"/>
                </a:cubicBezTo>
                <a:cubicBezTo>
                  <a:pt x="1513" y="586"/>
                  <a:pt x="1513" y="585"/>
                  <a:pt x="1513" y="584"/>
                </a:cubicBezTo>
                <a:cubicBezTo>
                  <a:pt x="1515" y="582"/>
                  <a:pt x="1517" y="585"/>
                  <a:pt x="1516" y="587"/>
                </a:cubicBezTo>
                <a:cubicBezTo>
                  <a:pt x="1515" y="588"/>
                  <a:pt x="1515" y="589"/>
                  <a:pt x="1515" y="590"/>
                </a:cubicBezTo>
                <a:cubicBezTo>
                  <a:pt x="1515" y="591"/>
                  <a:pt x="1515" y="592"/>
                  <a:pt x="1516" y="592"/>
                </a:cubicBezTo>
                <a:cubicBezTo>
                  <a:pt x="1519" y="592"/>
                  <a:pt x="1517" y="588"/>
                  <a:pt x="1519" y="587"/>
                </a:cubicBezTo>
                <a:cubicBezTo>
                  <a:pt x="1519" y="586"/>
                  <a:pt x="1521" y="586"/>
                  <a:pt x="1521" y="586"/>
                </a:cubicBezTo>
                <a:cubicBezTo>
                  <a:pt x="1523" y="585"/>
                  <a:pt x="1523" y="585"/>
                  <a:pt x="1523" y="583"/>
                </a:cubicBezTo>
                <a:cubicBezTo>
                  <a:pt x="1524" y="582"/>
                  <a:pt x="1527" y="582"/>
                  <a:pt x="1527" y="580"/>
                </a:cubicBezTo>
                <a:close/>
                <a:moveTo>
                  <a:pt x="1008" y="1"/>
                </a:moveTo>
                <a:cubicBezTo>
                  <a:pt x="1008" y="0"/>
                  <a:pt x="1007" y="0"/>
                  <a:pt x="1007" y="1"/>
                </a:cubicBezTo>
                <a:cubicBezTo>
                  <a:pt x="1009" y="1"/>
                  <a:pt x="1009" y="1"/>
                  <a:pt x="1009" y="1"/>
                </a:cubicBezTo>
                <a:cubicBezTo>
                  <a:pt x="1009" y="1"/>
                  <a:pt x="1009" y="1"/>
                  <a:pt x="1008" y="1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6/11/2017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6/11/2017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6/11/2017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6/11/2017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6/11/2017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COMPSYS 302 – Project 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Peer-to-peer Chat Application in Python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CD617C-28AA-49B8-841B-34F77250A768}"/>
              </a:ext>
            </a:extLst>
          </p:cNvPr>
          <p:cNvSpPr/>
          <p:nvPr/>
        </p:nvSpPr>
        <p:spPr>
          <a:xfrm>
            <a:off x="1217613" y="620688"/>
            <a:ext cx="102053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2800" dirty="0"/>
              <a:t>“Science may never come up with a better office communication system than the coffee break.”</a:t>
            </a:r>
          </a:p>
          <a:p>
            <a:pPr algn="r"/>
            <a:r>
              <a:rPr lang="en-NZ" sz="2800" i="1" dirty="0"/>
              <a:t>— </a:t>
            </a:r>
            <a:r>
              <a:rPr lang="en-GB" sz="2800" i="1" dirty="0"/>
              <a:t>Earl Wilson</a:t>
            </a:r>
            <a:endParaRPr lang="en-GB" sz="2800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/>
          <a:p>
            <a:r>
              <a:rPr lang="en-US" dirty="0"/>
              <a:t>Special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10117717" cy="4343400"/>
          </a:xfrm>
        </p:spPr>
        <p:txBody>
          <a:bodyPr/>
          <a:lstStyle/>
          <a:p>
            <a:r>
              <a:rPr lang="en-US" dirty="0"/>
              <a:t>Multiple users can use a single node simultaneously</a:t>
            </a:r>
          </a:p>
          <a:p>
            <a:r>
              <a:rPr lang="en-US" dirty="0"/>
              <a:t>Two factor authentication of users by security code to email</a:t>
            </a:r>
          </a:p>
          <a:p>
            <a:r>
              <a:rPr lang="en-US" dirty="0"/>
              <a:t>An events coordination system for organizing meetings</a:t>
            </a:r>
          </a:p>
          <a:p>
            <a:r>
              <a:rPr lang="en-US" dirty="0"/>
              <a:t>Fallback p2p networking in the case of server outage</a:t>
            </a:r>
          </a:p>
          <a:p>
            <a:r>
              <a:rPr lang="en-US" dirty="0"/>
              <a:t>Forwarding of messages to offline clients</a:t>
            </a:r>
          </a:p>
          <a:p>
            <a:r>
              <a:rPr lang="en-US" dirty="0"/>
              <a:t>Daemon threads for making requests </a:t>
            </a:r>
            <a:r>
              <a:rPr lang="en-US"/>
              <a:t>to other nodes</a:t>
            </a:r>
            <a:endParaRPr lang="en-US" dirty="0"/>
          </a:p>
          <a:p>
            <a:r>
              <a:rPr lang="en-US" dirty="0"/>
              <a:t>High standard of encryption and hashing with all communication</a:t>
            </a:r>
          </a:p>
          <a:p>
            <a:r>
              <a:rPr lang="en-US" dirty="0"/>
              <a:t>Communication of formatted messages (markdown)</a:t>
            </a:r>
          </a:p>
        </p:txBody>
      </p:sp>
    </p:spTree>
    <p:extLst>
      <p:ext uri="{BB962C8B-B14F-4D97-AF65-F5344CB8AC3E}">
        <p14:creationId xmlns:p14="http://schemas.microsoft.com/office/powerpoint/2010/main" val="42026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Executive team need to communicate with each other</a:t>
            </a:r>
          </a:p>
          <a:p>
            <a:r>
              <a:rPr lang="en-US" dirty="0"/>
              <a:t>The manager proposes a peer-to-peer chat application</a:t>
            </a:r>
          </a:p>
          <a:p>
            <a:r>
              <a:rPr lang="en-US" dirty="0"/>
              <a:t>A central server will be used to authenticate users</a:t>
            </a:r>
          </a:p>
          <a:p>
            <a:r>
              <a:rPr lang="en-US" dirty="0"/>
              <a:t>Users can find other online users on other computers</a:t>
            </a:r>
          </a:p>
          <a:p>
            <a:r>
              <a:rPr lang="en-US" dirty="0"/>
              <a:t>Users can create and maintain a simple profile</a:t>
            </a:r>
          </a:p>
          <a:p>
            <a:r>
              <a:rPr lang="en-US" dirty="0"/>
              <a:t>Users can send messages, images, audio, videos &amp; other files</a:t>
            </a:r>
          </a:p>
        </p:txBody>
      </p:sp>
    </p:spTree>
    <p:extLst>
      <p:ext uri="{BB962C8B-B14F-4D97-AF65-F5344CB8AC3E}">
        <p14:creationId xmlns:p14="http://schemas.microsoft.com/office/powerpoint/2010/main" val="208443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Login server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Messages aren’t stored in a easily compromised central server</a:t>
            </a:r>
          </a:p>
          <a:p>
            <a:r>
              <a:rPr lang="en-GB" dirty="0"/>
              <a:t>IP bootstrapping is no longer an issue as login server has the IPs</a:t>
            </a:r>
          </a:p>
          <a:p>
            <a:r>
              <a:rPr lang="en-GB" dirty="0"/>
              <a:t>Operating cost is reduced as login server is less demanding than a central server</a:t>
            </a:r>
          </a:p>
          <a:p>
            <a:r>
              <a:rPr lang="en-GB" dirty="0"/>
              <a:t>An administrator can restrict access to certain users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318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300" dirty="0"/>
              <a:t>Peer-to-peer model with Central server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10CDD4-AAAC-4616-9EC3-F1CEAC20FC2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4052" y="2132856"/>
            <a:ext cx="6132681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1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1AB850-B2CE-4ABF-A144-B5FA762A3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790" y="0"/>
            <a:ext cx="2539682" cy="2539682"/>
          </a:xfrm>
          <a:prstGeom prst="rect">
            <a:avLst/>
          </a:prstGeom>
        </p:spPr>
      </p:pic>
      <p:pic>
        <p:nvPicPr>
          <p:cNvPr id="19" name="Picture 18" descr="A picture containing thing&#10;&#10;Description generated with high confidence">
            <a:extLst>
              <a:ext uri="{FF2B5EF4-FFF2-40B4-BE49-F238E27FC236}">
                <a16:creationId xmlns:a16="http://schemas.microsoft.com/office/drawing/2014/main" id="{597D4645-EFB5-437F-BBF9-AFFC6470F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999" y="2724189"/>
            <a:ext cx="1111263" cy="21794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9E47E26-2AA0-4830-9C61-65879AC309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995" y="5088113"/>
            <a:ext cx="2423269" cy="7046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50B33E5-4D2E-42C4-805B-BAFB23EFB61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2" t="13650" r="34778" b="64300"/>
          <a:stretch/>
        </p:blipFill>
        <p:spPr>
          <a:xfrm>
            <a:off x="549796" y="1630785"/>
            <a:ext cx="8585999" cy="439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BD5CC1-176D-49D7-9721-7FB4F6918D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28" t="6305" r="36197" b="36954"/>
          <a:stretch/>
        </p:blipFill>
        <p:spPr>
          <a:xfrm>
            <a:off x="7750596" y="1268760"/>
            <a:ext cx="3312368" cy="3888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093F90-AE2E-4B53-B8A6-1C4CD7E702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33" t="16702" r="26315" b="58079"/>
          <a:stretch/>
        </p:blipFill>
        <p:spPr>
          <a:xfrm>
            <a:off x="981844" y="4005064"/>
            <a:ext cx="5832648" cy="17281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413A5F-6AFD-4C76-9725-706D60F8C9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184" t="18477" r="36413" b="43696"/>
          <a:stretch/>
        </p:blipFill>
        <p:spPr>
          <a:xfrm>
            <a:off x="2061964" y="764704"/>
            <a:ext cx="309634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DBA0D6-9A8F-40D5-AB68-BA1109B17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3" t="1042" r="12566" b="32174"/>
          <a:stretch/>
        </p:blipFill>
        <p:spPr>
          <a:xfrm>
            <a:off x="1053852" y="908720"/>
            <a:ext cx="10063236" cy="457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5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B37357-3681-474A-92CC-2AE5BE4210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2" t="1664" r="13372" b="1664"/>
          <a:stretch/>
        </p:blipFill>
        <p:spPr>
          <a:xfrm>
            <a:off x="1125860" y="116632"/>
            <a:ext cx="9937104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4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4B6EF9-1EDC-4EF1-B46F-032BE3EA1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0" t="1897" r="13450"/>
          <a:stretch/>
        </p:blipFill>
        <p:spPr>
          <a:xfrm>
            <a:off x="1413892" y="116632"/>
            <a:ext cx="9721080" cy="658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0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Australi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2411F04-4D52-442C-8C0A-5514FA73E4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Australian continent presentation (widescreen)</Template>
  <TotalTime>0</TotalTime>
  <Words>207</Words>
  <Application>Microsoft Office PowerPoint</Application>
  <PresentationFormat>Custom</PresentationFormat>
  <Paragraphs>28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Continental Australia 16x9</vt:lpstr>
      <vt:lpstr>COMPSYS 302 – Project B</vt:lpstr>
      <vt:lpstr>Brief</vt:lpstr>
      <vt:lpstr>Why Login server model</vt:lpstr>
      <vt:lpstr>Peer-to-peer model with Central server</vt:lpstr>
      <vt:lpstr>Technology stack</vt:lpstr>
      <vt:lpstr>PowerPoint Presentation</vt:lpstr>
      <vt:lpstr>PowerPoint Presentation</vt:lpstr>
      <vt:lpstr>PowerPoint Presentation</vt:lpstr>
      <vt:lpstr>PowerPoint Presentation</vt:lpstr>
      <vt:lpstr>Special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2017-06-10T06:13:30Z</dcterms:created>
  <dcterms:modified xsi:type="dcterms:W3CDTF">2017-06-11T10:18:47Z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TC028048749991</vt:lpwstr>
  </property>
</Properties>
</file>