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LEELAVATHI\Documents\naanmudhalvan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[naanmudhalvan.xlsx]Sheet2!PivotTable4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 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823935"/>
        <c:axId val="122823455"/>
      </c:barChart>
      <c:catAx>
        <c:axId val="122823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23455"/>
        <c:crosses val="autoZero"/>
        <c:auto val="1"/>
        <c:lblAlgn val="ctr"/>
        <c:lblOffset val="100"/>
        <c:noMultiLvlLbl val="0"/>
      </c:catAx>
      <c:valAx>
        <c:axId val="12282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23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IN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1114425" y="3225600"/>
            <a:ext cx="8386500" cy="1869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 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altLang="en-US" lang="zh-CN"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    312206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     COMMERCE 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              AGURCHAND MANMULL JAIN COLLEGE.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739774" y="291147"/>
            <a:ext cx="8023226" cy="656910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z="4800" spc="15">
                <a:latin typeface="Trebuchet MS"/>
                <a:cs typeface="Trebuchet MS"/>
              </a:rPr>
              <a:t>M</a:t>
            </a:r>
            <a:r>
              <a:rPr b="1" sz="4800">
                <a:latin typeface="Trebuchet MS"/>
                <a:cs typeface="Trebuchet MS"/>
              </a:rPr>
              <a:t>O</a:t>
            </a:r>
            <a:r>
              <a:rPr b="1" sz="4800" spc="-15">
                <a:latin typeface="Trebuchet MS"/>
                <a:cs typeface="Trebuchet MS"/>
              </a:rPr>
              <a:t>D</a:t>
            </a:r>
            <a:r>
              <a:rPr b="1" sz="4800" spc="-35">
                <a:latin typeface="Trebuchet MS"/>
                <a:cs typeface="Trebuchet MS"/>
              </a:rPr>
              <a:t>E</a:t>
            </a:r>
            <a:r>
              <a:rPr b="1" sz="4800" spc="-30">
                <a:latin typeface="Trebuchet MS"/>
                <a:cs typeface="Trebuchet MS"/>
              </a:rPr>
              <a:t>LL</a:t>
            </a:r>
            <a:r>
              <a:rPr b="1" sz="4800" spc="-5">
                <a:latin typeface="Trebuchet MS"/>
                <a:cs typeface="Trebuchet MS"/>
              </a:rPr>
              <a:t>I</a:t>
            </a:r>
            <a:r>
              <a:rPr b="1" sz="4800" spc="30">
                <a:latin typeface="Trebuchet MS"/>
                <a:cs typeface="Trebuchet MS"/>
              </a:rPr>
              <a:t>N</a:t>
            </a:r>
            <a:r>
              <a:rPr b="1" sz="4800" spc="5">
                <a:latin typeface="Trebuchet MS"/>
                <a:cs typeface="Trebuchet MS"/>
              </a:rPr>
              <a:t>G</a:t>
            </a:r>
            <a:endParaRPr b="1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i="1" lang="en-IN" spc="5">
                <a:cs typeface="Trebuchet MS"/>
              </a:rPr>
              <a:t>Data collection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Downloaded from Edunet dashboard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Data cleaning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Identified the missing values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Performance level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Summary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Pivot table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Graph</a:t>
            </a:r>
          </a:p>
          <a:p>
            <a:pPr indent="-742950" marL="75565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endParaRPr sz="3600"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lang="en-IN" spc="-40"/>
              <a:t>esults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914400" y="2019300"/>
          <a:ext cx="7848600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109091"/>
          </a:xfrm>
        </p:spPr>
        <p:txBody>
          <a:bodyPr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0" dirty="0" sz="2800" lang="en-US">
                <a:latin typeface="+mn-lt"/>
                <a:cs typeface="Times New Roman" panose="02020603050405020304" pitchFamily="18" charset="0"/>
              </a:rPr>
              <a:t>While we comparing the performance of the employees, the number of employees are highly performed </a:t>
            </a:r>
            <a:r>
              <a:rPr b="0" dirty="0" sz="2800" lang="en-US" u="sng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PL sector </a:t>
            </a:r>
            <a:r>
              <a:rPr b="0" dirty="0" sz="2800" lang="en-US">
                <a:latin typeface="+mn-lt"/>
                <a:cs typeface="Times New Roman" panose="02020603050405020304" pitchFamily="18" charset="0"/>
              </a:rPr>
              <a:t>of the organization.</a:t>
            </a: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r>
              <a:rPr b="0" dirty="0" sz="2800" lang="en-US">
                <a:latin typeface="+mn-lt"/>
                <a:cs typeface="Times New Roman" panose="02020603050405020304" pitchFamily="18" charset="0"/>
              </a:rPr>
              <a:t>    We should motivate the employees of the other sectors by giving different kinds of tasks based on their strength, in order to improve the standard of the organization.</a:t>
            </a: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Star: 4 Points 4"/>
          <p:cNvSpPr/>
          <p:nvPr/>
        </p:nvSpPr>
        <p:spPr>
          <a:xfrm>
            <a:off x="845574" y="2271252"/>
            <a:ext cx="176981" cy="157316"/>
          </a:xfrm>
          <a:prstGeom prst="star4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1" name="Star: 4 Points 5"/>
          <p:cNvSpPr/>
          <p:nvPr/>
        </p:nvSpPr>
        <p:spPr>
          <a:xfrm>
            <a:off x="845574" y="3588774"/>
            <a:ext cx="176981" cy="157316"/>
          </a:xfrm>
          <a:prstGeom prst="star4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Performance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using 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Excel</a:t>
            </a:r>
            <a:endParaRPr sz="2800" i="1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620000" y="1984887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676275" y="762000"/>
            <a:ext cx="5636895" cy="745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sz="4250" lang="en-IN" spc="-20"/>
              <a:t>P</a:t>
            </a:r>
            <a:r>
              <a:rPr sz="4250" lang="en-IN" spc="15"/>
              <a:t>ROB</a:t>
            </a:r>
            <a:r>
              <a:rPr sz="4250" lang="en-IN" spc="55"/>
              <a:t>L</a:t>
            </a:r>
            <a:r>
              <a:rPr sz="4250" lang="en-IN" spc="-20"/>
              <a:t>E</a:t>
            </a:r>
            <a:r>
              <a:rPr sz="4250" lang="en-IN" spc="20"/>
              <a:t>M</a:t>
            </a:r>
            <a:r>
              <a:rPr sz="4250" lang="en-IN"/>
              <a:t>	</a:t>
            </a:r>
            <a:r>
              <a:rPr sz="4250" lang="en-IN" spc="10"/>
              <a:t>S</a:t>
            </a:r>
            <a:r>
              <a:rPr sz="4250" lang="en-IN" spc="-370"/>
              <a:t>T</a:t>
            </a:r>
            <a:r>
              <a:rPr sz="4250" lang="en-IN" spc="-375"/>
              <a:t>A</a:t>
            </a:r>
            <a:r>
              <a:rPr sz="4250" lang="en-IN" spc="15"/>
              <a:t>T</a:t>
            </a:r>
            <a:r>
              <a:rPr sz="4250" lang="en-IN" spc="-10"/>
              <a:t>E</a:t>
            </a:r>
            <a:r>
              <a:rPr sz="4250" lang="en-IN" spc="-20"/>
              <a:t>ME</a:t>
            </a:r>
            <a:r>
              <a:rPr sz="4250" lang="en-IN" spc="10"/>
              <a:t>NT</a:t>
            </a:r>
            <a:br>
              <a:rPr sz="4250" lang="en-IN" spc="10"/>
            </a:br>
            <a:br>
              <a:rPr sz="4250" lang="en-IN" spc="10"/>
            </a:br>
            <a:r>
              <a:rPr sz="4250" lang="en-IN" spc="10"/>
              <a:t>  </a:t>
            </a:r>
            <a: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This analysis is created to track      the performance of the   employees, in order to provide promotions, incentives to the respective employees.</a:t>
            </a:r>
            <a:b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b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This analysis helps the organisation to grow by the growth of the employees of the organisation.</a:t>
            </a:r>
            <a:br>
              <a:rPr dirty="0" sz="36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br>
              <a:rPr sz="3600" lang="en-IN" spc="10"/>
            </a:br>
            <a:endParaRPr sz="4250" lang="en-IN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4</a:t>
            </a:fld>
            <a:endParaRPr lang="en-IN" spc="10"/>
          </a:p>
        </p:txBody>
      </p:sp>
      <p:sp>
        <p:nvSpPr>
          <p:cNvPr id="1048649" name="Arrow: Right 12"/>
          <p:cNvSpPr/>
          <p:nvPr/>
        </p:nvSpPr>
        <p:spPr>
          <a:xfrm>
            <a:off x="762000" y="2209800"/>
            <a:ext cx="228600" cy="484632"/>
          </a:xfrm>
          <a:prstGeom prst="right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50" name="Arrow: Right 14"/>
          <p:cNvSpPr/>
          <p:nvPr/>
        </p:nvSpPr>
        <p:spPr>
          <a:xfrm>
            <a:off x="762000" y="4858210"/>
            <a:ext cx="285750" cy="484632"/>
          </a:xfrm>
          <a:prstGeom prst="right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654152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spc="10"/>
          </a:p>
        </p:txBody>
      </p:sp>
      <p:sp>
        <p:nvSpPr>
          <p:cNvPr id="1048656" name="TextBox 10"/>
          <p:cNvSpPr txBox="1"/>
          <p:nvPr/>
        </p:nvSpPr>
        <p:spPr>
          <a:xfrm>
            <a:off x="990600" y="2133600"/>
            <a:ext cx="7924800" cy="28600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to analyse all the data like attendance, gender, age, high, medium, low, very high skilled employees of the organisation.</a:t>
            </a:r>
            <a:endParaRPr b="1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8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lang="en-IN" spc="5"/>
              <a:t>S?</a:t>
            </a:r>
            <a:br>
              <a:rPr sz="3200" lang="en-IN" spc="5"/>
            </a:br>
            <a:br>
              <a:rPr sz="3200" lang="en-IN" spc="5"/>
            </a:br>
            <a:br>
              <a:rPr sz="3200" lang="en-IN" spc="5"/>
            </a:br>
            <a:r>
              <a:rPr sz="2800" lang="en-IN" spc="5"/>
              <a:t>    </a:t>
            </a:r>
            <a:r>
              <a:rPr b="0" sz="2800" lang="en-IN" spc="5"/>
              <a:t>Employees</a:t>
            </a:r>
            <a:br>
              <a:rPr b="0" sz="2800" lang="en-IN" spc="5"/>
            </a:br>
            <a:r>
              <a:rPr b="0" sz="2800" lang="en-IN" spc="5"/>
              <a:t>    Managers</a:t>
            </a:r>
            <a:br>
              <a:rPr b="0" sz="2800" lang="en-IN" spc="5"/>
            </a:br>
            <a:r>
              <a:rPr b="0" sz="2800" lang="en-IN" spc="5"/>
              <a:t>    Employers</a:t>
            </a:r>
            <a:br>
              <a:rPr b="0" sz="2800" lang="en-IN" spc="5"/>
            </a:br>
            <a:r>
              <a:rPr b="0" sz="2800" lang="en-IN" spc="5"/>
              <a:t>    Managerial organisations</a:t>
            </a:r>
            <a:br>
              <a:rPr b="0" sz="2800" lang="en-IN" spc="5"/>
            </a:br>
            <a:r>
              <a:rPr b="0" sz="2800" lang="en-IN" spc="5"/>
              <a:t>    </a:t>
            </a:r>
            <a:r>
              <a:rPr b="0" dirty="0" sz="2800" lang="en-IN" spc="5"/>
              <a:t>Industrial organisations</a:t>
            </a:r>
            <a:br>
              <a:rPr b="0" sz="2800" lang="en-IN" spc="5"/>
            </a:b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spc="10"/>
          </a:p>
        </p:txBody>
      </p:sp>
      <p:sp>
        <p:nvSpPr>
          <p:cNvPr id="1048662" name="Arrow: Chevron 6"/>
          <p:cNvSpPr/>
          <p:nvPr/>
        </p:nvSpPr>
        <p:spPr>
          <a:xfrm>
            <a:off x="914400" y="2514600"/>
            <a:ext cx="1524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3" name="Arrow: Chevron 8"/>
          <p:cNvSpPr/>
          <p:nvPr/>
        </p:nvSpPr>
        <p:spPr>
          <a:xfrm>
            <a:off x="914400" y="2857500"/>
            <a:ext cx="1524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4" name="Arrow: Chevron 9"/>
          <p:cNvSpPr/>
          <p:nvPr/>
        </p:nvSpPr>
        <p:spPr>
          <a:xfrm>
            <a:off x="882446" y="3313832"/>
            <a:ext cx="205248" cy="226865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5" name="Arrow: Chevron 10"/>
          <p:cNvSpPr/>
          <p:nvPr/>
        </p:nvSpPr>
        <p:spPr>
          <a:xfrm>
            <a:off x="876300" y="3770165"/>
            <a:ext cx="1905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6" name="Arrow: Chevron 11"/>
          <p:cNvSpPr/>
          <p:nvPr/>
        </p:nvSpPr>
        <p:spPr>
          <a:xfrm>
            <a:off x="876300" y="4161213"/>
            <a:ext cx="205248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9832" y="1479187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16899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algn="l"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br>
              <a:rPr sz="3600" lang="en-IN"/>
            </a:br>
            <a:br>
              <a:rPr sz="3600" lang="en-IN"/>
            </a:br>
            <a:r>
              <a:rPr sz="3600" lang="en-IN"/>
              <a:t>                   </a:t>
            </a:r>
            <a:r>
              <a:rPr b="0" sz="2800" lang="en-IN"/>
              <a:t>Conditional formatting - missing </a:t>
            </a:r>
            <a:br>
              <a:rPr b="0" sz="2800" lang="en-IN"/>
            </a:br>
            <a:r>
              <a:rPr b="0" sz="2800" lang="en-IN"/>
              <a:t>                         Pivot tables - summary</a:t>
            </a:r>
            <a:br>
              <a:rPr b="0" sz="2800" lang="en-IN"/>
            </a:br>
            <a:r>
              <a:rPr b="0" sz="2800" lang="en-IN"/>
              <a:t>                         Charts – trend </a:t>
            </a:r>
            <a:br>
              <a:rPr b="0" sz="2800" lang="en-IN"/>
            </a:br>
            <a:r>
              <a:rPr b="0" sz="2800" lang="en-IN"/>
              <a:t>                         Filtering and Formula - performance</a:t>
            </a:r>
            <a:br>
              <a:rPr b="0" sz="2800" lang="en-IN"/>
            </a:br>
            <a:r>
              <a:rPr b="0" sz="2800" lang="en-IN"/>
              <a:t>                         Graph – data visualization  </a:t>
            </a:r>
            <a:br>
              <a:rPr b="0" sz="3600" lang="en-IN"/>
            </a:br>
            <a:br>
              <a:rPr sz="3600" lang="en-IN"/>
            </a:br>
            <a:br>
              <a:rPr sz="3600" lang="en-IN"/>
            </a:br>
            <a:br>
              <a:rPr sz="3600" lang="en-IN"/>
            </a:br>
            <a:br>
              <a:rPr sz="3600" lang="en-IN"/>
            </a:br>
            <a:endParaRPr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7755"/>
          </a:xfrm>
        </p:spPr>
        <p:txBody>
          <a:bodyPr/>
          <a:p>
            <a:r>
              <a:rPr lang="en-IN"/>
              <a:t>Dataset Description</a:t>
            </a:r>
            <a:br>
              <a:rPr lang="en-IN"/>
            </a:br>
            <a:br>
              <a:rPr lang="en-IN"/>
            </a:br>
            <a:r>
              <a:rPr b="0" sz="4000" lang="en-IN"/>
              <a:t> </a:t>
            </a: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Employee = Kaggle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26 – Features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9 -  Features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id – numerical values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Name – text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type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Performance level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rating – numerical values</a:t>
            </a:r>
            <a:br>
              <a:rPr b="0" sz="4000" lang="en-IN">
                <a:latin typeface="+mn-lt"/>
              </a:rPr>
            </a:br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lang="en-US" spc="20"/>
              <a:t>"</a:t>
            </a:r>
            <a:r>
              <a:rPr sz="4250" spc="10"/>
              <a:t>WOW</a:t>
            </a:r>
            <a:r>
              <a:rPr sz="4250" lang="en-US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28600" y="2019300"/>
            <a:ext cx="8534018" cy="1261884"/>
          </a:xfrm>
          <a:prstGeom prst="rect"/>
          <a:noFill/>
        </p:spPr>
        <p:txBody>
          <a:bodyPr rtlCol="0" wrap="square">
            <a:spAutoFit/>
          </a:bodyPr>
          <a:p>
            <a:pPr algn="l" indent="-457200" marL="457200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=IFS(Z8&gt;=5,”VERY HIGH”,Z8&gt;=4,”HIGH”,Z8&gt;=3,”MED”,TRUE,”LOW”) </a:t>
            </a:r>
          </a:p>
          <a:p>
            <a:endParaRPr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I2202</dc:creator>
  <dcterms:created xsi:type="dcterms:W3CDTF">2024-09-02T05:56:23Z</dcterms:created>
  <dcterms:modified xsi:type="dcterms:W3CDTF">2024-09-02T05:56:23Z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e8f07840359347ef93aa46824e7872f8</vt:lpwstr>
  </property>
</Properties>
</file>