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DC1DD-1289-45C0-8A42-F6904C6C93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2C1A-157D-45EE-A8E0-6992423451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2C1A-157D-45EE-A8E0-6992423451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1F7432-0298-4F71-B8CF-46944736AA9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C8BFFF2-B17E-4D46-8E97-F622694FE8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BY-</a:t>
            </a:r>
          </a:p>
          <a:p>
            <a:r>
              <a:rPr lang="en-US" dirty="0" smtClean="0"/>
              <a:t>V.TAMILSELVAN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SHOP INVENTORY MANAGEMENT SYSTEM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PROPOSED WORK</a:t>
            </a:r>
          </a:p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OUTPUT SCREEENSHOT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RETAIL SHOP INVENTORY    </a:t>
            </a:r>
            <a:br>
              <a:rPr lang="en-US" dirty="0" smtClean="0"/>
            </a:br>
            <a:r>
              <a:rPr lang="en-US" dirty="0" smtClean="0"/>
              <a:t>              MANAGEMENT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of new client/user and authentication of existing client.</a:t>
            </a:r>
          </a:p>
          <a:p>
            <a:r>
              <a:rPr lang="en-US" dirty="0" smtClean="0"/>
              <a:t>Provide a user friendly interface to the user to work with application.</a:t>
            </a:r>
          </a:p>
          <a:p>
            <a:r>
              <a:rPr lang="en-US" dirty="0" smtClean="0"/>
              <a:t>Add new good and manage the entire item in the store.</a:t>
            </a:r>
          </a:p>
          <a:p>
            <a:r>
              <a:rPr lang="en-US" dirty="0" smtClean="0"/>
              <a:t>Generation of reports </a:t>
            </a:r>
            <a:r>
              <a:rPr lang="en-US" dirty="0" err="1" smtClean="0"/>
              <a:t>releated</a:t>
            </a:r>
            <a:r>
              <a:rPr lang="en-US" dirty="0" smtClean="0"/>
              <a:t> of all the store problems.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SCOPE OF THE PROJECT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r>
              <a:rPr lang="en-US" dirty="0" smtClean="0"/>
              <a:t>Our problem is to implement a new inventory management system for the west </a:t>
            </a:r>
            <a:r>
              <a:rPr lang="en-US" dirty="0" err="1" smtClean="0"/>
              <a:t>virginia</a:t>
            </a:r>
            <a:r>
              <a:rPr lang="en-US" dirty="0" smtClean="0"/>
              <a:t> state police and to develop a conversion process for their previous DOS based inventory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          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System is important to ensure quality control in businesses that handle transactions revolving around consumer goods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Without proper inventory control, a large retail store may </a:t>
            </a:r>
            <a:r>
              <a:rPr lang="en-US" dirty="0" smtClean="0"/>
              <a:t>run </a:t>
            </a:r>
            <a:r>
              <a:rPr lang="en-US" dirty="0" smtClean="0"/>
              <a:t>out of stock on an important item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good Inventory Management System will alert the retailer when it is time to reorder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Inventory Management System is also an important means of automatically tracking large shipments.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ABSTACT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PROPOSED WORK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</TotalTime>
  <Words>168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RETAIL SHOP INVENTORY MANAGEMENT SYSTEM</vt:lpstr>
      <vt:lpstr>            RETAIL SHOP INVENTORY                   MANAGEMENT SYSTEM</vt:lpstr>
      <vt:lpstr>         SCOPE OF THE PROJECT</vt:lpstr>
      <vt:lpstr>          PROBLEM STATEMENT</vt:lpstr>
      <vt:lpstr>                        ABSTACT</vt:lpstr>
      <vt:lpstr>               PROPOSED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SHOP INVENTORY MANAGEMENT SYSTEM</dc:title>
  <dc:creator>Windows User</dc:creator>
  <cp:lastModifiedBy>Windows User</cp:lastModifiedBy>
  <cp:revision>5</cp:revision>
  <dcterms:created xsi:type="dcterms:W3CDTF">2023-02-22T06:34:27Z</dcterms:created>
  <dcterms:modified xsi:type="dcterms:W3CDTF">2023-02-22T07:14:42Z</dcterms:modified>
</cp:coreProperties>
</file>