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R. Tamilselvan</a:t>
            </a:r>
          </a:p>
          <a:p>
            <a:r>
              <a:rPr lang="en-US" sz="2400" dirty="0"/>
              <a:t>REGISTER NO: 312205738,asunm289312205738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other sector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created by analyzes employee achievements, and tracks the performance of the employees, in case of low- level performance employees we will motivate them to do things in a better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 of the organization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388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tamilselvan tamilselvan</cp:lastModifiedBy>
  <cp:revision>44</cp:revision>
  <dcterms:created xsi:type="dcterms:W3CDTF">2024-03-29T15:07:22Z</dcterms:created>
  <dcterms:modified xsi:type="dcterms:W3CDTF">2024-09-26T09:52:52Z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