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33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0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11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9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5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8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8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5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5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2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7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E72C-87EE-41E0-B586-CF02CB018D7F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F82A14-A354-4AAC-80EC-E77D8FA4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695" y="1573124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JWT</a:t>
            </a:r>
            <a:endParaRPr lang="en-IN" sz="9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672" y="334850"/>
            <a:ext cx="8242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D0D0D"/>
                </a:solidFill>
                <a:latin typeface="Söhne"/>
              </a:rPr>
              <a:t>Symmetric Algorithms</a:t>
            </a:r>
            <a:r>
              <a:rPr lang="en-US" u="sng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öhne"/>
              </a:rPr>
              <a:t>Symmetric algorithms use a single key for both encryption and decryption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 This key is shared between the communicating parties and must be kept secret.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same key is used to both encrypt plaintext into ciphertext and decrypt ciphertext back into plaintext.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Examples of symmetric algorithms include DES (Data Encryption Standard), AES (Advanced Encryption Standard), and HMAC (Hash-based Message Authentication Code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1672" y="2851013"/>
            <a:ext cx="82424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D0D0D"/>
                </a:solidFill>
                <a:latin typeface="Söhne"/>
              </a:rPr>
              <a:t>Asymmetric Algorithms</a:t>
            </a:r>
            <a:r>
              <a:rPr lang="en-US" u="sng" dirty="0">
                <a:solidFill>
                  <a:srgbClr val="0D0D0D"/>
                </a:solidFill>
                <a:latin typeface="Söhne"/>
              </a:rPr>
              <a:t> (also known as Public-Key Cryptography):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öhne"/>
              </a:rPr>
              <a:t>Asymmetric algorithms use a pair of keys: a public key and a private key.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These keys are mathematically related, but it is computationally infeasible to derive one key from the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public key is freely distributed and can be used to encrypt data or verify signatures, while the private key is kept secret and is used for decryption or signing.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Data encrypted with the public key can only be decrypted with the corresponding private key, and vice versa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Examples of asymmetric algorithms include RSA 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–Shamir–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Adleman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), DSA (Digital Signature Algorithm), and ECC (Elliptic Curve Cryptography).</a:t>
            </a:r>
            <a:endParaRPr lang="en-US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4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936954" y="718288"/>
            <a:ext cx="4948278" cy="4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825">
              <a:lnSpc>
                <a:spcPts val="3095"/>
              </a:lnSpc>
            </a:pPr>
            <a:r>
              <a:rPr b="1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b="1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b="1" spc="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854559" y="1674743"/>
            <a:ext cx="7774941" cy="3601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065">
              <a:lnSpc>
                <a:spcPct val="100000"/>
              </a:lnSpc>
            </a:pPr>
            <a:r>
              <a:rPr sz="2000" b="1" spc="15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sz="2000" b="1" spc="-20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b="1" spc="35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sz="2000" b="1" spc="-55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b="1" spc="15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sz="2000" b="1" spc="5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spc="-80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sz="2000" b="1" spc="-60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spc="-50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b="1" spc="45" dirty="0">
                <a:solidFill>
                  <a:srgbClr val="DB7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165" marR="5080" indent="-291465">
              <a:lnSpc>
                <a:spcPct val="122300"/>
              </a:lnSpc>
              <a:buClr>
                <a:srgbClr val="050505"/>
              </a:buClr>
              <a:buFont typeface="Arial"/>
              <a:buChar char="•"/>
              <a:tabLst>
                <a:tab pos="317500" algn="l"/>
              </a:tabLst>
            </a:pPr>
            <a:r>
              <a:rPr sz="2000" b="1" spc="-25" dirty="0">
                <a:solidFill>
                  <a:srgbClr val="D16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sz="2000" b="1" spc="85" dirty="0">
                <a:solidFill>
                  <a:srgbClr val="D16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b="1" spc="-80" dirty="0">
                <a:solidFill>
                  <a:srgbClr val="C88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b="1" spc="15" dirty="0">
                <a:solidFill>
                  <a:srgbClr val="C88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sz="2000" b="1" spc="5" dirty="0">
                <a:solidFill>
                  <a:srgbClr val="C88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spc="160" dirty="0">
                <a:solidFill>
                  <a:srgbClr val="C88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b="1" spc="95" dirty="0">
                <a:solidFill>
                  <a:srgbClr val="C88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sz="2000" spc="-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sz="2000" spc="-9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8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2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</a:t>
            </a:r>
            <a:r>
              <a:rPr sz="2000" spc="-1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4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17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7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11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8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1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2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9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7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1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6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3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1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2000" spc="-5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3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7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</a:t>
            </a:r>
            <a:r>
              <a:rPr sz="2000" spc="-9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spc="1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1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18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4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3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000" spc="-2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1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215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1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8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2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10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-23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6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9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2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sz="2000" spc="-12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3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3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1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4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000" spc="-11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2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sz="2000" spc="-22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5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2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2000" spc="-229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3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000" spc="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8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114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-5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2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-1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1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sz="2000" spc="-8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9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3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215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sz="2000" spc="-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19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9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21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-5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9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2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</a:t>
            </a:r>
            <a:r>
              <a:rPr sz="2000" spc="6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8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2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sz="2000" spc="16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165">
              <a:lnSpc>
                <a:spcPct val="100000"/>
              </a:lnSpc>
            </a:pPr>
            <a:r>
              <a:rPr sz="2000" spc="-13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1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3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6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</a:t>
            </a:r>
            <a:r>
              <a:rPr sz="2000" spc="-14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3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5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4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2930" algn="ctr">
              <a:lnSpc>
                <a:spcPct val="100000"/>
              </a:lnSpc>
            </a:pPr>
            <a:r>
              <a:rPr sz="2000" b="1" spc="-6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"us</a:t>
            </a:r>
            <a:r>
              <a:rPr sz="2000" b="1" spc="-12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3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8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000" b="1" spc="-100" dirty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spc="-65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spc="-8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  <a:r>
              <a:rPr sz="2000" b="1" spc="-15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7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000" b="1" spc="12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000" b="1" spc="-35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6965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5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078622" y="589499"/>
            <a:ext cx="4948278" cy="4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825">
              <a:lnSpc>
                <a:spcPts val="3095"/>
              </a:lnSpc>
            </a:pPr>
            <a:r>
              <a:rPr b="1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b="1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b="1" spc="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809767" y="1626205"/>
            <a:ext cx="7485987" cy="343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365">
              <a:lnSpc>
                <a:spcPct val="100000"/>
              </a:lnSpc>
            </a:pPr>
            <a:r>
              <a:rPr sz="2000" b="1" spc="-50" dirty="0">
                <a:solidFill>
                  <a:srgbClr val="DA794B"/>
                </a:solidFill>
                <a:latin typeface="Arial"/>
                <a:cs typeface="Arial"/>
              </a:rPr>
              <a:t>header.pay</a:t>
            </a:r>
            <a:r>
              <a:rPr sz="2000" b="1" spc="75" dirty="0">
                <a:solidFill>
                  <a:srgbClr val="DA794B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DA794B"/>
                </a:solidFill>
                <a:latin typeface="Arial"/>
                <a:cs typeface="Arial"/>
              </a:rPr>
              <a:t>oa</a:t>
            </a:r>
            <a:r>
              <a:rPr sz="2000" b="1" spc="-70" dirty="0">
                <a:solidFill>
                  <a:srgbClr val="DA794B"/>
                </a:solidFill>
                <a:latin typeface="Arial"/>
                <a:cs typeface="Arial"/>
              </a:rPr>
              <a:t>d</a:t>
            </a:r>
            <a:r>
              <a:rPr sz="2000" b="1" spc="-105" dirty="0">
                <a:solidFill>
                  <a:srgbClr val="DA794B"/>
                </a:solidFill>
                <a:latin typeface="Arial"/>
                <a:cs typeface="Arial"/>
              </a:rPr>
              <a:t>.</a:t>
            </a:r>
            <a:r>
              <a:rPr sz="2000" b="1" spc="-135" dirty="0">
                <a:solidFill>
                  <a:srgbClr val="DA794B"/>
                </a:solidFill>
                <a:latin typeface="Arial"/>
                <a:cs typeface="Arial"/>
              </a:rPr>
              <a:t>s</a:t>
            </a:r>
            <a:r>
              <a:rPr sz="2000" b="1" spc="-85" dirty="0">
                <a:solidFill>
                  <a:srgbClr val="DA794B"/>
                </a:solidFill>
                <a:latin typeface="Arial"/>
                <a:cs typeface="Arial"/>
              </a:rPr>
              <a:t>i</a:t>
            </a:r>
            <a:r>
              <a:rPr sz="2000" b="1" spc="-114" dirty="0">
                <a:solidFill>
                  <a:srgbClr val="DA794B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DA794B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DA794B"/>
                </a:solidFill>
                <a:latin typeface="Arial"/>
                <a:cs typeface="Arial"/>
              </a:rPr>
              <a:t>ature</a:t>
            </a:r>
            <a:endParaRPr sz="2000" dirty="0">
              <a:latin typeface="Arial"/>
              <a:cs typeface="Arial"/>
            </a:endParaRPr>
          </a:p>
          <a:p>
            <a:pPr marL="291465" marR="5080" indent="-278765">
              <a:lnSpc>
                <a:spcPct val="111000"/>
              </a:lnSpc>
              <a:spcBef>
                <a:spcPts val="1595"/>
              </a:spcBef>
              <a:buClr>
                <a:srgbClr val="050505"/>
              </a:buClr>
              <a:buFont typeface="Arial"/>
              <a:buChar char="•"/>
              <a:tabLst>
                <a:tab pos="292100" algn="l"/>
              </a:tabLst>
            </a:pPr>
            <a:r>
              <a:rPr sz="2000" b="1" spc="-120" dirty="0">
                <a:solidFill>
                  <a:srgbClr val="DA794B"/>
                </a:solidFill>
                <a:latin typeface="Arial"/>
                <a:cs typeface="Arial"/>
              </a:rPr>
              <a:t>S</a:t>
            </a:r>
            <a:r>
              <a:rPr sz="2000" b="1" spc="-95" dirty="0">
                <a:solidFill>
                  <a:srgbClr val="DA794B"/>
                </a:solidFill>
                <a:latin typeface="Arial"/>
                <a:cs typeface="Arial"/>
              </a:rPr>
              <a:t>i</a:t>
            </a:r>
            <a:r>
              <a:rPr sz="2000" b="1" spc="-114" dirty="0">
                <a:solidFill>
                  <a:srgbClr val="DA794B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DA794B"/>
                </a:solidFill>
                <a:latin typeface="Arial"/>
                <a:cs typeface="Arial"/>
              </a:rPr>
              <a:t>nature</a:t>
            </a:r>
            <a:r>
              <a:rPr sz="2000" b="1" spc="-100" dirty="0">
                <a:solidFill>
                  <a:srgbClr val="DA794B"/>
                </a:solidFill>
                <a:latin typeface="Arial"/>
                <a:cs typeface="Arial"/>
              </a:rPr>
              <a:t> </a:t>
            </a:r>
            <a:r>
              <a:rPr sz="2000" spc="220" dirty="0">
                <a:solidFill>
                  <a:srgbClr val="DA794B"/>
                </a:solidFill>
                <a:latin typeface="Arial"/>
                <a:cs typeface="Arial"/>
              </a:rPr>
              <a:t>-</a:t>
            </a:r>
            <a:r>
              <a:rPr sz="2000" spc="-245" dirty="0">
                <a:solidFill>
                  <a:srgbClr val="DA79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Arial"/>
                <a:cs typeface="Arial"/>
              </a:rPr>
              <a:t>To</a:t>
            </a:r>
            <a:r>
              <a:rPr sz="2000" spc="-17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D4D4D"/>
                </a:solidFill>
                <a:latin typeface="Arial"/>
                <a:cs typeface="Arial"/>
              </a:rPr>
              <a:t>create</a:t>
            </a:r>
            <a:r>
              <a:rPr sz="2000" spc="-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the</a:t>
            </a:r>
            <a:r>
              <a:rPr sz="2000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415" dirty="0">
                <a:solidFill>
                  <a:srgbClr val="5D5D5D"/>
                </a:solidFill>
                <a:latin typeface="Arial"/>
                <a:cs typeface="Arial"/>
              </a:rPr>
              <a:t>s</a:t>
            </a:r>
            <a:r>
              <a:rPr sz="2000" spc="-300" dirty="0">
                <a:solidFill>
                  <a:srgbClr val="5D5D5D"/>
                </a:solidFill>
                <a:latin typeface="Arial"/>
                <a:cs typeface="Arial"/>
              </a:rPr>
              <a:t>i</a:t>
            </a:r>
            <a:r>
              <a:rPr sz="2000" spc="-35" dirty="0">
                <a:solidFill>
                  <a:srgbClr val="5D5D5D"/>
                </a:solidFill>
                <a:latin typeface="Arial"/>
                <a:cs typeface="Arial"/>
              </a:rPr>
              <a:t>g</a:t>
            </a:r>
            <a:r>
              <a:rPr sz="2000" spc="-20" dirty="0">
                <a:solidFill>
                  <a:srgbClr val="5D5D5D"/>
                </a:solidFill>
                <a:latin typeface="Arial"/>
                <a:cs typeface="Arial"/>
              </a:rPr>
              <a:t>na</a:t>
            </a:r>
            <a:r>
              <a:rPr sz="2000" spc="-75" dirty="0">
                <a:solidFill>
                  <a:srgbClr val="5D5D5D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363636"/>
                </a:solidFill>
                <a:latin typeface="Arial"/>
                <a:cs typeface="Arial"/>
              </a:rPr>
              <a:t>u</a:t>
            </a:r>
            <a:r>
              <a:rPr sz="2000" spc="60" dirty="0">
                <a:solidFill>
                  <a:srgbClr val="363636"/>
                </a:solidFill>
                <a:latin typeface="Arial"/>
                <a:cs typeface="Arial"/>
              </a:rPr>
              <a:t>re</a:t>
            </a:r>
            <a:r>
              <a:rPr sz="2000" spc="-275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2000" spc="20" dirty="0">
                <a:solidFill>
                  <a:srgbClr val="4D4D4D"/>
                </a:solidFill>
                <a:latin typeface="Arial"/>
                <a:cs typeface="Arial"/>
              </a:rPr>
              <a:t>art</a:t>
            </a:r>
            <a:r>
              <a:rPr sz="2000" spc="-254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sz="2000" spc="-2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2000" spc="7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2000" spc="-229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D4D4D"/>
                </a:solidFill>
                <a:latin typeface="Arial"/>
                <a:cs typeface="Arial"/>
              </a:rPr>
              <a:t>have</a:t>
            </a:r>
            <a:r>
              <a:rPr sz="2000" spc="-2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D4D4D"/>
                </a:solidFill>
                <a:latin typeface="Arial"/>
                <a:cs typeface="Arial"/>
              </a:rPr>
              <a:t>to</a:t>
            </a:r>
            <a:r>
              <a:rPr sz="2000" spc="-1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take </a:t>
            </a:r>
            <a:r>
              <a:rPr sz="2000" spc="1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2000" spc="-75" dirty="0">
                <a:solidFill>
                  <a:srgbClr val="4D4D4D"/>
                </a:solidFill>
                <a:latin typeface="Arial"/>
                <a:cs typeface="Arial"/>
              </a:rPr>
              <a:t>h</a:t>
            </a:r>
            <a:r>
              <a:rPr sz="2000" spc="-3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nc</a:t>
            </a:r>
            <a:r>
              <a:rPr sz="2000" spc="-14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2000" spc="-1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140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2000" spc="-19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D4D4D"/>
                </a:solidFill>
                <a:latin typeface="Arial"/>
                <a:cs typeface="Arial"/>
              </a:rPr>
              <a:t>h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-70" dirty="0">
                <a:solidFill>
                  <a:srgbClr val="4D4D4D"/>
                </a:solidFill>
                <a:latin typeface="Arial"/>
                <a:cs typeface="Arial"/>
              </a:rPr>
              <a:t>ade</a:t>
            </a:r>
            <a:r>
              <a:rPr sz="2000" spc="-5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2000" spc="175" dirty="0">
                <a:solidFill>
                  <a:srgbClr val="6E6E6E"/>
                </a:solidFill>
                <a:latin typeface="Arial"/>
                <a:cs typeface="Arial"/>
              </a:rPr>
              <a:t>,</a:t>
            </a:r>
            <a:r>
              <a:rPr sz="2000" spc="50" dirty="0">
                <a:solidFill>
                  <a:srgbClr val="5D5D5D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5D5D5D"/>
                </a:solidFill>
                <a:latin typeface="Arial"/>
                <a:cs typeface="Arial"/>
              </a:rPr>
              <a:t>h</a:t>
            </a:r>
            <a:r>
              <a:rPr sz="2000" spc="-35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2000" spc="-220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-14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2000" spc="-8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2000" spc="-50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2000" spc="-1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1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2000" spc="-17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2000" spc="-85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sz="2000" spc="-40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2000" spc="-75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2000" spc="180" dirty="0">
                <a:solidFill>
                  <a:srgbClr val="4D4D4D"/>
                </a:solidFill>
                <a:latin typeface="Arial"/>
                <a:cs typeface="Arial"/>
              </a:rPr>
              <a:t>.</a:t>
            </a:r>
            <a:r>
              <a:rPr sz="2000" spc="-35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2000" spc="-220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5D5D5D"/>
                </a:solidFill>
                <a:latin typeface="Arial"/>
                <a:cs typeface="Arial"/>
              </a:rPr>
              <a:t>s</a:t>
            </a:r>
            <a:r>
              <a:rPr sz="2000" spc="-185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2000" spc="-55" dirty="0">
                <a:solidFill>
                  <a:srgbClr val="5D5D5D"/>
                </a:solidFill>
                <a:latin typeface="Arial"/>
                <a:cs typeface="Arial"/>
              </a:rPr>
              <a:t>c</a:t>
            </a:r>
            <a:r>
              <a:rPr sz="2000" spc="45" dirty="0">
                <a:solidFill>
                  <a:srgbClr val="5D5D5D"/>
                </a:solidFill>
                <a:latin typeface="Arial"/>
                <a:cs typeface="Arial"/>
              </a:rPr>
              <a:t>re</a:t>
            </a:r>
            <a:r>
              <a:rPr sz="2000" spc="35" dirty="0">
                <a:solidFill>
                  <a:srgbClr val="5D5D5D"/>
                </a:solidFill>
                <a:latin typeface="Arial"/>
                <a:cs typeface="Arial"/>
              </a:rPr>
              <a:t>t</a:t>
            </a:r>
            <a:r>
              <a:rPr sz="2000" spc="180" dirty="0">
                <a:solidFill>
                  <a:srgbClr val="363636"/>
                </a:solidFill>
                <a:latin typeface="Arial"/>
                <a:cs typeface="Arial"/>
              </a:rPr>
              <a:t>.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the</a:t>
            </a:r>
            <a:r>
              <a:rPr sz="2000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2000" spc="-14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2000" spc="-35" dirty="0">
                <a:solidFill>
                  <a:srgbClr val="4D4D4D"/>
                </a:solidFill>
                <a:latin typeface="Arial"/>
                <a:cs typeface="Arial"/>
              </a:rPr>
              <a:t>g</a:t>
            </a:r>
            <a:r>
              <a:rPr sz="2000" spc="25" dirty="0">
                <a:solidFill>
                  <a:srgbClr val="4D4D4D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2000" spc="80" dirty="0">
                <a:solidFill>
                  <a:srgbClr val="4D4D4D"/>
                </a:solidFill>
                <a:latin typeface="Arial"/>
                <a:cs typeface="Arial"/>
              </a:rPr>
              <a:t>h</a:t>
            </a:r>
            <a:r>
              <a:rPr sz="2000" spc="-90" dirty="0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sz="2000" spc="-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D4D4D"/>
                </a:solidFill>
                <a:latin typeface="Arial"/>
                <a:cs typeface="Arial"/>
              </a:rPr>
              <a:t>spe</a:t>
            </a:r>
            <a:r>
              <a:rPr sz="2000" spc="-10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2000" spc="-40" dirty="0">
                <a:solidFill>
                  <a:srgbClr val="242424"/>
                </a:solidFill>
                <a:latin typeface="Arial"/>
                <a:cs typeface="Arial"/>
              </a:rPr>
              <a:t>i</a:t>
            </a:r>
            <a:r>
              <a:rPr sz="2000" spc="10" dirty="0">
                <a:solidFill>
                  <a:srgbClr val="4D4D4D"/>
                </a:solidFill>
                <a:latin typeface="Arial"/>
                <a:cs typeface="Arial"/>
              </a:rPr>
              <a:t>fi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1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2000" spc="-204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2000" spc="16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242424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242424"/>
                </a:solidFill>
                <a:latin typeface="Arial"/>
                <a:cs typeface="Arial"/>
              </a:rPr>
              <a:t>h</a:t>
            </a:r>
            <a:r>
              <a:rPr sz="2000" spc="-3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-1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363636"/>
                </a:solidFill>
                <a:latin typeface="Arial"/>
                <a:cs typeface="Arial"/>
              </a:rPr>
              <a:t>h</a:t>
            </a:r>
            <a:r>
              <a:rPr sz="2000" spc="-40" dirty="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sz="2000" spc="-70" dirty="0">
                <a:solidFill>
                  <a:srgbClr val="363636"/>
                </a:solidFill>
                <a:latin typeface="Arial"/>
                <a:cs typeface="Arial"/>
              </a:rPr>
              <a:t>ade</a:t>
            </a:r>
            <a:r>
              <a:rPr sz="2000" spc="-5" dirty="0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sz="2000" spc="175" dirty="0">
                <a:solidFill>
                  <a:srgbClr val="5D5D5D"/>
                </a:solidFill>
                <a:latin typeface="Arial"/>
                <a:cs typeface="Arial"/>
              </a:rPr>
              <a:t>,</a:t>
            </a:r>
            <a:r>
              <a:rPr sz="2000" spc="-14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2000" spc="15" dirty="0">
                <a:solidFill>
                  <a:srgbClr val="242424"/>
                </a:solidFill>
                <a:latin typeface="Arial"/>
                <a:cs typeface="Arial"/>
              </a:rPr>
              <a:t>d</a:t>
            </a:r>
            <a:r>
              <a:rPr sz="2000" spc="-1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2000" spc="-14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gn</a:t>
            </a:r>
            <a:r>
              <a:rPr sz="2000" spc="-14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42424"/>
                </a:solidFill>
                <a:latin typeface="Arial"/>
                <a:cs typeface="Arial"/>
              </a:rPr>
              <a:t>th</a:t>
            </a:r>
            <a:r>
              <a:rPr sz="2000" spc="-50" dirty="0">
                <a:solidFill>
                  <a:srgbClr val="4D4D4D"/>
                </a:solidFill>
                <a:latin typeface="Arial"/>
                <a:cs typeface="Arial"/>
              </a:rPr>
              <a:t>at.</a:t>
            </a:r>
            <a:endParaRPr sz="2000" dirty="0">
              <a:latin typeface="Arial"/>
              <a:cs typeface="Arial"/>
            </a:endParaRPr>
          </a:p>
          <a:p>
            <a:pPr marL="291465" marR="2134870">
              <a:lnSpc>
                <a:spcPct val="186400"/>
              </a:lnSpc>
              <a:spcBef>
                <a:spcPts val="50"/>
              </a:spcBef>
            </a:pPr>
            <a:r>
              <a:rPr sz="2000" spc="-15" dirty="0">
                <a:solidFill>
                  <a:srgbClr val="4D4D4D"/>
                </a:solidFill>
                <a:latin typeface="Arial"/>
                <a:cs typeface="Arial"/>
              </a:rPr>
              <a:t>For</a:t>
            </a:r>
            <a:r>
              <a:rPr sz="2000" spc="-10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D5D5D"/>
                </a:solidFill>
                <a:latin typeface="Arial"/>
                <a:cs typeface="Arial"/>
              </a:rPr>
              <a:t>ex</a:t>
            </a:r>
            <a:r>
              <a:rPr sz="2000" spc="-80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2000" spc="-45" dirty="0">
                <a:solidFill>
                  <a:srgbClr val="5D5D5D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5D5D5D"/>
                </a:solidFill>
                <a:latin typeface="Arial"/>
                <a:cs typeface="Arial"/>
              </a:rPr>
              <a:t>p</a:t>
            </a:r>
            <a:r>
              <a:rPr sz="2000" spc="20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2000" spc="-140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5D5D5D"/>
                </a:solidFill>
                <a:latin typeface="Arial"/>
                <a:cs typeface="Arial"/>
              </a:rPr>
              <a:t>(</a:t>
            </a:r>
            <a:r>
              <a:rPr sz="2000" spc="25" dirty="0">
                <a:solidFill>
                  <a:srgbClr val="5D5D5D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5D5D5D"/>
                </a:solidFill>
                <a:latin typeface="Arial"/>
                <a:cs typeface="Arial"/>
              </a:rPr>
              <a:t>MAC</a:t>
            </a:r>
            <a:r>
              <a:rPr sz="2000" spc="-155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4D4D4D"/>
                </a:solidFill>
                <a:latin typeface="Arial"/>
                <a:cs typeface="Arial"/>
              </a:rPr>
              <a:t>HA2</a:t>
            </a:r>
            <a:r>
              <a:rPr sz="2000" spc="-75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r>
              <a:rPr sz="2000" spc="2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r>
              <a:rPr sz="2000" dirty="0">
                <a:solidFill>
                  <a:srgbClr val="5D5D5D"/>
                </a:solidFill>
                <a:latin typeface="Arial"/>
                <a:cs typeface="Arial"/>
              </a:rPr>
              <a:t>a</a:t>
            </a:r>
            <a:r>
              <a:rPr sz="2000" spc="20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r>
              <a:rPr sz="2000" spc="-100" dirty="0">
                <a:solidFill>
                  <a:srgbClr val="4D4D4D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2000" spc="175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2000" spc="2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D4D4D"/>
                </a:solidFill>
                <a:latin typeface="Arial"/>
                <a:cs typeface="Arial"/>
              </a:rPr>
              <a:t>h</a:t>
            </a:r>
            <a:r>
              <a:rPr sz="2000" spc="-45" dirty="0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sz="2000" spc="-20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r>
              <a:rPr sz="2000" spc="475" dirty="0">
                <a:solidFill>
                  <a:srgbClr val="6E6E6E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242424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sz="2000" spc="-65" dirty="0">
                <a:solidFill>
                  <a:srgbClr val="4D4D4D"/>
                </a:solidFill>
                <a:latin typeface="Arial"/>
                <a:cs typeface="Arial"/>
              </a:rPr>
              <a:t>AC</a:t>
            </a:r>
            <a:r>
              <a:rPr sz="2000" spc="-75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4D4D4D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4D4D4D"/>
                </a:solidFill>
                <a:latin typeface="Arial"/>
                <a:cs typeface="Arial"/>
              </a:rPr>
              <a:t>A256(</a:t>
            </a:r>
            <a:endParaRPr sz="2000" dirty="0">
              <a:latin typeface="Arial"/>
              <a:cs typeface="Arial"/>
            </a:endParaRPr>
          </a:p>
          <a:p>
            <a:pPr marL="1155065" marR="1877695">
              <a:lnSpc>
                <a:spcPts val="2800"/>
              </a:lnSpc>
              <a:spcBef>
                <a:spcPts val="204"/>
              </a:spcBef>
            </a:pPr>
            <a:r>
              <a:rPr sz="2000" dirty="0">
                <a:solidFill>
                  <a:srgbClr val="4D4D4D"/>
                </a:solidFill>
                <a:latin typeface="Arial"/>
                <a:cs typeface="Arial"/>
              </a:rPr>
              <a:t>b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ase64</a:t>
            </a:r>
            <a:r>
              <a:rPr sz="2000" spc="-10" dirty="0">
                <a:solidFill>
                  <a:srgbClr val="4D4D4D"/>
                </a:solidFill>
                <a:latin typeface="Arial"/>
                <a:cs typeface="Arial"/>
              </a:rPr>
              <a:t>Ur</a:t>
            </a:r>
            <a:r>
              <a:rPr sz="2000" spc="-204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r>
              <a:rPr sz="2000" spc="-24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D4D4D"/>
                </a:solidFill>
                <a:latin typeface="Arial"/>
                <a:cs typeface="Arial"/>
              </a:rPr>
              <a:t>cod</a:t>
            </a:r>
            <a:r>
              <a:rPr sz="2000" spc="-7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-20" dirty="0">
                <a:solidFill>
                  <a:srgbClr val="6E6E6E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6E6E6E"/>
                </a:solidFill>
                <a:latin typeface="Arial"/>
                <a:cs typeface="Arial"/>
              </a:rPr>
              <a:t>h</a:t>
            </a:r>
            <a:r>
              <a:rPr sz="2000" spc="-35" dirty="0">
                <a:solidFill>
                  <a:srgbClr val="4D4D4D"/>
                </a:solidFill>
                <a:latin typeface="Arial"/>
                <a:cs typeface="Arial"/>
              </a:rPr>
              <a:t>ead</a:t>
            </a:r>
            <a:r>
              <a:rPr sz="2000" spc="-8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4D4D4D"/>
                </a:solidFill>
                <a:latin typeface="Arial"/>
                <a:cs typeface="Arial"/>
              </a:rPr>
              <a:t>r)</a:t>
            </a:r>
            <a:r>
              <a:rPr sz="2000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D5D5D"/>
                </a:solidFill>
                <a:latin typeface="Arial"/>
                <a:cs typeface="Arial"/>
              </a:rPr>
              <a:t>+</a:t>
            </a:r>
            <a:r>
              <a:rPr sz="2000" spc="-200" dirty="0">
                <a:solidFill>
                  <a:srgbClr val="5D5D5D"/>
                </a:solidFill>
                <a:latin typeface="Arial"/>
                <a:cs typeface="Arial"/>
              </a:rPr>
              <a:t> </a:t>
            </a:r>
            <a:r>
              <a:rPr sz="2000" spc="-315" dirty="0">
                <a:solidFill>
                  <a:srgbClr val="878787"/>
                </a:solidFill>
                <a:latin typeface="Arial"/>
                <a:cs typeface="Arial"/>
              </a:rPr>
              <a:t>"</a:t>
            </a:r>
            <a:r>
              <a:rPr sz="2000" spc="-405" dirty="0">
                <a:solidFill>
                  <a:srgbClr val="6E6E6E"/>
                </a:solidFill>
                <a:latin typeface="Arial"/>
                <a:cs typeface="Arial"/>
              </a:rPr>
              <a:t>.</a:t>
            </a:r>
            <a:r>
              <a:rPr sz="2000" spc="45" dirty="0">
                <a:solidFill>
                  <a:srgbClr val="4D4D4D"/>
                </a:solidFill>
                <a:latin typeface="Arial"/>
                <a:cs typeface="Arial"/>
              </a:rPr>
              <a:t>"</a:t>
            </a:r>
            <a:r>
              <a:rPr sz="2000" spc="-2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6E6E6E"/>
                </a:solidFill>
                <a:latin typeface="Arial"/>
                <a:cs typeface="Arial"/>
              </a:rPr>
              <a:t>+</a:t>
            </a:r>
            <a:r>
              <a:rPr sz="2000" spc="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D4D"/>
                </a:solidFill>
                <a:latin typeface="Arial"/>
                <a:cs typeface="Arial"/>
              </a:rPr>
              <a:t>b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ase64</a:t>
            </a:r>
            <a:r>
              <a:rPr sz="2000" spc="-10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2000" spc="8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2000" spc="-30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r>
              <a:rPr sz="2000" spc="-24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E6E6E"/>
                </a:solidFill>
                <a:latin typeface="Arial"/>
                <a:cs typeface="Arial"/>
              </a:rPr>
              <a:t>n</a:t>
            </a:r>
            <a:r>
              <a:rPr sz="2000" spc="-25" dirty="0">
                <a:solidFill>
                  <a:srgbClr val="6E6E6E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4D4D4D"/>
                </a:solidFill>
                <a:latin typeface="Arial"/>
                <a:cs typeface="Arial"/>
              </a:rPr>
              <a:t>od</a:t>
            </a:r>
            <a:r>
              <a:rPr sz="2000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2000" spc="-120" dirty="0">
                <a:solidFill>
                  <a:srgbClr val="6E6E6E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6E6E6E"/>
                </a:solidFill>
                <a:latin typeface="Arial"/>
                <a:cs typeface="Arial"/>
              </a:rPr>
              <a:t>p</a:t>
            </a:r>
            <a:r>
              <a:rPr sz="2000" spc="-100" dirty="0">
                <a:solidFill>
                  <a:srgbClr val="6E6E6E"/>
                </a:solidFill>
                <a:latin typeface="Arial"/>
                <a:cs typeface="Arial"/>
              </a:rPr>
              <a:t>a</a:t>
            </a:r>
            <a:r>
              <a:rPr sz="2000" spc="75" dirty="0">
                <a:solidFill>
                  <a:srgbClr val="4D4D4D"/>
                </a:solidFill>
                <a:latin typeface="Arial"/>
                <a:cs typeface="Arial"/>
              </a:rPr>
              <a:t>y</a:t>
            </a:r>
            <a:r>
              <a:rPr sz="2000" spc="20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2000" spc="-40" dirty="0">
                <a:solidFill>
                  <a:srgbClr val="4D4D4D"/>
                </a:solidFill>
                <a:latin typeface="Arial"/>
                <a:cs typeface="Arial"/>
              </a:rPr>
              <a:t>oad)</a:t>
            </a:r>
            <a:r>
              <a:rPr sz="2000" spc="-25" dirty="0">
                <a:solidFill>
                  <a:srgbClr val="4D4D4D"/>
                </a:solidFill>
                <a:latin typeface="Arial"/>
                <a:cs typeface="Arial"/>
              </a:rPr>
              <a:t>. </a:t>
            </a:r>
            <a:r>
              <a:rPr sz="2000" spc="-25" dirty="0">
                <a:solidFill>
                  <a:srgbClr val="5D5D5D"/>
                </a:solidFill>
                <a:latin typeface="Arial"/>
                <a:cs typeface="Arial"/>
              </a:rPr>
              <a:t>s</a:t>
            </a:r>
            <a:r>
              <a:rPr sz="2000" spc="-100" dirty="0">
                <a:solidFill>
                  <a:srgbClr val="5D5D5D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5D5D5D"/>
                </a:solidFill>
                <a:latin typeface="Arial"/>
                <a:cs typeface="Arial"/>
              </a:rPr>
              <a:t>cret)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08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6264140" y="1653147"/>
            <a:ext cx="14986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057140" y="2973947"/>
            <a:ext cx="990600" cy="96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7012432" y="2411311"/>
            <a:ext cx="45719" cy="974606"/>
          </a:xfrm>
          <a:custGeom>
            <a:avLst/>
            <a:gdLst/>
            <a:ahLst/>
            <a:cxnLst/>
            <a:rect l="l" t="t" r="r" b="b"/>
            <a:pathLst>
              <a:path h="710564">
                <a:moveTo>
                  <a:pt x="0" y="710341"/>
                </a:moveTo>
                <a:lnTo>
                  <a:pt x="0" y="0"/>
                </a:lnTo>
              </a:path>
            </a:pathLst>
          </a:custGeom>
          <a:ln w="25396">
            <a:solidFill>
              <a:srgbClr val="9097A3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2707694" y="1369965"/>
            <a:ext cx="2832100" cy="72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z="2600" b="1" spc="50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sz="2600" b="1" spc="-30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55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600" b="1" spc="90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600" b="1" spc="135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700" spc="50" dirty="0" smtClean="0">
                <a:solidFill>
                  <a:srgbClr val="906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700" spc="200" dirty="0" smtClean="0">
                <a:solidFill>
                  <a:srgbClr val="906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55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1300" spc="-9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2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00" spc="-11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300" spc="-25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300" spc="27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300" spc="-7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300" spc="17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300" spc="-25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300" spc="-4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[userna</a:t>
            </a:r>
            <a:r>
              <a:rPr sz="1300" spc="-125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300" spc="15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e/</a:t>
            </a:r>
            <a:r>
              <a:rPr sz="1300" spc="-6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300" spc="-55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assw</a:t>
            </a:r>
            <a:r>
              <a:rPr sz="1300" spc="-85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300" spc="-5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rd))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1812181" y="3078426"/>
            <a:ext cx="5435809" cy="925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1850" spc="-90" dirty="0" smtClean="0">
                <a:solidFill>
                  <a:srgbClr val="906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5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UserAuthent</a:t>
            </a:r>
            <a:r>
              <a:rPr sz="145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5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cated.JWT </a:t>
            </a:r>
            <a:r>
              <a:rPr sz="145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sz="145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return to </a:t>
            </a:r>
            <a:r>
              <a:rPr sz="1450" dirty="0" smtClean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450" dirty="0" smtClean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b="1" dirty="0">
                <a:solidFill>
                  <a:srgbClr val="727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560"/>
              </a:lnSpc>
              <a:tabLst>
                <a:tab pos="634365" algn="l"/>
                <a:tab pos="4873625" algn="l"/>
              </a:tabLst>
            </a:pPr>
            <a:r>
              <a:rPr sz="2300" u="sng" dirty="0">
                <a:solidFill>
                  <a:srgbClr val="906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u="sng" dirty="0">
                <a:solidFill>
                  <a:srgbClr val="906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300" u="sng" spc="-245" dirty="0" smtClean="0">
                <a:solidFill>
                  <a:srgbClr val="906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u="sng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passes </a:t>
            </a:r>
            <a:r>
              <a:rPr sz="1300" u="sng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JWT) </a:t>
            </a:r>
            <a:r>
              <a:rPr sz="1300" u="sng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1300" u="sng" dirty="0" smtClean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</a:t>
            </a:r>
            <a:r>
              <a:rPr sz="1300" u="sng" dirty="0" smtClean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300" u="sng" dirty="0" smtClean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sz="1300" u="sng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</a:t>
            </a:r>
            <a:r>
              <a:rPr sz="1300" u="sng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sz="1300" u="sng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	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1348970" y="3985155"/>
            <a:ext cx="464820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100" b="1" spc="1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100" b="1" spc="-4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b="1" spc="14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0965">
              <a:lnSpc>
                <a:spcPts val="2750"/>
              </a:lnSpc>
            </a:pPr>
            <a:r>
              <a:rPr sz="2300" spc="-125" dirty="0" smtClean="0">
                <a:solidFill>
                  <a:srgbClr val="906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3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sz="1300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3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3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sz="13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3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3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3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3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sz="13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fies an</a:t>
            </a:r>
            <a:r>
              <a:rPr sz="13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sz="13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 APICa</a:t>
            </a:r>
            <a:r>
              <a:rPr sz="13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04798" y="4068857"/>
            <a:ext cx="1448094" cy="66411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bject 4"/>
          <p:cNvSpPr/>
          <p:nvPr/>
        </p:nvSpPr>
        <p:spPr>
          <a:xfrm>
            <a:off x="6697045" y="4236730"/>
            <a:ext cx="8636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564844" y="4617730"/>
            <a:ext cx="483995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64844" y="4236730"/>
            <a:ext cx="12698" cy="385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64844" y="2083656"/>
            <a:ext cx="12698" cy="785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77542" y="2083656"/>
            <a:ext cx="4578559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47740" y="3385917"/>
            <a:ext cx="4964693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12431" y="3606085"/>
            <a:ext cx="0" cy="46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577542" y="4236730"/>
            <a:ext cx="0" cy="381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7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156370" y="508067"/>
            <a:ext cx="630174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</a:pPr>
            <a:r>
              <a:rPr sz="2600" b="1" dirty="0">
                <a:solidFill>
                  <a:srgbClr val="070707"/>
                </a:solidFill>
                <a:latin typeface="Arial"/>
                <a:cs typeface="Arial"/>
              </a:rPr>
              <a:t>JWT to verify the </a:t>
            </a:r>
            <a:r>
              <a:rPr sz="2600" b="1" dirty="0" smtClean="0">
                <a:solidFill>
                  <a:srgbClr val="070707"/>
                </a:solidFill>
                <a:latin typeface="Arial"/>
                <a:cs typeface="Arial"/>
              </a:rPr>
              <a:t>auth</a:t>
            </a:r>
            <a:r>
              <a:rPr lang="en-US" sz="2600" b="1" dirty="0">
                <a:solidFill>
                  <a:srgbClr val="070707"/>
                </a:solidFill>
                <a:latin typeface="Arial"/>
                <a:cs typeface="Arial"/>
              </a:rPr>
              <a:t>e</a:t>
            </a:r>
            <a:r>
              <a:rPr sz="2600" b="1" dirty="0" smtClean="0">
                <a:solidFill>
                  <a:srgbClr val="070707"/>
                </a:solidFill>
                <a:latin typeface="Arial"/>
                <a:cs typeface="Arial"/>
              </a:rPr>
              <a:t>nticity </a:t>
            </a:r>
            <a:r>
              <a:rPr sz="2600" b="1" dirty="0">
                <a:solidFill>
                  <a:srgbClr val="070707"/>
                </a:solidFill>
                <a:latin typeface="Arial"/>
                <a:cs typeface="Arial"/>
              </a:rPr>
              <a:t>of a user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1496530" y="1067982"/>
            <a:ext cx="7365489" cy="4619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0230" marR="207645" indent="-278765">
              <a:lnSpc>
                <a:spcPct val="117100"/>
              </a:lnSpc>
              <a:buClr>
                <a:srgbClr val="070707"/>
              </a:buClr>
              <a:buFont typeface="Arial"/>
              <a:buChar char="•"/>
              <a:tabLst>
                <a:tab pos="58356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first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ation server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thent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 </a:t>
            </a:r>
            <a:r>
              <a:rPr lang="en-US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ogin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{e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dirty="0" smtClean="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 login,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Goog</a:t>
            </a:r>
            <a:r>
              <a:rPr lang="en-US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ogin,Tw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tter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etc).</a:t>
            </a:r>
          </a:p>
          <a:p>
            <a:pPr marL="278765">
              <a:spcBef>
                <a:spcPts val="38"/>
              </a:spcBef>
              <a:buClr>
                <a:srgbClr val="070707"/>
              </a:buClr>
              <a:buFont typeface="Arial"/>
              <a:buChar char="•"/>
            </a:pPr>
            <a:endParaRPr lang="en-US" sz="12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8330" indent="-316865">
              <a:buClr>
                <a:srgbClr val="070707"/>
              </a:buClr>
              <a:buFont typeface="Arial"/>
              <a:buChar char="•"/>
              <a:tabLst>
                <a:tab pos="608965" algn="l"/>
              </a:tabLst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authentication se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creates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it to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78765">
              <a:spcBef>
                <a:spcPts val="3"/>
              </a:spcBef>
            </a:pP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0230" indent="-278765">
              <a:buClr>
                <a:srgbClr val="070707"/>
              </a:buClr>
              <a:buFont typeface="Arial"/>
              <a:buChar char="•"/>
              <a:tabLst>
                <a:tab pos="570865" algn="l"/>
              </a:tabLst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5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user makes API calls 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</a:t>
            </a:r>
            <a:r>
              <a:rPr lang="en-US" sz="15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icat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500" dirty="0" smtClean="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5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passes the </a:t>
            </a:r>
            <a:r>
              <a:rPr lang="en-US" sz="15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 </a:t>
            </a:r>
            <a:r>
              <a:rPr lang="en-US" sz="15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1500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5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</a:t>
            </a:r>
          </a:p>
          <a:p>
            <a:pPr marL="570230" marR="255270" indent="-278765">
              <a:lnSpc>
                <a:spcPct val="123300"/>
              </a:lnSpc>
              <a:spcBef>
                <a:spcPts val="994"/>
              </a:spcBef>
              <a:buClr>
                <a:srgbClr val="070707"/>
              </a:buClr>
              <a:buFont typeface="Arial"/>
              <a:buChar char="•"/>
              <a:tabLst>
                <a:tab pos="621665" algn="l"/>
              </a:tabLst>
            </a:pP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dirty="0" smtClean="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plicat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configu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that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created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authenticat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582930" marR="5080" indent="-291465">
              <a:lnSpc>
                <a:spcPct val="123300"/>
              </a:lnSpc>
              <a:spcBef>
                <a:spcPts val="994"/>
              </a:spcBef>
              <a:buClr>
                <a:srgbClr val="070707"/>
              </a:buClr>
              <a:buFont typeface="Arial"/>
              <a:buChar char="•"/>
              <a:tabLst>
                <a:tab pos="57086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makes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JWT</a:t>
            </a:r>
            <a:r>
              <a:rPr lang="en-US" dirty="0" smtClean="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applicat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can use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fy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US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 is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hentica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9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7201" y="501134"/>
            <a:ext cx="41946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IN" sz="4400" b="1" u="sng" spc="-25" dirty="0" smtClean="0">
                <a:solidFill>
                  <a:srgbClr val="D66936"/>
                </a:solidFill>
                <a:latin typeface="Arial Black" panose="020B0A04020102020204" pitchFamily="34" charset="0"/>
                <a:cs typeface="Arial"/>
              </a:rPr>
              <a:t>Ov</a:t>
            </a:r>
            <a:r>
              <a:rPr lang="en-IN" sz="4400" b="1" u="sng" spc="5" dirty="0" smtClean="0">
                <a:solidFill>
                  <a:srgbClr val="D66936"/>
                </a:solidFill>
                <a:latin typeface="Arial Black" panose="020B0A04020102020204" pitchFamily="34" charset="0"/>
                <a:cs typeface="Arial"/>
              </a:rPr>
              <a:t>e</a:t>
            </a:r>
            <a:r>
              <a:rPr lang="en-IN" sz="4400" b="1" u="sng" spc="175" dirty="0" smtClean="0">
                <a:solidFill>
                  <a:srgbClr val="D66936"/>
                </a:solidFill>
                <a:latin typeface="Arial Black" panose="020B0A04020102020204" pitchFamily="34" charset="0"/>
                <a:cs typeface="Arial"/>
              </a:rPr>
              <a:t>rv</a:t>
            </a:r>
            <a:r>
              <a:rPr lang="en-IN" sz="4400" b="1" u="sng" spc="-155" dirty="0" smtClean="0">
                <a:solidFill>
                  <a:srgbClr val="D66936"/>
                </a:solidFill>
                <a:latin typeface="Arial Black" panose="020B0A04020102020204" pitchFamily="34" charset="0"/>
                <a:cs typeface="Arial"/>
              </a:rPr>
              <a:t>i</a:t>
            </a:r>
            <a:r>
              <a:rPr lang="en-IN" sz="4400" b="1" u="sng" spc="229" dirty="0" smtClean="0">
                <a:solidFill>
                  <a:srgbClr val="D66936"/>
                </a:solidFill>
                <a:latin typeface="Arial Black" panose="020B0A04020102020204" pitchFamily="34" charset="0"/>
                <a:cs typeface="Arial"/>
              </a:rPr>
              <a:t>ew</a:t>
            </a:r>
            <a:endParaRPr lang="en-IN" sz="4400" b="1" u="sng" dirty="0">
              <a:latin typeface="Arial Black" panose="020B0A04020102020204" pitchFamily="34" charset="0"/>
              <a:cs typeface="Arial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695459" y="1344368"/>
            <a:ext cx="8512936" cy="499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58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6976" y="1424626"/>
            <a:ext cx="9105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D0D0D"/>
                </a:solidFill>
                <a:latin typeface="Söhne"/>
              </a:rPr>
              <a:t>Why we move JWT?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Moving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from session-based authentication to JWT (JSON Web Tokens) authentication is often driven by the need for scalability, statelessness, and compatibility with modern distributed systems and APIs. </a:t>
            </a:r>
            <a:endParaRPr lang="en-US" dirty="0" smtClean="0">
              <a:solidFill>
                <a:srgbClr val="0D0D0D"/>
              </a:solidFill>
              <a:latin typeface="Söhne"/>
            </a:endParaRPr>
          </a:p>
          <a:p>
            <a:endParaRPr lang="en-US" b="1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Statelessness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JWTs are inherently stateless, meaning that the server does not need to store session data on the server-side. This reduces the burden on servers, especially in distributed or microservices architectures where maintaining session state across multiple servers can be challenging.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854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5643" y="990535"/>
            <a:ext cx="7725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spc="31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b="1" u="sng" spc="18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600" b="1" u="sng" spc="170" dirty="0" smtClean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3600" b="1" u="sng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3600" b="1" u="sng" spc="-2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spc="-75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3600" b="1" u="sng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="1" u="sng" spc="95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3600" b="1" u="sng" spc="-1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spc="36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b="1" u="sng" spc="27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600" b="1" u="sng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b="1" u="sng" spc="-28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spc="12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1" u="sng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3600" b="1" u="sng" spc="15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600" b="1" u="sng" spc="-75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600" b="1" u="sng" spc="-19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1521" y="2030129"/>
            <a:ext cx="7881871" cy="325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165" marR="27940" indent="-291465">
              <a:lnSpc>
                <a:spcPct val="120200"/>
              </a:lnSpc>
              <a:buClr>
                <a:srgbClr val="050505"/>
              </a:buClr>
              <a:buFont typeface="Arial"/>
              <a:buChar char="•"/>
              <a:tabLst>
                <a:tab pos="304800" algn="l"/>
              </a:tabLst>
            </a:pPr>
            <a:r>
              <a:rPr lang="en-US" sz="2000" spc="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en-US" sz="2000" spc="-9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-1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000" spc="-2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-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1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-18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</a:t>
            </a:r>
            <a:r>
              <a:rPr lang="en-US" sz="2000" spc="-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dard</a:t>
            </a:r>
            <a:r>
              <a:rPr lang="en-US" sz="2000" spc="-7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en-US" sz="2000" spc="-1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spc="1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2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2000" spc="-1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1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n-US" sz="2000" spc="-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spc="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en-US" sz="2000" spc="-10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1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2000" spc="-1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spc="3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f-c</a:t>
            </a:r>
            <a:r>
              <a:rPr lang="en-US" sz="2000" spc="2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7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</a:t>
            </a:r>
            <a:r>
              <a:rPr lang="en-US" sz="2000" spc="-2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6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-7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9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-12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en-US" sz="2000" spc="-5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7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9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1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spc="-1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-5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5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pc="2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spc="5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spc="4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-5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1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2000" spc="6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9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000" spc="-1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6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</a:t>
            </a:r>
            <a:r>
              <a:rPr lang="en-US" sz="2000" spc="-13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3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6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000" spc="3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5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spc="70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</a:t>
            </a:r>
            <a:r>
              <a:rPr lang="en-US" sz="2000" spc="10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4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15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-18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5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lang="en-US" sz="2000" spc="70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5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3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2000" spc="-4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spc="-1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1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80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spc="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-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3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20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Clr>
                <a:srgbClr val="050505"/>
              </a:buClr>
              <a:buFont typeface="Arial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 marR="604520" indent="-266065">
              <a:lnSpc>
                <a:spcPct val="117100"/>
              </a:lnSpc>
              <a:buClr>
                <a:srgbClr val="050505"/>
              </a:buClr>
              <a:buFont typeface="Arial"/>
              <a:buChar char="•"/>
              <a:tabLst>
                <a:tab pos="292100" algn="l"/>
              </a:tabLst>
            </a:pP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pc="-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11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-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95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</a:t>
            </a:r>
            <a:r>
              <a:rPr lang="en-US" sz="2000" spc="-1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spc="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20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1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-18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000" spc="-1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spc="5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-1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spc="1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-229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spc="-3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1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9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-12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1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95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-125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5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lang="en-US" sz="2000" spc="-2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22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-1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2000" spc="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en-US" sz="2000" spc="-24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16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114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-5" dirty="0" smtClean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5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-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5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</a:t>
            </a:r>
            <a:r>
              <a:rPr lang="en-US" sz="2000" spc="-6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-1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6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-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4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Clr>
                <a:srgbClr val="050505"/>
              </a:buClr>
              <a:buFont typeface="Arial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165" marR="5080" indent="-278765">
              <a:lnSpc>
                <a:spcPct val="117100"/>
              </a:lnSpc>
              <a:buClr>
                <a:srgbClr val="050505"/>
              </a:buClr>
              <a:buFont typeface="Arial"/>
              <a:buChar char="•"/>
              <a:tabLst>
                <a:tab pos="292100" algn="l"/>
              </a:tabLst>
            </a:pPr>
            <a:r>
              <a:rPr lang="en-US" sz="2000" spc="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JWTs can</a:t>
            </a:r>
            <a:r>
              <a:rPr lang="en-US" sz="2000" spc="-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spc="5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-1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-1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-6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-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22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-1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sz="2000" spc="-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9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spc="2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1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-1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pc="9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r>
              <a:rPr lang="en-US" sz="2000" spc="-16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spc="12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spc="-5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145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spc="-204" dirty="0" smtClean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9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7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pc="5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-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6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HMAC</a:t>
            </a:r>
            <a:r>
              <a:rPr lang="en-US" sz="2000" spc="-17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5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spc="-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1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1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pc="-3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spc="10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spc="-2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0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7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60" dirty="0" smtClean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6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</a:t>
            </a:r>
            <a:r>
              <a:rPr lang="en-US" sz="2000" spc="-11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7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en-US" sz="2000" spc="2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spc="-229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spc="-380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3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vate</a:t>
            </a:r>
            <a:r>
              <a:rPr lang="en-US" sz="2000" spc="-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1520" y="6051929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65" dirty="0" smtClean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HMAC - </a:t>
            </a:r>
            <a:r>
              <a:rPr lang="en-IN" dirty="0"/>
              <a:t>Hash-based message authentication code</a:t>
            </a:r>
          </a:p>
        </p:txBody>
      </p:sp>
    </p:spTree>
    <p:extLst>
      <p:ext uri="{BB962C8B-B14F-4D97-AF65-F5344CB8AC3E}">
        <p14:creationId xmlns:p14="http://schemas.microsoft.com/office/powerpoint/2010/main" val="247491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562" y="887294"/>
            <a:ext cx="77960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D0D0D"/>
                </a:solidFill>
                <a:latin typeface="Söhne"/>
              </a:rPr>
              <a:t>Authentication</a:t>
            </a:r>
            <a:r>
              <a:rPr lang="en-US" u="sng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algn="just"/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        </a:t>
            </a:r>
          </a:p>
          <a:p>
            <a:pPr algn="just"/>
            <a:r>
              <a:rPr lang="en-US" dirty="0" smtClean="0">
                <a:solidFill>
                  <a:srgbClr val="0D0D0D"/>
                </a:solidFill>
                <a:latin typeface="Söhne"/>
              </a:rPr>
              <a:t>         Authentication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is the process of verifying the identity of a user or system attempting to access a resource or service. It confirms that the user or system is who they claim to be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Example</a:t>
            </a:r>
            <a:r>
              <a:rPr lang="en-US" dirty="0"/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log in to your email account by entering your username and password, the system verifies that the provided credentials match those associated with the account.</a:t>
            </a:r>
            <a:endParaRPr lang="en-US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0562" y="3627326"/>
            <a:ext cx="77960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D0D0D"/>
                </a:solidFill>
                <a:latin typeface="Söhne"/>
              </a:rPr>
              <a:t>Authorization</a:t>
            </a:r>
            <a:r>
              <a:rPr lang="en-US" u="sng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algn="just"/>
            <a:endParaRPr lang="en-US" dirty="0" smtClean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       Authorization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is the process of determining what actions or resources a user or system is allowed to access or perform after successful authentication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 algn="just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successfully logging in to your email account, you may have authorization to read, write, delete emails, but you may not have authorization to modify account settings.</a:t>
            </a:r>
            <a:endParaRPr lang="en-US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7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560" y="1067812"/>
            <a:ext cx="7714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spc="-12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IN" sz="3600" b="1" u="sng" spc="19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b="1" u="sng" spc="27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600" b="1" u="sng" spc="-330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u="sng" spc="19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IN" sz="3600" b="1" u="sng" spc="-3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u="sng" spc="90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IN" sz="3600" b="1" u="sng" spc="220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600" b="1" u="sng" spc="-30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lang="en-IN" sz="3600" b="1" u="sng" spc="-15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u="sng" spc="5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z="3600" b="1" u="sng" spc="-2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3600" b="1" u="sng" spc="55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n-IN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738951" y="2107361"/>
            <a:ext cx="238198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5" dirty="0">
                <a:solidFill>
                  <a:srgbClr val="D87749"/>
                </a:solidFill>
                <a:latin typeface="Arial"/>
                <a:cs typeface="Arial"/>
              </a:rPr>
              <a:t>Aut</a:t>
            </a:r>
            <a:r>
              <a:rPr sz="2400" b="1" spc="75" dirty="0">
                <a:solidFill>
                  <a:srgbClr val="D87749"/>
                </a:solidFill>
                <a:latin typeface="Arial"/>
                <a:cs typeface="Arial"/>
              </a:rPr>
              <a:t>h</a:t>
            </a:r>
            <a:r>
              <a:rPr sz="2400" b="1" spc="60" dirty="0">
                <a:solidFill>
                  <a:srgbClr val="D87749"/>
                </a:solidFill>
                <a:latin typeface="Arial"/>
                <a:cs typeface="Arial"/>
              </a:rPr>
              <a:t>o</a:t>
            </a:r>
            <a:r>
              <a:rPr sz="2400" b="1" spc="114" dirty="0">
                <a:solidFill>
                  <a:srgbClr val="D87749"/>
                </a:solidFill>
                <a:latin typeface="Arial"/>
                <a:cs typeface="Arial"/>
              </a:rPr>
              <a:t>r</a:t>
            </a:r>
            <a:r>
              <a:rPr sz="2400" b="1" spc="20" dirty="0">
                <a:solidFill>
                  <a:srgbClr val="BA7954"/>
                </a:solidFill>
                <a:latin typeface="Arial"/>
                <a:cs typeface="Arial"/>
              </a:rPr>
              <a:t>i</a:t>
            </a:r>
            <a:r>
              <a:rPr sz="2400" b="1" spc="35" dirty="0">
                <a:solidFill>
                  <a:srgbClr val="D87749"/>
                </a:solidFill>
                <a:latin typeface="Arial"/>
                <a:cs typeface="Arial"/>
              </a:rPr>
              <a:t>zat</a:t>
            </a:r>
            <a:r>
              <a:rPr sz="2400" b="1" spc="15" dirty="0">
                <a:solidFill>
                  <a:srgbClr val="D87749"/>
                </a:solidFill>
                <a:latin typeface="Arial"/>
                <a:cs typeface="Arial"/>
              </a:rPr>
              <a:t>i</a:t>
            </a:r>
            <a:r>
              <a:rPr sz="2400" b="1" spc="30" dirty="0">
                <a:solidFill>
                  <a:srgbClr val="D87749"/>
                </a:solidFill>
                <a:latin typeface="Arial"/>
                <a:cs typeface="Arial"/>
              </a:rPr>
              <a:t>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403797" y="2877389"/>
            <a:ext cx="3052293" cy="233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765" marR="13335" indent="-266065">
              <a:lnSpc>
                <a:spcPct val="120200"/>
              </a:lnSpc>
              <a:buClr>
                <a:srgbClr val="070707"/>
              </a:buClr>
              <a:buFont typeface="Arial"/>
              <a:buChar char="•"/>
              <a:tabLst>
                <a:tab pos="292100" algn="l"/>
              </a:tabLst>
            </a:pPr>
            <a:r>
              <a:rPr spc="20" dirty="0">
                <a:solidFill>
                  <a:srgbClr val="3D3D3D"/>
                </a:solidFill>
                <a:latin typeface="Arial"/>
                <a:cs typeface="Arial"/>
              </a:rPr>
              <a:t>Once</a:t>
            </a:r>
            <a:r>
              <a:rPr spc="-13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505050"/>
                </a:solidFill>
                <a:latin typeface="Arial"/>
                <a:cs typeface="Arial"/>
              </a:rPr>
              <a:t>t</a:t>
            </a:r>
            <a:r>
              <a:rPr spc="65" dirty="0">
                <a:solidFill>
                  <a:srgbClr val="505050"/>
                </a:solidFill>
                <a:latin typeface="Arial"/>
                <a:cs typeface="Arial"/>
              </a:rPr>
              <a:t>h</a:t>
            </a:r>
            <a:r>
              <a:rPr spc="22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25" dirty="0">
                <a:solidFill>
                  <a:srgbClr val="3D3D3D"/>
                </a:solidFill>
                <a:latin typeface="Arial"/>
                <a:cs typeface="Arial"/>
              </a:rPr>
              <a:t>user</a:t>
            </a:r>
            <a:r>
              <a:rPr spc="-2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505050"/>
                </a:solidFill>
                <a:latin typeface="Arial"/>
                <a:cs typeface="Arial"/>
              </a:rPr>
              <a:t>i</a:t>
            </a:r>
            <a:r>
              <a:rPr spc="-110" dirty="0">
                <a:solidFill>
                  <a:srgbClr val="505050"/>
                </a:solidFill>
                <a:latin typeface="Arial"/>
                <a:cs typeface="Arial"/>
              </a:rPr>
              <a:t>s</a:t>
            </a:r>
            <a:r>
              <a:rPr spc="-4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70707"/>
                </a:solidFill>
                <a:latin typeface="Arial"/>
                <a:cs typeface="Arial"/>
              </a:rPr>
              <a:t>l</a:t>
            </a:r>
            <a:r>
              <a:rPr spc="45" dirty="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spc="-55" dirty="0">
                <a:solidFill>
                  <a:srgbClr val="3D3D3D"/>
                </a:solidFill>
                <a:latin typeface="Arial"/>
                <a:cs typeface="Arial"/>
              </a:rPr>
              <a:t>gg</a:t>
            </a:r>
            <a:r>
              <a:rPr spc="65" dirty="0">
                <a:solidFill>
                  <a:srgbClr val="3D3D3D"/>
                </a:solidFill>
                <a:latin typeface="Arial"/>
                <a:cs typeface="Arial"/>
              </a:rPr>
              <a:t>ed</a:t>
            </a:r>
            <a:r>
              <a:rPr spc="-2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2A2A2A"/>
                </a:solidFill>
                <a:latin typeface="Arial"/>
                <a:cs typeface="Arial"/>
              </a:rPr>
              <a:t>i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n</a:t>
            </a:r>
            <a:r>
              <a:rPr spc="400" dirty="0">
                <a:solidFill>
                  <a:srgbClr val="797979"/>
                </a:solidFill>
                <a:latin typeface="Arial"/>
                <a:cs typeface="Arial"/>
              </a:rPr>
              <a:t>, </a:t>
            </a:r>
            <a:r>
              <a:rPr spc="4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a</a:t>
            </a:r>
            <a:r>
              <a:rPr spc="20" dirty="0">
                <a:solidFill>
                  <a:srgbClr val="505050"/>
                </a:solidFill>
                <a:latin typeface="Arial"/>
                <a:cs typeface="Arial"/>
              </a:rPr>
              <a:t>c</a:t>
            </a:r>
            <a:r>
              <a:rPr spc="245" dirty="0">
                <a:solidFill>
                  <a:srgbClr val="2A2A2A"/>
                </a:solidFill>
                <a:latin typeface="Arial"/>
                <a:cs typeface="Arial"/>
              </a:rPr>
              <a:t>h</a:t>
            </a:r>
            <a:r>
              <a:rPr spc="45" dirty="0">
                <a:solidFill>
                  <a:srgbClr val="505050"/>
                </a:solidFill>
                <a:latin typeface="Arial"/>
                <a:cs typeface="Arial"/>
              </a:rPr>
              <a:t>s</a:t>
            </a:r>
            <a:r>
              <a:rPr spc="20" dirty="0">
                <a:solidFill>
                  <a:srgbClr val="505050"/>
                </a:solidFill>
                <a:latin typeface="Arial"/>
                <a:cs typeface="Arial"/>
              </a:rPr>
              <a:t>u</a:t>
            </a:r>
            <a:r>
              <a:rPr spc="5" dirty="0">
                <a:solidFill>
                  <a:srgbClr val="505050"/>
                </a:solidFill>
                <a:latin typeface="Arial"/>
                <a:cs typeface="Arial"/>
              </a:rPr>
              <a:t>bs</a:t>
            </a:r>
            <a:r>
              <a:rPr spc="-9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30" dirty="0">
                <a:solidFill>
                  <a:srgbClr val="505050"/>
                </a:solidFill>
                <a:latin typeface="Arial"/>
                <a:cs typeface="Arial"/>
              </a:rPr>
              <a:t>quent</a:t>
            </a:r>
            <a:r>
              <a:rPr spc="4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505050"/>
                </a:solidFill>
                <a:latin typeface="Arial"/>
                <a:cs typeface="Arial"/>
              </a:rPr>
              <a:t>r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145" dirty="0">
                <a:solidFill>
                  <a:srgbClr val="505050"/>
                </a:solidFill>
                <a:latin typeface="Arial"/>
                <a:cs typeface="Arial"/>
              </a:rPr>
              <a:t>q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u</a:t>
            </a:r>
            <a:r>
              <a:rPr spc="35" dirty="0">
                <a:solidFill>
                  <a:srgbClr val="505050"/>
                </a:solidFill>
                <a:latin typeface="Arial"/>
                <a:cs typeface="Arial"/>
              </a:rPr>
              <a:t>est</a:t>
            </a:r>
            <a:r>
              <a:rPr spc="2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100" dirty="0">
                <a:solidFill>
                  <a:srgbClr val="505050"/>
                </a:solidFill>
                <a:latin typeface="Arial"/>
                <a:cs typeface="Arial"/>
              </a:rPr>
              <a:t>will</a:t>
            </a:r>
            <a:r>
              <a:rPr spc="-6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5" dirty="0" smtClean="0">
                <a:solidFill>
                  <a:srgbClr val="505050"/>
                </a:solidFill>
                <a:latin typeface="Arial"/>
                <a:cs typeface="Arial"/>
              </a:rPr>
              <a:t>i</a:t>
            </a:r>
            <a:r>
              <a:rPr spc="45" dirty="0" smtClean="0">
                <a:solidFill>
                  <a:srgbClr val="2A2A2A"/>
                </a:solidFill>
                <a:latin typeface="Arial"/>
                <a:cs typeface="Arial"/>
              </a:rPr>
              <a:t>n</a:t>
            </a:r>
            <a:r>
              <a:rPr spc="25" dirty="0" smtClean="0">
                <a:solidFill>
                  <a:srgbClr val="505050"/>
                </a:solidFill>
                <a:latin typeface="Arial"/>
                <a:cs typeface="Arial"/>
              </a:rPr>
              <a:t>clude</a:t>
            </a:r>
            <a:r>
              <a:rPr spc="-135" dirty="0" smtClean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220" dirty="0">
                <a:solidFill>
                  <a:srgbClr val="2A2A2A"/>
                </a:solidFill>
                <a:latin typeface="Arial"/>
                <a:cs typeface="Arial"/>
              </a:rPr>
              <a:t>t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h</a:t>
            </a:r>
            <a:r>
              <a:rPr spc="50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-18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75" dirty="0">
                <a:solidFill>
                  <a:srgbClr val="3D3D3D"/>
                </a:solidFill>
                <a:latin typeface="Arial"/>
                <a:cs typeface="Arial"/>
              </a:rPr>
              <a:t>JW</a:t>
            </a:r>
            <a:r>
              <a:rPr spc="-60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pc="400" dirty="0">
                <a:solidFill>
                  <a:srgbClr val="797979"/>
                </a:solidFill>
                <a:latin typeface="Arial"/>
                <a:cs typeface="Arial"/>
              </a:rPr>
              <a:t>,</a:t>
            </a:r>
            <a:endParaRPr dirty="0">
              <a:latin typeface="Arial"/>
              <a:cs typeface="Arial"/>
            </a:endParaRPr>
          </a:p>
          <a:p>
            <a:pPr marL="291465" marR="5080">
              <a:lnSpc>
                <a:spcPct val="121300"/>
              </a:lnSpc>
              <a:spcBef>
                <a:spcPts val="30"/>
              </a:spcBef>
            </a:pP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a</a:t>
            </a:r>
            <a:r>
              <a:rPr spc="120" dirty="0">
                <a:solidFill>
                  <a:srgbClr val="2A2A2A"/>
                </a:solidFill>
                <a:latin typeface="Arial"/>
                <a:cs typeface="Arial"/>
              </a:rPr>
              <a:t>l</a:t>
            </a:r>
            <a:r>
              <a:rPr spc="-30" dirty="0">
                <a:solidFill>
                  <a:srgbClr val="2A2A2A"/>
                </a:solidFill>
                <a:latin typeface="Arial"/>
                <a:cs typeface="Arial"/>
              </a:rPr>
              <a:t>l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o</a:t>
            </a:r>
            <a:r>
              <a:rPr spc="95" dirty="0">
                <a:solidFill>
                  <a:srgbClr val="505050"/>
                </a:solidFill>
                <a:latin typeface="Arial"/>
                <a:cs typeface="Arial"/>
              </a:rPr>
              <a:t>w</a:t>
            </a:r>
            <a:r>
              <a:rPr spc="-30" dirty="0">
                <a:solidFill>
                  <a:srgbClr val="2A2A2A"/>
                </a:solidFill>
                <a:latin typeface="Arial"/>
                <a:cs typeface="Arial"/>
              </a:rPr>
              <a:t>i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n</a:t>
            </a:r>
            <a:r>
              <a:rPr spc="80" dirty="0">
                <a:solidFill>
                  <a:srgbClr val="505050"/>
                </a:solidFill>
                <a:latin typeface="Arial"/>
                <a:cs typeface="Arial"/>
              </a:rPr>
              <a:t>g</a:t>
            </a:r>
            <a:r>
              <a:rPr spc="-11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pc="-12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505050"/>
                </a:solidFill>
                <a:latin typeface="Arial"/>
                <a:cs typeface="Arial"/>
              </a:rPr>
              <a:t>us</a:t>
            </a:r>
            <a:r>
              <a:rPr spc="-9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250" dirty="0">
                <a:solidFill>
                  <a:srgbClr val="505050"/>
                </a:solidFill>
                <a:latin typeface="Arial"/>
                <a:cs typeface="Arial"/>
              </a:rPr>
              <a:t>r</a:t>
            </a:r>
            <a:r>
              <a:rPr spc="-18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110" dirty="0">
                <a:solidFill>
                  <a:srgbClr val="505050"/>
                </a:solidFill>
                <a:latin typeface="Arial"/>
                <a:cs typeface="Arial"/>
              </a:rPr>
              <a:t>to</a:t>
            </a:r>
            <a:r>
              <a:rPr spc="-14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505050"/>
                </a:solidFill>
                <a:latin typeface="Arial"/>
                <a:cs typeface="Arial"/>
              </a:rPr>
              <a:t>access</a:t>
            </a:r>
            <a:r>
              <a:rPr spc="-3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2A2A2A"/>
                </a:solidFill>
                <a:latin typeface="Arial"/>
                <a:cs typeface="Arial"/>
              </a:rPr>
              <a:t>r</a:t>
            </a:r>
            <a:r>
              <a:rPr b="1" spc="-35" dirty="0">
                <a:solidFill>
                  <a:srgbClr val="50505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505050"/>
                </a:solidFill>
                <a:latin typeface="Arial"/>
                <a:cs typeface="Arial"/>
              </a:rPr>
              <a:t>ute</a:t>
            </a:r>
            <a:r>
              <a:rPr b="1" spc="-100" dirty="0">
                <a:solidFill>
                  <a:srgbClr val="505050"/>
                </a:solidFill>
                <a:latin typeface="Arial"/>
                <a:cs typeface="Arial"/>
              </a:rPr>
              <a:t>s</a:t>
            </a:r>
            <a:r>
              <a:rPr b="1" spc="220" dirty="0">
                <a:solidFill>
                  <a:srgbClr val="505050"/>
                </a:solidFill>
                <a:latin typeface="Arial"/>
                <a:cs typeface="Arial"/>
              </a:rPr>
              <a:t>,</a:t>
            </a:r>
            <a:r>
              <a:rPr b="1" spc="-50" dirty="0">
                <a:solidFill>
                  <a:srgbClr val="3D3D3D"/>
                </a:solidFill>
                <a:latin typeface="Arial"/>
                <a:cs typeface="Arial"/>
              </a:rPr>
              <a:t>ser</a:t>
            </a:r>
            <a:r>
              <a:rPr b="1" spc="55" dirty="0">
                <a:solidFill>
                  <a:srgbClr val="3D3D3D"/>
                </a:solidFill>
                <a:latin typeface="Arial"/>
                <a:cs typeface="Arial"/>
              </a:rPr>
              <a:t>v</a:t>
            </a:r>
            <a:r>
              <a:rPr b="1" spc="-85" dirty="0">
                <a:solidFill>
                  <a:srgbClr val="070707"/>
                </a:solidFill>
                <a:latin typeface="Arial"/>
                <a:cs typeface="Arial"/>
              </a:rPr>
              <a:t>i</a:t>
            </a:r>
            <a:r>
              <a:rPr b="1" spc="-60" dirty="0">
                <a:solidFill>
                  <a:srgbClr val="3D3D3D"/>
                </a:solidFill>
                <a:latin typeface="Arial"/>
                <a:cs typeface="Arial"/>
              </a:rPr>
              <a:t>ce</a:t>
            </a:r>
            <a:r>
              <a:rPr b="1" spc="-135" dirty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b="1" spc="220" dirty="0">
                <a:solidFill>
                  <a:srgbClr val="696969"/>
                </a:solidFill>
                <a:latin typeface="Arial"/>
                <a:cs typeface="Arial"/>
              </a:rPr>
              <a:t>,</a:t>
            </a:r>
            <a:r>
              <a:rPr b="1" spc="15" dirty="0">
                <a:solidFill>
                  <a:srgbClr val="505050"/>
                </a:solidFill>
                <a:latin typeface="Arial"/>
                <a:cs typeface="Arial"/>
              </a:rPr>
              <a:t>a</a:t>
            </a:r>
            <a:r>
              <a:rPr b="1" spc="-105" dirty="0">
                <a:solidFill>
                  <a:srgbClr val="505050"/>
                </a:solidFill>
                <a:latin typeface="Arial"/>
                <a:cs typeface="Arial"/>
              </a:rPr>
              <a:t>n</a:t>
            </a:r>
            <a:r>
              <a:rPr b="1" spc="-10" dirty="0">
                <a:solidFill>
                  <a:srgbClr val="505050"/>
                </a:solidFill>
                <a:latin typeface="Arial"/>
                <a:cs typeface="Arial"/>
              </a:rPr>
              <a:t>d</a:t>
            </a:r>
            <a:r>
              <a:rPr b="1" spc="-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3D3D3D"/>
                </a:solidFill>
                <a:latin typeface="Arial"/>
                <a:cs typeface="Arial"/>
              </a:rPr>
              <a:t>reso</a:t>
            </a:r>
            <a:r>
              <a:rPr spc="-15" dirty="0">
                <a:solidFill>
                  <a:srgbClr val="3D3D3D"/>
                </a:solidFill>
                <a:latin typeface="Arial"/>
                <a:cs typeface="Arial"/>
              </a:rPr>
              <a:t>u</a:t>
            </a:r>
            <a:r>
              <a:rPr spc="10" dirty="0">
                <a:solidFill>
                  <a:srgbClr val="3D3D3D"/>
                </a:solidFill>
                <a:latin typeface="Arial"/>
                <a:cs typeface="Arial"/>
              </a:rPr>
              <a:t>rces</a:t>
            </a:r>
            <a:r>
              <a:rPr spc="-8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55" dirty="0">
                <a:solidFill>
                  <a:srgbClr val="3D3D3D"/>
                </a:solidFill>
                <a:latin typeface="Arial"/>
                <a:cs typeface="Arial"/>
              </a:rPr>
              <a:t>that</a:t>
            </a:r>
            <a:r>
              <a:rPr spc="-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35" dirty="0">
                <a:solidFill>
                  <a:srgbClr val="505050"/>
                </a:solidFill>
                <a:latin typeface="Arial"/>
                <a:cs typeface="Arial"/>
              </a:rPr>
              <a:t>are</a:t>
            </a:r>
            <a:r>
              <a:rPr spc="2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2A2A2A"/>
                </a:solidFill>
                <a:latin typeface="Arial"/>
                <a:cs typeface="Arial"/>
              </a:rPr>
              <a:t>p</a:t>
            </a:r>
            <a:r>
              <a:rPr spc="4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85" dirty="0">
                <a:solidFill>
                  <a:srgbClr val="2A2A2A"/>
                </a:solidFill>
                <a:latin typeface="Arial"/>
                <a:cs typeface="Arial"/>
              </a:rPr>
              <a:t>r</a:t>
            </a:r>
            <a:r>
              <a:rPr spc="135" dirty="0">
                <a:solidFill>
                  <a:srgbClr val="2A2A2A"/>
                </a:solidFill>
                <a:latin typeface="Arial"/>
                <a:cs typeface="Arial"/>
              </a:rPr>
              <a:t>m</a:t>
            </a:r>
            <a:r>
              <a:rPr spc="-5" dirty="0">
                <a:solidFill>
                  <a:srgbClr val="505050"/>
                </a:solidFill>
                <a:latin typeface="Arial"/>
                <a:cs typeface="Arial"/>
              </a:rPr>
              <a:t>i</a:t>
            </a:r>
            <a:r>
              <a:rPr spc="60" dirty="0">
                <a:solidFill>
                  <a:srgbClr val="505050"/>
                </a:solidFill>
                <a:latin typeface="Arial"/>
                <a:cs typeface="Arial"/>
              </a:rPr>
              <a:t>tt</a:t>
            </a:r>
            <a:r>
              <a:rPr spc="5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225" dirty="0">
                <a:solidFill>
                  <a:srgbClr val="505050"/>
                </a:solidFill>
                <a:latin typeface="Arial"/>
                <a:cs typeface="Arial"/>
              </a:rPr>
              <a:t>d</a:t>
            </a:r>
            <a:r>
              <a:rPr spc="-254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220" dirty="0">
                <a:solidFill>
                  <a:srgbClr val="505050"/>
                </a:solidFill>
                <a:latin typeface="Arial"/>
                <a:cs typeface="Arial"/>
              </a:rPr>
              <a:t>w</a:t>
            </a:r>
            <a:r>
              <a:rPr spc="-5" dirty="0">
                <a:solidFill>
                  <a:srgbClr val="2A2A2A"/>
                </a:solidFill>
                <a:latin typeface="Arial"/>
                <a:cs typeface="Arial"/>
              </a:rPr>
              <a:t>i</a:t>
            </a:r>
            <a:r>
              <a:rPr spc="220" dirty="0">
                <a:solidFill>
                  <a:srgbClr val="2A2A2A"/>
                </a:solidFill>
                <a:latin typeface="Arial"/>
                <a:cs typeface="Arial"/>
              </a:rPr>
              <a:t>t</a:t>
            </a:r>
            <a:r>
              <a:rPr spc="245" dirty="0">
                <a:solidFill>
                  <a:srgbClr val="505050"/>
                </a:solidFill>
                <a:latin typeface="Arial"/>
                <a:cs typeface="Arial"/>
              </a:rPr>
              <a:t>h</a:t>
            </a:r>
            <a:r>
              <a:rPr spc="95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pc="70" dirty="0">
                <a:solidFill>
                  <a:srgbClr val="3D3D3D"/>
                </a:solidFill>
                <a:latin typeface="Arial"/>
                <a:cs typeface="Arial"/>
              </a:rPr>
              <a:t>h</a:t>
            </a:r>
            <a:r>
              <a:rPr spc="105" dirty="0">
                <a:solidFill>
                  <a:srgbClr val="3D3D3D"/>
                </a:solidFill>
                <a:latin typeface="Arial"/>
                <a:cs typeface="Arial"/>
              </a:rPr>
              <a:t>at</a:t>
            </a:r>
            <a:r>
              <a:rPr spc="-1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505050"/>
                </a:solidFill>
                <a:latin typeface="Arial"/>
                <a:cs typeface="Arial"/>
              </a:rPr>
              <a:t>toke</a:t>
            </a:r>
            <a:r>
              <a:rPr spc="80" dirty="0">
                <a:solidFill>
                  <a:srgbClr val="505050"/>
                </a:solidFill>
                <a:latin typeface="Arial"/>
                <a:cs typeface="Arial"/>
              </a:rPr>
              <a:t>n</a:t>
            </a:r>
            <a:r>
              <a:rPr spc="165" dirty="0">
                <a:solidFill>
                  <a:srgbClr val="505050"/>
                </a:solidFill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276368" y="2111722"/>
            <a:ext cx="38017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solidFill>
                  <a:srgbClr val="C66234"/>
                </a:solidFill>
                <a:latin typeface="Arial"/>
                <a:cs typeface="Arial"/>
              </a:rPr>
              <a:t>Info</a:t>
            </a:r>
            <a:r>
              <a:rPr sz="2400" b="1" spc="-5" dirty="0">
                <a:solidFill>
                  <a:srgbClr val="C66234"/>
                </a:solidFill>
                <a:latin typeface="Arial"/>
                <a:cs typeface="Arial"/>
              </a:rPr>
              <a:t>r</a:t>
            </a:r>
            <a:r>
              <a:rPr sz="2400" b="1" spc="70" dirty="0">
                <a:solidFill>
                  <a:srgbClr val="C66234"/>
                </a:solidFill>
                <a:latin typeface="Arial"/>
                <a:cs typeface="Arial"/>
              </a:rPr>
              <a:t>mat</a:t>
            </a:r>
            <a:r>
              <a:rPr sz="2400" b="1" spc="-45" dirty="0">
                <a:solidFill>
                  <a:srgbClr val="C66234"/>
                </a:solidFill>
                <a:latin typeface="Arial"/>
                <a:cs typeface="Arial"/>
              </a:rPr>
              <a:t>i</a:t>
            </a:r>
            <a:r>
              <a:rPr sz="2400" b="1" spc="30" dirty="0">
                <a:solidFill>
                  <a:srgbClr val="C66234"/>
                </a:solidFill>
                <a:latin typeface="Arial"/>
                <a:cs typeface="Arial"/>
              </a:rPr>
              <a:t>on</a:t>
            </a:r>
            <a:r>
              <a:rPr sz="2400" b="1" spc="-30" dirty="0">
                <a:solidFill>
                  <a:srgbClr val="C6623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E66D36"/>
                </a:solidFill>
                <a:latin typeface="Arial"/>
                <a:cs typeface="Arial"/>
              </a:rPr>
              <a:t>Excha</a:t>
            </a:r>
            <a:r>
              <a:rPr sz="2400" b="1" spc="-60" dirty="0">
                <a:solidFill>
                  <a:srgbClr val="E66D36"/>
                </a:solidFill>
                <a:latin typeface="Arial"/>
                <a:cs typeface="Arial"/>
              </a:rPr>
              <a:t>n</a:t>
            </a:r>
            <a:r>
              <a:rPr sz="2400" b="1" spc="-150" dirty="0">
                <a:solidFill>
                  <a:srgbClr val="E66D36"/>
                </a:solidFill>
                <a:latin typeface="Arial"/>
                <a:cs typeface="Arial"/>
              </a:rPr>
              <a:t>g</a:t>
            </a:r>
            <a:r>
              <a:rPr sz="2400" b="1" spc="175" dirty="0">
                <a:solidFill>
                  <a:srgbClr val="E66D36"/>
                </a:solidFill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276367" y="2869912"/>
            <a:ext cx="4408546" cy="100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8765">
              <a:lnSpc>
                <a:spcPct val="121300"/>
              </a:lnSpc>
              <a:buClr>
                <a:srgbClr val="070707"/>
              </a:buClr>
              <a:buFont typeface="Arial"/>
              <a:buChar char="•"/>
              <a:tabLst>
                <a:tab pos="292100" algn="l"/>
              </a:tabLst>
            </a:pPr>
            <a:r>
              <a:rPr spc="-55" dirty="0">
                <a:solidFill>
                  <a:srgbClr val="3D3D3D"/>
                </a:solidFill>
                <a:latin typeface="Arial"/>
                <a:cs typeface="Arial"/>
              </a:rPr>
              <a:t>J</a:t>
            </a:r>
            <a:r>
              <a:rPr spc="-140" dirty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spc="110" dirty="0">
                <a:solidFill>
                  <a:srgbClr val="3D3D3D"/>
                </a:solidFill>
                <a:latin typeface="Arial"/>
                <a:cs typeface="Arial"/>
              </a:rPr>
              <a:t>ON</a:t>
            </a:r>
            <a:r>
              <a:rPr spc="-1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125" dirty="0">
                <a:solidFill>
                  <a:srgbClr val="3D3D3D"/>
                </a:solidFill>
                <a:latin typeface="Arial"/>
                <a:cs typeface="Arial"/>
              </a:rPr>
              <a:t>W</a:t>
            </a:r>
            <a:r>
              <a:rPr spc="25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pc="245" dirty="0">
                <a:solidFill>
                  <a:srgbClr val="3D3D3D"/>
                </a:solidFill>
                <a:latin typeface="Arial"/>
                <a:cs typeface="Arial"/>
              </a:rPr>
              <a:t>b</a:t>
            </a:r>
            <a:r>
              <a:rPr spc="90" dirty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spc="15" dirty="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spc="5" dirty="0">
                <a:solidFill>
                  <a:srgbClr val="3D3D3D"/>
                </a:solidFill>
                <a:latin typeface="Arial"/>
                <a:cs typeface="Arial"/>
              </a:rPr>
              <a:t>kens</a:t>
            </a:r>
            <a:r>
              <a:rPr spc="-6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a</a:t>
            </a:r>
            <a:r>
              <a:rPr spc="50" dirty="0">
                <a:solidFill>
                  <a:srgbClr val="2A2A2A"/>
                </a:solidFill>
                <a:latin typeface="Arial"/>
                <a:cs typeface="Arial"/>
              </a:rPr>
              <a:t>r</a:t>
            </a:r>
            <a:r>
              <a:rPr spc="165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-19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70" dirty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spc="-3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45" dirty="0">
                <a:solidFill>
                  <a:srgbClr val="505050"/>
                </a:solidFill>
                <a:latin typeface="Arial"/>
                <a:cs typeface="Arial"/>
              </a:rPr>
              <a:t>g</a:t>
            </a:r>
            <a:r>
              <a:rPr spc="35" dirty="0">
                <a:solidFill>
                  <a:srgbClr val="505050"/>
                </a:solidFill>
                <a:latin typeface="Arial"/>
                <a:cs typeface="Arial"/>
              </a:rPr>
              <a:t>o</a:t>
            </a:r>
            <a:r>
              <a:rPr spc="-45" dirty="0">
                <a:solidFill>
                  <a:srgbClr val="505050"/>
                </a:solidFill>
                <a:latin typeface="Arial"/>
                <a:cs typeface="Arial"/>
              </a:rPr>
              <a:t>o</a:t>
            </a:r>
            <a:r>
              <a:rPr spc="225" dirty="0">
                <a:solidFill>
                  <a:srgbClr val="505050"/>
                </a:solidFill>
                <a:latin typeface="Arial"/>
                <a:cs typeface="Arial"/>
              </a:rPr>
              <a:t>d</a:t>
            </a:r>
            <a:r>
              <a:rPr spc="-254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505050"/>
                </a:solidFill>
                <a:latin typeface="Arial"/>
                <a:cs typeface="Arial"/>
              </a:rPr>
              <a:t>way</a:t>
            </a:r>
            <a:r>
              <a:rPr spc="-5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505050"/>
                </a:solidFill>
                <a:latin typeface="Arial"/>
                <a:cs typeface="Arial"/>
              </a:rPr>
              <a:t>of</a:t>
            </a:r>
            <a:r>
              <a:rPr spc="-5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505050"/>
                </a:solidFill>
                <a:latin typeface="Arial"/>
                <a:cs typeface="Arial"/>
              </a:rPr>
              <a:t>s</a:t>
            </a:r>
            <a:r>
              <a:rPr spc="-100" dirty="0">
                <a:solidFill>
                  <a:srgbClr val="505050"/>
                </a:solidFill>
                <a:latin typeface="Arial"/>
                <a:cs typeface="Arial"/>
              </a:rPr>
              <a:t>e</a:t>
            </a:r>
            <a:r>
              <a:rPr spc="50" dirty="0">
                <a:solidFill>
                  <a:srgbClr val="505050"/>
                </a:solidFill>
                <a:latin typeface="Arial"/>
                <a:cs typeface="Arial"/>
              </a:rPr>
              <a:t>c</a:t>
            </a:r>
            <a:r>
              <a:rPr spc="20" dirty="0">
                <a:solidFill>
                  <a:srgbClr val="505050"/>
                </a:solidFill>
                <a:latin typeface="Arial"/>
                <a:cs typeface="Arial"/>
              </a:rPr>
              <a:t>u</a:t>
            </a:r>
            <a:r>
              <a:rPr spc="110" dirty="0">
                <a:solidFill>
                  <a:srgbClr val="505050"/>
                </a:solidFill>
                <a:latin typeface="Arial"/>
                <a:cs typeface="Arial"/>
              </a:rPr>
              <a:t>re</a:t>
            </a:r>
            <a:r>
              <a:rPr spc="-30" dirty="0">
                <a:solidFill>
                  <a:srgbClr val="505050"/>
                </a:solidFill>
                <a:latin typeface="Arial"/>
                <a:cs typeface="Arial"/>
              </a:rPr>
              <a:t>l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y</a:t>
            </a:r>
            <a:r>
              <a:rPr spc="-3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120" dirty="0" smtClean="0">
                <a:solidFill>
                  <a:srgbClr val="505050"/>
                </a:solidFill>
                <a:latin typeface="Arial"/>
                <a:cs typeface="Arial"/>
              </a:rPr>
              <a:t>t</a:t>
            </a:r>
            <a:r>
              <a:rPr spc="50" dirty="0" smtClean="0">
                <a:solidFill>
                  <a:srgbClr val="2A2A2A"/>
                </a:solidFill>
                <a:latin typeface="Arial"/>
                <a:cs typeface="Arial"/>
              </a:rPr>
              <a:t>r</a:t>
            </a:r>
            <a:r>
              <a:rPr spc="15" dirty="0" smtClean="0">
                <a:solidFill>
                  <a:srgbClr val="505050"/>
                </a:solidFill>
                <a:latin typeface="Arial"/>
                <a:cs typeface="Arial"/>
              </a:rPr>
              <a:t>ansm</a:t>
            </a:r>
            <a:r>
              <a:rPr spc="30" dirty="0" smtClean="0">
                <a:solidFill>
                  <a:srgbClr val="505050"/>
                </a:solidFill>
                <a:latin typeface="Arial"/>
                <a:cs typeface="Arial"/>
              </a:rPr>
              <a:t>i</a:t>
            </a:r>
            <a:r>
              <a:rPr spc="135" dirty="0" smtClean="0">
                <a:solidFill>
                  <a:srgbClr val="505050"/>
                </a:solidFill>
                <a:latin typeface="Arial"/>
                <a:cs typeface="Arial"/>
              </a:rPr>
              <a:t>t</a:t>
            </a:r>
            <a:r>
              <a:rPr spc="200" dirty="0" smtClean="0">
                <a:solidFill>
                  <a:srgbClr val="505050"/>
                </a:solidFill>
                <a:latin typeface="Arial"/>
                <a:cs typeface="Arial"/>
              </a:rPr>
              <a:t>t</a:t>
            </a:r>
            <a:r>
              <a:rPr spc="-5" dirty="0" smtClean="0">
                <a:solidFill>
                  <a:srgbClr val="2A2A2A"/>
                </a:solidFill>
                <a:latin typeface="Arial"/>
                <a:cs typeface="Arial"/>
              </a:rPr>
              <a:t>i</a:t>
            </a:r>
            <a:r>
              <a:rPr spc="45" dirty="0" smtClean="0">
                <a:solidFill>
                  <a:srgbClr val="2A2A2A"/>
                </a:solidFill>
                <a:latin typeface="Arial"/>
                <a:cs typeface="Arial"/>
              </a:rPr>
              <a:t>n</a:t>
            </a:r>
            <a:r>
              <a:rPr spc="120" dirty="0" smtClean="0">
                <a:solidFill>
                  <a:srgbClr val="505050"/>
                </a:solidFill>
                <a:latin typeface="Arial"/>
                <a:cs typeface="Arial"/>
              </a:rPr>
              <a:t>g</a:t>
            </a:r>
            <a:r>
              <a:rPr lang="en-US" spc="12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30" dirty="0" smtClean="0">
                <a:solidFill>
                  <a:srgbClr val="505050"/>
                </a:solidFill>
                <a:latin typeface="Arial"/>
                <a:cs typeface="Arial"/>
              </a:rPr>
              <a:t>i</a:t>
            </a:r>
            <a:r>
              <a:rPr spc="60" dirty="0" smtClean="0">
                <a:solidFill>
                  <a:srgbClr val="2A2A2A"/>
                </a:solidFill>
                <a:latin typeface="Arial"/>
                <a:cs typeface="Arial"/>
              </a:rPr>
              <a:t>n</a:t>
            </a:r>
            <a:r>
              <a:rPr dirty="0" smtClean="0">
                <a:solidFill>
                  <a:srgbClr val="2A2A2A"/>
                </a:solidFill>
                <a:latin typeface="Arial"/>
                <a:cs typeface="Arial"/>
              </a:rPr>
              <a:t>f</a:t>
            </a:r>
            <a:r>
              <a:rPr spc="75" dirty="0" smtClean="0">
                <a:solidFill>
                  <a:srgbClr val="505050"/>
                </a:solidFill>
                <a:latin typeface="Arial"/>
                <a:cs typeface="Arial"/>
              </a:rPr>
              <a:t>orma</a:t>
            </a:r>
            <a:r>
              <a:rPr spc="-90" dirty="0" smtClean="0">
                <a:solidFill>
                  <a:srgbClr val="505050"/>
                </a:solidFill>
                <a:latin typeface="Arial"/>
                <a:cs typeface="Arial"/>
              </a:rPr>
              <a:t>t</a:t>
            </a:r>
            <a:r>
              <a:rPr spc="-30" dirty="0" smtClean="0">
                <a:solidFill>
                  <a:srgbClr val="505050"/>
                </a:solidFill>
                <a:latin typeface="Arial"/>
                <a:cs typeface="Arial"/>
              </a:rPr>
              <a:t>i</a:t>
            </a:r>
            <a:r>
              <a:rPr spc="60" dirty="0" smtClean="0">
                <a:solidFill>
                  <a:srgbClr val="505050"/>
                </a:solidFill>
                <a:latin typeface="Arial"/>
                <a:cs typeface="Arial"/>
              </a:rPr>
              <a:t>on</a:t>
            </a:r>
            <a:r>
              <a:rPr spc="30" dirty="0" smtClean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3D3D3D"/>
                </a:solidFill>
                <a:latin typeface="Arial"/>
                <a:cs typeface="Arial"/>
              </a:rPr>
              <a:t>b</a:t>
            </a:r>
            <a:r>
              <a:rPr spc="70" dirty="0">
                <a:solidFill>
                  <a:srgbClr val="3D3D3D"/>
                </a:solidFill>
                <a:latin typeface="Arial"/>
                <a:cs typeface="Arial"/>
              </a:rPr>
              <a:t>etw</a:t>
            </a:r>
            <a:r>
              <a:rPr spc="10" dirty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spc="60" dirty="0">
                <a:solidFill>
                  <a:srgbClr val="3D3D3D"/>
                </a:solidFill>
                <a:latin typeface="Arial"/>
                <a:cs typeface="Arial"/>
              </a:rPr>
              <a:t>en</a:t>
            </a:r>
            <a:r>
              <a:rPr spc="-10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505050"/>
                </a:solidFill>
                <a:latin typeface="Arial"/>
                <a:cs typeface="Arial"/>
              </a:rPr>
              <a:t>p</a:t>
            </a:r>
            <a:r>
              <a:rPr spc="90" dirty="0">
                <a:solidFill>
                  <a:srgbClr val="505050"/>
                </a:solidFill>
                <a:latin typeface="Arial"/>
                <a:cs typeface="Arial"/>
              </a:rPr>
              <a:t>art</a:t>
            </a:r>
            <a:r>
              <a:rPr spc="15" dirty="0">
                <a:solidFill>
                  <a:srgbClr val="505050"/>
                </a:solidFill>
                <a:latin typeface="Arial"/>
                <a:cs typeface="Arial"/>
              </a:rPr>
              <a:t>i</a:t>
            </a:r>
            <a:r>
              <a:rPr spc="-30" dirty="0">
                <a:solidFill>
                  <a:srgbClr val="505050"/>
                </a:solidFill>
                <a:latin typeface="Arial"/>
                <a:cs typeface="Arial"/>
              </a:rPr>
              <a:t>es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85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475775" y="693515"/>
            <a:ext cx="882732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5"/>
              </a:lnSpc>
            </a:pPr>
            <a:r>
              <a:rPr sz="3200" b="1" u="sng" spc="260" dirty="0">
                <a:solidFill>
                  <a:srgbClr val="070707"/>
                </a:solidFill>
                <a:latin typeface="Arial"/>
                <a:cs typeface="Arial"/>
              </a:rPr>
              <a:t>W</a:t>
            </a:r>
            <a:r>
              <a:rPr sz="3200" b="1" u="sng" spc="130" dirty="0">
                <a:solidFill>
                  <a:srgbClr val="070707"/>
                </a:solidFill>
                <a:latin typeface="Arial"/>
                <a:cs typeface="Arial"/>
              </a:rPr>
              <a:t>h</a:t>
            </a:r>
            <a:r>
              <a:rPr sz="3200" b="1" u="sng" spc="10" dirty="0">
                <a:solidFill>
                  <a:srgbClr val="070707"/>
                </a:solidFill>
                <a:latin typeface="Arial"/>
                <a:cs typeface="Arial"/>
              </a:rPr>
              <a:t>y</a:t>
            </a:r>
            <a:r>
              <a:rPr sz="3200" b="1" u="sng" spc="5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200" b="1" u="sng" dirty="0">
                <a:solidFill>
                  <a:srgbClr val="070707"/>
                </a:solidFill>
                <a:latin typeface="Arial"/>
                <a:cs typeface="Arial"/>
              </a:rPr>
              <a:t>sho</a:t>
            </a:r>
            <a:r>
              <a:rPr sz="3200" b="1" u="sng" spc="-170" dirty="0">
                <a:solidFill>
                  <a:srgbClr val="070707"/>
                </a:solidFill>
                <a:latin typeface="Arial"/>
                <a:cs typeface="Arial"/>
              </a:rPr>
              <a:t>u</a:t>
            </a:r>
            <a:r>
              <a:rPr sz="3200" b="1" u="sng" spc="-135" dirty="0">
                <a:solidFill>
                  <a:srgbClr val="070707"/>
                </a:solidFill>
                <a:latin typeface="Arial"/>
                <a:cs typeface="Arial"/>
              </a:rPr>
              <a:t>l</a:t>
            </a:r>
            <a:r>
              <a:rPr sz="3200" b="1" u="sng" spc="325" dirty="0">
                <a:solidFill>
                  <a:srgbClr val="070707"/>
                </a:solidFill>
                <a:latin typeface="Arial"/>
                <a:cs typeface="Arial"/>
              </a:rPr>
              <a:t>d</a:t>
            </a:r>
            <a:r>
              <a:rPr sz="3200" b="1" u="sng" spc="-3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200" b="1" u="sng" spc="200" dirty="0">
                <a:solidFill>
                  <a:srgbClr val="070707"/>
                </a:solidFill>
                <a:latin typeface="Arial"/>
                <a:cs typeface="Arial"/>
              </a:rPr>
              <a:t>we</a:t>
            </a:r>
            <a:r>
              <a:rPr sz="3200" b="1" u="sng" spc="4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200" b="1" u="sng" spc="55" dirty="0">
                <a:solidFill>
                  <a:srgbClr val="070707"/>
                </a:solidFill>
                <a:latin typeface="Arial"/>
                <a:cs typeface="Arial"/>
              </a:rPr>
              <a:t>use</a:t>
            </a:r>
            <a:r>
              <a:rPr sz="3200" b="1" u="sng" spc="-2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200" b="1" u="sng" spc="-125" dirty="0">
                <a:solidFill>
                  <a:srgbClr val="070707"/>
                </a:solidFill>
                <a:latin typeface="Arial"/>
                <a:cs typeface="Arial"/>
              </a:rPr>
              <a:t>JS</a:t>
            </a:r>
            <a:r>
              <a:rPr sz="3200" b="1" u="sng" spc="195" dirty="0">
                <a:solidFill>
                  <a:srgbClr val="070707"/>
                </a:solidFill>
                <a:latin typeface="Arial"/>
                <a:cs typeface="Arial"/>
              </a:rPr>
              <a:t>O</a:t>
            </a:r>
            <a:r>
              <a:rPr sz="3200" b="1" u="sng" spc="275" dirty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3200" b="1" u="sng" spc="-33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200" b="1" u="sng" spc="195" dirty="0">
                <a:solidFill>
                  <a:srgbClr val="070707"/>
                </a:solidFill>
                <a:latin typeface="Arial"/>
                <a:cs typeface="Arial"/>
              </a:rPr>
              <a:t>Web</a:t>
            </a:r>
            <a:r>
              <a:rPr sz="3200" b="1" u="sng" spc="-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3200" b="1" u="sng" spc="90" dirty="0">
                <a:solidFill>
                  <a:srgbClr val="070707"/>
                </a:solidFill>
                <a:latin typeface="Arial"/>
                <a:cs typeface="Arial"/>
              </a:rPr>
              <a:t>Tok</a:t>
            </a:r>
            <a:r>
              <a:rPr sz="3200" b="1" u="sng" spc="220" dirty="0">
                <a:solidFill>
                  <a:srgbClr val="070707"/>
                </a:solidFill>
                <a:latin typeface="Arial"/>
                <a:cs typeface="Arial"/>
              </a:rPr>
              <a:t>e</a:t>
            </a:r>
            <a:r>
              <a:rPr sz="3200" b="1" u="sng" spc="-35" dirty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3200" b="1" u="sng" spc="-160" dirty="0">
                <a:solidFill>
                  <a:srgbClr val="070707"/>
                </a:solidFill>
                <a:latin typeface="Arial"/>
                <a:cs typeface="Arial"/>
              </a:rPr>
              <a:t>s</a:t>
            </a:r>
            <a:r>
              <a:rPr sz="3200" b="1" u="sng" spc="-190" dirty="0">
                <a:solidFill>
                  <a:srgbClr val="070707"/>
                </a:solidFill>
                <a:latin typeface="Arial"/>
                <a:cs typeface="Arial"/>
              </a:rPr>
              <a:t>?</a:t>
            </a:r>
            <a:endParaRPr sz="3200" u="sng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82580" y="1530846"/>
            <a:ext cx="9234152" cy="419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165" marR="5080" indent="-291465">
              <a:lnSpc>
                <a:spcPct val="129500"/>
              </a:lnSpc>
              <a:buClr>
                <a:srgbClr val="070707"/>
              </a:buClr>
              <a:buFont typeface="Arial"/>
              <a:buChar char="•"/>
              <a:tabLst>
                <a:tab pos="292100" algn="l"/>
              </a:tabLst>
            </a:pPr>
            <a:r>
              <a:rPr sz="2000" spc="7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4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2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25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</a:t>
            </a:r>
            <a:r>
              <a:rPr sz="2000" spc="-105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235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</a:t>
            </a:r>
            <a:r>
              <a:rPr sz="2000" spc="-1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7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-10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6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cure</a:t>
            </a:r>
            <a:r>
              <a:rPr sz="2000" spc="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0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sz="2000" spc="-10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4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sz="2000" spc="10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3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2000" spc="6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22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22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6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sz="2000" spc="-2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4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8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sz="2000" spc="-12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1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-204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7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</a:t>
            </a:r>
            <a:r>
              <a:rPr sz="2000" spc="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6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-2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8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3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6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2000" spc="-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2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24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9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9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</a:t>
            </a:r>
            <a:r>
              <a:rPr sz="2000" spc="-1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7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sz="2000" spc="2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0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vate</a:t>
            </a:r>
            <a:r>
              <a:rPr sz="2000" spc="-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2000" spc="3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6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70707"/>
              </a:buClr>
              <a:buFont typeface="Arial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165" indent="-291465">
              <a:lnSpc>
                <a:spcPct val="100000"/>
              </a:lnSpc>
              <a:buClr>
                <a:srgbClr val="070707"/>
              </a:buClr>
              <a:buFont typeface="Arial"/>
              <a:buChar char="•"/>
              <a:tabLst>
                <a:tab pos="304800" algn="l"/>
              </a:tabLst>
            </a:pPr>
            <a:r>
              <a:rPr sz="2000" spc="5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</a:t>
            </a:r>
            <a:r>
              <a:rPr sz="2000" spc="-10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2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</a:t>
            </a:r>
            <a:r>
              <a:rPr sz="2000" spc="-17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1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9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sz="2000" spc="-14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9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-204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3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3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9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cess</a:t>
            </a:r>
            <a:r>
              <a:rPr sz="2000" spc="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8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2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2000" spc="-21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-1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1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-1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sz="2000" spc="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sz="2000" spc="-1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8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8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8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9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atf</a:t>
            </a:r>
            <a:r>
              <a:rPr sz="2000" spc="3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8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3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1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165" marR="394335" indent="-291465">
              <a:lnSpc>
                <a:spcPct val="129500"/>
              </a:lnSpc>
              <a:spcBef>
                <a:spcPts val="1335"/>
              </a:spcBef>
              <a:buClr>
                <a:srgbClr val="070707"/>
              </a:buClr>
              <a:buFont typeface="Arial"/>
              <a:buChar char="•"/>
              <a:tabLst>
                <a:tab pos="292100" algn="l"/>
              </a:tabLst>
            </a:pPr>
            <a:r>
              <a:rPr sz="2000" spc="210" dirty="0" smtClean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5" dirty="0" smtClean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270" dirty="0" smtClean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120" dirty="0" smtClean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</a:t>
            </a:r>
            <a:r>
              <a:rPr sz="2000" spc="-40" dirty="0" smtClean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7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-10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14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sz="2000" spc="-114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spc="-14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3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4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ze.</a:t>
            </a:r>
            <a:r>
              <a:rPr sz="2000" spc="-9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9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spc="-7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2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</a:t>
            </a:r>
            <a:r>
              <a:rPr sz="2000" spc="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9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6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</a:t>
            </a:r>
            <a:r>
              <a:rPr sz="2000" spc="-2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-9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URL,</a:t>
            </a:r>
            <a:r>
              <a:rPr sz="2000" spc="-1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1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1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r>
              <a:rPr sz="2000" spc="-40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60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</a:t>
            </a:r>
            <a:r>
              <a:rPr sz="2000" spc="5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spc="55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20" dirty="0" smtClean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2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2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5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</a:t>
            </a:r>
            <a:r>
              <a:rPr lang="en-US" sz="2000" spc="-45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16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9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-9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pc="484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2000" spc="45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30" dirty="0" smtClean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sz="2000" spc="-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2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spc="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1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0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onally</a:t>
            </a:r>
            <a:r>
              <a:rPr sz="2000" spc="22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1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sz="2000" spc="-9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spc="-14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3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</a:t>
            </a:r>
            <a:r>
              <a:rPr sz="2000" spc="-254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spc="-14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</a:t>
            </a:r>
            <a:r>
              <a:rPr sz="2000" spc="-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7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2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3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070707"/>
              </a:buClr>
              <a:buFont typeface="Arial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 marR="5715" indent="-278765">
              <a:lnSpc>
                <a:spcPct val="129500"/>
              </a:lnSpc>
              <a:buClr>
                <a:srgbClr val="070707"/>
              </a:buClr>
              <a:buFont typeface="Arial"/>
              <a:buChar char="•"/>
              <a:tabLst>
                <a:tab pos="292100" algn="l"/>
              </a:tabLst>
            </a:pPr>
            <a:r>
              <a:rPr sz="2000" spc="114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5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22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135" dirty="0">
                <a:solidFill>
                  <a:srgbClr val="E86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</a:t>
            </a:r>
            <a:r>
              <a:rPr sz="2000" spc="95" dirty="0">
                <a:solidFill>
                  <a:srgbClr val="E86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145" dirty="0">
                <a:solidFill>
                  <a:srgbClr val="E86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45" dirty="0">
                <a:solidFill>
                  <a:srgbClr val="E86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225" dirty="0">
                <a:solidFill>
                  <a:srgbClr val="E86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5" dirty="0">
                <a:solidFill>
                  <a:srgbClr val="E86B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-80" dirty="0">
                <a:solidFill>
                  <a:srgbClr val="DD7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6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8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3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r>
              <a:rPr sz="2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1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oad</a:t>
            </a:r>
            <a:r>
              <a:rPr sz="2000" spc="-7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sz="2000" spc="2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6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2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27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1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22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9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6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2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6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</a:t>
            </a:r>
            <a:r>
              <a:rPr sz="2000" spc="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-1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sz="2000" spc="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4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8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000" spc="-2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22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1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7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9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</a:t>
            </a:r>
            <a:r>
              <a:rPr sz="2000" spc="-9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-3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21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-24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22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sz="2000" spc="1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7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6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2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2000" spc="-229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65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sz="2000" spc="204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882514" y="1242800"/>
            <a:ext cx="8102600" cy="455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99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 txBox="1">
            <a:spLocks noGrp="1"/>
          </p:cNvSpPr>
          <p:nvPr>
            <p:ph type="title"/>
          </p:nvPr>
        </p:nvSpPr>
        <p:spPr>
          <a:xfrm>
            <a:off x="2576346" y="962987"/>
            <a:ext cx="494827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825">
              <a:lnSpc>
                <a:spcPct val="100000"/>
              </a:lnSpc>
            </a:pPr>
            <a:r>
              <a:rPr b="1" spc="50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b="1" spc="-30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55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b="1" spc="90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b="1" spc="135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1397370" y="2213675"/>
            <a:ext cx="7306230" cy="281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algn="ctr">
              <a:lnSpc>
                <a:spcPct val="100000"/>
              </a:lnSpc>
            </a:pPr>
            <a:r>
              <a:rPr sz="2000" b="1" spc="15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sz="2000" b="1" spc="-20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b="1" spc="35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sz="2000" b="1" spc="-55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b="1" spc="15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sz="2000" b="1" spc="5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spc="-80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sz="2000" b="1" spc="-60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spc="50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b="1" spc="30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sz="2000" b="1" spc="-25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b="1" spc="135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5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 marR="5080" indent="-278765">
              <a:lnSpc>
                <a:spcPct val="111200"/>
              </a:lnSpc>
              <a:buClr>
                <a:srgbClr val="070707"/>
              </a:buClr>
              <a:buFont typeface="Arial"/>
              <a:buChar char="•"/>
              <a:tabLst>
                <a:tab pos="304800" algn="l"/>
              </a:tabLst>
            </a:pPr>
            <a:r>
              <a:rPr sz="2000" b="1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</a:t>
            </a:r>
            <a:r>
              <a:rPr sz="2000" dirty="0">
                <a:solidFill>
                  <a:srgbClr val="D872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sists </a:t>
            </a:r>
            <a:r>
              <a:rPr sz="2000" dirty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parts:the type </a:t>
            </a:r>
            <a:r>
              <a:rPr sz="2000" dirty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toke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solidFill>
                  <a:srgbClr val="6B6B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JWT.and 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dirty="0" smtClean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sz="2000" dirty="0" smtClean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smtClean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000" dirty="0" smtClean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smtClean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thm </a:t>
            </a:r>
            <a:r>
              <a:rPr sz="2000" dirty="0" smtClean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en-US" sz="2000" dirty="0" smtClean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smtClean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 smtClean="0">
                <a:solidFill>
                  <a:srgbClr val="5D5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rgbClr val="5D5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smtClean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sz="2000" dirty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SHA256 </a:t>
            </a:r>
            <a:r>
              <a:rPr sz="200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000" dirty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sz="2000" dirty="0">
                <a:solidFill>
                  <a:srgbClr val="5D5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>
              <a:lnSpc>
                <a:spcPct val="100000"/>
              </a:lnSpc>
              <a:spcBef>
                <a:spcPts val="1155"/>
              </a:spcBef>
            </a:pPr>
            <a:r>
              <a:rPr sz="2000" spc="5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55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6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14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</a:t>
            </a:r>
            <a:r>
              <a:rPr sz="2000" spc="4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80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e:</a:t>
            </a:r>
            <a:r>
              <a:rPr sz="2000" spc="-185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5" dirty="0" smtClean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>
              <a:lnSpc>
                <a:spcPct val="100000"/>
              </a:lnSpc>
              <a:spcBef>
                <a:spcPts val="1155"/>
              </a:spcBef>
            </a:pPr>
            <a:endParaRPr lang="en-US" sz="1550" b="1" spc="-70" dirty="0">
              <a:solidFill>
                <a:srgbClr val="6B6B6B"/>
              </a:solidFill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55"/>
              </a:spcBef>
            </a:pPr>
            <a:r>
              <a:rPr lang="en-US" sz="1450" b="1" spc="-70" dirty="0" smtClean="0">
                <a:solidFill>
                  <a:srgbClr val="6B6B6B"/>
                </a:solidFill>
                <a:latin typeface="Times New Roman"/>
                <a:cs typeface="Times New Roman"/>
              </a:rPr>
              <a:t>                                           </a:t>
            </a:r>
            <a:r>
              <a:rPr sz="1450" b="1" spc="-70" dirty="0" smtClean="0">
                <a:solidFill>
                  <a:srgbClr val="6B6B6B"/>
                </a:solidFill>
                <a:latin typeface="Times New Roman"/>
                <a:cs typeface="Times New Roman"/>
              </a:rPr>
              <a:t>.</a:t>
            </a:r>
            <a:r>
              <a:rPr sz="1450" b="1" spc="-60" dirty="0" smtClean="0">
                <a:solidFill>
                  <a:srgbClr val="6B6B6B"/>
                </a:solidFill>
                <a:latin typeface="Times New Roman"/>
                <a:cs typeface="Times New Roman"/>
              </a:rPr>
              <a:t>.</a:t>
            </a:r>
            <a:r>
              <a:rPr sz="1450" b="1" spc="10" dirty="0">
                <a:solidFill>
                  <a:srgbClr val="494949"/>
                </a:solidFill>
                <a:latin typeface="Times New Roman"/>
                <a:cs typeface="Times New Roman"/>
              </a:rPr>
              <a:t>ty</a:t>
            </a:r>
            <a:r>
              <a:rPr sz="1450" b="1" spc="-40" dirty="0">
                <a:solidFill>
                  <a:srgbClr val="494949"/>
                </a:solidFill>
                <a:latin typeface="Times New Roman"/>
                <a:cs typeface="Times New Roman"/>
              </a:rPr>
              <a:t>p</a:t>
            </a:r>
            <a:r>
              <a:rPr sz="1450" b="1" spc="-210" dirty="0">
                <a:solidFill>
                  <a:srgbClr val="6B6B6B"/>
                </a:solidFill>
                <a:latin typeface="Times New Roman"/>
                <a:cs typeface="Times New Roman"/>
              </a:rPr>
              <a:t>"</a:t>
            </a:r>
            <a:r>
              <a:rPr sz="1450" b="1" spc="-85" dirty="0">
                <a:solidFill>
                  <a:srgbClr val="6B6B6B"/>
                </a:solidFill>
                <a:latin typeface="Times New Roman"/>
                <a:cs typeface="Times New Roman"/>
              </a:rPr>
              <a:t>:</a:t>
            </a:r>
            <a:r>
              <a:rPr sz="1450" b="1" spc="-165" dirty="0">
                <a:solidFill>
                  <a:srgbClr val="6B6B6B"/>
                </a:solidFill>
                <a:latin typeface="Times New Roman"/>
                <a:cs typeface="Times New Roman"/>
              </a:rPr>
              <a:t> </a:t>
            </a:r>
            <a:r>
              <a:rPr sz="1500" b="1" spc="-120" dirty="0">
                <a:solidFill>
                  <a:srgbClr val="6B6B6B"/>
                </a:solidFill>
                <a:latin typeface="Arial"/>
                <a:cs typeface="Arial"/>
              </a:rPr>
              <a:t>"</a:t>
            </a:r>
            <a:r>
              <a:rPr sz="1500" b="1" spc="-160" dirty="0">
                <a:solidFill>
                  <a:srgbClr val="494949"/>
                </a:solidFill>
                <a:latin typeface="Arial"/>
                <a:cs typeface="Arial"/>
              </a:rPr>
              <a:t>JWT</a:t>
            </a:r>
            <a:r>
              <a:rPr sz="1500" b="1" spc="-160" dirty="0" smtClean="0">
                <a:solidFill>
                  <a:srgbClr val="494949"/>
                </a:solidFill>
                <a:latin typeface="Arial"/>
                <a:cs typeface="Arial"/>
              </a:rPr>
              <a:t>"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2"/>
          <p:cNvSpPr/>
          <p:nvPr/>
        </p:nvSpPr>
        <p:spPr>
          <a:xfrm>
            <a:off x="3239394" y="4454660"/>
            <a:ext cx="1193800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990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</TotalTime>
  <Words>857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Arial Black</vt:lpstr>
      <vt:lpstr>Söhne</vt:lpstr>
      <vt:lpstr>Times New Roman</vt:lpstr>
      <vt:lpstr>Trebuchet MS</vt:lpstr>
      <vt:lpstr>Wingdings 3</vt:lpstr>
      <vt:lpstr>Facet</vt:lpstr>
      <vt:lpstr>JWT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JWT format</vt:lpstr>
      <vt:lpstr>PowerPoint Presentation</vt:lpstr>
      <vt:lpstr>JWT format</vt:lpstr>
      <vt:lpstr>JWT format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</dc:title>
  <dc:creator>Tamilselvan Achuthan</dc:creator>
  <cp:lastModifiedBy>Tamilselvan Achuthan</cp:lastModifiedBy>
  <cp:revision>23</cp:revision>
  <dcterms:created xsi:type="dcterms:W3CDTF">2024-03-06T04:22:14Z</dcterms:created>
  <dcterms:modified xsi:type="dcterms:W3CDTF">2024-03-07T05:54:22Z</dcterms:modified>
</cp:coreProperties>
</file>