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9/12/2025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9/12/2025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8168-0097-55F7-9E8B-3F2F8D549650}"/>
              </a:ext>
            </a:extLst>
          </p:cNvPr>
          <p:cNvSpPr>
            <a:spLocks noGrp="1"/>
          </p:cNvSpPr>
          <p:nvPr>
            <p:ph type="ctrTitle"/>
          </p:nvPr>
        </p:nvSpPr>
        <p:spPr>
          <a:xfrm>
            <a:off x="1876424" y="445959"/>
            <a:ext cx="8791576" cy="1154241"/>
          </a:xfrm>
        </p:spPr>
        <p:txBody>
          <a:bodyPr/>
          <a:lstStyle/>
          <a:p>
            <a:r>
              <a:rPr lang="en-US" dirty="0"/>
              <a:t>Digital PORTFOLIO</a:t>
            </a:r>
          </a:p>
        </p:txBody>
      </p:sp>
      <p:sp>
        <p:nvSpPr>
          <p:cNvPr id="3" name="Subtitle 2">
            <a:extLst>
              <a:ext uri="{FF2B5EF4-FFF2-40B4-BE49-F238E27FC236}">
                <a16:creationId xmlns:a16="http://schemas.microsoft.com/office/drawing/2014/main" id="{57502080-839F-B9DE-9591-2749D29EC75B}"/>
              </a:ext>
            </a:extLst>
          </p:cNvPr>
          <p:cNvSpPr>
            <a:spLocks noGrp="1"/>
          </p:cNvSpPr>
          <p:nvPr>
            <p:ph type="subTitle" idx="1"/>
          </p:nvPr>
        </p:nvSpPr>
        <p:spPr>
          <a:xfrm>
            <a:off x="1503864" y="1951067"/>
            <a:ext cx="8791575" cy="4013624"/>
          </a:xfrm>
        </p:spPr>
        <p:txBody>
          <a:bodyPr>
            <a:normAutofit/>
          </a:bodyPr>
          <a:lstStyle/>
          <a:p>
            <a:pPr marL="342900" indent="-342900">
              <a:buFont typeface="Arial" panose="020B0604020202020204" pitchFamily="34" charset="0"/>
              <a:buChar char="•"/>
            </a:pPr>
            <a:r>
              <a:rPr lang="en-US" sz="2400" b="1" i="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STUDENT NAME : TAMILSELVAN N</a:t>
            </a:r>
          </a:p>
          <a:p>
            <a:pPr marL="342900" indent="-342900">
              <a:buFont typeface="Arial" panose="020B0604020202020204" pitchFamily="34" charset="0"/>
              <a:buChar char="•"/>
            </a:pPr>
            <a:r>
              <a:rPr lang="en-US" sz="2400" b="1" i="1" dirty="0" err="1">
                <a:solidFill>
                  <a:schemeClr val="bg1"/>
                </a:solidFill>
                <a:latin typeface="ADLaM Display" panose="02010000000000000000" pitchFamily="2" charset="0"/>
                <a:ea typeface="ADLaM Display" panose="02010000000000000000" pitchFamily="2" charset="0"/>
                <a:cs typeface="ADLaM Display" panose="02010000000000000000" pitchFamily="2" charset="0"/>
              </a:rPr>
              <a:t>Nmid</a:t>
            </a:r>
            <a:r>
              <a:rPr lang="en-US" sz="2400" b="1" i="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 C617876E7EEEC2690E5411EFD80F4927 </a:t>
            </a:r>
          </a:p>
          <a:p>
            <a:pPr marL="342900" indent="-342900">
              <a:buFont typeface="Arial" panose="020B0604020202020204" pitchFamily="34" charset="0"/>
              <a:buChar char="•"/>
            </a:pPr>
            <a:r>
              <a:rPr lang="en-US" sz="2400" b="1" i="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DEPARTMENT: INFORMATION Technology
COLLEGE: BHARADHIYAR university</a:t>
            </a:r>
          </a:p>
          <a:p>
            <a:endParaRPr lang="en-US" sz="1600" dirty="0"/>
          </a:p>
        </p:txBody>
      </p:sp>
    </p:spTree>
    <p:extLst>
      <p:ext uri="{BB962C8B-B14F-4D97-AF65-F5344CB8AC3E}">
        <p14:creationId xmlns:p14="http://schemas.microsoft.com/office/powerpoint/2010/main" val="56556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59E6-1416-0861-D765-EDD63D463761}"/>
              </a:ext>
            </a:extLst>
          </p:cNvPr>
          <p:cNvSpPr>
            <a:spLocks noGrp="1"/>
          </p:cNvSpPr>
          <p:nvPr>
            <p:ph type="title"/>
          </p:nvPr>
        </p:nvSpPr>
        <p:spPr/>
        <p:txBody>
          <a:bodyPr/>
          <a:lstStyle/>
          <a:p>
            <a:r>
              <a:rPr lang="en-US" dirty="0"/>
              <a:t>Result and screenshot</a:t>
            </a:r>
          </a:p>
        </p:txBody>
      </p:sp>
      <p:pic>
        <p:nvPicPr>
          <p:cNvPr id="8" name="Content Placeholder 7">
            <a:extLst>
              <a:ext uri="{FF2B5EF4-FFF2-40B4-BE49-F238E27FC236}">
                <a16:creationId xmlns:a16="http://schemas.microsoft.com/office/drawing/2014/main" id="{EE77AC97-F513-49E1-EE81-599FC009E7AE}"/>
              </a:ext>
            </a:extLst>
          </p:cNvPr>
          <p:cNvPicPr>
            <a:picLocks noGrp="1" noChangeAspect="1"/>
          </p:cNvPicPr>
          <p:nvPr>
            <p:ph idx="1"/>
          </p:nvPr>
        </p:nvPicPr>
        <p:blipFill>
          <a:blip r:embed="rId2"/>
          <a:stretch>
            <a:fillRect/>
          </a:stretch>
        </p:blipFill>
        <p:spPr>
          <a:xfrm>
            <a:off x="3849380" y="2397024"/>
            <a:ext cx="2635595" cy="3390427"/>
          </a:xfrm>
          <a:prstGeom prst="rect">
            <a:avLst/>
          </a:prstGeom>
        </p:spPr>
      </p:pic>
      <p:pic>
        <p:nvPicPr>
          <p:cNvPr id="9" name="Picture 8">
            <a:extLst>
              <a:ext uri="{FF2B5EF4-FFF2-40B4-BE49-F238E27FC236}">
                <a16:creationId xmlns:a16="http://schemas.microsoft.com/office/drawing/2014/main" id="{31201858-DF86-3E4E-4A82-001A03CA7590}"/>
              </a:ext>
            </a:extLst>
          </p:cNvPr>
          <p:cNvPicPr>
            <a:picLocks noChangeAspect="1"/>
          </p:cNvPicPr>
          <p:nvPr/>
        </p:nvPicPr>
        <p:blipFill>
          <a:blip r:embed="rId3"/>
          <a:stretch>
            <a:fillRect/>
          </a:stretch>
        </p:blipFill>
        <p:spPr>
          <a:xfrm>
            <a:off x="7568875" y="2397024"/>
            <a:ext cx="2963334" cy="3390427"/>
          </a:xfrm>
          <a:prstGeom prst="rect">
            <a:avLst/>
          </a:prstGeom>
        </p:spPr>
      </p:pic>
    </p:spTree>
    <p:extLst>
      <p:ext uri="{BB962C8B-B14F-4D97-AF65-F5344CB8AC3E}">
        <p14:creationId xmlns:p14="http://schemas.microsoft.com/office/powerpoint/2010/main" val="191321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09C5-B286-224C-B523-774F91C887B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0E0C1C2-0939-DBA6-5784-1556DD4C2CD5}"/>
              </a:ext>
            </a:extLst>
          </p:cNvPr>
          <p:cNvSpPr>
            <a:spLocks noGrp="1"/>
          </p:cNvSpPr>
          <p:nvPr>
            <p:ph idx="1"/>
          </p:nvPr>
        </p:nvSpPr>
        <p:spPr>
          <a:xfrm>
            <a:off x="974178" y="1859274"/>
            <a:ext cx="9905999" cy="3541714"/>
          </a:xfrm>
        </p:spPr>
        <p:txBody>
          <a:bodyPr>
            <a:normAutofit/>
          </a:bodyPr>
          <a:lstStyle/>
          <a:p>
            <a:r>
              <a:rPr lang="en-US" b="1" i="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Summarize the value of your project.
State how it solves the identified problem.
Reflect on your learning experience.
Suggest future enhancements or scalability options</a:t>
            </a:r>
          </a:p>
        </p:txBody>
      </p:sp>
    </p:spTree>
    <p:extLst>
      <p:ext uri="{BB962C8B-B14F-4D97-AF65-F5344CB8AC3E}">
        <p14:creationId xmlns:p14="http://schemas.microsoft.com/office/powerpoint/2010/main" val="199680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C10F-B76A-4D6B-4F31-153C36BA592F}"/>
              </a:ext>
            </a:extLst>
          </p:cNvPr>
          <p:cNvSpPr>
            <a:spLocks noGrp="1"/>
          </p:cNvSpPr>
          <p:nvPr>
            <p:ph type="title"/>
          </p:nvPr>
        </p:nvSpPr>
        <p:spPr>
          <a:xfrm>
            <a:off x="702734" y="321213"/>
            <a:ext cx="9905998" cy="1478570"/>
          </a:xfrm>
        </p:spPr>
        <p:txBody>
          <a:bodyPr/>
          <a:lstStyle/>
          <a:p>
            <a:r>
              <a:rPr lang="en-US" dirty="0"/>
              <a:t>Project TITLE</a:t>
            </a:r>
          </a:p>
        </p:txBody>
      </p:sp>
      <p:sp>
        <p:nvSpPr>
          <p:cNvPr id="3" name="Content Placeholder 2">
            <a:extLst>
              <a:ext uri="{FF2B5EF4-FFF2-40B4-BE49-F238E27FC236}">
                <a16:creationId xmlns:a16="http://schemas.microsoft.com/office/drawing/2014/main" id="{B348EB4D-140D-686B-0C33-6FCDB8FCF891}"/>
              </a:ext>
            </a:extLst>
          </p:cNvPr>
          <p:cNvSpPr>
            <a:spLocks noGrp="1"/>
          </p:cNvSpPr>
          <p:nvPr>
            <p:ph idx="1"/>
          </p:nvPr>
        </p:nvSpPr>
        <p:spPr>
          <a:xfrm rot="10800000" flipV="1">
            <a:off x="589595" y="1742762"/>
            <a:ext cx="6838282" cy="3923229"/>
          </a:xfrm>
        </p:spPr>
        <p:txBody>
          <a:bodyPr/>
          <a:lstStyle/>
          <a:p>
            <a:r>
              <a:rPr lang="en-US" b="1" i="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TAMILSELVAN</a:t>
            </a:r>
            <a:r>
              <a:rPr lang="en-US" dirty="0"/>
              <a:t> </a:t>
            </a:r>
            <a:r>
              <a:rPr lang="en-US" b="1" i="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PORTFOLIO</a:t>
            </a:r>
          </a:p>
        </p:txBody>
      </p:sp>
    </p:spTree>
    <p:extLst>
      <p:ext uri="{BB962C8B-B14F-4D97-AF65-F5344CB8AC3E}">
        <p14:creationId xmlns:p14="http://schemas.microsoft.com/office/powerpoint/2010/main" val="131174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1555-EC0B-B05A-5A6B-2C5AC9DA8A17}"/>
              </a:ext>
            </a:extLst>
          </p:cNvPr>
          <p:cNvSpPr>
            <a:spLocks noGrp="1"/>
          </p:cNvSpPr>
          <p:nvPr>
            <p:ph type="title"/>
          </p:nvPr>
        </p:nvSpPr>
        <p:spPr>
          <a:xfrm>
            <a:off x="1522991" y="-241561"/>
            <a:ext cx="9524420" cy="2136883"/>
          </a:xfrm>
        </p:spPr>
        <p:txBody>
          <a:bodyPr/>
          <a:lstStyle/>
          <a:p>
            <a:r>
              <a:rPr lang="en-US" dirty="0"/>
              <a:t>AGENDA</a:t>
            </a:r>
          </a:p>
        </p:txBody>
      </p:sp>
      <p:sp>
        <p:nvSpPr>
          <p:cNvPr id="3" name="Content Placeholder 2">
            <a:extLst>
              <a:ext uri="{FF2B5EF4-FFF2-40B4-BE49-F238E27FC236}">
                <a16:creationId xmlns:a16="http://schemas.microsoft.com/office/drawing/2014/main" id="{E07DDAD7-E825-0B1E-9051-957A1B6F35E7}"/>
              </a:ext>
            </a:extLst>
          </p:cNvPr>
          <p:cNvSpPr>
            <a:spLocks noGrp="1"/>
          </p:cNvSpPr>
          <p:nvPr>
            <p:ph idx="1"/>
          </p:nvPr>
        </p:nvSpPr>
        <p:spPr>
          <a:xfrm>
            <a:off x="1141413" y="1282130"/>
            <a:ext cx="9524420" cy="8677602"/>
          </a:xfrm>
        </p:spPr>
        <p:txBody>
          <a:bodyPr>
            <a:normAutofit/>
          </a:bodyPr>
          <a:lstStyle/>
          <a:p>
            <a:r>
              <a:rPr lang="en-US" dirty="0"/>
              <a:t>1. </a:t>
            </a:r>
            <a:r>
              <a:rPr lang="en-US" b="1" i="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PROBLEM STATEMENT
2. PROJECT OVERVIEW
3. END USERS
4. TOOLS AND TECHNOLOGY
5. PORTFOLIO DESIGN AND LAYOUT
6. PEATURES AND FUNCTIONALITY
7. RESULTS AND SCREENSHOT
8. CONCLUSION
9. GITHUB LINK</a:t>
            </a:r>
          </a:p>
        </p:txBody>
      </p:sp>
    </p:spTree>
    <p:extLst>
      <p:ext uri="{BB962C8B-B14F-4D97-AF65-F5344CB8AC3E}">
        <p14:creationId xmlns:p14="http://schemas.microsoft.com/office/powerpoint/2010/main" val="3189669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0412-EF63-66A6-EDB5-2EFF2FA9678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DC987C6-FCE6-1A76-A741-B076292F1725}"/>
              </a:ext>
            </a:extLst>
          </p:cNvPr>
          <p:cNvSpPr>
            <a:spLocks noGrp="1"/>
          </p:cNvSpPr>
          <p:nvPr>
            <p:ph idx="1"/>
          </p:nvPr>
        </p:nvSpPr>
        <p:spPr/>
        <p:txBody>
          <a:bodyPr>
            <a:normAutofit/>
          </a:bodyPr>
          <a:lstStyle/>
          <a:p>
            <a:r>
              <a:rPr lang="en-US" b="1" i="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Clearly define the issue or gap your project aims to address
Describe the challenges or pain points faced by users.
Why this problem is significant and worth solving.
Example
“Many freelancers lack an easy way to showcase their skills and projects, making it harder for them to attract clients.”</a:t>
            </a:r>
          </a:p>
        </p:txBody>
      </p:sp>
    </p:spTree>
    <p:extLst>
      <p:ext uri="{BB962C8B-B14F-4D97-AF65-F5344CB8AC3E}">
        <p14:creationId xmlns:p14="http://schemas.microsoft.com/office/powerpoint/2010/main" val="102551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F486-4322-0CDB-E1B9-08E1E01393FC}"/>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23D86246-D977-ECBD-215E-DB7B05D3762E}"/>
              </a:ext>
            </a:extLst>
          </p:cNvPr>
          <p:cNvSpPr>
            <a:spLocks noGrp="1"/>
          </p:cNvSpPr>
          <p:nvPr>
            <p:ph idx="1"/>
          </p:nvPr>
        </p:nvSpPr>
        <p:spPr>
          <a:xfrm>
            <a:off x="1141413" y="2097088"/>
            <a:ext cx="13602380" cy="3511920"/>
          </a:xfrm>
        </p:spPr>
        <p:txBody>
          <a:bodyPr>
            <a:normAutofit/>
          </a:bodyPr>
          <a:lstStyle/>
          <a:p>
            <a:r>
              <a:rPr lang="en-US" b="1" i="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 Provide a concise summary of your project
Describe what your project is and its main purpose
Give an overview of its scope (what it covers and doesn’t cover)
. Highlight the core idea behind your work</a:t>
            </a:r>
          </a:p>
        </p:txBody>
      </p:sp>
    </p:spTree>
    <p:extLst>
      <p:ext uri="{BB962C8B-B14F-4D97-AF65-F5344CB8AC3E}">
        <p14:creationId xmlns:p14="http://schemas.microsoft.com/office/powerpoint/2010/main" val="75502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9531-1ADB-DFD0-3CAC-1B79926A91FD}"/>
              </a:ext>
            </a:extLst>
          </p:cNvPr>
          <p:cNvSpPr>
            <a:spLocks noGrp="1"/>
          </p:cNvSpPr>
          <p:nvPr>
            <p:ph type="title"/>
          </p:nvPr>
        </p:nvSpPr>
        <p:spPr/>
        <p:txBody>
          <a:bodyPr/>
          <a:lstStyle/>
          <a:p>
            <a:r>
              <a:rPr lang="en-US" dirty="0"/>
              <a:t>End users </a:t>
            </a:r>
          </a:p>
        </p:txBody>
      </p:sp>
      <p:sp>
        <p:nvSpPr>
          <p:cNvPr id="3" name="Content Placeholder 2">
            <a:extLst>
              <a:ext uri="{FF2B5EF4-FFF2-40B4-BE49-F238E27FC236}">
                <a16:creationId xmlns:a16="http://schemas.microsoft.com/office/drawing/2014/main" id="{B6F16FB5-CF0F-5B3C-A843-8BD094AD9592}"/>
              </a:ext>
            </a:extLst>
          </p:cNvPr>
          <p:cNvSpPr>
            <a:spLocks noGrp="1"/>
          </p:cNvSpPr>
          <p:nvPr>
            <p:ph idx="1"/>
          </p:nvPr>
        </p:nvSpPr>
        <p:spPr>
          <a:xfrm>
            <a:off x="964887" y="1658143"/>
            <a:ext cx="9905999" cy="3541714"/>
          </a:xfrm>
        </p:spPr>
        <p:txBody>
          <a:bodyPr>
            <a:normAutofit/>
          </a:bodyPr>
          <a:lstStyle/>
          <a:p>
            <a:r>
              <a:rPr lang="en-US" b="1" i="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Identify the intended audience or users.
Who will benefit from this project?
How will they use it?
Example:
Students, freelancers, recruiters, developers, </a:t>
            </a:r>
            <a:r>
              <a:rPr lang="en-US" b="1" i="1" dirty="0" err="1">
                <a:solidFill>
                  <a:schemeClr val="bg1"/>
                </a:solidFill>
                <a:latin typeface="ADLaM Display" panose="02010000000000000000" pitchFamily="2" charset="0"/>
                <a:ea typeface="ADLaM Display" panose="02010000000000000000" pitchFamily="2" charset="0"/>
                <a:cs typeface="ADLaM Display" panose="02010000000000000000" pitchFamily="2" charset="0"/>
              </a:rPr>
              <a:t>etc</a:t>
            </a:r>
            <a:endParaRPr lang="en-US" b="1" i="1"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88310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C758-F575-95D1-3251-A74685725916}"/>
              </a:ext>
            </a:extLst>
          </p:cNvPr>
          <p:cNvSpPr>
            <a:spLocks noGrp="1"/>
          </p:cNvSpPr>
          <p:nvPr>
            <p:ph type="title"/>
          </p:nvPr>
        </p:nvSpPr>
        <p:spPr/>
        <p:txBody>
          <a:bodyPr/>
          <a:lstStyle/>
          <a:p>
            <a:r>
              <a:rPr lang="en-US" dirty="0"/>
              <a:t>Tools and technologies </a:t>
            </a:r>
          </a:p>
        </p:txBody>
      </p:sp>
      <p:sp>
        <p:nvSpPr>
          <p:cNvPr id="3" name="Content Placeholder 2">
            <a:extLst>
              <a:ext uri="{FF2B5EF4-FFF2-40B4-BE49-F238E27FC236}">
                <a16:creationId xmlns:a16="http://schemas.microsoft.com/office/drawing/2014/main" id="{35F2944B-F644-99A2-140D-476FFD2A7983}"/>
              </a:ext>
            </a:extLst>
          </p:cNvPr>
          <p:cNvSpPr>
            <a:spLocks noGrp="1"/>
          </p:cNvSpPr>
          <p:nvPr>
            <p:ph idx="1"/>
          </p:nvPr>
        </p:nvSpPr>
        <p:spPr/>
        <p:txBody>
          <a:bodyPr>
            <a:normAutofit/>
          </a:bodyPr>
          <a:lstStyle/>
          <a:p>
            <a:r>
              <a:rPr lang="en-US" b="1" i="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List and briefly describe the tech stack used
Frontend: HTML, CSS, JavaScript, React, etc.
Backend: Node.js, Django, Flask, etc.
Databases: MySQL, MongoDB, etc.
Others: APIs, libraries, or frameworks.
Mention why you chose these tools.</a:t>
            </a:r>
          </a:p>
        </p:txBody>
      </p:sp>
    </p:spTree>
    <p:extLst>
      <p:ext uri="{BB962C8B-B14F-4D97-AF65-F5344CB8AC3E}">
        <p14:creationId xmlns:p14="http://schemas.microsoft.com/office/powerpoint/2010/main" val="343126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68F7-1201-1FB8-C1CB-104FAC9C7790}"/>
              </a:ext>
            </a:extLst>
          </p:cNvPr>
          <p:cNvSpPr>
            <a:spLocks noGrp="1"/>
          </p:cNvSpPr>
          <p:nvPr>
            <p:ph type="title"/>
          </p:nvPr>
        </p:nvSpPr>
        <p:spPr/>
        <p:txBody>
          <a:bodyPr/>
          <a:lstStyle/>
          <a:p>
            <a:r>
              <a:rPr lang="en-US" dirty="0"/>
              <a:t>Portfolio design and layout</a:t>
            </a:r>
          </a:p>
        </p:txBody>
      </p:sp>
      <p:sp>
        <p:nvSpPr>
          <p:cNvPr id="3" name="Content Placeholder 2">
            <a:extLst>
              <a:ext uri="{FF2B5EF4-FFF2-40B4-BE49-F238E27FC236}">
                <a16:creationId xmlns:a16="http://schemas.microsoft.com/office/drawing/2014/main" id="{573EC5E0-880B-28D6-BDDE-4989FF65535A}"/>
              </a:ext>
            </a:extLst>
          </p:cNvPr>
          <p:cNvSpPr>
            <a:spLocks noGrp="1"/>
          </p:cNvSpPr>
          <p:nvPr>
            <p:ph idx="1"/>
          </p:nvPr>
        </p:nvSpPr>
        <p:spPr/>
        <p:txBody>
          <a:bodyPr>
            <a:normAutofit/>
          </a:bodyPr>
          <a:lstStyle/>
          <a:p>
            <a:r>
              <a:rPr lang="en-US" b="1" i="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Explain how you designed your portfolio.
Structure: Sections (About Me, Projects, Skills, Contact).
Aesthetic choices: Colors, fonts, UI elements.
Layout style: Grid, single-page application, or multipage.
Responsive design and user experience focus.</a:t>
            </a:r>
          </a:p>
        </p:txBody>
      </p:sp>
    </p:spTree>
    <p:extLst>
      <p:ext uri="{BB962C8B-B14F-4D97-AF65-F5344CB8AC3E}">
        <p14:creationId xmlns:p14="http://schemas.microsoft.com/office/powerpoint/2010/main" val="199192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7021-6526-3DAF-84B3-AD0CE4C23EDC}"/>
              </a:ext>
            </a:extLst>
          </p:cNvPr>
          <p:cNvSpPr>
            <a:spLocks noGrp="1"/>
          </p:cNvSpPr>
          <p:nvPr>
            <p:ph type="title"/>
          </p:nvPr>
        </p:nvSpPr>
        <p:spPr/>
        <p:txBody>
          <a:bodyPr/>
          <a:lstStyle/>
          <a:p>
            <a:r>
              <a:rPr lang="en-US" dirty="0"/>
              <a:t>Features and functionality </a:t>
            </a:r>
          </a:p>
        </p:txBody>
      </p:sp>
      <p:sp>
        <p:nvSpPr>
          <p:cNvPr id="3" name="Content Placeholder 2">
            <a:extLst>
              <a:ext uri="{FF2B5EF4-FFF2-40B4-BE49-F238E27FC236}">
                <a16:creationId xmlns:a16="http://schemas.microsoft.com/office/drawing/2014/main" id="{BDE0BC8C-6594-0212-4A51-7242542C36E6}"/>
              </a:ext>
            </a:extLst>
          </p:cNvPr>
          <p:cNvSpPr>
            <a:spLocks noGrp="1"/>
          </p:cNvSpPr>
          <p:nvPr>
            <p:ph idx="1"/>
          </p:nvPr>
        </p:nvSpPr>
        <p:spPr>
          <a:xfrm>
            <a:off x="1141412" y="2249486"/>
            <a:ext cx="9905999" cy="3989995"/>
          </a:xfrm>
        </p:spPr>
        <p:txBody>
          <a:bodyPr>
            <a:noAutofit/>
          </a:bodyPr>
          <a:lstStyle/>
          <a:p>
            <a:r>
              <a:rPr lang="en-US" b="1" i="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List key features that make your project unique.
Example:
User authentication system.
Dark mode toggle.
Downloadable resume.
Interactive project showcase
Contact form with email integration</a:t>
            </a:r>
          </a:p>
        </p:txBody>
      </p:sp>
    </p:spTree>
    <p:extLst>
      <p:ext uri="{BB962C8B-B14F-4D97-AF65-F5344CB8AC3E}">
        <p14:creationId xmlns:p14="http://schemas.microsoft.com/office/powerpoint/2010/main" val="187443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Digital PORTFOLIO</vt:lpstr>
      <vt:lpstr>Project TITLE</vt:lpstr>
      <vt:lpstr>AGENDA</vt:lpstr>
      <vt:lpstr>PROBLEM STATEMENT</vt:lpstr>
      <vt:lpstr>PROJECT OVERVIEW</vt:lpstr>
      <vt:lpstr>End users </vt:lpstr>
      <vt:lpstr>Tools and technologies </vt:lpstr>
      <vt:lpstr>Portfolio design and layout</vt:lpstr>
      <vt:lpstr>Features and functionality </vt:lpstr>
      <vt:lpstr>Result and screenshot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Tamil Selvan</dc:creator>
  <cp:lastModifiedBy>Tamil Selvan</cp:lastModifiedBy>
  <cp:revision>5</cp:revision>
  <dcterms:created xsi:type="dcterms:W3CDTF">2025-09-11T05:45:38Z</dcterms:created>
  <dcterms:modified xsi:type="dcterms:W3CDTF">2025-09-12T12:20:36Z</dcterms:modified>
</cp:coreProperties>
</file>