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hini K" userId="b9acd39e17f4f050" providerId="LiveId" clId="{6BAEF240-A226-30E5-A8D2-F1F53EFFD408}"/>
    <pc:docChg chg="undo custSel addSld delSld modSld">
      <pc:chgData name="Priyadharshini K" userId="b9acd39e17f4f050" providerId="LiveId" clId="{6BAEF240-A226-30E5-A8D2-F1F53EFFD408}" dt="2025-08-31T06:23:32.755" v="256" actId="14100"/>
      <pc:docMkLst>
        <pc:docMk/>
      </pc:docMkLst>
      <pc:sldChg chg="addSp delSp modSp">
        <pc:chgData name="Priyadharshini K" userId="b9acd39e17f4f050" providerId="LiveId" clId="{6BAEF240-A226-30E5-A8D2-F1F53EFFD408}" dt="2025-08-31T06:23:32.755" v="256" actId="14100"/>
        <pc:sldMkLst>
          <pc:docMk/>
          <pc:sldMk cId="0" sldId="256"/>
        </pc:sldMkLst>
        <pc:spChg chg="mod">
          <ac:chgData name="Priyadharshini K" userId="b9acd39e17f4f050" providerId="LiveId" clId="{6BAEF240-A226-30E5-A8D2-F1F53EFFD408}" dt="2025-08-31T06:18:59.889" v="137" actId="14100"/>
          <ac:spMkLst>
            <pc:docMk/>
            <pc:sldMk cId="0" sldId="256"/>
            <ac:spMk id="8" creationId="{BE181164-AA3A-DEC4-80D9-BB7941F7FF50}"/>
          </ac:spMkLst>
        </pc:spChg>
        <pc:spChg chg="add del mod">
          <ac:chgData name="Priyadharshini K" userId="b9acd39e17f4f050" providerId="LiveId" clId="{6BAEF240-A226-30E5-A8D2-F1F53EFFD408}" dt="2025-08-31T06:17:27.777" v="11" actId="139"/>
          <ac:spMkLst>
            <pc:docMk/>
            <pc:sldMk cId="0" sldId="256"/>
            <ac:spMk id="10" creationId="{6A196B94-5FB0-67AE-B8D6-2B88B58C2D86}"/>
          </ac:spMkLst>
        </pc:spChg>
        <pc:spChg chg="add mod">
          <ac:chgData name="Priyadharshini K" userId="b9acd39e17f4f050" providerId="LiveId" clId="{6BAEF240-A226-30E5-A8D2-F1F53EFFD408}" dt="2025-08-31T06:18:28.586" v="67" actId="688"/>
          <ac:spMkLst>
            <pc:docMk/>
            <pc:sldMk cId="0" sldId="256"/>
            <ac:spMk id="12" creationId="{4FB3A81C-79F4-771D-2868-19AEE7FC0648}"/>
          </ac:spMkLst>
        </pc:spChg>
        <pc:spChg chg="add mod">
          <ac:chgData name="Priyadharshini K" userId="b9acd39e17f4f050" providerId="LiveId" clId="{6BAEF240-A226-30E5-A8D2-F1F53EFFD408}" dt="2025-08-31T06:23:32.755" v="256" actId="14100"/>
          <ac:spMkLst>
            <pc:docMk/>
            <pc:sldMk cId="0" sldId="256"/>
            <ac:spMk id="13" creationId="{C362A532-1681-26D6-C8A6-70D52C04F7B5}"/>
          </ac:spMkLst>
        </pc:spChg>
        <pc:spChg chg="mod">
          <ac:chgData name="Priyadharshini K" userId="b9acd39e17f4f050" providerId="LiveId" clId="{6BAEF240-A226-30E5-A8D2-F1F53EFFD408}" dt="2025-08-31T06:23:09.586" v="254" actId="20577"/>
          <ac:spMkLst>
            <pc:docMk/>
            <pc:sldMk cId="0" sldId="256"/>
            <ac:spMk id="14" creationId="{D55ADE35-C35B-07C1-F5AA-C33B3DDB802E}"/>
          </ac:spMkLst>
        </pc:spChg>
      </pc:sldChg>
      <pc:sldChg chg="new del">
        <pc:chgData name="Priyadharshini K" userId="b9acd39e17f4f050" providerId="LiveId" clId="{6BAEF240-A226-30E5-A8D2-F1F53EFFD408}" dt="2025-08-31T06:18:25.032" v="66" actId="680"/>
        <pc:sldMkLst>
          <pc:docMk/>
          <pc:sldMk cId="66399894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61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6308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739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5902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333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524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686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8963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2646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260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0392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32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341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61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93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58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35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667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14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209800"/>
            <a:ext cx="11201399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               : Tamilselvi A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 AND NMID : 24131210500122048/asanm121anm1212421347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                   : BCA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                          : Immaculate college for women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                     : Annamalai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C0035-CF02-CAC5-F8EC-636EC943CDED}"/>
              </a:ext>
            </a:extLst>
          </p:cNvPr>
          <p:cNvSpPr txBox="1"/>
          <p:nvPr/>
        </p:nvSpPr>
        <p:spPr>
          <a:xfrm>
            <a:off x="3886199" y="405825"/>
            <a:ext cx="441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PORTFOLIO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5787" y="47795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RESULTS AND SCREENSHOTS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CA5519-7C08-16F6-51F9-A0003609F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34" y="1882137"/>
            <a:ext cx="2128366" cy="4753352"/>
          </a:xfrm>
          <a:prstGeom prst="rect">
            <a:avLst/>
          </a:prstGeom>
        </p:spPr>
      </p:pic>
      <p:pic>
        <p:nvPicPr>
          <p:cNvPr id="6" name="Picture 5" descr="A screenshot of a black and yellow web developer&#10;&#10;AI-generated content may be incorrect.">
            <a:extLst>
              <a:ext uri="{FF2B5EF4-FFF2-40B4-BE49-F238E27FC236}">
                <a16:creationId xmlns:a16="http://schemas.microsoft.com/office/drawing/2014/main" id="{A36305A5-723E-9E03-C5E4-6EA8DA6FAB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9" y="1905760"/>
            <a:ext cx="2128367" cy="4753354"/>
          </a:xfrm>
          <a:prstGeom prst="rect">
            <a:avLst/>
          </a:prstGeo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73FC3EF-2810-A572-DE99-A5329C4D97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4" y="1882137"/>
            <a:ext cx="2128366" cy="4753352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0F0D0806-7EFB-4132-9B6C-23925017C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33" y="1904998"/>
            <a:ext cx="2128367" cy="4753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2400" y="457200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25986-9503-4DF1-6985-C1BFD89DEE28}"/>
              </a:ext>
            </a:extLst>
          </p:cNvPr>
          <p:cNvSpPr txBox="1"/>
          <p:nvPr/>
        </p:nvSpPr>
        <p:spPr>
          <a:xfrm>
            <a:off x="459339" y="2644170"/>
            <a:ext cx="1058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portfolio website successfully address the limitations of traditional  resume by providing interface assignment and professional platform to represent academic and technical accomplishments.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6280-1F3A-716C-461B-04B7DB9B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3200"/>
            <a:ext cx="8761413" cy="1773764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Caveat" panose="00000500000000000000" pitchFamily="2" charset="0"/>
              </a:rPr>
              <a:t>Thank You</a:t>
            </a:r>
            <a:endParaRPr lang="en-IN" sz="5400" dirty="0">
              <a:solidFill>
                <a:schemeClr val="tx1"/>
              </a:solidFill>
              <a:latin typeface="Cave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2599-A934-AFD4-8CB0-D0C95DC1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328136"/>
            <a:ext cx="10681335" cy="738664"/>
          </a:xfrm>
        </p:spPr>
        <p:txBody>
          <a:bodyPr>
            <a:normAutofit/>
          </a:bodyPr>
          <a:lstStyle/>
          <a:p>
            <a:pPr algn="ctr"/>
            <a:r>
              <a:rPr lang="en-IN"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IN"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4D07-B887-7DEB-8AF5-000C6002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7" y="3152001"/>
            <a:ext cx="10972800" cy="553998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Student Portfolio </a:t>
            </a:r>
          </a:p>
          <a:p>
            <a:pPr marL="0" indent="0">
              <a:buNone/>
            </a:pP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8C63-8706-5552-2409-8D0CA373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59836"/>
            <a:ext cx="8761413" cy="706964"/>
          </a:xfrm>
        </p:spPr>
        <p:txBody>
          <a:bodyPr/>
          <a:lstStyle/>
          <a:p>
            <a:pPr algn="ctr"/>
            <a:r>
              <a:rPr lang="en-IN"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CD8D-238C-95F3-4CA0-FDE058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4343400" cy="4343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5056" y="3124200"/>
            <a:ext cx="2123299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ED93-74F7-6F35-5D2F-121DE8F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28136"/>
            <a:ext cx="10681335" cy="738664"/>
          </a:xfrm>
        </p:spPr>
        <p:txBody>
          <a:bodyPr>
            <a:normAutofit/>
          </a:bodyPr>
          <a:lstStyle/>
          <a:p>
            <a:pPr algn="ctr"/>
            <a:r>
              <a:rPr lang="en-I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ROB</a:t>
            </a:r>
            <a:r>
              <a:rPr lang="en-IN" sz="3200" b="1" spc="5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3200" b="1" spc="-37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200" b="1" spc="-37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IN"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1010-2552-2289-C1FB-15BAEC13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14600"/>
            <a:ext cx="7725093" cy="26860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lack of the Personalized Platform to showcase academic achievements skills and project create.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Challenge for students During internship jobs application and academic evaluations.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058275" y="3581400"/>
            <a:ext cx="2524125" cy="26860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9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0" y="3557831"/>
            <a:ext cx="2390778" cy="28429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4242" y="48148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 dirty="0"/>
              <a:t>PROJE</a:t>
            </a:r>
            <a:r>
              <a:rPr lang="en-US" sz="3200" b="1" spc="5" dirty="0"/>
              <a:t>C</a:t>
            </a:r>
            <a:r>
              <a:rPr sz="3200" b="1" spc="5" dirty="0"/>
              <a:t>T</a:t>
            </a:r>
            <a:r>
              <a:rPr lang="en-US" sz="3200" b="1" spc="5" dirty="0"/>
              <a:t> </a:t>
            </a:r>
            <a:r>
              <a:rPr sz="3200" b="1" spc="-20" dirty="0"/>
              <a:t>OVERVIEW</a:t>
            </a:r>
            <a:endParaRPr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212A1-4B05-E9F2-F1F4-CC63C87A297C}"/>
              </a:ext>
            </a:extLst>
          </p:cNvPr>
          <p:cNvSpPr txBox="1"/>
          <p:nvPr/>
        </p:nvSpPr>
        <p:spPr>
          <a:xfrm>
            <a:off x="340660" y="2591812"/>
            <a:ext cx="8193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focuses creating a responsive student portfolio website using HTML CSS and JavaScript.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portfolio is designed to professionally showcase personal information academic qualification and skills.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 goal is to develop a visually engaging user-friendly and device-responsive platforms.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2926" y="481486"/>
            <a:ext cx="6006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2B915-3979-1C3C-2580-B5EE904BB760}"/>
              </a:ext>
            </a:extLst>
          </p:cNvPr>
          <p:cNvSpPr txBox="1"/>
          <p:nvPr/>
        </p:nvSpPr>
        <p:spPr>
          <a:xfrm>
            <a:off x="381000" y="2514600"/>
            <a:ext cx="10256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 - to showcase their academic and technical profile.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Recruiter - to evaluate student skills achievements and project.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Faculty - to access student progress and provide academic reference.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 Audience - to gain on overview of the student background and expertise.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2667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4437" y="484692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TOOLS AND TECHNIQUES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AAF1A-DA20-FCFA-350B-EF8AEDF27DA1}"/>
              </a:ext>
            </a:extLst>
          </p:cNvPr>
          <p:cNvSpPr txBox="1"/>
          <p:nvPr/>
        </p:nvSpPr>
        <p:spPr>
          <a:xfrm>
            <a:off x="370523" y="2438400"/>
            <a:ext cx="7325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 - for content structure 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 - for styling and layout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 - for interactive and dynamic features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pen - as the development environment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- for version control and development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82812" y="484692"/>
            <a:ext cx="78263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DESIGN AND LAYOUT</a:t>
            </a:r>
            <a:endParaRPr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F4D86-6E5E-5ACF-12F2-BC5D7DA93060}"/>
              </a:ext>
            </a:extLst>
          </p:cNvPr>
          <p:cNvSpPr txBox="1"/>
          <p:nvPr/>
        </p:nvSpPr>
        <p:spPr>
          <a:xfrm>
            <a:off x="457200" y="259080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responsive layout ensures optimal assess on both desktop and mobile device maintaining consist visual aesthetic.</a:t>
            </a:r>
          </a:p>
        </p:txBody>
      </p:sp>
      <p:pic>
        <p:nvPicPr>
          <p:cNvPr id="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276600"/>
            <a:ext cx="2466975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59836"/>
            <a:ext cx="8761413" cy="706964"/>
          </a:xfrm>
        </p:spPr>
        <p:txBody>
          <a:bodyPr/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A0C7D-92A9-E202-8626-124F511EF796}"/>
              </a:ext>
            </a:extLst>
          </p:cNvPr>
          <p:cNvSpPr txBox="1"/>
          <p:nvPr/>
        </p:nvSpPr>
        <p:spPr>
          <a:xfrm flipH="1">
            <a:off x="380999" y="2362200"/>
            <a:ext cx="1066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Clearly defined set education for me, education skills and resume.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content for with link integration for easy communication.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integration to display and access responsibilities.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 features clean typography and an organized layout. 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502</TotalTime>
  <Words>305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Caveat</vt:lpstr>
      <vt:lpstr>Century Gothic</vt:lpstr>
      <vt:lpstr>Times New Roman</vt:lpstr>
      <vt:lpstr>Trebuchet MS</vt:lpstr>
      <vt:lpstr>Wingdings</vt:lpstr>
      <vt:lpstr>Wingdings 3</vt:lpstr>
      <vt:lpstr>Ion Boardroom</vt:lpstr>
      <vt:lpstr>PowerPoint Presentation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 Kumar</cp:lastModifiedBy>
  <cp:revision>60</cp:revision>
  <dcterms:created xsi:type="dcterms:W3CDTF">2024-03-29T15:07:22Z</dcterms:created>
  <dcterms:modified xsi:type="dcterms:W3CDTF">2025-09-13T02:25:32Z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