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media/image8.jpg" ContentType="image/jpeg"/>
  <Override PartName="/ppt/media/image9.jpg" ContentType="image/jpeg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4" r:id="rId1"/>
  </p:sldMasterIdLst>
  <p:notesMasterIdLst>
    <p:notesMasterId r:id="rId15"/>
  </p:notesMasterIdLst>
  <p:sldIdLst>
    <p:sldId id="256" r:id="rId2"/>
    <p:sldId id="270" r:id="rId3"/>
    <p:sldId id="271" r:id="rId4"/>
    <p:sldId id="272" r:id="rId5"/>
    <p:sldId id="260" r:id="rId6"/>
    <p:sldId id="261" r:id="rId7"/>
    <p:sldId id="262" r:id="rId8"/>
    <p:sldId id="264" r:id="rId9"/>
    <p:sldId id="269" r:id="rId10"/>
    <p:sldId id="263" r:id="rId11"/>
    <p:sldId id="275" r:id="rId12"/>
    <p:sldId id="265" r:id="rId13"/>
    <p:sldId id="273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61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2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dharshini K" userId="b9acd39e17f4f050" providerId="LiveId" clId="{6BAEF240-A226-30E5-A8D2-F1F53EFFD408}"/>
    <pc:docChg chg="undo custSel addSld delSld modSld">
      <pc:chgData name="Priyadharshini K" userId="b9acd39e17f4f050" providerId="LiveId" clId="{6BAEF240-A226-30E5-A8D2-F1F53EFFD408}" dt="2025-08-31T06:23:32.755" v="256" actId="14100"/>
      <pc:docMkLst>
        <pc:docMk/>
      </pc:docMkLst>
      <pc:sldChg chg="addSp delSp modSp">
        <pc:chgData name="Priyadharshini K" userId="b9acd39e17f4f050" providerId="LiveId" clId="{6BAEF240-A226-30E5-A8D2-F1F53EFFD408}" dt="2025-08-31T06:23:32.755" v="256" actId="14100"/>
        <pc:sldMkLst>
          <pc:docMk/>
          <pc:sldMk cId="0" sldId="256"/>
        </pc:sldMkLst>
        <pc:spChg chg="mod">
          <ac:chgData name="Priyadharshini K" userId="b9acd39e17f4f050" providerId="LiveId" clId="{6BAEF240-A226-30E5-A8D2-F1F53EFFD408}" dt="2025-08-31T06:18:59.889" v="137" actId="14100"/>
          <ac:spMkLst>
            <pc:docMk/>
            <pc:sldMk cId="0" sldId="256"/>
            <ac:spMk id="8" creationId="{BE181164-AA3A-DEC4-80D9-BB7941F7FF50}"/>
          </ac:spMkLst>
        </pc:spChg>
        <pc:spChg chg="add del mod">
          <ac:chgData name="Priyadharshini K" userId="b9acd39e17f4f050" providerId="LiveId" clId="{6BAEF240-A226-30E5-A8D2-F1F53EFFD408}" dt="2025-08-31T06:17:27.777" v="11" actId="139"/>
          <ac:spMkLst>
            <pc:docMk/>
            <pc:sldMk cId="0" sldId="256"/>
            <ac:spMk id="10" creationId="{6A196B94-5FB0-67AE-B8D6-2B88B58C2D86}"/>
          </ac:spMkLst>
        </pc:spChg>
        <pc:spChg chg="add mod">
          <ac:chgData name="Priyadharshini K" userId="b9acd39e17f4f050" providerId="LiveId" clId="{6BAEF240-A226-30E5-A8D2-F1F53EFFD408}" dt="2025-08-31T06:18:28.586" v="67" actId="688"/>
          <ac:spMkLst>
            <pc:docMk/>
            <pc:sldMk cId="0" sldId="256"/>
            <ac:spMk id="12" creationId="{4FB3A81C-79F4-771D-2868-19AEE7FC0648}"/>
          </ac:spMkLst>
        </pc:spChg>
        <pc:spChg chg="add mod">
          <ac:chgData name="Priyadharshini K" userId="b9acd39e17f4f050" providerId="LiveId" clId="{6BAEF240-A226-30E5-A8D2-F1F53EFFD408}" dt="2025-08-31T06:23:32.755" v="256" actId="14100"/>
          <ac:spMkLst>
            <pc:docMk/>
            <pc:sldMk cId="0" sldId="256"/>
            <ac:spMk id="13" creationId="{C362A532-1681-26D6-C8A6-70D52C04F7B5}"/>
          </ac:spMkLst>
        </pc:spChg>
        <pc:spChg chg="mod">
          <ac:chgData name="Priyadharshini K" userId="b9acd39e17f4f050" providerId="LiveId" clId="{6BAEF240-A226-30E5-A8D2-F1F53EFFD408}" dt="2025-08-31T06:23:09.586" v="254" actId="20577"/>
          <ac:spMkLst>
            <pc:docMk/>
            <pc:sldMk cId="0" sldId="256"/>
            <ac:spMk id="14" creationId="{D55ADE35-C35B-07C1-F5AA-C33B3DDB802E}"/>
          </ac:spMkLst>
        </pc:spChg>
      </pc:sldChg>
      <pc:sldChg chg="new del">
        <pc:chgData name="Priyadharshini K" userId="b9acd39e17f4f050" providerId="LiveId" clId="{6BAEF240-A226-30E5-A8D2-F1F53EFFD408}" dt="2025-08-31T06:18:25.032" v="66" actId="680"/>
        <pc:sldMkLst>
          <pc:docMk/>
          <pc:sldMk cId="663998944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3612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6308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37394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59020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8333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05241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096863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896301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9426462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32600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03926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83212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34135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561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359371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7582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135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8667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2143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  <p:sldLayoutId id="214748381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81000" y="2209800"/>
            <a:ext cx="11201399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               : Tamilselvi A</a:t>
            </a:r>
          </a:p>
          <a:p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 NO AND NMID : 24131210500122048/asanm121anm1212421347</a:t>
            </a:r>
          </a:p>
          <a:p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                   : BCA</a:t>
            </a:r>
          </a:p>
          <a:p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                          : Immaculate college for women</a:t>
            </a:r>
          </a:p>
          <a:p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                     : Annamalai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FC0035-CF02-CAC5-F8EC-636EC943CDED}"/>
              </a:ext>
            </a:extLst>
          </p:cNvPr>
          <p:cNvSpPr txBox="1"/>
          <p:nvPr/>
        </p:nvSpPr>
        <p:spPr>
          <a:xfrm>
            <a:off x="3886199" y="405825"/>
            <a:ext cx="4419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PORTFOLIO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55787" y="477958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RESULTS AND SCREENSHOTS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C2B1CA-2E7B-282F-2781-176A4F71CA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678" y="1905000"/>
            <a:ext cx="2149522" cy="48006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9080E3-19F0-94BF-E308-FE5EE15E46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77" y="1905000"/>
            <a:ext cx="2149523" cy="4800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E901B9F-F475-B786-6D76-ECEFA5B9AA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77" y="1904999"/>
            <a:ext cx="2149523" cy="48006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2F1AB7-5D66-F381-5730-1D1FB2510F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877" y="1905000"/>
            <a:ext cx="2149523" cy="4800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CD3D79EF-1221-A10A-135A-5336AC196E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78" y="1904999"/>
            <a:ext cx="2149522" cy="4800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8F6FED-24A8-2FCF-6EDC-26830946F9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302" y="1897378"/>
            <a:ext cx="2142698" cy="47853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758CD4C-88FE-1252-0C29-B619D3407C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89759"/>
            <a:ext cx="2149522" cy="4800599"/>
          </a:xfrm>
          <a:prstGeom prst="rect">
            <a:avLst/>
          </a:prstGeom>
        </p:spPr>
      </p:pic>
      <p:sp>
        <p:nvSpPr>
          <p:cNvPr id="3" name="object 7">
            <a:extLst>
              <a:ext uri="{FF2B5EF4-FFF2-40B4-BE49-F238E27FC236}">
                <a16:creationId xmlns:a16="http://schemas.microsoft.com/office/drawing/2014/main" id="{C62E3E3B-8C32-6EFF-D326-A893A558C8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55787" y="405286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RESULTS AND SCREENSHOTS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89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962400" y="457200"/>
            <a:ext cx="4578668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525986-9503-4DF1-6985-C1BFD89DEE28}"/>
              </a:ext>
            </a:extLst>
          </p:cNvPr>
          <p:cNvSpPr txBox="1"/>
          <p:nvPr/>
        </p:nvSpPr>
        <p:spPr>
          <a:xfrm>
            <a:off x="459339" y="2644170"/>
            <a:ext cx="10589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portfolio website successfully address the limitations of traditional  resume by providing interface assignment and professional platform to represent academic and technical accomplishments.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76280-1F3A-716C-461B-04B7DB9BE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743200"/>
            <a:ext cx="8761413" cy="1773764"/>
          </a:xfrm>
        </p:spPr>
        <p:txBody>
          <a:bodyPr/>
          <a:lstStyle/>
          <a:p>
            <a:pPr algn="ctr"/>
            <a:r>
              <a:rPr lang="en-US" sz="5400" dirty="0">
                <a:solidFill>
                  <a:schemeClr val="tx1"/>
                </a:solidFill>
                <a:latin typeface="Caveat" panose="00000500000000000000" pitchFamily="2" charset="0"/>
              </a:rPr>
              <a:t>Thank You</a:t>
            </a:r>
            <a:endParaRPr lang="en-IN" sz="5400" dirty="0">
              <a:solidFill>
                <a:schemeClr val="tx1"/>
              </a:solidFill>
              <a:latin typeface="Cave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14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2599-A934-AFD4-8CB0-D0C95DC1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12" y="328136"/>
            <a:ext cx="10681335" cy="738664"/>
          </a:xfrm>
        </p:spPr>
        <p:txBody>
          <a:bodyPr>
            <a:normAutofit/>
          </a:bodyPr>
          <a:lstStyle/>
          <a:p>
            <a:pPr algn="ctr"/>
            <a:r>
              <a:rPr lang="en-IN"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IN" sz="32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4D07-B887-7DEB-8AF5-000C60024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67" y="3152001"/>
            <a:ext cx="10972800" cy="553998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Student Portfolio </a:t>
            </a:r>
          </a:p>
          <a:p>
            <a:pPr marL="0" indent="0">
              <a:buNone/>
            </a:pP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B8C63-8706-5552-2409-8D0CA373F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359836"/>
            <a:ext cx="8761413" cy="706964"/>
          </a:xfrm>
        </p:spPr>
        <p:txBody>
          <a:bodyPr/>
          <a:lstStyle/>
          <a:p>
            <a:pPr algn="ctr"/>
            <a:r>
              <a:rPr lang="en-IN" sz="3200" b="1" spc="2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200" b="1" spc="-5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IN" sz="3200" b="1" spc="-3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9BCD8D-238C-95F3-4CA0-FDE058994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286000"/>
            <a:ext cx="4343400" cy="4343400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5056" y="3124200"/>
            <a:ext cx="2123299" cy="300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9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ED93-74F7-6F35-5D2F-121DE8FC8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28136"/>
            <a:ext cx="10681335" cy="738664"/>
          </a:xfrm>
        </p:spPr>
        <p:txBody>
          <a:bodyPr>
            <a:normAutofit/>
          </a:bodyPr>
          <a:lstStyle/>
          <a:p>
            <a:pPr algn="ctr"/>
            <a:r>
              <a:rPr lang="en-IN"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IN"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ROB</a:t>
            </a:r>
            <a:r>
              <a:rPr lang="en-IN" sz="3200" b="1" spc="55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IN"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200" b="1" spc="20" dirty="0">
                <a:latin typeface="Arial" panose="020B0604020202020204" pitchFamily="34" charset="0"/>
                <a:cs typeface="Arial" panose="020B0604020202020204" pitchFamily="34" charset="0"/>
              </a:rPr>
              <a:t>M </a:t>
            </a:r>
            <a:r>
              <a:rPr lang="en-IN"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3200" b="1" spc="-37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3200" b="1" spc="-375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IN"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IN"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IN"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ME</a:t>
            </a:r>
            <a:r>
              <a:rPr lang="en-IN"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821010-2552-2289-C1FB-15BAEC134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514600"/>
            <a:ext cx="7725093" cy="2686050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lack of the Personalized Platform to showcase academic achievements skills and project create.</a:t>
            </a:r>
          </a:p>
          <a:p>
            <a:pPr marL="0" indent="0" algn="l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Challenge for students During internship jobs application and academic evaluations.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058275" y="3581400"/>
            <a:ext cx="2524125" cy="2686050"/>
            <a:chOff x="7991475" y="2933700"/>
            <a:chExt cx="2762250" cy="325755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896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72600" y="3557831"/>
            <a:ext cx="2390778" cy="284296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64242" y="481486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b="1" spc="5" dirty="0"/>
              <a:t>PROJE</a:t>
            </a:r>
            <a:r>
              <a:rPr lang="en-US" sz="3200" b="1" spc="5" dirty="0"/>
              <a:t>C</a:t>
            </a:r>
            <a:r>
              <a:rPr sz="3200" b="1" spc="5" dirty="0"/>
              <a:t>T</a:t>
            </a:r>
            <a:r>
              <a:rPr lang="en-US" sz="3200" b="1" spc="5" dirty="0"/>
              <a:t> </a:t>
            </a:r>
            <a:r>
              <a:rPr sz="3200" b="1" spc="-20" dirty="0"/>
              <a:t>OVERVIEW</a:t>
            </a:r>
            <a:endParaRPr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7212A1-4B05-E9F2-F1F4-CC63C87A297C}"/>
              </a:ext>
            </a:extLst>
          </p:cNvPr>
          <p:cNvSpPr txBox="1"/>
          <p:nvPr/>
        </p:nvSpPr>
        <p:spPr>
          <a:xfrm>
            <a:off x="340660" y="2591812"/>
            <a:ext cx="81937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project focuses creating a responsive student portfolio website using HTML CSS and JavaScript.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portfolio is designed to professionally showcase personal information academic qualification and skills.</a:t>
            </a: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main goal is to develop a visually engaging user-friendly and device-responsive platforms.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92926" y="481486"/>
            <a:ext cx="60061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3200" b="1" spc="-2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3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3200" b="1" spc="1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32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3200" b="1" spc="-2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3200" b="1" spc="-1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3200" b="1" spc="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2B915-3979-1C3C-2580-B5EE904BB760}"/>
              </a:ext>
            </a:extLst>
          </p:cNvPr>
          <p:cNvSpPr txBox="1"/>
          <p:nvPr/>
        </p:nvSpPr>
        <p:spPr>
          <a:xfrm>
            <a:off x="381000" y="2514600"/>
            <a:ext cx="102564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Student - to showcase their academic and technical profile.</a:t>
            </a: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Recruiter - to evaluate student skills achievements and project.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Faculty - to access student progress and provide academic reference.</a:t>
            </a:r>
          </a:p>
          <a:p>
            <a:pPr algn="l">
              <a:buClr>
                <a:schemeClr val="accent1">
                  <a:lumMod val="60000"/>
                  <a:lumOff val="40000"/>
                </a:schemeClr>
              </a:buClr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General Audience - to gain on overview of the student background and expertise.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10600" y="2667000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14437" y="484692"/>
            <a:ext cx="976312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200" b="1" spc="10" dirty="0">
                <a:latin typeface="Arial" panose="020B0604020202020204" pitchFamily="34" charset="0"/>
                <a:cs typeface="Arial" panose="020B0604020202020204" pitchFamily="34" charset="0"/>
              </a:rPr>
              <a:t>TOOLS AND TECHNIQUES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AAF1A-DA20-FCFA-350B-EF8AEDF27DA1}"/>
              </a:ext>
            </a:extLst>
          </p:cNvPr>
          <p:cNvSpPr txBox="1"/>
          <p:nvPr/>
        </p:nvSpPr>
        <p:spPr>
          <a:xfrm>
            <a:off x="370523" y="2438400"/>
            <a:ext cx="73256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HTML - for content structure 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CSS - for styling and layout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JavaScript - for interactive and dynamic features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Code pen - as the development environment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GitHub - for version control and development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2182812" y="484692"/>
            <a:ext cx="782637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sz="3200" b="1" spc="1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DESIGN AND LAYOUT</a:t>
            </a:r>
            <a:endParaRPr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BF4D86-6E5E-5ACF-12F2-BC5D7DA93060}"/>
              </a:ext>
            </a:extLst>
          </p:cNvPr>
          <p:cNvSpPr txBox="1"/>
          <p:nvPr/>
        </p:nvSpPr>
        <p:spPr>
          <a:xfrm>
            <a:off x="457200" y="2590800"/>
            <a:ext cx="94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responsive layout ensures optimal assess on both desktop and mobile device maintaining consist visual aesthetic.</a:t>
            </a:r>
          </a:p>
        </p:txBody>
      </p:sp>
      <p:pic>
        <p:nvPicPr>
          <p:cNvPr id="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3276600"/>
            <a:ext cx="2466975" cy="34194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293" y="359836"/>
            <a:ext cx="8761413" cy="706964"/>
          </a:xfrm>
        </p:spPr>
        <p:txBody>
          <a:bodyPr/>
          <a:lstStyle/>
          <a:p>
            <a:pPr algn="ctr"/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A0C7D-92A9-E202-8626-124F511EF796}"/>
              </a:ext>
            </a:extLst>
          </p:cNvPr>
          <p:cNvSpPr txBox="1"/>
          <p:nvPr/>
        </p:nvSpPr>
        <p:spPr>
          <a:xfrm flipH="1">
            <a:off x="380999" y="2362200"/>
            <a:ext cx="106680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Clearly defined set education for me, education skills and resume.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content for with link integration for easy communication.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GitHub integration to display and access responsibilities.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User-friendly interface features clean typography and an organized layout. </a:t>
            </a:r>
          </a:p>
          <a:p>
            <a:pPr marL="342900" indent="-342900" algn="l"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792d246-d363-40e2-82bc-6f0655128b68}" enabled="1" method="Standard" siteId="{372ee9e0-9ce0-4033-a64a-c07073a91ec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458</TotalTime>
  <Words>308</Words>
  <Application>Microsoft Office PowerPoint</Application>
  <PresentationFormat>Widescreen</PresentationFormat>
  <Paragraphs>65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Caveat</vt:lpstr>
      <vt:lpstr>Century Gothic</vt:lpstr>
      <vt:lpstr>Times New Roman</vt:lpstr>
      <vt:lpstr>Trebuchet MS</vt:lpstr>
      <vt:lpstr>Wingdings</vt:lpstr>
      <vt:lpstr>Wingdings 3</vt:lpstr>
      <vt:lpstr>Ion Boardroom</vt:lpstr>
      <vt:lpstr>PowerPoint Presentation</vt:lpstr>
      <vt:lpstr>PROJECT TITLE</vt:lpstr>
      <vt:lpstr>AGENDA</vt:lpstr>
      <vt:lpstr>PROBLEM STATEMENT</vt:lpstr>
      <vt:lpstr>PROJECT OVERVIEW</vt:lpstr>
      <vt:lpstr>END USERS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Sathish Kumar</cp:lastModifiedBy>
  <cp:revision>59</cp:revision>
  <dcterms:created xsi:type="dcterms:W3CDTF">2024-03-29T15:07:22Z</dcterms:created>
  <dcterms:modified xsi:type="dcterms:W3CDTF">2025-08-31T10:18:00Z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