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5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6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9/3/2025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7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8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9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3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5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0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9/3/2025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2554541" y="3314150"/>
            <a:ext cx="8610599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J.TAMILSELVI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222402980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BSC COMPUTER SCIENCE 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ANNAI THERESA ARTS AND SCIENCE COLLEGE 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MADRAS UNIVERSITY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9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3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2097167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2428556" y="1341031"/>
            <a:ext cx="6700398" cy="4967924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2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3" name="矩形"/>
          <p:cNvSpPr/>
          <p:nvPr/>
        </p:nvSpPr>
        <p:spPr>
          <a:xfrm rot="0">
            <a:off x="533400" y="1283665"/>
            <a:ext cx="9448800" cy="35585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welcome you to explore my work, connect with me, and discover how I can contribute to your projects or team.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 LINK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41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42" name="矩形"/>
          <p:cNvSpPr/>
          <p:nvPr/>
        </p:nvSpPr>
        <p:spPr>
          <a:xfrm rot="0">
            <a:off x="1704067" y="2476462"/>
            <a:ext cx="6773054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https://github.com/tamilselvijaykumar-alt/Nm-2025.git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3073928" y="2414882"/>
            <a:ext cx="5860520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rgbClr val="C00000"/>
                </a:solidFill>
                <a:latin typeface="Stencil" pitchFamily="82" charset="0"/>
                <a:ea typeface="宋体" pitchFamily="0" charset="0"/>
                <a:cs typeface="Trebuchet MS" pitchFamily="0" charset="0"/>
              </a:rPr>
              <a:t>PERSONAL PORTFOLIO</a:t>
            </a:r>
            <a:endParaRPr altLang="en-US" baseline="0" b="1" cap="none" sz="4250" i="0" kern="0" lang="zh-CN" spc="0" strike="noStrike" u="none">
              <a:solidFill>
                <a:srgbClr val="C00000"/>
              </a:solidFill>
              <a:latin typeface="Stencil" pitchFamily="82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0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1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59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0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1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2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矩形"/>
          <p:cNvSpPr/>
          <p:nvPr/>
        </p:nvSpPr>
        <p:spPr>
          <a:xfrm rot="0">
            <a:off x="2509806" y="1041533"/>
            <a:ext cx="5029200" cy="4701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6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4" name="矩形"/>
          <p:cNvSpPr/>
          <p:nvPr/>
        </p:nvSpPr>
        <p:spPr>
          <a:xfrm rot="0">
            <a:off x="961372" y="1466351"/>
            <a:ext cx="6658628" cy="40157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3429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  <a:endParaRPr altLang="zh-CN" baseline="0" b="0" cap="none" sz="20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3429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  <a:endParaRPr altLang="zh-CN" baseline="0" b="0" cap="none" sz="20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8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9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1" name="文本框"/>
          <p:cNvSpPr>
            <a:spLocks noGrp="1"/>
          </p:cNvSpPr>
          <p:nvPr>
            <p:ph type="title"/>
          </p:nvPr>
        </p:nvSpPr>
        <p:spPr>
          <a:xfrm rot="0">
            <a:off x="733555" y="312420"/>
            <a:ext cx="5263514" cy="6642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3" name="矩形"/>
          <p:cNvSpPr/>
          <p:nvPr/>
        </p:nvSpPr>
        <p:spPr>
          <a:xfrm rot="0">
            <a:off x="733555" y="990600"/>
            <a:ext cx="10363199" cy="50253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Website Objective: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Created a modern, responsive website to showcase my work.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 Used: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HTML, CSS, JavaScript.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1) About Me Section: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Shared my background details.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2) Certificate Section:</a:t>
            </a:r>
            <a:endParaRPr altLang="zh-CN" baseline="0" b="1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lvl="2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Fundamentals of  Web Development Certificate (IBM)</a:t>
            </a:r>
            <a:endParaRPr altLang="zh-CN" baseline="0" b="1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lvl="2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en-US" baseline="0" b="0" cap="none" sz="1800" i="0" kern="1200" lang="zh-CN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📍 Online</a:t>
            </a:r>
            <a:br>
              <a:rPr altLang="en-US" baseline="0" b="0" cap="none" sz="1800" i="0" kern="1200" lang="zh-CN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altLang="en-US" baseline="0" b="0" cap="none" sz="1800" i="0" kern="1200" lang="zh-CN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📅 Completed August 2025</a:t>
            </a:r>
            <a:endParaRPr altLang="zh-CN" baseline="0" b="0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3) Education Section:</a:t>
            </a:r>
            <a:endParaRPr altLang="zh-CN" baseline="0" b="1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altLang="zh-CN" baseline="0" b="0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High School, Higher Secondary and pursuing college details.</a:t>
            </a:r>
            <a:endParaRPr altLang="zh-CN" baseline="0" b="0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4) Skills Section:</a:t>
            </a:r>
            <a:endParaRPr altLang="zh-CN" baseline="0" b="1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altLang="zh-CN" baseline="0" b="0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course studied details</a:t>
            </a:r>
            <a:endParaRPr altLang="zh-CN" baseline="0" b="0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5) Contact Section:</a:t>
            </a:r>
            <a:endParaRPr altLang="zh-CN" baseline="0" b="1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altLang="zh-CN" baseline="0" b="0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Make it easy for people to reach out.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0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2" name="矩形"/>
          <p:cNvSpPr/>
          <p:nvPr/>
        </p:nvSpPr>
        <p:spPr>
          <a:xfrm rot="0">
            <a:off x="628650" y="1562010"/>
            <a:ext cx="8953501" cy="36918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primary end-users of a digital personal portfolio are: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Recruiters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Hiring Managers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Potential Clients 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 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Students and professionals also use portfolios: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demonstrate their capabilities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showcase their work for potential admission to educational programs, and for personal career development. 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6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7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1" name="矩形"/>
          <p:cNvSpPr/>
          <p:nvPr/>
        </p:nvSpPr>
        <p:spPr>
          <a:xfrm rot="0">
            <a:off x="3124200" y="1857375"/>
            <a:ext cx="6553200" cy="32918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Website Builders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Developer — User-friendly, good for beginners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Coding Platforms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HTML, CSS, JavaScript — Basic web technologies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Design Tools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Canva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Simple graphics and layouts.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Version Control &amp; Hosting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GitHub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For version control and collaboration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6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PORTFOLIO DESIGN AND LAYOUT</a:t>
            </a:r>
            <a:endParaRPr altLang="en-US" baseline="0" b="0" cap="none" sz="40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8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09" name="矩形"/>
          <p:cNvSpPr/>
          <p:nvPr/>
        </p:nvSpPr>
        <p:spPr>
          <a:xfrm rot="0">
            <a:off x="609599" y="920165"/>
            <a:ext cx="10439400" cy="516064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Header Section: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Includes the portfolio owner's name.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navigation links to key sections: About, Certificate, Education, Skills, Contact.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</a:t>
            </a: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Hero Section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a professional photo or avatar.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Tagline summarizing about myself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3. </a:t>
            </a: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Work Showcase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 section: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Organized horizontal layout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4. Footer Section: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Copyright info.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4" name="矩形"/>
          <p:cNvSpPr/>
          <p:nvPr/>
        </p:nvSpPr>
        <p:spPr>
          <a:xfrm rot="0">
            <a:off x="762000" y="1066800"/>
            <a:ext cx="9372599" cy="525081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About Me Section</a:t>
            </a:r>
            <a:endParaRPr altLang="zh-CN" baseline="0" b="1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Personal introduction to give visitors a quick overview of who am I.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Project Showcase</a:t>
            </a:r>
            <a:endParaRPr altLang="zh-CN" baseline="0" b="1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Includes images, descriptions, and sometimes links to live certificates.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Contact Information</a:t>
            </a:r>
            <a:endParaRPr altLang="zh-CN" baseline="0" b="1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Clear and accessible contact details.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Often includes email, phone number.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Skills Section</a:t>
            </a:r>
            <a:endParaRPr altLang="zh-CN" baseline="0" b="1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Helps recruiters quickly assess your expertise.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5. Interactive Elements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Times New Roman" pitchFamily="18" charset="0"/>
              <a:cs typeface="Times New Roman" pitchFamily="18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Animations, hover effects, or transitions to engage visitors.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6. Responsive Design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algn="l" indent="-342900" lvl="1" marL="8001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algn="l" pos="457200"/>
              </a:tabLst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Portfolio adjusts layout based on screen size (desktop, tablet, mobile).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7. Social Media Integration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algn="l" indent="-342900" lvl="1" marL="8001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algn="l" pos="457200"/>
              </a:tabLst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Links or feeds from platforms like </a:t>
            </a: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GitHub</a:t>
            </a: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2024-03-29T04:07:22Z</dcterms:created>
  <dcterms:modified xsi:type="dcterms:W3CDTF">2025-09-03T08:15:33Z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bcc0373b08c2438d83fca37d3a75c624</vt:lpwstr>
  </property>
</Properties>
</file>