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76501" y="4586365"/>
            <a:ext cx="86212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R.TAMIL VENDHAN</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ANNA UNIVERSITY(CEG Campus)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671</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28</cp:revision>
  <dcterms:created xsi:type="dcterms:W3CDTF">2021-05-26T16:50:10Z</dcterms:created>
  <dcterms:modified xsi:type="dcterms:W3CDTF">2024-04-17T12:50:31Z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