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Exam (Written)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Exam Preparation Guide</a:t>
            </a:r>
          </a:p>
          <a:p>
            <a:r>
              <a:rPr dirty="0"/>
              <a:t>Comprehensive Overview of OS, C Programming, Networking, and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Conditional Statements:</a:t>
            </a:r>
          </a:p>
          <a:p>
            <a:r>
              <a:t>- if-else: Decision-making based on conditions.</a:t>
            </a:r>
          </a:p>
          <a:p>
            <a:r>
              <a:t>- switch: Handles multiple conditions.</a:t>
            </a:r>
          </a:p>
          <a:p>
            <a:endParaRPr/>
          </a:p>
          <a:p>
            <a:r>
              <a:t>Loops:</a:t>
            </a:r>
          </a:p>
          <a:p>
            <a:r>
              <a:t>- for: Iterates a fixed number of times.</a:t>
            </a:r>
          </a:p>
          <a:p>
            <a:r>
              <a:t>- while: Repeats while a condition is true.</a:t>
            </a:r>
          </a:p>
          <a:p>
            <a:r>
              <a:t>- do-while: Executes at least once before condition check.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Definition:</a:t>
            </a:r>
          </a:p>
          <a:p>
            <a:r>
              <a:rPr sz="2000" dirty="0"/>
              <a:t>- Communication between devices over a shared medium.</a:t>
            </a:r>
          </a:p>
          <a:p>
            <a:endParaRPr sz="2000" dirty="0"/>
          </a:p>
          <a:p>
            <a:r>
              <a:rPr sz="2000" dirty="0"/>
              <a:t>Purpose:</a:t>
            </a:r>
          </a:p>
          <a:p>
            <a:r>
              <a:rPr sz="2000" dirty="0"/>
              <a:t>- Data sharing, resource sharing, and connectivity.</a:t>
            </a:r>
          </a:p>
          <a:p>
            <a:endParaRPr sz="2000" dirty="0"/>
          </a:p>
          <a:p>
            <a:r>
              <a:rPr sz="2000" dirty="0"/>
              <a:t>Types of Networks:</a:t>
            </a:r>
          </a:p>
          <a:p>
            <a:r>
              <a:rPr sz="2000" dirty="0"/>
              <a:t>- LAN: Small geographical area (e.g., home).</a:t>
            </a:r>
          </a:p>
          <a:p>
            <a:r>
              <a:rPr sz="2000" dirty="0"/>
              <a:t>- WAN: Large area (e.g., the internet).</a:t>
            </a:r>
          </a:p>
          <a:p>
            <a:r>
              <a:rPr sz="2000" dirty="0"/>
              <a:t>- MAN: City-wide coverage.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OSI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Layers:</a:t>
            </a:r>
          </a:p>
          <a:p>
            <a:r>
              <a:rPr sz="2000" dirty="0"/>
              <a:t>1. Physical: Hardware connections.</a:t>
            </a:r>
          </a:p>
          <a:p>
            <a:r>
              <a:rPr sz="2000" dirty="0"/>
              <a:t>2. Data Link: Error detection/correction.</a:t>
            </a:r>
          </a:p>
          <a:p>
            <a:r>
              <a:rPr sz="2000" dirty="0"/>
              <a:t>3. Network: Routing data (IP).</a:t>
            </a:r>
          </a:p>
          <a:p>
            <a:r>
              <a:rPr sz="2000" dirty="0"/>
              <a:t>4. Transport: Reliable delivery (TCP/UDP).</a:t>
            </a:r>
          </a:p>
          <a:p>
            <a:r>
              <a:rPr sz="2000" dirty="0"/>
              <a:t>5. Session: Establishing/maintaining sessions.</a:t>
            </a:r>
          </a:p>
          <a:p>
            <a:r>
              <a:rPr sz="2000" dirty="0"/>
              <a:t>6. Presentation: Data translation (e.g., encryption).</a:t>
            </a:r>
          </a:p>
          <a:p>
            <a:r>
              <a:rPr sz="2000" dirty="0"/>
              <a:t>7. Application: User interaction (e.g., browsers).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HTTP/HTTPS:</a:t>
            </a:r>
          </a:p>
          <a:p>
            <a:r>
              <a:rPr sz="2000" dirty="0"/>
              <a:t>- Web communication (secured in HTTPS).</a:t>
            </a:r>
          </a:p>
          <a:p>
            <a:endParaRPr sz="2000" dirty="0"/>
          </a:p>
          <a:p>
            <a:r>
              <a:rPr sz="2000" dirty="0"/>
              <a:t>FTP:</a:t>
            </a:r>
          </a:p>
          <a:p>
            <a:r>
              <a:rPr sz="2000" dirty="0"/>
              <a:t>- File transfer between systems.</a:t>
            </a:r>
          </a:p>
          <a:p>
            <a:endParaRPr sz="2000" dirty="0"/>
          </a:p>
          <a:p>
            <a:r>
              <a:rPr sz="2000" dirty="0"/>
              <a:t>DNS:</a:t>
            </a:r>
          </a:p>
          <a:p>
            <a:r>
              <a:rPr sz="2000" dirty="0"/>
              <a:t>- Translates domain names to IP addresses.</a:t>
            </a:r>
          </a:p>
          <a:p>
            <a:endParaRPr sz="2000" dirty="0"/>
          </a:p>
          <a:p>
            <a:r>
              <a:rPr sz="2000" dirty="0"/>
              <a:t>TCP/IP:</a:t>
            </a:r>
          </a:p>
          <a:p>
            <a:r>
              <a:rPr sz="2000" dirty="0"/>
              <a:t>- Reliable communication for network devices.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Threats:</a:t>
            </a:r>
          </a:p>
          <a:p>
            <a:r>
              <a:t>- Malware, phishing, unauthorized access.</a:t>
            </a:r>
          </a:p>
          <a:p>
            <a:endParaRPr/>
          </a:p>
          <a:p>
            <a:r>
              <a:t>Solutions:</a:t>
            </a:r>
          </a:p>
          <a:p>
            <a:r>
              <a:t>- Firewalls: Monitor incoming/outgoing traffic.</a:t>
            </a:r>
          </a:p>
          <a:p>
            <a:r>
              <a:t>- Encryption: Secure data transmission.</a:t>
            </a:r>
          </a:p>
          <a:p>
            <a:r>
              <a:t>- VPNs: Private connections over public networks.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Concept:</a:t>
            </a:r>
          </a:p>
          <a:p>
            <a:r>
              <a:rPr sz="2000" dirty="0"/>
              <a:t>- Simulates extra memory using disk space.</a:t>
            </a:r>
          </a:p>
          <a:p>
            <a:endParaRPr sz="2000" dirty="0"/>
          </a:p>
          <a:p>
            <a:r>
              <a:rPr sz="2000" dirty="0"/>
              <a:t>Benefits:</a:t>
            </a:r>
          </a:p>
          <a:p>
            <a:r>
              <a:rPr sz="2000" dirty="0"/>
              <a:t>- Supports large applications.</a:t>
            </a:r>
          </a:p>
          <a:p>
            <a:r>
              <a:rPr sz="2000" dirty="0"/>
              <a:t>- Prevents insufficient RAM issues.</a:t>
            </a:r>
          </a:p>
          <a:p>
            <a:endParaRPr sz="2000" dirty="0"/>
          </a:p>
          <a:p>
            <a:r>
              <a:rPr sz="2000" dirty="0"/>
              <a:t>Techniques:</a:t>
            </a:r>
          </a:p>
          <a:p>
            <a:r>
              <a:rPr sz="2000" dirty="0"/>
              <a:t>- Paging: Fixed-sized memory blocks.</a:t>
            </a:r>
          </a:p>
          <a:p>
            <a:r>
              <a:rPr sz="2000" dirty="0"/>
              <a:t>- Segmentation: Logical divisions.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Definition:</a:t>
            </a:r>
          </a:p>
          <a:p>
            <a:r>
              <a:rPr sz="2000" dirty="0"/>
              <a:t>- Processes stuck waiting for resources.</a:t>
            </a:r>
          </a:p>
          <a:p>
            <a:endParaRPr sz="2000" dirty="0"/>
          </a:p>
          <a:p>
            <a:r>
              <a:rPr sz="2000" dirty="0"/>
              <a:t>Conditions for Deadlock:</a:t>
            </a:r>
          </a:p>
          <a:p>
            <a:r>
              <a:rPr sz="2000" dirty="0"/>
              <a:t>1. Mutual Exclusion: Exclusive resource use.</a:t>
            </a:r>
          </a:p>
          <a:p>
            <a:r>
              <a:rPr sz="2000" dirty="0"/>
              <a:t>2. Hold and Wait: Holding one resource, waiting for others.</a:t>
            </a:r>
          </a:p>
          <a:p>
            <a:r>
              <a:rPr sz="2000" dirty="0"/>
              <a:t>3. No Preemption: Resources cannot be forcibly taken.</a:t>
            </a:r>
          </a:p>
          <a:p>
            <a:r>
              <a:rPr sz="2000" dirty="0"/>
              <a:t>4. Circular Wait: Process chain dependency.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Scheduling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First-Come, First-Served (FCFS):</a:t>
            </a:r>
          </a:p>
          <a:p>
            <a:r>
              <a:t>- Simple but non-preemptive.</a:t>
            </a:r>
          </a:p>
          <a:p>
            <a:endParaRPr/>
          </a:p>
          <a:p>
            <a:r>
              <a:t>Round Robin (RR):</a:t>
            </a:r>
          </a:p>
          <a:p>
            <a:r>
              <a:t>- Time-sliced execution.</a:t>
            </a:r>
          </a:p>
          <a:p>
            <a:endParaRPr/>
          </a:p>
          <a:p>
            <a:r>
              <a:t>Priority Scheduling:</a:t>
            </a:r>
          </a:p>
          <a:p>
            <a:r>
              <a:t>- Based on task priority.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Role:</a:t>
            </a:r>
          </a:p>
          <a:p>
            <a:r>
              <a:t>- Ensures optimal usage of hardware resources.</a:t>
            </a:r>
          </a:p>
          <a:p>
            <a:endParaRPr/>
          </a:p>
          <a:p>
            <a:r>
              <a:t>Examples:</a:t>
            </a:r>
          </a:p>
          <a:p>
            <a:r>
              <a:t>- I/O Devices: Printers, keyboards.</a:t>
            </a:r>
          </a:p>
          <a:p>
            <a:r>
              <a:t>- Storage Devices: Hard drives, SSDs.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Pointers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Variables storing memory addresses.</a:t>
            </a:r>
          </a:p>
          <a:p>
            <a:endParaRPr/>
          </a:p>
          <a:p>
            <a:r>
              <a:t>Applications:</a:t>
            </a:r>
          </a:p>
          <a:p>
            <a:r>
              <a:t>- Dynamic memory allocation.</a:t>
            </a:r>
          </a:p>
          <a:p>
            <a:r>
              <a:t>- Arrays and strings.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Topics Covered:</a:t>
            </a:r>
          </a:p>
          <a:p>
            <a:r>
              <a:t>1. Operating System Concepts</a:t>
            </a:r>
          </a:p>
          <a:p>
            <a:r>
              <a:t>2. Basic C Programming</a:t>
            </a:r>
          </a:p>
          <a:p>
            <a:r>
              <a:t>3. Networking Basics</a:t>
            </a:r>
          </a:p>
          <a:p>
            <a:r>
              <a:t>4. Advanced OS Topics</a:t>
            </a:r>
          </a:p>
          <a:p>
            <a:r>
              <a:t>5. Advanced C Programming</a:t>
            </a:r>
          </a:p>
          <a:p>
            <a:r>
              <a:t>6. Algorithms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Handling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Importance:</a:t>
            </a:r>
          </a:p>
          <a:p>
            <a:r>
              <a:t>- Managing data in files for storage and retrieval.</a:t>
            </a:r>
          </a:p>
          <a:p>
            <a:endParaRPr/>
          </a:p>
          <a:p>
            <a:r>
              <a:t>Key Functions:</a:t>
            </a:r>
          </a:p>
          <a:p>
            <a:r>
              <a:t>- fopen(): Opens files.</a:t>
            </a:r>
          </a:p>
          <a:p>
            <a:r>
              <a:t>- fclose(): Closes files.</a:t>
            </a:r>
          </a:p>
          <a:p>
            <a:r>
              <a:t>- fprintf(): Writes data to files.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Structures and Unions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Structures:</a:t>
            </a:r>
          </a:p>
          <a:p>
            <a:r>
              <a:t>- Group different data types under one name.</a:t>
            </a:r>
          </a:p>
          <a:p>
            <a:endParaRPr/>
          </a:p>
          <a:p>
            <a:r>
              <a:t>Unions:</a:t>
            </a:r>
          </a:p>
          <a:p>
            <a:r>
              <a:t>- Share memory among members to save space.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Concept:</a:t>
            </a:r>
          </a:p>
          <a:p>
            <a:r>
              <a:t>- Allocating memory during runtime.</a:t>
            </a:r>
          </a:p>
          <a:p>
            <a:endParaRPr/>
          </a:p>
          <a:p>
            <a:r>
              <a:t>Functions:</a:t>
            </a:r>
          </a:p>
          <a:p>
            <a:r>
              <a:t>- malloc(): Allocates memory.</a:t>
            </a:r>
          </a:p>
          <a:p>
            <a:r>
              <a:t>- calloc(): Allocates and initializes memory.</a:t>
            </a:r>
          </a:p>
          <a:p>
            <a:r>
              <a:t>- free(): Frees allocated memory.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Algorithms?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- Step-by-step solutions to problems.</a:t>
            </a:r>
          </a:p>
          <a:p>
            <a:endParaRPr/>
          </a:p>
          <a:p>
            <a:r>
              <a:t>Characteristics:</a:t>
            </a:r>
          </a:p>
          <a:p>
            <a:r>
              <a:t>- Clear and unambiguous.</a:t>
            </a:r>
          </a:p>
          <a:p>
            <a:r>
              <a:t>- Well-defined input/output.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Bubble Sort:</a:t>
            </a:r>
          </a:p>
          <a:p>
            <a:r>
              <a:rPr dirty="0"/>
              <a:t>- Repeated swapping of adjacent elements.</a:t>
            </a:r>
          </a:p>
          <a:p>
            <a:endParaRPr dirty="0"/>
          </a:p>
          <a:p>
            <a:r>
              <a:rPr dirty="0"/>
              <a:t>Quick Sort:</a:t>
            </a:r>
          </a:p>
          <a:p>
            <a:r>
              <a:rPr dirty="0"/>
              <a:t>- Divides array into smaller subarrays for sorting.</a:t>
            </a:r>
          </a:p>
          <a:p>
            <a:endParaRPr dirty="0"/>
          </a:p>
          <a:p>
            <a:r>
              <a:rPr dirty="0"/>
              <a:t>Merge Sort:</a:t>
            </a:r>
          </a:p>
          <a:p>
            <a:r>
              <a:rPr dirty="0"/>
              <a:t>- Divides and merges sorted subarrays.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Search:</a:t>
            </a:r>
          </a:p>
          <a:p>
            <a:r>
              <a:t>- Checks every element; time-consuming.</a:t>
            </a:r>
          </a:p>
          <a:p>
            <a:endParaRPr/>
          </a:p>
          <a:p>
            <a:r>
              <a:t>Binary Search:</a:t>
            </a:r>
          </a:p>
          <a:p>
            <a:r>
              <a:t>- Efficient for sorted data; divides search range.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Big-O Notation:</a:t>
            </a:r>
          </a:p>
          <a:p>
            <a:r>
              <a:t>- Describes algorithm efficiency.</a:t>
            </a:r>
          </a:p>
          <a:p>
            <a:r>
              <a:t>- O(1): Constant time.</a:t>
            </a:r>
          </a:p>
          <a:p>
            <a:r>
              <a:t>- O(n): Linear time.</a:t>
            </a:r>
          </a:p>
          <a:p>
            <a:r>
              <a:t>- O(log n): Logarithmic time.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Depth-First Search (DFS):</a:t>
            </a:r>
          </a:p>
          <a:p>
            <a:r>
              <a:t>- Explores as deep as possible before backtracking.</a:t>
            </a:r>
          </a:p>
          <a:p>
            <a:endParaRPr/>
          </a:p>
          <a:p>
            <a:r>
              <a:t>Breadth-First Search (BFS):</a:t>
            </a:r>
          </a:p>
          <a:p>
            <a:r>
              <a:t>- Explores all neighbors before moving to the next level.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Preparation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Study:</a:t>
            </a:r>
          </a:p>
          <a:p>
            <a:r>
              <a:rPr sz="2000" dirty="0"/>
              <a:t>- Focus on core concepts and problem-solving techniques.</a:t>
            </a:r>
          </a:p>
          <a:p>
            <a:endParaRPr sz="2000" dirty="0"/>
          </a:p>
          <a:p>
            <a:r>
              <a:rPr sz="2000" dirty="0"/>
              <a:t>Practice:</a:t>
            </a:r>
          </a:p>
          <a:p>
            <a:r>
              <a:rPr sz="2000" dirty="0"/>
              <a:t>- Solve coding challenges.</a:t>
            </a:r>
          </a:p>
          <a:p>
            <a:endParaRPr sz="2000" dirty="0"/>
          </a:p>
          <a:p>
            <a:r>
              <a:rPr sz="2000" dirty="0"/>
              <a:t>Test:</a:t>
            </a:r>
          </a:p>
          <a:p>
            <a:r>
              <a:rPr sz="2000" dirty="0"/>
              <a:t>- Take mock exams to identify weaknesses.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discussion.</a:t>
            </a:r>
          </a:p>
          <a:p>
            <a:r>
              <a:t>Clarify doubts about any topics.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OS is system software that acts as a bridge between hardware and user applications.</a:t>
            </a:r>
          </a:p>
          <a:p>
            <a:r>
              <a:t>Provides an environment for executing programs.</a:t>
            </a:r>
          </a:p>
          <a:p>
            <a:r>
              <a:t>Examples:</a:t>
            </a:r>
          </a:p>
          <a:p>
            <a:r>
              <a:t>- Windows: Popular desktop OS.</a:t>
            </a:r>
          </a:p>
          <a:p>
            <a:r>
              <a:t>- Linux: Open-source, used in servers.</a:t>
            </a:r>
          </a:p>
          <a:p>
            <a:r>
              <a:t>- macOS: Apple’s proprietary 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Best wishes for your exam!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of an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Process Management:</a:t>
            </a:r>
          </a:p>
          <a:p>
            <a:r>
              <a:rPr sz="2000" dirty="0"/>
              <a:t>- Manages process creation, execution, and termination.</a:t>
            </a:r>
          </a:p>
          <a:p>
            <a:r>
              <a:rPr sz="2000" dirty="0"/>
              <a:t>- Allocates CPU time effectively.</a:t>
            </a:r>
          </a:p>
          <a:p>
            <a:endParaRPr sz="2000" dirty="0"/>
          </a:p>
          <a:p>
            <a:r>
              <a:rPr sz="2000" dirty="0"/>
              <a:t>Memory Management:</a:t>
            </a:r>
          </a:p>
          <a:p>
            <a:r>
              <a:rPr sz="2000" dirty="0"/>
              <a:t>- Allocates and deallocates memory.</a:t>
            </a:r>
          </a:p>
          <a:p>
            <a:r>
              <a:rPr sz="2000" dirty="0"/>
              <a:t>- Prevents memory leaks and fragmentation.</a:t>
            </a:r>
          </a:p>
          <a:p>
            <a:endParaRPr sz="2000" dirty="0"/>
          </a:p>
          <a:p>
            <a:r>
              <a:rPr sz="2000" dirty="0"/>
              <a:t>File Systems:</a:t>
            </a:r>
          </a:p>
          <a:p>
            <a:r>
              <a:rPr sz="2000" dirty="0"/>
              <a:t>- Manages data storage and retrieval.</a:t>
            </a:r>
          </a:p>
          <a:p>
            <a:r>
              <a:rPr sz="2000" dirty="0"/>
              <a:t>- Organizes data in directories.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Batch OS:</a:t>
            </a:r>
          </a:p>
          <a:p>
            <a:r>
              <a:rPr sz="2000" dirty="0"/>
              <a:t>- Processes jobs in batches without user interaction.</a:t>
            </a:r>
          </a:p>
          <a:p>
            <a:endParaRPr sz="2000" dirty="0"/>
          </a:p>
          <a:p>
            <a:r>
              <a:rPr sz="2000" dirty="0"/>
              <a:t>Multitasking OS:</a:t>
            </a:r>
          </a:p>
          <a:p>
            <a:r>
              <a:rPr sz="2000" dirty="0"/>
              <a:t>- Allows multiple tasks to run simultaneously.</a:t>
            </a:r>
          </a:p>
          <a:p>
            <a:endParaRPr sz="2000" dirty="0"/>
          </a:p>
          <a:p>
            <a:r>
              <a:rPr sz="2000" dirty="0"/>
              <a:t>Real-Time OS:</a:t>
            </a:r>
          </a:p>
          <a:p>
            <a:r>
              <a:rPr sz="2000" dirty="0"/>
              <a:t>- Processes tasks with strict timing constraints, e.g., medical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Kernel:</a:t>
            </a:r>
          </a:p>
          <a:p>
            <a:r>
              <a:rPr sz="2000" dirty="0"/>
              <a:t>- Core of the OS; handles memory, processes, and device communication.</a:t>
            </a:r>
          </a:p>
          <a:p>
            <a:endParaRPr sz="2000" dirty="0"/>
          </a:p>
          <a:p>
            <a:r>
              <a:rPr sz="2000" dirty="0"/>
              <a:t>Shell:</a:t>
            </a:r>
          </a:p>
          <a:p>
            <a:r>
              <a:rPr sz="2000" dirty="0"/>
              <a:t>- Interface between the user and the kernel; accepts commands.</a:t>
            </a:r>
          </a:p>
          <a:p>
            <a:endParaRPr sz="2000" dirty="0"/>
          </a:p>
          <a:p>
            <a:r>
              <a:rPr sz="2000" dirty="0"/>
              <a:t>User Applications:</a:t>
            </a:r>
          </a:p>
          <a:p>
            <a:r>
              <a:rPr sz="2000" dirty="0"/>
              <a:t>- Programs run by users, dependent on the OS services.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vs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Process:</a:t>
            </a:r>
          </a:p>
          <a:p>
            <a:r>
              <a:t>- Independent execution with its memory space.</a:t>
            </a:r>
          </a:p>
          <a:p>
            <a:endParaRPr/>
          </a:p>
          <a:p>
            <a:r>
              <a:t>Thread:</a:t>
            </a:r>
          </a:p>
          <a:p>
            <a:r>
              <a:t>- Lightweight, shares memory within a process.</a:t>
            </a:r>
          </a:p>
          <a:p>
            <a:r>
              <a:t>- Faster than processes.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Overview:</a:t>
            </a:r>
          </a:p>
          <a:p>
            <a:r>
              <a:t>- Developed by Dennis Ritchie in 1972 at Bell Labs.</a:t>
            </a:r>
          </a:p>
          <a:p>
            <a:r>
              <a:t>- Portable and efficient; forms the basis of many modern languages.</a:t>
            </a:r>
          </a:p>
          <a:p>
            <a:endParaRPr/>
          </a:p>
          <a:p>
            <a:r>
              <a:t>Use Cases:</a:t>
            </a:r>
          </a:p>
          <a:p>
            <a:r>
              <a:t>- System programming, embedded systems, and general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Types:</a:t>
            </a:r>
          </a:p>
          <a:p>
            <a:r>
              <a:t>- Primitive: int, float, char.</a:t>
            </a:r>
          </a:p>
          <a:p>
            <a:r>
              <a:t>- Derived: Arrays, pointers.</a:t>
            </a:r>
          </a:p>
          <a:p>
            <a:endParaRPr/>
          </a:p>
          <a:p>
            <a:r>
              <a:t>Variables:</a:t>
            </a:r>
          </a:p>
          <a:p>
            <a:r>
              <a:t>- Used to store data in memory.</a:t>
            </a:r>
          </a:p>
          <a:p>
            <a:r>
              <a:t>- Must be declared before use.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1123</Words>
  <Application>Microsoft Office PowerPoint</Application>
  <PresentationFormat>On-screen Show (4:3)</PresentationFormat>
  <Paragraphs>232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Scope of Exam (Written)</vt:lpstr>
      <vt:lpstr>Agenda</vt:lpstr>
      <vt:lpstr>What is an OS?</vt:lpstr>
      <vt:lpstr>Functions of an OS</vt:lpstr>
      <vt:lpstr>Types of OS</vt:lpstr>
      <vt:lpstr>Key OS Components</vt:lpstr>
      <vt:lpstr>Process vs Thread</vt:lpstr>
      <vt:lpstr>Introduction to C</vt:lpstr>
      <vt:lpstr>Data Types and Variables</vt:lpstr>
      <vt:lpstr>Control Structures</vt:lpstr>
      <vt:lpstr>What is Networking?</vt:lpstr>
      <vt:lpstr>OSI Model Overview</vt:lpstr>
      <vt:lpstr>Common Protocols</vt:lpstr>
      <vt:lpstr>Network Security</vt:lpstr>
      <vt:lpstr>Virtual Memory</vt:lpstr>
      <vt:lpstr>Deadlocks</vt:lpstr>
      <vt:lpstr>Scheduling Algorithms</vt:lpstr>
      <vt:lpstr>Device Management</vt:lpstr>
      <vt:lpstr>Pointers in C</vt:lpstr>
      <vt:lpstr>File Handling in C</vt:lpstr>
      <vt:lpstr>Structures and Unions</vt:lpstr>
      <vt:lpstr>Dynamic Memory Allocation</vt:lpstr>
      <vt:lpstr>What are Algorithms?</vt:lpstr>
      <vt:lpstr>Sorting Algorithms</vt:lpstr>
      <vt:lpstr>Searching Algorithms</vt:lpstr>
      <vt:lpstr>Complexity Analysis</vt:lpstr>
      <vt:lpstr>Graph Algorithms</vt:lpstr>
      <vt:lpstr>Preparation Tips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Tamim Ahasan Rijon</cp:lastModifiedBy>
  <cp:revision>2</cp:revision>
  <dcterms:created xsi:type="dcterms:W3CDTF">2013-01-27T09:14:16Z</dcterms:created>
  <dcterms:modified xsi:type="dcterms:W3CDTF">2024-12-28T14:20:13Z</dcterms:modified>
  <cp:category/>
</cp:coreProperties>
</file>