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9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10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11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12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855"/>
    <a:srgbClr val="E36439"/>
    <a:srgbClr val="BCDDA3"/>
    <a:srgbClr val="37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3:13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2443 1 24575,'-1'10'0,"0"0"0,-1 0 0,0 0 0,-5 13 0,-2 8 0,-5 19 0,-3-1 0,-2 0 0,-2-1 0,-33 54 0,-5 13 0,38-71 0,-2-2 0,-2 0 0,-1-2 0,-35 40 0,32-44 0,16-19 0,-2 1 0,0-2 0,-1 0 0,-30 24 0,-103 77 0,84-68 0,-125 71 0,68-46 0,88-55 0,1-2 0,-49 17 0,1 0 0,14-4 0,-2-3 0,-72 18 0,-192 49 0,120-47 0,75-19 0,62-20 0,-19 3 0,55-4-1365,21-5-5461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30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24575,'116'2'0,"125"-5"0,-203-5-1365,-23 2-5461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33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17 100 24575,'0'0'0,"-1"0"0,0 0 0,1-1 0,-1 1 0,0 0 0,1 0 0,-1 0 0,0 0 0,1-1 0,-1 1 0,0 0 0,1 0 0,-1-1 0,1 1 0,-1-1 0,0 1 0,1-1 0,-1 1 0,1-1 0,-1 1 0,1-1 0,0 1 0,-1-1 0,1 1 0,-1-1 0,1 0 0,0 1 0,0-1 0,-1 0 0,1 1 0,0-1 0,0 0 0,0 1 0,0-1 0,0 0 0,0 1 0,0-1 0,0 0 0,0 1 0,0-1 0,0 0 0,0 0 0,0 1 0,0-1 0,1 0 0,-1 1 0,0-1 0,1 1 0,-1-1 0,0 0 0,1 0 0,1-3 0,-1 1 0,1-1 0,0 1 0,0-1 0,0 1 0,1 0 0,4-6 0,0 4 0,1 0 0,-1 1 0,1 0 0,0 0 0,0 1 0,1 0 0,-1 0 0,0 1 0,1 0 0,0 1 0,12-1 0,-17 1 0,-1 1 0,1 0 0,-1 0 0,1 0 0,-1 0 0,1 0 0,-1 1 0,0 0 0,1-1 0,-1 1 0,0 1 0,1-1 0,-1 0 0,0 1 0,0-1 0,0 1 0,0 0 0,-1 0 0,1 0 0,0 1 0,-1-1 0,1 1 0,-1-1 0,0 1 0,0 0 0,0 0 0,0 0 0,-1 0 0,1 0 0,-1 0 0,2 5 0,-3-5 0,1 0 0,-1 1 0,0-1 0,0 0 0,0 0 0,0 1 0,-1-1 0,0 0 0,1 0 0,-1 0 0,0 0 0,0 0 0,-3 5 0,-5 20 0,9-28 0,0 1 0,0 0 0,0 0 0,1-1 0,-1 1 0,0 0 0,1 0 0,-1-1 0,1 1 0,-1 0 0,1-1 0,-1 1 0,1 0 0,-1-1 0,1 1 0,-1-1 0,1 1 0,0-1 0,-1 1 0,1-1 0,0 1 0,0-1 0,-1 0 0,1 0 0,0 1 0,0-1 0,0 0 0,-1 0 0,1 0 0,0 0 0,0 0 0,0 0 0,-1 0 0,3 0 0,35 1 0,-32-2 0,9 1 0,0 1 0,0 1 0,0 0 0,0 0 0,0 2 0,-1 0 0,1 0 0,-1 2 0,26 13 0,-33-16 0,-1 1 0,0 0 0,0 0 0,-1 0 0,1 1 0,-1 0 0,0 0 0,0 0 0,0 1 0,-1-1 0,0 1 0,0 0 0,0 0 0,-1 1 0,0-1 0,0 1 0,-1 0 0,1 0 0,-2 0 0,1 0 0,-1 0 0,1 14 0,-2-17-5,0 1 0,-1-1 0,1 0 0,-1 1 0,0-1 0,0 0 0,-1 1 0,1-1 0,-1 0 0,0 0 0,0 0 0,-1-1 0,1 1 0,-1 0 0,-5 5 0,2-3 27,0-1 0,-1 1 1,0-2-1,1 1 0,-2-1 0,1 0 1,0 0-1,-9 2 0,-4 1-270,-1-2 1,0 0-1,0-1 1,0-1-1,-37 1 1,37-4-6579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34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3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2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24575,'29'-1'0,"-1"3"0,0 0 0,39 9 0,100 13 0,-141-19 0,-1-2 0,43 1 0,-42-4 0,0 2 0,41 7 0,-40-4 0,1-2 0,-1-1 0,55-3 0,29 2 0,-40 11 0,-50-8 0,0 0 0,32 1 0,-17-5 0,-6-1 0,0 2 0,-1 1 0,46 9 0,-34-5 0,0-1 0,1-2 0,-1-2 0,45-4 0,10 0 0,711 3 0,-785-1 0,0-1 0,28-7 0,-27 4 0,0 2 0,26-1 0,9 0 0,114-22 0,-69 8 0,-47 8 0,-32 5 0,-1 1 0,40-1 0,-14 4 0,98-15 0,36-15 0,-126 17-1365,-41 10-5461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5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1012 24575,'1'2'0,"-1"-1"0,1 1 0,-1-1 0,1 0 0,0 0 0,-1 1 0,1-1 0,0 0 0,0 0 0,0 0 0,0 0 0,0 0 0,0 0 0,0 0 0,1 0 0,-1 0 0,0 0 0,2 0 0,33 17 0,-22-10 0,10 4 0,0-1 0,1-1 0,0-1 0,0-1 0,1-2 0,0 0 0,0-2 0,0 0 0,1-2 0,30-1 0,-34 0 0,-1 1 0,29 6 0,-27-3 0,46 2 0,-9-6 0,116-4 0,-57-20 0,92-23 0,-22-2 0,-1 1 0,25-1 0,-128 30 0,-42 8 0,0 2 0,68-5 0,-20 2 0,-68 6 0,49-2 0,-39 5 0,0-1 0,35-8 0,-57 9 0,88-6 0,-74 7 0,0 0 0,40-9 0,-37 5 0,1 2 0,0 0 0,44 3 0,-45 1 0,0-1 0,0-2 0,53-10 0,-49 6 0,1 2 0,-1 1 0,62 2 0,-57 2 0,0-1 0,62-10 0,-61 4 0,1 2 0,45 2 0,-45 2 0,-1-2 0,50-8 0,-58 5 0,56-1 0,-58 5 0,0-1 0,42-8 0,-43 5 0,0 2 0,1 0 0,38 3 0,-39 0 0,-1 0 0,1-2 0,45-9 0,-46 6 0,1 2 0,-1 0 0,47 2 0,-46 2 0,0-2 0,0-1 0,41-7 0,-42 4 0,0 1 0,0 2 0,34 1 0,-33 1 0,-1-1 0,1-1 0,32-7 0,-35 5 0,0 0 0,31 0 0,-31 3 0,1-1 0,30-7 0,100-15 0,35 0 0,-98 14 0,-63 8 0,46-9 0,-50 6 0,0 2 0,28-1 0,-29 3 0,1-1 0,31-7 0,108-15 0,135-33 0,-181 33 0,-70 13 0,0-2 0,0-2 0,-1-2 0,50-26 0,-55 24 0,16-7 0,57-23 0,109-66 0,-184 92 0,2 3 0,0 1 0,0 2 0,56-14 0,-72 26 0,-21 4 0,0 0 0,-1 0 0,1 0 0,-1-1 0,1 1 0,-1-1 0,0 0 0,9-6 0,-22 11 0,0 0 0,0 0 0,-1-1 0,-16 2 0,-23 6 0,1 2 0,-66 10 0,-34-3 0,138-17 0,-11 3 0,34-2 0,45-5 0,80-13 0,-73 6 0,-9-4 0,-47 9 0,1 1 0,0 1 0,-1 0 0,1 0 0,16 1 0,-26 1 0,0 0 0,0 0 0,0 0 0,0 0 0,1 0 0,-1 1 0,0-1 0,0 0 0,0 1 0,0-1 0,0 1 0,0-1 0,0 1 0,0 0 0,0-1 0,0 1 0,0 0 0,-1 0 0,1 0 0,0-1 0,0 1 0,-1 0 0,1 0 0,-1 0 0,1 1 0,0 1 0,0 0 0,0 0 0,-1 0 0,1-1 0,-1 1 0,0 0 0,0 0 0,0 0 0,0 5 0,-2 3 0,-1 0 0,1 0 0,-2-1 0,-5 14 0,-34 65-1365,38-74-5461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6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20 171 24575,'0'-8'0,"0"0"0,1 0 0,0-1 0,0 1 0,1 0 0,0 0 0,0 1 0,1-1 0,0 0 0,1 1 0,0 0 0,0-1 0,5-6 0,-5 10 0,0-1 0,0 1 0,0 0 0,1 0 0,-1 0 0,1 1 0,0 0 0,0 0 0,0 0 0,1 0 0,-1 1 0,0 0 0,1 0 0,0 0 0,0 1 0,-1 0 0,1 0 0,9 0 0,-2 0 0,10 0 0,0 0 0,0 2 0,44 7 0,-61-7 0,1 1 0,0 0 0,-1 0 0,0 1 0,0 0 0,0 0 0,0 0 0,0 1 0,0 0 0,-1 0 0,0 0 0,0 1 0,0-1 0,0 1 0,-1 1 0,0-1 0,7 11 0,-6-6 0,0 0 0,-1 0 0,0 1 0,-1-1 0,0 1 0,0 0 0,-1 0 0,-1 0 0,0 0 0,0 0 0,-1 0 0,0 0 0,-1 0 0,-1 0 0,-2 11 0,2-13 0,0-2 0,-1 1 0,0 0 0,0 0 0,0-1 0,-1 0 0,0 0 0,-1 0 0,0 0 0,0-1 0,0 1 0,-1-1 0,1 0 0,-1-1 0,-1 0 0,1 0 0,-1 0 0,0-1 0,0 0 0,-15 6 0,8-4 0,0-1 0,-1-1 0,0 0 0,0-1 0,0-1 0,-21 1 0,31-3 0,-1-1 0,1 1 0,0-1 0,-1 0 0,1 0 0,0-1 0,-1 1 0,1-1 0,0 0 0,0-1 0,0 1 0,1-1 0,-1 0 0,1 0 0,-1 0 0,1-1 0,0 0 0,0 1 0,1-1 0,-1-1 0,-2-4 0,1 3 0,-50-81 0,49 78 0,1-1 0,1 0 0,-1-1 0,2 1 0,-1-1 0,-3-21 0,7 28 7,0 1 0,1-1 0,-1 0 0,0 0 0,1 1 1,0-1-1,0 0 0,0 1 0,1-1 0,-1 1 0,1-1 0,0 1 0,0 0 0,0 0 0,0 0 0,4-4 0,3-3-378,0 1-1,1 0 1,13-10 0,-8 8-6455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7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24575,'0'4'0,"-4"1"0,-1 4 0,-4 1 0,-1 2 0,2-5 0,-2-3 0,5-3 0,3-5 0,6-2 0,2-1-8191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7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24575,'0'10'0,"2"0"0,-1 0 0,1 0 0,4 11 0,5 35 0,-11 109 0,2 28 0,12-136-1365,-10-41-5461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8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24575,'4'0'0,"5"0"0,6 0 0,3 0 0,4-4 0,1-1 0,2 0 0,-5-3 0,0 0 0,-1 1 0,1 1 0,-2-1 0,-2 0 0,2 1 0,1 2 0,-2 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8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24575,'4'0'0,"5"0"0,6 0 0,4 0 0,2 0 0,-2-4 0,1-2 0,-1 1 0,2 1 0,0 1 0,-2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33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24575,'475'0'-1365,"-454"0"-5461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9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24575,'9'-7'0,"0"0"0,1 1 0,0 0 0,0 0 0,1 1 0,-1 0 0,13-3 0,28-14 0,20-10 0,-47 22 0,43-24 0,-52 26-1365,-1 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0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24575,'1'8'0,"1"-1"0,0 0 0,1 1 0,0-1 0,5 8 0,-2-1 0,0 1 0,1 0 0,1 0 0,0-1 0,1 0 0,0 0 0,1-1 0,22 22 0,-28-32 0,0 1 0,0-1 0,0 0 0,0 0 0,1 0 0,0-1 0,-1 0 0,1 0 0,0 0 0,0 0 0,0-1 0,0 0 0,0 0 0,0 0 0,0 0 0,1-1 0,-1 0 0,0 0 0,0 0 0,1-1 0,-1 0 0,0 0 0,0 0 0,0-1 0,0 1 0,0-1 0,-1-1 0,9-3 0,-10 4 0,11-6 0,0 0 0,0 1 0,1 1 0,-1 0 0,25-5 0,-35 10 0,-1 0 0,1 1 0,-1 0 0,1 0 0,-1 0 0,1 0 0,0 0 0,-1 1 0,1 0 0,-1 0 0,1 0 0,-1 0 0,0 0 0,1 1 0,-1-1 0,0 1 0,0 0 0,0 0 0,0 0 0,0 0 0,-1 1 0,1-1 0,-1 1 0,1-1 0,-1 1 0,0 0 0,0 0 0,0 0 0,0 0 0,1 5 0,7 11 0,-2 0 0,0 1 0,-1 0 0,0 1 0,-2 0 0,4 32 0,-8-47 0,0 0 0,-1-1 0,0 1 0,0 0 0,0-1 0,-1 1 0,0 0 0,0-1 0,0 1 0,-1-1 0,1 1 0,-2-1 0,1 0 0,0 0 0,-1 0 0,0 0 0,0 0 0,0 0 0,-1-1 0,0 0 0,0 1 0,0-1 0,0-1 0,0 1 0,-1-1 0,0 0 0,0 0 0,1 0 0,-11 4 0,-23 1-1365,19-6-5461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5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0 24575,'-20'1'0,"1"1"0,0 1 0,0 1 0,0 0 0,0 2 0,1 0 0,0 1 0,0 0 0,0 2 0,-29 19 0,39-21 0,0 0 0,0 0 0,1 1 0,0 0 0,0 1 0,1 0 0,1 0 0,-1 0 0,1 0 0,1 1 0,0 0 0,0 0 0,-3 15 0,2-5 0,1 0 0,1 0 0,1 0 0,1 1 0,1-1 0,3 24 0,-2-35 0,0-1 0,1 0 0,0 1 0,1-1 0,0 0 0,0 0 0,1-1 0,0 1 0,0-1 0,10 13 0,3 0 0,0 0 0,24 18 0,-8-7 0,-26-26 0,0 1 0,0-2 0,0 1 0,1-1 0,-1-1 0,1 1 0,0-1 0,0 0 0,1-1 0,13 2 0,5 1 0,0-2 0,28 0 0,-32-3-1365,-2 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6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12 24575,'4'0'0,"5"0"0,2 4 0,-6 1 0,-3 5 0,-6-1 0,-7-1 0,-1-6 0,1-7 0,7-4 0,0 1 0,4 1 0,7 2 0,-2 2 0,-6 1 0,-3-3 0,-1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24575,'0'594'0,"-1"-576"0,0 0 0,-9 31 0,-2 32 0,10-47 0,-3-30 0,-2-22 0,1-16 0,1-1 0,2 1 0,1-1 0,6-67 0,-1 11 0,-3 70 0,-1-10 0,2 0 0,1 0 0,10-54 0,-1 7 0,-10 63 0,0 1 0,0 0 0,2 0 0,0 1 0,0-1 0,10-23 0,-12 36 0,0-1 0,-1 1 0,1 0 0,-1 0 0,1 0 0,0 0 0,0 0 0,0 0 0,0 0 0,0 0 0,0 0 0,0 0 0,0 0 0,0 1 0,0-1 0,0 0 0,0 1 0,0-1 0,1 1 0,-1-1 0,0 1 0,0 0 0,1 0 0,-1-1 0,2 1 0,-1 1 0,1-1 0,0 1 0,-1-1 0,1 1 0,-1 0 0,1 0 0,-1 0 0,0 0 0,1 0 0,-1 1 0,4 3 0,6 5 0,-1 1 0,0 0 0,13 18 0,-20-24 0,40 54 0,-3 2 0,39 77 0,-69-113 0,-1 0 0,-1 1 0,-1 1 0,6 35 0,10 34 0,-24-94-65,1 0 0,0 0 0,0 0 0,-1 0 0,1 0 0,-1 0 0,0 0 0,0 0 0,1 0 0,-1 0 0,-1 0 0,1 0 0,0 0 0,0 0 0,-1 0 0,1 0 0,-1 0 0,0 0 0,1 0 0,-3 3 0,-5 4-6761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50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24575,'4'0'0,"5"0"0,5 0 0,5 0 0,2 0 0,3 0 0,0 0 0,1 0 0,0 0 0,-1 0 0,1 0 0,-5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5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0 24575,'-9'0'0,"1"0"0,-1 1 0,0 0 0,1 0 0,-1 1 0,1 0 0,0 1 0,0 0 0,0 0 0,0 0 0,0 1 0,1 0 0,-1 1 0,1 0 0,0 0 0,0 0 0,1 1 0,0 0 0,0 0 0,0 1 0,1 0 0,0 0 0,-6 11 0,-2 2 0,1 1 0,0 0 0,2 1 0,1-1 0,1 2 0,-8 31 0,-5 28 0,11-45 0,-7 51 0,15-76 0,1-1 0,1 1 0,0 0 0,0 0 0,1 0 0,1 0 0,0-1 0,6 19 0,-5-23 0,1 1 0,0-1 0,0 0 0,0 0 0,1-1 0,0 0 0,1 1 0,-1-2 0,11 10 0,63 42 0,-69-50 0,6 3 0,1 0 0,1-1 0,0-1 0,0 0 0,0-1 0,1-1 0,0-1 0,21 3 0,-39-8 0,1 0 0,-1 0 0,1 0 0,0 0 0,-1 0 0,1 0 0,0 0 0,-1-1 0,1 1 0,-1-1 0,1 1 0,-1-1 0,1 1 0,-1-1 0,1 0 0,-1 0 0,0 0 0,1 0 0,-1 0 0,0 0 0,0 0 0,0 0 0,2-3 0,-1 1 0,-1 0 0,0 0 0,1 0 0,-1 0 0,-1 0 0,1 0 0,0-1 0,-1 1 0,1 0 0,-1-1 0,0-2 0,-2-11 0,1 2 0,-2-1 0,-7-25 0,10 40 0,-35-92 0,27 76 0,0-1 0,2 0 0,0-1 0,0 0 0,2 0 0,-4-33 0,9 48 0,0 0 0,1-1 0,-1 1 0,1 0 0,0 0 0,0 0 0,0 0 0,0 0 0,1 0 0,-1 1 0,1-1 0,0 1 0,0 0 0,1 0 0,-1 0 0,1 0 0,-1 0 0,1 1 0,0 0 0,0-1 0,0 2 0,0-1 0,0 0 0,7-1 0,-6 1 0,0 0 0,0 0 0,0 1 0,0-1 0,0 1 0,0 0 0,0 1 0,0-1 0,0 1 0,1 0 0,-1 0 0,0 1 0,0-1 0,0 1 0,0 1 0,0-1 0,0 1 0,0-1 0,0 1 0,0 1 0,4 2 0,-6-1 0,0 0 0,0 0 0,0 1 0,-1-1 0,1 1 0,-1 0 0,0 0 0,-1-1 0,1 1 0,-1 0 0,0 1 0,0-1 0,-1 0 0,1 8 0,-1-7 0,0 0 0,0 0 0,1-1 0,0 1 0,1-1 0,-1 1 0,1-1 0,0 1 0,0-1 0,1 0 0,-1 0 0,1 0 0,5 7 0,0-6-91,0 0 0,0 0 0,0 0 0,1-1 0,0 0 0,0-1 0,0 0 0,1 0 0,-1-1 0,1 0 0,0-1 0,0 0 0,0-1 0,17 1 0,-7-1-6735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5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0 24575,'-20'1'0,"1"1"0,0 1 0,0 1 0,0 0 0,0 2 0,1 0 0,0 1 0,0 0 0,0 2 0,-29 19 0,39-21 0,0 0 0,0 0 0,1 1 0,0 0 0,0 1 0,1 0 0,1 0 0,-1 0 0,1 0 0,1 1 0,0 0 0,0 0 0,-3 15 0,2-5 0,1 0 0,1 0 0,1 0 0,1 1 0,1-1 0,3 24 0,-2-35 0,0-1 0,1 0 0,0 1 0,1-1 0,0 0 0,0 0 0,1-1 0,0 1 0,0-1 0,10 13 0,3 0 0,0 0 0,24 18 0,-8-7 0,-26-26 0,0 1 0,0-2 0,0 1 0,1-1 0,-1-1 0,1 1 0,0-1 0,0 0 0,1-1 0,13 2 0,5 1 0,0-2 0,28 0 0,-32-3-1365,-2 0-5461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6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12 24575,'4'0'0,"5"0"0,2 4 0,-6 1 0,-3 5 0,-6-1 0,-7-1 0,-1-6 0,1-7 0,7-4 0,0 1 0,4 1 0,7 2 0,-2 2 0,-6 1 0,-3-3 0,-1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4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24575,'0'594'0,"-1"-576"0,0 0 0,-9 31 0,-2 32 0,10-47 0,-3-30 0,-2-22 0,1-16 0,1-1 0,2 1 0,1-1 0,6-67 0,-1 11 0,-3 70 0,-1-10 0,2 0 0,1 0 0,10-54 0,-1 7 0,-10 63 0,0 1 0,0 0 0,2 0 0,0 1 0,0-1 0,10-23 0,-12 36 0,0-1 0,-1 1 0,1 0 0,-1 0 0,1 0 0,0 0 0,0 0 0,0 0 0,0 0 0,0 0 0,0 0 0,0 0 0,0 0 0,0 1 0,0-1 0,0 0 0,0 1 0,0-1 0,1 1 0,-1-1 0,0 1 0,0 0 0,1 0 0,-1-1 0,2 1 0,-1 1 0,1-1 0,0 1 0,-1-1 0,1 1 0,-1 0 0,1 0 0,-1 0 0,0 0 0,1 0 0,-1 1 0,4 3 0,6 5 0,-1 1 0,0 0 0,13 18 0,-20-24 0,40 54 0,-3 2 0,39 77 0,-69-113 0,-1 0 0,-1 1 0,-1 1 0,6 35 0,10 34 0,-24-94-65,1 0 0,0 0 0,0 0 0,-1 0 0,1 0 0,-1 0 0,0 0 0,0 0 0,1 0 0,-1 0 0,-1 0 0,1 0 0,0 0 0,0 0 0,-1 0 0,1 0 0,-1 0 0,0 0 0,1 0 0,-3 3 0,-5 4-6761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07:05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23 24575,'71'-21'0,"-64"20"0,0 1 0,1-1 0,-1 1 0,0 1 0,1-1 0,-1 1 0,0 1 0,0-1 0,0 1 0,0 0 0,9 5 0,-12-5 0,-1 0 0,1 0 0,-1 1 0,0-1 0,0 1 0,0 0 0,0 0 0,-1 0 0,1 0 0,-1 1 0,0-1 0,0 0 0,0 1 0,0 0 0,0-1 0,-1 1 0,0 0 0,1 0 0,-2 0 0,1 0 0,0 8 0,0-7 0,0-1 0,-1 1 0,0-1 0,0 1 0,-1-1 0,1 1 0,-1-1 0,0 1 0,0-1 0,0 1 0,-1-1 0,1 0 0,-1 0 0,0 0 0,-1 0 0,-4 7 0,3-7 0,0-1 0,0 1 0,0-1 0,0 0 0,-1 0 0,1-1 0,-1 1 0,0-1 0,0 0 0,0 0 0,0-1 0,0 0 0,0 0 0,-10 1 0,11-1 0,-1 0 0,0-1 0,0 1 0,1-1 0,-1 0 0,0-1 0,0 1 0,0-1 0,1 0 0,-1 0 0,0 0 0,1-1 0,-1 0 0,1 0 0,0 0 0,-1 0 0,1 0 0,-6-6 0,7 5 0,0-1 0,0 0 0,1 0 0,-1 0 0,1 0 0,0 0 0,0 0 0,0 0 0,1-1 0,0 1 0,-1-1 0,2 0 0,-1 1 0,0-1 0,1 0 0,0 1 0,0-1 0,0 0 0,2-5 0,-2 7-59,1-1 0,0 0-1,0 0 1,0 1-1,1-1 1,-1 1 0,1 0-1,0-1 1,0 1 0,0 0-1,0 0 1,1 0 0,-1 0-1,1 0 1,0 1-1,0-1 1,0 1 0,0 0-1,0 0 1,0 0 0,1 0-1,5-2 1,7-1-6767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50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24575,'4'0'0,"5"0"0,5 0 0,5 0 0,2 0 0,3 0 0,0 0 0,1 0 0,0 0 0,-1 0 0,1 0 0,-5 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2:5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0 24575,'-9'0'0,"1"0"0,-1 1 0,0 0 0,1 0 0,-1 1 0,1 0 0,0 1 0,0 0 0,0 0 0,0 0 0,0 1 0,1 0 0,-1 1 0,1 0 0,0 0 0,0 0 0,1 1 0,0 0 0,0 0 0,0 1 0,1 0 0,0 0 0,-6 11 0,-2 2 0,1 1 0,0 0 0,2 1 0,1-1 0,1 2 0,-8 31 0,-5 28 0,11-45 0,-7 51 0,15-76 0,1-1 0,1 1 0,0 0 0,0 0 0,1 0 0,1 0 0,0-1 0,6 19 0,-5-23 0,1 1 0,0-1 0,0 0 0,0 0 0,1-1 0,0 0 0,1 1 0,-1-2 0,11 10 0,63 42 0,-69-50 0,6 3 0,1 0 0,1-1 0,0-1 0,0 0 0,0-1 0,1-1 0,0-1 0,21 3 0,-39-8 0,1 0 0,-1 0 0,1 0 0,0 0 0,-1 0 0,1 0 0,0 0 0,-1-1 0,1 1 0,-1-1 0,1 1 0,-1-1 0,1 1 0,-1-1 0,1 0 0,-1 0 0,0 0 0,1 0 0,-1 0 0,0 0 0,0 0 0,0 0 0,2-3 0,-1 1 0,-1 0 0,0 0 0,1 0 0,-1 0 0,-1 0 0,1 0 0,0-1 0,-1 1 0,1 0 0,-1-1 0,0-2 0,-2-11 0,1 2 0,-2-1 0,-7-25 0,10 40 0,-35-92 0,27 76 0,0-1 0,2 0 0,0-1 0,0 0 0,2 0 0,-4-33 0,9 48 0,0 0 0,1-1 0,-1 1 0,1 0 0,0 0 0,0 0 0,0 0 0,0 0 0,1 0 0,-1 1 0,1-1 0,0 1 0,0 0 0,1 0 0,-1 0 0,1 0 0,-1 0 0,1 1 0,0 0 0,0-1 0,0 2 0,0-1 0,0 0 0,7-1 0,-6 1 0,0 0 0,0 0 0,0 1 0,0-1 0,0 1 0,0 0 0,0 1 0,0-1 0,0 1 0,1 0 0,-1 0 0,0 1 0,0-1 0,0 1 0,0 1 0,0-1 0,0 1 0,0-1 0,0 1 0,0 1 0,4 2 0,-6-1 0,0 0 0,0 0 0,0 1 0,-1-1 0,1 1 0,-1 0 0,0 0 0,-1-1 0,1 1 0,-1 0 0,0 1 0,0-1 0,-1 0 0,1 8 0,-1-7 0,0 0 0,0 0 0,1-1 0,0 1 0,1-1 0,-1 1 0,1-1 0,0 1 0,0-1 0,1 0 0,-1 0 0,1 0 0,5 7 0,0-6-91,0 0 0,0 0 0,0 0 0,1-1 0,0 0 0,0-1 0,0 0 0,1 0 0,-1-1 0,1 0 0,0-1 0,0 0 0,0-1 0,17 1 0,-7-1-6735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1:46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8.30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23522,'2231'24'0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9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 24575,'595'0'0,"-573"1"0,0 1 0,28 7 0,-27-5 0,-1 0 0,28 0 0,1303-5-1365,-1333 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1.47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9 24575,'2256'0'0,"-2214"-4"-1365,-26-1-5461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2.793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15 24575,'100'-2'0,"109"5"0,-138 8 0,-50-6 0,0-2 0,32 2 0,1087-6 0,-1112 0 0,52-10 0,-52 6 0,50-3 0,373 9 0,-442-1-273,0-1 0,0 0 0,0 0 0,16-5 0,-9 1-6553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4.34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49 24575,'1473'0'0,"-1451"-1"0,0-1 0,28-7 0,-27 5 0,0 0 0,26 0 0,71 6 0,93-4 0,-143-10 0,-49 8 0,0 0 0,32 0 0,256 5-1365,-288-1-5461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5.876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24 24575,'2162'0'0,"-2144"-1"0,0-1 0,31-7 0,32-3 0,132 13-1365,-192-1-5461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7.341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19 24575,'27'0'0,"1"1"0,-1 1 0,43 9 0,-26-4 0,0-2 0,0-2 0,0-1 0,49-6 0,10 1 0,704 3 0,-789-1 0,-1-1 0,34-7 0,29-4 0,563 11 0,-312 5 0,-318-4-312,1-1 0,-1 0 0,26-7 0,-38 9 195,15-5-6709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07:06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9.11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10 24575,'2590'0'0,"-2548"-4"-1365,-26-2-5461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0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26 24575,'78'-1'0,"107"-16"0,-109 10 0,149 6 0,-99 4 0,1868-3-1365,-1974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2.2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24219,'2824'23'0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3.744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26 24575,'63'2'0,"88"14"0,-74-9 0,147-6 0,-97-4 0,19 6 0,159-6 0,-221-8 0,-48 5 0,58-1 0,855 8 0,-932-2 0,1-1 0,32-7 0,31-4 0,246 12 85,-156 3-1535,-151-2-5376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5.695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27 24575,'2042'0'0,"-2024"-1"0,-1-1 0,33-7 0,31-4 0,389 12 81,-228 3-1527,-222-2-5380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48.790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24575,'619'0'0,"-601"1"0,0 1 0,31 7 0,31 3 0,659-10 0,-362-5 0,-342 3 0,-3-1 0,0 1 0,0 2 0,60 12 0,-52-8 0,-1-1 0,1-2 0,0-2 0,53-4 0,2 0 0,-65 4 0,0 2 0,35 7 0,-42-6 0,33 3 0,1-4 0,93-5 0,-39 0 0,269 2-1365,-360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0.29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24575,'1141'0'0,"-1114"2"0,53 9 0,-52-6 0,51 2 0,1226-8 0,-1283 3 0,0 0 0,29 6 0,-29-3 0,1-1 0,26 0 0,71-7 0,93 5 0,-143 10 0,-49-7 0,1-2 0,31 2 0,185-6-1365,-218 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1.82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24575,'52'2'0,"73"13"0,-112-13 0,83 6 0,-58-6 0,43 8 0,-32-4 0,-1-2 0,1-2 0,62-5 0,82 4 0,-122 10 0,-49-7 0,0 0 0,29 0 0,1230-3 0,-591-3 0,-672 3 0,-1 1 0,34 8 0,29 2 0,279-11 84,-172-2-1533,-167 1-5377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3.537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24575,'523'0'0,"-505"1"0,-1 1 0,33 8 0,31 2 0,-10-12 0,-40 0 0,1 0 0,-1 2 0,51 10 0,-41-6 0,0-1 0,0-2 0,0-2 0,46-5 0,9 2 0,782 2 0,-851 1 0,53 10 0,-52-6 0,51 3 0,1393-9 0,-1459 2 32,1 0 1,-1 1-1,18 5 0,18 3-1526,-31-8-5332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4.883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24575,'3087'0'0,"-3059"1"0,52 10 0,-51-6 0,48 2 0,588-8 0,-648 2 0,1 1 0,32 7 0,30 4 0,-57-13-1365,-3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07:07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24575,'4'0'0,"5"0"0,2 5 0,-6 0 0,-7 0 0,-8-1 0,2-1 0,7-1 0,-1-1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6.47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24575,'1354'0'0,"-1326"2"0,51 8 0,-50-5 0,49 2 0,4-7 0,-31-2 0,1 3 0,95 14 0,-88-7 0,0-3 0,0-2 0,72-7 0,-12 2 0,1519 2 0,-1616 1 0,0 1 0,29 7 0,-29-5 0,1 0 0,26 0 0,284-5-1365,-313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8.075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24575,'39'2'0,"52"9"0,-53-5 0,56 0 0,-45-6 0,-15-1 0,0 1 0,0 1 0,63 13 0,-56-8 0,-1-1 0,1-2 0,0-2 0,47-5 0,8 2 0,-21 1 0,-14-1 0,-1 3 0,100 15 0,-99-8 0,1-3 0,-1-3 0,63-5 0,-5 0 0,1852 3 0,-1954 1 0,0 1 0,34 7 0,29 4 0,548-11 79,-306-5-1523,-302 3-5382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9.67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24575,'9'0'0,"1"2"0,0-1 0,0 1 0,12 4 0,34 6 0,25-9 0,-41-3 0,79 12 0,-57-4 0,-1-3 0,124-6 0,-66-2 0,1045 3 0,-1146-1 0,0-1 0,31-7 0,31-3 0,279 12 0,-171 1 0,-160 0 0,51 10 0,-50-6 0,48 2 0,374-8 0,-433 2 0,-1 1 0,33 8 0,31 2 0,139-14 0,83 4 0,-219 9 0,-48-5 0,58 1 0,-38-8 0,-21-1 0,1 2 0,-1 2 0,0 1 0,38 8 0,-34-4 0,1-2 0,0-2 0,-1-2 0,54-4 0,3 0 0,-73 3-1365,-3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6.1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24575,'2256'0'-1352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24575,'4'3'0,"-1"0"0,1-1 0,0 0 0,0 1 0,1-1 0,-1-1 0,0 1 0,1-1 0,-1 1 0,1-1 0,-1 0 0,10 0 0,63 0 0,-53-2 0,690 0 0,-696 2 0,-1 1 0,33 8 0,31 2 0,626-10 0,-345-4 0,-102 2-1153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24575,'50'2'0,"58"10"0,-29-1 0,-11 0 0,-45-7 0,0 0 0,30 0 0,50-6 0,79 4 0,-111 9 0,-49-6 0,0-2 0,29 1 0,1446-4 0,-1480 1 17,1 0 0,17 6-5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24575,'28'2'0,"52"8"0,-52-5 0,50 2 0,-44-5 0,1 1 0,33 8 0,-56-9 0,26 3 0,-1-3 0,71-3 0,35 1 0,-72 12 0,-49-8 0,0 0 0,29 0 0,591-5 0,-614 0 0,51-10 0,-50 6 0,49-2 0,67 9 0,113-4 0,-188-10 0,-49 8 0,0 0 0,32 0 0,328 4-1288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24575,'47'1'0,"0"2"0,55 11 0,-66-9 0,53 0 0,-54-5 0,61 10 0,-34-2 0,1-3 0,120-6 0,-63-2 0,1636 3-1234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24575,'55'0'0,"-18"-2"0,-1 2 0,0 2 0,72 13 0,-69-9 0,1-1 0,0-2 0,0-1 0,52-6 0,3 1 0,-75 3 0,13 0 0,-1 0 0,0 3 0,51 9 0,-43-6 0,1-1 0,0-2 0,0-2 0,47-5 0,7 2 0,-42 4 0,82 14 0,-133-15 0,71 6 0,0-4 0,82-5 0,-28-1 0,799 3 0,-908 1 0,-13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24575,'2731'0'0,"-2714"1"0,1 1 0,32 7 0,7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07:0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24575,'5'0'0,"4"0"0,6 0 0,3 0 0,4 0 0,-3-4 0,0-1 0,1 0 0,-3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28 24575,'47'1'0,"0"2"0,56 11 0,-47-7 0,0-4 0,96-4 0,-41-2 0,-36 4 0,86-3 0,-90-10 0,-50 8 0,0 0 0,33 0 0,-50 4 0,40 0 0,0-2 0,54-9 0,-36 3 0,0 3 0,123 6 0,-66 1 0,1257-2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24575,'76'2'0,"110"14"0,-67-8 0,-82-7 0,68 10 0,-73-6 0,0-2 0,59-2 0,15 1 0,-35 9 0,-49-7 0,0 0 0,28 0 0,1515-3 89,-1040-2-1007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24575,'2375'0'0,"-2348"1"0,54 10 0,-54-6 0,52 3 0,443-9-1003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24575,'41'1'0,"48"10"0,-49-6 0,52 2 0,-74-6 0,0 1 0,32 7 0,30 3 0,110 11 0,-99-11 0,-67-7 0,0-2 0,26 2 0,1337-5 0,-636-1 0,-734 0 0,1-1 0,32-8 0,6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5.8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24575,'46'-1'0,"-12"0"0,1 1 0,-1 2 0,65 12 0,-59-7 0,0-2 0,0-2 0,0-2 0,51-5 0,5 2 0,55 14 0,7 0 0,1473-14 51,-874 3-1467,-747-1-5410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7.2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24575,'42'0'0,"0"2"0,63 11 0,-43-5 0,-1-3 0,1-3 0,63-5 0,-6 0 0,1922 3 0,-2023-1 0,-1 0 0,33-9 0,31-2 0,241 11 85,-154 2-1535,-158-1-5376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8.9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24575,'14'1'0,"0"1"0,0 0 0,20 5 0,32 5 0,19 0 0,-59-7 0,0-1 0,28 0 0,-21-3 0,0 2 0,35 8 0,-54-8 0,21 1 0,1-2 0,64-3 0,32 2 0,-61 10 0,-50-7 0,1 0 0,30 0 0,51-6 0,79 4 0,-112 10 0,-49-8 0,0 0 0,33 1 0,920-6 0,-957 0 0,1-1 0,32-8 0,31-2 0,-10 11 0,-40 2 0,0-1 0,1-2 0,50-10 0,17-2 0,-18 4 0,-48 5 0,61 0 0,-64 5 0,0-2 0,54-9 0,-58 6-218,1 2 0,-1 1 0,40 2 0,-56 0-275,11 0-6333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9:04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2717 1 24575,'-1'0'0,"1"0"0,-1 0 0,0 1 0,0-1 0,0 1 0,0-1 0,1 0 0,-1 1 0,0 0 0,1-1 0,-1 1 0,0-1 0,1 1 0,-1 0 0,0-1 0,1 1 0,-1 0 0,1 0 0,0 0 0,-1-1 0,1 1 0,-1 0 0,1 0 0,0 0 0,0 1 0,-8 30 0,4-17 0,-30 94 0,-23 122 0,45-180 0,-32 83 0,8-30 0,31-88 0,-88 254 0,14-69 0,-16 36 0,74-187 0,12-26 0,-1-1 0,-1-1 0,-19 30 0,6-14 0,-24 50 0,28-47 0,-30 43 0,-227 348 0,110-172 0,51-106 0,70-96 0,15-18 0,0 1 0,-49 50 0,-75 87 0,-11 12 0,47-47 0,48-49 0,0 1 0,49-70 0,-29 46 0,34-45 0,-1 0 0,-29 29 0,1-8 0,-1-3 0,-3-1 0,-63 41 0,76-60 0,2-4 0,2 2 0,1 2 0,-50 46 0,42-40-1365,28-21-5461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9:05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24575,'-1'5'0,"0"-1"0,-1 1 0,1-1 0,-1 0 0,0 0 0,0 1 0,0-1 0,0 0 0,-4 4 0,-11 24 0,-2 19 0,12-35 0,0 1 0,1 0 0,1 0 0,-4 28 0,9-43 0,0 0 0,0 0 0,1 0 0,-1 0 0,1 0 0,-1 0 0,1 0 0,0 0 0,-1 0 0,1 0 0,0-1 0,0 1 0,0 0 0,1-1 0,-1 1 0,0 0 0,1-1 0,-1 0 0,0 1 0,1-1 0,0 0 0,-1 0 0,1 0 0,0 0 0,0 0 0,-1 0 0,1 0 0,0-1 0,0 1 0,0-1 0,0 1 0,0-1 0,0 0 0,0 0 0,3 0 0,13 2 0,-1-1 0,1-1 0,20-2 0,-17 0 0,3 2-1365,-3-1-5461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8.30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23522,'2231'24'0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07:11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24575,'-1'27'0,"0"-15"0,1 1 0,0-1 0,1 0 0,0 0 0,5 17 0,-5-26 0,0 0 0,0 0 0,0 0 0,0 0 0,1-1 0,-1 1 0,1-1 0,0 1 0,0-1 0,0 0 0,0 1 0,0-1 0,1 0 0,-1 0 0,0-1 0,1 1 0,0 0 0,-1-1 0,1 0 0,0 0 0,0 1 0,-1-1 0,1-1 0,0 1 0,0 0 0,6 0 0,24-1 0,-21-1 0,1 1 0,-1 0 0,0 1 0,19 4 0,-30-5 0,1 0 0,-1 1 0,1-1 0,-1 1 0,0-1 0,1 1 0,-1-1 0,0 1 0,1 0 0,-1 0 0,0-1 0,0 1 0,0 0 0,0 0 0,0 0 0,0 0 0,0 1 0,0-1 0,0 0 0,0 0 0,-1 0 0,1 1 0,0-1 0,-1 0 0,1 1 0,-1-1 0,0 1 0,1-1 0,-1 1 0,0-1 0,0 0 0,0 1 0,0-1 0,0 1 0,0-1 0,0 1 0,0-1 0,-1 0 0,1 1 0,-1-1 0,1 1 0,-1-1 0,-1 3 0,0-1 0,-1 1 0,1 0 0,-1-1 0,0 0 0,0 0 0,0 0 0,0 0 0,-1 0 0,1 0 0,-1-1 0,0 0 0,0 0 0,0 0 0,0 0 0,0 0 0,0-1 0,0 0 0,-6 1 0,-6 2 0,-2-1 0,1 0 0,-22 0 0,-7-3-1365,25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9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 24575,'595'0'0,"-573"1"0,0 1 0,28 7 0,-27-5 0,-1 0 0,28 0 0,1303-5-1365,-1333 1-5461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1.47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9 24575,'2256'0'0,"-2214"-4"-1365,-26-1-5461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2.793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15 24575,'100'-2'0,"109"5"0,-138 8 0,-50-6 0,0-2 0,32 2 0,1087-6 0,-1112 0 0,52-10 0,-52 6 0,50-3 0,373 9 0,-442-1-273,0-1 0,0 0 0,0 0 0,16-5 0,-9 1-6553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4.34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49 24575,'1473'0'0,"-1451"-1"0,0-1 0,28-7 0,-27 5 0,0 0 0,26 0 0,71 6 0,93-4 0,-143-10 0,-49 8 0,0 0 0,32 0 0,256 5-1365,-288-1-5461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5.876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24 24575,'2162'0'0,"-2144"-1"0,0-1 0,31-7 0,32-3 0,132 13-1365,-192-1-5461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7.341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19 24575,'27'0'0,"1"1"0,-1 1 0,43 9 0,-26-4 0,0-2 0,0-2 0,0-1 0,49-6 0,10 1 0,704 3 0,-789-1 0,-1-1 0,34-7 0,29-4 0,563 11 0,-312 5 0,-318-4-312,1-1 0,-1 0 0,26-7 0,-38 9 195,15-5-6709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9.11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10 24575,'2590'0'0,"-2548"-4"-1365,-26-2-5461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0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26 24575,'78'-1'0,"107"-16"0,-109 10 0,149 6 0,-99 4 0,1868-3-1365,-1974 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2.2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24219,'2824'23'0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3.744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26 24575,'63'2'0,"88"14"0,-74-9 0,147-6 0,-97-4 0,19 6 0,159-6 0,-221-8 0,-48 5 0,58-1 0,855 8 0,-932-2 0,1-1 0,32-7 0,31-4 0,246 12 85,-156 3-1535,-151-2-5376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5:3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2 149 24575,'-1'-18'0,"1"7"0,-1 0 0,2 0 0,0 0 0,0 0 0,1 0 0,4-17 0,-5 26 0,0-1 0,1 1 0,-1 0 0,0 0 0,1 0 0,-1 0 0,1 0 0,0 0 0,-1 0 0,1 1 0,0-1 0,0 1 0,0-1 0,1 1 0,-1 0 0,0-1 0,0 1 0,1 1 0,-1-1 0,1 0 0,-1 0 0,1 1 0,-1-1 0,1 1 0,-1 0 0,1 0 0,-1 0 0,1 0 0,-1 0 0,1 1 0,-1-1 0,1 1 0,-1 0 0,5 1 0,-1 0 0,0 0 0,0 0 0,0 1 0,0 0 0,-1 0 0,1 1 0,-1-1 0,0 1 0,0 0 0,0 0 0,0 1 0,-1 0 0,0 0 0,7 9 0,1 5 0,0 2 0,15 35 0,-27-55 0,1 1 0,0 0 0,-1-1 0,1 1 0,-1 0 0,1-1 0,-1 1 0,0 0 0,0 0 0,0-1 0,0 1 0,0 0 0,0 0 0,-1 0 0,1-1 0,0 1 0,-1 0 0,1-1 0,-1 1 0,0 0 0,1-1 0,-1 1 0,0-1 0,0 1 0,-2 1 0,0 0 0,0 0 0,-1 0 0,1-1 0,-1 1 0,1-1 0,-1 0 0,0 0 0,0 0 0,0 0 0,-7 1 0,5-1 0,0 0 0,-1-1 0,1 0 0,0 0 0,-1 0 0,1-1 0,0 0 0,-1 0 0,1 0 0,0-1 0,-1 0 0,1-1 0,0 1 0,0-1 0,-9-4 0,11 2-65,0 1 0,1-1 0,-1 0 0,1 0 0,0-1 0,0 1 0,0-1 0,1 1 0,0-1 0,0 0 0,0 0 0,0 0 0,1 0 0,0 0 0,0 0 0,0-1 0,1 1 0,-1 0 0,1 0 0,1-7 0,-1-9-6761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5.695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27 24575,'2042'0'0,"-2024"-1"0,-1-1 0,33-7 0,31-4 0,389 12 81,-228 3-1527,-222-2-5380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48.790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24575,'619'0'0,"-601"1"0,0 1 0,31 7 0,31 3 0,659-10 0,-362-5 0,-342 3 0,-3-1 0,0 1 0,0 2 0,60 12 0,-52-8 0,-1-1 0,1-2 0,0-2 0,53-4 0,2 0 0,-65 4 0,0 2 0,35 7 0,-42-6 0,33 3 0,1-4 0,93-5 0,-39 0 0,269 2-1365,-360 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0.29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24575,'1141'0'0,"-1114"2"0,53 9 0,-52-6 0,51 2 0,1226-8 0,-1283 3 0,0 0 0,29 6 0,-29-3 0,1-1 0,26 0 0,71-7 0,93 5 0,-143 10 0,-49-7 0,1-2 0,31 2 0,185-6-1365,-218 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1.82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24575,'52'2'0,"73"13"0,-112-13 0,83 6 0,-58-6 0,43 8 0,-32-4 0,-1-2 0,1-2 0,62-5 0,82 4 0,-122 10 0,-49-7 0,0 0 0,29 0 0,1230-3 0,-591-3 0,-672 3 0,-1 1 0,34 8 0,29 2 0,279-11 84,-172-2-1533,-167 1-5377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3.537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24575,'523'0'0,"-505"1"0,-1 1 0,33 8 0,31 2 0,-10-12 0,-40 0 0,1 0 0,-1 2 0,51 10 0,-41-6 0,0-1 0,0-2 0,0-2 0,46-5 0,9 2 0,782 2 0,-851 1 0,53 10 0,-52-6 0,51 3 0,1393-9 0,-1459 2 32,1 0 1,-1 1-1,18 5 0,18 3-1526,-31-8-5332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4.883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24575,'3087'0'0,"-3059"1"0,52 10 0,-51-6 0,48 2 0,588-8 0,-648 2 0,1 1 0,32 7 0,30 4 0,-57-13-1365,-3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6.47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24575,'1354'0'0,"-1326"2"0,51 8 0,-50-5 0,49 2 0,4-7 0,-31-2 0,1 3 0,95 14 0,-88-7 0,0-3 0,0-2 0,72-7 0,-12 2 0,1519 2 0,-1616 1 0,0 1 0,29 7 0,-29-5 0,1 0 0,26 0 0,284-5-1365,-313 1-5461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8.075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24575,'39'2'0,"52"9"0,-53-5 0,56 0 0,-45-6 0,-15-1 0,0 1 0,0 1 0,63 13 0,-56-8 0,-1-1 0,1-2 0,0-2 0,47-5 0,8 2 0,-21 1 0,-14-1 0,-1 3 0,100 15 0,-99-8 0,1-3 0,-1-3 0,63-5 0,-5 0 0,1852 3 0,-1954 1 0,0 1 0,34 7 0,29 4 0,548-11 79,-306-5-1523,-302 3-5382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9.67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24575,'9'0'0,"1"2"0,0-1 0,0 1 0,12 4 0,34 6 0,25-9 0,-41-3 0,79 12 0,-57-4 0,-1-3 0,124-6 0,-66-2 0,1045 3 0,-1146-1 0,0-1 0,31-7 0,31-3 0,279 12 0,-171 1 0,-160 0 0,51 10 0,-50-6 0,48 2 0,374-8 0,-433 2 0,-1 1 0,33 8 0,31 2 0,139-14 0,83 4 0,-219 9 0,-48-5 0,58 1 0,-38-8 0,-21-1 0,1 2 0,-1 2 0,0 1 0,38 8 0,-34-4 0,1-2 0,0-2 0,-1-2 0,54-4 0,3 0 0,-73 3-1365,-3 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6.1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24575,'2256'0'-1352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5:33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25 24575,'-4'0'0,"-5"0"0,-6 0 0,1-5 0,6 0 0,0 0 0,6 1 0,7 1 0,3 1-8191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24575,'4'3'0,"-1"0"0,1-1 0,0 0 0,0 1 0,1-1 0,-1-1 0,0 1 0,1-1 0,-1 1 0,1-1 0,-1 0 0,10 0 0,63 0 0,-53-2 0,690 0 0,-696 2 0,-1 1 0,33 8 0,31 2 0,626-10 0,-345-4 0,-102 2-1153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24575,'50'2'0,"58"10"0,-29-1 0,-11 0 0,-45-7 0,0 0 0,30 0 0,50-6 0,79 4 0,-111 9 0,-49-6 0,0-2 0,29 1 0,1446-4 0,-1480 1 17,1 0 0,17 6-5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24575,'28'2'0,"52"8"0,-52-5 0,50 2 0,-44-5 0,1 1 0,33 8 0,-56-9 0,26 3 0,-1-3 0,71-3 0,35 1 0,-72 12 0,-49-8 0,0 0 0,29 0 0,591-5 0,-614 0 0,51-10 0,-50 6 0,49-2 0,67 9 0,113-4 0,-188-10 0,-49 8 0,0 0 0,32 0 0,328 4-1288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24575,'47'1'0,"0"2"0,55 11 0,-66-9 0,53 0 0,-54-5 0,61 10 0,-34-2 0,1-3 0,120-6 0,-63-2 0,1636 3-1234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24575,'55'0'0,"-18"-2"0,-1 2 0,0 2 0,72 13 0,-69-9 0,1-1 0,0-2 0,0-1 0,52-6 0,3 1 0,-75 3 0,13 0 0,-1 0 0,0 3 0,51 9 0,-43-6 0,1-1 0,0-2 0,0-2 0,47-5 0,7 2 0,-42 4 0,82 14 0,-133-15 0,71 6 0,0-4 0,82-5 0,-28-1 0,799 3 0,-908 1 0,-13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24575,'2731'0'0,"-2714"1"0,1 1 0,32 7 0,7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28 24575,'47'1'0,"0"2"0,56 11 0,-47-7 0,0-4 0,96-4 0,-41-2 0,-36 4 0,86-3 0,-90-10 0,-50 8 0,0 0 0,33 0 0,-50 4 0,40 0 0,0-2 0,54-9 0,-36 3 0,0 3 0,123 6 0,-66 1 0,1257-2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24575,'76'2'0,"110"14"0,-67-8 0,-82-7 0,68 10 0,-73-6 0,0-2 0,59-2 0,15 1 0,-35 9 0,-49-7 0,0 0 0,28 0 0,1515-3 89,-1040-2-1007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24575,'2375'0'0,"-2348"1"0,54 10 0,-54-6 0,52 3 0,443-9-1003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24575,'41'1'0,"48"10"0,-49-6 0,52 2 0,-74-6 0,0 1 0,32 7 0,30 3 0,110 11 0,-99-11 0,-67-7 0,0-2 0,26 2 0,1337-5 0,-636-1 0,-734 0 0,1-1 0,32-8 0,6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5:35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24575,'1'0'0,"1"-1"0,0 1 0,-1 0 0,1 0 0,0 1 0,-1-1 0,1 0 0,-1 0 0,1 1 0,0-1 0,-1 1 0,1 0 0,-1-1 0,1 1 0,-1 0 0,0 0 0,1 0 0,-1 0 0,0 0 0,0 0 0,1 0 0,-1 0 0,0 1 0,0-1 0,0 0 0,0 1 0,-1-1 0,1 0 0,0 1 0,-1-1 0,1 1 0,-1 0 0,1-1 0,-1 1 0,1-1 0,-1 1 0,0 0 0,0-1 0,0 1 0,0 0 0,-1 2 0,0 4 0,0 0 0,-1-1 0,0 1 0,0 0 0,-1 0 0,-6 13 0,8-20 0,1-1 0,0 1 0,-1 0 0,1 0 0,0-1 0,-1 1 0,1 0 0,0 0 0,0 0 0,0-1 0,0 1 0,0 0 0,0 0 0,0 0 0,0-1 0,0 1 0,0 0 0,0 0 0,0 0 0,0-1 0,1 1 0,-1 0 0,0 0 0,1 0 0,-1-1 0,1 1 0,-1 0 0,1-1 0,-1 1 0,1 0 0,-1-1 0,1 1 0,-1-1 0,1 1 0,0-1 0,-1 1 0,1-1 0,0 0 0,0 1 0,-1-1 0,1 0 0,0 1 0,0-1 0,-1 0 0,1 0 0,1 0 0,49 7 0,-28-6 0,-14 1 0,0 1 0,-1-1 0,1 1 0,-1 1 0,1 0 0,-1 0 0,12 8 0,-18-10 0,-1-1 0,1 0 0,-1 0 0,0 0 0,0 1 0,1-1 0,-1 1 0,0-1 0,0 1 0,0-1 0,0 1 0,-1 0 0,1-1 0,0 1 0,-1 0 0,1 0 0,0 3 0,-2-3 0,1 0 0,0 0 0,-1 0 0,1 0 0,-1 0 0,0 0 0,0 0 0,0 0 0,0 0 0,0 0 0,0-1 0,0 1 0,-1 0 0,1-1 0,-1 1 0,1-1 0,-1 0 0,1 1 0,-4 1 0,-7 5-12,-1-1 0,1 0 0,-1-1 0,-1 0 0,-23 6 0,1 0-1281,16-4-5533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5.8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24575,'46'-1'0,"-12"0"0,1 1 0,-1 2 0,65 12 0,-59-7 0,0-2 0,0-2 0,0-2 0,51-5 0,5 2 0,55 14 0,7 0 0,1473-14 51,-874 3-1467,-747-1-5410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7.2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24575,'42'0'0,"0"2"0,63 11 0,-43-5 0,-1-3 0,1-3 0,63-5 0,-6 0 0,1922 3 0,-2023-1 0,-1 0 0,33-9 0,31-2 0,241 11 85,-154 2-1535,-158-1-5376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8.9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24575,'14'1'0,"0"1"0,0 0 0,20 5 0,32 5 0,19 0 0,-59-7 0,0-1 0,28 0 0,-21-3 0,0 2 0,35 8 0,-54-8 0,21 1 0,1-2 0,64-3 0,32 2 0,-61 10 0,-50-7 0,1 0 0,30 0 0,51-6 0,79 4 0,-112 10 0,-49-8 0,0 0 0,33 1 0,920-6 0,-957 0 0,1-1 0,32-8 0,31-2 0,-10 11 0,-40 2 0,0-1 0,1-2 0,50-10 0,17-2 0,-18 4 0,-48 5 0,61 0 0,-64 5 0,0-2 0,54-9 0,-58 6-218,1 2 0,-1 1 0,40 2 0,-56 0-275,11 0-6333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0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24575,'8'1'0,"0"0"0,-1 0 0,1 0 0,0 1 0,-1 1 0,0-1 0,0 1 0,0 0 0,0 0 0,0 1 0,0 0 0,-1 1 0,10 7 0,8 10 0,-1 0 0,21 26 0,0 1 0,16 6 0,126 88 0,-132-104 0,88 50 0,-43-31 0,-49-30 0,1-2 0,97 34 0,-52-22 0,-32-16 0,0-3 0,1-3 0,107 14 0,-114-20-2,-34-5-452,0-1-1,36 1 1,-39-5-6372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04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79 24575,'1'27'0,"10"54"0,-6-53 0,3 51 0,-9-66 0,1 1 0,1-1 0,0 1 0,1-1 0,1 1 0,0-1 0,0 0 0,9 20 0,-12-33 0,0 0 0,0 1 0,1-1 0,-1 1 0,0-1 0,0 0 0,0 1 0,0-1 0,1 1 0,-1-1 0,0 0 0,1 1 0,-1-1 0,0 0 0,0 1 0,1-1 0,-1 0 0,0 0 0,1 1 0,-1-1 0,1 0 0,-1 0 0,0 0 0,1 1 0,-1-1 0,1 0 0,-1 0 0,1 0 0,-1 0 0,0 0 0,1 0 0,0 0 0,5-13 0,-5-22 0,-4 13 0,-3-18 0,-13-43 0,16 72 0,0 1 0,-1-1 0,-1 1 0,1 0 0,-2 0 0,0 0 0,0 1 0,-14-17 0,14 20 0,1-1 0,-1 0 0,1 0 0,0 0 0,1-1 0,0 0 0,0 0 0,-3-8 0,7 14 0,-1 0 0,0 0 0,1 1 0,-1-1 0,1 0 0,0 0 0,0 0 0,0 1 0,0-1 0,0 0 0,0 0 0,0 0 0,0 0 0,1 1 0,-1-1 0,1 0 0,-1 0 0,1 1 0,0-1 0,0 0 0,-1 1 0,1-1 0,0 1 0,1-1 0,-1 1 0,0-1 0,0 1 0,1 0 0,-1 0 0,0-1 0,1 1 0,-1 0 0,1 0 0,0 1 0,-1-1 0,1 0 0,0 0 0,0 1 0,-1-1 0,1 1 0,0 0 0,0-1 0,2 1 0,28-4 0,1 2 0,0 1 0,47 5 0,7-1 0,-17-3-1365,-49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05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24575,'19'50'0,"1"114"0,4-11 0,-18-117 0,-6-30 0,0 0 0,1 0 0,0 0 0,0-1 0,0 1 0,1 0 0,0 0 0,0-1 0,0 1 0,1-1 0,4 8 0,-6-13 0,0 1 0,0-1 0,0 1 0,-1-1 0,1 0 0,0 1 0,0-1 0,0 0 0,0 0 0,0 1 0,0-1 0,-1 0 0,1 0 0,0 0 0,0 0 0,0 0 0,0 0 0,0-1 0,0 1 0,0 0 0,0 0 0,-1-1 0,1 1 0,0 0 0,0-1 0,0 1 0,-1-1 0,1 1 0,0-1 0,0 1 0,-1-1 0,1 0 0,0 1 0,-1-1 0,1 0 0,0-1 0,30-35 0,-23 27 0,-4 5 0,1 1 0,-1 0 0,1 0 0,-1 1 0,1-1 0,0 1 0,1 0 0,-1 0 0,1 1 0,-1 0 0,1 0 0,-1 0 0,1 0 0,0 1 0,0 0 0,10 0 0,-12 1 0,0 0 0,0 0 0,-1 0 0,1 1 0,0-1 0,0 1 0,0 0 0,-1 0 0,1 1 0,0-1 0,-1 1 0,1 0 0,-1 0 0,0 0 0,1 0 0,-1 0 0,0 1 0,0 0 0,-1-1 0,1 1 0,-1 0 0,1 0 0,-1 0 0,0 1 0,0-1 0,3 7 0,-4-7 0,0-1 0,0 1 0,0-1 0,0 1 0,0 0 0,-1-1 0,1 1 0,-1 0 0,0 0 0,0-1 0,0 1 0,0 0 0,0 0 0,-1-1 0,1 1 0,-1 0 0,1-1 0,-1 1 0,0 0 0,0-1 0,-3 4 0,2-2 0,-1-1 0,0 0 0,0 0 0,0-1 0,0 1 0,-1 0 0,1-1 0,-1 0 0,0 0 0,0 0 0,1 0 0,-8 1 0,-6 2 0,-1-1 0,0-1 0,0-1 0,0 0 0,-23-1 0,26-1 0,10 1 0,1-1 0,0 1 0,-1-1 0,1 0 0,0 0 0,0-1 0,-1 0 0,1 1 0,0-1 0,0-1 0,-6-1 0,10 3-32,0-1-1,0 1 1,0 0-1,0-1 1,-1 1-1,1 0 1,0-1-1,0 1 1,1 0-1,-1-1 1,0 1-1,0 0 1,0-1-1,0 1 1,0 0-1,0-1 1,0 1-1,0 0 1,1-1-1,-1 1 1,0 0-1,0 0 1,0-1-1,1 1 1,-1 0-1,0 0 1,0-1-1,1 1 1,-1 0-1,0 0 1,0 0-1,1-1 1,-1 1-1,0 0 1,1 0-1,-1 0 1,0 0-1,1 0 0,-1 0 1,0 0-1,1 0 1,10-5-6794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07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1 24575,'-2'7'0,"0"0"0,0 0 0,-1 0 0,1 0 0,-6 8 0,1 1 0,-11 28 0,-1-1 0,-3 0 0,-1-2 0,-2 0 0,-2-2 0,-2-1 0,-50 52 0,64-73 0,-1-1 0,-1-1 0,-1 0 0,0-1 0,0-1 0,-2-1 0,1-1 0,-1 0 0,-30 10 0,26-13-79,11-4-242,0 1-1,0-2 1,-17 3-1,12-5-6504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08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24575,'0'-1'0,"0"1"0,1-1 0,-1 0 0,1 0 0,-1 0 0,1 0 0,-1 0 0,1 0 0,-1 1 0,1-1 0,0 0 0,0 0 0,-1 1 0,1-1 0,0 1 0,0-1 0,0 1 0,0-1 0,0 1 0,-1-1 0,1 1 0,0 0 0,0-1 0,0 1 0,1 0 0,34-8 0,-22 5 0,1-1 0,0 0 0,0 0 0,1 2 0,-1 0 0,24 0 0,-35 2 0,-1 0 0,0 1 0,0-1 0,1 1 0,-1 0 0,0 0 0,0 0 0,0 0 0,0 0 0,0 1 0,0-1 0,0 1 0,0 0 0,0 0 0,-1 0 0,1 0 0,-1 0 0,0 1 0,1-1 0,-1 1 0,0 0 0,0-1 0,-1 1 0,1 0 0,-1 0 0,1 0 0,-1 0 0,0 0 0,0 1 0,0-1 0,-1 0 0,1 5 0,2 13-1365,-2-2-5461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10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35 24575,'0'26'0,"1"1"0,-2 0 0,0 0 0,-2 0 0,-6 31 0,8-54 0,0 1 0,0 0 0,0-1 0,-1 1 0,0-1 0,0 0 0,0 1 0,0-1 0,0 0 0,-1 0 0,0 0 0,0-1 0,0 1 0,0-1 0,-1 1 0,1-1 0,-1 0 0,0-1 0,0 1 0,0-1 0,0 1 0,0-1 0,-1 0 0,1-1 0,-1 1 0,1-1 0,-1 0 0,0 0 0,1 0 0,-8 0 0,9-1 0,0 0 0,0 0 0,0-1 0,0 1 0,0-1 0,0 1 0,1-1 0,-1 0 0,0 0 0,0 0 0,1 0 0,-1-1 0,1 1 0,-1-1 0,1 1 0,-1-1 0,1 0 0,0 0 0,-3-4 0,2 2 0,0 0 0,1 0 0,0 0 0,0-1 0,0 1 0,0-1 0,1 1 0,0-1 0,0 1 0,0-1 0,0-7 0,0 4 0,1 0 0,0-1 0,1 1 0,0 0 0,0-1 0,1 1 0,0 0 0,0 0 0,1 0 0,0 1 0,0-1 0,1 0 0,9-12 0,-4 9 0,0 0 0,1 0 0,1 2 0,-1-1 0,2 1 0,-1 1 0,1 0 0,0 1 0,1 0 0,0 0 0,16-4 0,-28 10 0,0 1 0,1 0 0,-1 0 0,0 0 0,0 0 0,0 0 0,0 0 0,0 0 0,1 0 0,-1 0 0,0 1 0,0-1 0,0 0 0,0 1 0,0-1 0,0 1 0,0-1 0,0 1 0,0-1 0,0 1 0,0 0 0,0 0 0,0-1 0,0 1 0,0 0 0,-1 0 0,1 0 0,0 0 0,-1 0 0,1 0 0,-1 0 0,1 0 0,-1 0 0,1 0 0,-1 0 0,0 0 0,0 1 0,1-1 0,-1 0 0,0 2 0,5 62 0,-4-34 0,2-16 15,1 1 0,0-1 0,1 0 0,0-1 0,2 1 0,-1-1 0,17 24 0,-19-32-102,2 1-1,-1-1 1,1-1 0,-1 1-1,1-1 1,1 0 0,-1 0-1,1 0 1,0-1-1,0-1 1,0 1 0,1-1-1,-1 0 1,1 0 0,0-1-1,14 2 1,-2-1-6739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3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24575,'-4'0'0,"-1"4"0,-5 1 0,1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3:15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24575,'8'-1'0,"-1"-1"0,1-1 0,-1 1 0,0-1 0,9-5 0,-3 2 0,128-47 0,-140 52 0,0 1 0,0 0 0,0-1 0,-1 1 0,1 0 0,0 0 0,0 0 0,0 0 0,0 0 0,0 0 0,0 0 0,0 0 0,0 0 0,0 1 0,0-1 0,0 0 0,0 0 0,0 1 0,0-1 0,0 1 0,0-1 0,-1 1 0,1-1 0,0 1 0,0 0 0,0 0 0,16 29 0,-5 37 0,-10 69 5,-3-81-1375,0-35-5456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5:36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24575,'0'4'0,"0"-3"0,0-5 0,4-2 0,1-5 0,4 1 0,1-3 0,2 1 0,3 3 0,3 2 0,3 3 0,-2 2-8191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4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24575,'2'0'0,"-1"1"0,0-1 0,0 1 0,0-1 0,0 1 0,0-1 0,0 1 0,-1 0 0,1 0 0,0-1 0,0 1 0,0 0 0,-1 0 0,1 0 0,0 0 0,-1 0 0,1 0 0,-1 0 0,1 0 0,-1 0 0,1 0 0,-1 0 0,0 0 0,0 0 0,1 0 0,-1 0 0,0 2 0,4 36 0,-4-34 0,2 269 0,-3-141 0,-1-105 0,-8 52 0,5-52 0,-2 50 0,7-47-95,1-18-116,-1 1-1,-1-1 0,0 1 0,0 0 1,-6 19-1,2-17-6614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4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24575,'4'0'0,"0"1"0,-1 0 0,1-1 0,-1 1 0,1 1 0,-1-1 0,0 0 0,1 1 0,-1 0 0,0 0 0,0 0 0,0 0 0,0 0 0,0 1 0,-1-1 0,1 1 0,-1 0 0,0-1 0,3 6 0,6 8 0,-1 0 0,12 28 0,-8-17 0,10 25 0,-2 1 0,21 76 0,-5-16 0,-24-70 0,-4-15 0,0 0 0,1-1 0,28 48 0,-30-61-1365,-2-1-5461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44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24575,'4'0'0,"5"0"0,6 0 0,4 0 0,2 0 0,3 0 0,0 0 0,1 0 0,-1 0 0,-3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8.30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23522,'2231'24'0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29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 24575,'595'0'0,"-573"1"0,0 1 0,28 7 0,-27-5 0,-1 0 0,28 0 0,1303-5-1365,-1333 1-5461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1.47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9 24575,'2256'0'0,"-2214"-4"-1365,-26-1-5461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2.793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15 24575,'100'-2'0,"109"5"0,-138 8 0,-50-6 0,0-2 0,32 2 0,1087-6 0,-1112 0 0,52-10 0,-52 6 0,50-3 0,373 9 0,-442-1-273,0-1 0,0 0 0,0 0 0,16-5 0,-9 1-6553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4.348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49 24575,'1473'0'0,"-1451"-1"0,0-1 0,28-7 0,-27 5 0,0 0 0,26 0 0,71 6 0,93-4 0,-143-10 0,-49 8 0,0 0 0,32 0 0,256 5-1365,-288-1-5461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5.876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24 24575,'2162'0'0,"-2144"-1"0,0-1 0,31-7 0,32-3 0,132 13-1365,-192-1-5461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7.341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19 24575,'27'0'0,"1"1"0,-1 1 0,43 9 0,-26-4 0,0-2 0,0-2 0,0-1 0,49-6 0,10 1 0,704 3 0,-789-1 0,-1-1 0,34-7 0,29-4 0,563 11 0,-312 5 0,-318-4-312,1-1 0,-1 0 0,26-7 0,-38 9 195,15-5-6709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18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24575,'1'-5'0,"0"0"0,0 1 0,0-1 0,0 1 0,0-1 0,1 1 0,0-1 0,0 1 0,0 0 0,1 0 0,0 0 0,-1 0 0,1 1 0,0-1 0,1 1 0,-1-1 0,1 1 0,-1 0 0,1 1 0,0-1 0,0 0 0,0 1 0,8-3 0,0-1 0,-1 2 0,1-1 0,0 2 0,1-1 0,-1 2 0,1-1 0,21 0 0,-27 3 0,-1 1 0,1-1 0,-1 1 0,0 1 0,0-1 0,1 1 0,-1 0 0,0 0 0,-1 1 0,1 0 0,0 0 0,-1 0 0,1 0 0,-1 1 0,0 0 0,0 0 0,-1 1 0,1-1 0,-1 1 0,0 0 0,0 0 0,-1 1 0,1-1 0,-1 1 0,0-1 0,-1 1 0,1 0 0,-1 0 0,0 0 0,-1 1 0,0-1 0,0 0 0,0 1 0,-1-1 0,1 0 0,-1 1 0,-1-1 0,0 1 0,1-1 0,-2 0 0,1 0 0,-1 1 0,-4 8 0,3-11 0,0 0 0,0 0 0,0 0 0,0-1 0,-1 1 0,0-1 0,0 0 0,0 0 0,0-1 0,0 1 0,0-1 0,-1 0 0,1 0 0,-1 0 0,0 0 0,0-1 0,1 0 0,-6 1 0,-5 1 0,0-1 0,0 0 0,0-1 0,-25-2 0,37 1 5,0-1-1,0 1 1,0-1-1,0 0 0,0 1 1,0-2-1,0 1 1,0 0-1,0 0 1,1-1-1,-1 0 0,0 1 1,1-1-1,0 0 1,-1 0-1,1-1 1,0 1-1,0 0 1,0-1-1,0 1 0,1-1 1,-1 0-1,1 1 1,-1-1-1,1 0 1,-1-5-1,-1-3-252,0 0 1,1-1-1,1 0 1,0 1-1,1-20 1,0 11-6579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39.119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10 24575,'2590'0'0,"-2548"-4"-1365,-26-2-5461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0.7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26 24575,'78'-1'0,"107"-16"0,-109 10 0,149 6 0,-99 4 0,1868-3-1365,-1974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2.282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0 0 24219,'2824'23'0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3.744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26 24575,'63'2'0,"88"14"0,-74-9 0,147-6 0,-97-4 0,19 6 0,159-6 0,-221-8 0,-48 5 0,58-1 0,855 8 0,-932-2 0,1-1 0,32-7 0,31-4 0,246 12 85,-156 3-1535,-151-2-5376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4:45.695"/>
    </inkml:context>
    <inkml:brush xml:id="br0">
      <inkml:brushProperty name="width" value="0.025" units="cm"/>
      <inkml:brushProperty name="height" value="0.025" units="cm"/>
      <inkml:brushProperty name="color" value="#E36439"/>
    </inkml:brush>
  </inkml:definitions>
  <inkml:trace contextRef="#ctx0" brushRef="#br0">1 27 24575,'2042'0'0,"-2024"-1"0,-1-1 0,33-7 0,31-4 0,389 12 81,-228 3-1527,-222-2-5380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48.790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24575,'619'0'0,"-601"1"0,0 1 0,31 7 0,31 3 0,659-10 0,-362-5 0,-342 3 0,-3-1 0,0 1 0,0 2 0,60 12 0,-52-8 0,-1-1 0,1-2 0,0-2 0,53-4 0,2 0 0,-65 4 0,0 2 0,35 7 0,-42-6 0,33 3 0,1-4 0,93-5 0,-39 0 0,269 2-1365,-360 0-5461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0.29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24575,'1141'0'0,"-1114"2"0,53 9 0,-52-6 0,51 2 0,1226-8 0,-1283 3 0,0 0 0,29 6 0,-29-3 0,1-1 0,26 0 0,71-7 0,93 5 0,-143 10 0,-49-7 0,1-2 0,31 2 0,185-6-1365,-218 1-5461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1.82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24575,'52'2'0,"73"13"0,-112-13 0,83 6 0,-58-6 0,43 8 0,-32-4 0,-1-2 0,1-2 0,62-5 0,82 4 0,-122 10 0,-49-7 0,0 0 0,29 0 0,1230-3 0,-591-3 0,-672 3 0,-1 1 0,34 8 0,29 2 0,279-11 84,-172-2-1533,-167 1-5377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3.537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24575,'523'0'0,"-505"1"0,-1 1 0,33 8 0,31 2 0,-10-12 0,-40 0 0,1 0 0,-1 2 0,51 10 0,-41-6 0,0-1 0,0-2 0,0-2 0,46-5 0,9 2 0,782 2 0,-851 1 0,53 10 0,-52-6 0,51 3 0,1393-9 0,-1459 2 32,1 0 1,-1 1-1,18 5 0,18 3-1526,-31-8-5332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4.883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24575,'3087'0'0,"-3059"1"0,52 10 0,-51-6 0,48 2 0,588-8 0,-648 2 0,1 1 0,32 7 0,30 4 0,-57-13-1365,-3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1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24575,'-4'0'0,"-1"4"0,0 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6.472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0 24575,'1354'0'0,"-1326"2"0,51 8 0,-50-5 0,49 2 0,4-7 0,-31-2 0,1 3 0,95 14 0,-88-7 0,0-3 0,0-2 0,72-7 0,-12 2 0,1519 2 0,-1616 1 0,0 1 0,29 7 0,-29-5 0,1 0 0,26 0 0,284-5-1365,-313 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8.075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0 0 24575,'39'2'0,"52"9"0,-53-5 0,56 0 0,-45-6 0,-15-1 0,0 1 0,0 1 0,63 13 0,-56-8 0,-1-1 0,1-2 0,0-2 0,47-5 0,8 2 0,-21 1 0,-14-1 0,-1 3 0,100 15 0,-99-8 0,1-3 0,-1-3 0,63-5 0,-5 0 0,1852 3 0,-1954 1 0,0 1 0,34 7 0,29 4 0,548-11 79,-306-5-1523,-302 3-5382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6:59.678"/>
    </inkml:context>
    <inkml:brush xml:id="br0">
      <inkml:brushProperty name="width" value="0.025" units="cm"/>
      <inkml:brushProperty name="height" value="0.025" units="cm"/>
      <inkml:brushProperty name="color" value="#DDC855"/>
    </inkml:brush>
  </inkml:definitions>
  <inkml:trace contextRef="#ctx0" brushRef="#br0">1 1 24575,'9'0'0,"1"2"0,0-1 0,0 1 0,12 4 0,34 6 0,25-9 0,-41-3 0,79 12 0,-57-4 0,-1-3 0,124-6 0,-66-2 0,1045 3 0,-1146-1 0,0-1 0,31-7 0,31-3 0,279 12 0,-171 1 0,-160 0 0,51 10 0,-50-6 0,48 2 0,374-8 0,-433 2 0,-1 1 0,33 8 0,31 2 0,139-14 0,83 4 0,-219 9 0,-48-5 0,58 1 0,-38-8 0,-21-1 0,1 2 0,-1 2 0,0 1 0,38 8 0,-34-4 0,1-2 0,0-2 0,-1-2 0,54-4 0,3 0 0,-73 3-1365,-3 0-5461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6.1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24575,'2256'0'-1352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24575,'4'3'0,"-1"0"0,1-1 0,0 0 0,0 1 0,1-1 0,-1-1 0,0 1 0,1-1 0,-1 1 0,1-1 0,-1 0 0,10 0 0,63 0 0,-53-2 0,690 0 0,-696 2 0,-1 1 0,33 8 0,31 2 0,626-10 0,-345-4 0,-102 2-1153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24575,'50'2'0,"58"10"0,-29-1 0,-11 0 0,-45-7 0,0 0 0,30 0 0,50-6 0,79 4 0,-111 9 0,-49-6 0,0-2 0,29 1 0,1446-4 0,-1480 1 17,1 0 0,17 6-5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24575,'28'2'0,"52"8"0,-52-5 0,50 2 0,-44-5 0,1 1 0,33 8 0,-56-9 0,26 3 0,-1-3 0,71-3 0,35 1 0,-72 12 0,-49-8 0,0 0 0,29 0 0,591-5 0,-614 0 0,51-10 0,-50 6 0,49-2 0,67 9 0,113-4 0,-188-10 0,-49 8 0,0 0 0,32 0 0,328 4-1288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24575,'47'1'0,"0"2"0,55 11 0,-66-9 0,53 0 0,-54-5 0,61 10 0,-34-2 0,1-3 0,120-6 0,-63-2 0,1636 3-1234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24575,'55'0'0,"-18"-2"0,-1 2 0,0 2 0,72 13 0,-69-9 0,1-1 0,0-2 0,0-1 0,52-6 0,3 1 0,-75 3 0,13 0 0,-1 0 0,0 3 0,51 9 0,-43-6 0,1-1 0,0-2 0,0-2 0,47-5 0,7 2 0,-42 4 0,82 14 0,-133-15 0,71 6 0,0-4 0,82-5 0,-28-1 0,799 3 0,-908 1 0,-13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24575,'2731'0'0,"-2714"1"0,1 1 0,32 7 0,7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24575,'0'-3'0,"1"1"0,-1 0 0,1-1 0,-1 1 0,1 0 0,0 0 0,0 0 0,0 0 0,0 0 0,0 0 0,0 0 0,1 0 0,-1 0 0,1 1 0,-1-1 0,1 0 0,0 1 0,0-1 0,-1 1 0,1 0 0,0 0 0,0-1 0,0 1 0,0 0 0,1 1 0,-1-1 0,0 0 0,0 1 0,1-1 0,-1 1 0,0 0 0,0 0 0,1 0 0,-1 0 0,0 0 0,4 1 0,-4-1 0,1 0 0,-1 0 0,0 0 0,0 0 0,1 1 0,-1 0 0,0-1 0,0 1 0,1 0 0,-1 0 0,0 0 0,0 0 0,0 0 0,0 1 0,0-1 0,-1 0 0,1 1 0,0 0 0,-1-1 0,1 1 0,-1 0 0,1 0 0,-1 0 0,0 0 0,0 0 0,0 0 0,0 0 0,0 0 0,0 1 0,-1-1 0,1 0 0,-1 0 0,1 1 0,-1-1 0,0 0 0,0 1 0,0-1 0,-1 4 0,0-2 0,0 0 0,-1 0 0,1-1 0,-1 1 0,0 0 0,0-1 0,0 1 0,0-1 0,-1 0 0,1 0 0,-1 0 0,0 0 0,0 0 0,0-1 0,0 1 0,-1-1 0,1 0 0,-1 0 0,1 0 0,-1 0 0,-6 1 0,-18 13 0,28-16 0,-1 0 0,1 1 0,-1-1 0,0 0 0,1 1 0,-1-1 0,1 1 0,-1-1 0,0 1 0,1-1 0,0 1 0,-1-1 0,1 1 0,-1-1 0,1 1 0,0 0 0,-1-1 0,1 1 0,0 0 0,-1-1 0,1 1 0,0 0 0,0-1 0,0 1 0,0 0 0,0-1 0,0 1 0,0 0 0,0 0 0,0-1 0,0 1 0,0 0 0,0-1 0,1 2 0,0 0 0,0 0 0,1 0 0,-1-1 0,1 1 0,0-1 0,-1 1 0,1-1 0,0 0 0,0 1 0,0-1 0,3 1 0,55 19 0,15 2-1365,-59-18-5461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28 24575,'47'1'0,"0"2"0,56 11 0,-47-7 0,0-4 0,96-4 0,-41-2 0,-36 4 0,86-3 0,-90-10 0,-50 8 0,0 0 0,33 0 0,-50 4 0,40 0 0,0-2 0,54-9 0,-36 3 0,0 3 0,123 6 0,-66 1 0,1257-2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24575,'76'2'0,"110"14"0,-67-8 0,-82-7 0,68 10 0,-73-6 0,0-2 0,59-2 0,15 1 0,-35 9 0,-49-7 0,0 0 0,28 0 0,1515-3 89,-1040-2-1007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24575,'2375'0'0,"-2348"1"0,54 10 0,-54-6 0,52 3 0,443-9-1003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8:09.0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24575,'41'1'0,"48"10"0,-49-6 0,52 2 0,-74-6 0,0 1 0,32 7 0,30 3 0,110 11 0,-99-11 0,-67-7 0,0-2 0,26 2 0,1337-5 0,-636-1 0,-734 0 0,1-1 0,32-8 0,6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5.8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24575,'46'-1'0,"-12"0"0,1 1 0,-1 2 0,65 12 0,-59-7 0,0-2 0,0-2 0,0-2 0,51-5 0,5 2 0,55 14 0,7 0 0,1473-14 51,-874 3-1467,-747-1-5410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7.2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24575,'42'0'0,"0"2"0,63 11 0,-43-5 0,-1-3 0,1-3 0,63-5 0,-6 0 0,1922 3 0,-2023-1 0,-1 0 0,33-9 0,31-2 0,241 11 85,-154 2-1535,-158-1-5376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57:48.9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24575,'14'1'0,"0"1"0,0 0 0,20 5 0,32 5 0,19 0 0,-59-7 0,0-1 0,28 0 0,-21-3 0,0 2 0,35 8 0,-54-8 0,21 1 0,1-2 0,64-3 0,32 2 0,-61 10 0,-50-7 0,1 0 0,30 0 0,51-6 0,79 4 0,-112 10 0,-49-8 0,0 0 0,33 1 0,920-6 0,-957 0 0,1-1 0,32-8 0,31-2 0,-10 11 0,-40 2 0,0-1 0,1-2 0,50-10 0,17-2 0,-18 4 0,-48 5 0,61 0 0,-64 5 0,0-2 0,54-9 0,-58 6-218,1 2 0,-1 1 0,40 2 0,-56 0-275,11 0-6333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1:09:3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24575,'-4'0'0,"-1"4"0,-5 1 0,1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1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24575,'4'0'0,"5"0"0,2-4 0,2-1 0,4-1 0,2 2 0,2 2 0,-2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24575,'0'6'0,"1"1"0,0-1 0,0 0 0,0 0 0,1 1 0,0-1 0,0 0 0,1-1 0,0 1 0,4 7 0,-5-10 0,-1-1 0,1 1 0,-1-1 0,1 0 0,0 0 0,0 0 0,0 0 0,0 0 0,0 0 0,1 0 0,-1-1 0,0 1 0,1-1 0,-1 1 0,1-1 0,0 0 0,-1 0 0,1 0 0,0-1 0,0 1 0,0-1 0,-1 1 0,1-1 0,4 0 0,12-3 0,-4 0 0,0 1 0,1 0 0,-1 1 0,1 1 0,0 0 0,18 3 0,-30-2 0,0 0 0,0 1 0,0-1 0,0 1 0,-1 0 0,1 0 0,0 0 0,-1 0 0,1 1 0,-1-1 0,0 1 0,0 0 0,0 0 0,0 0 0,-1 0 0,1 1 0,-1-1 0,1 1 0,-1-1 0,-1 1 0,1 0 0,0 0 0,-1 0 0,0 0 0,0 0 0,0 0 0,0 0 0,0 6 0,-1-6 6,1-1 0,-1 1 0,0 0 0,0-1 0,0 1-1,0 0 1,-1 0 0,0-1 0,1 1 0,-1-1 0,-1 1 0,1-1-1,0 1 1,-1-1 0,0 0 0,0 1 0,0-1 0,-4 5 0,-2 1-250,-1-2 0,0 1 0,0-1 0,-18 10 0,22-14-13,-7 5-6569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94 24575,'-1'-3'0,"1"0"0,0 0 0,0 1 0,1-1 0,-1 0 0,0 0 0,1 0 0,0 1 0,-1-1 0,1 0 0,0 1 0,1-1 0,-1 0 0,0 1 0,1-1 0,-1 1 0,1 0 0,0 0 0,0 0 0,0-1 0,0 2 0,0-1 0,0 0 0,1 0 0,-1 1 0,0-1 0,1 1 0,-1 0 0,1 0 0,0 0 0,-1 0 0,1 0 0,0 0 0,0 1 0,0-1 0,-1 1 0,1 0 0,0 0 0,0 0 0,0 0 0,0 0 0,-1 1 0,1-1 0,5 3 0,-2-1 0,1 0 0,-1 0 0,0 1 0,0 0 0,0 1 0,0-1 0,-1 1 0,1 0 0,-1 0 0,0 1 0,0-1 0,-1 1 0,1 0 0,-1 1 0,6 9 0,-6-8 0,0-1 0,0 1 0,-1-1 0,0 1 0,-1 0 0,1 0 0,-1 1 0,0-1 0,-1 0 0,0 1 0,0-1 0,-1 1 0,0-1 0,0 9 0,-1-14 0,0 1 0,0 0 0,0 0 0,0-1 0,0 1 0,0 0 0,0-1 0,-1 1 0,0-1 0,1 0 0,-1 1 0,0-1 0,0 0 0,0 0 0,0 0 0,-1 0 0,1-1 0,0 1 0,-1-1 0,1 1 0,-1-1 0,0 0 0,1 0 0,-1 0 0,0 0 0,0 0 0,0-1 0,1 1 0,-1-1 0,0 0 0,0 0 0,0 0 0,0 0 0,-4-1 0,-3 0 0,-1 0 0,1-1 0,0 0 0,0-1 0,0 0 0,0 0 0,1-1 0,-14-8 0,14 7 0,1-1 0,0 0 0,0 0 0,0-1 0,1 0 0,0 0 0,0-1 0,1 0 0,-10-16 0,13 19 0,1 0 0,0 0 0,0 0 0,0 0 0,0-1 0,1 1 0,0 0 0,0-1 0,0 1 0,1-1 0,0 1 0,0-1 0,0 1 0,1-1 0,0 1 0,0-1 0,0 1 0,1-1 0,3-8 0,-4 12-114,0 0 1,1 0-1,-1-1 0,0 1 0,1 0 1,0 0-1,-1 1 0,1-1 0,0 0 1,0 1-1,4-3 0,8-4-6712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4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24575,'-4'0'0,"-2"0"-8191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24575,'0'4'0,"0"5"0,0 6 0,0 4 0,4-2 0,1 1 0,0 2 0,-1 0 0,-1 2 0,-1 1 0,-1 0 0,-1 1 0,0 0 0,0 0 0,0 0 0,0 0 0,0-4-8191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24575,'4'0'0,"6"0"0,4 0 0,5 0 0,3 0 0,1 0 0,1 0 0,1 0 0,0 0 0,-1 0 0,1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3:20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51 24575,'-1'0'0,"1"0"0,-1 0 0,1 0 0,-1 0 0,0 0 0,1 0 0,-1 0 0,1 0 0,-1 0 0,1 0 0,-1 0 0,1 0 0,-1-1 0,1 1 0,-1 0 0,1 0 0,0-1 0,-1 1 0,1 0 0,-1-1 0,1 1 0,0 0 0,-1-1 0,1 1 0,0 0 0,-1-1 0,1 1 0,0-1 0,-1 1 0,1-1 0,0 1 0,0-1 0,0 1 0,0-1 0,-1 1 0,1-1 0,0 1 0,0-1 0,0 1 0,0-1 0,0 1 0,0-1 0,0 1 0,0-1 0,1 1 0,-1-1 0,0 1 0,0-1 0,0 1 0,1-1 0,-1-1 0,1 0 0,0 1 0,-1-1 0,1 1 0,0 0 0,0-1 0,0 1 0,0-1 0,0 1 0,0 0 0,0 0 0,1 0 0,-1 0 0,0 0 0,3-2 0,5 1 0,0-1 0,0 1 0,0 1 0,0 0 0,0 0 0,0 0 0,0 1 0,1 1 0,-1 0 0,16 3 0,-22-4 0,-1 1 0,1-1 0,-1 1 0,1 0 0,-1-1 0,0 1 0,1 0 0,-1 1 0,0-1 0,0 0 0,0 1 0,0-1 0,0 1 0,0-1 0,0 1 0,0 0 0,-1 0 0,1 0 0,-1 0 0,1 0 0,-1 0 0,0 0 0,0 0 0,0 1 0,0-1 0,0 0 0,0 1 0,-1-1 0,1 1 0,-1-1 0,0 1 0,0-1 0,0 1 0,0-1 0,0 1 0,0-1 0,-1 1 0,1-1 0,-1 1 0,1-1 0,-1 0 0,0 1 0,-2 2 0,2-2 0,-1 0 0,0 0 0,0-1 0,0 1 0,-1-1 0,1 1 0,-1-1 0,1 0 0,-1 0 0,0 0 0,0 0 0,0-1 0,0 1 0,0-1 0,0 1 0,0-1 0,0 0 0,-6 1 0,6-1 0,-1-1 0,1 1 0,0 0 0,0 1 0,0-1 0,0 1 0,0-1 0,0 1 0,0 0 0,1 0 0,-1 0 0,1 0 0,-1 0 0,-1 3 0,4-4 0,0 0 0,0-1 0,0 1 0,1-1 0,-1 1 0,0 0 0,0-1 0,1 1 0,-1-1 0,0 1 0,1-1 0,-1 1 0,1-1 0,-1 0 0,0 1 0,1-1 0,-1 1 0,1-1 0,-1 0 0,1 1 0,-1-1 0,1 0 0,0 0 0,-1 1 0,1-1 0,-1 0 0,1 0 0,0 0 0,-1 0 0,1 0 0,-1 0 0,1 0 0,0 0 0,-1 0 0,1 0 0,-1 0 0,2 0 0,26 3 0,-28-3 0,15-1 0,0 0 0,0-1 0,0 0 0,16-6 0,-22 5 0,1 1 0,-1-1 0,1 2 0,-1-1 0,1 1 0,-1 1 0,1-1 0,0 2 0,-1-1 0,1 1 0,-1 1 0,1 0 0,10 3 0,-17-3 0,0 0 0,0 1 0,0-1 0,-1 0 0,1 1 0,0 0 0,-1 0 0,0 0 0,0 0 0,0 0 0,0 0 0,0 0 0,-1 0 0,1 1 0,-1-1 0,0 1 0,0-1 0,0 1 0,0 0 0,-1-1 0,1 1 0,-1 0 0,0-1 0,0 1 0,-1 0 0,1-1 0,-2 5 0,2-2 0,-1 0 0,0 1 0,0-1 0,-1 0 0,0 0 0,0 0 0,-1 0 0,1-1 0,-1 1 0,0-1 0,-1 1 0,1-1 0,-1 0 0,0 0 0,-7 5 0,-10 5-151,-1-1-1,-1-1 0,0 0 0,-1-2 1,0-1-1,-1-1 0,0-1 1,-37 6-1,44-11-6674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6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24575,'3'0'0,"7"0"0,4 0 0,5 0 0,3 0 0,1 0 0,1 0 0,1 0 0,-4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6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24575,'0'-4'0,"4"-2"0,5 1 0,5 1 0,1-3 0,1 0 0,2 1 0,-1-3 0,-1 1 0,-2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7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24575,'-1'29'0,"0"-16"0,0 0 0,1-1 0,1 1 0,0 0 0,6 24 0,-6-35 0,-1 0 0,1 0 0,0 0 0,1 0 0,-1 0 0,0 0 0,0 0 0,1 0 0,-1 0 0,1-1 0,0 1 0,-1 0 0,1-1 0,0 0 0,0 1 0,0-1 0,0 0 0,0 0 0,0 0 0,1 0 0,-1 0 0,0-1 0,0 1 0,1-1 0,-1 1 0,0-1 0,1 0 0,-1 0 0,0 0 0,1 0 0,-1 0 0,0 0 0,1-1 0,-1 1 0,0-1 0,0 0 0,1 0 0,1-1 0,6-1 0,1 0 0,0 1 0,0 0 0,-1 0 0,1 1 0,14 1 0,-23 0 0,0 0 0,0 1 0,0-1 0,1 1 0,-1-1 0,0 1 0,0 0 0,0 0 0,0 0 0,0 0 0,-1 0 0,1 1 0,0-1 0,0 1 0,-1-1 0,1 1 0,-1-1 0,1 1 0,-1 0 0,0 0 0,0 0 0,0-1 0,0 1 0,0 0 0,0 1 0,0-1 0,0 0 0,-1 0 0,1 0 0,-1 0 0,0 0 0,0 1 0,0-1 0,0 0 0,0 0 0,0 0 0,-1 3 0,1 1 7,-1 0-1,0 0 0,-1 0 0,1-1 1,-1 1-1,0-1 0,-1 1 1,1-1-1,-1 0 0,0 0 1,0 0-1,-1 0 0,1 0 0,-1-1 1,0 1-1,0-1 0,-1 0 1,-7 5-1,4-3-141,0-1 0,-1 0 0,0 0 0,0 0 0,0-1 0,0-1 0,-1 0 0,1 0 0,-1-1 0,-11 2 0,2-3-6691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8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24575,'0'-4'0,"4"-1"0,5 0 0,6 1 0,4 1 0,-2-3 0,1-1 0,2 2 0,0 1 0,-2 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2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24575,'4'0'0,"5"0"0,6 0 0,3 0 0,4 0 0,-3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17:34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15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24575,'1'24'0,"2"-1"0,5 28 0,4 41 0,-9-52 0,9 42 0,-2-14 0,-4-31 0,13 42 0,3 19 0,-4-23-1365,-15-57-5461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1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24575,'0'-2'0,"1"1"0,-1 0 0,1 0 0,-1 0 0,1 0 0,-1 0 0,1 0 0,0 1 0,-1-1 0,1 0 0,0 0 0,0 0 0,0 0 0,0 1 0,-1-1 0,1 1 0,0-1 0,0 0 0,0 1 0,0-1 0,1 1 0,-1 0 0,0-1 0,0 1 0,0 0 0,0 0 0,2 0 0,36-5 0,-34 5 0,15-2 0,1 1 0,0 1 0,-1 1 0,1 1 0,25 6 0,-38-6 0,-1 0 0,1 1 0,0 0 0,-1 1 0,0-1 0,0 1 0,0 1 0,0-1 0,-1 1 0,0 1 0,0-1 0,0 1 0,0 0 0,-1 0 0,0 0 0,5 10 0,-3-5 0,-3-5 0,0-1 0,-1 1 0,0 0 0,0 0 0,0 0 0,-1 0 0,3 10 0,-5-13 0,0 0 0,-1 0 0,1 0 0,0 0 0,-1 0 0,1 0 0,-1 0 0,0 0 0,0 0 0,-1-1 0,1 1 0,0 0 0,-1-1 0,1 1 0,-1 0 0,0-1 0,0 0 0,0 0 0,-4 4 0,-1 0 0,0 0 0,0 0 0,0-1 0,-1 0 0,1-1 0,-1 0 0,-1 0 0,-12 4 0,-73 17 0,60-18 0,-6 0-1365,21-6-5461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20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0 24575,'-9'0'0,"1"0"0,0 1 0,-1 0 0,1 0 0,0 0 0,0 1 0,0 1 0,0-1 0,0 1 0,1 0 0,-1 1 0,1 0 0,0 0 0,0 1 0,0 0 0,1 0 0,-1 0 0,1 1 0,1 0 0,-1 0 0,1 1 0,0-1 0,0 1 0,1 0 0,0 1 0,-6 13 0,3-1 0,1 0 0,2 0 0,-1 1 0,2-1 0,1 1 0,1 0 0,2 40 0,-1-53 0,1 0 0,0 0 0,0 0 0,1 0 0,0-1 0,0 1 0,1-1 0,0 1 0,0-1 0,1 0 0,0 0 0,0 0 0,1 0 0,-1-1 0,2 0 0,-1 0 0,1 0 0,-1-1 0,2 0 0,-1 0 0,0 0 0,1-1 0,12 6 0,-8-6 0,0-1 0,1-1 0,-1 0 0,1 0 0,-1-1 0,1-1 0,0 0 0,-1 0 0,1-1 0,-1-1 0,13-3 0,-23 5 0,0 0 0,0 0 0,0 0 0,-1-1 0,1 1 0,0 0 0,-1-1 0,1 1 0,0 0 0,-1-1 0,1 1 0,0-1 0,-1 1 0,1-1 0,-1 1 0,1-1 0,-1 1 0,1-1 0,-1 1 0,1-1 0,-1 0 0,1 1 0,-1-1 0,0 0 0,0 0 0,1 1 0,-1-1 0,0 0 0,0-1 0,0 1 0,0-1 0,-1 1 0,1-1 0,-1 1 0,0-1 0,1 1 0,-1 0 0,0-1 0,0 1 0,0 0 0,0 0 0,0-1 0,-2-1 0,-47-33 0,43 32 0,1 0 0,1 1 0,0-1 0,1 0 0,-1 0 0,1 0 0,-1-1 0,1 0 0,-5-8 0,8 12 0,0-1 0,1 1 0,-1-1 0,1 0 0,-1 1 0,1-1 0,-1 0 0,1 0 0,0 1 0,0-1 0,0 0 0,0 0 0,0 1 0,0-1 0,1 0 0,-1 1 0,0-1 0,1 0 0,0 1 0,-1-1 0,1 0 0,0 1 0,0-1 0,0 1 0,0-1 0,0 1 0,0 0 0,0-1 0,0 1 0,0 0 0,1 0 0,-1 0 0,1 0 0,1-1 0,6-5 0,0 0 0,0 1 0,0 0 0,1 1 0,0 0 0,0 1 0,20-7 0,-26 10 0,1 1 0,-1-1 0,1 1 0,-1 0 0,1 0 0,-1 1 0,1-1 0,-1 1 0,0 0 0,1 0 0,-1 1 0,0-1 0,0 1 0,0 0 0,0 0 0,0 0 0,0 0 0,0 1 0,-1 0 0,1 0 0,5 6 0,12 13-103,-17-17 24,0 0 0,1 0 0,-1-1 0,1 1 1,0-1-1,0 0 0,0-1 0,1 1 0,-1-1 0,1 0 0,0 0 0,0-1 1,0 1-1,0-1 0,6 1 0,7-1-6747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2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24575,'3'0'0,"-1"1"0,1 0 0,-1 0 0,1 0 0,-1 0 0,0 0 0,1 1 0,-1-1 0,0 1 0,0 0 0,0-1 0,0 1 0,0 0 0,0 0 0,-1 0 0,1 0 0,-1 1 0,1-1 0,-1 0 0,2 6 0,21 49 0,-7-10 0,-3 0 0,-1 1 0,-2 0 0,-3 1 0,4 90 0,-11-125-273,1 0 0,-1-1 0,2 1 0,4 12 0,-3-10-6553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3:21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46 24575,'-4'0'0,"-6"0"0,0 4 0,-4 2 0,6-1 0,8-1 0,-1-1 0,-3-1 0,-2-5 0,5-2 0,2-4 0,1-5 0,4 0 0,6 3 0,4 3 0,0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24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24575,'1'-1'0,"-1"0"0,1 0 0,-1 0 0,1 0 0,-1 0 0,1 0 0,-1 0 0,1 0 0,0 0 0,0 0 0,-1 0 0,1 1 0,0-1 0,0 0 0,0 1 0,0-1 0,0 0 0,0 1 0,0-1 0,0 1 0,0 0 0,0-1 0,0 1 0,1 0 0,-1 0 0,0 0 0,2-1 0,36-3 0,-35 4 0,29-2 0,0 1 0,0 1 0,0 2 0,63 13 0,-78-12-455,0 0 0,30 0 0,-28-2-6371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24575,'4'0'0,"5"0"0,6 0 0,3 0 0,4 0 0,1 0 0,2 0 0,-1 0 0,1 0 0,0 0 0,-1 0 0,0 0 0,-4 4 0,-1 1 0,-5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3:2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24575,'4'0'0,"6"0"0,4 0 0,5 0 0,2 0 0,3 0 0,0 0 0,1 0 0,-5 4 0,-1 1 0,1 0 0,0-1 0,1-1 0,-3 3 0,-1 0 0,-2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4:03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24575,'1'0'0,"-1"1"0,1-1 0,0 0 0,0 1 0,0-1 0,0 1 0,-1-1 0,1 1 0,0-1 0,0 1 0,-1-1 0,1 1 0,-1 0 0,1-1 0,0 1 0,-1 0 0,1 0 0,-1-1 0,1 1 0,-1 0 0,0 0 0,1 0 0,-1 0 0,0 1 0,8 30 0,-4-16 0,9 28 0,13 91 0,-21-88-1,-2 1 0,-5 57-1,1-26-1359,1-58-5465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4:05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24575,'17'-1'0,"1"-1"0,32-7 0,31-4 0,-47 12 0,-4-1 0,0 2 0,53 5 0,-76-4 0,0 0 0,0 1 0,0-1 0,0 2 0,0-1 0,0 1 0,-1 0 0,1 0 0,-1 1 0,0-1 0,0 2 0,0-1 0,0 0 0,-1 1 0,0 0 0,8 10 0,-9-8 0,-1 0 0,0 0 0,0 1 0,-1-1 0,0 1 0,0-1 0,-1 1 0,0-1 0,0 1 0,-1 0 0,1 0 0,-2-1 0,1 1 0,-1 0 0,-1-1 0,1 1 0,-1-1 0,-1 1 0,1-1 0,-1 0 0,-1 0 0,1 0 0,-1 0 0,0-1 0,-1 1 0,1-1 0,-1 0 0,0-1 0,-1 1 0,-10 7 0,-2-2 0,-1-2 0,1-1 0,-2 0 0,1-1 0,-1-1 0,0-1 0,-1-1 0,1-1 0,-1-1 0,1 0 0,-23-2 0,44 0 0,-1 0 0,0 0 0,0 0 0,0 0 0,0 1 0,0-1 0,0 0 0,0 0 0,0 0 0,0 0 0,0 0 0,0 0 0,0 0 0,0 0 0,0 0 0,0 0 0,0 0 0,0 0 0,0 1 0,0-1 0,0 0 0,0 0 0,0 0 0,0 0 0,0 0 0,0 0 0,-1 0 0,1 0 0,0 0 0,0 0 0,0 0 0,0 0 0,0 0 0,0 0 0,0 0 0,0 0 0,0 1 0,0-1 0,0 0 0,0 0 0,0 0 0,0 0 0,0 0 0,0 0 0,-1 0 0,1 0 0,0 0 0,0 0 0,0 0 0,0 0 0,0 0 0,0 0 0,0 0 0,0 0 0,10 5 0,17 5 0,27-3 0,-32-4 0,0 0 0,1 1 0,-2 2 0,22 7 0,-24-6 0,-8-3 0,0 0 0,0 1 0,19 12 0,-27-15 0,0 1 0,0-1 0,0 1 0,0 0 0,-1 0 0,1 0 0,-1 0 0,1 0 0,-1 1 0,0-1 0,-1 1 0,1-1 0,-1 1 0,1 0 0,1 7 0,-3-9 0,0 0 0,0 0 0,0-1 0,0 1 0,-1 0 0,1 0 0,0 0 0,-1 0 0,0 0 0,1 0 0,-1-1 0,0 1 0,0 0 0,0-1 0,0 1 0,0 0 0,0-1 0,0 1 0,0-1 0,-1 0 0,1 1 0,-1-1 0,1 0 0,-1 0 0,1 0 0,-1 0 0,0 0 0,0 0 0,1 0 0,-3 0 0,-10 5 0,1-1 0,-2-1 0,-13 3 0,6-1 0,-16 4-227,0-1-1,-1-2 1,1-2-1,-2-1 1,-40-2-1,60-2-6598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4:06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24575,'1'19'0,"2"-1"0,0 0 0,1 0 0,1 0 0,9 21 0,-1 2 0,1 3 0,5 16 0,-2 0 0,10 79 0,-5-18-1365,-21-102-5461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4:07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24575,'86'-1'0,"91"3"0,-157 1 0,-1 1 0,1 0 0,-1 2 0,0 0 0,-1 1 0,1 1 0,-1 1 0,-1 1 0,0 0 0,0 1 0,-1 1 0,0 0 0,-1 1 0,-1 1 0,0 0 0,-1 1 0,0 1 0,-1 0 0,13 23 0,-21-28 0,-1 0 0,1 1 0,-2-1 0,0 1 0,0-1 0,-1 1 0,0 0 0,-1 0 0,0-1 0,-1 1 0,-1 0 0,1 0 0,-2-1 0,-5 16 0,6-23 0,-1 1 0,0-1 0,0 0 0,-1 0 0,0 0 0,1 0 0,-1-1 0,0 1 0,-1-1 0,-7 5 0,-54 27 0,39-22 0,15-7 0,-11 8 0,-1-2 0,0-1 0,0-1 0,-1-1 0,-49 11 0,56-16-1365,3 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24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2684 21 24575,'-1'2'0,"1"0"0,-1 0 0,0 0 0,1 0 0,-1 0 0,0 0 0,0 0 0,0 0 0,-1-1 0,1 1 0,0 0 0,-1-1 0,1 1 0,-1-1 0,0 1 0,1-1 0,-4 2 0,-38 24 0,32-21 0,-1 1 0,-25 17 0,-1-2 0,-1-2 0,-2-1 0,1-2 0,-77 21 0,-27-12 0,80-16 0,40-5 0,-1-2 0,-28 2 0,19-4 0,0 2 0,-35 8 0,57-9 0,-44 5 0,0-4 0,-96-4 0,41-2 0,-292 3 0,384-1 0,-1-2 0,-36-8 0,9 1 0,-117-29 0,42 8 0,5 6 0,78 16 0,1-1 0,1-2 0,0-2 0,-68-35 0,36 17 0,20 12-682,-60-15-1,93 31-6143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26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24575,'58'-1'0,"-29"-1"0,-1 2 0,37 4 0,-64-4 0,0 0 0,0 0 0,-1 1 0,1-1 0,0 0 0,0 1 0,-1-1 0,1 1 0,0-1 0,0 0 0,-1 1 0,1 0 0,-1-1 0,1 1 0,0-1 0,-1 1 0,1 0 0,-1-1 0,1 1 0,-1 0 0,0 0 0,1-1 0,-1 1 0,0 0 0,1 0 0,-1 1 0,1 29 0,-16 27 0,-9 4-1365,17-43-5461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4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24575,'-7'0'0,"-1"1"0,1 0 0,0 0 0,0 1 0,0 0 0,0 0 0,0 1 0,1 0 0,-1 0 0,1 0 0,-1 1 0,1 0 0,0 0 0,1 1 0,-1-1 0,-5 7 0,-4 6 0,0 1 0,1 0 0,-21 37 0,31-47 0,0 0 0,1 0 0,0 1 0,1 0 0,0-1 0,0 1 0,1 0 0,0 0 0,0 9 0,6 82 0,-4-96 0,0-1 0,0 1 0,0 0 0,1-1 0,-1 1 0,1 0 0,0-1 0,0 0 0,0 1 0,0-1 0,1 0 0,-1 0 0,1-1 0,0 1 0,0 0 0,0-1 0,0 0 0,0 1 0,1-1 0,-1 0 0,0-1 0,1 1 0,0-1 0,-1 0 0,1 1 0,0-2 0,0 1 0,-1 0 0,6 0 0,5 0 0,-1 1 0,1-2 0,0 0 0,-1 0 0,1-1 0,-1-1 0,17-4 0,-27 5-80,0 0 0,0 1-1,-1-1 1,1 0 0,0-1-1,-1 1 1,1 0 0,0-1-1,-1 0 1,0 1 0,1-1 0,-1 0-1,0 0 1,0-1 0,0 1-1,2-3 1,3-8-6746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1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24575,'13'0'0,"1"1"0,-1 1 0,0 0 0,0 1 0,0 1 0,0 0 0,-1 0 0,0 1 0,17 9 0,8 8 0,54 42 0,-55-37 0,43 25 0,71 38 0,64 29 0,-139-74 0,106 47 0,-1-1 0,121 52 0,-215-105 0,153 56 0,-68-29 0,61 13 0,-163-57 0,48 10 0,163 21 0,-138-27 0,-79-15 0,-38-5 0,-1-1 0,31 0 0,-8-4-1365,-27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5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40 127 24575,'1'16'0,"1"-1"0,0 0 0,0 0 0,2 0 0,0 0 0,12 29 0,-13-26 0,-15-27 0,-15-26 0,21 25 0,2 2 0,-1-1 0,2 1 0,-1-1 0,1 1 0,0-1 0,-3-17 0,6 23 0,0 0 0,0 0 0,1 0 0,-1 1 0,1-1 0,-1 0 0,1 0 0,0 1 0,0-1 0,1 1 0,-1-1 0,0 1 0,1-1 0,-1 1 0,1 0 0,0-1 0,0 1 0,0 0 0,0 0 0,0 1 0,0-1 0,0 0 0,1 1 0,-1-1 0,1 1 0,-1 0 0,4-1 0,62-29 0,27-15 0,-94 45 0,1 0 0,-1 0 0,1 0 0,-1 1 0,1-1 0,0 0 0,-1 1 0,1-1 0,-1 1 0,1-1 0,0 1 0,0 0 0,-1 0 0,1 0 0,0 0 0,2 0 0,-3 0 0,0 1 0,-1-1 0,1 1 0,0-1 0,-1 1 0,1-1 0,-1 1 0,1-1 0,0 1 0,-1 0 0,0-1 0,1 1 0,-1 0 0,1-1 0,-1 1 0,0 0 0,1 0 0,-1 0 0,0-1 0,0 1 0,1 0 0,-1 0 0,0 0 0,0 1 0,0 9 0,-1-1 0,0 1 0,-1 0 0,-3 15 0,-2 12 0,7-36 0,0 1 0,1-1 0,-1 1 0,1-1 0,-1 0 0,1 1 0,0-1 0,0 0 0,0 0 0,0 1 0,0-1 0,0 0 0,1 0 0,-1 0 0,1 0 0,0-1 0,-1 1 0,1 0 0,0-1 0,0 1 0,0-1 0,0 1 0,0-1 0,0 0 0,0 0 0,1 0 0,-1 0 0,0-1 0,1 1 0,-1 0 0,0-1 0,1 0 0,-1 1 0,1-1 0,-1 0 0,0 0 0,5-1 0,-2 1 0,0 0 0,1-1 0,-1 1 0,0-1 0,1 0 0,-1-1 0,0 1 0,0-1 0,0 0 0,0 0 0,-1-1 0,1 1 0,0-1 0,-1 0 0,0-1 0,7-5 0,-8 4-136,1 0-1,0 0 1,-1-1-1,0 0 1,-1 1-1,1-1 1,-1 0-1,0 0 0,2-10 1,-2-2-6690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24575,'4'0'0,"2"4"0,3 1 0,0 4 0,3 5 0,0 3 0,1 4 0,-1 1 0,-4 2 0,-1 0 0,0-3 0,1-2 0,-3 0 0,-1 1 0,-1-3-8191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6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24575,'0'4'0,"-4"1"0,-1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7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24575,'-2'44'0,"1"-30"0,0 0 0,0-1 0,2 1 0,0-1 0,0 1 0,6 21 0,-7-33 0,1 0 0,0 0 0,0 0 0,0 0 0,0 0 0,0 0 0,0-1 0,1 1 0,-1 0 0,1-1 0,-1 1 0,1-1 0,-1 1 0,1-1 0,0 0 0,0 0 0,0 0 0,0 0 0,0 0 0,0 0 0,0 0 0,0-1 0,0 1 0,0-1 0,0 1 0,0-1 0,0 0 0,0 0 0,1 0 0,-1 0 0,0 0 0,3-1 0,7-1 0,-1-1 0,1-1 0,-1 0 0,20-10 0,5 0 0,-34 13 0,1 1 0,-1 0 0,1-1 0,-1 1 0,1 0 0,-1 0 0,1 1 0,-1-1 0,1 0 0,-1 1 0,1 0 0,-1-1 0,1 1 0,-1 0 0,0 0 0,1 0 0,-1 1 0,0-1 0,0 1 0,0-1 0,0 1 0,0-1 0,0 1 0,-1 0 0,1 0 0,0 0 0,-1 0 0,1 0 0,-1 1 0,0-1 0,0 0 0,0 1 0,0-1 0,1 4 0,-1-2 0,1 1 0,-1-1 0,0 1 0,0 0 0,0 0 0,0 0 0,-1-1 0,0 1 0,0 0 0,0 0 0,-1 0 0,1 0 0,-1-1 0,0 1 0,-1 0 0,1-1 0,-4 7 0,-2-2-114,0-1 1,0 0-1,0-1 0,-1 0 0,-1 0 1,1-1-1,-1 0 0,0 0 0,0-1 1,-1 0-1,-9 3 0,2-2-6712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8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24575,'0'4'0,"0"5"0,4 6 0,1 3 0,0 4 0,-1 1 0,3-2 0,1-2 0,-2 1 0,2-4 0,1 0 0,-3 2 0,3-4 0,0 2 0,2-4 0,-1 2 0,-2-3-8191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8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24575,'1'-3'0,"-1"1"0,1 0 0,0 0 0,-1 0 0,1 0 0,0 0 0,0 0 0,0 0 0,1 0 0,-1 1 0,0-1 0,1 0 0,-1 1 0,1-1 0,-1 1 0,1-1 0,0 1 0,0 0 0,0 0 0,-1 0 0,1 0 0,0 0 0,1 0 0,-1 0 0,0 1 0,0-1 0,0 1 0,0-1 0,3 1 0,64-7 0,-69 7 0,7 0 0,-1 0 0,1 1 0,0 0 0,0 1 0,-1 0 0,1 0 0,-1 0 0,0 0 0,1 1 0,-1 0 0,0 1 0,-1-1 0,1 1 0,-1 0 0,1 1 0,4 5 0,-6-7 0,-1 1 0,0-1 0,0 1 0,0 0 0,0 0 0,-1 0 0,1 1 0,-1-1 0,0 0 0,0 1 0,-1-1 0,0 1 0,1 0 0,-1 0 0,-1-1 0,1 1 0,-1 0 0,0 0 0,0 0 0,0-1 0,-1 1 0,1 0 0,-4 8 0,3-10 0,0-1 0,-1 1 0,1 0 0,-1-1 0,0 1 0,0-1 0,0 0 0,0 0 0,0 1 0,0-1 0,-1-1 0,1 1 0,-1 0 0,1 0 0,-1-1 0,0 0 0,0 1 0,-4 0 0,-63 14 0,32-8 0,20-3-1365,1-1-5461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4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0 224 24575,'6'0'0,"0"1"0,0-1 0,0 1 0,0 1 0,0-1 0,0 1 0,0 0 0,0 1 0,-1-1 0,1 1 0,-1 0 0,0 0 0,0 1 0,0-1 0,0 1 0,7 9 0,24 15 0,-36-27 0,1-1 0,0 1 0,-1-1 0,1 0 0,-1 1 0,1-1 0,0 0 0,0 0 0,-1 1 0,1-1 0,0 0 0,-1 0 0,1 0 0,0 0 0,0 0 0,-1 0 0,1 0 0,0 0 0,0 0 0,-1 0 0,1 0 0,0-1 0,-1 1 0,1 0 0,0 0 0,-1-1 0,1 1 0,0-1 0,-1 1 0,1 0 0,-1-1 0,1 1 0,-1-1 0,1 1 0,-1-1 0,1 0 0,-1 1 0,1-1 0,-1 1 0,0-1 0,1 0 0,-1 1 0,0-1 0,0 0 0,1 1 0,-1-1 0,0 0 0,0 0 0,0 1 0,0-1 0,0 0 0,0 0 0,0 1 0,0-2 0,3-47 0,-3 45 0,2-17 0,0 1 0,2 0 0,0 0 0,11-32 0,3-13 0,-13 47-1365,1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50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43 24575,'-1'5'0,"0"0"0,0 0 0,-1 0 0,1-1 0,-1 1 0,0 0 0,0-1 0,0 0 0,-1 1 0,0-1 0,0 0 0,0 0 0,0 0 0,-1-1 0,1 1 0,-7 4 0,8-7 0,1 1 0,-1 0 0,0 0 0,0-1 0,-1 0 0,1 1 0,0-1 0,0 0 0,-1 0 0,1 0 0,0 0 0,-1 0 0,1-1 0,-1 1 0,0-1 0,1 0 0,-1 1 0,1-1 0,-1 0 0,1-1 0,-1 1 0,1 0 0,-1-1 0,0 1 0,1-1 0,0 0 0,-1 0 0,1 0 0,0 0 0,-1 0 0,1-1 0,0 1 0,-2-2 0,2 0 0,0 1 0,0-1 0,0 0 0,1 0 0,-1 0 0,1 0 0,0 0 0,0 0 0,0 0 0,0 0 0,1 0 0,-1-1 0,1 1 0,-1 0 0,1 0 0,1-1 0,-1 1 0,0 0 0,1 0 0,-1 0 0,1-1 0,0 1 0,0 0 0,0 0 0,1 0 0,-1 0 0,1 0 0,2-3 0,-3 4 0,0-1 0,1 1 0,-1 0 0,1 0 0,-1 0 0,1 0 0,0 0 0,0 1 0,0-1 0,0 0 0,0 1 0,0-1 0,0 1 0,0 0 0,1 0 0,-1 0 0,0 0 0,1 0 0,-1 1 0,1-1 0,-1 0 0,1 1 0,0 0 0,-1 0 0,1 0 0,-1 0 0,1 0 0,-1 0 0,1 1 0,-1-1 0,1 1 0,-1 0 0,1 0 0,-1 0 0,0 0 0,5 2 0,6 6-151,0-2-1,0 0 0,0 0 0,1-1 1,0-1-1,1-1 0,-1 0 1,18 3-1,-13-5-6674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51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24575,'2'6'0,"1"-1"0,0 0 0,-1 1 0,2-1 0,-1-1 0,0 1 0,1 0 0,0-1 0,0 0 0,0 0 0,1 0 0,5 4 0,3 4 0,4 5 0,-1 1 0,-1 0 0,0 1 0,-2 1 0,0 0 0,16 38 0,-22-45-38,5 17-1289,-12-20-5499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51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24575,'5'0'0,"0"1"0,0 0 0,0 0 0,0 0 0,0 1 0,-1 0 0,1 0 0,7 4 0,-9-3 0,1-1 0,0 0 0,0-1 0,0 1 0,0-1 0,0 1 0,1-1 0,-1 0 0,8 0 0,-11-2 0,1 1 0,-1-1 0,1 0 0,-1 0 0,1 0 0,-1 0 0,0 0 0,1 0 0,-1-1 0,0 1 0,0 0 0,0-1 0,0 1 0,0-1 0,0 1 0,-1-1 0,1 1 0,0-1 0,-1 1 0,1-1 0,-1 0 0,1 1 0,-1-1 0,0 0 0,0 1 0,0-1 0,0 0 0,0-3 0,-1-51 0,0 50-91,0 1 0,0-1 0,-1 0 0,1 1 0,-1 0 0,-1-1 0,1 1 0,-1 0 0,1 0 0,-1 0 0,-1 0 0,1 1 0,-1-1 0,-7-6 0,0 2-6735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1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24575,'1'20'0,"2"0"0,7 35 0,0-8 0,-4-21 0,-3-20 0,-5-19 0,-10-46 0,6 39 0,2 0 0,0-1 0,1 0 0,1 0 0,2-25 0,0 43 0,1 1 0,-1-1 0,1 1 0,0-1 0,0 1 0,0-1 0,0 1 0,0 0 0,0-1 0,1 1 0,-1 0 0,1 0 0,-1 0 0,1 0 0,0 0 0,0 1 0,0-1 0,0 0 0,0 1 0,0 0 0,1-1 0,-1 1 0,0 0 0,1 0 0,-1 0 0,1 0 0,-1 1 0,1-1 0,-1 1 0,6-1 0,10 0 0,-1 0 0,1 1 0,29 3 0,-15 0 0,40-2-1365,-52-1-5461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5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24575,'-1'14'0,"2"0"0,-1-1 0,2 1 0,-1-1 0,2 1 0,4 12 0,-6-22 0,1 0 0,-1-1 0,1 1 0,0-1 0,0 0 0,1 0 0,-1 0 0,0 0 0,1 0 0,0 0 0,0-1 0,0 1 0,0-1 0,0 0 0,1 0 0,-1 0 0,0 0 0,1 0 0,0-1 0,-1 0 0,1 1 0,0-2 0,0 1 0,-1 0 0,8 0 0,7 1-227,-1-1-1,1-1 1,0 0-1,-1-1 1,33-6-1,-34 1-6598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6:5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24575,'3'-1'0,"0"0"0,-1 0 0,1 0 0,0 0 0,-1 0 0,1-1 0,-1 1 0,1-1 0,-1 1 0,0-1 0,4-4 0,17-10 0,-18 15 0,0-1 0,0 1 0,0 0 0,0 1 0,0-1 0,1 1 0,-1 0 0,0 1 0,0-1 0,1 1 0,-1 0 0,0 0 0,9 4 0,-12-5 0,-1 1 0,1 0 0,-1-1 0,1 1 0,-1 0 0,1-1 0,-1 1 0,1 0 0,-1 0 0,0 0 0,0 1 0,1-1 0,-1 0 0,0 0 0,0 1 0,0-1 0,0 0 0,0 1 0,-1-1 0,1 1 0,0-1 0,-1 1 0,1 0 0,-1-1 0,1 1 0,-1-1 0,0 1 0,0 0 0,0-1 0,0 1 0,0 0 0,0 0 0,0-1 0,0 1 0,-1-1 0,1 1 0,-1 0 0,1-1 0,-1 1 0,0-1 0,1 1 0,-1-1 0,0 1 0,0-1 0,0 0 0,-1 2 0,-1 1-72,0-1 1,-1 0-1,1 1 0,0-1 0,-1-1 0,0 1 0,1 0 0,-1-1 1,0 0-1,-1 0 0,1 0 0,0 0 0,0-1 0,-1 0 0,1 1 1,-1-2-1,1 1 0,-9 0 0,-7 0-6754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06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24575,'12'1'0,"0"1"0,-1 1 0,1 0 0,-1 1 0,0 0 0,0 1 0,0 0 0,-1 0 0,11 8 0,49 22 0,-3-12 0,0-3 0,1-3 0,84 10 0,-86-16 0,-43-6 0,1-2 0,29 2 0,471-6 0,-506 0 0,0-1 0,0-1 0,19-5 0,15-3 0,196-49 0,-156 35 0,38-7 0,-50 14 0,118-44 0,-161 47-115,-10 6-135,0-2 0,-2-1 0,1-1 0,27-20 0,-41 25-6576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07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5 24575,'-44'-2'0,"30"0"0,1 2 0,-1-1 0,1 1 0,-1 1 0,1 1 0,-23 5 0,34-6 0,-1 0 0,1 1 0,0-1 0,-1 1 0,1 0 0,0 0 0,0 0 0,0 0 0,0 0 0,0 1 0,1-1 0,-1 0 0,1 1 0,-1-1 0,1 1 0,0 0 0,0-1 0,0 1 0,1 0 0,-1 0 0,0-1 0,1 1 0,0 0 0,0 0 0,0 0 0,0 0 0,1 5 0,0 10 0,2-1 0,0 0 0,7 22 0,-8-31 0,9 31-47,-4-18-392,-1 1-1,4 29 1,-8-30-6387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0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49 462 24575,'4'0'0,"0"1"0,0 0 0,0 0 0,0 0 0,0 0 0,-1 1 0,1 0 0,0-1 0,-1 1 0,0 1 0,1-1 0,-1 0 0,0 1 0,0 0 0,0 0 0,0 0 0,2 4 0,42 62 0,-39-57 0,26 51 0,-22-38 0,-12-23 0,-5-9 0,-30-50 0,2 0 0,-46-118 0,58 126 0,11 27 0,0-1 0,-6-26 0,15 43 0,-1 0 0,1 0 0,0 0 0,1 0 0,-1-1 0,1 1 0,1 0 0,-1 0 0,1 0 0,0 0 0,0 0 0,1 0 0,2-8 0,-1 10 0,-1 0 0,0 1 0,1-1 0,0 1 0,0-1 0,0 1 0,0 0 0,1 0 0,-1 1 0,1-1 0,0 1 0,-1 0 0,8-4 0,65-21 0,-28 11 0,75-27-1365,-110 36-5461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09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24575,'4'0'0,"5"0"0,5 0 0,5 0 0,-2-5 0,1 0 0,2 0 0,-4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0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24575,'5'2'0,"1"0"0,-1 1 0,0-1 0,0 1 0,0 0 0,-1 0 0,1 0 0,7 8 0,6 4 0,-12-12 0,0 0 0,0 0 0,0 0 0,1-1 0,-1 0 0,1 0 0,-1 0 0,1-1 0,0 0 0,11 0 0,-16-1 0,0 0 0,1 0 0,-1 0 0,1 0 0,-1-1 0,0 1 0,1-1 0,-1 1 0,0-1 0,1 0 0,-1 0 0,0 0 0,0 0 0,0 0 0,0-1 0,0 1 0,0-1 0,0 1 0,-1-1 0,1 0 0,0 1 0,-1-1 0,1 0 0,-1 0 0,0 0 0,0 0 0,0-1 0,0 1 0,0 0 0,0 0 0,0-1 0,0-2 0,-1 2-72,0 1 1,0 0-1,0-1 0,0 1 0,-1 0 0,1-1 0,-1 1 0,0 0 1,1 0-1,-1-1 0,0 1 0,0 0 0,-1 0 0,1 0 0,0 0 1,-1 0-1,1 1 0,-3-4 0,-6-6-6754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1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24575,'35'-6'0,"-32"4"0,0 1 0,0 1 0,0-1 0,0 0 0,1 1 0,-1-1 0,0 1 0,0 0 0,5 1 0,-6-1 0,-1 1 0,1 0 0,-1 0 0,1 0 0,-1 0 0,0 0 0,0 0 0,0 0 0,1 0 0,-1 0 0,0 0 0,0 1 0,0-1 0,-1 0 0,1 1 0,0-1 0,0 1 0,-1-1 0,1 1 0,-1-1 0,1 1 0,-1-1 0,0 1 0,1 3 0,-1 1 0,0 1 0,0-1 0,0 1 0,0 0 0,-1-1 0,0 1 0,-1-1 0,1 0 0,-1 1 0,-1-1 0,1 0 0,-1 0 0,0 0 0,0 0 0,-1-1 0,1 1 0,-1-1 0,-7 7 0,4-4 0,1 0 0,1 0 0,0 1 0,0 0 0,1 0 0,-7 17 0,11-25 0,0 0 0,-1 0 0,1 0 0,0 0 0,0 0 0,0 0 0,0 0 0,0 0 0,0 0 0,0 0 0,0 1 0,1-1 0,-1 0 0,0 0 0,1 0 0,-1 0 0,1 0 0,-1 0 0,1 0 0,-1 0 0,1 0 0,0-1 0,-1 1 0,1 0 0,1 1 0,0 0 0,1-1 0,-1 1 0,1-1 0,0 0 0,-1 0 0,1 0 0,0 0 0,0 0 0,5 0 0,8 1 0,0-1 0,31-2 0,-35 0 0,110-1-1365,-101 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1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24575,'4'0'0,"2"-4"0,3-1 0,4 0 0,5 1 0,2 1 0,-1-3 0,-1-1 0,1 2 0,2 1 0,0 1 0,-2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2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24575,'4'-1'0,"0"0"0,1 0 0,-1-1 0,0 1 0,0-1 0,0 0 0,-1-1 0,7-3 0,9-6 0,28-8 0,0 2 0,92-23 0,-137 40 0,0 0 0,0 1 0,-1-1 0,1 1 0,0-1 0,0 1 0,0 0 0,0 0 0,0-1 0,-1 1 0,1 1 0,0-1 0,0 0 0,0 0 0,0 1 0,-1-1 0,1 1 0,0-1 0,0 1 0,-1 0 0,1 0 0,0 0 0,-1 0 0,1 0 0,-1 0 0,1 0 0,-1 0 0,0 1 0,1-1 0,-1 0 0,0 1 0,0-1 0,0 1 0,0 0 0,0-1 0,0 1 0,-1 0 0,1 0 0,0-1 0,-1 1 0,1 0 0,-1 0 0,0 0 0,0 0 0,0 2 0,0 3 0,0 0 0,-1-1 0,0 1 0,0 0 0,0-1 0,-1 0 0,0 1 0,0-1 0,-1 0 0,0 0 0,0 0 0,-4 6 0,-91 108 0,98-120 0,-1 1 0,1-1 0,0 1 0,-1-1 0,1 1 0,0-1 0,-1 1 0,1-1 0,0 1 0,0 0 0,0-1 0,-1 1 0,1-1 0,0 1 0,0-1 0,0 1 0,0 0 0,0-1 0,0 1 0,0-1 0,0 1 0,0 0 0,1-1 0,-1 1 0,0-1 0,0 1 0,0-1 0,1 1 0,-1 0 0,1 0 0,17 8 0,32-6 0,-46-3 0,46-1-1365,-29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16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478 0 24575,'-13'1'0,"-1"1"0,1 0 0,-1 1 0,1 0 0,0 1 0,0 0 0,0 1 0,0 1 0,-13 8 0,5-2 0,2 0 0,0 2 0,0 0 0,-26 27 0,-5 1 0,40-36 0,1 1 0,0 1 0,0 0 0,0 0 0,-13 18 0,7-4 0,1 0 0,1 1 0,1 1 0,-11 33 0,20-51 0,0 1 0,1 0 0,0 0 0,1 0 0,-1 0 0,1 1 0,1-1 0,-1 0 0,1 0 0,1 1 0,-1-1 0,1 0 0,0 0 0,1 1 0,0-1 0,0 0 0,0-1 0,1 1 0,0 0 0,7 9 0,-2-7 0,0-1 0,1 0 0,0-1 0,1 0 0,0-1 0,0 1 0,0-2 0,0 0 0,1 0 0,0-1 0,0 0 0,1-1 0,-1 0 0,0-1 0,13 1 0,-23-3 0,1 1 0,-1-1 0,1 0 0,-1 0 0,0 0 0,1 0 0,-1 0 0,1-1 0,-1 1 0,0 0 0,1-1 0,-1 1 0,0 0 0,1-1 0,-1 0 0,0 1 0,0-1 0,0 0 0,1 0 0,-1 0 0,0 1 0,0-1 0,0 0 0,0 0 0,1-3 0,0 1 0,-1 0 0,0 0 0,0 0 0,0 0 0,0 0 0,0 0 0,-1-1 0,1 1 0,-1 0 0,0-7 0,0 2 0,-1 0 0,0 0 0,0 0 0,-1 0 0,0 0 0,0 0 0,-1 1 0,-6-13 0,2 11-97,-2 1-1,1 0 1,-1 0-1,0 1 1,-1 0-1,0 1 1,0 0-1,0 1 1,-1 0-1,0 0 1,1 1-1,-2 0 0,-11-1 1,11 2-6729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3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24575,'4'0'0,"5"0"0,6 0 0,3 0 0,4 0 0,1 0 0,2 0 0,-5-4 0,0-1 0,-1 0 0,2 1 0,-4-3 0,-4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3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24575,'35'6'0,"-33"-5"0,0 0 0,0 0 0,0 0 0,0 0 0,0-1 0,0 1 0,1-1 0,-1 0 0,0 1 0,0-1 0,0 0 0,1-1 0,-1 1 0,0 0 0,0 0 0,0-1 0,0 1 0,0-1 0,1 0 0,-1 0 0,0 0 0,0 0 0,-1 0 0,1 0 0,0 0 0,0-1 0,0 1 0,-1-1 0,1 1 0,-1-1 0,1 1 0,-1-1 0,2-3 0,3-7 0,2 0 0,-4 27 0,-5-2 0,-1 1 0,0-1 0,-6 21 0,-5 34 0,-9 53-1365,20-103-5461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 24575,'7'1'0,"1"0"0,0 0 0,0 1 0,0 0 0,0 0 0,-1 0 0,1 1 0,-1 1 0,0-1 0,12 9 0,36 14 0,-53-25 0,-1-1 0,1 1 0,0-1 0,0 1 0,-1-1 0,1 0 0,0 0 0,0 0 0,-1 0 0,1 0 0,0 0 0,-1-1 0,1 1 0,0-1 0,-1 1 0,1-1 0,0 1 0,-1-1 0,1 0 0,-1 0 0,1 0 0,-1 0 0,1 0 0,-1 0 0,0 0 0,0 0 0,1 0 0,-1-1 0,0 1 0,0-1 0,0 1 0,0-1 0,-1 1 0,1-1 0,0 1 0,0-1 0,-1 0 0,1 1 0,-1-3 0,4-10 0,-1 0 0,-1 0 0,2-29 0,-1 10 0,5-16 4,-5 27-460,1 0-1,8-23 1,-7 30-6370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5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 24575,'1'4'0,"0"1"0,0-1 0,1 0 0,0 1 0,-1-1 0,1 0 0,1 0 0,-1 0 0,4 4 0,11 24 0,-17-30 0,1 1 0,-1 0 0,1 0 0,-1-1 0,0 1 0,0 0 0,0 0 0,-1-1 0,1 1 0,-1 0 0,1-1 0,-1 1 0,0 0 0,0-1 0,0 1 0,0-1 0,-1 1 0,1-1 0,-1 0 0,1 0 0,-1 1 0,0-1 0,0 0 0,0 0 0,0-1 0,0 1 0,0 0 0,0-1 0,-1 1 0,1-1 0,-1 0 0,1 0 0,-1 0 0,-4 1 0,1 1 0,-1-1 0,1 0 0,0 0 0,-1 0 0,0-1 0,1 0 0,-1-1 0,0 0 0,1 0 0,-1 0 0,0 0 0,1-1 0,-13-3 0,16 3 0,1 0 0,0 0 0,0-1 0,0 1 0,0 0 0,1-1 0,-1 1 0,0-1 0,1 1 0,-1-1 0,1 0 0,-1 1 0,1-1 0,0 0 0,-1 0 0,1 0 0,0 0 0,0-1 0,1 1 0,-1 0 0,0 0 0,1 0 0,-1-1 0,1 1 0,0 0 0,0-1 0,0 1 0,0 0 0,0 0 0,0-1 0,1-1 0,0 1 0,0 0 0,-1 0 0,1 0 0,0 1 0,0-1 0,0 0 0,1 1 0,-1-1 0,1 1 0,-1-1 0,1 1 0,0 0 0,0 0 0,0 0 0,0 0 0,0 0 0,1 0 0,-1 1 0,0-1 0,1 1 0,0-1 0,-1 1 0,1 0 0,3-1 0,1 1 0,0 0 0,0 0 0,0 1 0,1 1 0,-1-1 0,0 1 0,0 0 0,12 4 0,61 24 0,-18-6 0,7-10-1365,-48-11-5461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5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24575,'0'5'0,"4"0"0,1 4 0,5 5 0,-1 3 0,3 0 0,0 0 0,1-2 0,-2 0 0,2-3 0,-1 1 0,1-2 0,-2 2 0,-2 2 0,1-2 0,-2 2 0,-1-2-8191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6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24575,'5'1'0,"1"1"0,-1 0 0,0 1 0,0-1 0,0 1 0,0 0 0,-1 0 0,1 1 0,4 3 0,3 2 0,-7-5 0,1 0 0,0-1 0,0 1 0,0-2 0,1 1 0,-1-1 0,0 0 0,1 0 0,10 1 0,-15-3 0,0 1 0,0-1 0,0 0 0,0-1 0,0 1 0,0 0 0,0-1 0,0 1 0,0-1 0,0 1 0,0-1 0,-1 0 0,1 0 0,0 0 0,0 0 0,-1 0 0,1 0 0,0 0 0,-1 0 0,1-1 0,-1 1 0,0-1 0,0 1 0,1-1 0,-1 0 0,0 1 0,0-1 0,0 0 0,-1 0 0,1 0 0,0 0 0,-1 1 0,1-1 0,-1 0 0,1-4 0,0 0 0,0 0 0,0 0 0,-1 0 0,0 0 0,0 0 0,0 0 0,-1 0 0,0 0 0,-3-10 0,3 13 0,0-1 0,-1 1 0,1 0 0,-1 0 0,0 0 0,0 0 0,0 0 0,0 1 0,0-1 0,-1 1 0,1-1 0,-1 1 0,0 0 0,0 0 0,0 0 0,0 0 0,0 0 0,-3-1 0,-11-4-1365,4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7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24575,'4'2'0,"-1"0"0,0 1 0,1-1 0,-1 1 0,0-1 0,0 1 0,-1 0 0,1 0 0,0 0 0,-1 0 0,0 1 0,0-1 0,3 6 0,5 5 0,-5-7-50,7 9 85,1 0 0,1-1 1,0 0-1,32 24 1,-42-36-92,0-1 1,0 1 0,0-1 0,1 0-1,-1 0 1,1 0 0,-1-1 0,1 1-1,-1-1 1,1 0 0,0-1 0,0 1-1,0-1 1,-1 0 0,1 0 0,0-1-1,0 1 1,0-1 0,-1 0 0,1 0-1,-1 0 1,1-1 0,-1 0 0,1 0-1,-1 0 1,7-5 0,1-1-6771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27:1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24575,'4'-2'0,"0"0"0,-1-1 0,0 1 0,1-1 0,-1 0 0,0 0 0,0 0 0,3-5 0,9-7 0,-8 11 0,-1 0 0,1 0 0,0 1 0,0 0 0,0 0 0,1 1 0,-1 0 0,1 0 0,-1 1 0,1 0 0,-1 0 0,1 1 0,11 1 0,-15-1 0,0 0 0,0 0 0,0 0 0,1 1 0,-1 0 0,0 0 0,0 0 0,0 0 0,0 1 0,0-1 0,-1 1 0,1 0 0,0 0 0,-1 1 0,1-1 0,-1 1 0,0-1 0,0 1 0,0 0 0,0 0 0,-1 1 0,1-1 0,-1 1 0,0-1 0,4 7 0,-6-7 0,1 0 0,-1 0 0,0 0 0,0 0 0,0-1 0,0 1 0,0 0 0,-1 0 0,1 0 0,-1 0 0,1 0 0,-1 0 0,0-1 0,-1 1 0,1 0 0,0-1 0,-1 1 0,1-1 0,-1 1 0,0-1 0,0 0 0,0 0 0,0 0 0,0 0 0,0 0 0,-1 0 0,1 0 0,0-1 0,-1 1 0,0-1 0,-3 1 0,-6 5 0,-1-1 0,1-1 0,-2 0 0,1-1 0,-15 3 0,-9 3-1365,22-5-5461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24575,'1'24'0,"2"-1"0,5 28 0,4 41 0,-9-52 0,9 42 0,-2-14 0,-4-31 0,13 42 0,3 19 0,-4-23-1365,-15-57-5461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24575,'0'-2'0,"1"1"0,-1 0 0,1 0 0,-1 0 0,1 0 0,-1 0 0,1 0 0,0 1 0,-1-1 0,1 0 0,0 0 0,0 0 0,0 0 0,0 1 0,-1-1 0,1 1 0,0-1 0,0 0 0,0 1 0,0-1 0,1 1 0,-1 0 0,0-1 0,0 1 0,0 0 0,0 0 0,2 0 0,36-5 0,-34 5 0,15-2 0,1 1 0,0 1 0,-1 1 0,1 1 0,25 6 0,-38-6 0,-1 0 0,1 1 0,0 0 0,-1 1 0,0-1 0,0 1 0,0 1 0,0-1 0,-1 1 0,0 1 0,0-1 0,0 1 0,0 0 0,-1 0 0,0 0 0,5 10 0,-3-5 0,-3-5 0,0-1 0,-1 1 0,0 0 0,0 0 0,0 0 0,-1 0 0,3 10 0,-5-13 0,0 0 0,-1 0 0,1 0 0,0 0 0,-1 0 0,1 0 0,-1 0 0,0 0 0,0 0 0,-1-1 0,1 1 0,0 0 0,-1-1 0,1 1 0,-1 0 0,0-1 0,0 0 0,0 0 0,-4 4 0,-1 0 0,0 0 0,0 0 0,0-1 0,-1 0 0,1-1 0,-1 0 0,-1 0 0,-12 4 0,-73 17 0,60-18 0,-6 0-1365,21-6-5461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2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24575,'4'0'0,"6"0"0,4 0 0,5 0 0,2 0 0,3 0 0,0 0 0,1 0 0,0 0 0,0 0 0,-1 0 0,0 0 0,0 0 0,0 0 0,-4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0 24575,'-9'0'0,"1"0"0,0 1 0,-1 0 0,1 0 0,0 0 0,0 1 0,0 1 0,0-1 0,0 1 0,1 0 0,-1 1 0,1 0 0,0 0 0,0 1 0,0 0 0,1 0 0,-1 0 0,1 1 0,1 0 0,-1 0 0,1 1 0,0-1 0,0 1 0,1 0 0,0 1 0,-6 13 0,3-1 0,1 0 0,2 0 0,-1 1 0,2-1 0,1 1 0,1 0 0,2 40 0,-1-53 0,1 0 0,0 0 0,0 0 0,1 0 0,0-1 0,0 1 0,1-1 0,0 1 0,0-1 0,1 0 0,0 0 0,0 0 0,1 0 0,-1-1 0,2 0 0,-1 0 0,1 0 0,-1-1 0,2 0 0,-1 0 0,0 0 0,1-1 0,12 6 0,-8-6 0,0-1 0,1-1 0,-1 0 0,1 0 0,-1-1 0,1-1 0,0 0 0,-1 0 0,1-1 0,-1-1 0,13-3 0,-23 5 0,0 0 0,0 0 0,0 0 0,-1-1 0,1 1 0,0 0 0,-1-1 0,1 1 0,0 0 0,-1-1 0,1 1 0,0-1 0,-1 1 0,1-1 0,-1 1 0,1-1 0,-1 1 0,1-1 0,-1 1 0,1-1 0,-1 0 0,1 1 0,-1-1 0,0 0 0,0 0 0,1 1 0,-1-1 0,0 0 0,0-1 0,0 1 0,0-1 0,-1 1 0,1-1 0,-1 1 0,0-1 0,1 1 0,-1 0 0,0-1 0,0 1 0,0 0 0,0 0 0,0-1 0,-2-1 0,-47-33 0,43 32 0,1 0 0,1 1 0,0-1 0,1 0 0,-1 0 0,1 0 0,-1-1 0,1 0 0,-5-8 0,8 12 0,0-1 0,1 1 0,-1-1 0,1 0 0,-1 1 0,1-1 0,-1 0 0,1 0 0,0 1 0,0-1 0,0 0 0,0 0 0,0 1 0,0-1 0,1 0 0,-1 1 0,0-1 0,1 0 0,0 1 0,-1-1 0,1 0 0,0 1 0,0-1 0,0 1 0,0-1 0,0 1 0,0 0 0,0-1 0,0 1 0,0 0 0,1 0 0,-1 0 0,1 0 0,1-1 0,6-5 0,0 0 0,0 1 0,0 0 0,1 1 0,0 0 0,0 1 0,20-7 0,-26 10 0,1 1 0,-1-1 0,1 1 0,-1 0 0,1 0 0,-1 1 0,1-1 0,-1 1 0,0 0 0,1 0 0,-1 1 0,0-1 0,0 1 0,0 0 0,0 0 0,0 0 0,0 0 0,0 1 0,-1 0 0,1 0 0,5 6 0,12 13-103,-17-17 24,0 0 0,1 0 0,-1-1 0,1 1 1,0-1-1,0 0 0,0-1 0,1 1 0,-1-1 0,1 0 0,0 0 0,0-1 1,0 1-1,0-1 0,6 1 0,7-1-6747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24575,'3'0'0,"-1"1"0,1 0 0,-1 0 0,1 0 0,-1 0 0,0 0 0,1 1 0,-1-1 0,0 1 0,0 0 0,0-1 0,0 1 0,0 0 0,0 0 0,-1 0 0,1 0 0,-1 1 0,1-1 0,-1 0 0,2 6 0,21 49 0,-7-10 0,-3 0 0,-1 1 0,-2 0 0,-3 1 0,4 90 0,-11-125-273,1 0 0,-1-1 0,2 1 0,4 12 0,-3-10-6553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24575,'1'-1'0,"-1"0"0,1 0 0,-1 0 0,1 0 0,-1 0 0,1 0 0,-1 0 0,1 0 0,0 0 0,0 0 0,-1 0 0,1 1 0,0-1 0,0 0 0,0 1 0,0-1 0,0 0 0,0 1 0,0-1 0,0 1 0,0 0 0,0-1 0,0 1 0,1 0 0,-1 0 0,0 0 0,2-1 0,36-3 0,-35 4 0,29-2 0,0 1 0,0 1 0,0 2 0,63 13 0,-78-12-455,0 0 0,30 0 0,-28-2-6371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24575,'4'0'0,"5"0"0,6 0 0,3 0 0,4 0 0,1 0 0,2 0 0,-1 0 0,1 0 0,0 0 0,-1 0 0,0 0 0,-4 4 0,-1 1 0,-5 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24575,'4'0'0,"6"0"0,4 0 0,5 0 0,2 0 0,3 0 0,0 0 0,1 0 0,-5 4 0,-1 1 0,1 0 0,0-1 0,1-1 0,-3 3 0,-1 0 0,-2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24575,'1'0'0,"-1"1"0,1-1 0,0 0 0,0 1 0,0-1 0,0 1 0,-1-1 0,1 1 0,0-1 0,0 1 0,-1-1 0,1 1 0,-1 0 0,1-1 0,0 1 0,-1 0 0,1 0 0,-1-1 0,1 1 0,-1 0 0,0 0 0,1 0 0,-1 0 0,0 1 0,8 30 0,-4-16 0,9 28 0,13 91 0,-21-88-1,-2 1 0,-5 57-1,1-26-1359,1-58-5465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24575,'17'-1'0,"1"-1"0,32-7 0,31-4 0,-47 12 0,-4-1 0,0 2 0,53 5 0,-76-4 0,0 0 0,0 1 0,0-1 0,0 2 0,0-1 0,0 1 0,-1 0 0,1 0 0,-1 1 0,0-1 0,0 2 0,0-1 0,0 0 0,-1 1 0,0 0 0,8 10 0,-9-8 0,-1 0 0,0 0 0,0 1 0,-1-1 0,0 1 0,0-1 0,-1 1 0,0-1 0,0 1 0,-1 0 0,1 0 0,-2-1 0,1 1 0,-1 0 0,-1-1 0,1 1 0,-1-1 0,-1 1 0,1-1 0,-1 0 0,-1 0 0,1 0 0,-1 0 0,0-1 0,-1 1 0,1-1 0,-1 0 0,0-1 0,-1 1 0,-10 7 0,-2-2 0,-1-2 0,1-1 0,-2 0 0,1-1 0,-1-1 0,0-1 0,-1-1 0,1-1 0,-1-1 0,1 0 0,-23-2 0,44 0 0,-1 0 0,0 0 0,0 0 0,0 0 0,0 1 0,0-1 0,0 0 0,0 0 0,0 0 0,0 0 0,0 0 0,0 0 0,0 0 0,0 0 0,0 0 0,0 0 0,0 0 0,0 0 0,0 1 0,0-1 0,0 0 0,0 0 0,0 0 0,0 0 0,0 0 0,0 0 0,-1 0 0,1 0 0,0 0 0,0 0 0,0 0 0,0 0 0,0 0 0,0 0 0,0 0 0,0 0 0,0 1 0,0-1 0,0 0 0,0 0 0,0 0 0,0 0 0,0 0 0,0 0 0,-1 0 0,1 0 0,0 0 0,0 0 0,0 0 0,0 0 0,0 0 0,0 0 0,0 0 0,0 0 0,10 5 0,17 5 0,27-3 0,-32-4 0,0 0 0,1 1 0,-2 2 0,22 7 0,-24-6 0,-8-3 0,0 0 0,0 1 0,19 12 0,-27-15 0,0 1 0,0-1 0,0 1 0,0 0 0,-1 0 0,1 0 0,-1 0 0,1 0 0,-1 1 0,0-1 0,-1 1 0,1-1 0,-1 1 0,1 0 0,1 7 0,-3-9 0,0 0 0,0 0 0,0-1 0,0 1 0,-1 0 0,1 0 0,0 0 0,-1 0 0,0 0 0,1 0 0,-1-1 0,0 1 0,0 0 0,0-1 0,0 1 0,0 0 0,0-1 0,0 1 0,0-1 0,-1 0 0,1 1 0,-1-1 0,1 0 0,-1 0 0,1 0 0,-1 0 0,0 0 0,0 0 0,1 0 0,-3 0 0,-10 5 0,1-1 0,-2-1 0,-13 3 0,6-1 0,-16 4-227,0-1-1,-1-2 1,1-2-1,-2-1 1,-40-2-1,60-2-6598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24575,'1'19'0,"2"-1"0,0 0 0,1 0 0,1 0 0,9 21 0,-1 2 0,1 3 0,5 16 0,-2 0 0,10 79 0,-5-18-1365,-21-102-5461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4:32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24575,'86'-1'0,"91"3"0,-157 1 0,-1 1 0,1 0 0,-1 2 0,0 0 0,-1 1 0,1 1 0,-1 1 0,-1 1 0,0 0 0,0 1 0,-1 1 0,0 0 0,-1 1 0,-1 1 0,0 0 0,-1 1 0,0 1 0,-1 0 0,13 23 0,-21-28 0,-1 0 0,1 1 0,-2-1 0,0 1 0,0-1 0,-1 1 0,0 0 0,-1 0 0,0-1 0,-1 1 0,-1 0 0,1 0 0,-2-1 0,-5 16 0,6-23 0,-1 1 0,0-1 0,0 0 0,-1 0 0,0 0 0,1 0 0,-1-1 0,0 1 0,-1-1 0,-7 5 0,-54 27 0,39-22 0,15-7 0,-11 8 0,-1-2 0,0-1 0,0-1 0,-1-1 0,-49 11 0,56-16-1365,3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43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24575,'1022'0'0,"-1004"1"0,0 1 0,31 7 0,32 3 0,657-10 0,-360-5 0,690 3 0,-1050-1 0,0-1 0,31-7 0,32-3 0,-2 12 0,-47 1 0,1-1 0,-1-2 0,63-11 0,-34 4-1365,-41 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9:54:27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24575,'4'0'0,"5"0"0,6 0 0,3 0 0,4 0 0,1 0 0,2 0 0,0 0 0,-1 0 0,1 0 0,0 0 0,-1 0 0,0 0 0,-5 0 0,0 0 0,-5 0-8191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47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1398 24575,'5'2'0,"0"0"0,-1 0 0,1 0 0,-1 1 0,0 0 0,0 0 0,0 0 0,0 0 0,-1 1 0,1-1 0,4 8 0,3-1 0,85 112 0,-61-86 0,1-2 0,2-2 0,73 49 0,-83-65 0,0-1 0,1-1 0,1-1 0,0-2 0,0-1 0,34 6 0,-61-16 0,33 8 0,0-1 0,0-3 0,41 1 0,-56-4 0,1 1 0,30 7 0,-29-4 0,0-2 0,26 1 0,521-4 0,-552-1 0,-1-1 0,33-8 0,31-2 0,-36 9 0,54-11 0,-95 13 0,142-19 0,92-28 0,-11 1 0,54-19 0,-229 50 0,0-3 0,-1-1 0,60-35 0,-61 30 0,62-22 0,-13 5 0,236-134 0,-106 34 0,56-48 0,94-71 0,-286 207 0,31-23 0,19-13 0,-45 32 0,-20 10 0,-33 22 0,49-39 0,16-10 0,-69 49 0,45-37 0,-75 54 0,0 2 0,1-1 0,0 2 0,16-7 0,35-22 0,-63 35 0,1 0 0,-1 0 0,0 0 0,1 0 0,-1 0 0,0-1 0,1 1 0,-1 0 0,0 0 0,1 0 0,-1-1 0,0 1 0,0 0 0,1 0 0,-1-1 0,0 1 0,0 0 0,1-1 0,-1 1 0,0 0 0,0-1 0,0 1 0,0 0 0,0-1 0,1 1 0,-1 0 0,0-1 0,0 1 0,0-1 0,0 1 0,0 0 0,0-1 0,0 1 0,0 0 0,0-1 0,-1 1 0,1-1 0,0 1 0,0 0 0,0-1 0,0 1 0,-1-1 0,-18-5 0,-27 5 0,31 5 0,-198 35 0,193-38 0,4 0 0,31 0 0,13-3 0,47-9 0,-54 6 0,1 2 0,0 1 0,0 0 0,27 2 0,-47 0 0,1 1 0,-1 0 0,1-1 0,-1 1 0,1 0 0,-1 0 0,0 0 0,1 0 0,-1 1 0,0-1 0,0 1 0,0-1 0,0 1 0,0 0 0,0 0 0,0 0 0,-1 0 0,1 0 0,-1 0 0,1 0 0,-1 0 0,0 1 0,0-1 0,0 1 0,0-1 0,0 1 0,-1-1 0,1 1 0,-1-1 0,1 5 0,0 11 0,0 0 0,-1-1 0,-3 30 0,0-15 0,3-7-64,0-14-197,0 0 1,0-1 0,-1 1 0,-3 12 0,-2-7-6566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52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30 311 24575,'0'-16'0,"1"-1"0,1 0 0,0 1 0,1-1 0,1 1 0,1 0 0,0 0 0,1 0 0,0 1 0,2 0 0,14-24 0,-17 32 0,1-1 0,0 1 0,0 1 0,0-1 0,1 1 0,0 0 0,0 0 0,0 1 0,1 0 0,0 0 0,0 1 0,0 0 0,0 1 0,1-1 0,0 2 0,-1-1 0,1 1 0,0 0 0,0 1 0,0 0 0,0 1 0,19 1 0,-24-1 0,1 1 0,0 0 0,0 0 0,-1 0 0,1 1 0,0 0 0,-1 0 0,1 0 0,-1 0 0,0 1 0,0-1 0,0 1 0,0 0 0,0 1 0,3 3 0,-1 0 0,0 0 0,-1 1 0,0 0 0,0 0 0,0 1 0,-1-1 0,4 13 0,-1 2 0,-1-1 0,-2 2 0,0-1 0,-1 0 0,0 36 0,-3-51 0,0 0 0,0 0 0,-1 0 0,0 0 0,0 0 0,-1 0 0,0-1 0,-6 14 0,6-17 0,-1 1 0,0-1 0,-1 0 0,1 0 0,-1 0 0,0-1 0,1 1 0,-2-1 0,1 0 0,0 0 0,-1 0 0,1 0 0,-1-1 0,-6 2 0,-6 3 0,0-1 0,0 0 0,0-2 0,-1 0 0,0-1 0,0-1 0,0 0 0,0-2 0,0 0 0,0-1 0,0 0 0,-21-6 0,33 5 0,1 0 0,-1-1 0,1 0 0,-1 0 0,1 0 0,0 0 0,0-1 0,1 0 0,-1 0 0,1 0 0,0-1 0,0 0 0,0 1 0,1-1 0,0-1 0,0 1 0,0 0 0,0-1 0,1 1 0,0-1 0,0 0 0,-1-7 0,0 1 0,0 0 0,1-1 0,0 1 0,1-1 0,1 0 0,0 1 0,0-1 0,2 0 0,4-21 0,-3 27-11,1 0-1,0 0 1,0 0 0,1 1-1,0 0 1,0 0-1,1 0 1,-1 1 0,1-1-1,1 1 1,-1 1-1,1-1 1,9-4 0,11-10-1195,-15 11-5620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5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24575,'-1'1'0,"1"0"0,-1-1 0,0 1 0,0 0 0,1-1 0,-1 1 0,1 0 0,-1 0 0,1 0 0,-1-1 0,1 1 0,-1 0 0,1 0 0,0 0 0,-1 0 0,1 0 0,0 0 0,0 0 0,0 0 0,-1 0 0,1 0 0,0 0 0,1 0 0,-1 0 0,0 0 0,0 0 0,0-1 0,0 1 0,1 0 0,-1 0 0,0 0 0,1 0 0,-1 0 0,1 0 0,-1 0 0,1-1 0,0 1 0,-1 0 0,1 0 0,0-1 0,-1 1 0,1 0 0,0-1 0,0 1 0,-1-1 0,1 1 0,0-1 0,0 0 0,1 1 0,2 0 0,-1 0 0,1-1 0,0 0 0,-1 0 0,1 0 0,-1 0 0,1-1 0,4 0 0,-7 1 0,-1 0 0,1 0 0,-1 0 0,1 0 0,0 0 0,-1 0 0,1 0 0,-1 0 0,1 0 0,-1 0 0,1 0 0,0-1 0,-1 1 0,1 0 0,-1 0 0,1-1 0,-1 1 0,1 0 0,-1-1 0,1 1 0,-1 0 0,1-1 0,-1 1 0,0-1 0,1 1 0,-1-1 0,0 1 0,1-1 0,-1 1 0,0-1 0,0 1 0,1-1 0,-1 1 0,0-1 0,0 0 0,0 1 0,0-1 0,0 1 0,0-1 0,0 0 0,0 1 0,0-1 0,0 1 0,0-1 0,0 1 0,0-1 0,0 0 0,0 1 0,-1-1 0,1 1 0,0-1 0,0 1 0,-1-1 0,1 1 0,0-1 0,-2 0 0,3 2-22,-1-1 0,1 1 0,-1 0 0,0 0 0,1 0 0,-1 0 0,0-1 0,0 1 0,0 0 0,0 0 0,0 0 0,0 0 0,0 0 0,0-1 0,0 1 0,0 0 0,0 0 0,0 0 0,0 0 0,-1 0 0,1-1 0,0 1 0,-1 0 0,1 0 0,-1-1 0,1 1 0,-1 0 0,1 0 0,-1-1 0,1 1 0,-1-1 0,0 1 0,1 0 0,-1-1 0,0 1 0,0-1-1,1 0 1,-1 1 0,0-1 0,0 0 0,0 1 0,1-1 0,-1 0 0,0 0 0,0 0 0,0 1 0,0-1 0,0 0 0,1 0 0,-1 0 0,0-1 0,0 1 0,0 0 0,0 0 0,0 0 0,1-1 0,-1 1 0,0 0 0,0-1 0,0 1 0,-1-1 0,9 4-6804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55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24575,'4'0'0,"6"0"0,4 0 0,5 0 0,2 0 0,3 0 0,0 0 0,1 0 0,0 0 0,-1 0 0,1 0 0,-1 0 0,-4-4 0,-2-1 0,-3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39:5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24575,'-2'85'0,"4"92"0,-2-175 0,0-1 0,0 0 0,0 1 0,0-1 0,0 1 0,0-1 0,1 0 0,-1 1 0,0-1 0,1 0 0,-1 1 0,1-1 0,-1 0 0,1 0 0,0 1 0,0-1 0,-1 0 0,1 0 0,0 0 0,0 0 0,0 0 0,0 0 0,0 0 0,0 0 0,0 0 0,1-1 0,-1 1 0,0 0 0,0-1 0,1 1 0,-1-1 0,0 1 0,1-1 0,-1 0 0,0 1 0,1-1 0,-1 0 0,0 0 0,1 0 0,-1 0 0,1 0 0,-1 0 0,0-1 0,1 1 0,-1 0 0,0-1 0,1 1 0,1-2 0,10-3 0,-1-1 0,0-1 0,0 0 0,14-11 0,-5 4 0,-11 9 0,0 1 0,0-1 0,1 2 0,-1 0 0,1 0 0,0 1 0,0 0 0,0 1 0,0 0 0,0 1 0,1 0 0,-1 1 0,0 0 0,0 0 0,0 2 0,20 5 0,-28-6 0,0 0 0,0 0 0,-1 0 0,1 0 0,0 1 0,-1-1 0,0 1 0,1-1 0,-1 1 0,0 0 0,0 0 0,-1 0 0,1 0 0,-1 0 0,1 0 0,-1 0 0,0 0 0,0 1 0,0-1 0,-1 1 0,1-1 0,-1 0 0,0 1 0,0-1 0,0 1 0,0-1 0,-1 1 0,1-1 0,-2 4 0,1 1 0,-1 0 0,0 0 0,-1 0 0,1 0 0,-2 0 0,1 0 0,-1-1 0,0 0 0,0 0 0,-1 0 0,-6 6 0,-3 2 0,0-2 0,-1 0 0,0-1 0,-1 0 0,-1-1 0,0-1 0,0-1 0,-1 0 0,0-1 0,-1-1 0,-21 5 0,7-2-13,-33 6-1339,47-14-5474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24028,'0'24'0,"143"-24"0,-143-24 0,-143 24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26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1212 24575,'1'5'0,"0"1"0,0 0 0,1-1 0,-1 1 0,1-1 0,0 0 0,1 0 0,-1 0 0,1 0 0,0 0 0,1 0 0,-1-1 0,8 9 0,59 52 0,-65-61 0,36 26 0,1-3 0,1-2 0,1-1 0,47 18 0,-46-22 0,5 1 0,69 18 0,-4-3 0,-81-25 0,0-3 0,1-1 0,69 5 0,-89-10 0,54 9 0,-46-7 0,0 0 0,29 0 0,376-5 0,-411 0 0,1-1 0,32-7 0,31-4 0,-46 13 0,-7 0 0,0-2 0,0 0 0,29-7 0,132-15 0,168-48 0,-210 47 0,-9 2 0,3 0 0,-54 0 0,-1-4 0,128-59 0,-175 71 0,0 2 0,0 2 0,1 1 0,48-4 0,-16-2 0,-1-2 0,0-3 0,127-58 0,-105 41 0,184-47 0,-189 58 0,149-67 0,-177 68 0,134-42 0,-4 2 0,-65 6 0,-78 36 0,2 2 0,58-19 0,-69 27 0,-1-2 0,71-39 0,-72 34 0,2 2 0,62-23 0,-50 23 0,85-43 0,-90 38 0,1 3 0,57-18 0,-68 26 0,66-33 0,10-4 0,145-51 0,-247 97 0,-4 3 0,0-1 0,1 0 0,-1 0 0,-1 0 0,1-1 0,0 0 0,0 0 0,-1 0 0,0-1 0,8-6 0,-12 9 0,0 0 0,0 1 0,-1-1 0,1 0 0,0 1 0,0-1 0,0 1 0,-1-1 0,1 1 0,0-1 0,-1 0 0,1 1 0,-1-1 0,1 1 0,0 0 0,-1-1 0,1 1 0,-1-1 0,1 1 0,-1 0 0,0-1 0,1 1 0,-1 0 0,1-1 0,-1 1 0,0 0 0,1 0 0,-1 0 0,1 0 0,-1-1 0,0 1 0,1 0 0,-1 0 0,0 0 0,0 1 0,-29-4 0,28 3 0,-18 0 0,0 1 0,0 1 0,-30 7 0,-27 3 0,154-16 0,100 8 0,-176-4 0,0 0 0,0 0 0,1 0 0,-1 0 0,0 0 0,0 1 0,0-1 0,1 0 0,-1 0 0,0 1 0,0-1 0,0 1 0,0-1 0,0 1 0,0-1 0,0 1 0,0 0 0,0 0 0,0-1 0,0 1 0,0 0 0,0 0 0,0 0 0,-1 0 0,1 0 0,0 0 0,-1 0 0,1 0 0,-1 0 0,1 0 0,-1 1 0,1-1 0,-1 0 0,0 0 0,0 0 0,0 1 0,0 1 0,0 3 0,-2 1 0,1 0 0,-1-1 0,0 1 0,-1-1 0,-2 7 0,-9 26 0,5 26-1365,4-49-5461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28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0 283 24575,'1'-1'0,"1"1"0,-1-1 0,0 1 0,0-1 0,0 1 0,0-1 0,0 0 0,0 1 0,0-1 0,-1 0 0,1 0 0,0 0 0,0 0 0,-1 0 0,1 0 0,0 0 0,-1 0 0,1 0 0,-1 0 0,1-2 0,11-29 0,-9 24 0,6-16 0,1 0 0,1 0 0,0 1 0,2 1 0,25-35 0,-34 53 0,0 0 0,-1 0 0,1 0 0,1 0 0,-1 1 0,1-1 0,-1 1 0,1 0 0,0 1 0,0-1 0,0 1 0,0 0 0,0 0 0,1 1 0,-1-1 0,1 1 0,-1 0 0,1 1 0,-1-1 0,1 1 0,-1 0 0,1 1 0,0-1 0,-1 1 0,1 0 0,9 4 0,-2 0 0,0 1 0,0 1 0,0 0 0,-1 1 0,0 0 0,-1 1 0,0 0 0,0 1 0,10 12 0,-13-13 0,1 1 0,-2-1 0,1 2 0,-1-1 0,-1 1 0,0 0 0,0 0 0,-1 1 0,6 22 0,-10-28 0,0 0 0,0 0 0,0 0 0,-1 0 0,0 0 0,0 0 0,0 0 0,-1 1 0,0-1 0,0 0 0,-1 0 0,1 0 0,-2-1 0,1 1 0,0 0 0,-1-1 0,0 1 0,0-1 0,-1 0 0,1 0 0,-10 9 0,4-6 0,0 1 0,-1-1 0,0-1 0,-1 0 0,0 0 0,0-1 0,0-1 0,-1 0 0,0 0 0,0-1 0,-17 3 0,6-2 0,1-2 0,-1-1 0,0-1 0,0-1 0,-32-3 0,52 3 0,-1-1 0,1 1 0,0-1 0,0 0 0,-1 0 0,1 0 0,0 0 0,0 0 0,0-1 0,0 1 0,0-1 0,1 0 0,-1 0 0,0 0 0,1 0 0,-1 0 0,1-1 0,0 1 0,0-1 0,0 1 0,0-1 0,0 0 0,0 0 0,1 0 0,0 0 0,-1 0 0,1 0 0,-1-7 0,-1-5 0,2-1 0,0 1 0,0-1 0,2 0 0,2-16 0,-1-9 0,3-2-1365,1 27-5461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3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24575,'0'-3'0,"1"0"0,0 1 0,0-1 0,0 1 0,0-1 0,1 1 0,-1 0 0,1 0 0,-1-1 0,1 1 0,0 0 0,0 1 0,0-1 0,0 0 0,0 0 0,0 1 0,0-1 0,1 1 0,-1 0 0,5-2 0,51-21 0,-50 21 0,3-1 0,0 0 0,0 1 0,0 0 0,0 1 0,1 0 0,15 0 0,-23 2 0,0 1 0,-1 0 0,1 0 0,-1-1 0,1 2 0,-1-1 0,0 0 0,1 1 0,-1 0 0,0-1 0,0 1 0,0 1 0,0-1 0,0 0 0,-1 1 0,1-1 0,-1 1 0,1 0 0,-1 0 0,0 0 0,0 0 0,0 0 0,-1 0 0,3 6 0,-2-5 0,0 1 0,0-1 0,-1 0 0,0 1 0,1-1 0,-2 1 0,1-1 0,0 1 0,-1 0 0,0-1 0,0 1 0,0-1 0,-1 1 0,1 0 0,-1-1 0,0 1 0,-1-1 0,1 1 0,-1-1 0,0 0 0,-3 6 0,-4 3 0,0 0 0,-1-2 0,0 1 0,-1-1 0,-13 10 0,0 1 0,23-15 0,14-7 0,32-6 0,-16 1 0,38-7 0,-54 9 0,-1 0 0,1 1 0,0 0 0,0 1 0,0 0 0,0 1 0,20 2 0,-29-1 0,0 0 0,0 0 0,-1 0 0,1 1 0,0 0 0,0 0 0,-1 0 0,1 0 0,-1 0 0,0 1 0,1-1 0,-1 1 0,0 0 0,-1 0 0,1 0 0,0 1 0,-1-1 0,0 0 0,0 1 0,0 0 0,0-1 0,-1 1 0,1 0 0,-1 0 0,0 0 0,0 0 0,0 0 0,-1 0 0,1 0 0,-1 0 0,0 7 0,-1-6 0,1-1 0,-1 1 0,0 0 0,0 0 0,0 0 0,-1-1 0,1 1 0,-1-1 0,-1 1 0,1-1 0,0 0 0,-1 0 0,0 0 0,0 0 0,0 0 0,0-1 0,-1 1 0,0-1 0,1 0 0,-1 0 0,0 0 0,0-1 0,-1 1 0,1-1 0,0 0 0,-8 2 0,-5-1-80,1 0 0,-1-1 0,1-1 0,-32-2 0,27 0-885,0 1-5861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20:40:31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24575,'4'0'0,"1"4"0,-4 1 0,-2-4 0,-1-6 0,-1-3-8191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AFB55-DACD-473F-BA89-E89A9CB340C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5698-2387-4DBC-8BFC-35BD4597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F08D-F65C-423B-1A37-DB929F03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3F582E-667A-65FB-5897-260CD2B4A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4ACA4-E231-F44A-DD18-A81B1B1B7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E18F-1E03-D9D9-B8B7-085A6001E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700F-9BAB-05F8-80FC-8CCBA2DF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2D1BC-0F21-1910-C1B3-22779477E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B832B-8447-1CCD-55CC-DE114A59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6186-519E-60DF-0D48-D2518940D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6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1FA0D-13DE-7D23-421F-A0D9485B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E7D3D-79A1-973F-A451-A9C023868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36468-99D4-6B39-EE63-CD3C25236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0703B-7FD1-9CD6-1033-81D965510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F5E0A-6096-746D-A6EF-78EA10AB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DD473-A897-A4A2-8850-EDB57A80B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91FE7-1DAC-5186-5A23-D36665836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BBCC-5563-5097-9772-96A1A4648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E0C6-4E23-2999-D256-2E0FC78A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AA660-877D-AACD-B239-7839C42E5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C0A88-5239-5EF9-A554-6CAF40069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FA21-4FF9-F028-DFC3-113A98D9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EDBC9-586C-BC3A-F2A6-4AF4DED9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77985-1399-336E-5F22-0AA84F8A6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0C9-8563-A2E5-E63D-BF2E53948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BEFED-3938-E991-1490-E43482564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AAE47-F4AF-4751-75B5-FA4D468F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F4DF9-D38C-B05D-C3F9-EB6620548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49C0F-61AE-5787-13EB-5A29533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70A8A-C6B3-4BDB-0115-AF52339C4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43E8E-474E-0E24-D48A-8B118FA6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282D9-1F81-26E4-0181-ABE3E448C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CC88C-AA87-89A5-0C4F-55200029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3572-5A7D-5479-3EEB-8B41DC930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2892F-6807-0446-D4F0-A47FBD5EF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DB3F2-3164-0FBB-C57A-919C757CD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CB28-83C1-E912-9DD4-756FCD24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5B96-B5CF-246A-B64B-0A0D3B5FF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2CBE-17A6-72C7-68EA-EF80A67C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6DD84-18CC-739D-46A0-2B3194D03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D676B-FB12-096A-2DEB-A5FD89DBD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99882-EEFC-B7EA-9663-0AF1864BD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20253-ED86-987B-A7A4-89E612D1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E6802-169E-A09D-8A2E-086F8DB5B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E859A-A378-8D22-6F1E-B449BCAC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EF12D-7D64-2DDD-7568-FDB77CA13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29EEC-A288-5C67-DF83-72D2B5CF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16D13-FC37-8F57-263B-BA42BA2F0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EC0EC-39AE-7F40-7526-82F7E4DB7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BC20-1885-358F-40F5-39147FA61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5698-2387-4DBC-8BFC-35BD45973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4FBED6-6881-4BCD-AAFF-76D5D57CA6B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A6A-C0B7-4A65-9E9E-A080C2C2E54B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A94-7E88-4A24-8A24-FBCB7013F508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E5F-9713-4760-9E79-631BFE0E3EA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9682-CFDD-4FED-A8E8-775A0EF807F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D00-A68C-4728-A4C3-E2109B536732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FE1E-3933-44D8-B724-F247E0192D20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73D6-D564-40AA-8BCE-8B63070660AC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0FC-2576-484D-BE69-7323CB14E1B8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A17-05A7-49B1-941A-8796E19C1E37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7453" y="632765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B16-705B-4ED0-9E2C-5CB41540F2DB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D13-8267-49B1-86F3-2221FC4A27B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C3FB-CFBF-4C88-84CB-A8382481E0DD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DF4E-AD8F-4EFA-A373-346587A90C12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E77-8EDE-406C-BC0F-6DD63ECD9613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986F-FE56-44F8-ACA1-78E06430CEBF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15CF-099E-410F-8D3E-9EC76F24F35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7DCC-13C9-4457-8DC1-E3501159CFA3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21" Type="http://schemas.openxmlformats.org/officeDocument/2006/relationships/customXml" Target="../ink/ink87.xml"/><Relationship Id="rId42" Type="http://schemas.openxmlformats.org/officeDocument/2006/relationships/customXml" Target="../ink/ink97.xml"/><Relationship Id="rId47" Type="http://schemas.openxmlformats.org/officeDocument/2006/relationships/image" Target="../media/image93.png"/><Relationship Id="rId63" Type="http://schemas.openxmlformats.org/officeDocument/2006/relationships/customXml" Target="../ink/ink108.xml"/><Relationship Id="rId68" Type="http://schemas.openxmlformats.org/officeDocument/2006/relationships/image" Target="../media/image102.png"/><Relationship Id="rId16" Type="http://schemas.openxmlformats.org/officeDocument/2006/relationships/image" Target="../media/image46.png"/><Relationship Id="rId11" Type="http://schemas.openxmlformats.org/officeDocument/2006/relationships/customXml" Target="../ink/ink82.xml"/><Relationship Id="rId24" Type="http://schemas.openxmlformats.org/officeDocument/2006/relationships/image" Target="../media/image50.png"/><Relationship Id="rId32" Type="http://schemas.openxmlformats.org/officeDocument/2006/relationships/customXml" Target="../ink/ink92.xml"/><Relationship Id="rId37" Type="http://schemas.openxmlformats.org/officeDocument/2006/relationships/image" Target="../media/image88.png"/><Relationship Id="rId40" Type="http://schemas.openxmlformats.org/officeDocument/2006/relationships/customXml" Target="../ink/ink96.xml"/><Relationship Id="rId45" Type="http://schemas.openxmlformats.org/officeDocument/2006/relationships/image" Target="../media/image92.png"/><Relationship Id="rId53" Type="http://schemas.openxmlformats.org/officeDocument/2006/relationships/customXml" Target="../ink/ink103.xml"/><Relationship Id="rId58" Type="http://schemas.openxmlformats.org/officeDocument/2006/relationships/image" Target="../media/image97.png"/><Relationship Id="rId66" Type="http://schemas.openxmlformats.org/officeDocument/2006/relationships/image" Target="../media/image101.png"/><Relationship Id="rId74" Type="http://schemas.openxmlformats.org/officeDocument/2006/relationships/image" Target="../media/image105.png"/><Relationship Id="rId79" Type="http://schemas.openxmlformats.org/officeDocument/2006/relationships/customXml" Target="../ink/ink116.xml"/><Relationship Id="rId5" Type="http://schemas.openxmlformats.org/officeDocument/2006/relationships/customXml" Target="../ink/ink79.xml"/><Relationship Id="rId61" Type="http://schemas.openxmlformats.org/officeDocument/2006/relationships/customXml" Target="../ink/ink107.xml"/><Relationship Id="rId19" Type="http://schemas.openxmlformats.org/officeDocument/2006/relationships/customXml" Target="../ink/ink86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image" Target="../media/image83.png"/><Relationship Id="rId30" Type="http://schemas.openxmlformats.org/officeDocument/2006/relationships/customXml" Target="../ink/ink91.xml"/><Relationship Id="rId35" Type="http://schemas.openxmlformats.org/officeDocument/2006/relationships/image" Target="../media/image87.png"/><Relationship Id="rId43" Type="http://schemas.openxmlformats.org/officeDocument/2006/relationships/image" Target="../media/image91.png"/><Relationship Id="rId48" Type="http://schemas.openxmlformats.org/officeDocument/2006/relationships/customXml" Target="../ink/ink100.xml"/><Relationship Id="rId56" Type="http://schemas.openxmlformats.org/officeDocument/2006/relationships/image" Target="../media/image96.png"/><Relationship Id="rId64" Type="http://schemas.openxmlformats.org/officeDocument/2006/relationships/image" Target="../media/image100.png"/><Relationship Id="rId69" Type="http://schemas.openxmlformats.org/officeDocument/2006/relationships/customXml" Target="../ink/ink111.xml"/><Relationship Id="rId77" Type="http://schemas.openxmlformats.org/officeDocument/2006/relationships/customXml" Target="../ink/ink115.xml"/><Relationship Id="rId8" Type="http://schemas.openxmlformats.org/officeDocument/2006/relationships/image" Target="../media/image42.png"/><Relationship Id="rId51" Type="http://schemas.openxmlformats.org/officeDocument/2006/relationships/image" Target="../media/image18.png"/><Relationship Id="rId72" Type="http://schemas.openxmlformats.org/officeDocument/2006/relationships/image" Target="../media/image104.png"/><Relationship Id="rId80" Type="http://schemas.openxmlformats.org/officeDocument/2006/relationships/image" Target="../media/image107.png"/><Relationship Id="rId3" Type="http://schemas.openxmlformats.org/officeDocument/2006/relationships/customXml" Target="../ink/ink78.xml"/><Relationship Id="rId12" Type="http://schemas.openxmlformats.org/officeDocument/2006/relationships/image" Target="../media/image44.png"/><Relationship Id="rId17" Type="http://schemas.openxmlformats.org/officeDocument/2006/relationships/customXml" Target="../ink/ink85.xml"/><Relationship Id="rId25" Type="http://schemas.openxmlformats.org/officeDocument/2006/relationships/image" Target="../media/image82.png"/><Relationship Id="rId33" Type="http://schemas.openxmlformats.org/officeDocument/2006/relationships/image" Target="../media/image86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customXml" Target="../ink/ink106.xml"/><Relationship Id="rId67" Type="http://schemas.openxmlformats.org/officeDocument/2006/relationships/customXml" Target="../ink/ink110.xml"/><Relationship Id="rId20" Type="http://schemas.openxmlformats.org/officeDocument/2006/relationships/image" Target="../media/image48.png"/><Relationship Id="rId41" Type="http://schemas.openxmlformats.org/officeDocument/2006/relationships/image" Target="../media/image90.png"/><Relationship Id="rId54" Type="http://schemas.openxmlformats.org/officeDocument/2006/relationships/image" Target="../media/image95.png"/><Relationship Id="rId62" Type="http://schemas.openxmlformats.org/officeDocument/2006/relationships/image" Target="../media/image99.png"/><Relationship Id="rId70" Type="http://schemas.openxmlformats.org/officeDocument/2006/relationships/image" Target="../media/image103.png"/><Relationship Id="rId75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94.png"/><Relationship Id="rId57" Type="http://schemas.openxmlformats.org/officeDocument/2006/relationships/customXml" Target="../ink/ink105.xml"/><Relationship Id="rId10" Type="http://schemas.openxmlformats.org/officeDocument/2006/relationships/image" Target="../media/image43.png"/><Relationship Id="rId31" Type="http://schemas.openxmlformats.org/officeDocument/2006/relationships/image" Target="../media/image85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image" Target="../media/image98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customXml" Target="../ink/ink81.xml"/><Relationship Id="rId13" Type="http://schemas.openxmlformats.org/officeDocument/2006/relationships/customXml" Target="../ink/ink83.xml"/><Relationship Id="rId18" Type="http://schemas.openxmlformats.org/officeDocument/2006/relationships/image" Target="../media/image47.png"/><Relationship Id="rId39" Type="http://schemas.openxmlformats.org/officeDocument/2006/relationships/image" Target="../media/image89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customXml" Target="../ink/ink104.xml"/><Relationship Id="rId76" Type="http://schemas.openxmlformats.org/officeDocument/2006/relationships/image" Target="../media/image106.png"/><Relationship Id="rId7" Type="http://schemas.openxmlformats.org/officeDocument/2006/relationships/customXml" Target="../ink/ink80.xml"/><Relationship Id="rId71" Type="http://schemas.openxmlformats.org/officeDocument/2006/relationships/customXml" Target="../ink/ink112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6.png"/><Relationship Id="rId21" Type="http://schemas.openxmlformats.org/officeDocument/2006/relationships/customXml" Target="../ink/ink126.xml"/><Relationship Id="rId42" Type="http://schemas.openxmlformats.org/officeDocument/2006/relationships/image" Target="../media/image124.png"/><Relationship Id="rId47" Type="http://schemas.openxmlformats.org/officeDocument/2006/relationships/customXml" Target="../ink/ink139.xml"/><Relationship Id="rId63" Type="http://schemas.openxmlformats.org/officeDocument/2006/relationships/customXml" Target="../ink/ink147.xml"/><Relationship Id="rId68" Type="http://schemas.openxmlformats.org/officeDocument/2006/relationships/image" Target="../media/image137.png"/><Relationship Id="rId84" Type="http://schemas.openxmlformats.org/officeDocument/2006/relationships/image" Target="../media/image145.png"/><Relationship Id="rId16" Type="http://schemas.openxmlformats.org/officeDocument/2006/relationships/image" Target="../media/image111.png"/><Relationship Id="rId11" Type="http://schemas.openxmlformats.org/officeDocument/2006/relationships/customXml" Target="../ink/ink121.xml"/><Relationship Id="rId32" Type="http://schemas.openxmlformats.org/officeDocument/2006/relationships/image" Target="../media/image119.png"/><Relationship Id="rId37" Type="http://schemas.openxmlformats.org/officeDocument/2006/relationships/customXml" Target="../ink/ink134.xml"/><Relationship Id="rId53" Type="http://schemas.openxmlformats.org/officeDocument/2006/relationships/customXml" Target="../ink/ink142.xml"/><Relationship Id="rId58" Type="http://schemas.openxmlformats.org/officeDocument/2006/relationships/image" Target="../media/image132.png"/><Relationship Id="rId74" Type="http://schemas.openxmlformats.org/officeDocument/2006/relationships/image" Target="../media/image140.png"/><Relationship Id="rId79" Type="http://schemas.openxmlformats.org/officeDocument/2006/relationships/customXml" Target="../ink/ink155.xml"/><Relationship Id="rId5" Type="http://schemas.openxmlformats.org/officeDocument/2006/relationships/customXml" Target="../ink/ink118.xml"/><Relationship Id="rId19" Type="http://schemas.openxmlformats.org/officeDocument/2006/relationships/customXml" Target="../ink/ink125.xml"/><Relationship Id="rId14" Type="http://schemas.openxmlformats.org/officeDocument/2006/relationships/image" Target="../media/image18.png"/><Relationship Id="rId22" Type="http://schemas.openxmlformats.org/officeDocument/2006/relationships/image" Target="../media/image114.png"/><Relationship Id="rId27" Type="http://schemas.openxmlformats.org/officeDocument/2006/relationships/customXml" Target="../ink/ink129.xml"/><Relationship Id="rId30" Type="http://schemas.openxmlformats.org/officeDocument/2006/relationships/image" Target="../media/image118.png"/><Relationship Id="rId35" Type="http://schemas.openxmlformats.org/officeDocument/2006/relationships/customXml" Target="../ink/ink133.xml"/><Relationship Id="rId43" Type="http://schemas.openxmlformats.org/officeDocument/2006/relationships/customXml" Target="../ink/ink137.xml"/><Relationship Id="rId48" Type="http://schemas.openxmlformats.org/officeDocument/2006/relationships/image" Target="../media/image127.png"/><Relationship Id="rId56" Type="http://schemas.openxmlformats.org/officeDocument/2006/relationships/image" Target="../media/image131.png"/><Relationship Id="rId64" Type="http://schemas.openxmlformats.org/officeDocument/2006/relationships/image" Target="../media/image135.png"/><Relationship Id="rId69" Type="http://schemas.openxmlformats.org/officeDocument/2006/relationships/customXml" Target="../ink/ink150.xml"/><Relationship Id="rId77" Type="http://schemas.openxmlformats.org/officeDocument/2006/relationships/customXml" Target="../ink/ink154.xml"/><Relationship Id="rId8" Type="http://schemas.openxmlformats.org/officeDocument/2006/relationships/image" Target="../media/image109.png"/><Relationship Id="rId51" Type="http://schemas.openxmlformats.org/officeDocument/2006/relationships/customXml" Target="../ink/ink141.xml"/><Relationship Id="rId72" Type="http://schemas.openxmlformats.org/officeDocument/2006/relationships/image" Target="../media/image139.png"/><Relationship Id="rId80" Type="http://schemas.openxmlformats.org/officeDocument/2006/relationships/image" Target="../media/image143.png"/><Relationship Id="rId85" Type="http://schemas.openxmlformats.org/officeDocument/2006/relationships/customXml" Target="../ink/ink158.xml"/><Relationship Id="rId3" Type="http://schemas.openxmlformats.org/officeDocument/2006/relationships/customXml" Target="../ink/ink117.xml"/><Relationship Id="rId12" Type="http://schemas.openxmlformats.org/officeDocument/2006/relationships/image" Target="../media/image110.png"/><Relationship Id="rId17" Type="http://schemas.openxmlformats.org/officeDocument/2006/relationships/customXml" Target="../ink/ink124.xml"/><Relationship Id="rId25" Type="http://schemas.openxmlformats.org/officeDocument/2006/relationships/customXml" Target="../ink/ink128.xml"/><Relationship Id="rId33" Type="http://schemas.openxmlformats.org/officeDocument/2006/relationships/customXml" Target="../ink/ink132.xml"/><Relationship Id="rId38" Type="http://schemas.openxmlformats.org/officeDocument/2006/relationships/image" Target="../media/image122.png"/><Relationship Id="rId46" Type="http://schemas.openxmlformats.org/officeDocument/2006/relationships/image" Target="../media/image126.png"/><Relationship Id="rId59" Type="http://schemas.openxmlformats.org/officeDocument/2006/relationships/customXml" Target="../ink/ink145.xml"/><Relationship Id="rId67" Type="http://schemas.openxmlformats.org/officeDocument/2006/relationships/customXml" Target="../ink/ink149.xml"/><Relationship Id="rId20" Type="http://schemas.openxmlformats.org/officeDocument/2006/relationships/image" Target="../media/image113.png"/><Relationship Id="rId41" Type="http://schemas.openxmlformats.org/officeDocument/2006/relationships/customXml" Target="../ink/ink136.xml"/><Relationship Id="rId54" Type="http://schemas.openxmlformats.org/officeDocument/2006/relationships/image" Target="../media/image130.png"/><Relationship Id="rId62" Type="http://schemas.openxmlformats.org/officeDocument/2006/relationships/image" Target="../media/image134.png"/><Relationship Id="rId70" Type="http://schemas.openxmlformats.org/officeDocument/2006/relationships/image" Target="../media/image138.png"/><Relationship Id="rId75" Type="http://schemas.openxmlformats.org/officeDocument/2006/relationships/customXml" Target="../ink/ink153.xml"/><Relationship Id="rId83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5" Type="http://schemas.openxmlformats.org/officeDocument/2006/relationships/customXml" Target="../ink/ink123.xml"/><Relationship Id="rId23" Type="http://schemas.openxmlformats.org/officeDocument/2006/relationships/customXml" Target="../ink/ink127.xml"/><Relationship Id="rId28" Type="http://schemas.openxmlformats.org/officeDocument/2006/relationships/image" Target="../media/image117.png"/><Relationship Id="rId36" Type="http://schemas.openxmlformats.org/officeDocument/2006/relationships/image" Target="../media/image121.png"/><Relationship Id="rId49" Type="http://schemas.openxmlformats.org/officeDocument/2006/relationships/customXml" Target="../ink/ink140.xml"/><Relationship Id="rId57" Type="http://schemas.openxmlformats.org/officeDocument/2006/relationships/customXml" Target="../ink/ink144.xml"/><Relationship Id="rId10" Type="http://schemas.openxmlformats.org/officeDocument/2006/relationships/image" Target="../media/image34.png"/><Relationship Id="rId31" Type="http://schemas.openxmlformats.org/officeDocument/2006/relationships/customXml" Target="../ink/ink131.xml"/><Relationship Id="rId44" Type="http://schemas.openxmlformats.org/officeDocument/2006/relationships/image" Target="../media/image125.png"/><Relationship Id="rId52" Type="http://schemas.openxmlformats.org/officeDocument/2006/relationships/image" Target="../media/image129.png"/><Relationship Id="rId60" Type="http://schemas.openxmlformats.org/officeDocument/2006/relationships/image" Target="../media/image133.png"/><Relationship Id="rId65" Type="http://schemas.openxmlformats.org/officeDocument/2006/relationships/customXml" Target="../ink/ink148.xml"/><Relationship Id="rId73" Type="http://schemas.openxmlformats.org/officeDocument/2006/relationships/customXml" Target="../ink/ink152.xml"/><Relationship Id="rId78" Type="http://schemas.openxmlformats.org/officeDocument/2006/relationships/image" Target="../media/image142.png"/><Relationship Id="rId81" Type="http://schemas.openxmlformats.org/officeDocument/2006/relationships/customXml" Target="../ink/ink156.xml"/><Relationship Id="rId86" Type="http://schemas.openxmlformats.org/officeDocument/2006/relationships/image" Target="../media/image146.png"/><Relationship Id="rId4" Type="http://schemas.openxmlformats.org/officeDocument/2006/relationships/image" Target="../media/image104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112.png"/><Relationship Id="rId39" Type="http://schemas.openxmlformats.org/officeDocument/2006/relationships/customXml" Target="../ink/ink135.xml"/><Relationship Id="rId34" Type="http://schemas.openxmlformats.org/officeDocument/2006/relationships/image" Target="../media/image120.png"/><Relationship Id="rId50" Type="http://schemas.openxmlformats.org/officeDocument/2006/relationships/image" Target="../media/image128.png"/><Relationship Id="rId55" Type="http://schemas.openxmlformats.org/officeDocument/2006/relationships/customXml" Target="../ink/ink143.xml"/><Relationship Id="rId76" Type="http://schemas.openxmlformats.org/officeDocument/2006/relationships/image" Target="../media/image141.png"/><Relationship Id="rId7" Type="http://schemas.openxmlformats.org/officeDocument/2006/relationships/customXml" Target="../ink/ink119.xml"/><Relationship Id="rId71" Type="http://schemas.openxmlformats.org/officeDocument/2006/relationships/customXml" Target="../ink/ink151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130.xml"/><Relationship Id="rId24" Type="http://schemas.openxmlformats.org/officeDocument/2006/relationships/image" Target="../media/image115.png"/><Relationship Id="rId40" Type="http://schemas.openxmlformats.org/officeDocument/2006/relationships/image" Target="../media/image123.png"/><Relationship Id="rId45" Type="http://schemas.openxmlformats.org/officeDocument/2006/relationships/customXml" Target="../ink/ink138.xml"/><Relationship Id="rId66" Type="http://schemas.openxmlformats.org/officeDocument/2006/relationships/image" Target="../media/image136.png"/><Relationship Id="rId61" Type="http://schemas.openxmlformats.org/officeDocument/2006/relationships/customXml" Target="../ink/ink146.xml"/><Relationship Id="rId82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.png"/><Relationship Id="rId21" Type="http://schemas.openxmlformats.org/officeDocument/2006/relationships/customXml" Target="../ink/ink168.xml"/><Relationship Id="rId42" Type="http://schemas.openxmlformats.org/officeDocument/2006/relationships/image" Target="../media/image164.png"/><Relationship Id="rId47" Type="http://schemas.openxmlformats.org/officeDocument/2006/relationships/customXml" Target="../ink/ink181.xml"/><Relationship Id="rId63" Type="http://schemas.openxmlformats.org/officeDocument/2006/relationships/customXml" Target="../ink/ink189.xml"/><Relationship Id="rId68" Type="http://schemas.openxmlformats.org/officeDocument/2006/relationships/image" Target="../media/image176.png"/><Relationship Id="rId84" Type="http://schemas.openxmlformats.org/officeDocument/2006/relationships/image" Target="../media/image184.png"/><Relationship Id="rId89" Type="http://schemas.openxmlformats.org/officeDocument/2006/relationships/customXml" Target="../ink/ink202.xml"/><Relationship Id="rId16" Type="http://schemas.openxmlformats.org/officeDocument/2006/relationships/image" Target="../media/image152.png"/><Relationship Id="rId11" Type="http://schemas.openxmlformats.org/officeDocument/2006/relationships/customXml" Target="../ink/ink163.xml"/><Relationship Id="rId32" Type="http://schemas.openxmlformats.org/officeDocument/2006/relationships/image" Target="../media/image159.png"/><Relationship Id="rId37" Type="http://schemas.openxmlformats.org/officeDocument/2006/relationships/customXml" Target="../ink/ink176.xml"/><Relationship Id="rId53" Type="http://schemas.openxmlformats.org/officeDocument/2006/relationships/customXml" Target="../ink/ink184.xml"/><Relationship Id="rId58" Type="http://schemas.openxmlformats.org/officeDocument/2006/relationships/image" Target="../media/image171.png"/><Relationship Id="rId74" Type="http://schemas.openxmlformats.org/officeDocument/2006/relationships/image" Target="../media/image179.png"/><Relationship Id="rId79" Type="http://schemas.openxmlformats.org/officeDocument/2006/relationships/customXml" Target="../ink/ink197.xml"/><Relationship Id="rId5" Type="http://schemas.openxmlformats.org/officeDocument/2006/relationships/customXml" Target="../ink/ink160.xml"/><Relationship Id="rId90" Type="http://schemas.openxmlformats.org/officeDocument/2006/relationships/image" Target="../media/image187.png"/><Relationship Id="rId14" Type="http://schemas.openxmlformats.org/officeDocument/2006/relationships/image" Target="../media/image151.png"/><Relationship Id="rId22" Type="http://schemas.openxmlformats.org/officeDocument/2006/relationships/image" Target="../media/image120.png"/><Relationship Id="rId27" Type="http://schemas.openxmlformats.org/officeDocument/2006/relationships/customXml" Target="../ink/ink171.xml"/><Relationship Id="rId30" Type="http://schemas.openxmlformats.org/officeDocument/2006/relationships/image" Target="../media/image158.png"/><Relationship Id="rId35" Type="http://schemas.openxmlformats.org/officeDocument/2006/relationships/customXml" Target="../ink/ink175.xml"/><Relationship Id="rId43" Type="http://schemas.openxmlformats.org/officeDocument/2006/relationships/customXml" Target="../ink/ink179.xml"/><Relationship Id="rId48" Type="http://schemas.openxmlformats.org/officeDocument/2006/relationships/image" Target="../media/image166.png"/><Relationship Id="rId56" Type="http://schemas.openxmlformats.org/officeDocument/2006/relationships/image" Target="../media/image170.png"/><Relationship Id="rId64" Type="http://schemas.openxmlformats.org/officeDocument/2006/relationships/image" Target="../media/image174.png"/><Relationship Id="rId69" Type="http://schemas.openxmlformats.org/officeDocument/2006/relationships/customXml" Target="../ink/ink192.xml"/><Relationship Id="rId77" Type="http://schemas.openxmlformats.org/officeDocument/2006/relationships/customXml" Target="../ink/ink196.xml"/><Relationship Id="rId8" Type="http://schemas.openxmlformats.org/officeDocument/2006/relationships/image" Target="../media/image148.png"/><Relationship Id="rId51" Type="http://schemas.openxmlformats.org/officeDocument/2006/relationships/customXml" Target="../ink/ink183.xml"/><Relationship Id="rId72" Type="http://schemas.openxmlformats.org/officeDocument/2006/relationships/image" Target="../media/image178.png"/><Relationship Id="rId80" Type="http://schemas.openxmlformats.org/officeDocument/2006/relationships/image" Target="../media/image182.png"/><Relationship Id="rId85" Type="http://schemas.openxmlformats.org/officeDocument/2006/relationships/customXml" Target="../ink/ink200.xml"/><Relationship Id="rId3" Type="http://schemas.openxmlformats.org/officeDocument/2006/relationships/customXml" Target="../ink/ink159.xml"/><Relationship Id="rId12" Type="http://schemas.openxmlformats.org/officeDocument/2006/relationships/image" Target="../media/image150.png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33" Type="http://schemas.openxmlformats.org/officeDocument/2006/relationships/customXml" Target="../ink/ink174.xml"/><Relationship Id="rId38" Type="http://schemas.openxmlformats.org/officeDocument/2006/relationships/image" Target="../media/image162.png"/><Relationship Id="rId46" Type="http://schemas.openxmlformats.org/officeDocument/2006/relationships/image" Target="../media/image165.png"/><Relationship Id="rId59" Type="http://schemas.openxmlformats.org/officeDocument/2006/relationships/customXml" Target="../ink/ink187.xml"/><Relationship Id="rId67" Type="http://schemas.openxmlformats.org/officeDocument/2006/relationships/customXml" Target="../ink/ink191.xml"/><Relationship Id="rId20" Type="http://schemas.openxmlformats.org/officeDocument/2006/relationships/image" Target="../media/image154.png"/><Relationship Id="rId41" Type="http://schemas.openxmlformats.org/officeDocument/2006/relationships/customXml" Target="../ink/ink178.xml"/><Relationship Id="rId54" Type="http://schemas.openxmlformats.org/officeDocument/2006/relationships/image" Target="../media/image169.png"/><Relationship Id="rId62" Type="http://schemas.openxmlformats.org/officeDocument/2006/relationships/image" Target="../media/image173.png"/><Relationship Id="rId70" Type="http://schemas.openxmlformats.org/officeDocument/2006/relationships/image" Target="../media/image177.png"/><Relationship Id="rId75" Type="http://schemas.openxmlformats.org/officeDocument/2006/relationships/customXml" Target="../ink/ink195.xml"/><Relationship Id="rId83" Type="http://schemas.openxmlformats.org/officeDocument/2006/relationships/customXml" Target="../ink/ink199.xml"/><Relationship Id="rId88" Type="http://schemas.openxmlformats.org/officeDocument/2006/relationships/image" Target="../media/image186.png"/><Relationship Id="rId91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49" Type="http://schemas.openxmlformats.org/officeDocument/2006/relationships/customXml" Target="../ink/ink182.xml"/><Relationship Id="rId57" Type="http://schemas.openxmlformats.org/officeDocument/2006/relationships/customXml" Target="../ink/ink186.xml"/><Relationship Id="rId10" Type="http://schemas.openxmlformats.org/officeDocument/2006/relationships/image" Target="../media/image149.png"/><Relationship Id="rId31" Type="http://schemas.openxmlformats.org/officeDocument/2006/relationships/customXml" Target="../ink/ink173.xml"/><Relationship Id="rId44" Type="http://schemas.openxmlformats.org/officeDocument/2006/relationships/image" Target="../media/image131.png"/><Relationship Id="rId52" Type="http://schemas.openxmlformats.org/officeDocument/2006/relationships/image" Target="../media/image168.png"/><Relationship Id="rId60" Type="http://schemas.openxmlformats.org/officeDocument/2006/relationships/image" Target="../media/image172.png"/><Relationship Id="rId65" Type="http://schemas.openxmlformats.org/officeDocument/2006/relationships/customXml" Target="../ink/ink190.xml"/><Relationship Id="rId73" Type="http://schemas.openxmlformats.org/officeDocument/2006/relationships/customXml" Target="../ink/ink194.xml"/><Relationship Id="rId78" Type="http://schemas.openxmlformats.org/officeDocument/2006/relationships/image" Target="../media/image181.png"/><Relationship Id="rId81" Type="http://schemas.openxmlformats.org/officeDocument/2006/relationships/customXml" Target="../ink/ink198.xml"/><Relationship Id="rId86" Type="http://schemas.openxmlformats.org/officeDocument/2006/relationships/image" Target="../media/image185.png"/><Relationship Id="rId4" Type="http://schemas.openxmlformats.org/officeDocument/2006/relationships/image" Target="../media/image111.png"/><Relationship Id="rId9" Type="http://schemas.openxmlformats.org/officeDocument/2006/relationships/customXml" Target="../ink/ink162.xml"/><Relationship Id="rId13" Type="http://schemas.openxmlformats.org/officeDocument/2006/relationships/customXml" Target="../ink/ink164.xml"/><Relationship Id="rId18" Type="http://schemas.openxmlformats.org/officeDocument/2006/relationships/image" Target="../media/image153.png"/><Relationship Id="rId39" Type="http://schemas.openxmlformats.org/officeDocument/2006/relationships/customXml" Target="../ink/ink177.xml"/><Relationship Id="rId34" Type="http://schemas.openxmlformats.org/officeDocument/2006/relationships/image" Target="../media/image160.png"/><Relationship Id="rId50" Type="http://schemas.openxmlformats.org/officeDocument/2006/relationships/image" Target="../media/image167.png"/><Relationship Id="rId55" Type="http://schemas.openxmlformats.org/officeDocument/2006/relationships/customXml" Target="../ink/ink185.xml"/><Relationship Id="rId76" Type="http://schemas.openxmlformats.org/officeDocument/2006/relationships/image" Target="../media/image180.png"/><Relationship Id="rId7" Type="http://schemas.openxmlformats.org/officeDocument/2006/relationships/customXml" Target="../ink/ink161.xml"/><Relationship Id="rId71" Type="http://schemas.openxmlformats.org/officeDocument/2006/relationships/customXml" Target="../ink/ink193.xml"/><Relationship Id="rId92" Type="http://schemas.openxmlformats.org/officeDocument/2006/relationships/image" Target="../media/image189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72.xml"/><Relationship Id="rId24" Type="http://schemas.openxmlformats.org/officeDocument/2006/relationships/image" Target="../media/image155.png"/><Relationship Id="rId40" Type="http://schemas.openxmlformats.org/officeDocument/2006/relationships/image" Target="../media/image163.png"/><Relationship Id="rId45" Type="http://schemas.openxmlformats.org/officeDocument/2006/relationships/customXml" Target="../ink/ink180.xml"/><Relationship Id="rId66" Type="http://schemas.openxmlformats.org/officeDocument/2006/relationships/image" Target="../media/image175.png"/><Relationship Id="rId87" Type="http://schemas.openxmlformats.org/officeDocument/2006/relationships/customXml" Target="../ink/ink201.xml"/><Relationship Id="rId61" Type="http://schemas.openxmlformats.org/officeDocument/2006/relationships/customXml" Target="../ink/ink188.xml"/><Relationship Id="rId82" Type="http://schemas.openxmlformats.org/officeDocument/2006/relationships/image" Target="../media/image183.png"/><Relationship Id="rId19" Type="http://schemas.openxmlformats.org/officeDocument/2006/relationships/customXml" Target="../ink/ink16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.png"/><Relationship Id="rId21" Type="http://schemas.openxmlformats.org/officeDocument/2006/relationships/customXml" Target="../ink/ink212.xml"/><Relationship Id="rId42" Type="http://schemas.openxmlformats.org/officeDocument/2006/relationships/image" Target="../media/image164.png"/><Relationship Id="rId47" Type="http://schemas.openxmlformats.org/officeDocument/2006/relationships/customXml" Target="../ink/ink225.xml"/><Relationship Id="rId63" Type="http://schemas.openxmlformats.org/officeDocument/2006/relationships/customXml" Target="../ink/ink233.xml"/><Relationship Id="rId68" Type="http://schemas.openxmlformats.org/officeDocument/2006/relationships/image" Target="../media/image17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2.png"/><Relationship Id="rId29" Type="http://schemas.openxmlformats.org/officeDocument/2006/relationships/customXml" Target="../ink/ink216.xml"/><Relationship Id="rId11" Type="http://schemas.openxmlformats.org/officeDocument/2006/relationships/customXml" Target="../ink/ink207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220.xml"/><Relationship Id="rId40" Type="http://schemas.openxmlformats.org/officeDocument/2006/relationships/image" Target="../media/image163.png"/><Relationship Id="rId45" Type="http://schemas.openxmlformats.org/officeDocument/2006/relationships/customXml" Target="../ink/ink224.xml"/><Relationship Id="rId53" Type="http://schemas.openxmlformats.org/officeDocument/2006/relationships/customXml" Target="../ink/ink228.xml"/><Relationship Id="rId58" Type="http://schemas.openxmlformats.org/officeDocument/2006/relationships/image" Target="../media/image171.png"/><Relationship Id="rId66" Type="http://schemas.openxmlformats.org/officeDocument/2006/relationships/image" Target="../media/image175.png"/><Relationship Id="rId5" Type="http://schemas.openxmlformats.org/officeDocument/2006/relationships/customXml" Target="../ink/ink204.xml"/><Relationship Id="rId61" Type="http://schemas.openxmlformats.org/officeDocument/2006/relationships/customXml" Target="../ink/ink232.xml"/><Relationship Id="rId19" Type="http://schemas.openxmlformats.org/officeDocument/2006/relationships/customXml" Target="../ink/ink211.xml"/><Relationship Id="rId14" Type="http://schemas.openxmlformats.org/officeDocument/2006/relationships/image" Target="../media/image151.png"/><Relationship Id="rId22" Type="http://schemas.openxmlformats.org/officeDocument/2006/relationships/image" Target="../media/image120.png"/><Relationship Id="rId27" Type="http://schemas.openxmlformats.org/officeDocument/2006/relationships/customXml" Target="../ink/ink215.xml"/><Relationship Id="rId30" Type="http://schemas.openxmlformats.org/officeDocument/2006/relationships/image" Target="../media/image158.png"/><Relationship Id="rId35" Type="http://schemas.openxmlformats.org/officeDocument/2006/relationships/customXml" Target="../ink/ink219.xml"/><Relationship Id="rId43" Type="http://schemas.openxmlformats.org/officeDocument/2006/relationships/customXml" Target="../ink/ink223.xml"/><Relationship Id="rId48" Type="http://schemas.openxmlformats.org/officeDocument/2006/relationships/image" Target="../media/image166.png"/><Relationship Id="rId56" Type="http://schemas.openxmlformats.org/officeDocument/2006/relationships/image" Target="../media/image170.png"/><Relationship Id="rId64" Type="http://schemas.openxmlformats.org/officeDocument/2006/relationships/image" Target="../media/image174.png"/><Relationship Id="rId69" Type="http://schemas.openxmlformats.org/officeDocument/2006/relationships/customXml" Target="../ink/ink236.xml"/><Relationship Id="rId8" Type="http://schemas.openxmlformats.org/officeDocument/2006/relationships/image" Target="../media/image148.png"/><Relationship Id="rId51" Type="http://schemas.openxmlformats.org/officeDocument/2006/relationships/customXml" Target="../ink/ink227.xml"/><Relationship Id="rId72" Type="http://schemas.openxmlformats.org/officeDocument/2006/relationships/image" Target="../media/image56.png"/><Relationship Id="rId3" Type="http://schemas.openxmlformats.org/officeDocument/2006/relationships/customXml" Target="../ink/ink203.xml"/><Relationship Id="rId12" Type="http://schemas.openxmlformats.org/officeDocument/2006/relationships/image" Target="../media/image150.png"/><Relationship Id="rId17" Type="http://schemas.openxmlformats.org/officeDocument/2006/relationships/customXml" Target="../ink/ink210.xml"/><Relationship Id="rId25" Type="http://schemas.openxmlformats.org/officeDocument/2006/relationships/customXml" Target="../ink/ink214.xml"/><Relationship Id="rId33" Type="http://schemas.openxmlformats.org/officeDocument/2006/relationships/customXml" Target="../ink/ink218.xml"/><Relationship Id="rId38" Type="http://schemas.openxmlformats.org/officeDocument/2006/relationships/image" Target="../media/image162.png"/><Relationship Id="rId46" Type="http://schemas.openxmlformats.org/officeDocument/2006/relationships/image" Target="../media/image165.png"/><Relationship Id="rId59" Type="http://schemas.openxmlformats.org/officeDocument/2006/relationships/customXml" Target="../ink/ink231.xml"/><Relationship Id="rId67" Type="http://schemas.openxmlformats.org/officeDocument/2006/relationships/customXml" Target="../ink/ink235.xml"/><Relationship Id="rId20" Type="http://schemas.openxmlformats.org/officeDocument/2006/relationships/image" Target="../media/image154.png"/><Relationship Id="rId41" Type="http://schemas.openxmlformats.org/officeDocument/2006/relationships/customXml" Target="../ink/ink222.xml"/><Relationship Id="rId54" Type="http://schemas.openxmlformats.org/officeDocument/2006/relationships/image" Target="../media/image169.png"/><Relationship Id="rId62" Type="http://schemas.openxmlformats.org/officeDocument/2006/relationships/image" Target="../media/image173.png"/><Relationship Id="rId7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5" Type="http://schemas.openxmlformats.org/officeDocument/2006/relationships/customXml" Target="../ink/ink209.xml"/><Relationship Id="rId23" Type="http://schemas.openxmlformats.org/officeDocument/2006/relationships/customXml" Target="../ink/ink213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49" Type="http://schemas.openxmlformats.org/officeDocument/2006/relationships/customXml" Target="../ink/ink226.xml"/><Relationship Id="rId57" Type="http://schemas.openxmlformats.org/officeDocument/2006/relationships/customXml" Target="../ink/ink230.xml"/><Relationship Id="rId10" Type="http://schemas.openxmlformats.org/officeDocument/2006/relationships/image" Target="../media/image149.png"/><Relationship Id="rId31" Type="http://schemas.openxmlformats.org/officeDocument/2006/relationships/customXml" Target="../ink/ink217.xml"/><Relationship Id="rId44" Type="http://schemas.openxmlformats.org/officeDocument/2006/relationships/image" Target="../media/image131.png"/><Relationship Id="rId52" Type="http://schemas.openxmlformats.org/officeDocument/2006/relationships/image" Target="../media/image168.png"/><Relationship Id="rId60" Type="http://schemas.openxmlformats.org/officeDocument/2006/relationships/image" Target="../media/image172.png"/><Relationship Id="rId65" Type="http://schemas.openxmlformats.org/officeDocument/2006/relationships/customXml" Target="../ink/ink234.xml"/><Relationship Id="rId73" Type="http://schemas.openxmlformats.org/officeDocument/2006/relationships/image" Target="../media/image190.png"/><Relationship Id="rId4" Type="http://schemas.openxmlformats.org/officeDocument/2006/relationships/image" Target="../media/image111.png"/><Relationship Id="rId9" Type="http://schemas.openxmlformats.org/officeDocument/2006/relationships/customXml" Target="../ink/ink206.xml"/><Relationship Id="rId13" Type="http://schemas.openxmlformats.org/officeDocument/2006/relationships/customXml" Target="../ink/ink208.xml"/><Relationship Id="rId18" Type="http://schemas.openxmlformats.org/officeDocument/2006/relationships/image" Target="../media/image153.png"/><Relationship Id="rId39" Type="http://schemas.openxmlformats.org/officeDocument/2006/relationships/customXml" Target="../ink/ink221.xml"/><Relationship Id="rId34" Type="http://schemas.openxmlformats.org/officeDocument/2006/relationships/image" Target="../media/image160.png"/><Relationship Id="rId50" Type="http://schemas.openxmlformats.org/officeDocument/2006/relationships/image" Target="../media/image167.png"/><Relationship Id="rId55" Type="http://schemas.openxmlformats.org/officeDocument/2006/relationships/customXml" Target="../ink/ink229.xml"/><Relationship Id="rId7" Type="http://schemas.openxmlformats.org/officeDocument/2006/relationships/customXml" Target="../ink/ink205.xml"/><Relationship Id="rId71" Type="http://schemas.openxmlformats.org/officeDocument/2006/relationships/customXml" Target="../ink/ink2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image" Target="../media/image25.png"/><Relationship Id="rId63" Type="http://schemas.openxmlformats.org/officeDocument/2006/relationships/customXml" Target="../ink/ink3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7.png"/><Relationship Id="rId11" Type="http://schemas.openxmlformats.org/officeDocument/2006/relationships/customXml" Target="../ink/ink5.xml"/><Relationship Id="rId32" Type="http://schemas.openxmlformats.org/officeDocument/2006/relationships/image" Target="../media/image20.png"/><Relationship Id="rId53" Type="http://schemas.openxmlformats.org/officeDocument/2006/relationships/customXml" Target="../ink/ink2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8.png"/><Relationship Id="rId5" Type="http://schemas.openxmlformats.org/officeDocument/2006/relationships/customXml" Target="../ink/ink2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113" Type="http://schemas.openxmlformats.org/officeDocument/2006/relationships/image" Target="../media/image60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3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55" Type="http://schemas.openxmlformats.org/officeDocument/2006/relationships/image" Target="../media/image81.png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59" Type="http://schemas.openxmlformats.org/officeDocument/2006/relationships/customXml" Target="../ink/ink29.xml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8.png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18.png"/><Relationship Id="rId49" Type="http://schemas.openxmlformats.org/officeDocument/2006/relationships/customXml" Target="../ink/ink24.xml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44" Type="http://schemas.openxmlformats.org/officeDocument/2006/relationships/image" Target="../media/image26.png"/><Relationship Id="rId60" Type="http://schemas.openxmlformats.org/officeDocument/2006/relationships/image" Target="../media/image34.png"/><Relationship Id="rId65" Type="http://schemas.openxmlformats.org/officeDocument/2006/relationships/customXml" Target="../ink/ink32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9" Type="http://schemas.openxmlformats.org/officeDocument/2006/relationships/customXml" Target="../ink/ink19.xml"/><Relationship Id="rId109" Type="http://schemas.openxmlformats.org/officeDocument/2006/relationships/image" Target="../media/image58.png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14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8.xml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56" Type="http://schemas.openxmlformats.org/officeDocument/2006/relationships/image" Target="../media/image32.png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7.png"/><Relationship Id="rId67" Type="http://schemas.openxmlformats.org/officeDocument/2006/relationships/customXml" Target="../ink/ink33.xml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Relationship Id="rId15" Type="http://schemas.openxmlformats.org/officeDocument/2006/relationships/customXml" Target="../ink/ink7.xml"/><Relationship Id="rId36" Type="http://schemas.openxmlformats.org/officeDocument/2006/relationships/image" Target="../media/image22.png"/><Relationship Id="rId57" Type="http://schemas.openxmlformats.org/officeDocument/2006/relationships/customXml" Target="../ink/ink28.xml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26" Type="http://schemas.openxmlformats.org/officeDocument/2006/relationships/image" Target="../media/image17.png"/><Relationship Id="rId47" Type="http://schemas.openxmlformats.org/officeDocument/2006/relationships/customXml" Target="../ink/ink23.xml"/><Relationship Id="rId68" Type="http://schemas.openxmlformats.org/officeDocument/2006/relationships/image" Target="../media/image38.png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54" Type="http://schemas.openxmlformats.org/officeDocument/2006/relationships/customXml" Target="../ink/ink77.xml"/><Relationship Id="rId16" Type="http://schemas.openxmlformats.org/officeDocument/2006/relationships/image" Target="../media/image12.png"/><Relationship Id="rId37" Type="http://schemas.openxmlformats.org/officeDocument/2006/relationships/customXml" Target="../ink/ink18.xml"/><Relationship Id="rId58" Type="http://schemas.openxmlformats.org/officeDocument/2006/relationships/image" Target="../media/image33.png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AFA7-5229-D4B5-4044-B03C6C5D6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Inference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B83DF-4D81-B6E1-63FE-9C3EF17F4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Waliul islam sumon</a:t>
            </a:r>
          </a:p>
          <a:p>
            <a:pPr>
              <a:spcBef>
                <a:spcPts val="600"/>
              </a:spcBef>
            </a:pPr>
            <a:r>
              <a:rPr lang="en-US" dirty="0"/>
              <a:t>Lecturer</a:t>
            </a:r>
          </a:p>
          <a:p>
            <a:pPr>
              <a:spcBef>
                <a:spcPts val="600"/>
              </a:spcBef>
            </a:pPr>
            <a:r>
              <a:rPr lang="en-US" dirty="0"/>
              <a:t>Cse, kuet</a:t>
            </a:r>
          </a:p>
        </p:txBody>
      </p:sp>
    </p:spTree>
    <p:extLst>
      <p:ext uri="{BB962C8B-B14F-4D97-AF65-F5344CB8AC3E}">
        <p14:creationId xmlns:p14="http://schemas.microsoft.com/office/powerpoint/2010/main" val="331472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93EF-DAE2-54BA-129E-0146C61E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11A-FF47-3F04-5ECC-4822A9C5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Inferencing (Executing Rules)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6781-23D6-FFAC-259B-0C7861F1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01238D-9D90-2845-F9E7-B845FA91704D}"/>
              </a:ext>
            </a:extLst>
          </p:cNvPr>
          <p:cNvSpPr txBox="1"/>
          <p:nvPr/>
        </p:nvSpPr>
        <p:spPr>
          <a:xfrm>
            <a:off x="1905712" y="2408193"/>
            <a:ext cx="88824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dirty="0"/>
              <a:t>If service is poor or food is bad, then tip is cheap .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If service is good, then tip is average.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If service is excellent or food is delicious, then tip is generous.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89CB25-C9B3-9C57-1F71-6219B1E2AC38}"/>
              </a:ext>
            </a:extLst>
          </p:cNvPr>
          <p:cNvSpPr txBox="1"/>
          <p:nvPr/>
        </p:nvSpPr>
        <p:spPr>
          <a:xfrm>
            <a:off x="1265049" y="1777155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Service(3) = (0.5, 0.33, 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59B65-B4E6-810D-F02A-65B1CE3D5E75}"/>
              </a:ext>
            </a:extLst>
          </p:cNvPr>
          <p:cNvGrpSpPr/>
          <p:nvPr/>
        </p:nvGrpSpPr>
        <p:grpSpPr>
          <a:xfrm>
            <a:off x="2683238" y="1505133"/>
            <a:ext cx="132840" cy="247680"/>
            <a:chOff x="3315627" y="5802547"/>
            <a:chExt cx="1328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673673-93D2-DE73-8C90-662D8F1002A4}"/>
                    </a:ext>
                  </a:extLst>
                </p14:cNvPr>
                <p14:cNvContentPartPr/>
                <p14:nvPr/>
              </p14:nvContentPartPr>
              <p14:xfrm>
                <a:off x="3315627" y="5802547"/>
                <a:ext cx="42480" cy="24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673673-93D2-DE73-8C90-662D8F1002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11307" y="5798227"/>
                  <a:ext cx="51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0E2BD2-7792-1937-1A58-E15CBBF521C9}"/>
                    </a:ext>
                  </a:extLst>
                </p14:cNvPr>
                <p14:cNvContentPartPr/>
                <p14:nvPr/>
              </p14:nvContentPartPr>
              <p14:xfrm>
                <a:off x="3315627" y="5810107"/>
                <a:ext cx="132840" cy="112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0E2BD2-7792-1937-1A58-E15CBBF521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11307" y="5805787"/>
                  <a:ext cx="1414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6C57DB-5F95-294C-DCB6-5AA9D6FD3553}"/>
                  </a:ext>
                </a:extLst>
              </p14:cNvPr>
              <p14:cNvContentPartPr/>
              <p14:nvPr/>
            </p14:nvContentPartPr>
            <p14:xfrm>
              <a:off x="3109478" y="1538973"/>
              <a:ext cx="178920" cy="181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6C57DB-5F95-294C-DCB6-5AA9D6FD35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5158" y="1534653"/>
                <a:ext cx="18756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77B49408-A4E6-A378-C362-B00C453545FD}"/>
              </a:ext>
            </a:extLst>
          </p:cNvPr>
          <p:cNvGrpSpPr/>
          <p:nvPr/>
        </p:nvGrpSpPr>
        <p:grpSpPr>
          <a:xfrm>
            <a:off x="3563078" y="1522053"/>
            <a:ext cx="182520" cy="227880"/>
            <a:chOff x="4195467" y="5819467"/>
            <a:chExt cx="1825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4BF5AC-9CB3-F5C0-DDDF-7AE65F915AFD}"/>
                    </a:ext>
                  </a:extLst>
                </p14:cNvPr>
                <p14:cNvContentPartPr/>
                <p14:nvPr/>
              </p14:nvContentPartPr>
              <p14:xfrm>
                <a:off x="4195467" y="5819467"/>
                <a:ext cx="58320" cy="20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4BF5AC-9CB3-F5C0-DDDF-7AE65F915A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1147" y="5815147"/>
                  <a:ext cx="66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247B74-19DE-FF17-843B-C0224616DD1E}"/>
                    </a:ext>
                  </a:extLst>
                </p14:cNvPr>
                <p14:cNvContentPartPr/>
                <p14:nvPr/>
              </p14:nvContentPartPr>
              <p14:xfrm>
                <a:off x="4204107" y="5843947"/>
                <a:ext cx="144360" cy="1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247B74-19DE-FF17-843B-C0224616DD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99787" y="5839627"/>
                  <a:ext cx="153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9F143E-4F8F-BAAC-C0A0-ABB6240CF4C0}"/>
                    </a:ext>
                  </a:extLst>
                </p14:cNvPr>
                <p14:cNvContentPartPr/>
                <p14:nvPr/>
              </p14:nvContentPartPr>
              <p14:xfrm>
                <a:off x="4272507" y="5947267"/>
                <a:ext cx="105480" cy="5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9F143E-4F8F-BAAC-C0A0-ABB6240CF4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187" y="5942947"/>
                  <a:ext cx="1141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E2F848-C331-D745-FD2F-030EED4EDC0A}"/>
                    </a:ext>
                  </a:extLst>
                </p14:cNvPr>
                <p14:cNvContentPartPr/>
                <p14:nvPr/>
              </p14:nvContentPartPr>
              <p14:xfrm>
                <a:off x="4264227" y="6032947"/>
                <a:ext cx="104760" cy="14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E2F848-C331-D745-FD2F-030EED4EDC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59907" y="6028627"/>
                  <a:ext cx="11340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7A0691B-3E88-9B4A-7B7B-7B3D4688BF97}"/>
              </a:ext>
            </a:extLst>
          </p:cNvPr>
          <p:cNvSpPr txBox="1"/>
          <p:nvPr/>
        </p:nvSpPr>
        <p:spPr>
          <a:xfrm>
            <a:off x="4676697" y="1777155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Food(6) = (0.25, 0.75)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72563E-2777-68AE-C695-695465F3CD69}"/>
              </a:ext>
            </a:extLst>
          </p:cNvPr>
          <p:cNvGrpSpPr/>
          <p:nvPr/>
        </p:nvGrpSpPr>
        <p:grpSpPr>
          <a:xfrm>
            <a:off x="5956065" y="1545093"/>
            <a:ext cx="186120" cy="224280"/>
            <a:chOff x="9468387" y="5757907"/>
            <a:chExt cx="1861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ECD485C-3A9C-D006-D853-77285B43F685}"/>
                    </a:ext>
                  </a:extLst>
                </p14:cNvPr>
                <p14:cNvContentPartPr/>
                <p14:nvPr/>
              </p14:nvContentPartPr>
              <p14:xfrm>
                <a:off x="9468387" y="5776627"/>
                <a:ext cx="27000" cy="19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ECD485C-3A9C-D006-D853-77285B43F6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64067" y="5772307"/>
                  <a:ext cx="35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4DE5979-D26F-D9DC-8DC2-F65A08ECD17D}"/>
                    </a:ext>
                  </a:extLst>
                </p14:cNvPr>
                <p14:cNvContentPartPr/>
                <p14:nvPr/>
              </p14:nvContentPartPr>
              <p14:xfrm>
                <a:off x="9477027" y="5757907"/>
                <a:ext cx="177480" cy="224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4DE5979-D26F-D9DC-8DC2-F65A08ECD1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72707" y="5753587"/>
                  <a:ext cx="1861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0140195-60F9-B4BA-D6DE-083E0BC69D04}"/>
              </a:ext>
            </a:extLst>
          </p:cNvPr>
          <p:cNvGrpSpPr/>
          <p:nvPr/>
        </p:nvGrpSpPr>
        <p:grpSpPr>
          <a:xfrm>
            <a:off x="6434505" y="1512693"/>
            <a:ext cx="224640" cy="234720"/>
            <a:chOff x="9946827" y="5725507"/>
            <a:chExt cx="2246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BE14A1-185A-0B98-D91D-D3F02C17F252}"/>
                    </a:ext>
                  </a:extLst>
                </p14:cNvPr>
                <p14:cNvContentPartPr/>
                <p14:nvPr/>
              </p14:nvContentPartPr>
              <p14:xfrm>
                <a:off x="9955467" y="5725507"/>
                <a:ext cx="51840" cy="22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BE14A1-185A-0B98-D91D-D3F02C17F2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51147" y="5721187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A67A4C-9ADB-D7B0-2099-A23FA4DD0F53}"/>
                    </a:ext>
                  </a:extLst>
                </p14:cNvPr>
                <p14:cNvContentPartPr/>
                <p14:nvPr/>
              </p14:nvContentPartPr>
              <p14:xfrm>
                <a:off x="9946827" y="5741707"/>
                <a:ext cx="224640" cy="218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A67A4C-9ADB-D7B0-2099-A23FA4DD0F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42507" y="5737387"/>
                  <a:ext cx="233280" cy="22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114A900-27F7-BB37-2A75-4B7B96EE613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44072" y="1406817"/>
            <a:ext cx="1340949" cy="1110008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295A567-E89E-0CFD-62B6-106A4DCC1233}"/>
              </a:ext>
            </a:extLst>
          </p:cNvPr>
          <p:cNvSpPr txBox="1"/>
          <p:nvPr/>
        </p:nvSpPr>
        <p:spPr>
          <a:xfrm>
            <a:off x="3434189" y="2991739"/>
            <a:ext cx="31566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OR(0.5, 0.25) = MAX(0.5, 0.25)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5DFC474-1723-0CB7-6860-CAF16A9EE88D}"/>
                  </a:ext>
                </a:extLst>
              </p14:cNvPr>
              <p14:cNvContentPartPr/>
              <p14:nvPr/>
            </p14:nvContentPartPr>
            <p14:xfrm>
              <a:off x="5050107" y="3314947"/>
              <a:ext cx="1400760" cy="18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5DFC474-1723-0CB7-6860-CAF16A9EE8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45787" y="3310627"/>
                <a:ext cx="1409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E23E74F-2F05-CAFD-9A56-9F455418592F}"/>
                  </a:ext>
                </a:extLst>
              </p14:cNvPr>
              <p14:cNvContentPartPr/>
              <p14:nvPr/>
            </p14:nvContentPartPr>
            <p14:xfrm>
              <a:off x="5887827" y="2846587"/>
              <a:ext cx="2010600" cy="683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E23E74F-2F05-CAFD-9A56-9F45541859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3507" y="2842267"/>
                <a:ext cx="2019240" cy="69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C3739E-85BF-8E1E-A159-1FF16810BF71}"/>
              </a:ext>
            </a:extLst>
          </p:cNvPr>
          <p:cNvGrpSpPr/>
          <p:nvPr/>
        </p:nvGrpSpPr>
        <p:grpSpPr>
          <a:xfrm>
            <a:off x="7962507" y="2942707"/>
            <a:ext cx="424080" cy="236520"/>
            <a:chOff x="7962507" y="2942707"/>
            <a:chExt cx="4240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052280E-C3D6-12BF-C21D-87E6CB36FA20}"/>
                    </a:ext>
                  </a:extLst>
                </p14:cNvPr>
                <p14:cNvContentPartPr/>
                <p14:nvPr/>
              </p14:nvContentPartPr>
              <p14:xfrm>
                <a:off x="7962507" y="2981227"/>
                <a:ext cx="156240" cy="165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052280E-C3D6-12BF-C21D-87E6CB36FA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8187" y="2976907"/>
                  <a:ext cx="164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23A6303-9E8B-8467-75B6-37D3ACB108D7}"/>
                    </a:ext>
                  </a:extLst>
                </p14:cNvPr>
                <p14:cNvContentPartPr/>
                <p14:nvPr/>
              </p14:nvContentPartPr>
              <p14:xfrm>
                <a:off x="8165907" y="3067627"/>
                <a:ext cx="25200" cy="17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23A6303-9E8B-8467-75B6-37D3ACB108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1587" y="3063307"/>
                  <a:ext cx="3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39BA5F-D90E-5D3E-6B86-3064E6A00DF5}"/>
                    </a:ext>
                  </a:extLst>
                </p14:cNvPr>
                <p14:cNvContentPartPr/>
                <p14:nvPr/>
              </p14:nvContentPartPr>
              <p14:xfrm>
                <a:off x="8237907" y="2942707"/>
                <a:ext cx="105120" cy="5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39BA5F-D90E-5D3E-6B86-3064E6A00D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3587" y="2938387"/>
                  <a:ext cx="11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5E094C-BACB-9C34-0E52-A7A8925785D7}"/>
                    </a:ext>
                  </a:extLst>
                </p14:cNvPr>
                <p14:cNvContentPartPr/>
                <p14:nvPr/>
              </p14:nvContentPartPr>
              <p14:xfrm>
                <a:off x="8245827" y="2973667"/>
                <a:ext cx="140760" cy="20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5E094C-BACB-9C34-0E52-A7A8925785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41507" y="2969347"/>
                  <a:ext cx="149400" cy="21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11B0312-6A41-6345-709A-991044254908}"/>
              </a:ext>
            </a:extLst>
          </p:cNvPr>
          <p:cNvSpPr txBox="1"/>
          <p:nvPr/>
        </p:nvSpPr>
        <p:spPr>
          <a:xfrm>
            <a:off x="3571718" y="3993115"/>
            <a:ext cx="6158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889562B-4B50-FEA2-6E84-C6921D4C5137}"/>
                  </a:ext>
                </a:extLst>
              </p14:cNvPr>
              <p14:cNvContentPartPr/>
              <p14:nvPr/>
            </p14:nvContentPartPr>
            <p14:xfrm>
              <a:off x="6229467" y="4375147"/>
              <a:ext cx="51840" cy="9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889562B-4B50-FEA2-6E84-C6921D4C51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4787" y="4370467"/>
                <a:ext cx="6048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60B8BB0-DE81-848A-8E68-F40102F7D01E}"/>
              </a:ext>
            </a:extLst>
          </p:cNvPr>
          <p:cNvGrpSpPr/>
          <p:nvPr/>
        </p:nvGrpSpPr>
        <p:grpSpPr>
          <a:xfrm>
            <a:off x="3990627" y="3981667"/>
            <a:ext cx="2666160" cy="608040"/>
            <a:chOff x="3990627" y="3981667"/>
            <a:chExt cx="266616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299EE1-D506-FCEE-3488-20A2DD0AB8BE}"/>
                    </a:ext>
                  </a:extLst>
                </p14:cNvPr>
                <p14:cNvContentPartPr/>
                <p14:nvPr/>
              </p14:nvContentPartPr>
              <p14:xfrm>
                <a:off x="3990627" y="3981667"/>
                <a:ext cx="2413440" cy="608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299EE1-D506-FCEE-3488-20A2DD0AB8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86307" y="3977347"/>
                  <a:ext cx="24220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6A9669-15D2-F585-DED4-D00589F41028}"/>
                    </a:ext>
                  </a:extLst>
                </p14:cNvPr>
                <p14:cNvContentPartPr/>
                <p14:nvPr/>
              </p14:nvContentPartPr>
              <p14:xfrm>
                <a:off x="6007347" y="4290547"/>
                <a:ext cx="172080" cy="16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6A9669-15D2-F585-DED4-D00589F410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03027" y="4286227"/>
                  <a:ext cx="180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533423-E67A-89F1-3230-05DD55708EAE}"/>
                    </a:ext>
                  </a:extLst>
                </p14:cNvPr>
                <p14:cNvContentPartPr/>
                <p14:nvPr/>
              </p14:nvContentPartPr>
              <p14:xfrm>
                <a:off x="6289227" y="4197307"/>
                <a:ext cx="189000" cy="162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533423-E67A-89F1-3230-05DD55708E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84907" y="4192987"/>
                  <a:ext cx="197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C26007-E123-2F48-238D-E309897CC5BD}"/>
                    </a:ext>
                  </a:extLst>
                </p14:cNvPr>
                <p14:cNvContentPartPr/>
                <p14:nvPr/>
              </p14:nvContentPartPr>
              <p14:xfrm>
                <a:off x="6289227" y="4237627"/>
                <a:ext cx="4320" cy="5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C26007-E123-2F48-238D-E309897CC5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4907" y="4233307"/>
                  <a:ext cx="12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E982566-3C6F-751C-CDD7-3CFF3F6E8CAE}"/>
                    </a:ext>
                  </a:extLst>
                </p14:cNvPr>
                <p14:cNvContentPartPr/>
                <p14:nvPr/>
              </p14:nvContentPartPr>
              <p14:xfrm>
                <a:off x="6462747" y="4134307"/>
                <a:ext cx="194040" cy="173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E982566-3C6F-751C-CDD7-3CFF3F6E8C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8427" y="4129987"/>
                  <a:ext cx="20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947E29A-02CB-1F0F-F01B-F202DC20A502}"/>
                    </a:ext>
                  </a:extLst>
                </p14:cNvPr>
                <p14:cNvContentPartPr/>
                <p14:nvPr/>
              </p14:nvContentPartPr>
              <p14:xfrm>
                <a:off x="6468867" y="4178587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947E29A-02CB-1F0F-F01B-F202DC20A5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4547" y="41742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CAA732-590A-6C51-C316-E160FD15553C}"/>
                    </a:ext>
                  </a:extLst>
                </p14:cNvPr>
                <p14:cNvContentPartPr/>
                <p14:nvPr/>
              </p14:nvContentPartPr>
              <p14:xfrm>
                <a:off x="6306507" y="4229707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CAA732-590A-6C51-C316-E160FD1555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2187" y="42253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BBFFDE16-5F87-7B4B-9208-A2DE23B2FAC2}"/>
              </a:ext>
            </a:extLst>
          </p:cNvPr>
          <p:cNvSpPr txBox="1"/>
          <p:nvPr/>
        </p:nvSpPr>
        <p:spPr>
          <a:xfrm>
            <a:off x="3571718" y="5126169"/>
            <a:ext cx="28007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OR(0, 0.75) = MAX(0, 0.75)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352E56F-96D4-BBF2-9D20-75868734412B}"/>
              </a:ext>
            </a:extLst>
          </p:cNvPr>
          <p:cNvGrpSpPr/>
          <p:nvPr/>
        </p:nvGrpSpPr>
        <p:grpSpPr>
          <a:xfrm>
            <a:off x="5024547" y="5078947"/>
            <a:ext cx="3854880" cy="544320"/>
            <a:chOff x="5024547" y="5078947"/>
            <a:chExt cx="385488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DE3B73-82F3-CD9A-A56B-153029008A53}"/>
                    </a:ext>
                  </a:extLst>
                </p14:cNvPr>
                <p14:cNvContentPartPr/>
                <p14:nvPr/>
              </p14:nvContentPartPr>
              <p14:xfrm>
                <a:off x="5024547" y="5436427"/>
                <a:ext cx="1257480" cy="60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DE3B73-82F3-CD9A-A56B-153029008A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20227" y="5432107"/>
                  <a:ext cx="1266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7892826-2302-BBCB-3B48-6FB40FD07AAA}"/>
                    </a:ext>
                  </a:extLst>
                </p14:cNvPr>
                <p14:cNvContentPartPr/>
                <p14:nvPr/>
              </p14:nvContentPartPr>
              <p14:xfrm>
                <a:off x="6212547" y="5078947"/>
                <a:ext cx="2666880" cy="416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7892826-2302-BBCB-3B48-6FB40FD07A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08227" y="5074627"/>
                  <a:ext cx="26755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3B39278-24E6-834C-D1AC-C6F6002B465C}"/>
                    </a:ext>
                  </a:extLst>
                </p14:cNvPr>
                <p14:cNvContentPartPr/>
                <p14:nvPr/>
              </p14:nvContentPartPr>
              <p14:xfrm>
                <a:off x="7991667" y="5467387"/>
                <a:ext cx="161640" cy="155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3B39278-24E6-834C-D1AC-C6F6002B465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87347" y="5463067"/>
                  <a:ext cx="17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5CA1BEB-63D5-3DE8-CB79-C1D379AF3643}"/>
                    </a:ext>
                  </a:extLst>
                </p14:cNvPr>
                <p14:cNvContentPartPr/>
                <p14:nvPr/>
              </p14:nvContentPartPr>
              <p14:xfrm>
                <a:off x="8209827" y="5511667"/>
                <a:ext cx="19440" cy="19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5CA1BEB-63D5-3DE8-CB79-C1D379AF364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05507" y="5507347"/>
                  <a:ext cx="2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EECFC05-12CC-5176-8412-6DEBFDD98E75}"/>
                    </a:ext>
                  </a:extLst>
                </p14:cNvPr>
                <p14:cNvContentPartPr/>
                <p14:nvPr/>
              </p14:nvContentPartPr>
              <p14:xfrm>
                <a:off x="8366067" y="5409427"/>
                <a:ext cx="15480" cy="197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EECFC05-12CC-5176-8412-6DEBFDD98E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61747" y="5405107"/>
                  <a:ext cx="24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AE1382-5ACB-2E49-2928-059B3DC1A71C}"/>
                    </a:ext>
                  </a:extLst>
                </p14:cNvPr>
                <p14:cNvContentPartPr/>
                <p14:nvPr/>
              </p14:nvContentPartPr>
              <p14:xfrm>
                <a:off x="8254827" y="5392507"/>
                <a:ext cx="102240" cy="25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AE1382-5ACB-2E49-2928-059B3DC1A7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50507" y="5388187"/>
                  <a:ext cx="110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2BD234-23C5-44F2-D46D-F54112CE55CA}"/>
                    </a:ext>
                  </a:extLst>
                </p14:cNvPr>
                <p14:cNvContentPartPr/>
                <p14:nvPr/>
              </p14:nvContentPartPr>
              <p14:xfrm>
                <a:off x="8349147" y="5477467"/>
                <a:ext cx="67680" cy="9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2BD234-23C5-44F2-D46D-F54112CE55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44827" y="5473147"/>
                  <a:ext cx="76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652CF76-AE72-DA49-6A5F-64249AAD7731}"/>
                    </a:ext>
                  </a:extLst>
                </p14:cNvPr>
                <p14:cNvContentPartPr/>
                <p14:nvPr/>
              </p14:nvContentPartPr>
              <p14:xfrm>
                <a:off x="8434107" y="5350747"/>
                <a:ext cx="120600" cy="59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652CF76-AE72-DA49-6A5F-64249AAD77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29787" y="5346427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A231E99-AA42-2CA5-61CA-2F6819B9F9B3}"/>
                    </a:ext>
                  </a:extLst>
                </p14:cNvPr>
                <p14:cNvContentPartPr/>
                <p14:nvPr/>
              </p14:nvContentPartPr>
              <p14:xfrm>
                <a:off x="8425827" y="5409427"/>
                <a:ext cx="189720" cy="19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A231E99-AA42-2CA5-61CA-2F6819B9F9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1507" y="5405107"/>
                  <a:ext cx="19836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5CA1B8F1-831F-7456-521A-AB6506707A3E}"/>
              </a:ext>
            </a:extLst>
          </p:cNvPr>
          <p:cNvSpPr txBox="1"/>
          <p:nvPr/>
        </p:nvSpPr>
        <p:spPr>
          <a:xfrm>
            <a:off x="2325077" y="6205540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 = (0.5, 0.33, 0.75)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020228A-7943-E1F7-E5B5-6646C2DFD9AE}"/>
              </a:ext>
            </a:extLst>
          </p:cNvPr>
          <p:cNvGrpSpPr/>
          <p:nvPr/>
        </p:nvGrpSpPr>
        <p:grpSpPr>
          <a:xfrm>
            <a:off x="3092427" y="5913427"/>
            <a:ext cx="1272960" cy="315360"/>
            <a:chOff x="3092427" y="5913427"/>
            <a:chExt cx="12729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A317475-A847-2BFB-7329-620F910D93EA}"/>
                    </a:ext>
                  </a:extLst>
                </p14:cNvPr>
                <p14:cNvContentPartPr/>
                <p14:nvPr/>
              </p14:nvContentPartPr>
              <p14:xfrm>
                <a:off x="3092427" y="5930707"/>
                <a:ext cx="145440" cy="231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A317475-A847-2BFB-7329-620F910D93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88107" y="5926387"/>
                  <a:ext cx="154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420C9C7-814B-0F0F-164C-90014922F2C6}"/>
                    </a:ext>
                  </a:extLst>
                </p14:cNvPr>
                <p14:cNvContentPartPr/>
                <p14:nvPr/>
              </p14:nvContentPartPr>
              <p14:xfrm>
                <a:off x="3207267" y="5943307"/>
                <a:ext cx="16920" cy="18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420C9C7-814B-0F0F-164C-90014922F2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02947" y="5938987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DA6A3F2-C234-25EC-7D18-40E231A60944}"/>
                    </a:ext>
                  </a:extLst>
                </p14:cNvPr>
                <p14:cNvContentPartPr/>
                <p14:nvPr/>
              </p14:nvContentPartPr>
              <p14:xfrm>
                <a:off x="3637827" y="5913427"/>
                <a:ext cx="153360" cy="288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DA6A3F2-C234-25EC-7D18-40E231A609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33507" y="5909107"/>
                  <a:ext cx="162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0B66F9B-5ED9-73A6-DE48-A6070171E774}"/>
                    </a:ext>
                  </a:extLst>
                </p14:cNvPr>
                <p14:cNvContentPartPr/>
                <p14:nvPr/>
              </p14:nvContentPartPr>
              <p14:xfrm>
                <a:off x="3665907" y="6058507"/>
                <a:ext cx="8460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0B66F9B-5ED9-73A6-DE48-A6070171E7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61587" y="6054187"/>
                  <a:ext cx="93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2A6CFC9-7427-0767-3305-E36F47EAF6C8}"/>
                    </a:ext>
                  </a:extLst>
                </p14:cNvPr>
                <p14:cNvContentPartPr/>
                <p14:nvPr/>
              </p14:nvContentPartPr>
              <p14:xfrm>
                <a:off x="4108707" y="5930707"/>
                <a:ext cx="256680" cy="298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2A6CFC9-7427-0767-3305-E36F47EAF6C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4387" y="5926387"/>
                  <a:ext cx="265320" cy="30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80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27" grpId="0"/>
      <p:bldP spid="142" grpId="0" animBg="1"/>
      <p:bldP spid="150" grpId="0" animBg="1"/>
      <p:bldP spid="165" grpId="0" animBg="1"/>
      <p:bldP spid="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2919-7233-2B01-8577-6569BAF3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E815-A79D-110F-624C-2E19AE62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Defuzzification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F520-1D96-BFF0-14C4-45F000EE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85F553-394A-BF79-4A4A-2C0A6EF22919}"/>
              </a:ext>
            </a:extLst>
          </p:cNvPr>
          <p:cNvSpPr txBox="1"/>
          <p:nvPr/>
        </p:nvSpPr>
        <p:spPr>
          <a:xfrm>
            <a:off x="4812144" y="1574387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 = (0.5, 0.33, 0.75)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2AD4AB1-CBCE-24F5-A1F5-DF52DECB7F3A}"/>
              </a:ext>
            </a:extLst>
          </p:cNvPr>
          <p:cNvGrpSpPr/>
          <p:nvPr/>
        </p:nvGrpSpPr>
        <p:grpSpPr>
          <a:xfrm>
            <a:off x="5579494" y="1282274"/>
            <a:ext cx="1272960" cy="315360"/>
            <a:chOff x="3092427" y="5913427"/>
            <a:chExt cx="12729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54AFCE2-45C2-E027-CC02-6E7CC3AF9A6E}"/>
                    </a:ext>
                  </a:extLst>
                </p14:cNvPr>
                <p14:cNvContentPartPr/>
                <p14:nvPr/>
              </p14:nvContentPartPr>
              <p14:xfrm>
                <a:off x="3092427" y="5930707"/>
                <a:ext cx="145440" cy="231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54AFCE2-45C2-E027-CC02-6E7CC3AF9A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8107" y="5926387"/>
                  <a:ext cx="154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75CFDD0-B260-2EF5-42A5-799084B3AFD3}"/>
                    </a:ext>
                  </a:extLst>
                </p14:cNvPr>
                <p14:cNvContentPartPr/>
                <p14:nvPr/>
              </p14:nvContentPartPr>
              <p14:xfrm>
                <a:off x="3207267" y="5943307"/>
                <a:ext cx="16920" cy="18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75CFDD0-B260-2EF5-42A5-799084B3AF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2947" y="5938987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E073BAC-0320-46EA-41F6-86ABC4A280A5}"/>
                    </a:ext>
                  </a:extLst>
                </p14:cNvPr>
                <p14:cNvContentPartPr/>
                <p14:nvPr/>
              </p14:nvContentPartPr>
              <p14:xfrm>
                <a:off x="3637827" y="5913427"/>
                <a:ext cx="153360" cy="288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E073BAC-0320-46EA-41F6-86ABC4A280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33517" y="5909102"/>
                  <a:ext cx="161980" cy="296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C526B8-BC4C-F029-69F6-EB6E93791309}"/>
                    </a:ext>
                  </a:extLst>
                </p14:cNvPr>
                <p14:cNvContentPartPr/>
                <p14:nvPr/>
              </p14:nvContentPartPr>
              <p14:xfrm>
                <a:off x="3665907" y="6058507"/>
                <a:ext cx="8460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C526B8-BC4C-F029-69F6-EB6E937913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1587" y="6054187"/>
                  <a:ext cx="93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87D357B-38A3-C2F8-E246-487231193192}"/>
                    </a:ext>
                  </a:extLst>
                </p14:cNvPr>
                <p14:cNvContentPartPr/>
                <p14:nvPr/>
              </p14:nvContentPartPr>
              <p14:xfrm>
                <a:off x="4108707" y="5930707"/>
                <a:ext cx="256680" cy="298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87D357B-38A3-C2F8-E246-4872311931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4387" y="5926387"/>
                  <a:ext cx="265320" cy="306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4DB80-1BC6-EAAA-91DC-89A6EB8A03F8}"/>
              </a:ext>
            </a:extLst>
          </p:cNvPr>
          <p:cNvCxnSpPr>
            <a:cxnSpLocks/>
          </p:cNvCxnSpPr>
          <p:nvPr/>
        </p:nvCxnSpPr>
        <p:spPr>
          <a:xfrm flipV="1">
            <a:off x="4638350" y="2232226"/>
            <a:ext cx="0" cy="2170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CD6761-CF48-1127-0AFD-8BA73D8ADF70}"/>
              </a:ext>
            </a:extLst>
          </p:cNvPr>
          <p:cNvCxnSpPr>
            <a:cxnSpLocks/>
          </p:cNvCxnSpPr>
          <p:nvPr/>
        </p:nvCxnSpPr>
        <p:spPr>
          <a:xfrm>
            <a:off x="4638350" y="4399399"/>
            <a:ext cx="3197699" cy="1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96423A-5A1F-907F-E910-9261EA381E6F}"/>
              </a:ext>
            </a:extLst>
          </p:cNvPr>
          <p:cNvSpPr txBox="1"/>
          <p:nvPr/>
        </p:nvSpPr>
        <p:spPr>
          <a:xfrm>
            <a:off x="2916164" y="3121223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50FD6-365E-29C2-C5A9-B3FCFD752ED7}"/>
              </a:ext>
            </a:extLst>
          </p:cNvPr>
          <p:cNvSpPr txBox="1"/>
          <p:nvPr/>
        </p:nvSpPr>
        <p:spPr>
          <a:xfrm>
            <a:off x="5398926" y="4720744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Amount of Tip (%)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7DFB7B-6BAF-9A7A-77C6-FB0A38E1F404}"/>
              </a:ext>
            </a:extLst>
          </p:cNvPr>
          <p:cNvCxnSpPr>
            <a:cxnSpLocks/>
          </p:cNvCxnSpPr>
          <p:nvPr/>
        </p:nvCxnSpPr>
        <p:spPr>
          <a:xfrm>
            <a:off x="4528786" y="2498077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23F964-2CD8-FED9-2501-F0A442FE8B26}"/>
              </a:ext>
            </a:extLst>
          </p:cNvPr>
          <p:cNvCxnSpPr>
            <a:cxnSpLocks/>
          </p:cNvCxnSpPr>
          <p:nvPr/>
        </p:nvCxnSpPr>
        <p:spPr>
          <a:xfrm rot="5400000">
            <a:off x="7551335" y="4400604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B186AF-943B-EE53-7291-7A100469C857}"/>
              </a:ext>
            </a:extLst>
          </p:cNvPr>
          <p:cNvSpPr txBox="1"/>
          <p:nvPr/>
        </p:nvSpPr>
        <p:spPr>
          <a:xfrm>
            <a:off x="7483109" y="4442766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06C68-B2E5-7E06-D8B6-B61515C25661}"/>
              </a:ext>
            </a:extLst>
          </p:cNvPr>
          <p:cNvSpPr txBox="1"/>
          <p:nvPr/>
        </p:nvSpPr>
        <p:spPr>
          <a:xfrm>
            <a:off x="4291662" y="422297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3413E-E553-EAF1-3FC9-58914D686BD2}"/>
              </a:ext>
            </a:extLst>
          </p:cNvPr>
          <p:cNvSpPr txBox="1"/>
          <p:nvPr/>
        </p:nvSpPr>
        <p:spPr>
          <a:xfrm>
            <a:off x="4234943" y="2374966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748C6-D961-BD97-1FC0-9E2911568A15}"/>
              </a:ext>
            </a:extLst>
          </p:cNvPr>
          <p:cNvSpPr txBox="1"/>
          <p:nvPr/>
        </p:nvSpPr>
        <p:spPr>
          <a:xfrm>
            <a:off x="4585763" y="443527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4EE81-1929-F0D9-704F-884967F7A07B}"/>
              </a:ext>
            </a:extLst>
          </p:cNvPr>
          <p:cNvCxnSpPr/>
          <p:nvPr/>
        </p:nvCxnSpPr>
        <p:spPr>
          <a:xfrm>
            <a:off x="4638350" y="2498077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F063D-8DD5-BCBF-5E92-B98E32BB72DC}"/>
              </a:ext>
            </a:extLst>
          </p:cNvPr>
          <p:cNvCxnSpPr>
            <a:cxnSpLocks/>
          </p:cNvCxnSpPr>
          <p:nvPr/>
        </p:nvCxnSpPr>
        <p:spPr>
          <a:xfrm>
            <a:off x="5168189" y="2498077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7B68C-FF73-7075-53F9-5119D1CA29C8}"/>
              </a:ext>
            </a:extLst>
          </p:cNvPr>
          <p:cNvCxnSpPr>
            <a:cxnSpLocks/>
          </p:cNvCxnSpPr>
          <p:nvPr/>
        </p:nvCxnSpPr>
        <p:spPr>
          <a:xfrm flipV="1">
            <a:off x="6412322" y="2498077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112503-F2B6-D4C7-570E-3FED406CF839}"/>
              </a:ext>
            </a:extLst>
          </p:cNvPr>
          <p:cNvCxnSpPr/>
          <p:nvPr/>
        </p:nvCxnSpPr>
        <p:spPr>
          <a:xfrm>
            <a:off x="6963833" y="2498077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BC3FDD-B41E-DC4D-B7EA-CBCC8BD1D4EC}"/>
              </a:ext>
            </a:extLst>
          </p:cNvPr>
          <p:cNvCxnSpPr>
            <a:cxnSpLocks/>
          </p:cNvCxnSpPr>
          <p:nvPr/>
        </p:nvCxnSpPr>
        <p:spPr>
          <a:xfrm flipV="1">
            <a:off x="5181505" y="2493805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11DA2-2492-85FD-5654-FA7CF02202D2}"/>
              </a:ext>
            </a:extLst>
          </p:cNvPr>
          <p:cNvCxnSpPr>
            <a:cxnSpLocks/>
          </p:cNvCxnSpPr>
          <p:nvPr/>
        </p:nvCxnSpPr>
        <p:spPr>
          <a:xfrm>
            <a:off x="6111962" y="2493805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73D8A1-B211-EC38-EAF9-C5173FC0AD45}"/>
              </a:ext>
            </a:extLst>
          </p:cNvPr>
          <p:cNvSpPr txBox="1"/>
          <p:nvPr/>
        </p:nvSpPr>
        <p:spPr>
          <a:xfrm>
            <a:off x="5050258" y="4429896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622FD-1A84-9CE2-9F2F-D87CC3AA94F2}"/>
              </a:ext>
            </a:extLst>
          </p:cNvPr>
          <p:cNvSpPr txBox="1"/>
          <p:nvPr/>
        </p:nvSpPr>
        <p:spPr>
          <a:xfrm>
            <a:off x="5503245" y="4434468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6BEF4-58C6-8C0B-94BE-824DB66C4EB4}"/>
              </a:ext>
            </a:extLst>
          </p:cNvPr>
          <p:cNvSpPr txBox="1"/>
          <p:nvPr/>
        </p:nvSpPr>
        <p:spPr>
          <a:xfrm>
            <a:off x="6339253" y="4440941"/>
            <a:ext cx="35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8AA683-C001-20C5-66E1-7F61AAD8D177}"/>
              </a:ext>
            </a:extLst>
          </p:cNvPr>
          <p:cNvSpPr txBox="1"/>
          <p:nvPr/>
        </p:nvSpPr>
        <p:spPr>
          <a:xfrm>
            <a:off x="6852454" y="4436961"/>
            <a:ext cx="32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FA871-F64D-5230-5376-9756B9BDEE75}"/>
              </a:ext>
            </a:extLst>
          </p:cNvPr>
          <p:cNvSpPr txBox="1"/>
          <p:nvPr/>
        </p:nvSpPr>
        <p:spPr>
          <a:xfrm>
            <a:off x="5921606" y="4442766"/>
            <a:ext cx="35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D7C97B-B1C1-6183-F34F-58920B45134B}"/>
              </a:ext>
            </a:extLst>
          </p:cNvPr>
          <p:cNvCxnSpPr/>
          <p:nvPr/>
        </p:nvCxnSpPr>
        <p:spPr>
          <a:xfrm flipV="1">
            <a:off x="4052380" y="3015420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723574-7466-56DE-A95D-A1225EB1B721}"/>
              </a:ext>
            </a:extLst>
          </p:cNvPr>
          <p:cNvCxnSpPr/>
          <p:nvPr/>
        </p:nvCxnSpPr>
        <p:spPr>
          <a:xfrm>
            <a:off x="5844590" y="4719958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84A9F4-41D0-6938-9DEE-24CCF63C2E42}"/>
              </a:ext>
            </a:extLst>
          </p:cNvPr>
          <p:cNvSpPr txBox="1"/>
          <p:nvPr/>
        </p:nvSpPr>
        <p:spPr>
          <a:xfrm>
            <a:off x="4515135" y="2157744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515C0-8ADB-EA81-73DC-E7FEEE216F4C}"/>
              </a:ext>
            </a:extLst>
          </p:cNvPr>
          <p:cNvSpPr txBox="1"/>
          <p:nvPr/>
        </p:nvSpPr>
        <p:spPr>
          <a:xfrm>
            <a:off x="5649077" y="2157743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80ED0-CDEB-0D97-AA9C-25AC9374197A}"/>
              </a:ext>
            </a:extLst>
          </p:cNvPr>
          <p:cNvSpPr txBox="1"/>
          <p:nvPr/>
        </p:nvSpPr>
        <p:spPr>
          <a:xfrm>
            <a:off x="6783019" y="2157743"/>
            <a:ext cx="91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Generous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6879EA-CD56-5832-A955-5D8F15DFE0A9}"/>
                  </a:ext>
                </a:extLst>
              </p14:cNvPr>
              <p14:cNvContentPartPr/>
              <p14:nvPr/>
            </p14:nvContentPartPr>
            <p14:xfrm>
              <a:off x="5639787" y="186270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6879EA-CD56-5832-A955-5D8F15DFE0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5467" y="1858387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4BF8BC-2F54-58DB-280F-58BB289BB99D}"/>
              </a:ext>
            </a:extLst>
          </p:cNvPr>
          <p:cNvCxnSpPr>
            <a:cxnSpLocks/>
          </p:cNvCxnSpPr>
          <p:nvPr/>
        </p:nvCxnSpPr>
        <p:spPr>
          <a:xfrm>
            <a:off x="4483942" y="3422082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443008-12FD-9457-C794-E2E13AD89E35}"/>
              </a:ext>
            </a:extLst>
          </p:cNvPr>
          <p:cNvSpPr txBox="1"/>
          <p:nvPr/>
        </p:nvSpPr>
        <p:spPr>
          <a:xfrm>
            <a:off x="4130058" y="3298971"/>
            <a:ext cx="385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4E6078-EFF7-CB9D-1762-77FCD2B747D5}"/>
              </a:ext>
            </a:extLst>
          </p:cNvPr>
          <p:cNvCxnSpPr>
            <a:cxnSpLocks/>
          </p:cNvCxnSpPr>
          <p:nvPr/>
        </p:nvCxnSpPr>
        <p:spPr>
          <a:xfrm>
            <a:off x="4483942" y="3791414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D86B21-90C9-955C-1511-C33FBED5FCCF}"/>
              </a:ext>
            </a:extLst>
          </p:cNvPr>
          <p:cNvSpPr txBox="1"/>
          <p:nvPr/>
        </p:nvSpPr>
        <p:spPr>
          <a:xfrm>
            <a:off x="4075875" y="3668303"/>
            <a:ext cx="439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BE28B6-5752-74B6-E14A-DB0ED242E023}"/>
              </a:ext>
            </a:extLst>
          </p:cNvPr>
          <p:cNvCxnSpPr>
            <a:cxnSpLocks/>
          </p:cNvCxnSpPr>
          <p:nvPr/>
        </p:nvCxnSpPr>
        <p:spPr>
          <a:xfrm>
            <a:off x="4481512" y="2960080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AE8538-02B5-7343-2F13-9F2F6BE8125F}"/>
              </a:ext>
            </a:extLst>
          </p:cNvPr>
          <p:cNvSpPr txBox="1"/>
          <p:nvPr/>
        </p:nvSpPr>
        <p:spPr>
          <a:xfrm>
            <a:off x="4075875" y="2836969"/>
            <a:ext cx="437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0.75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8587AE-C8A5-4927-064C-5455C5C7FE2D}"/>
                  </a:ext>
                </a:extLst>
              </p14:cNvPr>
              <p14:cNvContentPartPr/>
              <p14:nvPr/>
            </p14:nvContentPartPr>
            <p14:xfrm>
              <a:off x="4640067" y="3409267"/>
              <a:ext cx="803520" cy="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8587AE-C8A5-4927-064C-5455C5C7FE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35387" y="3404587"/>
                <a:ext cx="81216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D98EC81-DF1C-7D59-2817-1C2EBCABC9A2}"/>
              </a:ext>
            </a:extLst>
          </p:cNvPr>
          <p:cNvGrpSpPr/>
          <p:nvPr/>
        </p:nvGrpSpPr>
        <p:grpSpPr>
          <a:xfrm>
            <a:off x="4640067" y="3469387"/>
            <a:ext cx="999360" cy="649800"/>
            <a:chOff x="4640067" y="3469387"/>
            <a:chExt cx="99936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F3C081-0B2B-C36B-E244-D372D00945CA}"/>
                    </a:ext>
                  </a:extLst>
                </p14:cNvPr>
                <p14:cNvContentPartPr/>
                <p14:nvPr/>
              </p14:nvContentPartPr>
              <p14:xfrm>
                <a:off x="4657347" y="3469387"/>
                <a:ext cx="776880" cy="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F3C081-0B2B-C36B-E244-D372D00945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53027" y="3465067"/>
                  <a:ext cx="785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E306B6-BD38-9C51-1BC0-6B6FA2869061}"/>
                    </a:ext>
                  </a:extLst>
                </p14:cNvPr>
                <p14:cNvContentPartPr/>
                <p14:nvPr/>
              </p14:nvContentPartPr>
              <p14:xfrm>
                <a:off x="4640067" y="3577027"/>
                <a:ext cx="83340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E306B6-BD38-9C51-1BC0-6B6FA28690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35747" y="3572707"/>
                  <a:ext cx="842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0DB536-B843-16EE-F018-7A48E36E0FBF}"/>
                    </a:ext>
                  </a:extLst>
                </p14:cNvPr>
                <p14:cNvContentPartPr/>
                <p14:nvPr/>
              </p14:nvContentPartPr>
              <p14:xfrm>
                <a:off x="4657347" y="3686107"/>
                <a:ext cx="848880" cy="1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0DB536-B843-16EE-F018-7A48E36E0F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3027" y="3681787"/>
                  <a:ext cx="857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0E041C-F766-F6A7-E0D9-D329E5164A79}"/>
                    </a:ext>
                  </a:extLst>
                </p14:cNvPr>
                <p14:cNvContentPartPr/>
                <p14:nvPr/>
              </p14:nvContentPartPr>
              <p14:xfrm>
                <a:off x="4657347" y="3742267"/>
                <a:ext cx="896760" cy="1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0E041C-F766-F6A7-E0D9-D329E5164A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53027" y="3737947"/>
                  <a:ext cx="905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1AC520-1F08-56A1-1A7F-14CFD1CDDD3B}"/>
                    </a:ext>
                  </a:extLst>
                </p14:cNvPr>
                <p14:cNvContentPartPr/>
                <p14:nvPr/>
              </p14:nvContentPartPr>
              <p14:xfrm>
                <a:off x="4665627" y="3845227"/>
                <a:ext cx="922320" cy="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1AC520-1F08-56A1-1A7F-14CFD1CDDD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1307" y="3840907"/>
                  <a:ext cx="930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AFF606-2593-017E-1B25-73E7161495C2}"/>
                    </a:ext>
                  </a:extLst>
                </p14:cNvPr>
                <p14:cNvContentPartPr/>
                <p14:nvPr/>
              </p14:nvContentPartPr>
              <p14:xfrm>
                <a:off x="4665627" y="3924067"/>
                <a:ext cx="924120" cy="1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AFF606-2593-017E-1B25-73E7161495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61307" y="3919747"/>
                  <a:ext cx="93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C0246C-E9C3-053D-2A89-D3C480C31988}"/>
                    </a:ext>
                  </a:extLst>
                </p14:cNvPr>
                <p14:cNvContentPartPr/>
                <p14:nvPr/>
              </p14:nvContentPartPr>
              <p14:xfrm>
                <a:off x="4665627" y="4029907"/>
                <a:ext cx="953280" cy="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C0246C-E9C3-053D-2A89-D3C480C319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61307" y="4025587"/>
                  <a:ext cx="961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643604-2A65-1424-9BE2-7ED0A260BE85}"/>
                    </a:ext>
                  </a:extLst>
                </p14:cNvPr>
                <p14:cNvContentPartPr/>
                <p14:nvPr/>
              </p14:nvContentPartPr>
              <p14:xfrm>
                <a:off x="4665627" y="4109467"/>
                <a:ext cx="973800" cy="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643604-2A65-1424-9BE2-7ED0A260BE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1307" y="4105147"/>
                  <a:ext cx="98244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E7E1173-9B64-0CDE-3292-7CA25664F21E}"/>
                  </a:ext>
                </a:extLst>
              </p14:cNvPr>
              <p14:cNvContentPartPr/>
              <p14:nvPr/>
            </p14:nvContentPartPr>
            <p14:xfrm>
              <a:off x="4640067" y="4187227"/>
              <a:ext cx="1017000" cy="8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E7E1173-9B64-0CDE-3292-7CA25664F2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35387" y="4182547"/>
                <a:ext cx="102564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796F7ED5-0E26-F9A7-BD49-8F7CA94CBCD4}"/>
              </a:ext>
            </a:extLst>
          </p:cNvPr>
          <p:cNvGrpSpPr/>
          <p:nvPr/>
        </p:nvGrpSpPr>
        <p:grpSpPr>
          <a:xfrm>
            <a:off x="4640067" y="4263547"/>
            <a:ext cx="1059120" cy="69120"/>
            <a:chOff x="4640067" y="4263547"/>
            <a:chExt cx="105912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F85C11-3CD8-F8F1-3122-4E3E4847EB3F}"/>
                    </a:ext>
                  </a:extLst>
                </p14:cNvPr>
                <p14:cNvContentPartPr/>
                <p14:nvPr/>
              </p14:nvContentPartPr>
              <p14:xfrm>
                <a:off x="4640067" y="4263547"/>
                <a:ext cx="1059120" cy="1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F85C11-3CD8-F8F1-3122-4E3E4847EB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35747" y="4259227"/>
                  <a:ext cx="1067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238F8D-D596-16F1-F2C3-3C3460E0889E}"/>
                    </a:ext>
                  </a:extLst>
                </p14:cNvPr>
                <p14:cNvContentPartPr/>
                <p14:nvPr/>
              </p14:nvContentPartPr>
              <p14:xfrm>
                <a:off x="4640067" y="4322947"/>
                <a:ext cx="1059120" cy="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238F8D-D596-16F1-F2C3-3C3460E088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35747" y="4318627"/>
                  <a:ext cx="106776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037F120-C63C-DAF9-D119-7636AF347B08}"/>
              </a:ext>
            </a:extLst>
          </p:cNvPr>
          <p:cNvGrpSpPr/>
          <p:nvPr/>
        </p:nvGrpSpPr>
        <p:grpSpPr>
          <a:xfrm>
            <a:off x="5221107" y="3776827"/>
            <a:ext cx="1760040" cy="592560"/>
            <a:chOff x="5221107" y="3776827"/>
            <a:chExt cx="1760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99829B-796C-D589-C6BF-9059E6517B98}"/>
                    </a:ext>
                  </a:extLst>
                </p14:cNvPr>
                <p14:cNvContentPartPr/>
                <p14:nvPr/>
              </p14:nvContentPartPr>
              <p14:xfrm>
                <a:off x="5502987" y="3776827"/>
                <a:ext cx="122148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99829B-796C-D589-C6BF-9059E6517B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98667" y="3772507"/>
                  <a:ext cx="1230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3A583F-9774-4512-19A6-78CD0288ABC8}"/>
                    </a:ext>
                  </a:extLst>
                </p14:cNvPr>
                <p14:cNvContentPartPr/>
                <p14:nvPr/>
              </p14:nvContentPartPr>
              <p14:xfrm>
                <a:off x="5460507" y="3853867"/>
                <a:ext cx="1298520" cy="2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3A583F-9774-4512-19A6-78CD0288AB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6187" y="3849547"/>
                  <a:ext cx="130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715504-8843-C2F9-E331-B15D862CE665}"/>
                    </a:ext>
                  </a:extLst>
                </p14:cNvPr>
                <p14:cNvContentPartPr/>
                <p14:nvPr/>
              </p14:nvContentPartPr>
              <p14:xfrm>
                <a:off x="5434587" y="3922267"/>
                <a:ext cx="1341360" cy="35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715504-8843-C2F9-E331-B15D862CE6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0267" y="3917947"/>
                  <a:ext cx="1350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543AE4-BF4F-CE77-CF80-4692723F8E55}"/>
                    </a:ext>
                  </a:extLst>
                </p14:cNvPr>
                <p14:cNvContentPartPr/>
                <p14:nvPr/>
              </p14:nvContentPartPr>
              <p14:xfrm>
                <a:off x="5383467" y="4007587"/>
                <a:ext cx="1434960" cy="34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543AE4-BF4F-CE77-CF80-4692723F8E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79147" y="4003267"/>
                  <a:ext cx="144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26788D-AE9C-AE37-E421-560B778294F1}"/>
                    </a:ext>
                  </a:extLst>
                </p14:cNvPr>
                <p14:cNvContentPartPr/>
                <p14:nvPr/>
              </p14:nvContentPartPr>
              <p14:xfrm>
                <a:off x="5340627" y="4110187"/>
                <a:ext cx="150336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26788D-AE9C-AE37-E421-560B778294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36307" y="4105867"/>
                  <a:ext cx="1512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ADC85A0-E8F5-F107-5E33-B5637CFDD2A3}"/>
                    </a:ext>
                  </a:extLst>
                </p14:cNvPr>
                <p14:cNvContentPartPr/>
                <p14:nvPr/>
              </p14:nvContentPartPr>
              <p14:xfrm>
                <a:off x="5255307" y="4187227"/>
                <a:ext cx="1622880" cy="26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ADC85A0-E8F5-F107-5E33-B5637CFDD2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50987" y="4182907"/>
                  <a:ext cx="163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40554F-5125-7B98-1C7B-5EA9588A2910}"/>
                    </a:ext>
                  </a:extLst>
                </p14:cNvPr>
                <p14:cNvContentPartPr/>
                <p14:nvPr/>
              </p14:nvContentPartPr>
              <p14:xfrm>
                <a:off x="5246667" y="4281187"/>
                <a:ext cx="1708920" cy="35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40554F-5125-7B98-1C7B-5EA9588A29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2347" y="4276867"/>
                  <a:ext cx="1717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3C256F-639E-0599-DB43-8A974AC6A5EB}"/>
                    </a:ext>
                  </a:extLst>
                </p14:cNvPr>
                <p14:cNvContentPartPr/>
                <p14:nvPr/>
              </p14:nvContentPartPr>
              <p14:xfrm>
                <a:off x="5221107" y="4323667"/>
                <a:ext cx="1760040" cy="45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3C256F-639E-0599-DB43-8A974AC6A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16787" y="4319347"/>
                  <a:ext cx="17686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FC366C5-F99B-AF83-BAFD-1C9B60A42E3B}"/>
              </a:ext>
            </a:extLst>
          </p:cNvPr>
          <p:cNvGrpSpPr/>
          <p:nvPr/>
        </p:nvGrpSpPr>
        <p:grpSpPr>
          <a:xfrm>
            <a:off x="6426387" y="2930827"/>
            <a:ext cx="1247760" cy="1453680"/>
            <a:chOff x="6426387" y="2930827"/>
            <a:chExt cx="1247760" cy="14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42DE60-1EB9-5A13-2461-D712116E021F}"/>
                    </a:ext>
                  </a:extLst>
                </p14:cNvPr>
                <p14:cNvContentPartPr/>
                <p14:nvPr/>
              </p14:nvContentPartPr>
              <p14:xfrm>
                <a:off x="6853707" y="2930827"/>
                <a:ext cx="81252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42DE60-1EB9-5A13-2461-D712116E021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49387" y="2926507"/>
                  <a:ext cx="82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E599742-C7FD-EB92-121F-DF2F0A295993}"/>
                    </a:ext>
                  </a:extLst>
                </p14:cNvPr>
                <p14:cNvContentPartPr/>
                <p14:nvPr/>
              </p14:nvContentPartPr>
              <p14:xfrm>
                <a:off x="6819147" y="3025147"/>
                <a:ext cx="855000" cy="1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E599742-C7FD-EB92-121F-DF2F0A2959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14827" y="3020827"/>
                  <a:ext cx="863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93C505-222F-6727-4D72-34D37F4F47CC}"/>
                    </a:ext>
                  </a:extLst>
                </p14:cNvPr>
                <p14:cNvContentPartPr/>
                <p14:nvPr/>
              </p14:nvContentPartPr>
              <p14:xfrm>
                <a:off x="6802227" y="3136027"/>
                <a:ext cx="871920" cy="29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93C505-222F-6727-4D72-34D37F4F47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97907" y="3131707"/>
                  <a:ext cx="880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3D12F4-9EE6-37C7-6FA5-D8DD138387DA}"/>
                    </a:ext>
                  </a:extLst>
                </p14:cNvPr>
                <p14:cNvContentPartPr/>
                <p14:nvPr/>
              </p14:nvContentPartPr>
              <p14:xfrm>
                <a:off x="6708267" y="3272827"/>
                <a:ext cx="957960" cy="26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3D12F4-9EE6-37C7-6FA5-D8DD138387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3947" y="3268507"/>
                  <a:ext cx="96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4397478-2273-19C2-44A2-46A5B19F38E5}"/>
                    </a:ext>
                  </a:extLst>
                </p14:cNvPr>
                <p14:cNvContentPartPr/>
                <p14:nvPr/>
              </p14:nvContentPartPr>
              <p14:xfrm>
                <a:off x="6716547" y="3375067"/>
                <a:ext cx="949680" cy="18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4397478-2273-19C2-44A2-46A5B19F38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12227" y="3370747"/>
                  <a:ext cx="95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343677-00BF-A725-CED4-46BEE241BA9D}"/>
                    </a:ext>
                  </a:extLst>
                </p14:cNvPr>
                <p14:cNvContentPartPr/>
                <p14:nvPr/>
              </p14:nvContentPartPr>
              <p14:xfrm>
                <a:off x="6682347" y="3485587"/>
                <a:ext cx="983520" cy="28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343677-00BF-A725-CED4-46BEE241BA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78027" y="3481267"/>
                  <a:ext cx="992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869FBBE-B2A0-27DD-7A02-037DA05AFFCC}"/>
                    </a:ext>
                  </a:extLst>
                </p14:cNvPr>
                <p14:cNvContentPartPr/>
                <p14:nvPr/>
              </p14:nvContentPartPr>
              <p14:xfrm>
                <a:off x="6622587" y="3631387"/>
                <a:ext cx="1034640" cy="7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869FBBE-B2A0-27DD-7A02-037DA05AFF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18267" y="3627067"/>
                  <a:ext cx="1043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55CC67-7BF8-33C1-C4E1-1B48BD523F57}"/>
                    </a:ext>
                  </a:extLst>
                </p14:cNvPr>
                <p14:cNvContentPartPr/>
                <p14:nvPr/>
              </p14:nvContentPartPr>
              <p14:xfrm>
                <a:off x="6588387" y="3732907"/>
                <a:ext cx="1069200" cy="20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55CC67-7BF8-33C1-C4E1-1B48BD523F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84067" y="3728587"/>
                  <a:ext cx="1077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67CE451-BAD8-BF19-CC10-644AE703C041}"/>
                    </a:ext>
                  </a:extLst>
                </p14:cNvPr>
                <p14:cNvContentPartPr/>
                <p14:nvPr/>
              </p14:nvContentPartPr>
              <p14:xfrm>
                <a:off x="6562827" y="3828307"/>
                <a:ext cx="109476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67CE451-BAD8-BF19-CC10-644AE703C0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58507" y="3823987"/>
                  <a:ext cx="1103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02FE269-AB58-5714-B14F-02C9BBE24E37}"/>
                    </a:ext>
                  </a:extLst>
                </p14:cNvPr>
                <p14:cNvContentPartPr/>
                <p14:nvPr/>
              </p14:nvContentPartPr>
              <p14:xfrm>
                <a:off x="6545547" y="3964747"/>
                <a:ext cx="1120320" cy="9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02FE269-AB58-5714-B14F-02C9BBE24E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41227" y="3960427"/>
                  <a:ext cx="112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2E2A9C1-11AB-5261-23C9-5FD182297071}"/>
                    </a:ext>
                  </a:extLst>
                </p14:cNvPr>
                <p14:cNvContentPartPr/>
                <p14:nvPr/>
              </p14:nvContentPartPr>
              <p14:xfrm>
                <a:off x="6554547" y="4050427"/>
                <a:ext cx="1111320" cy="3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2E2A9C1-11AB-5261-23C9-5FD1822970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50227" y="4046107"/>
                  <a:ext cx="1119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3482FD-96B3-1E2D-7291-C9E3D9D01B02}"/>
                    </a:ext>
                  </a:extLst>
                </p14:cNvPr>
                <p14:cNvContentPartPr/>
                <p14:nvPr/>
              </p14:nvContentPartPr>
              <p14:xfrm>
                <a:off x="6477147" y="4169587"/>
                <a:ext cx="1189080" cy="1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3482FD-96B3-1E2D-7291-C9E3D9D01B0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72827" y="4165267"/>
                  <a:ext cx="119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5203F6-B503-352E-4233-D7342EBDEDE4}"/>
                    </a:ext>
                  </a:extLst>
                </p14:cNvPr>
                <p14:cNvContentPartPr/>
                <p14:nvPr/>
              </p14:nvContentPartPr>
              <p14:xfrm>
                <a:off x="6443307" y="4280467"/>
                <a:ext cx="1197360" cy="11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5203F6-B503-352E-4233-D7342EBDEDE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38987" y="4276147"/>
                  <a:ext cx="1206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46974F-2374-E911-3D27-9923F87EC224}"/>
                    </a:ext>
                  </a:extLst>
                </p14:cNvPr>
                <p14:cNvContentPartPr/>
                <p14:nvPr/>
              </p14:nvContentPartPr>
              <p14:xfrm>
                <a:off x="6426387" y="4340947"/>
                <a:ext cx="1229760" cy="43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46974F-2374-E911-3D27-9923F87EC22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22067" y="4336627"/>
                  <a:ext cx="12384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637EC36-F46F-E634-8ABB-52A83C87EB71}"/>
              </a:ext>
            </a:extLst>
          </p:cNvPr>
          <p:cNvGrpSpPr/>
          <p:nvPr/>
        </p:nvGrpSpPr>
        <p:grpSpPr>
          <a:xfrm>
            <a:off x="4661667" y="1879627"/>
            <a:ext cx="978480" cy="1524960"/>
            <a:chOff x="4661667" y="1879627"/>
            <a:chExt cx="978480" cy="15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7F3DDCE-0A0C-F3F4-8137-1F9952CF53D8}"/>
                    </a:ext>
                  </a:extLst>
                </p14:cNvPr>
                <p14:cNvContentPartPr/>
                <p14:nvPr/>
              </p14:nvContentPartPr>
              <p14:xfrm>
                <a:off x="4661667" y="1879627"/>
                <a:ext cx="978480" cy="1524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7F3DDCE-0A0C-F3F4-8137-1F9952CF53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57347" y="1875307"/>
                  <a:ext cx="987120" cy="15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EA6FC2-A05E-7EAF-BE75-311E9E0A1914}"/>
                    </a:ext>
                  </a:extLst>
                </p14:cNvPr>
                <p14:cNvContentPartPr/>
                <p14:nvPr/>
              </p14:nvContentPartPr>
              <p14:xfrm>
                <a:off x="4667427" y="3298387"/>
                <a:ext cx="74520" cy="105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EA6FC2-A05E-7EAF-BE75-311E9E0A19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107" y="3294067"/>
                  <a:ext cx="83160" cy="113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B41574CD-955B-D7CE-436B-67AD305B71A8}"/>
              </a:ext>
            </a:extLst>
          </p:cNvPr>
          <p:cNvCxnSpPr>
            <a:cxnSpLocks/>
            <a:stCxn id="220" idx="2"/>
          </p:cNvCxnSpPr>
          <p:nvPr/>
        </p:nvCxnSpPr>
        <p:spPr>
          <a:xfrm rot="5400000">
            <a:off x="4453567" y="2126075"/>
            <a:ext cx="1847695" cy="1482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2E1F4C09-BB50-6CEF-471A-BD07E4F30C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4983" y="1943716"/>
            <a:ext cx="1985435" cy="1007361"/>
          </a:xfrm>
          <a:prstGeom prst="curvedConnector3">
            <a:avLst>
              <a:gd name="adj1" fmla="val 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3DD9CE02-AB31-0BAB-81A2-A6724492C3C8}"/>
              </a:ext>
            </a:extLst>
          </p:cNvPr>
          <p:cNvSpPr txBox="1"/>
          <p:nvPr/>
        </p:nvSpPr>
        <p:spPr>
          <a:xfrm>
            <a:off x="1937300" y="5155905"/>
            <a:ext cx="848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several defuzzification methods, here we will use centroid technique. </a:t>
            </a:r>
          </a:p>
          <a:p>
            <a:r>
              <a:rPr lang="en-US" dirty="0"/>
              <a:t>It finds the point where a vertical line would slice the aggregate set into two equal masses.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3825-F91C-8016-F974-D62D1D64E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71BC-7814-FD00-8783-651B83D8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Defuzzification – Cont’d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7D79-433D-D86A-429D-1C48961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E2E586-1B85-002D-2ED0-1BEC2B8BEE52}"/>
              </a:ext>
            </a:extLst>
          </p:cNvPr>
          <p:cNvCxnSpPr>
            <a:cxnSpLocks/>
          </p:cNvCxnSpPr>
          <p:nvPr/>
        </p:nvCxnSpPr>
        <p:spPr>
          <a:xfrm flipV="1">
            <a:off x="4527254" y="1326372"/>
            <a:ext cx="0" cy="2170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88E401-5310-5789-127A-8042879B7E2A}"/>
              </a:ext>
            </a:extLst>
          </p:cNvPr>
          <p:cNvCxnSpPr>
            <a:cxnSpLocks/>
          </p:cNvCxnSpPr>
          <p:nvPr/>
        </p:nvCxnSpPr>
        <p:spPr>
          <a:xfrm>
            <a:off x="4527254" y="3493545"/>
            <a:ext cx="3197699" cy="1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86FFF-3777-749E-986E-638C5167225D}"/>
              </a:ext>
            </a:extLst>
          </p:cNvPr>
          <p:cNvSpPr txBox="1"/>
          <p:nvPr/>
        </p:nvSpPr>
        <p:spPr>
          <a:xfrm>
            <a:off x="2805068" y="2215369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638CD-95A6-92C7-B458-CBD19AE2DBB1}"/>
              </a:ext>
            </a:extLst>
          </p:cNvPr>
          <p:cNvSpPr txBox="1"/>
          <p:nvPr/>
        </p:nvSpPr>
        <p:spPr>
          <a:xfrm>
            <a:off x="5287830" y="3814890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Amount of Tip (%)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AA4DC7-7B8A-CB3F-9498-3D917EB01FA1}"/>
              </a:ext>
            </a:extLst>
          </p:cNvPr>
          <p:cNvCxnSpPr>
            <a:cxnSpLocks/>
          </p:cNvCxnSpPr>
          <p:nvPr/>
        </p:nvCxnSpPr>
        <p:spPr>
          <a:xfrm>
            <a:off x="4417690" y="1592223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C8AFE9-8E7B-5C7A-F026-A9CCBF521EE5}"/>
              </a:ext>
            </a:extLst>
          </p:cNvPr>
          <p:cNvCxnSpPr>
            <a:cxnSpLocks/>
          </p:cNvCxnSpPr>
          <p:nvPr/>
        </p:nvCxnSpPr>
        <p:spPr>
          <a:xfrm rot="5400000">
            <a:off x="7440239" y="3494750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68925-08F4-FF41-8D28-8119E7391724}"/>
              </a:ext>
            </a:extLst>
          </p:cNvPr>
          <p:cNvSpPr txBox="1"/>
          <p:nvPr/>
        </p:nvSpPr>
        <p:spPr>
          <a:xfrm>
            <a:off x="7372013" y="3536912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4D1F4-E811-AAFF-EBDB-62027FA2E878}"/>
              </a:ext>
            </a:extLst>
          </p:cNvPr>
          <p:cNvSpPr txBox="1"/>
          <p:nvPr/>
        </p:nvSpPr>
        <p:spPr>
          <a:xfrm>
            <a:off x="4180566" y="33171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B05C8-3CA5-1ACF-2083-D79775D17225}"/>
              </a:ext>
            </a:extLst>
          </p:cNvPr>
          <p:cNvSpPr txBox="1"/>
          <p:nvPr/>
        </p:nvSpPr>
        <p:spPr>
          <a:xfrm>
            <a:off x="4123847" y="1469112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2ECBB-0E30-7625-67A0-CC7ECE95B6DA}"/>
              </a:ext>
            </a:extLst>
          </p:cNvPr>
          <p:cNvSpPr txBox="1"/>
          <p:nvPr/>
        </p:nvSpPr>
        <p:spPr>
          <a:xfrm>
            <a:off x="4474667" y="3529422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AB4727-688F-4E6F-12E7-81FABB8EE108}"/>
              </a:ext>
            </a:extLst>
          </p:cNvPr>
          <p:cNvCxnSpPr/>
          <p:nvPr/>
        </p:nvCxnSpPr>
        <p:spPr>
          <a:xfrm>
            <a:off x="4527254" y="1592223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1B4915-152C-FE11-955C-84DA510987E7}"/>
              </a:ext>
            </a:extLst>
          </p:cNvPr>
          <p:cNvCxnSpPr>
            <a:cxnSpLocks/>
          </p:cNvCxnSpPr>
          <p:nvPr/>
        </p:nvCxnSpPr>
        <p:spPr>
          <a:xfrm>
            <a:off x="5057093" y="1592223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EDE81-3070-6DB5-54DB-63C46FEE193E}"/>
              </a:ext>
            </a:extLst>
          </p:cNvPr>
          <p:cNvCxnSpPr>
            <a:cxnSpLocks/>
          </p:cNvCxnSpPr>
          <p:nvPr/>
        </p:nvCxnSpPr>
        <p:spPr>
          <a:xfrm flipV="1">
            <a:off x="6301226" y="1592223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F81323-D4D2-E8ED-5C9F-81728001C6CE}"/>
              </a:ext>
            </a:extLst>
          </p:cNvPr>
          <p:cNvCxnSpPr/>
          <p:nvPr/>
        </p:nvCxnSpPr>
        <p:spPr>
          <a:xfrm>
            <a:off x="6852737" y="1592223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82C984-6923-FBF4-CD6A-585168D4498F}"/>
              </a:ext>
            </a:extLst>
          </p:cNvPr>
          <p:cNvCxnSpPr>
            <a:cxnSpLocks/>
          </p:cNvCxnSpPr>
          <p:nvPr/>
        </p:nvCxnSpPr>
        <p:spPr>
          <a:xfrm flipV="1">
            <a:off x="5070409" y="1587951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179436-ADCC-96EB-90B2-9F18F46B9978}"/>
              </a:ext>
            </a:extLst>
          </p:cNvPr>
          <p:cNvCxnSpPr>
            <a:cxnSpLocks/>
          </p:cNvCxnSpPr>
          <p:nvPr/>
        </p:nvCxnSpPr>
        <p:spPr>
          <a:xfrm>
            <a:off x="6000866" y="1587951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F89BFE-9191-B967-4E7E-D93A3A63CD29}"/>
              </a:ext>
            </a:extLst>
          </p:cNvPr>
          <p:cNvSpPr txBox="1"/>
          <p:nvPr/>
        </p:nvSpPr>
        <p:spPr>
          <a:xfrm>
            <a:off x="4939162" y="3524042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57993-62F5-5BA6-CAC9-DB7857BE1873}"/>
              </a:ext>
            </a:extLst>
          </p:cNvPr>
          <p:cNvSpPr txBox="1"/>
          <p:nvPr/>
        </p:nvSpPr>
        <p:spPr>
          <a:xfrm>
            <a:off x="5392149" y="3528614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3EBFA-600C-1FEA-0715-EE87A8ADEC10}"/>
              </a:ext>
            </a:extLst>
          </p:cNvPr>
          <p:cNvSpPr txBox="1"/>
          <p:nvPr/>
        </p:nvSpPr>
        <p:spPr>
          <a:xfrm>
            <a:off x="6228157" y="3535087"/>
            <a:ext cx="35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F1B01F-F458-328A-FB6E-31262257D78D}"/>
              </a:ext>
            </a:extLst>
          </p:cNvPr>
          <p:cNvSpPr txBox="1"/>
          <p:nvPr/>
        </p:nvSpPr>
        <p:spPr>
          <a:xfrm>
            <a:off x="6741358" y="3531107"/>
            <a:ext cx="32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AA92B-25D6-C7B0-31AB-DAF12DE03BC5}"/>
              </a:ext>
            </a:extLst>
          </p:cNvPr>
          <p:cNvSpPr txBox="1"/>
          <p:nvPr/>
        </p:nvSpPr>
        <p:spPr>
          <a:xfrm>
            <a:off x="5810510" y="3536912"/>
            <a:ext cx="35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07571A-40DC-1CDA-A651-6A5262006B29}"/>
              </a:ext>
            </a:extLst>
          </p:cNvPr>
          <p:cNvCxnSpPr/>
          <p:nvPr/>
        </p:nvCxnSpPr>
        <p:spPr>
          <a:xfrm flipV="1">
            <a:off x="3941284" y="2109566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305BE9-79B5-5655-2CE2-D0DB8C585741}"/>
              </a:ext>
            </a:extLst>
          </p:cNvPr>
          <p:cNvCxnSpPr/>
          <p:nvPr/>
        </p:nvCxnSpPr>
        <p:spPr>
          <a:xfrm>
            <a:off x="5733494" y="3814104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A5A148-5FE5-34CA-C19C-07976077B07B}"/>
              </a:ext>
            </a:extLst>
          </p:cNvPr>
          <p:cNvSpPr txBox="1"/>
          <p:nvPr/>
        </p:nvSpPr>
        <p:spPr>
          <a:xfrm>
            <a:off x="4404039" y="1251890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3E8EE9-5CF2-894D-FE58-278202E65BEC}"/>
              </a:ext>
            </a:extLst>
          </p:cNvPr>
          <p:cNvSpPr txBox="1"/>
          <p:nvPr/>
        </p:nvSpPr>
        <p:spPr>
          <a:xfrm>
            <a:off x="5537981" y="1251889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1C07-8C59-71D6-23E6-0914334B7296}"/>
              </a:ext>
            </a:extLst>
          </p:cNvPr>
          <p:cNvSpPr txBox="1"/>
          <p:nvPr/>
        </p:nvSpPr>
        <p:spPr>
          <a:xfrm>
            <a:off x="6671923" y="1251889"/>
            <a:ext cx="91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Generous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6173FC-D543-B0EB-8068-DC2B19CAC892}"/>
              </a:ext>
            </a:extLst>
          </p:cNvPr>
          <p:cNvCxnSpPr>
            <a:cxnSpLocks/>
          </p:cNvCxnSpPr>
          <p:nvPr/>
        </p:nvCxnSpPr>
        <p:spPr>
          <a:xfrm>
            <a:off x="4372846" y="2516228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495E9D-8214-272C-BD02-EC7D7534CE19}"/>
              </a:ext>
            </a:extLst>
          </p:cNvPr>
          <p:cNvSpPr txBox="1"/>
          <p:nvPr/>
        </p:nvSpPr>
        <p:spPr>
          <a:xfrm>
            <a:off x="4018962" y="2393117"/>
            <a:ext cx="385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8331A9-9E7A-6901-D377-746393F03AFD}"/>
              </a:ext>
            </a:extLst>
          </p:cNvPr>
          <p:cNvCxnSpPr>
            <a:cxnSpLocks/>
          </p:cNvCxnSpPr>
          <p:nvPr/>
        </p:nvCxnSpPr>
        <p:spPr>
          <a:xfrm>
            <a:off x="4372846" y="2885560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73053A-E7BE-85D4-269A-5939DE69B829}"/>
              </a:ext>
            </a:extLst>
          </p:cNvPr>
          <p:cNvSpPr txBox="1"/>
          <p:nvPr/>
        </p:nvSpPr>
        <p:spPr>
          <a:xfrm>
            <a:off x="3964779" y="2762449"/>
            <a:ext cx="439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EDDA0-44F2-4DD1-CBF8-40A91949A545}"/>
              </a:ext>
            </a:extLst>
          </p:cNvPr>
          <p:cNvCxnSpPr>
            <a:cxnSpLocks/>
          </p:cNvCxnSpPr>
          <p:nvPr/>
        </p:nvCxnSpPr>
        <p:spPr>
          <a:xfrm>
            <a:off x="4370416" y="2054226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D7BB2C-E95A-B753-11A5-33BDA2E24AF3}"/>
              </a:ext>
            </a:extLst>
          </p:cNvPr>
          <p:cNvSpPr txBox="1"/>
          <p:nvPr/>
        </p:nvSpPr>
        <p:spPr>
          <a:xfrm>
            <a:off x="3964779" y="1931115"/>
            <a:ext cx="437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0.75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9804C0-26E0-707B-C868-887A0D9E17B4}"/>
                  </a:ext>
                </a:extLst>
              </p14:cNvPr>
              <p14:cNvContentPartPr/>
              <p14:nvPr/>
            </p14:nvContentPartPr>
            <p14:xfrm>
              <a:off x="4528971" y="2503413"/>
              <a:ext cx="803520" cy="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9804C0-26E0-707B-C868-887A0D9E17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4651" y="2499093"/>
                <a:ext cx="81216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A909B55-3818-700D-E914-0840284C58E4}"/>
              </a:ext>
            </a:extLst>
          </p:cNvPr>
          <p:cNvGrpSpPr/>
          <p:nvPr/>
        </p:nvGrpSpPr>
        <p:grpSpPr>
          <a:xfrm>
            <a:off x="4528971" y="2563533"/>
            <a:ext cx="999360" cy="649800"/>
            <a:chOff x="4640067" y="3469387"/>
            <a:chExt cx="99936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A1BAB6B-BDD1-F18F-5588-ED65101F3D15}"/>
                    </a:ext>
                  </a:extLst>
                </p14:cNvPr>
                <p14:cNvContentPartPr/>
                <p14:nvPr/>
              </p14:nvContentPartPr>
              <p14:xfrm>
                <a:off x="4657347" y="3469387"/>
                <a:ext cx="776880" cy="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A1BAB6B-BDD1-F18F-5588-ED65101F3D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3027" y="3465067"/>
                  <a:ext cx="785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6F3378-5451-51D9-4B6C-3F1DB9AE53F5}"/>
                    </a:ext>
                  </a:extLst>
                </p14:cNvPr>
                <p14:cNvContentPartPr/>
                <p14:nvPr/>
              </p14:nvContentPartPr>
              <p14:xfrm>
                <a:off x="4640067" y="3577027"/>
                <a:ext cx="83340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6F3378-5451-51D9-4B6C-3F1DB9AE53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35747" y="3572707"/>
                  <a:ext cx="842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A9C112-2476-03E0-40E6-F9533B5CD188}"/>
                    </a:ext>
                  </a:extLst>
                </p14:cNvPr>
                <p14:cNvContentPartPr/>
                <p14:nvPr/>
              </p14:nvContentPartPr>
              <p14:xfrm>
                <a:off x="4657347" y="3686107"/>
                <a:ext cx="848880" cy="1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A9C112-2476-03E0-40E6-F9533B5CD1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3027" y="3681787"/>
                  <a:ext cx="857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4CD3E9-8CAA-484D-B38D-9B40E12DB5BA}"/>
                    </a:ext>
                  </a:extLst>
                </p14:cNvPr>
                <p14:cNvContentPartPr/>
                <p14:nvPr/>
              </p14:nvContentPartPr>
              <p14:xfrm>
                <a:off x="4657347" y="3742267"/>
                <a:ext cx="896760" cy="1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4CD3E9-8CAA-484D-B38D-9B40E12DB5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53027" y="3737859"/>
                  <a:ext cx="905400" cy="2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BDD62A-555A-D9B3-1C2B-247701841AC4}"/>
                    </a:ext>
                  </a:extLst>
                </p14:cNvPr>
                <p14:cNvContentPartPr/>
                <p14:nvPr/>
              </p14:nvContentPartPr>
              <p14:xfrm>
                <a:off x="4665627" y="3845227"/>
                <a:ext cx="922320" cy="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BDD62A-555A-D9B3-1C2B-247701841A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61309" y="3840907"/>
                  <a:ext cx="930957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4CEE62-E7E1-75E9-DAB7-6E34160B9F03}"/>
                    </a:ext>
                  </a:extLst>
                </p14:cNvPr>
                <p14:cNvContentPartPr/>
                <p14:nvPr/>
              </p14:nvContentPartPr>
              <p14:xfrm>
                <a:off x="4665627" y="3924067"/>
                <a:ext cx="924120" cy="1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4CEE62-E7E1-75E9-DAB7-6E34160B9F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1309" y="3919832"/>
                  <a:ext cx="932757" cy="2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A4BEDA-E79F-0FCF-E01F-B27181D5D9E3}"/>
                    </a:ext>
                  </a:extLst>
                </p14:cNvPr>
                <p14:cNvContentPartPr/>
                <p14:nvPr/>
              </p14:nvContentPartPr>
              <p14:xfrm>
                <a:off x="4665627" y="4029907"/>
                <a:ext cx="953280" cy="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A4BEDA-E79F-0FCF-E01F-B27181D5D9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1309" y="4025587"/>
                  <a:ext cx="96191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34AD4D-9EAB-3F5B-8FD2-06AC22155B39}"/>
                    </a:ext>
                  </a:extLst>
                </p14:cNvPr>
                <p14:cNvContentPartPr/>
                <p14:nvPr/>
              </p14:nvContentPartPr>
              <p14:xfrm>
                <a:off x="4665627" y="4109467"/>
                <a:ext cx="973800" cy="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34AD4D-9EAB-3F5B-8FD2-06AC22155B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61307" y="4105147"/>
                  <a:ext cx="98244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7143E3-61AB-C8C2-1389-B485F0A06C33}"/>
                  </a:ext>
                </a:extLst>
              </p14:cNvPr>
              <p14:cNvContentPartPr/>
              <p14:nvPr/>
            </p14:nvContentPartPr>
            <p14:xfrm>
              <a:off x="4528971" y="3281373"/>
              <a:ext cx="1017000" cy="8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7143E3-61AB-C8C2-1389-B485F0A06C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651" y="3277053"/>
                <a:ext cx="102564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6DD5E-7E79-5272-3D7D-0239EE14DA54}"/>
              </a:ext>
            </a:extLst>
          </p:cNvPr>
          <p:cNvGrpSpPr/>
          <p:nvPr/>
        </p:nvGrpSpPr>
        <p:grpSpPr>
          <a:xfrm>
            <a:off x="4528971" y="3357693"/>
            <a:ext cx="1059120" cy="69120"/>
            <a:chOff x="4640067" y="4263547"/>
            <a:chExt cx="105912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83A9FB-8BDC-662A-040A-99031D64D77B}"/>
                    </a:ext>
                  </a:extLst>
                </p14:cNvPr>
                <p14:cNvContentPartPr/>
                <p14:nvPr/>
              </p14:nvContentPartPr>
              <p14:xfrm>
                <a:off x="4640067" y="4263547"/>
                <a:ext cx="1059120" cy="1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83A9FB-8BDC-662A-040A-99031D64D7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5746" y="4259309"/>
                  <a:ext cx="1067763" cy="2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EE6711-1F71-EAAE-4AC9-0E5D6C8EBB29}"/>
                    </a:ext>
                  </a:extLst>
                </p14:cNvPr>
                <p14:cNvContentPartPr/>
                <p14:nvPr/>
              </p14:nvContentPartPr>
              <p14:xfrm>
                <a:off x="4640067" y="4322947"/>
                <a:ext cx="1059120" cy="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EE6711-1F71-EAAE-4AC9-0E5D6C8EBB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35746" y="4318627"/>
                  <a:ext cx="1067763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AC3A68-B407-9ACA-E802-41AF82C38848}"/>
              </a:ext>
            </a:extLst>
          </p:cNvPr>
          <p:cNvGrpSpPr/>
          <p:nvPr/>
        </p:nvGrpSpPr>
        <p:grpSpPr>
          <a:xfrm>
            <a:off x="5110011" y="2870973"/>
            <a:ext cx="1760040" cy="592560"/>
            <a:chOff x="5221107" y="3776827"/>
            <a:chExt cx="1760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202B4B-D6CE-A8C0-4F8D-2B83EB46DF4A}"/>
                    </a:ext>
                  </a:extLst>
                </p14:cNvPr>
                <p14:cNvContentPartPr/>
                <p14:nvPr/>
              </p14:nvContentPartPr>
              <p14:xfrm>
                <a:off x="5502987" y="3776827"/>
                <a:ext cx="122148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202B4B-D6CE-A8C0-4F8D-2B83EB46DF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98667" y="3772450"/>
                  <a:ext cx="1230120" cy="36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16978C-4094-30BD-8CAA-A7E57D5B5CA9}"/>
                    </a:ext>
                  </a:extLst>
                </p14:cNvPr>
                <p14:cNvContentPartPr/>
                <p14:nvPr/>
              </p14:nvContentPartPr>
              <p14:xfrm>
                <a:off x="5460507" y="3853867"/>
                <a:ext cx="1298520" cy="2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16978C-4094-30BD-8CAA-A7E57D5B5C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56187" y="3849547"/>
                  <a:ext cx="130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281BF7-EB0C-3DDF-8CD6-1F256522919A}"/>
                    </a:ext>
                  </a:extLst>
                </p14:cNvPr>
                <p14:cNvContentPartPr/>
                <p14:nvPr/>
              </p14:nvContentPartPr>
              <p14:xfrm>
                <a:off x="5434587" y="3922267"/>
                <a:ext cx="1341360" cy="35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281BF7-EB0C-3DDF-8CD6-1F25652291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0266" y="3917947"/>
                  <a:ext cx="135000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340A4E-11F9-AB9F-70CC-ED922AE72FF2}"/>
                    </a:ext>
                  </a:extLst>
                </p14:cNvPr>
                <p14:cNvContentPartPr/>
                <p14:nvPr/>
              </p14:nvContentPartPr>
              <p14:xfrm>
                <a:off x="5383467" y="4007587"/>
                <a:ext cx="1434960" cy="34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340A4E-11F9-AB9F-70CC-ED922AE72F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79147" y="4003267"/>
                  <a:ext cx="144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BBFCED-6C55-77FF-89EC-069F8B767ADD}"/>
                    </a:ext>
                  </a:extLst>
                </p14:cNvPr>
                <p14:cNvContentPartPr/>
                <p14:nvPr/>
              </p14:nvContentPartPr>
              <p14:xfrm>
                <a:off x="5340627" y="4110187"/>
                <a:ext cx="150336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BBFCED-6C55-77FF-89EC-069F8B767AD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36306" y="4105779"/>
                  <a:ext cx="1512002" cy="2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9DEA71-1D42-9F15-5728-09F1D33A3303}"/>
                    </a:ext>
                  </a:extLst>
                </p14:cNvPr>
                <p14:cNvContentPartPr/>
                <p14:nvPr/>
              </p14:nvContentPartPr>
              <p14:xfrm>
                <a:off x="5255307" y="4187227"/>
                <a:ext cx="1622880" cy="26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9DEA71-1D42-9F15-5728-09F1D33A33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50987" y="4182907"/>
                  <a:ext cx="163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43BBCD-BD53-7FF9-6D84-0DECCEDD7B3A}"/>
                    </a:ext>
                  </a:extLst>
                </p14:cNvPr>
                <p14:cNvContentPartPr/>
                <p14:nvPr/>
              </p14:nvContentPartPr>
              <p14:xfrm>
                <a:off x="5246667" y="4281187"/>
                <a:ext cx="1708920" cy="35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43BBCD-BD53-7FF9-6D84-0DECCEDD7B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42347" y="4276911"/>
                  <a:ext cx="1717560" cy="43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0184AA-663B-8A41-E93A-AF199A38C1BE}"/>
                    </a:ext>
                  </a:extLst>
                </p14:cNvPr>
                <p14:cNvContentPartPr/>
                <p14:nvPr/>
              </p14:nvContentPartPr>
              <p14:xfrm>
                <a:off x="5221107" y="4323667"/>
                <a:ext cx="1760040" cy="45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0184AA-663B-8A41-E93A-AF199A38C1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16786" y="4319313"/>
                  <a:ext cx="1768682" cy="544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73D2240-85AC-F4B9-A7B5-62E81FF96997}"/>
              </a:ext>
            </a:extLst>
          </p:cNvPr>
          <p:cNvGrpSpPr/>
          <p:nvPr/>
        </p:nvGrpSpPr>
        <p:grpSpPr>
          <a:xfrm>
            <a:off x="6315291" y="2024973"/>
            <a:ext cx="1247760" cy="1453680"/>
            <a:chOff x="6426387" y="2930827"/>
            <a:chExt cx="1247760" cy="14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7D51580-7553-7312-0FBC-303EF2AF7ECA}"/>
                    </a:ext>
                  </a:extLst>
                </p14:cNvPr>
                <p14:cNvContentPartPr/>
                <p14:nvPr/>
              </p14:nvContentPartPr>
              <p14:xfrm>
                <a:off x="6853707" y="2930827"/>
                <a:ext cx="81252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7D51580-7553-7312-0FBC-303EF2AF7EC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49387" y="2926507"/>
                  <a:ext cx="82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2AB22D-DB37-5BA6-8D37-190D3FA2D918}"/>
                    </a:ext>
                  </a:extLst>
                </p14:cNvPr>
                <p14:cNvContentPartPr/>
                <p14:nvPr/>
              </p14:nvContentPartPr>
              <p14:xfrm>
                <a:off x="6819147" y="3025147"/>
                <a:ext cx="855000" cy="1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2AB22D-DB37-5BA6-8D37-190D3FA2D9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14827" y="3020827"/>
                  <a:ext cx="863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1F83322-8A4F-BCA5-3035-24C7B3C1E9D9}"/>
                    </a:ext>
                  </a:extLst>
                </p14:cNvPr>
                <p14:cNvContentPartPr/>
                <p14:nvPr/>
              </p14:nvContentPartPr>
              <p14:xfrm>
                <a:off x="6802227" y="3136027"/>
                <a:ext cx="871920" cy="29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1F83322-8A4F-BCA5-3035-24C7B3C1E9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7909" y="3131707"/>
                  <a:ext cx="880556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863993A-10AE-78EF-2A3C-1F690A447302}"/>
                    </a:ext>
                  </a:extLst>
                </p14:cNvPr>
                <p14:cNvContentPartPr/>
                <p14:nvPr/>
              </p14:nvContentPartPr>
              <p14:xfrm>
                <a:off x="6708267" y="3272827"/>
                <a:ext cx="957960" cy="26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863993A-10AE-78EF-2A3C-1F690A4473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03947" y="3268507"/>
                  <a:ext cx="96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850C464-B6A5-0291-ED80-A1EF73A066C0}"/>
                    </a:ext>
                  </a:extLst>
                </p14:cNvPr>
                <p14:cNvContentPartPr/>
                <p14:nvPr/>
              </p14:nvContentPartPr>
              <p14:xfrm>
                <a:off x="6716547" y="3375067"/>
                <a:ext cx="949680" cy="18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850C464-B6A5-0291-ED80-A1EF73A066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12225" y="3370747"/>
                  <a:ext cx="958323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85AF584-BB1E-207C-D6CE-61B49060F28D}"/>
                    </a:ext>
                  </a:extLst>
                </p14:cNvPr>
                <p14:cNvContentPartPr/>
                <p14:nvPr/>
              </p14:nvContentPartPr>
              <p14:xfrm>
                <a:off x="6682347" y="3485587"/>
                <a:ext cx="983520" cy="28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85AF584-BB1E-207C-D6CE-61B49060F28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78027" y="3481267"/>
                  <a:ext cx="992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957452C-4412-392C-873E-497BC5FDD702}"/>
                    </a:ext>
                  </a:extLst>
                </p14:cNvPr>
                <p14:cNvContentPartPr/>
                <p14:nvPr/>
              </p14:nvContentPartPr>
              <p14:xfrm>
                <a:off x="6622587" y="3631387"/>
                <a:ext cx="1034640" cy="7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957452C-4412-392C-873E-497BC5FDD70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8267" y="3627067"/>
                  <a:ext cx="1043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394B433-942D-F065-6889-C9E8ED1B6767}"/>
                    </a:ext>
                  </a:extLst>
                </p14:cNvPr>
                <p14:cNvContentPartPr/>
                <p14:nvPr/>
              </p14:nvContentPartPr>
              <p14:xfrm>
                <a:off x="6588387" y="3732907"/>
                <a:ext cx="1069200" cy="20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394B433-942D-F065-6889-C9E8ED1B67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84067" y="3728510"/>
                  <a:ext cx="1077840" cy="29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F0234E4-9729-3320-22DA-E40DF5732A7E}"/>
                    </a:ext>
                  </a:extLst>
                </p14:cNvPr>
                <p14:cNvContentPartPr/>
                <p14:nvPr/>
              </p14:nvContentPartPr>
              <p14:xfrm>
                <a:off x="6562827" y="3828307"/>
                <a:ext cx="109476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F0234E4-9729-3320-22DA-E40DF5732A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8506" y="3823987"/>
                  <a:ext cx="1103403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B67F35-6684-3454-0116-36694FB961AF}"/>
                    </a:ext>
                  </a:extLst>
                </p14:cNvPr>
                <p14:cNvContentPartPr/>
                <p14:nvPr/>
              </p14:nvContentPartPr>
              <p14:xfrm>
                <a:off x="6545547" y="3964747"/>
                <a:ext cx="1120320" cy="9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B67F35-6684-3454-0116-36694FB961A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41227" y="3960427"/>
                  <a:ext cx="112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5F72C06-844E-40D3-C9D6-F2DAA003EDFE}"/>
                    </a:ext>
                  </a:extLst>
                </p14:cNvPr>
                <p14:cNvContentPartPr/>
                <p14:nvPr/>
              </p14:nvContentPartPr>
              <p14:xfrm>
                <a:off x="6554547" y="4050427"/>
                <a:ext cx="1111320" cy="3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5F72C06-844E-40D3-C9D6-F2DAA003ED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50227" y="4046062"/>
                  <a:ext cx="1119960" cy="44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4E45B0-19A3-726B-592A-C1EF5807B074}"/>
                    </a:ext>
                  </a:extLst>
                </p14:cNvPr>
                <p14:cNvContentPartPr/>
                <p14:nvPr/>
              </p14:nvContentPartPr>
              <p14:xfrm>
                <a:off x="6477147" y="4169587"/>
                <a:ext cx="1189080" cy="1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4E45B0-19A3-726B-592A-C1EF5807B0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72827" y="4165267"/>
                  <a:ext cx="119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AC628BD-C4B2-6E3E-9749-B9CA75CE0244}"/>
                    </a:ext>
                  </a:extLst>
                </p14:cNvPr>
                <p14:cNvContentPartPr/>
                <p14:nvPr/>
              </p14:nvContentPartPr>
              <p14:xfrm>
                <a:off x="6443307" y="4280467"/>
                <a:ext cx="1197360" cy="11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AC628BD-C4B2-6E3E-9749-B9CA75CE02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38987" y="4276147"/>
                  <a:ext cx="1206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7965E6D-A1F7-EEEC-F7A4-DC5E04A1C1B8}"/>
                    </a:ext>
                  </a:extLst>
                </p14:cNvPr>
                <p14:cNvContentPartPr/>
                <p14:nvPr/>
              </p14:nvContentPartPr>
              <p14:xfrm>
                <a:off x="6426387" y="4340947"/>
                <a:ext cx="1229760" cy="43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7965E6D-A1F7-EEEC-F7A4-DC5E04A1C1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22067" y="4336662"/>
                  <a:ext cx="1238400" cy="521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CEB81-1777-FA53-DF4F-125D540D83A5}"/>
              </a:ext>
            </a:extLst>
          </p:cNvPr>
          <p:cNvGrpSpPr/>
          <p:nvPr/>
        </p:nvGrpSpPr>
        <p:grpSpPr>
          <a:xfrm>
            <a:off x="7596747" y="3569107"/>
            <a:ext cx="761040" cy="311400"/>
            <a:chOff x="7596747" y="3569107"/>
            <a:chExt cx="7610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EC4593-3420-C27F-CD97-0881B37AE57A}"/>
                    </a:ext>
                  </a:extLst>
                </p14:cNvPr>
                <p14:cNvContentPartPr/>
                <p14:nvPr/>
              </p14:nvContentPartPr>
              <p14:xfrm>
                <a:off x="7596747" y="3580267"/>
                <a:ext cx="605880" cy="30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EC4593-3420-C27F-CD97-0881B37AE5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92427" y="3575947"/>
                  <a:ext cx="614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999517-9A2E-8687-C60C-04994FB70A40}"/>
                    </a:ext>
                  </a:extLst>
                </p14:cNvPr>
                <p14:cNvContentPartPr/>
                <p14:nvPr/>
              </p14:nvContentPartPr>
              <p14:xfrm>
                <a:off x="7606827" y="3569107"/>
                <a:ext cx="143280" cy="15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999517-9A2E-8687-C60C-04994FB70A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02507" y="3564787"/>
                  <a:ext cx="151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6421CB-CCB6-8730-75B5-D541D7DF75D4}"/>
                    </a:ext>
                  </a:extLst>
                </p14:cNvPr>
                <p14:cNvContentPartPr/>
                <p14:nvPr/>
              </p14:nvContentPartPr>
              <p14:xfrm>
                <a:off x="8229267" y="3674587"/>
                <a:ext cx="128520" cy="198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6421CB-CCB6-8730-75B5-D541D7DF75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24947" y="3670267"/>
                  <a:ext cx="1371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DEF27E-3E72-F716-F418-050BD2CE764D}"/>
              </a:ext>
            </a:extLst>
          </p:cNvPr>
          <p:cNvGrpSpPr/>
          <p:nvPr/>
        </p:nvGrpSpPr>
        <p:grpSpPr>
          <a:xfrm>
            <a:off x="4142187" y="3529147"/>
            <a:ext cx="413640" cy="290880"/>
            <a:chOff x="4142187" y="3529147"/>
            <a:chExt cx="4136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0A3F30-3C87-67FD-3362-D99A07ED3995}"/>
                    </a:ext>
                  </a:extLst>
                </p14:cNvPr>
                <p14:cNvContentPartPr/>
                <p14:nvPr/>
              </p14:nvContentPartPr>
              <p14:xfrm>
                <a:off x="4316427" y="3529147"/>
                <a:ext cx="212760" cy="22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0A3F30-3C87-67FD-3362-D99A07ED39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12107" y="3524827"/>
                  <a:ext cx="221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288D39-BDA8-46B2-53DE-771FB1BECB8F}"/>
                    </a:ext>
                  </a:extLst>
                </p14:cNvPr>
                <p14:cNvContentPartPr/>
                <p14:nvPr/>
              </p14:nvContentPartPr>
              <p14:xfrm>
                <a:off x="4460427" y="3538507"/>
                <a:ext cx="9540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288D39-BDA8-46B2-53DE-771FB1BECB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56107" y="3534187"/>
                  <a:ext cx="104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467FF0-1D12-2981-0113-31842EB8E1DA}"/>
                    </a:ext>
                  </a:extLst>
                </p14:cNvPr>
                <p14:cNvContentPartPr/>
                <p14:nvPr/>
              </p14:nvContentPartPr>
              <p14:xfrm>
                <a:off x="4142187" y="3695827"/>
                <a:ext cx="154800" cy="12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467FF0-1D12-2981-0113-31842EB8E1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37867" y="3691507"/>
                  <a:ext cx="1634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26483F-AEF6-34BB-3F72-304B8A0CA350}"/>
                  </a:ext>
                </a:extLst>
              </p14:cNvPr>
              <p14:cNvContentPartPr/>
              <p14:nvPr/>
            </p14:nvContentPartPr>
            <p14:xfrm>
              <a:off x="10295667" y="3110107"/>
              <a:ext cx="10440" cy="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26483F-AEF6-34BB-3F72-304B8A0CA35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291347" y="3105787"/>
                <a:ext cx="1908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BA84E493-1A83-00EF-2B52-E3E57AFD3E76}"/>
              </a:ext>
            </a:extLst>
          </p:cNvPr>
          <p:cNvGrpSpPr/>
          <p:nvPr/>
        </p:nvGrpSpPr>
        <p:grpSpPr>
          <a:xfrm>
            <a:off x="6202483" y="1571755"/>
            <a:ext cx="125640" cy="302040"/>
            <a:chOff x="5973147" y="2195707"/>
            <a:chExt cx="12564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693E1-9589-4260-5CA1-7D465D5FF32D}"/>
                    </a:ext>
                  </a:extLst>
                </p14:cNvPr>
                <p14:cNvContentPartPr/>
                <p14:nvPr/>
              </p14:nvContentPartPr>
              <p14:xfrm>
                <a:off x="5976387" y="2195707"/>
                <a:ext cx="1476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693E1-9589-4260-5CA1-7D465D5FF3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72067" y="2191387"/>
                  <a:ext cx="23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51CB5B-AACA-7BD4-7ACC-A23ABDD6E292}"/>
                    </a:ext>
                  </a:extLst>
                </p14:cNvPr>
                <p14:cNvContentPartPr/>
                <p14:nvPr/>
              </p14:nvContentPartPr>
              <p14:xfrm>
                <a:off x="5973147" y="2195707"/>
                <a:ext cx="125640" cy="258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51CB5B-AACA-7BD4-7ACC-A23ABDD6E29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68827" y="2191387"/>
                  <a:ext cx="134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DBCDF4-288C-C2D0-D704-117F769D258E}"/>
                    </a:ext>
                  </a:extLst>
                </p14:cNvPr>
                <p14:cNvContentPartPr/>
                <p14:nvPr/>
              </p14:nvContentPartPr>
              <p14:xfrm>
                <a:off x="5990067" y="2366707"/>
                <a:ext cx="6732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DBCDF4-288C-C2D0-D704-117F769D258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85747" y="2362387"/>
                  <a:ext cx="75960" cy="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E20CEA9-A6A0-2989-626A-CE06B4A19B40}"/>
              </a:ext>
            </a:extLst>
          </p:cNvPr>
          <p:cNvSpPr txBox="1"/>
          <p:nvPr/>
        </p:nvSpPr>
        <p:spPr>
          <a:xfrm>
            <a:off x="1919689" y="4311702"/>
            <a:ext cx="791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centroid defuzzification method finds a point representing </a:t>
            </a:r>
          </a:p>
          <a:p>
            <a:r>
              <a:rPr lang="en-US" dirty="0"/>
              <a:t>the center of gravity of the fuzzy set, A, on the interval, ab is given by the equation:</a:t>
            </a:r>
          </a:p>
        </p:txBody>
      </p:sp>
      <p:pic>
        <p:nvPicPr>
          <p:cNvPr id="67" name="Google Shape;170;p16" descr="Image Gallery">
            <a:extLst>
              <a:ext uri="{FF2B5EF4-FFF2-40B4-BE49-F238E27FC236}">
                <a16:creationId xmlns:a16="http://schemas.microsoft.com/office/drawing/2014/main" id="{0F5964A4-4DA7-ED4D-AC3D-1C5855E4F698}"/>
              </a:ext>
            </a:extLst>
          </p:cNvPr>
          <p:cNvPicPr preferRelativeResize="0"/>
          <p:nvPr/>
        </p:nvPicPr>
        <p:blipFill rotWithShape="1">
          <a:blip r:embed="rId91">
            <a:alphaModFix/>
          </a:blip>
          <a:srcRect/>
          <a:stretch/>
        </p:blipFill>
        <p:spPr>
          <a:xfrm>
            <a:off x="1919689" y="5183074"/>
            <a:ext cx="2186583" cy="115759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02B1-E21F-8AFE-B1D6-DAE41B564B45}"/>
                  </a:ext>
                </a:extLst>
              </p:cNvPr>
              <p:cNvSpPr txBox="1"/>
              <p:nvPr/>
            </p:nvSpPr>
            <p:spPr>
              <a:xfrm>
                <a:off x="4211847" y="5225642"/>
                <a:ext cx="4650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represents the degree of membership for a value inside the interval.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02B1-E21F-8AFE-B1D6-DAE41B564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47" y="5225642"/>
                <a:ext cx="4650738" cy="646331"/>
              </a:xfrm>
              <a:prstGeom prst="rect">
                <a:avLst/>
              </a:prstGeom>
              <a:blipFill>
                <a:blip r:embed="rId92"/>
                <a:stretch>
                  <a:fillRect l="-1180" t="-4717" r="-3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F9894B-3E8D-E21B-1718-A58148E78532}"/>
              </a:ext>
            </a:extLst>
          </p:cNvPr>
          <p:cNvCxnSpPr/>
          <p:nvPr/>
        </p:nvCxnSpPr>
        <p:spPr>
          <a:xfrm>
            <a:off x="6093150" y="1559666"/>
            <a:ext cx="32809" cy="1936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2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ABDC-D698-ECD9-FBAE-ACA9542B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3D45-2D5D-A3D7-AB13-5E784FAF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Defuzzification – Cont’d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09D9-0BD7-6221-315F-0A3BD9D2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711FD7-2A9F-3CEC-7AEF-10C83D891D58}"/>
              </a:ext>
            </a:extLst>
          </p:cNvPr>
          <p:cNvCxnSpPr>
            <a:cxnSpLocks/>
          </p:cNvCxnSpPr>
          <p:nvPr/>
        </p:nvCxnSpPr>
        <p:spPr>
          <a:xfrm flipV="1">
            <a:off x="4527254" y="1326372"/>
            <a:ext cx="0" cy="2170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5C9D63-6913-313F-15C4-10C3EE429AEA}"/>
              </a:ext>
            </a:extLst>
          </p:cNvPr>
          <p:cNvCxnSpPr>
            <a:cxnSpLocks/>
          </p:cNvCxnSpPr>
          <p:nvPr/>
        </p:nvCxnSpPr>
        <p:spPr>
          <a:xfrm>
            <a:off x="4527254" y="3493545"/>
            <a:ext cx="3197699" cy="1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EA74D-3205-AC25-3B1F-D54064D60736}"/>
              </a:ext>
            </a:extLst>
          </p:cNvPr>
          <p:cNvSpPr txBox="1"/>
          <p:nvPr/>
        </p:nvSpPr>
        <p:spPr>
          <a:xfrm>
            <a:off x="2805068" y="2215369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B139-F2D2-8174-5585-7DE880AB154F}"/>
              </a:ext>
            </a:extLst>
          </p:cNvPr>
          <p:cNvSpPr txBox="1"/>
          <p:nvPr/>
        </p:nvSpPr>
        <p:spPr>
          <a:xfrm>
            <a:off x="5287830" y="3814890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Amount of Tip (%)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FCB0A5-A59E-A887-E1B4-1989AE3A146F}"/>
              </a:ext>
            </a:extLst>
          </p:cNvPr>
          <p:cNvCxnSpPr>
            <a:cxnSpLocks/>
          </p:cNvCxnSpPr>
          <p:nvPr/>
        </p:nvCxnSpPr>
        <p:spPr>
          <a:xfrm>
            <a:off x="4417690" y="1592223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68133E-E656-71FD-559E-B8E1C016A068}"/>
              </a:ext>
            </a:extLst>
          </p:cNvPr>
          <p:cNvCxnSpPr>
            <a:cxnSpLocks/>
          </p:cNvCxnSpPr>
          <p:nvPr/>
        </p:nvCxnSpPr>
        <p:spPr>
          <a:xfrm rot="5400000">
            <a:off x="7440239" y="3494750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F91CF1-D6EA-0710-15A0-67805966A273}"/>
              </a:ext>
            </a:extLst>
          </p:cNvPr>
          <p:cNvSpPr txBox="1"/>
          <p:nvPr/>
        </p:nvSpPr>
        <p:spPr>
          <a:xfrm>
            <a:off x="7218509" y="3509473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4BC7E-40B0-0A35-10CA-22D0A2C6ED6C}"/>
              </a:ext>
            </a:extLst>
          </p:cNvPr>
          <p:cNvSpPr txBox="1"/>
          <p:nvPr/>
        </p:nvSpPr>
        <p:spPr>
          <a:xfrm>
            <a:off x="4180566" y="33171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334AB-CF98-7C26-52B2-FD4749AA0571}"/>
              </a:ext>
            </a:extLst>
          </p:cNvPr>
          <p:cNvSpPr txBox="1"/>
          <p:nvPr/>
        </p:nvSpPr>
        <p:spPr>
          <a:xfrm>
            <a:off x="4123847" y="1469112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9E1BE-7444-C67A-C3CC-D11D62CD23A5}"/>
              </a:ext>
            </a:extLst>
          </p:cNvPr>
          <p:cNvSpPr txBox="1"/>
          <p:nvPr/>
        </p:nvSpPr>
        <p:spPr>
          <a:xfrm>
            <a:off x="4594683" y="352861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8ACCF-8BEC-1A8A-6AF9-D4B538F74767}"/>
              </a:ext>
            </a:extLst>
          </p:cNvPr>
          <p:cNvCxnSpPr/>
          <p:nvPr/>
        </p:nvCxnSpPr>
        <p:spPr>
          <a:xfrm>
            <a:off x="4527254" y="1592223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FEDA35-449C-0261-FF8B-84B15B792FAE}"/>
              </a:ext>
            </a:extLst>
          </p:cNvPr>
          <p:cNvCxnSpPr>
            <a:cxnSpLocks/>
          </p:cNvCxnSpPr>
          <p:nvPr/>
        </p:nvCxnSpPr>
        <p:spPr>
          <a:xfrm>
            <a:off x="5057093" y="1592223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01799-255D-EF45-FAE7-BFF85E04716E}"/>
              </a:ext>
            </a:extLst>
          </p:cNvPr>
          <p:cNvCxnSpPr>
            <a:cxnSpLocks/>
          </p:cNvCxnSpPr>
          <p:nvPr/>
        </p:nvCxnSpPr>
        <p:spPr>
          <a:xfrm flipV="1">
            <a:off x="6301226" y="1592223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BD2170-424C-4222-267C-B3F33689C072}"/>
              </a:ext>
            </a:extLst>
          </p:cNvPr>
          <p:cNvCxnSpPr/>
          <p:nvPr/>
        </p:nvCxnSpPr>
        <p:spPr>
          <a:xfrm>
            <a:off x="6852737" y="1592223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E944A6-780B-236B-99A4-6008C9952720}"/>
              </a:ext>
            </a:extLst>
          </p:cNvPr>
          <p:cNvCxnSpPr>
            <a:cxnSpLocks/>
          </p:cNvCxnSpPr>
          <p:nvPr/>
        </p:nvCxnSpPr>
        <p:spPr>
          <a:xfrm flipV="1">
            <a:off x="5070409" y="1587951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50646-51FF-8930-39EE-352F296F3145}"/>
              </a:ext>
            </a:extLst>
          </p:cNvPr>
          <p:cNvCxnSpPr>
            <a:cxnSpLocks/>
          </p:cNvCxnSpPr>
          <p:nvPr/>
        </p:nvCxnSpPr>
        <p:spPr>
          <a:xfrm>
            <a:off x="6000866" y="1587951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354380-49F3-77DE-EE7B-737B658D4F17}"/>
              </a:ext>
            </a:extLst>
          </p:cNvPr>
          <p:cNvSpPr txBox="1"/>
          <p:nvPr/>
        </p:nvSpPr>
        <p:spPr>
          <a:xfrm>
            <a:off x="4862674" y="3523680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8EA72-33CA-FEAE-5A2B-18ED9F87F362}"/>
              </a:ext>
            </a:extLst>
          </p:cNvPr>
          <p:cNvSpPr txBox="1"/>
          <p:nvPr/>
        </p:nvSpPr>
        <p:spPr>
          <a:xfrm>
            <a:off x="5116997" y="3520406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73495-10E9-C7CC-E8BF-74498C709953}"/>
              </a:ext>
            </a:extLst>
          </p:cNvPr>
          <p:cNvSpPr txBox="1"/>
          <p:nvPr/>
        </p:nvSpPr>
        <p:spPr>
          <a:xfrm>
            <a:off x="6177161" y="3518788"/>
            <a:ext cx="35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7388E2-B76A-EC85-9BF2-D8EBAED575E3}"/>
              </a:ext>
            </a:extLst>
          </p:cNvPr>
          <p:cNvSpPr txBox="1"/>
          <p:nvPr/>
        </p:nvSpPr>
        <p:spPr>
          <a:xfrm>
            <a:off x="6884846" y="3514221"/>
            <a:ext cx="32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76E500-0C00-4F64-28BE-7BF51716FA26}"/>
              </a:ext>
            </a:extLst>
          </p:cNvPr>
          <p:cNvSpPr txBox="1"/>
          <p:nvPr/>
        </p:nvSpPr>
        <p:spPr>
          <a:xfrm>
            <a:off x="5879655" y="3518788"/>
            <a:ext cx="35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BEB755-CD0C-9C7B-8437-3347041910D0}"/>
              </a:ext>
            </a:extLst>
          </p:cNvPr>
          <p:cNvCxnSpPr/>
          <p:nvPr/>
        </p:nvCxnSpPr>
        <p:spPr>
          <a:xfrm flipV="1">
            <a:off x="3941284" y="2109566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70752-F8C8-A56F-F1A0-33634FFD5C9C}"/>
              </a:ext>
            </a:extLst>
          </p:cNvPr>
          <p:cNvCxnSpPr/>
          <p:nvPr/>
        </p:nvCxnSpPr>
        <p:spPr>
          <a:xfrm>
            <a:off x="5733494" y="3814104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C0F019-BEEB-9C74-29BC-EF7B68F5A6DC}"/>
              </a:ext>
            </a:extLst>
          </p:cNvPr>
          <p:cNvSpPr txBox="1"/>
          <p:nvPr/>
        </p:nvSpPr>
        <p:spPr>
          <a:xfrm>
            <a:off x="4404039" y="1251890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CA8045-9320-399D-9605-88767E2485EE}"/>
              </a:ext>
            </a:extLst>
          </p:cNvPr>
          <p:cNvSpPr txBox="1"/>
          <p:nvPr/>
        </p:nvSpPr>
        <p:spPr>
          <a:xfrm>
            <a:off x="5537981" y="1251889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F9456-D61A-24C8-9ADB-3F1BB65B1582}"/>
              </a:ext>
            </a:extLst>
          </p:cNvPr>
          <p:cNvSpPr txBox="1"/>
          <p:nvPr/>
        </p:nvSpPr>
        <p:spPr>
          <a:xfrm>
            <a:off x="6671923" y="1251889"/>
            <a:ext cx="91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Generous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57D058-6106-1645-298E-6EC81540B414}"/>
              </a:ext>
            </a:extLst>
          </p:cNvPr>
          <p:cNvCxnSpPr>
            <a:cxnSpLocks/>
          </p:cNvCxnSpPr>
          <p:nvPr/>
        </p:nvCxnSpPr>
        <p:spPr>
          <a:xfrm>
            <a:off x="4372846" y="2516228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A51C98-D4CC-3A9B-7B27-4DBA95BE0197}"/>
              </a:ext>
            </a:extLst>
          </p:cNvPr>
          <p:cNvSpPr txBox="1"/>
          <p:nvPr/>
        </p:nvSpPr>
        <p:spPr>
          <a:xfrm>
            <a:off x="4018962" y="2393117"/>
            <a:ext cx="385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C058A-6AAA-6C6D-D9F9-BB09600194FB}"/>
              </a:ext>
            </a:extLst>
          </p:cNvPr>
          <p:cNvCxnSpPr>
            <a:cxnSpLocks/>
          </p:cNvCxnSpPr>
          <p:nvPr/>
        </p:nvCxnSpPr>
        <p:spPr>
          <a:xfrm>
            <a:off x="4372846" y="2885560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FE8267-AF9C-CDB2-898D-FBA4E713E330}"/>
              </a:ext>
            </a:extLst>
          </p:cNvPr>
          <p:cNvSpPr txBox="1"/>
          <p:nvPr/>
        </p:nvSpPr>
        <p:spPr>
          <a:xfrm>
            <a:off x="3964779" y="2762449"/>
            <a:ext cx="439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7EBFE8-D38C-35A8-C5AD-349A6036D980}"/>
              </a:ext>
            </a:extLst>
          </p:cNvPr>
          <p:cNvCxnSpPr>
            <a:cxnSpLocks/>
          </p:cNvCxnSpPr>
          <p:nvPr/>
        </p:nvCxnSpPr>
        <p:spPr>
          <a:xfrm>
            <a:off x="4370416" y="2054226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C4E0455-7807-133F-A690-123D2D5B7A0C}"/>
              </a:ext>
            </a:extLst>
          </p:cNvPr>
          <p:cNvSpPr txBox="1"/>
          <p:nvPr/>
        </p:nvSpPr>
        <p:spPr>
          <a:xfrm>
            <a:off x="3964779" y="1931115"/>
            <a:ext cx="437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0.75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4A8CB50-6464-3C07-844F-6DA7A5BD7D69}"/>
                  </a:ext>
                </a:extLst>
              </p14:cNvPr>
              <p14:cNvContentPartPr/>
              <p14:nvPr/>
            </p14:nvContentPartPr>
            <p14:xfrm>
              <a:off x="4528971" y="2503413"/>
              <a:ext cx="803520" cy="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4A8CB50-6464-3C07-844F-6DA7A5BD7D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4651" y="2499093"/>
                <a:ext cx="81216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E2381D2-1EA3-BCFB-42F6-C02C51DAFDA0}"/>
              </a:ext>
            </a:extLst>
          </p:cNvPr>
          <p:cNvGrpSpPr/>
          <p:nvPr/>
        </p:nvGrpSpPr>
        <p:grpSpPr>
          <a:xfrm>
            <a:off x="4528971" y="2563533"/>
            <a:ext cx="999360" cy="649800"/>
            <a:chOff x="4640067" y="3469387"/>
            <a:chExt cx="99936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632EF3-332F-A964-33CF-1E0D84819446}"/>
                    </a:ext>
                  </a:extLst>
                </p14:cNvPr>
                <p14:cNvContentPartPr/>
                <p14:nvPr/>
              </p14:nvContentPartPr>
              <p14:xfrm>
                <a:off x="4657347" y="3469387"/>
                <a:ext cx="776880" cy="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632EF3-332F-A964-33CF-1E0D848194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3027" y="3465067"/>
                  <a:ext cx="785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667AB0-6D20-B959-4F17-2D4703A34D9F}"/>
                    </a:ext>
                  </a:extLst>
                </p14:cNvPr>
                <p14:cNvContentPartPr/>
                <p14:nvPr/>
              </p14:nvContentPartPr>
              <p14:xfrm>
                <a:off x="4640067" y="3577027"/>
                <a:ext cx="83340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667AB0-6D20-B959-4F17-2D4703A34D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35747" y="3572707"/>
                  <a:ext cx="842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ED3E70-F8DE-B29B-261B-7E499CFF5CDB}"/>
                    </a:ext>
                  </a:extLst>
                </p14:cNvPr>
                <p14:cNvContentPartPr/>
                <p14:nvPr/>
              </p14:nvContentPartPr>
              <p14:xfrm>
                <a:off x="4657347" y="3686107"/>
                <a:ext cx="848880" cy="1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ED3E70-F8DE-B29B-261B-7E499CFF5C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3027" y="3681787"/>
                  <a:ext cx="857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1DFB83-AA39-92E2-E60A-E03A1F5AEF31}"/>
                    </a:ext>
                  </a:extLst>
                </p14:cNvPr>
                <p14:cNvContentPartPr/>
                <p14:nvPr/>
              </p14:nvContentPartPr>
              <p14:xfrm>
                <a:off x="4657347" y="3742267"/>
                <a:ext cx="896760" cy="1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1DFB83-AA39-92E2-E60A-E03A1F5AEF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53027" y="3737859"/>
                  <a:ext cx="905400" cy="2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14CABC-32DB-CC54-D386-EF5E2C55CAA8}"/>
                    </a:ext>
                  </a:extLst>
                </p14:cNvPr>
                <p14:cNvContentPartPr/>
                <p14:nvPr/>
              </p14:nvContentPartPr>
              <p14:xfrm>
                <a:off x="4665627" y="3845227"/>
                <a:ext cx="922320" cy="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14CABC-32DB-CC54-D386-EF5E2C55CA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61309" y="3840907"/>
                  <a:ext cx="930957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4D71F9-F86E-35BF-C870-118AFF399B65}"/>
                    </a:ext>
                  </a:extLst>
                </p14:cNvPr>
                <p14:cNvContentPartPr/>
                <p14:nvPr/>
              </p14:nvContentPartPr>
              <p14:xfrm>
                <a:off x="4665627" y="3924067"/>
                <a:ext cx="924120" cy="1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4D71F9-F86E-35BF-C870-118AFF399B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1309" y="3919832"/>
                  <a:ext cx="932757" cy="2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AC5246-C3B5-530F-8860-8E1CBA0DE9FF}"/>
                    </a:ext>
                  </a:extLst>
                </p14:cNvPr>
                <p14:cNvContentPartPr/>
                <p14:nvPr/>
              </p14:nvContentPartPr>
              <p14:xfrm>
                <a:off x="4665627" y="4029907"/>
                <a:ext cx="953280" cy="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AC5246-C3B5-530F-8860-8E1CBA0DE9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1309" y="4025587"/>
                  <a:ext cx="96191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E3B4B2-B19A-B612-FE74-C0AF18969177}"/>
                    </a:ext>
                  </a:extLst>
                </p14:cNvPr>
                <p14:cNvContentPartPr/>
                <p14:nvPr/>
              </p14:nvContentPartPr>
              <p14:xfrm>
                <a:off x="4665627" y="4109467"/>
                <a:ext cx="973800" cy="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E3B4B2-B19A-B612-FE74-C0AF189691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61307" y="4105147"/>
                  <a:ext cx="98244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8E333D-5366-8E7F-BDFD-A4553C75DA49}"/>
                  </a:ext>
                </a:extLst>
              </p14:cNvPr>
              <p14:cNvContentPartPr/>
              <p14:nvPr/>
            </p14:nvContentPartPr>
            <p14:xfrm>
              <a:off x="4528971" y="3281373"/>
              <a:ext cx="1017000" cy="8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8E333D-5366-8E7F-BDFD-A4553C75DA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651" y="3277053"/>
                <a:ext cx="102564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9A281DCD-9D0E-B4D0-CDE8-68F1DA500BBE}"/>
              </a:ext>
            </a:extLst>
          </p:cNvPr>
          <p:cNvGrpSpPr/>
          <p:nvPr/>
        </p:nvGrpSpPr>
        <p:grpSpPr>
          <a:xfrm>
            <a:off x="4528971" y="3357693"/>
            <a:ext cx="1059120" cy="69120"/>
            <a:chOff x="4640067" y="4263547"/>
            <a:chExt cx="105912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B9EF90-224C-DA7D-C3D5-7D6325C0AA96}"/>
                    </a:ext>
                  </a:extLst>
                </p14:cNvPr>
                <p14:cNvContentPartPr/>
                <p14:nvPr/>
              </p14:nvContentPartPr>
              <p14:xfrm>
                <a:off x="4640067" y="4263547"/>
                <a:ext cx="1059120" cy="1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B9EF90-224C-DA7D-C3D5-7D6325C0AA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5746" y="4259309"/>
                  <a:ext cx="1067763" cy="2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7084E11-62C0-7202-63E2-71D7A3DC431D}"/>
                    </a:ext>
                  </a:extLst>
                </p14:cNvPr>
                <p14:cNvContentPartPr/>
                <p14:nvPr/>
              </p14:nvContentPartPr>
              <p14:xfrm>
                <a:off x="4640067" y="4322947"/>
                <a:ext cx="1059120" cy="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7084E11-62C0-7202-63E2-71D7A3DC43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35746" y="4318627"/>
                  <a:ext cx="1067763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944907-0F4C-A22A-82C6-679D01FBEE6B}"/>
              </a:ext>
            </a:extLst>
          </p:cNvPr>
          <p:cNvGrpSpPr/>
          <p:nvPr/>
        </p:nvGrpSpPr>
        <p:grpSpPr>
          <a:xfrm>
            <a:off x="5110011" y="2870973"/>
            <a:ext cx="1760040" cy="592560"/>
            <a:chOff x="5221107" y="3776827"/>
            <a:chExt cx="1760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2E6352-9E54-85CB-C665-24B1D02FE908}"/>
                    </a:ext>
                  </a:extLst>
                </p14:cNvPr>
                <p14:cNvContentPartPr/>
                <p14:nvPr/>
              </p14:nvContentPartPr>
              <p14:xfrm>
                <a:off x="5502987" y="3776827"/>
                <a:ext cx="122148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2E6352-9E54-85CB-C665-24B1D02FE9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98667" y="3772450"/>
                  <a:ext cx="1230120" cy="36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D5D4E03-CBCF-B8D2-0529-612BE415B24E}"/>
                    </a:ext>
                  </a:extLst>
                </p14:cNvPr>
                <p14:cNvContentPartPr/>
                <p14:nvPr/>
              </p14:nvContentPartPr>
              <p14:xfrm>
                <a:off x="5460507" y="3853867"/>
                <a:ext cx="1298520" cy="2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D5D4E03-CBCF-B8D2-0529-612BE415B2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56187" y="3849547"/>
                  <a:ext cx="130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CDB504-AE36-77D7-10DE-610D5E8C4D6A}"/>
                    </a:ext>
                  </a:extLst>
                </p14:cNvPr>
                <p14:cNvContentPartPr/>
                <p14:nvPr/>
              </p14:nvContentPartPr>
              <p14:xfrm>
                <a:off x="5434587" y="3922267"/>
                <a:ext cx="1341360" cy="35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CDB504-AE36-77D7-10DE-610D5E8C4D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0266" y="3917947"/>
                  <a:ext cx="135000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928AC0-BE76-9B53-8306-3808F1DAFD0A}"/>
                    </a:ext>
                  </a:extLst>
                </p14:cNvPr>
                <p14:cNvContentPartPr/>
                <p14:nvPr/>
              </p14:nvContentPartPr>
              <p14:xfrm>
                <a:off x="5383467" y="4007587"/>
                <a:ext cx="1434960" cy="34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928AC0-BE76-9B53-8306-3808F1DAFD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79147" y="4003267"/>
                  <a:ext cx="144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F2E72D-0E15-AD09-414C-E2C654BE9311}"/>
                    </a:ext>
                  </a:extLst>
                </p14:cNvPr>
                <p14:cNvContentPartPr/>
                <p14:nvPr/>
              </p14:nvContentPartPr>
              <p14:xfrm>
                <a:off x="5340627" y="4110187"/>
                <a:ext cx="150336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F2E72D-0E15-AD09-414C-E2C654BE93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36306" y="4105779"/>
                  <a:ext cx="1512002" cy="2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E8B9D4-1FC5-E9BA-79C3-77C7115E2C17}"/>
                    </a:ext>
                  </a:extLst>
                </p14:cNvPr>
                <p14:cNvContentPartPr/>
                <p14:nvPr/>
              </p14:nvContentPartPr>
              <p14:xfrm>
                <a:off x="5255307" y="4187227"/>
                <a:ext cx="1622880" cy="26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E8B9D4-1FC5-E9BA-79C3-77C7115E2C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50987" y="4182907"/>
                  <a:ext cx="163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55A8AC-7428-A2B4-B83D-362E3371AB01}"/>
                    </a:ext>
                  </a:extLst>
                </p14:cNvPr>
                <p14:cNvContentPartPr/>
                <p14:nvPr/>
              </p14:nvContentPartPr>
              <p14:xfrm>
                <a:off x="5246667" y="4281187"/>
                <a:ext cx="1708920" cy="35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55A8AC-7428-A2B4-B83D-362E3371AB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42347" y="4276911"/>
                  <a:ext cx="1717560" cy="43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547F2CC-7910-89AB-BE37-62B5C10E8694}"/>
                    </a:ext>
                  </a:extLst>
                </p14:cNvPr>
                <p14:cNvContentPartPr/>
                <p14:nvPr/>
              </p14:nvContentPartPr>
              <p14:xfrm>
                <a:off x="5221107" y="4323667"/>
                <a:ext cx="1760040" cy="45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547F2CC-7910-89AB-BE37-62B5C10E86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16786" y="4319313"/>
                  <a:ext cx="1768682" cy="544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D2A2371-BA79-E471-C4D9-20BA4B41EF2F}"/>
              </a:ext>
            </a:extLst>
          </p:cNvPr>
          <p:cNvGrpSpPr/>
          <p:nvPr/>
        </p:nvGrpSpPr>
        <p:grpSpPr>
          <a:xfrm>
            <a:off x="6315291" y="2024973"/>
            <a:ext cx="1247760" cy="1453680"/>
            <a:chOff x="6426387" y="2930827"/>
            <a:chExt cx="1247760" cy="14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45B6E34-A740-4D58-FC62-B9D412C4496C}"/>
                    </a:ext>
                  </a:extLst>
                </p14:cNvPr>
                <p14:cNvContentPartPr/>
                <p14:nvPr/>
              </p14:nvContentPartPr>
              <p14:xfrm>
                <a:off x="6853707" y="2930827"/>
                <a:ext cx="81252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45B6E34-A740-4D58-FC62-B9D412C449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49387" y="2926507"/>
                  <a:ext cx="82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52D230D-478D-11F7-4051-31A26009EE4A}"/>
                    </a:ext>
                  </a:extLst>
                </p14:cNvPr>
                <p14:cNvContentPartPr/>
                <p14:nvPr/>
              </p14:nvContentPartPr>
              <p14:xfrm>
                <a:off x="6819147" y="3025147"/>
                <a:ext cx="855000" cy="1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52D230D-478D-11F7-4051-31A26009EE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14827" y="3020827"/>
                  <a:ext cx="863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54D9FCD-0172-C4A1-3A3D-40855736DC6F}"/>
                    </a:ext>
                  </a:extLst>
                </p14:cNvPr>
                <p14:cNvContentPartPr/>
                <p14:nvPr/>
              </p14:nvContentPartPr>
              <p14:xfrm>
                <a:off x="6802227" y="3136027"/>
                <a:ext cx="871920" cy="29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54D9FCD-0172-C4A1-3A3D-40855736DC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7909" y="3131707"/>
                  <a:ext cx="880556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F711BD6-89B2-C5E5-CAE4-87FCD4F5697F}"/>
                    </a:ext>
                  </a:extLst>
                </p14:cNvPr>
                <p14:cNvContentPartPr/>
                <p14:nvPr/>
              </p14:nvContentPartPr>
              <p14:xfrm>
                <a:off x="6708267" y="3272827"/>
                <a:ext cx="957960" cy="26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F711BD6-89B2-C5E5-CAE4-87FCD4F569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03947" y="3268507"/>
                  <a:ext cx="96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B42658D-9083-7EF3-86BF-0CBA05D16852}"/>
                    </a:ext>
                  </a:extLst>
                </p14:cNvPr>
                <p14:cNvContentPartPr/>
                <p14:nvPr/>
              </p14:nvContentPartPr>
              <p14:xfrm>
                <a:off x="6716547" y="3375067"/>
                <a:ext cx="949680" cy="18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B42658D-9083-7EF3-86BF-0CBA05D168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12225" y="3370747"/>
                  <a:ext cx="958323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8601F4D-BBF7-36B4-E4EE-0B3A70BA6D68}"/>
                    </a:ext>
                  </a:extLst>
                </p14:cNvPr>
                <p14:cNvContentPartPr/>
                <p14:nvPr/>
              </p14:nvContentPartPr>
              <p14:xfrm>
                <a:off x="6682347" y="3485587"/>
                <a:ext cx="983520" cy="28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8601F4D-BBF7-36B4-E4EE-0B3A70BA6D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78027" y="3481267"/>
                  <a:ext cx="992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B211A86-CE3B-018C-62A1-B03C091D2967}"/>
                    </a:ext>
                  </a:extLst>
                </p14:cNvPr>
                <p14:cNvContentPartPr/>
                <p14:nvPr/>
              </p14:nvContentPartPr>
              <p14:xfrm>
                <a:off x="6622587" y="3631387"/>
                <a:ext cx="1034640" cy="7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B211A86-CE3B-018C-62A1-B03C091D29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8267" y="3627067"/>
                  <a:ext cx="1043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C405A36-AFDF-E441-885B-5016850E647C}"/>
                    </a:ext>
                  </a:extLst>
                </p14:cNvPr>
                <p14:cNvContentPartPr/>
                <p14:nvPr/>
              </p14:nvContentPartPr>
              <p14:xfrm>
                <a:off x="6588387" y="3732907"/>
                <a:ext cx="1069200" cy="20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C405A36-AFDF-E441-885B-5016850E64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84067" y="3728510"/>
                  <a:ext cx="1077840" cy="29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34B8C5-F1EA-F706-99A3-FB92939639C3}"/>
                    </a:ext>
                  </a:extLst>
                </p14:cNvPr>
                <p14:cNvContentPartPr/>
                <p14:nvPr/>
              </p14:nvContentPartPr>
              <p14:xfrm>
                <a:off x="6562827" y="3828307"/>
                <a:ext cx="109476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34B8C5-F1EA-F706-99A3-FB92939639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8506" y="3823987"/>
                  <a:ext cx="1103403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9D80B4-5212-81C4-4816-87B4ED524F41}"/>
                    </a:ext>
                  </a:extLst>
                </p14:cNvPr>
                <p14:cNvContentPartPr/>
                <p14:nvPr/>
              </p14:nvContentPartPr>
              <p14:xfrm>
                <a:off x="6545547" y="3964747"/>
                <a:ext cx="1120320" cy="9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9D80B4-5212-81C4-4816-87B4ED524F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41227" y="3960427"/>
                  <a:ext cx="112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CEF82BD-7FFE-C54F-55BA-B00C240CDB4C}"/>
                    </a:ext>
                  </a:extLst>
                </p14:cNvPr>
                <p14:cNvContentPartPr/>
                <p14:nvPr/>
              </p14:nvContentPartPr>
              <p14:xfrm>
                <a:off x="6554547" y="4050427"/>
                <a:ext cx="1111320" cy="3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CEF82BD-7FFE-C54F-55BA-B00C240CDB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50227" y="4046062"/>
                  <a:ext cx="1119960" cy="44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CD77BE7-96A7-7095-076B-6A6561E4A55D}"/>
                    </a:ext>
                  </a:extLst>
                </p14:cNvPr>
                <p14:cNvContentPartPr/>
                <p14:nvPr/>
              </p14:nvContentPartPr>
              <p14:xfrm>
                <a:off x="6477147" y="4169587"/>
                <a:ext cx="1189080" cy="1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CD77BE7-96A7-7095-076B-6A6561E4A5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72827" y="4165267"/>
                  <a:ext cx="119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EC8730-F574-A7B8-D536-7E7E1E8EAF90}"/>
                    </a:ext>
                  </a:extLst>
                </p14:cNvPr>
                <p14:cNvContentPartPr/>
                <p14:nvPr/>
              </p14:nvContentPartPr>
              <p14:xfrm>
                <a:off x="6443307" y="4280467"/>
                <a:ext cx="1197360" cy="11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EC8730-F574-A7B8-D536-7E7E1E8EAF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38987" y="4276147"/>
                  <a:ext cx="1206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91DD2E2-B815-45D5-E9BC-447DDE79430C}"/>
                    </a:ext>
                  </a:extLst>
                </p14:cNvPr>
                <p14:cNvContentPartPr/>
                <p14:nvPr/>
              </p14:nvContentPartPr>
              <p14:xfrm>
                <a:off x="6426387" y="4340947"/>
                <a:ext cx="1229760" cy="43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91DD2E2-B815-45D5-E9BC-447DDE79430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22067" y="4336662"/>
                  <a:ext cx="1238400" cy="521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9DBB10-FD4E-FC41-3FFB-D79C452B577B}"/>
                  </a:ext>
                </a:extLst>
              </p14:cNvPr>
              <p14:cNvContentPartPr/>
              <p14:nvPr/>
            </p14:nvContentPartPr>
            <p14:xfrm>
              <a:off x="10295667" y="3110107"/>
              <a:ext cx="10440" cy="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9DBB10-FD4E-FC41-3FFB-D79C452B57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291347" y="3105787"/>
                <a:ext cx="19080" cy="144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552F84-6F68-B704-0081-D9BE9D17910D}"/>
              </a:ext>
            </a:extLst>
          </p:cNvPr>
          <p:cNvCxnSpPr>
            <a:cxnSpLocks/>
          </p:cNvCxnSpPr>
          <p:nvPr/>
        </p:nvCxnSpPr>
        <p:spPr>
          <a:xfrm>
            <a:off x="4729865" y="2490335"/>
            <a:ext cx="0" cy="1041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AF0A1-282A-C4A2-11E8-42D90EC1030C}"/>
              </a:ext>
            </a:extLst>
          </p:cNvPr>
          <p:cNvCxnSpPr/>
          <p:nvPr/>
        </p:nvCxnSpPr>
        <p:spPr>
          <a:xfrm>
            <a:off x="5012231" y="2478573"/>
            <a:ext cx="0" cy="1041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D2C66F-DB11-436B-9C7A-44632E12A81D}"/>
              </a:ext>
            </a:extLst>
          </p:cNvPr>
          <p:cNvCxnSpPr/>
          <p:nvPr/>
        </p:nvCxnSpPr>
        <p:spPr>
          <a:xfrm>
            <a:off x="5287830" y="2487125"/>
            <a:ext cx="0" cy="1041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C57A9F-3F64-7B66-EB30-2A2A2B2BD663}"/>
              </a:ext>
            </a:extLst>
          </p:cNvPr>
          <p:cNvCxnSpPr>
            <a:cxnSpLocks/>
          </p:cNvCxnSpPr>
          <p:nvPr/>
        </p:nvCxnSpPr>
        <p:spPr>
          <a:xfrm>
            <a:off x="5561807" y="2870441"/>
            <a:ext cx="0" cy="643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5A8A3D-3D83-530D-BE7B-176EE6144A43}"/>
              </a:ext>
            </a:extLst>
          </p:cNvPr>
          <p:cNvCxnSpPr>
            <a:cxnSpLocks/>
          </p:cNvCxnSpPr>
          <p:nvPr/>
        </p:nvCxnSpPr>
        <p:spPr>
          <a:xfrm>
            <a:off x="5810835" y="2879737"/>
            <a:ext cx="0" cy="643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85433E-54D2-2495-02FE-239C9D3503D1}"/>
              </a:ext>
            </a:extLst>
          </p:cNvPr>
          <p:cNvCxnSpPr>
            <a:cxnSpLocks/>
          </p:cNvCxnSpPr>
          <p:nvPr/>
        </p:nvCxnSpPr>
        <p:spPr>
          <a:xfrm>
            <a:off x="6055574" y="2879737"/>
            <a:ext cx="0" cy="643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FC8DEE-2849-A6DF-C021-0AB4F0DFB898}"/>
              </a:ext>
            </a:extLst>
          </p:cNvPr>
          <p:cNvCxnSpPr>
            <a:cxnSpLocks/>
          </p:cNvCxnSpPr>
          <p:nvPr/>
        </p:nvCxnSpPr>
        <p:spPr>
          <a:xfrm>
            <a:off x="6354147" y="2879737"/>
            <a:ext cx="0" cy="643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05537C-2F6F-4731-6576-1E7BA1929741}"/>
              </a:ext>
            </a:extLst>
          </p:cNvPr>
          <p:cNvCxnSpPr>
            <a:cxnSpLocks/>
          </p:cNvCxnSpPr>
          <p:nvPr/>
        </p:nvCxnSpPr>
        <p:spPr>
          <a:xfrm>
            <a:off x="6731240" y="2054225"/>
            <a:ext cx="0" cy="1474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2203A4-C164-A667-3640-6CC6929FFFDC}"/>
              </a:ext>
            </a:extLst>
          </p:cNvPr>
          <p:cNvCxnSpPr>
            <a:cxnSpLocks/>
          </p:cNvCxnSpPr>
          <p:nvPr/>
        </p:nvCxnSpPr>
        <p:spPr>
          <a:xfrm>
            <a:off x="7047235" y="2054225"/>
            <a:ext cx="0" cy="1474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BC332-439B-FAF6-AD7F-BBA2D121BEDD}"/>
              </a:ext>
            </a:extLst>
          </p:cNvPr>
          <p:cNvCxnSpPr>
            <a:cxnSpLocks/>
          </p:cNvCxnSpPr>
          <p:nvPr/>
        </p:nvCxnSpPr>
        <p:spPr>
          <a:xfrm>
            <a:off x="7372013" y="2054225"/>
            <a:ext cx="0" cy="1474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B93CCE-9112-B247-82D5-9A9B0D88CDBB}"/>
                  </a:ext>
                </a:extLst>
              </p:cNvPr>
              <p:cNvSpPr txBox="1"/>
              <p:nvPr/>
            </p:nvSpPr>
            <p:spPr>
              <a:xfrm>
                <a:off x="1326274" y="4730447"/>
                <a:ext cx="8178649" cy="634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𝐶𝑂𝐺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6+8+10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∗0.5+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12+14+16+18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∗0.33+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20+22+24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∗0.75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0.5+0.5+0.5+0.33+0.33+0.33+0.33+0.75+0.75+0.75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B93CCE-9112-B247-82D5-9A9B0D88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74" y="4730447"/>
                <a:ext cx="8178649" cy="634469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54044048-78F6-8C07-E34E-0167D97806EF}"/>
              </a:ext>
            </a:extLst>
          </p:cNvPr>
          <p:cNvSpPr txBox="1"/>
          <p:nvPr/>
        </p:nvSpPr>
        <p:spPr>
          <a:xfrm>
            <a:off x="5345491" y="3518790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20D27F-1C68-8CE8-73D8-78E36604932C}"/>
              </a:ext>
            </a:extLst>
          </p:cNvPr>
          <p:cNvSpPr txBox="1"/>
          <p:nvPr/>
        </p:nvSpPr>
        <p:spPr>
          <a:xfrm>
            <a:off x="5620066" y="3518788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063B95-24FB-0A18-4F3C-0C84FEDDFC9F}"/>
              </a:ext>
            </a:extLst>
          </p:cNvPr>
          <p:cNvSpPr txBox="1"/>
          <p:nvPr/>
        </p:nvSpPr>
        <p:spPr>
          <a:xfrm>
            <a:off x="6553033" y="3518788"/>
            <a:ext cx="32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EB1FEE-4D96-9CD0-6C68-F67F344D41ED}"/>
              </a:ext>
            </a:extLst>
          </p:cNvPr>
          <p:cNvSpPr txBox="1"/>
          <p:nvPr/>
        </p:nvSpPr>
        <p:spPr>
          <a:xfrm>
            <a:off x="1914257" y="56033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16.03% </a:t>
            </a:r>
          </a:p>
        </p:txBody>
      </p:sp>
    </p:spTree>
    <p:extLst>
      <p:ext uri="{BB962C8B-B14F-4D97-AF65-F5344CB8AC3E}">
        <p14:creationId xmlns:p14="http://schemas.microsoft.com/office/powerpoint/2010/main" val="405387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1F5BA-2FCD-463B-59AB-85FF8D50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B2B-12F4-CFCD-A4FF-584F197F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Visualization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C1E0-5A26-4721-08A9-8BFD6678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293034-741B-9A61-50B3-B532A033B4E5}"/>
              </a:ext>
            </a:extLst>
          </p:cNvPr>
          <p:cNvSpPr txBox="1"/>
          <p:nvPr/>
        </p:nvSpPr>
        <p:spPr>
          <a:xfrm>
            <a:off x="1392964" y="1914258"/>
            <a:ext cx="97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 https://colab.research.google.com/drive/1gp3VcCxj3t3XyK3c9DCfT1G7B3HWjFLr?usp=sharing</a:t>
            </a:r>
          </a:p>
        </p:txBody>
      </p:sp>
    </p:spTree>
    <p:extLst>
      <p:ext uri="{BB962C8B-B14F-4D97-AF65-F5344CB8AC3E}">
        <p14:creationId xmlns:p14="http://schemas.microsoft.com/office/powerpoint/2010/main" val="230837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36FF-0050-2A82-F78A-D1C9E6E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925795"/>
            <a:ext cx="9905955" cy="3429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87812-7061-E12F-72E5-BD8CEAD8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5BC-273C-869A-8A28-7787D8EB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Problems with Traditional (Boolean)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C613-1B1C-A1AA-E9B4-7F576F3C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48014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two-valued logic system: every statement is either True (1) or False (0).</a:t>
            </a:r>
          </a:p>
          <a:p>
            <a:pPr>
              <a:spcBef>
                <a:spcPts val="0"/>
              </a:spcBef>
            </a:pPr>
            <a:r>
              <a:rPr lang="en-US" dirty="0"/>
              <a:t>A scenario of restaurant: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Two factors: Quality of food and quality of service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Outcome: Tip</a:t>
            </a:r>
          </a:p>
          <a:p>
            <a:pPr lvl="4">
              <a:spcBef>
                <a:spcPts val="0"/>
              </a:spcBef>
            </a:pPr>
            <a:r>
              <a:rPr lang="en-US" sz="1800" dirty="0"/>
              <a:t>If quality &gt;= 8 and service &gt;= 8, tip is 25%</a:t>
            </a:r>
          </a:p>
          <a:p>
            <a:pPr lvl="4">
              <a:spcBef>
                <a:spcPts val="0"/>
              </a:spcBef>
            </a:pPr>
            <a:r>
              <a:rPr lang="en-US" sz="1800" dirty="0"/>
              <a:t>If quality &gt;= 5 and service &gt;= 5, tip is 15%</a:t>
            </a:r>
          </a:p>
          <a:p>
            <a:pPr lvl="4">
              <a:spcBef>
                <a:spcPts val="0"/>
              </a:spcBef>
            </a:pPr>
            <a:r>
              <a:rPr lang="en-US" sz="1800" dirty="0"/>
              <a:t>Else, tip is 5%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C6A6-BB8D-5D21-B4F4-F2B4308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C61280-6472-69CD-48A1-8F70F69F79F1}"/>
              </a:ext>
            </a:extLst>
          </p:cNvPr>
          <p:cNvCxnSpPr>
            <a:cxnSpLocks/>
          </p:cNvCxnSpPr>
          <p:nvPr/>
        </p:nvCxnSpPr>
        <p:spPr>
          <a:xfrm flipV="1">
            <a:off x="3828516" y="4162941"/>
            <a:ext cx="0" cy="186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C4DBE0-CFA7-9FBC-D6DC-982391C41314}"/>
              </a:ext>
            </a:extLst>
          </p:cNvPr>
          <p:cNvCxnSpPr>
            <a:cxnSpLocks/>
          </p:cNvCxnSpPr>
          <p:nvPr/>
        </p:nvCxnSpPr>
        <p:spPr>
          <a:xfrm flipV="1">
            <a:off x="3828516" y="6025925"/>
            <a:ext cx="2649196" cy="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B5F645-6A3B-68D0-96BF-D1A11BA21D48}"/>
              </a:ext>
            </a:extLst>
          </p:cNvPr>
          <p:cNvSpPr txBox="1"/>
          <p:nvPr/>
        </p:nvSpPr>
        <p:spPr>
          <a:xfrm>
            <a:off x="2538102" y="4909767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6BA8D-F829-9E7A-753A-5F702430C0BF}"/>
              </a:ext>
            </a:extLst>
          </p:cNvPr>
          <p:cNvSpPr txBox="1"/>
          <p:nvPr/>
        </p:nvSpPr>
        <p:spPr>
          <a:xfrm>
            <a:off x="4832673" y="6179756"/>
            <a:ext cx="64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47B6E-64F7-37FC-F0ED-86C6CE5AD053}"/>
              </a:ext>
            </a:extLst>
          </p:cNvPr>
          <p:cNvCxnSpPr>
            <a:cxnSpLocks/>
          </p:cNvCxnSpPr>
          <p:nvPr/>
        </p:nvCxnSpPr>
        <p:spPr>
          <a:xfrm>
            <a:off x="3743058" y="4349809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45EA9A-C92A-0FF8-0BA5-B6C50647841A}"/>
              </a:ext>
            </a:extLst>
          </p:cNvPr>
          <p:cNvCxnSpPr>
            <a:cxnSpLocks/>
          </p:cNvCxnSpPr>
          <p:nvPr/>
        </p:nvCxnSpPr>
        <p:spPr>
          <a:xfrm>
            <a:off x="3730239" y="5143145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F0CE03-601C-3B65-FD8E-CF39497CA01B}"/>
              </a:ext>
            </a:extLst>
          </p:cNvPr>
          <p:cNvCxnSpPr>
            <a:cxnSpLocks/>
          </p:cNvCxnSpPr>
          <p:nvPr/>
        </p:nvCxnSpPr>
        <p:spPr>
          <a:xfrm rot="5400000">
            <a:off x="4983482" y="6030198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5878FE-96EB-3137-0120-B405C53026AB}"/>
              </a:ext>
            </a:extLst>
          </p:cNvPr>
          <p:cNvCxnSpPr>
            <a:cxnSpLocks/>
          </p:cNvCxnSpPr>
          <p:nvPr/>
        </p:nvCxnSpPr>
        <p:spPr>
          <a:xfrm rot="5400000">
            <a:off x="6161376" y="6030198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D3DBCA-BCAD-1BBD-24B0-72A7126B2132}"/>
              </a:ext>
            </a:extLst>
          </p:cNvPr>
          <p:cNvSpPr txBox="1"/>
          <p:nvPr/>
        </p:nvSpPr>
        <p:spPr>
          <a:xfrm>
            <a:off x="6093150" y="607236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FB7B7-9471-10C6-7C7B-DF876453CE2A}"/>
              </a:ext>
            </a:extLst>
          </p:cNvPr>
          <p:cNvSpPr txBox="1"/>
          <p:nvPr/>
        </p:nvSpPr>
        <p:spPr>
          <a:xfrm>
            <a:off x="4970167" y="60723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B9E96-8F42-FC74-ED65-68F5F9ECDA30}"/>
              </a:ext>
            </a:extLst>
          </p:cNvPr>
          <p:cNvSpPr txBox="1"/>
          <p:nvPr/>
        </p:nvSpPr>
        <p:spPr>
          <a:xfrm>
            <a:off x="3524180" y="5032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73826-0490-9002-DC29-48B9BF0B12FD}"/>
              </a:ext>
            </a:extLst>
          </p:cNvPr>
          <p:cNvSpPr txBox="1"/>
          <p:nvPr/>
        </p:nvSpPr>
        <p:spPr>
          <a:xfrm>
            <a:off x="3449215" y="422669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05395-A4A9-2A3A-DD3C-F8BDEC288FCF}"/>
              </a:ext>
            </a:extLst>
          </p:cNvPr>
          <p:cNvSpPr/>
          <p:nvPr/>
        </p:nvSpPr>
        <p:spPr>
          <a:xfrm>
            <a:off x="5674408" y="4353325"/>
            <a:ext cx="585186" cy="3297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FACFF-A519-9255-538A-5BD032B70071}"/>
              </a:ext>
            </a:extLst>
          </p:cNvPr>
          <p:cNvSpPr/>
          <p:nvPr/>
        </p:nvSpPr>
        <p:spPr>
          <a:xfrm>
            <a:off x="5089220" y="4689620"/>
            <a:ext cx="585187" cy="4535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7D792-A798-09AD-857E-2F90DBF6B1CC}"/>
              </a:ext>
            </a:extLst>
          </p:cNvPr>
          <p:cNvSpPr/>
          <p:nvPr/>
        </p:nvSpPr>
        <p:spPr>
          <a:xfrm>
            <a:off x="3841334" y="5151692"/>
            <a:ext cx="1240420" cy="8731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4D79F8-560E-9CD2-087D-3D9DAA9CB7AA}"/>
              </a:ext>
            </a:extLst>
          </p:cNvPr>
          <p:cNvCxnSpPr/>
          <p:nvPr/>
        </p:nvCxnSpPr>
        <p:spPr>
          <a:xfrm>
            <a:off x="5674407" y="5143145"/>
            <a:ext cx="0" cy="891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3FBA1F-DEB0-EBC3-A48B-B091588F7C11}"/>
              </a:ext>
            </a:extLst>
          </p:cNvPr>
          <p:cNvCxnSpPr/>
          <p:nvPr/>
        </p:nvCxnSpPr>
        <p:spPr>
          <a:xfrm flipH="1">
            <a:off x="3841334" y="4683095"/>
            <a:ext cx="12478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B9BEA1-BD8F-86F9-4B50-DBB8A9CDE4B8}"/>
              </a:ext>
            </a:extLst>
          </p:cNvPr>
          <p:cNvSpPr txBox="1"/>
          <p:nvPr/>
        </p:nvSpPr>
        <p:spPr>
          <a:xfrm>
            <a:off x="3515604" y="45575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D3183E-1A42-D9F3-9C75-9E76B3C5F6E9}"/>
              </a:ext>
            </a:extLst>
          </p:cNvPr>
          <p:cNvSpPr txBox="1"/>
          <p:nvPr/>
        </p:nvSpPr>
        <p:spPr>
          <a:xfrm>
            <a:off x="5555411" y="60708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54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8B16-D79E-0222-F520-E928D7291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164F-718C-BBE8-4853-F2DD9A26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Fuzzy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CA79-1A19-274A-43AC-7D9C6EF4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48014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Fuzzy logic is a form of many-valued logic, where truth values are expressed in degrees between 0 and 1, instead of just true (1) or false (0).</a:t>
            </a:r>
          </a:p>
          <a:p>
            <a:pPr algn="just"/>
            <a:r>
              <a:rPr lang="en-US" dirty="0"/>
              <a:t>A Fuzzy Inference System (FIS) is a way of mapping an input space to an output space using fuzzy logic.</a:t>
            </a:r>
          </a:p>
          <a:p>
            <a:pPr algn="just"/>
            <a:r>
              <a:rPr lang="en-US" altLang="en-US" dirty="0"/>
              <a:t>FIS (also called a Fuzzy Expert System) uses membership functions and fuzzy rules instead of Boolean logic to reason with uncertain data.</a:t>
            </a:r>
            <a:endParaRPr lang="en-US" dirty="0"/>
          </a:p>
          <a:p>
            <a:pPr algn="just"/>
            <a:r>
              <a:rPr lang="en-US" dirty="0"/>
              <a:t>The rules in FIS are fuzzy production rules of  the form:</a:t>
            </a:r>
          </a:p>
          <a:p>
            <a:pPr lvl="1" algn="just"/>
            <a:r>
              <a:rPr lang="en-US" dirty="0"/>
              <a:t>If P then Q, where P and Q are fuzzy statements.</a:t>
            </a:r>
          </a:p>
          <a:p>
            <a:pPr lvl="1" algn="just"/>
            <a:r>
              <a:rPr lang="en-US" dirty="0"/>
              <a:t>P is called antecedent and Q is called conclusion.</a:t>
            </a:r>
          </a:p>
          <a:p>
            <a:pPr lvl="1" algn="just"/>
            <a:r>
              <a:rPr lang="en-US" dirty="0" err="1"/>
              <a:t>E.x</a:t>
            </a:r>
            <a:r>
              <a:rPr lang="en-US" dirty="0"/>
              <a:t>.: If service is poor or food is bad then tip is cheap.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DE06-BD1A-CD7A-B884-D5D08E2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76EDA-1324-72D7-6582-7E170AF5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3A44-9744-11AC-C219-7CE743BA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Fuzzy Inference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C28-B816-988E-E9C5-4021E55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48014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set of rules in a fuzzy expert system is known as the knowledge base.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main functional steps of a fuzzy expert system are: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Fuzzification – Convert crisp inputs into fuzzy values using membership functions.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Fuzzy Inference – Apply the fuzzy rules and inference method.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Aggregation – Combine the outputs of all rules.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Defuzzification – Convert the final fuzzy output into a crisp value.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A67F-7C47-E666-36E5-5993A56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43C40-E5A6-0BA9-1760-F8A90DA28646}"/>
              </a:ext>
            </a:extLst>
          </p:cNvPr>
          <p:cNvSpPr/>
          <p:nvPr/>
        </p:nvSpPr>
        <p:spPr>
          <a:xfrm>
            <a:off x="7349384" y="4529270"/>
            <a:ext cx="1162228" cy="623844"/>
          </a:xfrm>
          <a:prstGeom prst="ellipse">
            <a:avLst/>
          </a:prstGeom>
          <a:solidFill>
            <a:srgbClr val="37E8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03B1AB-DE15-4D3A-C26E-F020DEF018E2}"/>
              </a:ext>
            </a:extLst>
          </p:cNvPr>
          <p:cNvSpPr/>
          <p:nvPr/>
        </p:nvSpPr>
        <p:spPr>
          <a:xfrm>
            <a:off x="5366759" y="4980927"/>
            <a:ext cx="1162228" cy="811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Inference Engine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BA3A9-1E08-36E7-B76F-DA1E1C94E880}"/>
              </a:ext>
            </a:extLst>
          </p:cNvPr>
          <p:cNvSpPr/>
          <p:nvPr/>
        </p:nvSpPr>
        <p:spPr>
          <a:xfrm>
            <a:off x="7349384" y="5674406"/>
            <a:ext cx="1162228" cy="623843"/>
          </a:xfrm>
          <a:prstGeom prst="ellipse">
            <a:avLst/>
          </a:prstGeom>
          <a:solidFill>
            <a:srgbClr val="BCDDA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572C7AE-5630-992F-6079-685228C2A148}"/>
              </a:ext>
            </a:extLst>
          </p:cNvPr>
          <p:cNvSpPr/>
          <p:nvPr/>
        </p:nvSpPr>
        <p:spPr>
          <a:xfrm>
            <a:off x="3443957" y="4775827"/>
            <a:ext cx="957128" cy="1222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Knowledge 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82D97-0BDC-881C-9E74-D07354D035D4}"/>
              </a:ext>
            </a:extLst>
          </p:cNvPr>
          <p:cNvSpPr txBox="1"/>
          <p:nvPr/>
        </p:nvSpPr>
        <p:spPr>
          <a:xfrm>
            <a:off x="7345243" y="5813210"/>
            <a:ext cx="11705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Defuzzification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3137-52B7-1E61-5D9F-056EF696FD45}"/>
              </a:ext>
            </a:extLst>
          </p:cNvPr>
          <p:cNvSpPr txBox="1"/>
          <p:nvPr/>
        </p:nvSpPr>
        <p:spPr>
          <a:xfrm>
            <a:off x="7428599" y="4694998"/>
            <a:ext cx="10038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Fuzzification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3560A6-6D2D-0350-C03D-57C8DDFAB9C6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6358783" y="4841192"/>
            <a:ext cx="990601" cy="25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919C9-A85D-BCBE-6B7E-F49145A76E83}"/>
              </a:ext>
            </a:extLst>
          </p:cNvPr>
          <p:cNvCxnSpPr>
            <a:stCxn id="8" idx="4"/>
            <a:endCxn id="5" idx="2"/>
          </p:cNvCxnSpPr>
          <p:nvPr/>
        </p:nvCxnSpPr>
        <p:spPr>
          <a:xfrm>
            <a:off x="4401085" y="538685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9FB7EE-815C-F72D-69E7-0FCB17CDEE53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6358783" y="5673884"/>
            <a:ext cx="986460" cy="2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819A0-A68A-A4BC-AD71-038D1391B1FB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8511612" y="4841192"/>
            <a:ext cx="975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FC369-3ABE-71C5-5930-25F1C005D42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15756" y="5959404"/>
            <a:ext cx="971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15151B-1078-BF01-3E8D-5401F56205CC}"/>
              </a:ext>
            </a:extLst>
          </p:cNvPr>
          <p:cNvSpPr txBox="1"/>
          <p:nvPr/>
        </p:nvSpPr>
        <p:spPr>
          <a:xfrm>
            <a:off x="8539889" y="4496257"/>
            <a:ext cx="947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Crisp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A2F9A5-958B-D00D-FE02-7E5F3AD81A71}"/>
              </a:ext>
            </a:extLst>
          </p:cNvPr>
          <p:cNvSpPr txBox="1"/>
          <p:nvPr/>
        </p:nvSpPr>
        <p:spPr>
          <a:xfrm>
            <a:off x="8519897" y="5572097"/>
            <a:ext cx="947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Crisp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1E248-28FF-44DD-FA5E-4ED9ECEE681B}"/>
              </a:ext>
            </a:extLst>
          </p:cNvPr>
          <p:cNvSpPr txBox="1"/>
          <p:nvPr/>
        </p:nvSpPr>
        <p:spPr>
          <a:xfrm>
            <a:off x="6365615" y="4604895"/>
            <a:ext cx="9841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Fuzzy Value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BE590-B4AD-4D4A-490C-6C351E196555}"/>
              </a:ext>
            </a:extLst>
          </p:cNvPr>
          <p:cNvSpPr txBox="1"/>
          <p:nvPr/>
        </p:nvSpPr>
        <p:spPr>
          <a:xfrm>
            <a:off x="6491863" y="5451159"/>
            <a:ext cx="9841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/>
              <a:t>Fuzzy Value</a:t>
            </a:r>
          </a:p>
        </p:txBody>
      </p:sp>
    </p:spTree>
    <p:extLst>
      <p:ext uri="{BB962C8B-B14F-4D97-AF65-F5344CB8AC3E}">
        <p14:creationId xmlns:p14="http://schemas.microsoft.com/office/powerpoint/2010/main" val="9221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5CBB-0549-B566-0812-868B2882A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8CAC-E118-50C1-01F7-2EAEA4D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Fuzzy Inference System –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1230-DDF9-DF4C-3CC6-2108CF23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48014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Some common membership functions: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18AB-CF42-8310-DC32-EB95A96F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5C04D-265E-7DE4-6D00-2B53B3FB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857108"/>
            <a:ext cx="3409950" cy="1657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424FBB-8EFE-C887-11C0-760D1B5D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892" y="3977331"/>
            <a:ext cx="3677674" cy="18181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DD79C9-3E76-55DD-5F0B-9C0C2907B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81" y="4078481"/>
            <a:ext cx="3959018" cy="18259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AAE86C-4DC0-0EA7-1EE1-82B22AAC95CB}"/>
              </a:ext>
            </a:extLst>
          </p:cNvPr>
          <p:cNvSpPr txBox="1"/>
          <p:nvPr/>
        </p:nvSpPr>
        <p:spPr>
          <a:xfrm>
            <a:off x="4574337" y="3448703"/>
            <a:ext cx="3037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trapezoidal membership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7BF4E-776B-C445-19B8-E48AEF511E21}"/>
              </a:ext>
            </a:extLst>
          </p:cNvPr>
          <p:cNvSpPr txBox="1"/>
          <p:nvPr/>
        </p:nvSpPr>
        <p:spPr>
          <a:xfrm>
            <a:off x="2278916" y="5684743"/>
            <a:ext cx="2879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triangular membership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4A161-CCF5-D783-49DA-C0F0462B186C}"/>
              </a:ext>
            </a:extLst>
          </p:cNvPr>
          <p:cNvSpPr txBox="1"/>
          <p:nvPr/>
        </p:nvSpPr>
        <p:spPr>
          <a:xfrm>
            <a:off x="7087265" y="5735200"/>
            <a:ext cx="277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gaussian membership function</a:t>
            </a:r>
          </a:p>
        </p:txBody>
      </p:sp>
    </p:spTree>
    <p:extLst>
      <p:ext uri="{BB962C8B-B14F-4D97-AF65-F5344CB8AC3E}">
        <p14:creationId xmlns:p14="http://schemas.microsoft.com/office/powerpoint/2010/main" val="10998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05B0-DC35-E92E-7BB6-7AB45D03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76B7-362A-0F7C-9369-AE68BD1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Mamdani Inference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E441-C610-2DC1-3E13-52365391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514329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most well-known fuzzy inference system is the Mamdani rule-based system.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Its functional steps are: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Fuzzify all input values into fuzzy membership functions.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Execute all applicable rules in the rulebase to compute the fuzzy output functions.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Defuzzify the fuzzy output functions to get "crisp" output values.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Example: We will consider the restaurant tipping scenario.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Two inputs: Quality of food and service at a restaurant rated at scale from 0-10.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One output: Amount of tip to be given (in the range 5%-25% of total bill paid).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706A-6253-E0B3-DFA6-47EA1FC9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28D5-0519-45E1-C27C-26E85F55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5214-2E5E-44E6-B6D2-A99B8C0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Rules for Tipping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2D0D-0FD8-B5E7-1BC6-D2B76E79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235"/>
            <a:ext cx="9905999" cy="480146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Let us consider the following three rules:</a:t>
            </a:r>
          </a:p>
          <a:p>
            <a:pPr lvl="1" algn="just"/>
            <a:r>
              <a:rPr lang="en-US" dirty="0"/>
              <a:t>If service is poor or food is bad, then tip is cheap .</a:t>
            </a:r>
          </a:p>
          <a:p>
            <a:pPr lvl="1" algn="just"/>
            <a:r>
              <a:rPr lang="en-US" dirty="0"/>
              <a:t>If service is good, then tip is average.</a:t>
            </a:r>
          </a:p>
          <a:p>
            <a:pPr lvl="1" algn="just"/>
            <a:r>
              <a:rPr lang="en-US" dirty="0"/>
              <a:t>If service is excellent or food is delicious, then tip is generous.</a:t>
            </a:r>
          </a:p>
          <a:p>
            <a:pPr algn="just"/>
            <a:r>
              <a:rPr lang="en-US" dirty="0"/>
              <a:t>Input variables:</a:t>
            </a:r>
          </a:p>
          <a:p>
            <a:pPr lvl="1" algn="just"/>
            <a:r>
              <a:rPr lang="en-US" dirty="0"/>
              <a:t>Service : represented by poor, good, excellent</a:t>
            </a:r>
          </a:p>
          <a:p>
            <a:pPr lvl="1" algn="just"/>
            <a:r>
              <a:rPr lang="en-US" dirty="0"/>
              <a:t>Food : represented by bad, delicious</a:t>
            </a:r>
          </a:p>
          <a:p>
            <a:pPr algn="just"/>
            <a:r>
              <a:rPr lang="en-US" dirty="0"/>
              <a:t>Output Variable:</a:t>
            </a:r>
          </a:p>
          <a:p>
            <a:pPr lvl="1" algn="just"/>
            <a:r>
              <a:rPr lang="en-US" dirty="0"/>
              <a:t>Tip : represented by cheap, average, generous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1334-7C54-2167-18DE-032DCE28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5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4EE7-B319-FAB1-E890-9C80FDAC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94B9-54FE-51A9-2F0E-6FC261A0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Membership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5FD7-0C18-BDA7-A2C7-521082F5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E7B61A-4576-FF06-2C70-C9F3CF74842C}"/>
              </a:ext>
            </a:extLst>
          </p:cNvPr>
          <p:cNvCxnSpPr>
            <a:cxnSpLocks/>
          </p:cNvCxnSpPr>
          <p:nvPr/>
        </p:nvCxnSpPr>
        <p:spPr>
          <a:xfrm flipV="1">
            <a:off x="1941772" y="1334301"/>
            <a:ext cx="0" cy="232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D18BBC-66B0-EB98-B857-70EF604DF755}"/>
              </a:ext>
            </a:extLst>
          </p:cNvPr>
          <p:cNvCxnSpPr>
            <a:cxnSpLocks/>
          </p:cNvCxnSpPr>
          <p:nvPr/>
        </p:nvCxnSpPr>
        <p:spPr>
          <a:xfrm>
            <a:off x="1941772" y="3660389"/>
            <a:ext cx="3367043" cy="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8CA76B-FEF4-C3D8-AFFE-3F730766D65F}"/>
              </a:ext>
            </a:extLst>
          </p:cNvPr>
          <p:cNvSpPr txBox="1"/>
          <p:nvPr/>
        </p:nvSpPr>
        <p:spPr>
          <a:xfrm>
            <a:off x="526863" y="2344989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2E2C-9E8A-594F-8758-502357E97448}"/>
              </a:ext>
            </a:extLst>
          </p:cNvPr>
          <p:cNvSpPr txBox="1"/>
          <p:nvPr/>
        </p:nvSpPr>
        <p:spPr>
          <a:xfrm>
            <a:off x="2702348" y="3981734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Quality of Service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2C966-9E68-D217-9D0F-F33A0D74A730}"/>
              </a:ext>
            </a:extLst>
          </p:cNvPr>
          <p:cNvCxnSpPr>
            <a:cxnSpLocks/>
          </p:cNvCxnSpPr>
          <p:nvPr/>
        </p:nvCxnSpPr>
        <p:spPr>
          <a:xfrm>
            <a:off x="1832208" y="1759067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058F4-067B-96D9-F2B6-7993E6852AF8}"/>
              </a:ext>
            </a:extLst>
          </p:cNvPr>
          <p:cNvCxnSpPr>
            <a:cxnSpLocks/>
          </p:cNvCxnSpPr>
          <p:nvPr/>
        </p:nvCxnSpPr>
        <p:spPr>
          <a:xfrm rot="5400000">
            <a:off x="4854757" y="3661594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3FAAB-22E8-2086-0EAD-CEAC17CA8360}"/>
              </a:ext>
            </a:extLst>
          </p:cNvPr>
          <p:cNvSpPr txBox="1"/>
          <p:nvPr/>
        </p:nvSpPr>
        <p:spPr>
          <a:xfrm>
            <a:off x="4786531" y="3703756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1B00A-1378-F405-DAB1-42DF1744C52F}"/>
              </a:ext>
            </a:extLst>
          </p:cNvPr>
          <p:cNvSpPr txBox="1"/>
          <p:nvPr/>
        </p:nvSpPr>
        <p:spPr>
          <a:xfrm>
            <a:off x="1595084" y="348396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E7808-F3C0-B5C7-FE82-FF8C47644EDD}"/>
              </a:ext>
            </a:extLst>
          </p:cNvPr>
          <p:cNvSpPr txBox="1"/>
          <p:nvPr/>
        </p:nvSpPr>
        <p:spPr>
          <a:xfrm>
            <a:off x="1538365" y="1635956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71699-7308-FFED-A2A3-6F9546EF752F}"/>
              </a:ext>
            </a:extLst>
          </p:cNvPr>
          <p:cNvSpPr txBox="1"/>
          <p:nvPr/>
        </p:nvSpPr>
        <p:spPr>
          <a:xfrm>
            <a:off x="1889185" y="369626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6D4100-A3B8-5CE4-3D38-286D8A01356B}"/>
              </a:ext>
            </a:extLst>
          </p:cNvPr>
          <p:cNvCxnSpPr/>
          <p:nvPr/>
        </p:nvCxnSpPr>
        <p:spPr>
          <a:xfrm>
            <a:off x="1941772" y="1759067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D94C87-AC79-7D9D-8D76-530193A74FE0}"/>
              </a:ext>
            </a:extLst>
          </p:cNvPr>
          <p:cNvCxnSpPr>
            <a:cxnSpLocks/>
          </p:cNvCxnSpPr>
          <p:nvPr/>
        </p:nvCxnSpPr>
        <p:spPr>
          <a:xfrm>
            <a:off x="2471611" y="1759067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2B9923-AFC6-EDD8-FDAD-F7012647E946}"/>
              </a:ext>
            </a:extLst>
          </p:cNvPr>
          <p:cNvCxnSpPr>
            <a:cxnSpLocks/>
          </p:cNvCxnSpPr>
          <p:nvPr/>
        </p:nvCxnSpPr>
        <p:spPr>
          <a:xfrm flipV="1">
            <a:off x="3715744" y="1759067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166E7-96A9-4DFC-08F4-44FA0BD101EB}"/>
              </a:ext>
            </a:extLst>
          </p:cNvPr>
          <p:cNvCxnSpPr/>
          <p:nvPr/>
        </p:nvCxnSpPr>
        <p:spPr>
          <a:xfrm>
            <a:off x="4267255" y="1759067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5D46C4-C05F-B670-7E1F-9D7627313785}"/>
              </a:ext>
            </a:extLst>
          </p:cNvPr>
          <p:cNvCxnSpPr>
            <a:cxnSpLocks/>
          </p:cNvCxnSpPr>
          <p:nvPr/>
        </p:nvCxnSpPr>
        <p:spPr>
          <a:xfrm flipV="1">
            <a:off x="2484927" y="1754795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B513F4-1343-6E65-18B8-FFFA38F2C164}"/>
              </a:ext>
            </a:extLst>
          </p:cNvPr>
          <p:cNvCxnSpPr>
            <a:cxnSpLocks/>
          </p:cNvCxnSpPr>
          <p:nvPr/>
        </p:nvCxnSpPr>
        <p:spPr>
          <a:xfrm>
            <a:off x="3415384" y="1754795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E2E89CF-8BB7-5948-8261-0C9069B0B837}"/>
              </a:ext>
            </a:extLst>
          </p:cNvPr>
          <p:cNvSpPr txBox="1"/>
          <p:nvPr/>
        </p:nvSpPr>
        <p:spPr>
          <a:xfrm>
            <a:off x="2353680" y="369088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6003C9-95F8-1CC4-3763-D93E53E658C1}"/>
              </a:ext>
            </a:extLst>
          </p:cNvPr>
          <p:cNvSpPr txBox="1"/>
          <p:nvPr/>
        </p:nvSpPr>
        <p:spPr>
          <a:xfrm>
            <a:off x="2892814" y="369545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8FEFA2-7AFC-4A6F-9FF2-9ED13FF9644F}"/>
              </a:ext>
            </a:extLst>
          </p:cNvPr>
          <p:cNvSpPr txBox="1"/>
          <p:nvPr/>
        </p:nvSpPr>
        <p:spPr>
          <a:xfrm>
            <a:off x="3613919" y="3685215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CB0C84-834E-F145-3D44-54AE5D57D74C}"/>
              </a:ext>
            </a:extLst>
          </p:cNvPr>
          <p:cNvSpPr txBox="1"/>
          <p:nvPr/>
        </p:nvSpPr>
        <p:spPr>
          <a:xfrm>
            <a:off x="4155877" y="369795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4C726-1E38-23D5-A868-AFA217705049}"/>
              </a:ext>
            </a:extLst>
          </p:cNvPr>
          <p:cNvSpPr txBox="1"/>
          <p:nvPr/>
        </p:nvSpPr>
        <p:spPr>
          <a:xfrm>
            <a:off x="3280868" y="369545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348CFD-51DF-DD81-F36C-E55A945A498A}"/>
              </a:ext>
            </a:extLst>
          </p:cNvPr>
          <p:cNvCxnSpPr>
            <a:cxnSpLocks/>
          </p:cNvCxnSpPr>
          <p:nvPr/>
        </p:nvCxnSpPr>
        <p:spPr>
          <a:xfrm flipV="1">
            <a:off x="8156327" y="1330916"/>
            <a:ext cx="0" cy="232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9C26AA-DEE7-40D1-DE1F-4B43AA3F8591}"/>
              </a:ext>
            </a:extLst>
          </p:cNvPr>
          <p:cNvCxnSpPr>
            <a:cxnSpLocks/>
          </p:cNvCxnSpPr>
          <p:nvPr/>
        </p:nvCxnSpPr>
        <p:spPr>
          <a:xfrm>
            <a:off x="8156327" y="3657004"/>
            <a:ext cx="3367043" cy="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80D3171-976C-2458-8EA6-0D7534D7E87A}"/>
              </a:ext>
            </a:extLst>
          </p:cNvPr>
          <p:cNvSpPr txBox="1"/>
          <p:nvPr/>
        </p:nvSpPr>
        <p:spPr>
          <a:xfrm>
            <a:off x="6741418" y="2341604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026BEC-ADE4-7487-4155-7E56904FB9EB}"/>
              </a:ext>
            </a:extLst>
          </p:cNvPr>
          <p:cNvSpPr txBox="1"/>
          <p:nvPr/>
        </p:nvSpPr>
        <p:spPr>
          <a:xfrm>
            <a:off x="9046116" y="3978349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Quality of Food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3206FB-7398-9714-DD67-C397A712F9A6}"/>
              </a:ext>
            </a:extLst>
          </p:cNvPr>
          <p:cNvCxnSpPr>
            <a:cxnSpLocks/>
          </p:cNvCxnSpPr>
          <p:nvPr/>
        </p:nvCxnSpPr>
        <p:spPr>
          <a:xfrm>
            <a:off x="8046763" y="1755682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A5B79D-00DC-D3F8-6BBE-8537BC7B390B}"/>
              </a:ext>
            </a:extLst>
          </p:cNvPr>
          <p:cNvCxnSpPr>
            <a:cxnSpLocks/>
          </p:cNvCxnSpPr>
          <p:nvPr/>
        </p:nvCxnSpPr>
        <p:spPr>
          <a:xfrm rot="5400000">
            <a:off x="11069312" y="3658209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63A5CA7-8690-DF4A-C80C-8BE8FA18739D}"/>
              </a:ext>
            </a:extLst>
          </p:cNvPr>
          <p:cNvSpPr txBox="1"/>
          <p:nvPr/>
        </p:nvSpPr>
        <p:spPr>
          <a:xfrm>
            <a:off x="11001086" y="3700371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9A4C73-A880-25B6-4712-B7984D1413A5}"/>
              </a:ext>
            </a:extLst>
          </p:cNvPr>
          <p:cNvSpPr txBox="1"/>
          <p:nvPr/>
        </p:nvSpPr>
        <p:spPr>
          <a:xfrm>
            <a:off x="7809639" y="3480582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EB78D4-227D-C963-6095-AD598B238AEC}"/>
              </a:ext>
            </a:extLst>
          </p:cNvPr>
          <p:cNvSpPr txBox="1"/>
          <p:nvPr/>
        </p:nvSpPr>
        <p:spPr>
          <a:xfrm>
            <a:off x="7752920" y="1632571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A40F8A-1E1B-6E99-FE03-F18F2A26DD39}"/>
              </a:ext>
            </a:extLst>
          </p:cNvPr>
          <p:cNvSpPr txBox="1"/>
          <p:nvPr/>
        </p:nvSpPr>
        <p:spPr>
          <a:xfrm>
            <a:off x="8103740" y="369288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204435F-25AE-375C-1152-7F9F91E6E386}"/>
              </a:ext>
            </a:extLst>
          </p:cNvPr>
          <p:cNvCxnSpPr>
            <a:cxnSpLocks/>
          </p:cNvCxnSpPr>
          <p:nvPr/>
        </p:nvCxnSpPr>
        <p:spPr>
          <a:xfrm>
            <a:off x="8156327" y="1755682"/>
            <a:ext cx="749454" cy="22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709309-A585-5950-39AC-0C8DDA77F4C8}"/>
              </a:ext>
            </a:extLst>
          </p:cNvPr>
          <p:cNvCxnSpPr>
            <a:cxnSpLocks/>
          </p:cNvCxnSpPr>
          <p:nvPr/>
        </p:nvCxnSpPr>
        <p:spPr>
          <a:xfrm>
            <a:off x="8905781" y="1753710"/>
            <a:ext cx="1350441" cy="18983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93843B-24D6-5AAA-2B84-6505077AEB0B}"/>
              </a:ext>
            </a:extLst>
          </p:cNvPr>
          <p:cNvCxnSpPr>
            <a:cxnSpLocks/>
          </p:cNvCxnSpPr>
          <p:nvPr/>
        </p:nvCxnSpPr>
        <p:spPr>
          <a:xfrm flipV="1">
            <a:off x="8903095" y="1779536"/>
            <a:ext cx="1342844" cy="18663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0BA2C5-2C0D-6423-3B22-CAD562B350D7}"/>
              </a:ext>
            </a:extLst>
          </p:cNvPr>
          <p:cNvCxnSpPr>
            <a:cxnSpLocks/>
          </p:cNvCxnSpPr>
          <p:nvPr/>
        </p:nvCxnSpPr>
        <p:spPr>
          <a:xfrm>
            <a:off x="10245939" y="1781222"/>
            <a:ext cx="9704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A089360-8B56-6856-C084-A208785BFB13}"/>
              </a:ext>
            </a:extLst>
          </p:cNvPr>
          <p:cNvSpPr txBox="1"/>
          <p:nvPr/>
        </p:nvSpPr>
        <p:spPr>
          <a:xfrm>
            <a:off x="8754017" y="3687270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5FC06D-DFA8-1C21-3A61-10ABACAB7FFC}"/>
              </a:ext>
            </a:extLst>
          </p:cNvPr>
          <p:cNvSpPr txBox="1"/>
          <p:nvPr/>
        </p:nvSpPr>
        <p:spPr>
          <a:xfrm>
            <a:off x="10120655" y="3692070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6943F5-8D75-AF49-88A0-EEC796479763}"/>
              </a:ext>
            </a:extLst>
          </p:cNvPr>
          <p:cNvSpPr txBox="1"/>
          <p:nvPr/>
        </p:nvSpPr>
        <p:spPr>
          <a:xfrm>
            <a:off x="9453402" y="369235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068BB93-EF53-A35F-67A5-3FD8DE8E60B5}"/>
              </a:ext>
            </a:extLst>
          </p:cNvPr>
          <p:cNvCxnSpPr/>
          <p:nvPr/>
        </p:nvCxnSpPr>
        <p:spPr>
          <a:xfrm flipV="1">
            <a:off x="1595084" y="2265792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881DC4-2BC4-DE0B-4FEA-F4B8EEE44AE9}"/>
              </a:ext>
            </a:extLst>
          </p:cNvPr>
          <p:cNvCxnSpPr/>
          <p:nvPr/>
        </p:nvCxnSpPr>
        <p:spPr>
          <a:xfrm flipV="1">
            <a:off x="7809639" y="2263193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03EF1-DDDA-0112-A1CD-482642F9A472}"/>
              </a:ext>
            </a:extLst>
          </p:cNvPr>
          <p:cNvCxnSpPr/>
          <p:nvPr/>
        </p:nvCxnSpPr>
        <p:spPr>
          <a:xfrm>
            <a:off x="3148012" y="3980948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EB6D74-0802-3316-0F0D-4C7B82684DD4}"/>
              </a:ext>
            </a:extLst>
          </p:cNvPr>
          <p:cNvCxnSpPr/>
          <p:nvPr/>
        </p:nvCxnSpPr>
        <p:spPr>
          <a:xfrm>
            <a:off x="9436009" y="3967254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FF6A2FD-8C1A-4CD0-198D-558CEAD23F2E}"/>
              </a:ext>
            </a:extLst>
          </p:cNvPr>
          <p:cNvSpPr txBox="1"/>
          <p:nvPr/>
        </p:nvSpPr>
        <p:spPr>
          <a:xfrm>
            <a:off x="1818557" y="1418734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Poor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F4F34E-8EAF-0775-9E78-C68DBC889370}"/>
              </a:ext>
            </a:extLst>
          </p:cNvPr>
          <p:cNvSpPr txBox="1"/>
          <p:nvPr/>
        </p:nvSpPr>
        <p:spPr>
          <a:xfrm>
            <a:off x="2952499" y="1418733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423525-51EB-1721-878D-A946FE8B2970}"/>
              </a:ext>
            </a:extLst>
          </p:cNvPr>
          <p:cNvSpPr txBox="1"/>
          <p:nvPr/>
        </p:nvSpPr>
        <p:spPr>
          <a:xfrm>
            <a:off x="4086441" y="1418733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Excellent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71DB84-B73E-EC09-EB06-0E9239A066E2}"/>
              </a:ext>
            </a:extLst>
          </p:cNvPr>
          <p:cNvSpPr txBox="1"/>
          <p:nvPr/>
        </p:nvSpPr>
        <p:spPr>
          <a:xfrm>
            <a:off x="8243316" y="1432999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D6C63F-FB62-6FAC-4B10-FB5076BAEA4C}"/>
              </a:ext>
            </a:extLst>
          </p:cNvPr>
          <p:cNvSpPr txBox="1"/>
          <p:nvPr/>
        </p:nvSpPr>
        <p:spPr>
          <a:xfrm>
            <a:off x="10057973" y="1418733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Delicious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AFC1E4C-4597-04A7-6F3F-299D2F1E52F4}"/>
              </a:ext>
            </a:extLst>
          </p:cNvPr>
          <p:cNvCxnSpPr>
            <a:cxnSpLocks/>
          </p:cNvCxnSpPr>
          <p:nvPr/>
        </p:nvCxnSpPr>
        <p:spPr>
          <a:xfrm flipV="1">
            <a:off x="5052634" y="4046220"/>
            <a:ext cx="0" cy="2170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C173DCF-90BF-0F12-2E70-6C1E706971A7}"/>
              </a:ext>
            </a:extLst>
          </p:cNvPr>
          <p:cNvCxnSpPr>
            <a:cxnSpLocks/>
          </p:cNvCxnSpPr>
          <p:nvPr/>
        </p:nvCxnSpPr>
        <p:spPr>
          <a:xfrm>
            <a:off x="5052634" y="6213393"/>
            <a:ext cx="3197699" cy="1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7353A7B-F747-223A-17A1-6EE7F498D597}"/>
              </a:ext>
            </a:extLst>
          </p:cNvPr>
          <p:cNvSpPr txBox="1"/>
          <p:nvPr/>
        </p:nvSpPr>
        <p:spPr>
          <a:xfrm>
            <a:off x="3637725" y="4897993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6300AE-2C75-36CD-E9E8-441D874499C0}"/>
              </a:ext>
            </a:extLst>
          </p:cNvPr>
          <p:cNvSpPr txBox="1"/>
          <p:nvPr/>
        </p:nvSpPr>
        <p:spPr>
          <a:xfrm>
            <a:off x="5813210" y="6534738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Amount of Tip (%)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63F185C-2992-33D6-300B-27903E4BC633}"/>
              </a:ext>
            </a:extLst>
          </p:cNvPr>
          <p:cNvCxnSpPr>
            <a:cxnSpLocks/>
          </p:cNvCxnSpPr>
          <p:nvPr/>
        </p:nvCxnSpPr>
        <p:spPr>
          <a:xfrm>
            <a:off x="4943070" y="4312071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1092857-7EA5-2712-3017-C2C2BD3BB8DA}"/>
              </a:ext>
            </a:extLst>
          </p:cNvPr>
          <p:cNvCxnSpPr>
            <a:cxnSpLocks/>
          </p:cNvCxnSpPr>
          <p:nvPr/>
        </p:nvCxnSpPr>
        <p:spPr>
          <a:xfrm rot="5400000">
            <a:off x="7965619" y="6214598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31028E9-F4FB-0734-C27D-8201C13825F2}"/>
              </a:ext>
            </a:extLst>
          </p:cNvPr>
          <p:cNvSpPr txBox="1"/>
          <p:nvPr/>
        </p:nvSpPr>
        <p:spPr>
          <a:xfrm>
            <a:off x="7897393" y="6256760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F7A308-191E-285C-5CD9-47EAD7AB0449}"/>
              </a:ext>
            </a:extLst>
          </p:cNvPr>
          <p:cNvSpPr txBox="1"/>
          <p:nvPr/>
        </p:nvSpPr>
        <p:spPr>
          <a:xfrm>
            <a:off x="4705946" y="603697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4E704E-A994-D425-4FB9-8DFEEF3A2728}"/>
              </a:ext>
            </a:extLst>
          </p:cNvPr>
          <p:cNvSpPr txBox="1"/>
          <p:nvPr/>
        </p:nvSpPr>
        <p:spPr>
          <a:xfrm>
            <a:off x="4649227" y="4188960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D9C922-C385-9F88-A39D-ECCB1FDF3298}"/>
              </a:ext>
            </a:extLst>
          </p:cNvPr>
          <p:cNvSpPr txBox="1"/>
          <p:nvPr/>
        </p:nvSpPr>
        <p:spPr>
          <a:xfrm>
            <a:off x="5000047" y="6249270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FCBFDBB-C7DC-284F-2C7A-61B8841A39C5}"/>
              </a:ext>
            </a:extLst>
          </p:cNvPr>
          <p:cNvCxnSpPr/>
          <p:nvPr/>
        </p:nvCxnSpPr>
        <p:spPr>
          <a:xfrm>
            <a:off x="5052634" y="4312071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409A59E-6F52-0BAA-FDCD-39FA0D0B0C04}"/>
              </a:ext>
            </a:extLst>
          </p:cNvPr>
          <p:cNvCxnSpPr>
            <a:cxnSpLocks/>
          </p:cNvCxnSpPr>
          <p:nvPr/>
        </p:nvCxnSpPr>
        <p:spPr>
          <a:xfrm>
            <a:off x="5582473" y="4312071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59D78C-71A2-8997-D267-BA986BFAB799}"/>
              </a:ext>
            </a:extLst>
          </p:cNvPr>
          <p:cNvCxnSpPr>
            <a:cxnSpLocks/>
          </p:cNvCxnSpPr>
          <p:nvPr/>
        </p:nvCxnSpPr>
        <p:spPr>
          <a:xfrm flipV="1">
            <a:off x="6826606" y="4312071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D2584A7-FCFB-7DE9-FFEB-55F3BEBC931E}"/>
              </a:ext>
            </a:extLst>
          </p:cNvPr>
          <p:cNvCxnSpPr/>
          <p:nvPr/>
        </p:nvCxnSpPr>
        <p:spPr>
          <a:xfrm>
            <a:off x="7378117" y="4312071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9FE1B22-5176-8D41-0648-FBE0B938E6DF}"/>
              </a:ext>
            </a:extLst>
          </p:cNvPr>
          <p:cNvCxnSpPr>
            <a:cxnSpLocks/>
          </p:cNvCxnSpPr>
          <p:nvPr/>
        </p:nvCxnSpPr>
        <p:spPr>
          <a:xfrm flipV="1">
            <a:off x="5595789" y="4307799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AA74F92-E11A-B59F-C56E-BCFABFA93EA4}"/>
              </a:ext>
            </a:extLst>
          </p:cNvPr>
          <p:cNvCxnSpPr>
            <a:cxnSpLocks/>
          </p:cNvCxnSpPr>
          <p:nvPr/>
        </p:nvCxnSpPr>
        <p:spPr>
          <a:xfrm>
            <a:off x="6526246" y="4307799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5E7C5-8746-1A8D-E707-2B39AEB5E685}"/>
              </a:ext>
            </a:extLst>
          </p:cNvPr>
          <p:cNvSpPr txBox="1"/>
          <p:nvPr/>
        </p:nvSpPr>
        <p:spPr>
          <a:xfrm>
            <a:off x="5464542" y="6243890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13AAD3-A00A-75A9-5E89-FF96FFEB1D32}"/>
              </a:ext>
            </a:extLst>
          </p:cNvPr>
          <p:cNvSpPr txBox="1"/>
          <p:nvPr/>
        </p:nvSpPr>
        <p:spPr>
          <a:xfrm>
            <a:off x="5917529" y="6248462"/>
            <a:ext cx="34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6B7273E-C10A-91BF-1599-075D8EF89458}"/>
              </a:ext>
            </a:extLst>
          </p:cNvPr>
          <p:cNvSpPr txBox="1"/>
          <p:nvPr/>
        </p:nvSpPr>
        <p:spPr>
          <a:xfrm>
            <a:off x="6753537" y="6254935"/>
            <a:ext cx="35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3D6D780-5608-DD19-BF89-FDE24D1CE31D}"/>
              </a:ext>
            </a:extLst>
          </p:cNvPr>
          <p:cNvSpPr txBox="1"/>
          <p:nvPr/>
        </p:nvSpPr>
        <p:spPr>
          <a:xfrm>
            <a:off x="7266738" y="6250955"/>
            <a:ext cx="32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ED87FE-0B8C-C58C-9634-51716A25202E}"/>
              </a:ext>
            </a:extLst>
          </p:cNvPr>
          <p:cNvSpPr txBox="1"/>
          <p:nvPr/>
        </p:nvSpPr>
        <p:spPr>
          <a:xfrm>
            <a:off x="6335890" y="6256760"/>
            <a:ext cx="35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CFD505-8EEB-6BDA-4EF7-CEA855E90055}"/>
              </a:ext>
            </a:extLst>
          </p:cNvPr>
          <p:cNvCxnSpPr/>
          <p:nvPr/>
        </p:nvCxnSpPr>
        <p:spPr>
          <a:xfrm flipV="1">
            <a:off x="4705946" y="4818796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8D51506-F664-97CE-0568-31E15E9793D0}"/>
              </a:ext>
            </a:extLst>
          </p:cNvPr>
          <p:cNvCxnSpPr/>
          <p:nvPr/>
        </p:nvCxnSpPr>
        <p:spPr>
          <a:xfrm>
            <a:off x="6258874" y="6533952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1FFD098-186A-C34B-C3D6-893B804ED991}"/>
              </a:ext>
            </a:extLst>
          </p:cNvPr>
          <p:cNvSpPr txBox="1"/>
          <p:nvPr/>
        </p:nvSpPr>
        <p:spPr>
          <a:xfrm>
            <a:off x="4929419" y="3971738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Cheap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9E46C3B-F277-1B9E-3739-045BCB468BC8}"/>
              </a:ext>
            </a:extLst>
          </p:cNvPr>
          <p:cNvSpPr txBox="1"/>
          <p:nvPr/>
        </p:nvSpPr>
        <p:spPr>
          <a:xfrm>
            <a:off x="6063361" y="3971737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D01956-38E6-E442-0842-13EF4A1B0CC3}"/>
              </a:ext>
            </a:extLst>
          </p:cNvPr>
          <p:cNvSpPr txBox="1"/>
          <p:nvPr/>
        </p:nvSpPr>
        <p:spPr>
          <a:xfrm>
            <a:off x="7197303" y="3971737"/>
            <a:ext cx="91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Generous</a:t>
            </a:r>
          </a:p>
        </p:txBody>
      </p:sp>
    </p:spTree>
    <p:extLst>
      <p:ext uri="{BB962C8B-B14F-4D97-AF65-F5344CB8AC3E}">
        <p14:creationId xmlns:p14="http://schemas.microsoft.com/office/powerpoint/2010/main" val="84104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2C306-9FAA-668C-92FF-41E0999F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D3B9-1786-0832-38D1-E37BBDDC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" y="390671"/>
            <a:ext cx="12066661" cy="775716"/>
          </a:xfrm>
          <a:solidFill>
            <a:schemeClr val="accent5">
              <a:alpha val="52000"/>
            </a:schemeClr>
          </a:solidFill>
          <a:ln>
            <a:noFill/>
          </a:ln>
          <a:effectLst>
            <a:outerShdw blurRad="50800" dist="114300" dir="19200000" algn="ctr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 </a:t>
            </a:r>
            <a:r>
              <a:rPr lang="en-US" cap="none" dirty="0"/>
              <a:t> Fuzzification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BE7E-7899-8B92-918E-E7BDE78F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5070D-DA54-C0DC-EC67-8FD106196AEE}"/>
              </a:ext>
            </a:extLst>
          </p:cNvPr>
          <p:cNvCxnSpPr>
            <a:cxnSpLocks/>
          </p:cNvCxnSpPr>
          <p:nvPr/>
        </p:nvCxnSpPr>
        <p:spPr>
          <a:xfrm flipV="1">
            <a:off x="2436448" y="2180868"/>
            <a:ext cx="0" cy="232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CA6C3-2E9D-B912-ACE4-B1926AF5CB15}"/>
              </a:ext>
            </a:extLst>
          </p:cNvPr>
          <p:cNvCxnSpPr>
            <a:cxnSpLocks/>
          </p:cNvCxnSpPr>
          <p:nvPr/>
        </p:nvCxnSpPr>
        <p:spPr>
          <a:xfrm>
            <a:off x="2436448" y="4506956"/>
            <a:ext cx="3367043" cy="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AB39D9-179A-266F-72B6-E043EF635F0C}"/>
              </a:ext>
            </a:extLst>
          </p:cNvPr>
          <p:cNvSpPr txBox="1"/>
          <p:nvPr/>
        </p:nvSpPr>
        <p:spPr>
          <a:xfrm>
            <a:off x="1021539" y="3191556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7D919-98E7-E04C-18DC-3DC62F7C81CF}"/>
              </a:ext>
            </a:extLst>
          </p:cNvPr>
          <p:cNvSpPr txBox="1"/>
          <p:nvPr/>
        </p:nvSpPr>
        <p:spPr>
          <a:xfrm>
            <a:off x="3197024" y="4828301"/>
            <a:ext cx="15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Quality of Service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263659-FBF5-C73B-7D0C-9D3CE12ED382}"/>
              </a:ext>
            </a:extLst>
          </p:cNvPr>
          <p:cNvCxnSpPr>
            <a:cxnSpLocks/>
          </p:cNvCxnSpPr>
          <p:nvPr/>
        </p:nvCxnSpPr>
        <p:spPr>
          <a:xfrm>
            <a:off x="2326884" y="2605634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123234-0AB6-40F6-8FDA-56103198A2F0}"/>
              </a:ext>
            </a:extLst>
          </p:cNvPr>
          <p:cNvCxnSpPr>
            <a:cxnSpLocks/>
          </p:cNvCxnSpPr>
          <p:nvPr/>
        </p:nvCxnSpPr>
        <p:spPr>
          <a:xfrm rot="5400000">
            <a:off x="5349433" y="4508161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3B6996-28E8-D629-A56C-3741661EC7AD}"/>
              </a:ext>
            </a:extLst>
          </p:cNvPr>
          <p:cNvSpPr txBox="1"/>
          <p:nvPr/>
        </p:nvSpPr>
        <p:spPr>
          <a:xfrm>
            <a:off x="5281207" y="4550323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F50B-BF45-2DFF-3499-97464D2347EC}"/>
              </a:ext>
            </a:extLst>
          </p:cNvPr>
          <p:cNvSpPr txBox="1"/>
          <p:nvPr/>
        </p:nvSpPr>
        <p:spPr>
          <a:xfrm>
            <a:off x="2089760" y="4330534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4369F-4EE5-B076-BBCD-6F96F1BABC37}"/>
              </a:ext>
            </a:extLst>
          </p:cNvPr>
          <p:cNvSpPr txBox="1"/>
          <p:nvPr/>
        </p:nvSpPr>
        <p:spPr>
          <a:xfrm>
            <a:off x="2033041" y="2482523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C9929-3496-92A2-F60D-7780EFB7DCFB}"/>
              </a:ext>
            </a:extLst>
          </p:cNvPr>
          <p:cNvSpPr txBox="1"/>
          <p:nvPr/>
        </p:nvSpPr>
        <p:spPr>
          <a:xfrm>
            <a:off x="2383861" y="454283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6FE204-725B-FF1C-C55D-66ED54606767}"/>
              </a:ext>
            </a:extLst>
          </p:cNvPr>
          <p:cNvCxnSpPr/>
          <p:nvPr/>
        </p:nvCxnSpPr>
        <p:spPr>
          <a:xfrm>
            <a:off x="2436448" y="2605634"/>
            <a:ext cx="5298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5713B2-778A-3D2C-51D4-1CD59CA723A2}"/>
              </a:ext>
            </a:extLst>
          </p:cNvPr>
          <p:cNvCxnSpPr>
            <a:cxnSpLocks/>
          </p:cNvCxnSpPr>
          <p:nvPr/>
        </p:nvCxnSpPr>
        <p:spPr>
          <a:xfrm>
            <a:off x="2966287" y="2605634"/>
            <a:ext cx="562983" cy="1902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FBA1B9-2531-2D0A-68A3-ACE02E5A8A57}"/>
              </a:ext>
            </a:extLst>
          </p:cNvPr>
          <p:cNvCxnSpPr>
            <a:cxnSpLocks/>
          </p:cNvCxnSpPr>
          <p:nvPr/>
        </p:nvCxnSpPr>
        <p:spPr>
          <a:xfrm flipV="1">
            <a:off x="4210420" y="2605634"/>
            <a:ext cx="551511" cy="190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46874C-1A18-0332-4EDA-BF2CB0E63AE2}"/>
              </a:ext>
            </a:extLst>
          </p:cNvPr>
          <p:cNvCxnSpPr/>
          <p:nvPr/>
        </p:nvCxnSpPr>
        <p:spPr>
          <a:xfrm>
            <a:off x="4761931" y="2605634"/>
            <a:ext cx="6857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F68761-CCC4-1C19-3746-FCBCC6DF6F90}"/>
              </a:ext>
            </a:extLst>
          </p:cNvPr>
          <p:cNvCxnSpPr>
            <a:cxnSpLocks/>
          </p:cNvCxnSpPr>
          <p:nvPr/>
        </p:nvCxnSpPr>
        <p:spPr>
          <a:xfrm flipV="1">
            <a:off x="2979603" y="2601362"/>
            <a:ext cx="923540" cy="1900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6EDC8F-5B28-D2B7-A373-401BB0D6AF38}"/>
              </a:ext>
            </a:extLst>
          </p:cNvPr>
          <p:cNvCxnSpPr>
            <a:cxnSpLocks/>
          </p:cNvCxnSpPr>
          <p:nvPr/>
        </p:nvCxnSpPr>
        <p:spPr>
          <a:xfrm>
            <a:off x="3910060" y="2601362"/>
            <a:ext cx="861248" cy="1900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EBB0FA-EE99-ADA8-F445-A3055B15ABA1}"/>
              </a:ext>
            </a:extLst>
          </p:cNvPr>
          <p:cNvSpPr txBox="1"/>
          <p:nvPr/>
        </p:nvSpPr>
        <p:spPr>
          <a:xfrm>
            <a:off x="2848356" y="453745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D3436-E30C-ADD5-15B8-5DC3DBDAB946}"/>
              </a:ext>
            </a:extLst>
          </p:cNvPr>
          <p:cNvSpPr txBox="1"/>
          <p:nvPr/>
        </p:nvSpPr>
        <p:spPr>
          <a:xfrm>
            <a:off x="3387490" y="4542025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CDDB3-74BE-0F7C-439D-CD1777049B57}"/>
              </a:ext>
            </a:extLst>
          </p:cNvPr>
          <p:cNvSpPr txBox="1"/>
          <p:nvPr/>
        </p:nvSpPr>
        <p:spPr>
          <a:xfrm>
            <a:off x="4108595" y="4531782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D9960-077C-996E-3919-5A92252A119D}"/>
              </a:ext>
            </a:extLst>
          </p:cNvPr>
          <p:cNvSpPr txBox="1"/>
          <p:nvPr/>
        </p:nvSpPr>
        <p:spPr>
          <a:xfrm>
            <a:off x="4650553" y="454451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F15E4B-B068-8616-767B-4A8B98875619}"/>
              </a:ext>
            </a:extLst>
          </p:cNvPr>
          <p:cNvCxnSpPr>
            <a:cxnSpLocks/>
          </p:cNvCxnSpPr>
          <p:nvPr/>
        </p:nvCxnSpPr>
        <p:spPr>
          <a:xfrm>
            <a:off x="3255196" y="2609414"/>
            <a:ext cx="0" cy="19006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D7D4D7-41EC-6022-2D81-609AEA92265D}"/>
              </a:ext>
            </a:extLst>
          </p:cNvPr>
          <p:cNvSpPr txBox="1"/>
          <p:nvPr/>
        </p:nvSpPr>
        <p:spPr>
          <a:xfrm>
            <a:off x="3775544" y="45420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083CD3-AA3A-5418-93E9-7A280A6B8654}"/>
              </a:ext>
            </a:extLst>
          </p:cNvPr>
          <p:cNvCxnSpPr>
            <a:cxnSpLocks/>
          </p:cNvCxnSpPr>
          <p:nvPr/>
        </p:nvCxnSpPr>
        <p:spPr>
          <a:xfrm flipV="1">
            <a:off x="7574181" y="2177483"/>
            <a:ext cx="0" cy="232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3361EC-9F9F-4733-8768-C13B3962E748}"/>
              </a:ext>
            </a:extLst>
          </p:cNvPr>
          <p:cNvCxnSpPr>
            <a:cxnSpLocks/>
          </p:cNvCxnSpPr>
          <p:nvPr/>
        </p:nvCxnSpPr>
        <p:spPr>
          <a:xfrm>
            <a:off x="7574181" y="4503571"/>
            <a:ext cx="3367043" cy="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BDC6A5-4F01-E1F5-50C2-2D617A0E9D4A}"/>
              </a:ext>
            </a:extLst>
          </p:cNvPr>
          <p:cNvSpPr txBox="1"/>
          <p:nvPr/>
        </p:nvSpPr>
        <p:spPr>
          <a:xfrm>
            <a:off x="6159272" y="3188171"/>
            <a:ext cx="106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5B42C4-0D34-E9F7-A694-2690F258FE97}"/>
              </a:ext>
            </a:extLst>
          </p:cNvPr>
          <p:cNvSpPr txBox="1"/>
          <p:nvPr/>
        </p:nvSpPr>
        <p:spPr>
          <a:xfrm>
            <a:off x="8463970" y="4824916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Quality of Food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BE4F0E-447F-63CC-5708-0CE435399ABB}"/>
              </a:ext>
            </a:extLst>
          </p:cNvPr>
          <p:cNvCxnSpPr>
            <a:cxnSpLocks/>
          </p:cNvCxnSpPr>
          <p:nvPr/>
        </p:nvCxnSpPr>
        <p:spPr>
          <a:xfrm>
            <a:off x="7464617" y="2602249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D771B8-82A6-C5DD-24CF-874E25352E98}"/>
              </a:ext>
            </a:extLst>
          </p:cNvPr>
          <p:cNvCxnSpPr>
            <a:cxnSpLocks/>
          </p:cNvCxnSpPr>
          <p:nvPr/>
        </p:nvCxnSpPr>
        <p:spPr>
          <a:xfrm rot="5400000">
            <a:off x="10487166" y="4504776"/>
            <a:ext cx="196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6E4D89-94C3-E71D-9630-1DB9C9948A90}"/>
              </a:ext>
            </a:extLst>
          </p:cNvPr>
          <p:cNvSpPr txBox="1"/>
          <p:nvPr/>
        </p:nvSpPr>
        <p:spPr>
          <a:xfrm>
            <a:off x="10418940" y="4546938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F4D8D8-CB78-6FF3-827A-62F344718135}"/>
              </a:ext>
            </a:extLst>
          </p:cNvPr>
          <p:cNvSpPr txBox="1"/>
          <p:nvPr/>
        </p:nvSpPr>
        <p:spPr>
          <a:xfrm>
            <a:off x="7227493" y="4327149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DBF9DB-8FB1-C333-B36F-3BD647565657}"/>
              </a:ext>
            </a:extLst>
          </p:cNvPr>
          <p:cNvSpPr txBox="1"/>
          <p:nvPr/>
        </p:nvSpPr>
        <p:spPr>
          <a:xfrm>
            <a:off x="7170774" y="2479138"/>
            <a:ext cx="32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0E2AD3-72A9-29C8-71CA-70797DD31B97}"/>
              </a:ext>
            </a:extLst>
          </p:cNvPr>
          <p:cNvSpPr txBox="1"/>
          <p:nvPr/>
        </p:nvSpPr>
        <p:spPr>
          <a:xfrm>
            <a:off x="7521594" y="453944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88DB7A-1B30-BC7C-16FE-EC0A13BA7BD9}"/>
              </a:ext>
            </a:extLst>
          </p:cNvPr>
          <p:cNvCxnSpPr>
            <a:cxnSpLocks/>
          </p:cNvCxnSpPr>
          <p:nvPr/>
        </p:nvCxnSpPr>
        <p:spPr>
          <a:xfrm>
            <a:off x="7574181" y="2602249"/>
            <a:ext cx="749454" cy="22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A2C6CF4-A241-1EAC-2DAC-7AC162A5E982}"/>
              </a:ext>
            </a:extLst>
          </p:cNvPr>
          <p:cNvCxnSpPr>
            <a:cxnSpLocks/>
          </p:cNvCxnSpPr>
          <p:nvPr/>
        </p:nvCxnSpPr>
        <p:spPr>
          <a:xfrm>
            <a:off x="8323635" y="2600277"/>
            <a:ext cx="1350441" cy="18983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162336-80F2-BDF7-B261-35B0ADA70D9F}"/>
              </a:ext>
            </a:extLst>
          </p:cNvPr>
          <p:cNvCxnSpPr>
            <a:cxnSpLocks/>
          </p:cNvCxnSpPr>
          <p:nvPr/>
        </p:nvCxnSpPr>
        <p:spPr>
          <a:xfrm flipV="1">
            <a:off x="8320949" y="2626103"/>
            <a:ext cx="1342844" cy="18663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209344-C2FB-BFBA-9387-48150D9DB49F}"/>
              </a:ext>
            </a:extLst>
          </p:cNvPr>
          <p:cNvCxnSpPr>
            <a:cxnSpLocks/>
          </p:cNvCxnSpPr>
          <p:nvPr/>
        </p:nvCxnSpPr>
        <p:spPr>
          <a:xfrm>
            <a:off x="9663793" y="2627789"/>
            <a:ext cx="9704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2F97EC1-9BCB-BA5B-E067-D0785BE76281}"/>
              </a:ext>
            </a:extLst>
          </p:cNvPr>
          <p:cNvSpPr txBox="1"/>
          <p:nvPr/>
        </p:nvSpPr>
        <p:spPr>
          <a:xfrm>
            <a:off x="8171871" y="453383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F8420F-F3E9-A8C2-E796-EE57121EB3FF}"/>
              </a:ext>
            </a:extLst>
          </p:cNvPr>
          <p:cNvSpPr txBox="1"/>
          <p:nvPr/>
        </p:nvSpPr>
        <p:spPr>
          <a:xfrm>
            <a:off x="9538509" y="453863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62138A8-0DEB-98E3-D682-CD5ADD67D2CB}"/>
              </a:ext>
            </a:extLst>
          </p:cNvPr>
          <p:cNvCxnSpPr>
            <a:cxnSpLocks/>
          </p:cNvCxnSpPr>
          <p:nvPr/>
        </p:nvCxnSpPr>
        <p:spPr>
          <a:xfrm>
            <a:off x="9359683" y="2609414"/>
            <a:ext cx="0" cy="19006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A64B77-40C0-4604-5FF4-D284126CA769}"/>
              </a:ext>
            </a:extLst>
          </p:cNvPr>
          <p:cNvSpPr txBox="1"/>
          <p:nvPr/>
        </p:nvSpPr>
        <p:spPr>
          <a:xfrm>
            <a:off x="8871225" y="4531782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8A59AE-E452-85AD-FE05-DFD8941482D0}"/>
              </a:ext>
            </a:extLst>
          </p:cNvPr>
          <p:cNvCxnSpPr/>
          <p:nvPr/>
        </p:nvCxnSpPr>
        <p:spPr>
          <a:xfrm flipV="1">
            <a:off x="2089760" y="3112359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0B12C1-869E-1A6F-08F9-33D98A9C2A65}"/>
              </a:ext>
            </a:extLst>
          </p:cNvPr>
          <p:cNvCxnSpPr/>
          <p:nvPr/>
        </p:nvCxnSpPr>
        <p:spPr>
          <a:xfrm flipV="1">
            <a:off x="7227493" y="3109760"/>
            <a:ext cx="0" cy="5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D9EBE44-E5C7-DE36-61FF-33F20547A7D3}"/>
              </a:ext>
            </a:extLst>
          </p:cNvPr>
          <p:cNvCxnSpPr/>
          <p:nvPr/>
        </p:nvCxnSpPr>
        <p:spPr>
          <a:xfrm>
            <a:off x="3642688" y="4827515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B54A5C-471E-32EB-E929-911E3D71BFF6}"/>
              </a:ext>
            </a:extLst>
          </p:cNvPr>
          <p:cNvCxnSpPr/>
          <p:nvPr/>
        </p:nvCxnSpPr>
        <p:spPr>
          <a:xfrm>
            <a:off x="8853863" y="4813821"/>
            <a:ext cx="7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0872DD4-8AFE-AC70-E351-7CAD19E06732}"/>
              </a:ext>
            </a:extLst>
          </p:cNvPr>
          <p:cNvSpPr txBox="1"/>
          <p:nvPr/>
        </p:nvSpPr>
        <p:spPr>
          <a:xfrm>
            <a:off x="2313233" y="2265301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Poor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84C54C-374D-CC37-94DD-5C4585308554}"/>
              </a:ext>
            </a:extLst>
          </p:cNvPr>
          <p:cNvSpPr txBox="1"/>
          <p:nvPr/>
        </p:nvSpPr>
        <p:spPr>
          <a:xfrm>
            <a:off x="3447175" y="2265300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5EEDCF4-9EC3-1746-0370-EEFC3E2653E6}"/>
              </a:ext>
            </a:extLst>
          </p:cNvPr>
          <p:cNvSpPr txBox="1"/>
          <p:nvPr/>
        </p:nvSpPr>
        <p:spPr>
          <a:xfrm>
            <a:off x="4581117" y="2265300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Excellent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CC9492-977D-A38C-913C-E7DD064DC487}"/>
              </a:ext>
            </a:extLst>
          </p:cNvPr>
          <p:cNvSpPr txBox="1"/>
          <p:nvPr/>
        </p:nvSpPr>
        <p:spPr>
          <a:xfrm>
            <a:off x="7661170" y="2279566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314BAD5-2411-9178-DC50-A78409A9FA6E}"/>
              </a:ext>
            </a:extLst>
          </p:cNvPr>
          <p:cNvSpPr txBox="1"/>
          <p:nvPr/>
        </p:nvSpPr>
        <p:spPr>
          <a:xfrm>
            <a:off x="9475827" y="2265300"/>
            <a:ext cx="84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Delicious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9CBF4-64ED-0CBB-8CBF-EC1F77C79783}"/>
              </a:ext>
            </a:extLst>
          </p:cNvPr>
          <p:cNvSpPr txBox="1"/>
          <p:nvPr/>
        </p:nvSpPr>
        <p:spPr>
          <a:xfrm>
            <a:off x="1143000" y="1381125"/>
            <a:ext cx="22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Let:</a:t>
            </a:r>
          </a:p>
          <a:p>
            <a:r>
              <a:rPr lang="en-US" dirty="0"/>
              <a:t>Service = 3, Food =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5FF9D1-D197-39AC-C17C-C1E5562CBA60}"/>
              </a:ext>
            </a:extLst>
          </p:cNvPr>
          <p:cNvGrpSpPr/>
          <p:nvPr/>
        </p:nvGrpSpPr>
        <p:grpSpPr>
          <a:xfrm>
            <a:off x="2367747" y="4657027"/>
            <a:ext cx="897120" cy="598320"/>
            <a:chOff x="2367747" y="4657027"/>
            <a:chExt cx="897120" cy="59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F1CAC6-F799-F27F-F594-CDFC5B4F2B8D}"/>
                    </a:ext>
                  </a:extLst>
                </p14:cNvPr>
                <p14:cNvContentPartPr/>
                <p14:nvPr/>
              </p14:nvContentPartPr>
              <p14:xfrm>
                <a:off x="2367747" y="4657027"/>
                <a:ext cx="879840" cy="59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F1CAC6-F799-F27F-F594-CDFC5B4F2B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3427" y="4652707"/>
                  <a:ext cx="888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E9BD83-E11D-8A87-5A03-147B9AED1C5C}"/>
                    </a:ext>
                  </a:extLst>
                </p14:cNvPr>
                <p14:cNvContentPartPr/>
                <p14:nvPr/>
              </p14:nvContentPartPr>
              <p14:xfrm>
                <a:off x="3170187" y="4679347"/>
                <a:ext cx="946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E9BD83-E11D-8A87-5A03-147B9AED1C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5867" y="4675027"/>
                  <a:ext cx="1033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F273C6-433B-17E4-4C7C-4AC91C8C10F2}"/>
              </a:ext>
            </a:extLst>
          </p:cNvPr>
          <p:cNvGrpSpPr/>
          <p:nvPr/>
        </p:nvGrpSpPr>
        <p:grpSpPr>
          <a:xfrm>
            <a:off x="2055267" y="5271187"/>
            <a:ext cx="161280" cy="163800"/>
            <a:chOff x="2055267" y="5271187"/>
            <a:chExt cx="16128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733288-EBE8-1E40-6DE6-3E7419EEF8F5}"/>
                    </a:ext>
                  </a:extLst>
                </p14:cNvPr>
                <p14:cNvContentPartPr/>
                <p14:nvPr/>
              </p14:nvContentPartPr>
              <p14:xfrm>
                <a:off x="2071107" y="5271187"/>
                <a:ext cx="145440" cy="16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733288-EBE8-1E40-6DE6-3E7419EEF8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6787" y="5266867"/>
                  <a:ext cx="154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DCE658-2D54-7524-E0AE-502FE41835BE}"/>
                    </a:ext>
                  </a:extLst>
                </p14:cNvPr>
                <p14:cNvContentPartPr/>
                <p14:nvPr/>
              </p14:nvContentPartPr>
              <p14:xfrm>
                <a:off x="2055267" y="5272987"/>
                <a:ext cx="21240" cy="2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DCE658-2D54-7524-E0AE-502FE41835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50947" y="5268667"/>
                  <a:ext cx="298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4E5B7A-1A00-3138-2632-ABABD784E354}"/>
              </a:ext>
            </a:extLst>
          </p:cNvPr>
          <p:cNvGrpSpPr/>
          <p:nvPr/>
        </p:nvGrpSpPr>
        <p:grpSpPr>
          <a:xfrm>
            <a:off x="9382707" y="4603027"/>
            <a:ext cx="1384920" cy="615600"/>
            <a:chOff x="9382707" y="4603027"/>
            <a:chExt cx="138492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F351D4-3DCD-A96D-FCFD-4CE118E5846E}"/>
                    </a:ext>
                  </a:extLst>
                </p14:cNvPr>
                <p14:cNvContentPartPr/>
                <p14:nvPr/>
              </p14:nvContentPartPr>
              <p14:xfrm>
                <a:off x="9382707" y="4631467"/>
                <a:ext cx="1101600" cy="43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F351D4-3DCD-A96D-FCFD-4CE118E584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8387" y="4627147"/>
                  <a:ext cx="1110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AD9A6E-C989-C365-4932-42B068FBF8FF}"/>
                    </a:ext>
                  </a:extLst>
                </p14:cNvPr>
                <p14:cNvContentPartPr/>
                <p14:nvPr/>
              </p14:nvContentPartPr>
              <p14:xfrm>
                <a:off x="9391347" y="4603027"/>
                <a:ext cx="102240" cy="9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AD9A6E-C989-C365-4932-42B068FBF8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87027" y="4598707"/>
                  <a:ext cx="110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AACD01-8784-726F-29C7-1043B8613F3D}"/>
                    </a:ext>
                  </a:extLst>
                </p14:cNvPr>
                <p14:cNvContentPartPr/>
                <p14:nvPr/>
              </p14:nvContentPartPr>
              <p14:xfrm>
                <a:off x="10595187" y="4990387"/>
                <a:ext cx="172440" cy="22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AACD01-8784-726F-29C7-1043B8613F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0867" y="4986067"/>
                  <a:ext cx="1810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9010E1-521B-700A-143A-D8819244B81A}"/>
                  </a:ext>
                </a:extLst>
              </p14:cNvPr>
              <p14:cNvContentPartPr/>
              <p14:nvPr/>
            </p14:nvContentPartPr>
            <p14:xfrm>
              <a:off x="3195825" y="3546427"/>
              <a:ext cx="1105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9010E1-521B-700A-143A-D8819244B8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1505" y="3542107"/>
                <a:ext cx="119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1294BA3-C24A-D186-6DB9-D08EF1FA284A}"/>
                  </a:ext>
                </a:extLst>
              </p14:cNvPr>
              <p14:cNvContentPartPr/>
              <p14:nvPr/>
            </p14:nvContentPartPr>
            <p14:xfrm>
              <a:off x="3204199" y="3930547"/>
              <a:ext cx="1137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1294BA3-C24A-D186-6DB9-D08EF1FA28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9879" y="3926227"/>
                <a:ext cx="122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EA7611-4727-0F29-5350-1E593FCE2AA4}"/>
                  </a:ext>
                </a:extLst>
              </p14:cNvPr>
              <p14:cNvContentPartPr/>
              <p14:nvPr/>
            </p14:nvContentPartPr>
            <p14:xfrm>
              <a:off x="9288747" y="3053947"/>
              <a:ext cx="147960" cy="6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EA7611-4727-0F29-5350-1E593FCE2A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84427" y="3049627"/>
                <a:ext cx="156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D4176E-A5A6-D80C-FAA7-71EAB4A536AC}"/>
                  </a:ext>
                </a:extLst>
              </p14:cNvPr>
              <p14:cNvContentPartPr/>
              <p14:nvPr/>
            </p14:nvContentPartPr>
            <p14:xfrm>
              <a:off x="9263547" y="4033507"/>
              <a:ext cx="1789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D4176E-A5A6-D80C-FAA7-71EAB4A53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58867" y="4029187"/>
                <a:ext cx="187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26EDCA-2344-1463-5666-47E86F512B33}"/>
                  </a:ext>
                </a:extLst>
              </p:cNvPr>
              <p:cNvSpPr txBox="1"/>
              <p:nvPr/>
            </p:nvSpPr>
            <p:spPr>
              <a:xfrm>
                <a:off x="4882940" y="5337838"/>
                <a:ext cx="306596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26EDCA-2344-1463-5666-47E86F51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40" y="5337838"/>
                <a:ext cx="3065968" cy="6690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A584C89-E5D1-78E0-B239-1D442A6730EB}"/>
              </a:ext>
            </a:extLst>
          </p:cNvPr>
          <p:cNvGrpSpPr/>
          <p:nvPr/>
        </p:nvGrpSpPr>
        <p:grpSpPr>
          <a:xfrm>
            <a:off x="2740707" y="3494947"/>
            <a:ext cx="241560" cy="103320"/>
            <a:chOff x="2740707" y="3494947"/>
            <a:chExt cx="24156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3EF740-BBFB-96FE-D4B2-19079BD537B0}"/>
                    </a:ext>
                  </a:extLst>
                </p14:cNvPr>
                <p14:cNvContentPartPr/>
                <p14:nvPr/>
              </p14:nvContentPartPr>
              <p14:xfrm>
                <a:off x="2740707" y="3512227"/>
                <a:ext cx="80280" cy="77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3EF740-BBFB-96FE-D4B2-19079BD537B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36387" y="3507907"/>
                  <a:ext cx="88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565629-9F25-482E-FC7D-C3383BC14637}"/>
                    </a:ext>
                  </a:extLst>
                </p14:cNvPr>
                <p14:cNvContentPartPr/>
                <p14:nvPr/>
              </p14:nvContentPartPr>
              <p14:xfrm>
                <a:off x="2854107" y="3563347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565629-9F25-482E-FC7D-C3383BC146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49787" y="35590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763825-08D5-A6D8-8740-0B21100D4B7A}"/>
                    </a:ext>
                  </a:extLst>
                </p14:cNvPr>
                <p14:cNvContentPartPr/>
                <p14:nvPr/>
              </p14:nvContentPartPr>
              <p14:xfrm>
                <a:off x="2862747" y="3554707"/>
                <a:ext cx="10800" cy="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763825-08D5-A6D8-8740-0B21100D4B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8427" y="355038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22D66F-5B1C-C5FB-07AE-D6D49FEE412C}"/>
                    </a:ext>
                  </a:extLst>
                </p14:cNvPr>
                <p14:cNvContentPartPr/>
                <p14:nvPr/>
              </p14:nvContentPartPr>
              <p14:xfrm>
                <a:off x="2896587" y="3496747"/>
                <a:ext cx="51840" cy="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22D66F-5B1C-C5FB-07AE-D6D49FEE41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2267" y="3492427"/>
                  <a:ext cx="60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59479-CD71-1166-C60A-436BCE1ECA90}"/>
                    </a:ext>
                  </a:extLst>
                </p14:cNvPr>
                <p14:cNvContentPartPr/>
                <p14:nvPr/>
              </p14:nvContentPartPr>
              <p14:xfrm>
                <a:off x="2898027" y="3494947"/>
                <a:ext cx="8424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59479-CD71-1166-C60A-436BCE1ECA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3707" y="3490627"/>
                  <a:ext cx="928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C749F7-6039-8172-EADD-1D39F87E2CD1}"/>
              </a:ext>
            </a:extLst>
          </p:cNvPr>
          <p:cNvGrpSpPr/>
          <p:nvPr/>
        </p:nvGrpSpPr>
        <p:grpSpPr>
          <a:xfrm>
            <a:off x="2776707" y="3870427"/>
            <a:ext cx="298080" cy="115200"/>
            <a:chOff x="2776707" y="3870427"/>
            <a:chExt cx="2980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3112E-4073-BFD2-8C36-936CF9F72535}"/>
                    </a:ext>
                  </a:extLst>
                </p14:cNvPr>
                <p14:cNvContentPartPr/>
                <p14:nvPr/>
              </p14:nvContentPartPr>
              <p14:xfrm>
                <a:off x="2776707" y="3885907"/>
                <a:ext cx="82800" cy="8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3112E-4073-BFD2-8C36-936CF9F725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2387" y="3881587"/>
                  <a:ext cx="91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65F89A-C8C6-ED69-C714-1033D20F7A29}"/>
                    </a:ext>
                  </a:extLst>
                </p14:cNvPr>
                <p14:cNvContentPartPr/>
                <p14:nvPr/>
              </p14:nvContentPartPr>
              <p14:xfrm>
                <a:off x="2926467" y="3947827"/>
                <a:ext cx="21960" cy="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65F89A-C8C6-ED69-C714-1033D20F7A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22147" y="3943507"/>
                  <a:ext cx="30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553F81-6EF0-0978-8697-C16DC05BD154}"/>
                    </a:ext>
                  </a:extLst>
                </p14:cNvPr>
                <p14:cNvContentPartPr/>
                <p14:nvPr/>
              </p14:nvContentPartPr>
              <p14:xfrm>
                <a:off x="2999187" y="3870787"/>
                <a:ext cx="75600" cy="11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553F81-6EF0-0978-8697-C16DC05BD15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94867" y="3866467"/>
                  <a:ext cx="84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BB5DC3-D927-5BFF-B0DC-72CA7A5F3BAB}"/>
                    </a:ext>
                  </a:extLst>
                </p14:cNvPr>
                <p14:cNvContentPartPr/>
                <p14:nvPr/>
              </p14:nvContentPartPr>
              <p14:xfrm>
                <a:off x="2964987" y="3870427"/>
                <a:ext cx="41040" cy="2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BB5DC3-D927-5BFF-B0DC-72CA7A5F3BA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0667" y="3866107"/>
                  <a:ext cx="496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1F4618-DBBB-7663-D65F-5BDAA2676ED9}"/>
              </a:ext>
            </a:extLst>
          </p:cNvPr>
          <p:cNvGrpSpPr/>
          <p:nvPr/>
        </p:nvGrpSpPr>
        <p:grpSpPr>
          <a:xfrm>
            <a:off x="9519867" y="3982027"/>
            <a:ext cx="419040" cy="133920"/>
            <a:chOff x="9519867" y="3982027"/>
            <a:chExt cx="41904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59860F-25FF-A46B-0E56-0330B1F3C226}"/>
                    </a:ext>
                  </a:extLst>
                </p14:cNvPr>
                <p14:cNvContentPartPr/>
                <p14:nvPr/>
              </p14:nvContentPartPr>
              <p14:xfrm>
                <a:off x="9519867" y="4006867"/>
                <a:ext cx="121320" cy="9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59860F-25FF-A46B-0E56-0330B1F3C2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15547" y="4002547"/>
                  <a:ext cx="129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97BCC1-FB97-0D83-7A6B-8621F5876756}"/>
                    </a:ext>
                  </a:extLst>
                </p14:cNvPr>
                <p14:cNvContentPartPr/>
                <p14:nvPr/>
              </p14:nvContentPartPr>
              <p14:xfrm>
                <a:off x="9676827" y="4075987"/>
                <a:ext cx="5400" cy="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97BCC1-FB97-0D83-7A6B-8621F58767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72507" y="4071667"/>
                  <a:ext cx="1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B97AC1-5A98-9301-4E62-914B5983751A}"/>
                    </a:ext>
                  </a:extLst>
                </p14:cNvPr>
                <p14:cNvContentPartPr/>
                <p14:nvPr/>
              </p14:nvContentPartPr>
              <p14:xfrm>
                <a:off x="9750267" y="3998947"/>
                <a:ext cx="69120" cy="8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B97AC1-5A98-9301-4E62-914B598375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45947" y="3994627"/>
                  <a:ext cx="77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E5FCB0-03DF-7D81-5107-F1262D66306E}"/>
                    </a:ext>
                  </a:extLst>
                </p14:cNvPr>
                <p14:cNvContentPartPr/>
                <p14:nvPr/>
              </p14:nvContentPartPr>
              <p14:xfrm>
                <a:off x="9844587" y="3982027"/>
                <a:ext cx="41040" cy="8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E5FCB0-03DF-7D81-5107-F1262D6630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40267" y="3977707"/>
                  <a:ext cx="49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A9063A-6D49-705C-1E64-4E5E04F63318}"/>
                    </a:ext>
                  </a:extLst>
                </p14:cNvPr>
                <p14:cNvContentPartPr/>
                <p14:nvPr/>
              </p14:nvContentPartPr>
              <p14:xfrm>
                <a:off x="9827307" y="3998947"/>
                <a:ext cx="111600" cy="11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A9063A-6D49-705C-1E64-4E5E04F633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22987" y="3994627"/>
                  <a:ext cx="1202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A33C2D-34F1-1590-0141-C3075F8BFB94}"/>
              </a:ext>
            </a:extLst>
          </p:cNvPr>
          <p:cNvGrpSpPr/>
          <p:nvPr/>
        </p:nvGrpSpPr>
        <p:grpSpPr>
          <a:xfrm>
            <a:off x="9532843" y="2965400"/>
            <a:ext cx="438840" cy="144360"/>
            <a:chOff x="9501507" y="3002467"/>
            <a:chExt cx="43884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5317CB-8B76-6788-4D90-F824168B96A5}"/>
                    </a:ext>
                  </a:extLst>
                </p14:cNvPr>
                <p14:cNvContentPartPr/>
                <p14:nvPr/>
              </p14:nvContentPartPr>
              <p14:xfrm>
                <a:off x="9501507" y="3051067"/>
                <a:ext cx="10260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5317CB-8B76-6788-4D90-F824168B96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97187" y="3046747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8AD74D-FBA3-2700-7CAF-A4DA2EBE6AE5}"/>
                    </a:ext>
                  </a:extLst>
                </p14:cNvPr>
                <p14:cNvContentPartPr/>
                <p14:nvPr/>
              </p14:nvContentPartPr>
              <p14:xfrm>
                <a:off x="9687267" y="3101827"/>
                <a:ext cx="39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8AD74D-FBA3-2700-7CAF-A4DA2EBE6A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82947" y="3097507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E7ED74-3305-5CEC-3BE4-D358E5533DB7}"/>
                    </a:ext>
                  </a:extLst>
                </p14:cNvPr>
                <p14:cNvContentPartPr/>
                <p14:nvPr/>
              </p14:nvContentPartPr>
              <p14:xfrm>
                <a:off x="9784827" y="3016147"/>
                <a:ext cx="9000" cy="119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E7ED74-3305-5CEC-3BE4-D358E5533D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0507" y="3011827"/>
                  <a:ext cx="17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FB5206-45FE-C48D-77D7-0A4DEBA2DDBF}"/>
                    </a:ext>
                  </a:extLst>
                </p14:cNvPr>
                <p14:cNvContentPartPr/>
                <p14:nvPr/>
              </p14:nvContentPartPr>
              <p14:xfrm>
                <a:off x="9673587" y="3033427"/>
                <a:ext cx="8460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FB5206-45FE-C48D-77D7-0A4DEBA2DD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69267" y="3029107"/>
                  <a:ext cx="93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F853AB-097A-8880-95DE-80301F6860AC}"/>
                    </a:ext>
                  </a:extLst>
                </p14:cNvPr>
                <p14:cNvContentPartPr/>
                <p14:nvPr/>
              </p14:nvContentPartPr>
              <p14:xfrm>
                <a:off x="9767547" y="3084907"/>
                <a:ext cx="5868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F853AB-097A-8880-95DE-80301F6860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63227" y="3080587"/>
                  <a:ext cx="67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6C63BB1-6863-EC6B-A830-2611A38EF915}"/>
                    </a:ext>
                  </a:extLst>
                </p14:cNvPr>
                <p14:cNvContentPartPr/>
                <p14:nvPr/>
              </p14:nvContentPartPr>
              <p14:xfrm>
                <a:off x="9835947" y="3002467"/>
                <a:ext cx="44640" cy="2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6C63BB1-6863-EC6B-A830-2611A38EF9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31627" y="2998147"/>
                  <a:ext cx="53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F0C69A-A2B2-6579-39CC-F708BBFE7C52}"/>
                    </a:ext>
                  </a:extLst>
                </p14:cNvPr>
                <p14:cNvContentPartPr/>
                <p14:nvPr/>
              </p14:nvContentPartPr>
              <p14:xfrm>
                <a:off x="9860787" y="3016147"/>
                <a:ext cx="79560" cy="12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F0C69A-A2B2-6579-39CC-F708BBFE7C5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56467" y="3011827"/>
                  <a:ext cx="88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14A4C7-EE76-C187-BE20-E2BE549DD763}"/>
                    </a:ext>
                  </a:extLst>
                </p14:cNvPr>
                <p14:cNvContentPartPr/>
                <p14:nvPr/>
              </p14:nvContentPartPr>
              <p14:xfrm>
                <a:off x="9741627" y="3033787"/>
                <a:ext cx="50760" cy="16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14A4C7-EE76-C187-BE20-E2BE549DD7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37307" y="3029467"/>
                  <a:ext cx="59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904663-1A6B-B27B-3743-54925CA3445C}"/>
                    </a:ext>
                  </a:extLst>
                </p14:cNvPr>
                <p14:cNvContentPartPr/>
                <p14:nvPr/>
              </p14:nvContentPartPr>
              <p14:xfrm>
                <a:off x="9750267" y="3093187"/>
                <a:ext cx="3168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904663-1A6B-B27B-3743-54925CA344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45947" y="3088867"/>
                  <a:ext cx="40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E71FB9-395A-BE93-696B-46A444EEFAC6}"/>
                    </a:ext>
                  </a:extLst>
                </p14:cNvPr>
                <p14:cNvContentPartPr/>
                <p14:nvPr/>
              </p14:nvContentPartPr>
              <p14:xfrm>
                <a:off x="9793107" y="311010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E71FB9-395A-BE93-696B-46A444EEFA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88787" y="31057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CB9A2B7-8372-738E-5092-23B51FB0A3C5}"/>
              </a:ext>
            </a:extLst>
          </p:cNvPr>
          <p:cNvSpPr txBox="1"/>
          <p:nvPr/>
        </p:nvSpPr>
        <p:spPr>
          <a:xfrm>
            <a:off x="1897438" y="6074569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Service(3) = (0.5, 0.33, 0)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F7D0A7-3201-E20E-4115-0C7BCE444F24}"/>
              </a:ext>
            </a:extLst>
          </p:cNvPr>
          <p:cNvGrpSpPr/>
          <p:nvPr/>
        </p:nvGrpSpPr>
        <p:grpSpPr>
          <a:xfrm>
            <a:off x="3315627" y="5802547"/>
            <a:ext cx="132840" cy="247680"/>
            <a:chOff x="3315627" y="5802547"/>
            <a:chExt cx="1328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42BF00-20B1-B1CE-6777-5DCEAE976352}"/>
                    </a:ext>
                  </a:extLst>
                </p14:cNvPr>
                <p14:cNvContentPartPr/>
                <p14:nvPr/>
              </p14:nvContentPartPr>
              <p14:xfrm>
                <a:off x="3315627" y="5802547"/>
                <a:ext cx="42480" cy="247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42BF00-20B1-B1CE-6777-5DCEAE9763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11307" y="5798227"/>
                  <a:ext cx="51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63178F-6D3C-0C69-488D-65DFF93B2D2E}"/>
                    </a:ext>
                  </a:extLst>
                </p14:cNvPr>
                <p14:cNvContentPartPr/>
                <p14:nvPr/>
              </p14:nvContentPartPr>
              <p14:xfrm>
                <a:off x="3315627" y="5810107"/>
                <a:ext cx="132840" cy="11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63178F-6D3C-0C69-488D-65DFF93B2D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11307" y="5805787"/>
                  <a:ext cx="1414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72AECEB-59D2-D799-6270-559F118F8980}"/>
                  </a:ext>
                </a:extLst>
              </p14:cNvPr>
              <p14:cNvContentPartPr/>
              <p14:nvPr/>
            </p14:nvContentPartPr>
            <p14:xfrm>
              <a:off x="3741867" y="5836387"/>
              <a:ext cx="178920" cy="181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72AECEB-59D2-D799-6270-559F118F89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37547" y="5832067"/>
                <a:ext cx="18756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7B716A-BC6B-EA1A-5428-C8BB3A4AEE21}"/>
              </a:ext>
            </a:extLst>
          </p:cNvPr>
          <p:cNvGrpSpPr/>
          <p:nvPr/>
        </p:nvGrpSpPr>
        <p:grpSpPr>
          <a:xfrm>
            <a:off x="4195467" y="5819467"/>
            <a:ext cx="182520" cy="227880"/>
            <a:chOff x="4195467" y="5819467"/>
            <a:chExt cx="1825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2EE386-2135-07D9-85D5-F5C244C16F72}"/>
                    </a:ext>
                  </a:extLst>
                </p14:cNvPr>
                <p14:cNvContentPartPr/>
                <p14:nvPr/>
              </p14:nvContentPartPr>
              <p14:xfrm>
                <a:off x="4195467" y="5819467"/>
                <a:ext cx="58320" cy="206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2EE386-2135-07D9-85D5-F5C244C16F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91147" y="5815147"/>
                  <a:ext cx="66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7A1638-0713-101D-3A65-DCF8EF02EA7D}"/>
                    </a:ext>
                  </a:extLst>
                </p14:cNvPr>
                <p14:cNvContentPartPr/>
                <p14:nvPr/>
              </p14:nvContentPartPr>
              <p14:xfrm>
                <a:off x="4204107" y="5843947"/>
                <a:ext cx="144360" cy="10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7A1638-0713-101D-3A65-DCF8EF02EA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99787" y="5839627"/>
                  <a:ext cx="153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4B58D9D-AA85-FC82-9DAF-5B43D5C97184}"/>
                    </a:ext>
                  </a:extLst>
                </p14:cNvPr>
                <p14:cNvContentPartPr/>
                <p14:nvPr/>
              </p14:nvContentPartPr>
              <p14:xfrm>
                <a:off x="4272507" y="5947267"/>
                <a:ext cx="105480" cy="5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4B58D9D-AA85-FC82-9DAF-5B43D5C97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68187" y="5942947"/>
                  <a:ext cx="1141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7D1C13-ED63-19EB-5110-19FA7A38073B}"/>
                    </a:ext>
                  </a:extLst>
                </p14:cNvPr>
                <p14:cNvContentPartPr/>
                <p14:nvPr/>
              </p14:nvContentPartPr>
              <p14:xfrm>
                <a:off x="4264227" y="6032947"/>
                <a:ext cx="104760" cy="14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7D1C13-ED63-19EB-5110-19FA7A3807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59907" y="6028627"/>
                  <a:ext cx="11340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2D2FED2C-67CB-BF42-0110-4149906C2D7F}"/>
              </a:ext>
            </a:extLst>
          </p:cNvPr>
          <p:cNvSpPr txBox="1"/>
          <p:nvPr/>
        </p:nvSpPr>
        <p:spPr>
          <a:xfrm>
            <a:off x="8231748" y="5994325"/>
            <a:ext cx="26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Food(6) = (0.25, 0.75)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C73BB6A-6307-4BA1-CC4C-57005C5788FF}"/>
              </a:ext>
            </a:extLst>
          </p:cNvPr>
          <p:cNvGrpSpPr/>
          <p:nvPr/>
        </p:nvGrpSpPr>
        <p:grpSpPr>
          <a:xfrm>
            <a:off x="9468387" y="5757907"/>
            <a:ext cx="186120" cy="224280"/>
            <a:chOff x="9468387" y="5757907"/>
            <a:chExt cx="1861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2B9C14-83A7-BEDA-FBA3-2EA75C7A5387}"/>
                    </a:ext>
                  </a:extLst>
                </p14:cNvPr>
                <p14:cNvContentPartPr/>
                <p14:nvPr/>
              </p14:nvContentPartPr>
              <p14:xfrm>
                <a:off x="9468387" y="5776627"/>
                <a:ext cx="27000" cy="19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2B9C14-83A7-BEDA-FBA3-2EA75C7A53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4067" y="5772307"/>
                  <a:ext cx="35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F4A7EC3-713D-E5BF-D27F-F15E84F16BDB}"/>
                    </a:ext>
                  </a:extLst>
                </p14:cNvPr>
                <p14:cNvContentPartPr/>
                <p14:nvPr/>
              </p14:nvContentPartPr>
              <p14:xfrm>
                <a:off x="9477027" y="5757907"/>
                <a:ext cx="177480" cy="22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F4A7EC3-713D-E5BF-D27F-F15E84F16B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2707" y="5753587"/>
                  <a:ext cx="1861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03571AB-1FB6-5632-B015-F5ABF0FAA701}"/>
              </a:ext>
            </a:extLst>
          </p:cNvPr>
          <p:cNvGrpSpPr/>
          <p:nvPr/>
        </p:nvGrpSpPr>
        <p:grpSpPr>
          <a:xfrm>
            <a:off x="9946827" y="5725507"/>
            <a:ext cx="224640" cy="234720"/>
            <a:chOff x="9946827" y="5725507"/>
            <a:chExt cx="2246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35AC781-FCA6-E0A5-89FF-ABC792783EE5}"/>
                    </a:ext>
                  </a:extLst>
                </p14:cNvPr>
                <p14:cNvContentPartPr/>
                <p14:nvPr/>
              </p14:nvContentPartPr>
              <p14:xfrm>
                <a:off x="9955467" y="5725507"/>
                <a:ext cx="51840" cy="221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35AC781-FCA6-E0A5-89FF-ABC792783E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51147" y="5721187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7CD63E-B692-307E-AE01-39B6438479A6}"/>
                    </a:ext>
                  </a:extLst>
                </p14:cNvPr>
                <p14:cNvContentPartPr/>
                <p14:nvPr/>
              </p14:nvContentPartPr>
              <p14:xfrm>
                <a:off x="9946827" y="5741707"/>
                <a:ext cx="224640" cy="218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7CD63E-B692-307E-AE01-39B6438479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2507" y="5737387"/>
                  <a:ext cx="2332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7D473EB-F5C8-EB56-353C-8D9B649BBC79}"/>
              </a:ext>
            </a:extLst>
          </p:cNvPr>
          <p:cNvGrpSpPr/>
          <p:nvPr/>
        </p:nvGrpSpPr>
        <p:grpSpPr>
          <a:xfrm>
            <a:off x="1819467" y="6416347"/>
            <a:ext cx="969120" cy="114480"/>
            <a:chOff x="1819467" y="6416347"/>
            <a:chExt cx="96912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D0583C-710A-425A-F71A-7EFF619A5A54}"/>
                    </a:ext>
                  </a:extLst>
                </p14:cNvPr>
                <p14:cNvContentPartPr/>
                <p14:nvPr/>
              </p14:nvContentPartPr>
              <p14:xfrm>
                <a:off x="1819467" y="6418867"/>
                <a:ext cx="966240" cy="11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D0583C-710A-425A-F71A-7EFF619A5A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15147" y="6414547"/>
                  <a:ext cx="974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0F043CA-3548-3136-8507-926067F24AE3}"/>
                    </a:ext>
                  </a:extLst>
                </p14:cNvPr>
                <p14:cNvContentPartPr/>
                <p14:nvPr/>
              </p14:nvContentPartPr>
              <p14:xfrm>
                <a:off x="2717307" y="6416347"/>
                <a:ext cx="71280" cy="68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0F043CA-3548-3136-8507-926067F24A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12987" y="6412027"/>
                  <a:ext cx="799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65B0258-1F80-963D-D4B7-187C25575632}"/>
              </a:ext>
            </a:extLst>
          </p:cNvPr>
          <p:cNvGrpSpPr/>
          <p:nvPr/>
        </p:nvGrpSpPr>
        <p:grpSpPr>
          <a:xfrm>
            <a:off x="1245627" y="6075067"/>
            <a:ext cx="595800" cy="422640"/>
            <a:chOff x="1245627" y="6075067"/>
            <a:chExt cx="59580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031C1B-1CDC-F3A3-77FD-5CD229229133}"/>
                    </a:ext>
                  </a:extLst>
                </p14:cNvPr>
                <p14:cNvContentPartPr/>
                <p14:nvPr/>
              </p14:nvContentPartPr>
              <p14:xfrm>
                <a:off x="1245627" y="6195307"/>
                <a:ext cx="95760" cy="156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031C1B-1CDC-F3A3-77FD-5CD2292291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41307" y="6190987"/>
                  <a:ext cx="10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832B6D-71E0-5FAB-5FFA-7A5D80A800C6}"/>
                    </a:ext>
                  </a:extLst>
                </p14:cNvPr>
                <p14:cNvContentPartPr/>
                <p14:nvPr/>
              </p14:nvContentPartPr>
              <p14:xfrm>
                <a:off x="1386747" y="6217987"/>
                <a:ext cx="151560" cy="10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832B6D-71E0-5FAB-5FFA-7A5D80A800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82427" y="6213667"/>
                  <a:ext cx="160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12C07A-7B50-DD46-C5EE-0A0A388038C1}"/>
                    </a:ext>
                  </a:extLst>
                </p14:cNvPr>
                <p14:cNvContentPartPr/>
                <p14:nvPr/>
              </p14:nvContentPartPr>
              <p14:xfrm>
                <a:off x="1537587" y="6195307"/>
                <a:ext cx="43200" cy="85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12C07A-7B50-DD46-C5EE-0A0A388038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33267" y="6190987"/>
                  <a:ext cx="51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DB85DDC-A392-A5FB-6AF4-F64D8EEF7FAD}"/>
                    </a:ext>
                  </a:extLst>
                </p14:cNvPr>
                <p14:cNvContentPartPr/>
                <p14:nvPr/>
              </p14:nvContentPartPr>
              <p14:xfrm>
                <a:off x="1517427" y="6135547"/>
                <a:ext cx="3960" cy="5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DB85DDC-A392-A5FB-6AF4-F64D8EEF7F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13107" y="6131227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EA0D93-3C80-F706-B5E2-90C353A826A3}"/>
                    </a:ext>
                  </a:extLst>
                </p14:cNvPr>
                <p14:cNvContentPartPr/>
                <p14:nvPr/>
              </p14:nvContentPartPr>
              <p14:xfrm>
                <a:off x="1596267" y="6144187"/>
                <a:ext cx="93960" cy="136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EA0D93-3C80-F706-B5E2-90C353A82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1947" y="6139867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F15E064-9FCA-C33F-030A-C04D21720ADE}"/>
                    </a:ext>
                  </a:extLst>
                </p14:cNvPr>
                <p14:cNvContentPartPr/>
                <p14:nvPr/>
              </p14:nvContentPartPr>
              <p14:xfrm>
                <a:off x="1691667" y="6126907"/>
                <a:ext cx="39600" cy="9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F15E064-9FCA-C33F-030A-C04D21720A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87347" y="6122587"/>
                  <a:ext cx="48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60A285-97A7-E91C-B809-5F185F37D733}"/>
                    </a:ext>
                  </a:extLst>
                </p14:cNvPr>
                <p14:cNvContentPartPr/>
                <p14:nvPr/>
              </p14:nvContentPartPr>
              <p14:xfrm>
                <a:off x="1700307" y="6075067"/>
                <a:ext cx="95040" cy="84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60A285-97A7-E91C-B809-5F185F37D7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5987" y="6070747"/>
                  <a:ext cx="103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CAEB9A9-78FA-EC6F-E82F-360D9A99E14D}"/>
                    </a:ext>
                  </a:extLst>
                </p14:cNvPr>
                <p14:cNvContentPartPr/>
                <p14:nvPr/>
              </p14:nvContentPartPr>
              <p14:xfrm>
                <a:off x="1392867" y="6388267"/>
                <a:ext cx="81000" cy="109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CAEB9A9-78FA-EC6F-E82F-360D9A99E1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8547" y="6383947"/>
                  <a:ext cx="89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7099F1-FBC2-71F9-DEA8-679CEA281837}"/>
                    </a:ext>
                  </a:extLst>
                </p14:cNvPr>
                <p14:cNvContentPartPr/>
                <p14:nvPr/>
              </p14:nvContentPartPr>
              <p14:xfrm>
                <a:off x="1511667" y="6402307"/>
                <a:ext cx="93960" cy="50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7099F1-FBC2-71F9-DEA8-679CEA2818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07347" y="6397987"/>
                  <a:ext cx="102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9C1D72-AD30-B788-A171-282219EE274A}"/>
                    </a:ext>
                  </a:extLst>
                </p14:cNvPr>
                <p14:cNvContentPartPr/>
                <p14:nvPr/>
              </p14:nvContentPartPr>
              <p14:xfrm>
                <a:off x="1580787" y="6357667"/>
                <a:ext cx="72720" cy="108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9C1D72-AD30-B788-A171-282219EE27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467" y="635334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2E3222C-92B9-CC1C-662A-94E9708CF4DA}"/>
                    </a:ext>
                  </a:extLst>
                </p14:cNvPr>
                <p14:cNvContentPartPr/>
                <p14:nvPr/>
              </p14:nvContentPartPr>
              <p14:xfrm>
                <a:off x="1666107" y="6308707"/>
                <a:ext cx="44640" cy="69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2E3222C-92B9-CC1C-662A-94E9708CF4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1787" y="6304387"/>
                  <a:ext cx="53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576B5A3-93C1-4672-E754-861A37088F8A}"/>
                    </a:ext>
                  </a:extLst>
                </p14:cNvPr>
                <p14:cNvContentPartPr/>
                <p14:nvPr/>
              </p14:nvContentPartPr>
              <p14:xfrm>
                <a:off x="1751427" y="6297907"/>
                <a:ext cx="90000" cy="61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576B5A3-93C1-4672-E754-861A37088F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7107" y="6293587"/>
                  <a:ext cx="98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3DA7023-599C-C90A-8838-76248F9DC782}"/>
                    </a:ext>
                  </a:extLst>
                </p14:cNvPr>
                <p14:cNvContentPartPr/>
                <p14:nvPr/>
              </p14:nvContentPartPr>
              <p14:xfrm>
                <a:off x="1760067" y="6274507"/>
                <a:ext cx="60480" cy="41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3DA7023-599C-C90A-8838-76248F9DC7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55747" y="6270187"/>
                  <a:ext cx="691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D1E37F-A495-D1F8-7CC8-FF2542C45C1B}"/>
              </a:ext>
            </a:extLst>
          </p:cNvPr>
          <p:cNvGrpSpPr/>
          <p:nvPr/>
        </p:nvGrpSpPr>
        <p:grpSpPr>
          <a:xfrm>
            <a:off x="3868227" y="6200347"/>
            <a:ext cx="1716480" cy="412920"/>
            <a:chOff x="3868227" y="6200347"/>
            <a:chExt cx="17164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1A81BB5-0E86-9F6D-5E4A-68D0B28FCC48}"/>
                    </a:ext>
                  </a:extLst>
                </p14:cNvPr>
                <p14:cNvContentPartPr/>
                <p14:nvPr/>
              </p14:nvContentPartPr>
              <p14:xfrm>
                <a:off x="3871107" y="6472147"/>
                <a:ext cx="84024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1A81BB5-0E86-9F6D-5E4A-68D0B28FCC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66787" y="6467827"/>
                  <a:ext cx="84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3417519-6E82-E512-3DAD-20D8081638FD}"/>
                    </a:ext>
                  </a:extLst>
                </p14:cNvPr>
                <p14:cNvContentPartPr/>
                <p14:nvPr/>
              </p14:nvContentPartPr>
              <p14:xfrm>
                <a:off x="3868227" y="6493027"/>
                <a:ext cx="71280" cy="120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3417519-6E82-E512-3DAD-20D8081638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3907" y="6488707"/>
                  <a:ext cx="79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294803E-20F1-22BF-8B9F-1C6C004359DF}"/>
                    </a:ext>
                  </a:extLst>
                </p14:cNvPr>
                <p14:cNvContentPartPr/>
                <p14:nvPr/>
              </p14:nvContentPartPr>
              <p14:xfrm>
                <a:off x="4759227" y="6200347"/>
                <a:ext cx="115920" cy="241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294803E-20F1-22BF-8B9F-1C6C004359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54907" y="6196027"/>
                  <a:ext cx="12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9377866-71DC-2F06-E44D-EAA24CCEEACA}"/>
                    </a:ext>
                  </a:extLst>
                </p14:cNvPr>
                <p14:cNvContentPartPr/>
                <p14:nvPr/>
              </p14:nvContentPartPr>
              <p14:xfrm>
                <a:off x="4802427" y="6359467"/>
                <a:ext cx="42480" cy="7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9377866-71DC-2F06-E44D-EAA24CCEEA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98107" y="6355147"/>
                  <a:ext cx="511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F9999E-295F-02F7-9FE9-AD2228B13891}"/>
                    </a:ext>
                  </a:extLst>
                </p14:cNvPr>
                <p14:cNvContentPartPr/>
                <p14:nvPr/>
              </p14:nvContentPartPr>
              <p14:xfrm>
                <a:off x="4870827" y="6346147"/>
                <a:ext cx="76320" cy="3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F9999E-295F-02F7-9FE9-AD2228B138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66507" y="6341827"/>
                  <a:ext cx="84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8BE71A1-263C-5BF8-722D-505609A7BB5C}"/>
                    </a:ext>
                  </a:extLst>
                </p14:cNvPr>
                <p14:cNvContentPartPr/>
                <p14:nvPr/>
              </p14:nvContentPartPr>
              <p14:xfrm>
                <a:off x="4998987" y="6285307"/>
                <a:ext cx="102240" cy="100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8BE71A1-263C-5BF8-722D-505609A7BB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94667" y="6280987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8A2252F-68A7-6D10-DE87-A77BE8BE1E2A}"/>
                    </a:ext>
                  </a:extLst>
                </p14:cNvPr>
                <p14:cNvContentPartPr/>
                <p14:nvPr/>
              </p14:nvContentPartPr>
              <p14:xfrm>
                <a:off x="4973427" y="6332107"/>
                <a:ext cx="67680" cy="1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8A2252F-68A7-6D10-DE87-A77BE8BE1E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69107" y="6327787"/>
                  <a:ext cx="76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5CA5510-8F96-2962-868E-5C8EAB2B1FA3}"/>
                    </a:ext>
                  </a:extLst>
                </p14:cNvPr>
                <p14:cNvContentPartPr/>
                <p14:nvPr/>
              </p14:nvContentPartPr>
              <p14:xfrm>
                <a:off x="5075667" y="6230947"/>
                <a:ext cx="135360" cy="102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5CA5510-8F96-2962-868E-5C8EAB2B1F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1347" y="6226627"/>
                  <a:ext cx="144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5511851-BBFC-390F-B33C-0D15BD6252F9}"/>
                    </a:ext>
                  </a:extLst>
                </p14:cNvPr>
                <p14:cNvContentPartPr/>
                <p14:nvPr/>
              </p14:nvContentPartPr>
              <p14:xfrm>
                <a:off x="5118867" y="6286027"/>
                <a:ext cx="81360" cy="1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5511851-BBFC-390F-B33C-0D15BD6252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14547" y="6281707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47D499-4B87-86AD-5BC2-9BD77FD146CC}"/>
                    </a:ext>
                  </a:extLst>
                </p14:cNvPr>
                <p14:cNvContentPartPr/>
                <p14:nvPr/>
              </p14:nvContentPartPr>
              <p14:xfrm>
                <a:off x="5255307" y="6224467"/>
                <a:ext cx="43920" cy="106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47D499-4B87-86AD-5BC2-9BD77FD146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50987" y="6220147"/>
                  <a:ext cx="52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77F0E38-5A07-181E-AEF0-2EFAB528DF6E}"/>
                    </a:ext>
                  </a:extLst>
                </p14:cNvPr>
                <p14:cNvContentPartPr/>
                <p14:nvPr/>
              </p14:nvContentPartPr>
              <p14:xfrm>
                <a:off x="5067387" y="6458107"/>
                <a:ext cx="91440" cy="110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77F0E38-5A07-181E-AEF0-2EFAB528DF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63067" y="6453787"/>
                  <a:ext cx="100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26A43A9-171E-14D1-884C-126B1D681C79}"/>
                    </a:ext>
                  </a:extLst>
                </p14:cNvPr>
                <p14:cNvContentPartPr/>
                <p14:nvPr/>
              </p14:nvContentPartPr>
              <p14:xfrm>
                <a:off x="5219307" y="6434707"/>
                <a:ext cx="128880" cy="61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26A43A9-171E-14D1-884C-126B1D681C7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14987" y="6430387"/>
                  <a:ext cx="137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A2CC4D7-3943-5318-E68B-35341A8B2542}"/>
                    </a:ext>
                  </a:extLst>
                </p14:cNvPr>
                <p14:cNvContentPartPr/>
                <p14:nvPr/>
              </p14:nvContentPartPr>
              <p14:xfrm>
                <a:off x="5332347" y="6391867"/>
                <a:ext cx="57600" cy="79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A2CC4D7-3943-5318-E68B-35341A8B25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28027" y="6387547"/>
                  <a:ext cx="6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E2E6136-A2CA-98AB-9986-876AD49EB88D}"/>
                    </a:ext>
                  </a:extLst>
                </p14:cNvPr>
                <p14:cNvContentPartPr/>
                <p14:nvPr/>
              </p14:nvContentPartPr>
              <p14:xfrm>
                <a:off x="5383467" y="6361267"/>
                <a:ext cx="69840" cy="64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E2E6136-A2CA-98AB-9986-876AD49EB8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9147" y="6356947"/>
                  <a:ext cx="78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A8C4CF-7972-73CE-6BCA-6DEE037963CA}"/>
                    </a:ext>
                  </a:extLst>
                </p14:cNvPr>
                <p14:cNvContentPartPr/>
                <p14:nvPr/>
              </p14:nvContentPartPr>
              <p14:xfrm>
                <a:off x="5477427" y="6332107"/>
                <a:ext cx="10728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A8C4CF-7972-73CE-6BCA-6DEE037963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73107" y="6327787"/>
                  <a:ext cx="115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8CAEC8D-7DF5-2B00-688A-8D82F8A855A7}"/>
                    </a:ext>
                  </a:extLst>
                </p14:cNvPr>
                <p14:cNvContentPartPr/>
                <p14:nvPr/>
              </p14:nvContentPartPr>
              <p14:xfrm>
                <a:off x="5486067" y="6288547"/>
                <a:ext cx="92160" cy="66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8CAEC8D-7DF5-2B00-688A-8D82F8A855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1747" y="6284227"/>
                  <a:ext cx="1008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533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3" grpId="0"/>
      <p:bldP spid="1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1877</TotalTime>
  <Words>984</Words>
  <Application>Microsoft Office PowerPoint</Application>
  <PresentationFormat>Widescreen</PresentationFormat>
  <Paragraphs>250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Circuit</vt:lpstr>
      <vt:lpstr>Fuzzy Inference System</vt:lpstr>
      <vt:lpstr>   Problems with Traditional (Boolean) Logic</vt:lpstr>
      <vt:lpstr>   Fuzzy Logic</vt:lpstr>
      <vt:lpstr>   Fuzzy Inference System</vt:lpstr>
      <vt:lpstr>   Fuzzy Inference System – Cont’d</vt:lpstr>
      <vt:lpstr>   Mamdani Inference System</vt:lpstr>
      <vt:lpstr>   Rules for Tipping</vt:lpstr>
      <vt:lpstr>   Membership Functions</vt:lpstr>
      <vt:lpstr>   Fuzzification</vt:lpstr>
      <vt:lpstr>   Inferencing (Executing Rules)</vt:lpstr>
      <vt:lpstr>   Defuzzification</vt:lpstr>
      <vt:lpstr>   Defuzzification – Cont’d</vt:lpstr>
      <vt:lpstr>   Defuzzification – Cont’d</vt:lpstr>
      <vt:lpstr>  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Waliul Islam Sumon</dc:creator>
  <cp:lastModifiedBy>Waliul Islam Sumon</cp:lastModifiedBy>
  <cp:revision>170</cp:revision>
  <dcterms:created xsi:type="dcterms:W3CDTF">2025-01-15T15:45:37Z</dcterms:created>
  <dcterms:modified xsi:type="dcterms:W3CDTF">2025-08-30T22:41:52Z</dcterms:modified>
</cp:coreProperties>
</file>