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9" r:id="rId4"/>
    <p:sldId id="269" r:id="rId5"/>
    <p:sldId id="264" r:id="rId6"/>
    <p:sldId id="278" r:id="rId7"/>
    <p:sldId id="276" r:id="rId8"/>
    <p:sldId id="265" r:id="rId9"/>
    <p:sldId id="274" r:id="rId10"/>
    <p:sldId id="271" r:id="rId11"/>
    <p:sldId id="277" r:id="rId12"/>
    <p:sldId id="275"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08-11-2023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44176"/>
            <a:ext cx="10587101" cy="2032675"/>
          </a:xfrm>
        </p:spPr>
        <p:txBody>
          <a:bodyPr/>
          <a:lstStyle/>
          <a:p>
            <a:pPr algn="ctr"/>
            <a:r>
              <a:rPr lang="en-US" dirty="0" smtClean="0"/>
              <a:t>Face Recognition </a:t>
            </a:r>
            <a:br>
              <a:rPr lang="en-US" dirty="0" smtClean="0"/>
            </a:br>
            <a:r>
              <a:rPr lang="en-US" dirty="0" smtClean="0"/>
              <a:t>Attendance </a:t>
            </a:r>
            <a:r>
              <a:rPr lang="en-US" dirty="0"/>
              <a:t>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463296" y="4369777"/>
            <a:ext cx="7462345" cy="2086829"/>
          </a:xfrm>
        </p:spPr>
        <p:txBody>
          <a:bodyPr>
            <a:normAutofit/>
          </a:bodyPr>
          <a:lstStyle/>
          <a:p>
            <a:pPr algn="l"/>
            <a:r>
              <a:rPr lang="en-US" dirty="0" smtClean="0"/>
              <a:t>Group </a:t>
            </a:r>
            <a:r>
              <a:rPr lang="en-US" dirty="0"/>
              <a:t>Member:</a:t>
            </a:r>
          </a:p>
          <a:p>
            <a:pPr marL="457200" indent="-457200" algn="l">
              <a:buAutoNum type="arabicPeriod"/>
            </a:pPr>
            <a:r>
              <a:rPr lang="en-US" dirty="0" smtClean="0"/>
              <a:t>Tamim iqbal - 20215103109 </a:t>
            </a:r>
          </a:p>
          <a:p>
            <a:pPr marL="457200" indent="-457200" algn="l">
              <a:buAutoNum type="arabicPeriod"/>
            </a:pPr>
            <a:r>
              <a:rPr lang="en-US" dirty="0" smtClean="0"/>
              <a:t>Sheikh </a:t>
            </a:r>
            <a:r>
              <a:rPr lang="en-US" dirty="0" err="1" smtClean="0"/>
              <a:t>rabby</a:t>
            </a:r>
            <a:r>
              <a:rPr lang="en-US" dirty="0" smtClean="0"/>
              <a:t> - 20215103106</a:t>
            </a:r>
          </a:p>
          <a:p>
            <a:pPr marL="457200" indent="-457200" algn="l">
              <a:buAutoNum type="arabicPeriod"/>
            </a:pPr>
            <a:r>
              <a:rPr lang="en-US" dirty="0" err="1" smtClean="0"/>
              <a:t>Shorna</a:t>
            </a:r>
            <a:r>
              <a:rPr lang="en-US" dirty="0" smtClean="0"/>
              <a:t>  - 20215103094</a:t>
            </a:r>
          </a:p>
          <a:p>
            <a:pPr marL="457200" indent="-457200" algn="l">
              <a:buAutoNum type="arabicPeriod"/>
            </a:pPr>
            <a:r>
              <a:rPr lang="en-US" dirty="0" err="1" smtClean="0"/>
              <a:t>Ar</a:t>
            </a:r>
            <a:r>
              <a:rPr lang="en-US" dirty="0" smtClean="0"/>
              <a:t> </a:t>
            </a:r>
            <a:r>
              <a:rPr lang="en-US" dirty="0" err="1" smtClean="0"/>
              <a:t>rafi</a:t>
            </a:r>
            <a:r>
              <a:rPr lang="en-US" dirty="0"/>
              <a:t> </a:t>
            </a:r>
            <a:r>
              <a:rPr lang="en-US" dirty="0" smtClean="0"/>
              <a:t>- 20215103087</a:t>
            </a:r>
            <a:endParaRPr lang="en-US" dirty="0"/>
          </a:p>
        </p:txBody>
      </p:sp>
    </p:spTree>
    <p:extLst>
      <p:ext uri="{BB962C8B-B14F-4D97-AF65-F5344CB8AC3E}">
        <p14:creationId xmlns:p14="http://schemas.microsoft.com/office/powerpoint/2010/main" val="3644836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a:xfrm>
            <a:off x="685801" y="668215"/>
            <a:ext cx="10131425" cy="808567"/>
          </a:xfrm>
        </p:spPr>
        <p:txBody>
          <a:bodyPr/>
          <a:lstStyle/>
          <a:p>
            <a:r>
              <a:rPr lang="en-US" dirty="0" smtClean="0"/>
              <a:t>Use of </a:t>
            </a:r>
            <a:r>
              <a:rPr lang="en-US" dirty="0" err="1" smtClean="0"/>
              <a:t>opencv</a:t>
            </a:r>
            <a:r>
              <a:rPr lang="en-US" dirty="0" smtClean="0"/>
              <a:t> face to recognize </a:t>
            </a:r>
            <a:r>
              <a:rPr lang="en-US" dirty="0" smtClean="0"/>
              <a:t>faces.</a:t>
            </a:r>
            <a:endParaRPr lang="en-US" dirty="0"/>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p:txBody>
          <a:bodyPr>
            <a:noAutofit/>
          </a:bodyPr>
          <a:lstStyle/>
          <a:p>
            <a:r>
              <a:rPr lang="en-US" sz="2800" dirty="0"/>
              <a:t>The idea behind this technique involves using a cascade of classifiers to detect different features in an image. These classifiers are then combined into one strong classifier that can accurately distinguish between samples that contain a human face from those that don’t.</a:t>
            </a:r>
          </a:p>
          <a:p>
            <a:r>
              <a:rPr lang="en-US" sz="2800" dirty="0"/>
              <a:t>The </a:t>
            </a:r>
            <a:r>
              <a:rPr lang="en-US" sz="2800" dirty="0" err="1"/>
              <a:t>Haar</a:t>
            </a:r>
            <a:r>
              <a:rPr lang="en-US" sz="2800" dirty="0"/>
              <a:t> Cascade classifier that is built into </a:t>
            </a:r>
            <a:r>
              <a:rPr lang="en-US" sz="2800" dirty="0" err="1"/>
              <a:t>OpenCV</a:t>
            </a:r>
            <a:r>
              <a:rPr lang="en-US" sz="2800" dirty="0"/>
              <a:t> has already been trained on a large dataset of human faces, so no further training is required. We just need to load the classifier from the library and use it to perform face detection on an input image.</a:t>
            </a:r>
          </a:p>
        </p:txBody>
      </p:sp>
    </p:spTree>
    <p:extLst>
      <p:ext uri="{BB962C8B-B14F-4D97-AF65-F5344CB8AC3E}">
        <p14:creationId xmlns:p14="http://schemas.microsoft.com/office/powerpoint/2010/main" val="2999960692"/>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a:xfrm>
            <a:off x="685800" y="196362"/>
            <a:ext cx="10131425" cy="1456267"/>
          </a:xfrm>
        </p:spPr>
        <p:txBody>
          <a:bodyPr/>
          <a:lstStyle/>
          <a:p>
            <a:r>
              <a:rPr lang="en-US" dirty="0" smtClean="0"/>
              <a:t>Face detection - </a:t>
            </a:r>
            <a:r>
              <a:rPr lang="en-US" dirty="0" err="1" smtClean="0"/>
              <a:t>haar</a:t>
            </a:r>
            <a:r>
              <a:rPr lang="en-US" dirty="0" smtClean="0"/>
              <a:t> </a:t>
            </a:r>
            <a:r>
              <a:rPr lang="en-US" dirty="0" smtClean="0"/>
              <a:t>cascade(Viola-Jones Algorithm)</a:t>
            </a:r>
            <a:endParaRPr lang="en-US" dirty="0"/>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a:xfrm>
            <a:off x="685801" y="1652629"/>
            <a:ext cx="10131425" cy="3649133"/>
          </a:xfrm>
        </p:spPr>
        <p:txBody>
          <a:bodyPr>
            <a:normAutofit/>
          </a:bodyPr>
          <a:lstStyle/>
          <a:p>
            <a:r>
              <a:rPr lang="en-US" dirty="0"/>
              <a:t>The Viola-Jones algorithm is a widely used and highly efficient object detection framework, particularly known for its role in face detection. It was developed by Paul Viola and Michael Jones and introduced in their paper titled "Rapid Object Detection using a Boosted Cascade of Simple Features" in 2001. The algorithm leverages </a:t>
            </a:r>
            <a:r>
              <a:rPr lang="en-US" dirty="0" err="1"/>
              <a:t>Haar</a:t>
            </a:r>
            <a:r>
              <a:rPr lang="en-US" dirty="0"/>
              <a:t>-like features, </a:t>
            </a:r>
            <a:r>
              <a:rPr lang="en-US" dirty="0" err="1"/>
              <a:t>AdaBoost</a:t>
            </a:r>
            <a:r>
              <a:rPr lang="en-US" dirty="0"/>
              <a:t>, and a cascade of classifiers to achieve real-time object detection.</a:t>
            </a:r>
            <a:endParaRPr lang="en-US" dirty="0" smtClean="0"/>
          </a:p>
          <a:p>
            <a:r>
              <a:rPr lang="en-US" dirty="0" smtClean="0"/>
              <a:t>During </a:t>
            </a:r>
            <a:r>
              <a:rPr lang="en-US" dirty="0"/>
              <a:t>the detection process, the </a:t>
            </a:r>
            <a:r>
              <a:rPr lang="en-US" dirty="0" err="1"/>
              <a:t>Haar</a:t>
            </a:r>
            <a:r>
              <a:rPr lang="en-US" dirty="0"/>
              <a:t> Cascade Classifier slides a window of various sizes over the image and applies the cascade of classifiers at each position. If an object is detected in the image, it is reported as a bounding box around the object's location</a:t>
            </a:r>
            <a:r>
              <a:rPr lang="en-US" dirty="0" smtClean="0"/>
              <a: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84" y="4289873"/>
            <a:ext cx="2576146" cy="21816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911" y="4289873"/>
            <a:ext cx="3369300" cy="2181674"/>
          </a:xfrm>
          <a:prstGeom prst="rect">
            <a:avLst/>
          </a:prstGeom>
        </p:spPr>
      </p:pic>
    </p:spTree>
    <p:extLst>
      <p:ext uri="{BB962C8B-B14F-4D97-AF65-F5344CB8AC3E}">
        <p14:creationId xmlns:p14="http://schemas.microsoft.com/office/powerpoint/2010/main" val="84468967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a:xfrm>
            <a:off x="685801" y="468923"/>
            <a:ext cx="10131425" cy="1456267"/>
          </a:xfrm>
        </p:spPr>
        <p:txBody>
          <a:bodyPr/>
          <a:lstStyle/>
          <a:p>
            <a:r>
              <a:rPr lang="en-US" dirty="0" smtClean="0"/>
              <a:t>Why use Viola-Jones Algorithm?</a:t>
            </a:r>
            <a:endParaRPr lang="en-US" dirty="0"/>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a:xfrm>
            <a:off x="685801" y="1925190"/>
            <a:ext cx="10131425" cy="3649133"/>
          </a:xfrm>
        </p:spPr>
        <p:txBody>
          <a:bodyPr>
            <a:normAutofit/>
          </a:bodyPr>
          <a:lstStyle/>
          <a:p>
            <a:pPr marL="0" indent="0">
              <a:buNone/>
            </a:pPr>
            <a:r>
              <a:rPr lang="en-US" sz="2800" dirty="0" smtClean="0"/>
              <a:t>The </a:t>
            </a:r>
            <a:r>
              <a:rPr lang="en-US" sz="2800" dirty="0"/>
              <a:t>Viola-Jones algorithm is known for its speed and efficiency, making it suitable for real-time applications like face detection in video streams or images. It has also been adapted for the detection of various objects other than faces, such as eyes, vehicles, and more. The ability to quickly eliminate non-object regions using the cascade of classifiers makes it a practical choice for many computer vision applications.</a:t>
            </a:r>
          </a:p>
        </p:txBody>
      </p:sp>
    </p:spTree>
    <p:extLst>
      <p:ext uri="{BB962C8B-B14F-4D97-AF65-F5344CB8AC3E}">
        <p14:creationId xmlns:p14="http://schemas.microsoft.com/office/powerpoint/2010/main" val="3170235783"/>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3200" dirty="0"/>
              <a:t>In our project we have been working </a:t>
            </a:r>
            <a:r>
              <a:rPr lang="en-US" sz="3200" dirty="0" smtClean="0"/>
              <a:t>less than 5 </a:t>
            </a:r>
            <a:r>
              <a:rPr lang="en-US" sz="3200" dirty="0"/>
              <a:t>pictures. </a:t>
            </a:r>
            <a:r>
              <a:rPr lang="en-US" sz="3200" dirty="0" smtClean="0"/>
              <a:t>it </a:t>
            </a:r>
            <a:r>
              <a:rPr lang="en-US" sz="3200" dirty="0"/>
              <a:t>is not </a:t>
            </a:r>
            <a:r>
              <a:rPr lang="en-US" sz="3200" dirty="0" smtClean="0"/>
              <a:t>enough. </a:t>
            </a:r>
          </a:p>
          <a:p>
            <a:r>
              <a:rPr lang="en-US" sz="3200" dirty="0" smtClean="0"/>
              <a:t>We need to use more than 1000+ pictures to fully calculate the accuracy result.</a:t>
            </a:r>
          </a:p>
          <a:p>
            <a:r>
              <a:rPr lang="en-US" sz="3200" dirty="0"/>
              <a:t>To make almost </a:t>
            </a:r>
            <a:r>
              <a:rPr lang="en-US" sz="3200" dirty="0" smtClean="0"/>
              <a:t>100% accurate </a:t>
            </a:r>
            <a:r>
              <a:rPr lang="en-US" sz="3200" dirty="0"/>
              <a:t>we need to use more powerful hardware and also need more resources.</a:t>
            </a:r>
          </a:p>
          <a:p>
            <a:endParaRPr lang="en-US" sz="3200" dirty="0"/>
          </a:p>
        </p:txBody>
      </p:sp>
    </p:spTree>
    <p:extLst>
      <p:ext uri="{BB962C8B-B14F-4D97-AF65-F5344CB8AC3E}">
        <p14:creationId xmlns:p14="http://schemas.microsoft.com/office/powerpoint/2010/main" val="882009470"/>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pPr marL="0" indent="0">
              <a:buNone/>
            </a:pPr>
            <a:r>
              <a:rPr lang="en-US" sz="2800" dirty="0"/>
              <a:t>In future, we are going to make our project online. So that this project can be use in bigger area like University, work place , factory etc. And also add the neural network or deep learning. If we use the neural network we can have more accuracy around 99.9% with big datasets.</a:t>
            </a:r>
          </a:p>
        </p:txBody>
      </p:sp>
    </p:spTree>
    <p:extLst>
      <p:ext uri="{BB962C8B-B14F-4D97-AF65-F5344CB8AC3E}">
        <p14:creationId xmlns:p14="http://schemas.microsoft.com/office/powerpoint/2010/main" val="151816383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28864" y="389967"/>
            <a:ext cx="10217733" cy="685627"/>
          </a:xfrm>
        </p:spPr>
        <p:txBody>
          <a:bodyPr>
            <a:normAutofit fontScale="90000"/>
          </a:bodyPr>
          <a:lstStyle/>
          <a:p>
            <a:pPr algn="l"/>
            <a:r>
              <a:rPr lang="en-US" dirty="0" smtClean="0"/>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28864" y="2414654"/>
            <a:ext cx="10413676" cy="4018383"/>
          </a:xfrm>
        </p:spPr>
        <p:txBody>
          <a:bodyPr>
            <a:normAutofit/>
          </a:bodyPr>
          <a:lstStyle/>
          <a:p>
            <a:pPr algn="just"/>
            <a:r>
              <a:rPr lang="en-GB" sz="28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2800" dirty="0"/>
          </a:p>
          <a:p>
            <a:pPr algn="l"/>
            <a:endParaRPr lang="en-US" sz="3200" dirty="0"/>
          </a:p>
        </p:txBody>
      </p:sp>
    </p:spTree>
    <p:extLst>
      <p:ext uri="{BB962C8B-B14F-4D97-AF65-F5344CB8AC3E}">
        <p14:creationId xmlns:p14="http://schemas.microsoft.com/office/powerpoint/2010/main" val="57489951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smtClean="0"/>
              <a:t>Face recognition</a:t>
            </a:r>
            <a:r>
              <a:rPr lang="en-US" dirty="0"/>
              <a:t>	</a:t>
            </a:r>
            <a:r>
              <a:rPr lang="en-US" dirty="0" smtClean="0"/>
              <a:t> with real-time database</a:t>
            </a:r>
            <a:r>
              <a:rPr lang="en-US" dirty="0"/>
              <a:t>	</a:t>
            </a:r>
          </a:p>
        </p:txBody>
      </p:sp>
      <p:pic>
        <p:nvPicPr>
          <p:cNvPr id="1026" name="Picture 2" descr="https://camo.githubusercontent.com/b1e0523a551f3d99a893014c420de9b074ebc63a9b36fb07679a886ada839d5a/68747470733a2f2f692e706f7374696d672e63632f67324453333858542f696d6167652d323032332d31302d31372d3139313535383833362e706e6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5942" y="2141538"/>
            <a:ext cx="8519210" cy="369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6543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smtClean="0"/>
              <a:t>features</a:t>
            </a:r>
            <a:endParaRPr lang="en-US" dirty="0"/>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smtClean="0"/>
              <a:t>1</a:t>
            </a:r>
            <a:r>
              <a:rPr lang="en-US" sz="2400" dirty="0"/>
              <a:t>. Recognize &amp; </a:t>
            </a:r>
            <a:r>
              <a:rPr lang="en-US" sz="2400" dirty="0" smtClean="0"/>
              <a:t>Attendance.       </a:t>
            </a:r>
            <a:endParaRPr lang="en-US" sz="2400" dirty="0" smtClean="0"/>
          </a:p>
          <a:p>
            <a:r>
              <a:rPr lang="en-US" sz="2400" dirty="0" smtClean="0"/>
              <a:t>2</a:t>
            </a:r>
            <a:r>
              <a:rPr lang="en-US" sz="2400" dirty="0"/>
              <a:t>. Download </a:t>
            </a:r>
            <a:r>
              <a:rPr lang="en-US" sz="2400" dirty="0" smtClean="0"/>
              <a:t>Attendance.</a:t>
            </a:r>
            <a:endParaRPr lang="en-US" sz="2400" dirty="0"/>
          </a:p>
          <a:p>
            <a:r>
              <a:rPr lang="en-US" sz="2400" dirty="0" smtClean="0"/>
              <a:t>3</a:t>
            </a:r>
            <a:r>
              <a:rPr lang="en-US" sz="2400" dirty="0"/>
              <a:t>. </a:t>
            </a:r>
            <a:r>
              <a:rPr lang="en-US" sz="2400" dirty="0" smtClean="0"/>
              <a:t>Training new </a:t>
            </a:r>
            <a:r>
              <a:rPr lang="en-US" sz="2400" dirty="0" smtClean="0"/>
              <a:t>faces.</a:t>
            </a:r>
            <a:endParaRPr lang="en-US" sz="2400" dirty="0" smtClean="0"/>
          </a:p>
          <a:p>
            <a:r>
              <a:rPr lang="en-US" sz="2400" dirty="0" smtClean="0"/>
              <a:t>4</a:t>
            </a:r>
            <a:r>
              <a:rPr lang="en-US" sz="2400" dirty="0"/>
              <a:t>. </a:t>
            </a:r>
            <a:r>
              <a:rPr lang="en-US" sz="2400" dirty="0" smtClean="0"/>
              <a:t>Upload </a:t>
            </a:r>
            <a:r>
              <a:rPr lang="en-US" sz="2400" dirty="0"/>
              <a:t>s</a:t>
            </a:r>
            <a:r>
              <a:rPr lang="en-US" sz="2400" dirty="0" smtClean="0"/>
              <a:t>tudents data manually in database server.</a:t>
            </a:r>
            <a:endParaRPr lang="en-US" sz="2400" dirty="0" smtClean="0"/>
          </a:p>
          <a:p>
            <a:r>
              <a:rPr lang="en-US" sz="2400" dirty="0" smtClean="0"/>
              <a:t>5</a:t>
            </a:r>
            <a:r>
              <a:rPr lang="en-US" sz="2400" dirty="0"/>
              <a:t>. </a:t>
            </a:r>
            <a:r>
              <a:rPr lang="en-US" sz="2400" dirty="0" smtClean="0"/>
              <a:t>Upload student face models manually in database storage.</a:t>
            </a:r>
            <a:endParaRPr lang="en-US" sz="2400" dirty="0" smtClean="0"/>
          </a:p>
        </p:txBody>
      </p:sp>
    </p:spTree>
    <p:extLst>
      <p:ext uri="{BB962C8B-B14F-4D97-AF65-F5344CB8AC3E}">
        <p14:creationId xmlns:p14="http://schemas.microsoft.com/office/powerpoint/2010/main" val="359806122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smtClean="0"/>
              <a:t>flowchart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1644" y="919406"/>
            <a:ext cx="3985394" cy="5610371"/>
          </a:xfrm>
        </p:spPr>
      </p:pic>
    </p:spTree>
    <p:extLst>
      <p:ext uri="{BB962C8B-B14F-4D97-AF65-F5344CB8AC3E}">
        <p14:creationId xmlns:p14="http://schemas.microsoft.com/office/powerpoint/2010/main" val="1825555901"/>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a:t>
            </a:r>
            <a:r>
              <a:rPr lang="en-US" sz="2400" dirty="0" smtClean="0"/>
              <a:t>scans </a:t>
            </a:r>
            <a:r>
              <a:rPr lang="en-US" sz="2400" dirty="0"/>
              <a:t>the faces </a:t>
            </a:r>
            <a:r>
              <a:rPr lang="en-US" sz="2400" dirty="0" smtClean="0"/>
              <a:t>from live video stream and scans them for any detection from storage images </a:t>
            </a:r>
            <a:r>
              <a:rPr lang="en-US" sz="2400" dirty="0"/>
              <a:t>and automatically marks </a:t>
            </a:r>
            <a:r>
              <a:rPr lang="en-US" sz="2400" dirty="0" smtClean="0"/>
              <a:t>attendance if face is detected.</a:t>
            </a:r>
            <a:endParaRPr lang="en-US" sz="2400" dirty="0"/>
          </a:p>
          <a:p>
            <a:r>
              <a:rPr lang="en-US" sz="2400" dirty="0"/>
              <a:t>Ease of use is manipulate and recognize the faces in real </a:t>
            </a:r>
            <a:r>
              <a:rPr lang="en-US" sz="2400" dirty="0" smtClean="0"/>
              <a:t>time. </a:t>
            </a:r>
          </a:p>
          <a:p>
            <a:r>
              <a:rPr lang="en-US" sz="2400" dirty="0"/>
              <a:t>D</a:t>
            </a:r>
            <a:r>
              <a:rPr lang="en-US" sz="2400" dirty="0" smtClean="0"/>
              <a:t>atabase that updates real-time.</a:t>
            </a:r>
          </a:p>
          <a:p>
            <a:r>
              <a:rPr lang="en-US" sz="2400" dirty="0" smtClean="0"/>
              <a:t>User can upload large chunks of student data in server manually.</a:t>
            </a:r>
          </a:p>
          <a:p>
            <a:r>
              <a:rPr lang="en-US" sz="2400" dirty="0" smtClean="0"/>
              <a:t>User </a:t>
            </a:r>
            <a:r>
              <a:rPr lang="en-US" sz="2400" dirty="0" smtClean="0"/>
              <a:t>can </a:t>
            </a:r>
            <a:r>
              <a:rPr lang="en-US" sz="2400" dirty="0" smtClean="0"/>
              <a:t>download Attendance </a:t>
            </a:r>
            <a:r>
              <a:rPr lang="en-US" sz="2400" dirty="0" smtClean="0"/>
              <a:t>data from server.</a:t>
            </a:r>
          </a:p>
          <a:p>
            <a:endParaRPr lang="en-US" sz="2400" dirty="0" smtClean="0"/>
          </a:p>
        </p:txBody>
      </p:sp>
    </p:spTree>
    <p:extLst>
      <p:ext uri="{BB962C8B-B14F-4D97-AF65-F5344CB8AC3E}">
        <p14:creationId xmlns:p14="http://schemas.microsoft.com/office/powerpoint/2010/main" val="1004799694"/>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smtClean="0"/>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r>
              <a:rPr lang="en-US" sz="2800" dirty="0" smtClean="0"/>
              <a:t>.</a:t>
            </a:r>
          </a:p>
        </p:txBody>
      </p:sp>
    </p:spTree>
    <p:extLst>
      <p:ext uri="{BB962C8B-B14F-4D97-AF65-F5344CB8AC3E}">
        <p14:creationId xmlns:p14="http://schemas.microsoft.com/office/powerpoint/2010/main" val="81161181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a:t>
            </a:r>
            <a:r>
              <a:rPr lang="en-US" dirty="0" smtClean="0"/>
              <a:t>&amp; tools Used</a:t>
            </a:r>
            <a:r>
              <a:rPr lang="en-US" dirty="0"/>
              <a:t>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idx="1"/>
          </p:nvPr>
        </p:nvSpPr>
        <p:spPr/>
        <p:txBody>
          <a:bodyPr/>
          <a:lstStyle/>
          <a:p>
            <a:r>
              <a:rPr lang="en-US" sz="2800" dirty="0" smtClean="0"/>
              <a:t>Python 3.</a:t>
            </a:r>
          </a:p>
          <a:p>
            <a:r>
              <a:rPr lang="en-US" sz="2800" dirty="0" smtClean="0"/>
              <a:t>Google Firebase. </a:t>
            </a:r>
            <a:endParaRPr lang="en-US" sz="2800" dirty="0"/>
          </a:p>
          <a:p>
            <a:r>
              <a:rPr lang="en-US" sz="2800" dirty="0" err="1" smtClean="0"/>
              <a:t>Vscode</a:t>
            </a:r>
            <a:r>
              <a:rPr lang="en-US" sz="2800" dirty="0" smtClean="0"/>
              <a:t>.</a:t>
            </a:r>
          </a:p>
          <a:p>
            <a:r>
              <a:rPr lang="en-US" sz="2800" dirty="0" err="1" smtClean="0"/>
              <a:t>iVcam</a:t>
            </a:r>
            <a:r>
              <a:rPr lang="en-US" sz="2800" dirty="0" smtClean="0"/>
              <a:t>. </a:t>
            </a:r>
            <a:endParaRPr lang="en-US" sz="2800" dirty="0"/>
          </a:p>
          <a:p>
            <a:endParaRPr lang="en-US" dirty="0"/>
          </a:p>
        </p:txBody>
      </p:sp>
    </p:spTree>
    <p:extLst>
      <p:ext uri="{BB962C8B-B14F-4D97-AF65-F5344CB8AC3E}">
        <p14:creationId xmlns:p14="http://schemas.microsoft.com/office/powerpoint/2010/main" val="193968442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529</TotalTime>
  <Words>695</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Face Recognition  Attendance System</vt:lpstr>
      <vt:lpstr>Introduction</vt:lpstr>
      <vt:lpstr>What Is Face Detection?</vt:lpstr>
      <vt:lpstr>Face recognition  with real-time database </vt:lpstr>
      <vt:lpstr>features</vt:lpstr>
      <vt:lpstr>flowchart</vt:lpstr>
      <vt:lpstr>Advantages</vt:lpstr>
      <vt:lpstr>Disadvantages</vt:lpstr>
      <vt:lpstr>Software &amp; tools Used  </vt:lpstr>
      <vt:lpstr>Use of opencv face to recognize faces.</vt:lpstr>
      <vt:lpstr>Face detection - haar cascade(Viola-Jones Algorithm)</vt:lpstr>
      <vt:lpstr>Why use Viola-Jones Algorithm?</vt:lpstr>
      <vt:lpstr>Result Analysis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tamim iqbal</cp:lastModifiedBy>
  <cp:revision>32</cp:revision>
  <dcterms:created xsi:type="dcterms:W3CDTF">2017-07-02T12:04:46Z</dcterms:created>
  <dcterms:modified xsi:type="dcterms:W3CDTF">2023-11-08T06:53:20Z</dcterms:modified>
</cp:coreProperties>
</file>