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78" r:id="rId4"/>
    <p:sldId id="288" r:id="rId5"/>
    <p:sldId id="279" r:id="rId6"/>
    <p:sldId id="281" r:id="rId7"/>
    <p:sldId id="282" r:id="rId8"/>
    <p:sldId id="283" r:id="rId9"/>
    <p:sldId id="286" r:id="rId10"/>
    <p:sldId id="287" r:id="rId11"/>
    <p:sldId id="284" r:id="rId12"/>
    <p:sldId id="285" r:id="rId13"/>
    <p:sldId id="28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8:5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24575,'1'-4'0,"4"1"0,3 3 0,3 0 0,2 0 0,-2 0 0,0 0 0,1 0 0,-1 0 0,1 2 0,0 2 0,-2 1 0,-1 2 0,0-1 0,-3 1 0,0 1 0,-2-1 0,-2 1 0,0 1 0,-2 1 0,0 2 0,0 0 0,0 0 0,0 1 0,0 1 0,-3 1 0,-4 1 0,-4-2 0,-4-1 0,-1-5 0,1-4 0,-1-3 0,0-1 0,1-2 0,-1-6 0,3-5 0,3-3 0,5-2 0,3 2 0,2 1 0,0-1 0,0 0 0,0 2 0,0 1 0,0 2 0,0 3 0,1 1 0,3 1 0,4 1 0,4 1 0,3 0 0,1 2 0,1 0 0,2 2 0,-1 0 0,-1 3 0,-2 5 0,-3 2 0,-2 4 0,-4-1 0,0 0 0,-4 0 0,1-2 0,-2-1 0,-1-3 0,0 0 0,0 0 0,-1-2 0,-6-1 0,-4-3 0,-4-1 0,0 0 0,1 0 0,2 0 0,1 0 0,2-2 0,1-5 0,0-6 0,2-6 0,3 0 0,2 3 0,1 4 0,1 5 0,2 3 0,3 3 0,4 0 0,2 1 0,0 1 0,-1 3 0,-2 4 0,-3 4 0,-4 3 0,0 1 0,-2-1 0,0 1 0,-1-2 0,-4-1 0,-5-5 0,-1-4 0,-1-2 0,4-4 0,2-6 0,2-7 0,2-6 0,0-1 0,3 5 0,3 6 0,3 6 0,4 4 0,2 1 0,0 0 0,0 0 0,-3 0 0,-2 0 0,-3 2 0,-2 4 0,-2 4 0,-1 4 0,0 1 0,0 1 0,-1-1 0,-3-1 0,-4-3 0,-3-5 0,-2-3 0,0-2 0,-1-1 0,3-6 0,2-8 0,3-8 0,2-3 0,2 5 0,1 7 0,3 6 0,1 4 0,2 2 0,1 1 0,-4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1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67 24575,'-5'14'0,"-1"-5"0,-3-4 0,0-3 0,1-2 0,3-3 0,3-6 0,2-7 0,1-6 0,7 1 0,6 7 0,5 6 0,1 6 0,-3 2 0,-5 2 0,-5 4 0,-4 5 0,-3 4 0,0 3 0,-3 0 0,-4 0 0,-4-5 0,-2-4 0,2-5 0,3-6 0,3-8 0,3-10 0,3-6 0,5-1 0,7 9 0,5 8 0,2 7 0,-5 3 0,-7 2 0,-3-1 0,-4 1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1:0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24575,'0'-14'0,"1"2"0,3 2 0,5 5 0,4 2 0,2 3 0,-2 2 0,-4 2 0,-4 5 0,-4 3 0,-1 0 0,-1-4 0,-2-4 0,-2-3 0,0-1 0,1-1 0,1-3 0,5 0 0,4 1 0,2 1 0,-1 3 0,-2 2 0,-4 6 0,-1 6 0,0 4 0,-4 2 0,-4-5 0,-6-6 0,-3-5 0,2-4 0,4-7 0,5-8 0,4-7 0,5-4 0,7 2 0,9 5 0,5 7 0,1 4 0,-2 5 0,-4 1 0,-5 2 0,-4 1 0,-7 4 0,-2 4 0,-1 3 0,-1 3 0,-3-1 0,-6 0 0,-6-4 0,-4-5 0,1-5 0,5-8 0,6-3 0,6 1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1:0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51 149 24575,'-8'0'0,"3"-2"0,0-4 0,3-7 0,1-3 0,2-4 0,5 3 0,7 5 0,7 5 0,3 6 0,-3 1 0,-5 1 0,-7 4 0,-4 5 0,-3 5 0,-1 3 0,0 2 0,-4 1 0,-5-3 0,-4 0 0,-3-5 0,-2-4 0,0-4 0,0-7 0,0-8 0,5-11 0,4-10 0,5-6 0,3 1 0,3 6 0,6 9 0,7 9 0,6 6 0,4 4 0,-3 2 0,-1 0 0,-4 0 0,-4 3 0,-4 6 0,-5 6 0,-3 9 0,-1 6 0,-1 0 0,-4 0 0,-7-2 0,-5-7 0,-6-7 0,3-7 0,0-6 0,5-5 0,7-6 0,3-8 0,4-3 0,1 0 0,0 6 0,0 8 0,0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1:0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76 180 24575,'-13'0'0,"-1"0"0,0-2 0,2-2 0,4-5 0,2-8 0,2-8 0,2-7 0,0 0 0,4 6 0,7 8 0,6 9 0,7 5 0,0 3 0,-3 3 0,-3 5 0,-5 4 0,-4 4 0,-5 2 0,-2 4 0,0 1 0,-2 1 0,-2-3 0,-4-2 0,-2-3 0,-2-3 0,0-3 0,0-3 0,0-5 0,2 1 0,0-2 0,4-3 0,2-8 0,2-8 0,2-6 0,6-2 0,9 6 0,10 6 0,8 8 0,0 5 0,-4 2 0,-5 0 0,-7 1 0,-7 5 0,-5 7 0,-4 7 0,-1 4 0,-2-1 0,-3-2 0,-5-3 0,-4-4 0,-1-4 0,-1-5 0,1-3 0,4-6 0,4-6 0,4-7 0,5-4 0,8 0 0,6 6 0,4 6 0,-1 5 0,-8 2 0,-10 2 0,-2 0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6:05.0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2540 24575,'20'0'0,"-1"0"0,-8 0 0,-2 0 0,0 0 0,-2 0 0,2 0 0,0 2 0,1 0 0,-1 0 0,-1 0 0,0 0 0,0-1 0,0 1 0,0 1 0,2 0 0,-1-1 0,1-1 0,2-1 0,0 0 0,2 0 0,3 2 0,6 0 0,8 0 0,8 0 0,4-2 0,2 0 0,-3 0 0,-6 0 0,-5 0 0,-5 0 0,-2 0 0,-3 0 0,1 0 0,-1 0 0,-1 0 0,1 0 0,0 0 0,2 0 0,3 0 0,1 0 0,2 0 0,1 0 0,-2 0 0,0 0 0,1 0 0,-1 0 0,2 0 0,2 0 0,0 0 0,2 0 0,-1 0 0,-3 0 0,-3 0 0,-1 0 0,-1 0 0,1 0 0,1 0 0,3 0 0,1 0 0,4 0 0,0 0 0,1-2 0,1 0 0,-2-1 0,2 1 0,1 0 0,-1 0 0,-2-1 0,-3-1 0,-2 1 0,-2-2 0,0 1 0,-3-1 0,1 3 0,-1-2 0,-1 1 0,-2 1 0,1 1 0,-2 1 0,1 0 0,0 0 0,0 0 0,0 0 0,-1 0 0,-1 0 0,2 0 0,0 0 0,1 0 0,2 0 0,0 0 0,0-2 0,1-1 0,1 1 0,3-2 0,4 2 0,3-2 0,1 0 0,0 0 0,3 0 0,2 0 0,2-1 0,4 0 0,0-1 0,0 0 0,-2 1 0,-4 2 0,-5 0 0,-6 1 0,-5 0 0,-4 2 0,-1 0 0,-1 0 0,-1 0 0,1 0 0,1 0 0,4 0 0,1 0 0,3 0 0,-1 0 0,-1 0 0,0 0 0,-2-2 0,-1-1 0,0 0 0,1 0 0,-1 1 0,1-2 0,-1 1 0,3 1 0,2-2 0,3 2 0,1-1 0,1 0 0,2 0 0,0-1 0,1 0 0,-1 0 0,-1 0 0,-2 1 0,1-1 0,-1-1 0,-1 1 0,-3 1 0,-2-1 0,-5 2 0,0-2 0,-1 0 0,2 1 0,1 0 0,3-1 0,1-1 0,1 0 0,0 1 0,-2 2 0,-3 0 0,-2 1 0,0 1 0,0-1 0,2-2 0,2 1 0,1-1 0,2 1 0,2-1 0,1-1 0,2 1 0,0-1 0,-1-1 0,-3 1 0,-3-1 0,-3 1 0,-2 0 0,-1 0 0,-1 2 0,-1-2 0,1 0 0,-1 0 0,2-2 0,0 1 0,3 1 0,-1 0 0,-2 1 0,0-2 0,-2-1 0,1 0 0,2 3 0,-2 1 0,1 1 0,-2 0 0,0-1 0,1-1 0,0-1 0,-1 2 0,-2 0 0,-1 1 0,-2-1 0,3 0 0,0-1 0,0-1 0,0 0 0,-2-1 0,-1 0 0,1 0 0,-1-1 0,2 1 0,1 0 0,0-1 0,2-1 0,3-2 0,1-1 0,2 1 0,-4 2 0,-4 1 0,-2 2 0,-2 2 0,-3 0 0,-3 2 0,-2 0 0,-1 0 0,1 0 0,-1-2 0,1 0 0,3-1 0,2-1 0,2 0 0,3-1 0,-1-1 0,3-2 0,0 0 0,0-2 0,0-1 0,-2-1 0,-1-2 0,1 1 0,-2-2 0,-1 0 0,1-2 0,0-1 0,0-1 0,-1 3 0,-5 3 0,-2 3 0,-2 1 0,-2 1 0,-1 0 0,-1 0 0,0-5 0,1-8 0,3-11 0,3-7 0,2-1 0,0 4 0,-3 8 0,-2 5 0,0 3 0,-2 2 0,0-2 0,2 1 0,0-2 0,1-2 0,1 0 0,-1 1 0,-1 4 0,-2 5 0,0 5 0,-2 3 0,0 1 0,3-3 0,-2 2 0,2-3 0,-3 2 0,0 0 0,0-3 0,2-3 0,0-1 0,0-1 0,0 2 0,-2 2 0,0-1 0,0 0 0,0-3 0,0-3 0,0-3 0,0-6 0,0-6 0,0-4 0,0-1 0,0 4 0,0 6 0,0 6 0,0 5 0,0 4 0,0 3 0,0 1 0,0 1 0,0 1 0,0 0 0,0-4 0,0-3 0,0-3 0,0-1 0,0 0 0,1 0 0,1-3 0,2-5 0,2-3 0,-1-2 0,1 2 0,-2 5 0,-2 5 0,1 1 0,-2-4 0,3-5 0,1-5 0,1 0 0,0 2 0,-1 3 0,0 4 0,0 1 0,-1 2 0,-1 1 0,-1 0 0,-2 2 0,2-2 0,0-3 0,0-3 0,2-3 0,-2 2 0,0 4 0,-1 4 0,-1 5 0,0 2 0,0-2 0,0-3 0,2-6 0,0-5 0,2-4 0,0 3 0,-2 2 0,0 7 0,-2 7 0,0 3 0,0 3 0,0 1 0,0-2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6:10.5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3259 24575,'4'-31'0,"5"-7"0,5-3 0,4 1 0,-2 11 0,-5 11 0,-3 7 0,-5 4 0,-3 1 0,2 0 0,1 0 0,3-2 0,1-4 0,0-1 0,1-3 0,0 1 0,0-1 0,0 0 0,0 1 0,0-1 0,-1 2 0,-1 1 0,-1-1 0,0 0 0,-1-1 0,0-1 0,0-1 0,0-1 0,0-5 0,3-9 0,4-16 0,3-11 0,2-5 0,-1 7 0,-3 13 0,-2 12 0,-4 10 0,0 6 0,3-6 0,4-12 0,7-15 0,8-13 0,2-3 0,0 6 0,-7 14 0,-8 15 0,-6 12 0,-4 6 0,-2-1 0,4-7 0,2-11 0,2-8 0,1-6 0,-2 4 0,-1 5 0,-3 3 0,2 3 0,1-3 0,0 0 0,2 0 0,-3 5 0,-2 7 0,-2 5 0,-1 5 0,-1 1 0,0 2 0,2-1 0,-2-3 0,2-3 0,1-5 0,1-7 0,3-8 0,-1-6 0,1-2 0,-2 3 0,-3 4 0,-1 7 0,-1 5 0,1 3 0,-2 3 0,1-2 0,0-2 0,2-5 0,2-8 0,1-9 0,4-4 0,0 2 0,0 7 0,-2 9 0,-4 8 0,1 7 0,-1 1 0,1 1 0,3-2 0,2-7 0,4-5 0,2-3 0,-2 2 0,-1 6 0,-2 4 0,-4 2 0,1 0 0,-1 0 0,0 1 0,4-3 0,-1 0 0,1-2 0,0-2 0,-1 2 0,-1-2 0,1 1 0,2 0 0,1-3 0,3-4 0,0-2 0,0-2 0,0 1 0,-1 1 0,1 3 0,-2 6 0,-2 5 0,-3 2 0,-2 2 0,0 2 0,0 2 0,1 3 0,-1 1 0,1 0 0,2-2 0,0 0 0,1-2 0,1 3 0,-1 0 0,1 0 0,1 1 0,2-2 0,3 2 0,1 2 0,0 0 0,-2 2 0,2 0 0,-1 0 0,-1 0 0,-2 0 0,-3 0 0,-1 0 0,-1 0 0,1 0 0,0 0 0,0 0 0,-1 0 0,2 0 0,-1 0 0,1 0 0,0 0 0,2 0 0,1 0 0,-1 0 0,1 0 0,0 0 0,-1 0 0,1 0 0,-1 0 0,1 0 0,0 0 0,-1 0 0,1 0 0,0 0 0,-1-2 0,1 0 0,2 0 0,0 0 0,0 0 0,-1 0 0,-1 0 0,0 1 0,1 1 0,1 0 0,2 0 0,0-2 0,1 0 0,1 0 0,0 0 0,0 2 0,1 0 0,1 0 0,1 0 0,5 0 0,5 0 0,7 0 0,6 0 0,1 0 0,-3 0 0,-7 0 0,-9 0 0,-7 0 0,-5 0 0,-4 0 0,0 0 0,-1 0 0,1 0 0,2 0 0,4 0 0,4 0 0,3 0 0,1 0 0,-2 0 0,-2 0 0,-1 0 0,-1 0 0,1 0 0,2 0 0,1 0 0,0 0 0,2 0 0,2 0 0,0 0 0,2 0 0,1 0 0,-1 0 0,1 0 0,-3 0 0,-5 0 0,-5 0 0,-2 0 0,-3 0 0,-2 0 0,-2 0 0,-4 0 0,-4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6:19.8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0 421 24575,'25'-1'0,"-1"-2"0,3-2 0,-2-3 0,-2 0 0,0 0 0,0 2 0,1 0 0,-4 1 0,-2-1 0,-2 3 0,-1-1 0,1 0 0,0 0 0,-1-2 0,2 1 0,1-2 0,2-1 0,2 0 0,0 0 0,0 0 0,0 0 0,4-2 0,1-1 0,3-1 0,0 2 0,0-1 0,2 2 0,1-1 0,1 0 0,3-1 0,0-2 0,3-1 0,3-2 0,0-2 0,3 2 0,-3 0 0,-3 3 0,-3 3 0,-2 1 0,3 3 0,4-1 0,4 1 0,4-3 0,-2 1 0,-6 1 0,-10 2 0,-9 1 0,-4 1 0,-4 0 0,1 0 0,0 1 0,4-2 0,3 2 0,2-1 0,0 2 0,-7 1 0,-3 0 0,-7 0 0,-2 0 0,-3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6:25.0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5 170 24575,'15'4'0,"-2"-1"0,-7 1 0,0-2 0,-2 0 0,1 1 0,-1-1 0,1 3 0,-1-2 0,0 1 0,1-1 0,-1 2 0,1-1 0,-1 1 0,0 0 0,0 2 0,0 2 0,-1 1 0,1 0 0,0-2 0,1-1 0,0 0 0,1-1 0,-3-1 0,1-1 0,0 1 0,-2 1 0,1-1 0,-1 2 0,0-1 0,-1 0 0,-1 1 0,0-2 0,0 1 0,0-1 0,0 1 0,-2 0 0,-2-3 0,-5-4 0,-3-6 0,-1-5 0,1-5 0,2-1 0,2-1 0,2 2 0,0 1 0,2 0 0,0 1 0,0 0 0,0 1 0,1 4 0,1 2 0,0 2 0,0-1 0,-2 0 0,0-1 0,0-1 0,0-1 0,2-1 0,-1 0 0,1 1 0,0 0 0,0-1 0,2 1 0,0-2 0,-1 1 0,-1 0 0,0 0 0,-1 3 0,0 0 0,1 1 0,1 4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33.5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24575,'0'88'0,"0"-37"0,0 3 0,0 14 0,0 1 0,0-2 0,0-2 0,0-1 0,0-1 0,0-3 0,0-1 0,0-3 0,0 1 0,0 2 0,0 2 0,0 1 0,0 0 0,0 3 0,0 2 0,1 6 0,0 3 0,2 6 0,0 2 0,2 3 0,0 1 0,2 1 0,1 0 0,1 4 0,0 1 0,0-4 0,1 1 0,1 3 0,0 1 0,-1 3 0,0 1 0,0 0 0,-2 0 0,-2-32 0,-1 0 0,-1 0 0,3 28 0,-1-1 0,1 0 0,1-1 0,0 0 0,0-1 0,0 3 0,0-1 0,-1-4 0,-1 0 0,-1-5 0,0-1 0,-1-5 0,-1-3 0,-1-7 0,0-2 0,-1-7 0,0-4 0,-1 38 0,0-8 0,0 9 0,0-38 0,0 3 0,0 5 0,0 0 0,0 1 0,0-2 0,0-7 0,0-3 0,0 29 0,0-26 0,0-17 0,0 1 0,0 23 0,0 28 0,0-32 0,0 3 0,0 7 0,0 1 0,0-3 0,0-1 0,0-5 0,0-4 0,0 33 0,0-29 0,0-16 0,0 5 0,0 37 0,0-15 0,0 7 0,0 16 0,0 5 0,0-29 0,0 1 0,1-1 0,0 25 0,0-6 0,0-24 0,1-7 0,1 17 0,-1-44 0,-2-30 0,-1-40 0,-6-27 0,4 15 0,-4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37.9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24575,'54'0'0,"7"0"0,12 0 0,0 0 0,3 0 0,6 0 0,-1 0 0,6 0 0,-8 0 0,-3 0 0,1 0 0,0 0 0,1 0 0,-2 2 0,-3 5 0,3 2 0,5 1 0,11 0 0,-39-7 0,1 0 0,6 0 0,0 0 0,1 1 0,-1 0 0,-2-1 0,-1 1 0,-2 0 0,1 1 0,1-1 0,0 1 0,9 1 0,2 1 0,4 1 0,2 0 0,0 0 0,1 0 0,-2 0 0,-1-1 0,-7 0 0,0-2 0,-2 1 0,0-1 0,1-1 0,0 1 0,-2 0 0,1-1 0,2 1 0,1 1 0,-3-1 0,0 1 0,-2-1 0,-1 0 0,-2 0 0,4-1 0,6-2 0,8 0 0,-4-1 0,7 1 0,1-1 0,-2-1 0,5 0 0,-7 0 0,0 0 0,-4 0 0,-2 0 0,-1 0 0,0 0 0,1 0 0,2 0 0,-1 0 0,1 0 0,0 0 0,1 0 0,0 0 0,-4 0 0,0 0 0,-4-1 0,-1-1 0,-3 0 0,-2-1 0,-4 0 0,-2-1 0,-2 0 0,-1 0 0,49-1 0,-3 1 0,-1 0 0,-3 1 0,-6 1 0,-11 1 0,-13-1 0,-14-1 0,-14 0 0,-8 1 0,-6 2 0,3 0 0,5 0 0,7-2 0,5 0 0,0-1 0,-3 1 0,-8 2 0,-8 0 0,-5 0 0,0 0 0,2 0 0,0 0 0,2 0 0,2 0 0,2 0 0,3-2 0,4-1 0,-1 1 0,-2 1 0,-5 1 0,-17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8:5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95 217 24575,'-12'5'0,"1"0"0,-1-3 0,3 0 0,0-2 0,2 0 0,0 0 0,1 0 0,1-1 0,0-5 0,0-3 0,2-7 0,1-3 0,0-1 0,2-2 0,0-1 0,0 0 0,4 0 0,10 2 0,11 2 0,9 5 0,3 4 0,-4 6 0,-5 3 0,-5 1 0,-5 2 0,-2 6 0,-1 7 0,-1 6 0,-4 4 0,-5 1 0,-3 0 0,-2 1 0,0 2 0,0-1 0,0 0 0,0-4 0,-3-3 0,-7-3 0,-7-3 0,-5-4 0,-4-3 0,1-4 0,0-3 0,1-7 0,1-9 0,4-10 0,6-8 0,3-2 0,5 1 0,3 2 0,0 4 0,6 5 0,4 5 0,7 6 0,7 5 0,0 4 0,3 3 0,-2 0 0,-1 0 0,-2 0 0,-2 0 0,-2 1 0,-2 4 0,-2 5 0,-2 3 0,-4 5 0,-2 3 0,-3 2 0,-1 3 0,0-1 0,-1-3 0,-3-5 0,-5-7 0,-4-6 0,-2-4 0,3-5 0,2-8 0,4-10 0,2-6 0,2 1 0,3 8 0,3 9 0,4 5 0,5 5 0,0 2 0,-4 2 0,-5 5 0,-3 7 0,-1 4 0,0 1 0,0-1 0,-4-7 0,-3-4 0,-4-5 0,1-3 0,2-2 0,5-5 0,2-3 0,1-3 0,0 2 0,1 5 0,1 4 0,0 2 0,0 4 0,-2 3 0,-2 4 0,-4 4 0,-4-2 0,-5-3 0,-1-5 0,3-6 0,4-9 0,5-5 0,3-6 0,1-2 0,0 4 0,0 3 0,0 4 0,0 3 0,1 3 0,2 2 0,1 3 0,1 4 0,-1 3 0,-1 4 0,-2 4 0,-1 1 0,0-2 0,-2-4 0,0-6 0,0-4 0,1-5 0,1-2 0,0-1 0,3 2 0,5 3 0,5 4 0,3 5 0,-1 10 0,-5 8 0,-6 3 0,-3-2 0,-2-9 0,-5-6 0,-1-5 0,1-4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42.2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4888 0 24575,'-33'24'0,"-3"2"0,0-2 0,1 0 0,7-1 0,8-7 0,5-3 0,-1 2 0,-5 5 0,-10 7 0,-10 9 0,-9 7 0,-5 8 0,-9 8 0,-10 5 0,-2 0 0,36-32 0,1 1 0,-34 28 0,7-4 0,-4 5 0,2-2 0,-4 2 0,32-28 0,1 0 0,0-1 0,1 0 0,-4 2 0,-1 0 0,-1 1 0,-1 1 0,1-3 0,0 1 0,-5 4 0,0 0 0,2-1 0,-1 0 0,2-1 0,1 0 0,2-2 0,2-1 0,-28 24 0,6-5 0,2-5 0,-7 4 0,27-22 0,-2 0 0,0 2 0,-2 0 0,-3 4 0,-1-1 0,4-1 0,1-2 0,-28 21 0,12-9 0,17-11 0,3-3 0,-1 4 0,-3 4 0,-9 9 0,-5 4 0,-9 2 0,-4 0 0,1-3 0,2-1 0,6-5 0,2-4 0,5-2 0,-1 2 0,-5 6 0,-4 5 0,-7 7 0,-2 1 0,4-3 0,-4 2 0,6-2 0,3-2 0,2-1 0,7-5 0,6-5 0,8-7 0,12-9 0,11-9 0,7-6 0,5-4 0,1-2 0,-1 0 0,-3 3 0,-8 7 0,-12 10 0,-12 17 0,-11 11 0,-6 4 0,4-7 0,10-13 0,12-11 0,6-7 0,-1-1 0,-8 7 0,-10 7 0,-2 5 0,4-2 0,8-7 0,13-8 0,10-7 0,6-5 0,3-5 0,2-1 0,-1-3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48.6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47 12 24575,'-11'-5'0,"2"0"0,8 3 0,15 20 0,-4-1 0,14 18 0,-10-11 0,0-2 0,0-2 0,1-1 0,0 1 0,-1-2 0,-1-3 0,-1 1 0,-1 0 0,1-3 0,1 0 0,0-2 0,1-1 0,-1 0 0,1 0 0,-1-2 0,3 0 0,2 2 0,4 2 0,4 6 0,5 6 0,6 8 0,4 8 0,0 1 0,-5-2 0,-9-8 0,-7-8 0,-10-6 0,-4-5 0,-4-3 0,-3-3 0,-2-4 0,-5 0 0,-1-2 0,-7 0 0,-1 0 0,-3 0 0,-4 0 0,-1 0 0,-3 4 0,-3 4 0,0 7 0,1 6 0,2 1 0,3-1 0,2-3 0,1-1 0,1 1 0,-1 4 0,-5 3 0,0 2 0,0 0 0,4-3 0,4-3 0,3-1 0,0-2 0,0 1 0,2-2 0,2-4 0,3-2 0,0-3 0,2-1 0,1-2 0,1-1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49:51.0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128 1 24575,'0'29'0,"-4"12"0,-4 13 0,-2-1 0,-1-3 0,3-8 0,2-9 0,2-2 0,2-8 0,2-6 0,0-1 0,0 1 0,-2 7 0,-4 13 0,-4 12 0,-4 6 0,0-4 0,4-13 0,2-10 0,5-9 0,1-6 0,0-3 0,2-4 0,0-1 0,0 1 0,0-1 0,0 3 0,-1-3 0,-1 1 0,18-3 0,8-5 0,20-3 0,-2-3 0,11-1 0,22 4 0,-24 4 0,5 0 0,10 0 0,4 0 0,3 1 0,0 0 0,1 0 0,-3 0 0,-7 0 0,-4 0 0,38 0 0,-32 0 0,-28 0 0,-14 0 0,-6 0 0,-4 0 0,-1 0 0,-3 0 0,-2 0 0,-1 0 0,-2 0 0,1 0 0,-1 1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06.9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454 1 24575,'-25'34'0,"-8"9"0,-11 7 0,-2 1 0,8-8 0,12-14 0,10-9 0,7-6 0,1-4 0,-3 3 0,-5 3 0,-6 6 0,-6 8 0,1-1 0,3-3 0,7-5 0,2-5 0,2 0 0,0-2 0,1-4 0,5-4 0,4-5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08.1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24575,'52'3'0,"4"5"0,5 6 0,-7 1 0,-12 1 0,-13-2 0,-11-3 0,-4-3 0,-7-3 0,-3-4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09.3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24575,'13'9'0,"1"-1"0,-3-3 0,1 3 0,2 2 0,6 4 0,6 1 0,1 2 0,-2-3 0,-6-2 0,-8-3 0,-4-5 0,-4-1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12.1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12 104 24575,'28'30'0,"18"14"0,20 15 0,5-1 0,-10-9 0,-10-12 0,-13-13 0,-6-5 0,-7-9 0,-8-7 0,-1-4 0,-1-4 0,1-4 0,-2-5 0,-2-3 0,-2-2 0,-4-1 0,-3-1 0,-1 1 0,1-5 0,7-9 0,10-10 0,5-5 0,-1 4 0,-5 11 0,-8 12 0,-4 7 0,-5 7 0,-2 2 0,0 1 0,-4 0 0,1-1 0,-4 0 0,2 3 0,0-1 0,1 16 0,3 7 0,0 19 0,1 1 0,0 2 0,-2-1 0,-6 5 0,-4 8 0,-9 17 0,-7 24 0,10-37 0,0 2 0,-3 6 0,-1 0 0,0 0 0,-1-1 0,1-3 0,1-2 0,2-7 0,0-2 0,-13 37 0,2-8 0,-1-2 0,-3 6 0,-2 0 0,4-10 0,5-18 0,8-20 0,5-17 0,3-10 0,0-5 0,1-5 0,0-3 0,1-5 0,1-3 0,0 1 0,2 1 0,0 2 0,2 0 0,0-1 0,0 1 0,0-1 0,1 2 0,1 3 0,1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15.3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0 128 24575,'51'0'0,"5"0"0,-2 0 0,-6 0 0,-15 0 0,-12 1 0,-8 6 0,-4 6 0,1 7 0,2 9 0,3 6 0,3 9 0,1 5 0,-1 1 0,0-1 0,-5-7 0,-5-1 0,-4-3 0,-4 6 0,0 6 0,-2 7 0,-7 6 0,-10 6 0,-11 4 0,-5-5 0,2-12 0,6-18 0,8-15 0,5-12 0,5-5 0,3-6 0,4-8 0,1-3 0,1-11 0,5-8 0,17-14 0,20-22 0,-9 21 0,2-2 0,6-6 0,1-1 0,6-6 0,1 0 0,-2 4 0,-1 3 0,-3 7 0,-3 2 0,26-28 0,-27 28 0,-13 14 0,-12 12 0,-4 7 0,-2 2 0,0-7 0,8-7 0,11-9 0,9-9 0,0 2 0,-5 5 0,-10 12 0,-12 10 0,-12 11 0,-14 9 0,-13 10 0,-10 7 0,-7 3 0,-5 0 0,1 0 0,1 0 0,11-1 0,11-5 0,11-2 0,10-3 0,5 0 0,2 5 0,0 9 0,0 9 0,0 7 0,0 1 0,0-3 0,7 1 0,10 3 0,12 3 0,12 0 0,4-3 0,2-9 0,0-10 0,0-7 0,1-4 0,6 0 0,3 0 0,1 0 0,3-3 0,-7-4 0,-9-3 0,-10-5 0,-14-3 0,-10 2 0,-6-1 0,-4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18.2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0 241 24575,'39'-72'0,"5"7"0,2 11 0,-8 22 0,-15 17 0,-8 12 0,-1 4 0,2 3 0,0 5 0,-1 4 0,3 2 0,7 2 0,18-1 0,17 0 0,13-1 0,-6 0 0,-14 1 0,-19-1 0,-18 1 0,-9 0 0,-5 5 0,-2 8 0,0 13 0,0 16 0,-4 14 0,-6 12 0,-5 9 0,-6 1 0,0-8 0,1-12 0,2-18 0,0-15 0,3-12 0,3-10 0,2-4 0,5-4 0,2-4 0,0-2 0,1 0 0,-1 0 0,-2 2 0,-1 2 0,-1 1 0,-1 2 0,0-1 0,3 0 0,-1 0 0,2-2 0,2-2 0,2-3 0,13-2 0,-4-2 0,10 0 0,-1-3 0,6-4 0,8-5 0,8-5 0,11-8 0,25-5 0,-21 12 0,6 0 0,10-1 0,5 2 0,5 2 0,2 1 0,-4 1 0,-2 1 0,-14 4 0,-4 1 0,26-4 0,-34 4 0,-27 5 0,-14 0 0,-5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20.2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1 342 24575,'17'-11'0,"-2"2"0,-7 3 0,2 0 0,-1 0 0,3-1 0,1-3 0,5-3 0,10-7 0,11-5 0,10-4 0,1-1 0,-7 4 0,-11 6 0,-13 9 0,-6 5 0,-4 4 0,-2 2 0,-2-1 0,0-1 0,-1-1 0,1-1 0,12-6 0,11-5 0,12-5 0,1-1 0,-10 5 0,-16 7 0,-8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21 212 24575,'0'-14'0,"0"-9"0,0-5 0,1 0 0,3 10 0,7 9 0,6 5 0,4 5 0,-2 6 0,-7 7 0,-6 9 0,-4 4 0,-2 1 0,0-3 0,-4-5 0,-4-5 0,-5-6 0,-4-4 0,2-7 0,3-11 0,3-13 0,5-9 0,1 0 0,5 9 0,5 12 0,6 8 0,6 4 0,-1 4 0,-6 7 0,-6 12 0,-5 10 0,-1 4 0,-2-4 0,-5-11 0,-5-8 0,-3-10 0,1-15 0,1-15 0,5-12 0,4-3 0,4 10 0,7 10 0,6 12 0,3 6 0,1 5 0,-4 8 0,-7 7 0,-3 8 0,-3 4 0,-2-3 0,-3-7 0,-5-7 0,-5-8 0,0-14 0,3-13 0,4-13 0,5-6 0,2 8 0,6 12 0,4 12 0,4 8 0,2 5 0,0 4 0,-3 4 0,-4 9 0,-4 7 0,-3 5 0,-1 5 0,-4 0 0,-6-5 0,-5-7 0,-6-8 0,1-7 0,2-7 0,4-10 0,5-9 0,4-9 0,3-7 0,2 2 0,4 3 0,5 6 0,6 9 0,6 6 0,3 7 0,0 1 0,-2 0 0,-3 0 0,-2 0 0,-3 3 0,-3 6 0,-5 10 0,-4 13 0,-4 6 0,-6 2 0,-8-7 0,-6-8 0,-5-9 0,1-8 0,2-6 0,3-11 0,6-13 0,4-14 0,6-14 0,4 0 0,1 8 0,3 13 0,4 14 0,2 9 0,0 5 0,-4 5 0,-2 4 0,-3-3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0:58.33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147 123 24575,'14'-7'0,"-1"1"0,-8 7 0,-3 2 0,0 4 0,-2 1 0,0 2 0,0-3 0,0 1 0,-2-1 0,-1-1 0,-4-2 0,-3-2 0,-4-1 0,-1-1 0,1 0 0,1 0 0,0-1 0,3-3 0,1-6 0,3-5 0,4-2 0,1-1 0,1 3 0,0 0 0,0 3 0,0 1 0,0 1 0,3 1 0,4 2 0,5 2 0,4 3 0,-1 2 0,1 0 0,-1 0 0,1 0 0,0 0 0,-1 0 0,-3 3 0,-1 4 0,-3 4 0,-3 4 0,0 0 0,-1 1 0,-2-1 0,0 1 0,-2-2 0,0-1 0,0 0 0,0 1 0,0 1 0,0-2 0,-2-1 0,-3-2 0,-4-2 0,-4-4 0,-2-1 0,0-3 0,1 0 0,0 0 0,2 0 0,0 0 0,-1-4 0,2-5 0,0-5 0,4-4 0,2 2 0,1 0 0,2 2 0,0 1 0,2 0 0,0 1 0,0 0 0,0 2 0,0 3 0,0 1 0,0 0 0,0 0 0,0-1 0,0-1 0,1 0 0,2 0 0,2 1 0,4 0 0,4 2 0,1 0 0,1 1 0,1 2 0,-1 0 0,1 2 0,0 0 0,-1 2 0,1 2 0,-2 5 0,-1 3 0,-3 1 0,-2 0 0,-2 1 0,-3 0 0,-1 2 0,-2-2 0,0-1 0,0 0 0,0-1 0,0 2 0,-1-3 0,-3 0 0,-5 0 0,-2-2 0,-3-1 0,0 0 0,1-3 0,-5-1 0,0 0 0,-1-2 0,2 0 0,1-1 0,1-1 0,-1 0 0,2 0 0,0 0 0,2-1 0,2-2 0,0-3 0,2-1 0,0-1 0,1 0 0,1 0 0,0 0 0,2-2 0,2-2 0,1-1 0,1-2 0,0-2 0,0-1 0,0 0 0,0 0 0,1 1 0,3 3 0,2 3 0,4 1 0,1 4 0,3 2 0,1 3 0,2 1 0,2 0 0,-1 0 0,-1 1 0,-2 2 0,-2 3 0,-1 4 0,-3 2 0,-2 2 0,-1 0 0,-1 1 0,0 0 0,-1-3 0,-2-1 0,0-1 0,-2-1 0,0 0 0,0 0 0,-2 1 0,-3-1 0,-3-1 0,-2-2 0,0-1 0,1-2 0,3-1 0,1-2 0,3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3:08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24575,'5'0'0,"1"0"0,-2 0 0,3 0 0,-1 0 0,1 0 0,1 0 0,0 0 0,-1 0 0,2 0 0,-1 0 0,0 0 0,0 0 0,0 0 0,-1 0 0,1 0 0,1 0 0,1 0 0,2 0 0,0 0 0,1 0 0,1 0 0,1 0 0,0 0 0,1 0 0,-1 0 0,1 0 0,4 0 0,2 0 0,6 0 0,4 0 0,0-2 0,3 0 0,0 0 0,0 0 0,2 2 0,2 0 0,3 0 0,1-1 0,2-2 0,1 1 0,1-2 0,-1 1 0,-3 1 0,-2-2 0,-4-1 0,-3 1 0,2-2 0,1 2 0,4 1 0,6 2 0,7-2 0,5 1 0,2-1 0,-4 1 0,-7 2 0,-7-2 0,-8-1 0,-3 1 0,0 0 0,1 0 0,1 0 0,1-1 0,-1 1 0,1 0 0,-2 0 0,-1-1 0,2 3 0,2 0 0,4 0 0,2 0 0,1 0 0,0 0 0,0 0 0,-1 0 0,1-1 0,0-1 0,-1 0 0,-2-1 0,-2 2 0,-1 0 0,-3-1 0,1-1 0,-1-1 0,-1 2 0,-1-1 0,-2 0 0,0 1 0,2 0 0,1-1 0,2 1 0,3 0 0,-1 0 0,3 1 0,-1 1 0,-2 0 0,0 0 0,-2 0 0,-1 0 0,1 0 0,-3 0 0,0 0 0,-2 0 0,-2 0 0,0 0 0,1 0 0,1 0 0,2 0 0,2 0 0,0 0 0,1 0 0,-2 0 0,-2 0 0,-3 0 0,-3 0 0,-3 0 0,-4 0 0,-3 0 0,-4 0 0,-1 0 0,0 0 0,2 0 0,2 0 0,0 0 0,0 0 0,-3 0 0,-1 0 0,-1 0 0,-1 0 0,-1 0 0,1 0 0,0 0 0,2 0 0,2 0 0,2 0 0,-1 0 0,-1 0 0,-4 0 0,-1 0 0,1 0 0,3 0 0,1 0 0,-4-2 0,-4-3 0,-5-3 0,-2-2 0,-1 1 0,0 1 0,0 3 0,3 2 0,-1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3:1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24575,'12'1'0,"-1"2"0,-1 3 0,0 0 0,0 1 0,1-1 0,1 2 0,2 1 0,0 2 0,4 2 0,0 0 0,1 1 0,-2-1 0,-1-1 0,0 1 0,-1-3 0,-1 0 0,-2-2 0,-2-1 0,-1 2 0,0-2 0,1 1 0,1 1 0,0 0 0,1 3 0,2 1 0,-2-1 0,-2-1 0,-3-2 0,-2-4 0,-2 0 0,-1 0 0,-1-2 0,-1 1 0,0 0 0,-2 1 0,-2 0 0,-4 2 0,-2 2 0,-2 3 0,-2 2 0,0 0 0,-1 0 0,-1-2 0,0 0 0,1 0 0,-1-1 0,1 1 0,-1 0 0,-2 0 0,0-1 0,-4 3 0,-1 3 0,-4 5 0,-1 4 0,1 3 0,3-1 0,4-5 0,5-3 0,5-5 0,5-7 0,3-3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3:14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0 24575,'-2'10'0,"-2"1"0,-3 0 0,-5 3 0,0-1 0,1 1 0,-1 1 0,1 2 0,-2 4 0,1-1 0,2 0 0,1-1 0,0-1 0,1 0 0,0-2 0,1 0 0,2-3 0,1-1 0,-1-4 0,-1-1 0,1 1 0,-2 3 0,2 0 0,0 0 0,2-2 0,-1-3 0,0-1 0,2-1 0,1 0 0,-1-1 0,1 0 0,2-1 0,4-2 0,5 0 0,1 2 0,3 2 0,2 2 0,2 2 0,2 0 0,1 2 0,-1 0 0,3 2 0,-2 0 0,1 0 0,-2-1 0,0-1 0,-1 0 0,1 0 0,1 1 0,-1-1 0,0 3 0,-1 0 0,0-1 0,0 2 0,-1-2 0,-1 0 0,-2 0 0,0-2 0,-3-2 0,-4-1 0,-2-3 0,-3-1 0,-1-1 0,-1-2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3:19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24575,'7'12'0,"1"0"0,1-1 0,-2-2 0,1 2 0,0-1 0,0 2 0,0 0 0,0-1 0,-1 3 0,1 0 0,0 1 0,2 1 0,1 0 0,2 1 0,-1 1 0,-1 1 0,-1-2 0,-2-2 0,-2-2 0,-1 0 0,1-1 0,0 1 0,2-1 0,-2-1 0,0 0 0,-1 1 0,0 2 0,2 1 0,0 0 0,-2-1 0,-1-2 0,-2-3 0,-1-6 0,-1-5 0,0-6 0,-1-4 0,-1-4 0,-1-2 0,-3 0 0,-1 0 0,2 0 0,-1 1 0,1 1 0,0 0 0,0 4 0,-1 1 0,2 2 0,-1 2 0,2 0 0,1 0 0,-2 1 0,2 0 0,0 0 0,0 1 0,0-1 0,0 0 0,0-1 0,0 2 0,2-1 0,0 2 0,0-1 0,0 0 0,0 0 0,0 0 0,0-1 0,0 0 0,0-1 0,0 0 0,0 0 0,0 0 0,0-2 0,2 1 0,2-1 0,1-1 0,3-2 0,1-1 0,-1 0 0,2 1 0,0 2 0,1 1 0,0 1 0,-1 0 0,0 0 0,1 0 0,-1 2 0,1 0 0,0 0 0,0 2 0,0 0 0,-1 2 0,0 2 0,0 0 0,-2 0 0,0 0 0,0 2 0,-1 1 0,0 2 0,1 3 0,-2 0 0,0 1 0,0 1 0,-2-1 0,-2 1 0,0-1 0,-2 1 0,0-1 0,0-1 0,0 0 0,0-1 0,0 0 0,0-1 0,0 1 0,0-1 0,0-1 0,0 1 0,0-1 0,-2 0 0,-1-2 0,-1-2 0,-1-1 0,3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4:54.4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1398 24575,'7'-4'0,"-1"-1"0,-3 2 0,1-1 0,1 0 0,0 2 0,2-1 0,-2 0 0,1 0 0,-1-2 0,3-1 0,0-1 0,1-2 0,1-2 0,1-4 0,2-2 0,3-4 0,3-1 0,-1 1 0,-1 1 0,-1 3 0,0 2 0,-1-1 0,1 0 0,1 1 0,1-3 0,3-1 0,3 0 0,2-1 0,4 1 0,2-1 0,-1 1 0,1 2 0,-1 0 0,2-2 0,3-2 0,4-1 0,3-2 0,2 0 0,1-2 0,1-1 0,1-3 0,6-1 0,7-1 0,6-1 0,3 1 0,1 1 0,2 1 0,4 2 0,1 1 0,0 0 0,-7 3 0,-9 4 0,-8 6 0,-7 2 0,-4 3 0,3-1 0,3 1 0,8 2 0,4-1 0,3 1 0,0 0 0,-3 0 0,-6 1 0,-5 0 0,-5 2 0,1-4 0,4-1 0,4-1 0,0-2 0,0 1 0,-3-1 0,4 0 0,6 0 0,5 1 0,8-1 0,0-2 0,0 1 0,-3-1 0,-4 1 0,0 0 0,0 0 0,0-1 0,-1 1 0,-5 1 0,-4 1 0,-2 2 0,-5 1 0,1-1 0,-4 0 0,1 0 0,0 1 0,2 1 0,3 0 0,4 0 0,7-1 0,3 1 0,0 0 0,-1 2 0,-3 1 0,0-1 0,1 3 0,1 0 0,2 2 0,0 0 0,-2 0 0,-8 2 0,-9 0 0,-9 2 0,-6 0 0,-1-2 0,1 0 0,1-2 0,-3 0 0,-7 0 0,-5 0 0,-11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4:57.6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 24575,'21'0'0,"9"0"0,7 0 0,12 0 0,-5 0 0,-1 0 0,-4-2 0,-1-1 0,4 1 0,0 0 0,-3 2 0,3 0 0,1 0 0,1 0 0,0 0 0,1 0 0,3 0 0,1 0 0,0 2 0,2 2 0,4 6 0,6 2 0,5 0 0,0 1 0,-3-2 0,-5-1 0,-5 0 0,-6-2 0,-7-1 0,-6 0 0,-2 0 0,-1 1 0,3 0 0,3-1 0,6-1 0,8-1 0,4 0 0,3 1 0,1-1 0,-2 3 0,0 0 0,2 3 0,1 1 0,3 0 0,6 3 0,2-2 0,-1-3 0,-5-1 0,-8-3 0,-6 1 0,-3-1 0,-1 0 0,2 2 0,3 2 0,1 2 0,-3 2 0,-5 1 0,-7-2 0,-5-2 0,-3 1 0,-3-1 0,1 1 0,6 4 0,7 2 0,11 9 0,10 5 0,7 6 0,1 3 0,-5-3 0,-9-3 0,-12-7 0,-12-6 0,-9-4 0,-7-4 0,-3-3 0,-3-3 0,-2-1 0,0-2 0,-3 1 0,-1-1 0,0-1 0,0 1 0,0 1 0,-1 0 0,2 1 0,1 1 0,2 2 0,1 1 0,3 8 0,2 5 0,1 9 0,3 7 0,0 1 0,-1 1 0,-2-4 0,-5-7 0,-6-4 0,-3-4 0,-1-4 0,0-2 0,0-3 0,0 0 0,0-3 0,0-1 0,0 0 0,0-3 0,-2-1 0,-2 0 0,-1-2 0,-1 1 0,-2-1 0,2 2 0,-2-1 0,1 3 0,-3 1 0,0 0 0,-1-1 0,2-2 0,4-4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5:01.1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0 24575,'0'18'0,"0"1"0,0 2 0,-4 1 0,0 0 0,-1-1 0,1-3 0,4 0 0,0-3 0,0 1 0,0 0 0,0 0 0,1 0 0,2-1 0,3 1 0,3 0 0,3 1 0,1 1 0,0 1 0,1-2 0,-1-1 0,3-1 0,-1 1 0,1-2 0,2 0 0,3 0 0,6 1 0,4 2 0,2 0 0,2 0 0,-1 0 0,1 1 0,0-3 0,-3 0 0,0-1 0,0 0 0,1-1 0,1-1 0,2-1 0,1 1 0,5 2 0,3-1 0,2 1 0,0-1 0,-1-1 0,0 0 0,0-3 0,0 1 0,0-1 0,-3-1 0,-1 1 0,1-2 0,-3-1 0,1-2 0,0 0 0,1 0 0,5 0 0,5 1 0,3-2 0,4 1 0,-1-1 0,0 0 0,-2 1 0,-4-1 0,2-1 0,-3 2 0,-1-2 0,1 0 0,0 0 0,4 0 0,2 1 0,5 1 0,5 1 0,6 0 0,3 0 0,-6 0 0,-5 0 0,-8 0 0,-3 2 0,-3 0 0,2 0 0,2 0 0,3 0 0,7 2 0,7 2 0,11 0 0,-31-5 0,3 1 0,6 0 0,2 0 0,13 1 0,3 0 0,2-1 0,0-1 0,-3-1 0,-1-2 0,-4-1 0,-3-1 0,-16-1 0,-4 0 0,31-4 0,-27-5 0,-18-6 0,-14-2 0,-10 3 0,-8 6 0,-3 5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5:05.4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4578 0 24575,'-25'0'0,"-2"3"0,-5 3 0,2 1 0,2 3 0,-1 2 0,2 0 0,0 1 0,4-4 0,6-2 0,3 0 0,1-2 0,1 1 0,2-1 0,0 0 0,0 0 0,-2 1 0,-3 2 0,-3 1 0,-3 3 0,-4 2 0,-1-1 0,-4 2 0,-2 0 0,-2 1 0,0 2 0,-1-1 0,-2 0 0,-1 1 0,-2 0 0,0-1 0,1 1 0,1-1 0,4-1 0,2-2 0,3-2 0,0-1 0,-2 1 0,-3 2 0,-8 2 0,-9 3 0,-9 0 0,-7 1 0,1-1 0,3 1 0,3-1 0,3 0 0,0 0 0,1-1 0,4 0 0,4-3 0,7-3 0,4-2 0,4-2 0,-2 0 0,0 0 0,-3 1 0,-4 0 0,2 0 0,-1 0 0,1 1 0,-3 0 0,-4 2 0,0 0 0,0 0 0,4-2 0,6-1 0,3-1 0,-1-1 0,0 0 0,-6 0 0,-1 1 0,-2 1 0,-2-2 0,0-1 0,-3-1 0,0 0 0,-1-1 0,1 0 0,4 0 0,4 0 0,2 1 0,-1-1 0,-3 2 0,-5 1 0,-4 2 0,-3 1 0,-5 2 0,0 0 0,0 1 0,4-2 0,10-4 0,9-4 0,8-1 0,5-2 0,2 0 0,-2 0 0,-2 0 0,-4 0 0,-2 0 0,0 0 0,-5 0 0,-1 0 0,1 1 0,0 3 0,2 0 0,3 2 0,2-2 0,2 1 0,2-1 0,3-1 0,0-1 0,2-2 0,3 0 0,1 0 0,1 0 0,0 0 0,-1 0 0,-1 2 0,-2 0 0,0 0 0,2-1 0,-2-1 0,-1 0 0,-3 0 0,-4 1 0,-1 0 0,-1 2 0,4-1 0,2 0 0,5-1 0,4 1 0,2 5 0,4 4 0,3-3 0,2-1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0.42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30 53 24575,'-16'-16'0,"4"1"0,11 4 0,2 4 0,2 4 0,5 3 0,-2 0 0,1 0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0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62 203 24575,'-13'0'0,"0"0"0,2-1 0,1 0 0,4-8 0,2-9 0,3-12 0,1-7 0,2-1 0,7 5 0,9 12 0,8 10 0,1 8 0,-3 3 0,-7 6 0,-8 9 0,-5 11 0,-3 10 0,-1 5 0,-3-3 0,-7-6 0,-5-6 0,-6-7 0,1-6 0,2-8 0,0-3 0,3-3 0,4-3 0,4-8 0,4-10 0,3-3 0,2 1 0,3 9 0,2 8 0,1 5 0,-3 2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2.03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85 24575,'0'-24'0,"0"1"0,0 5 0,1 7 0,3 4 0,3 6 0,1 4 0,-2 4 0,-3 5 0,-3 3 0,0 0 0,0-2 0,0-3 0,0-5 0,0-4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3.58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44 24575,'0'-21'0,"4"5"0,5 11 0,3 3 0,2 2 0,-2 0 0,-4 1 0,-3 2 0,-2 5 0,-3 7 0,0 4 0,0 2 0,-1-6 0,-1-7 0,-2-5 0,-1-3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4.93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 77 24575,'-4'-24'0,"1"2"0,5 7 0,3 5 0,2 6 0,5 3 0,-1 1 0,-3 1 0,-3 5 0,-3 4 0,-1 4 0,-1 1 0,-2-4 0,-1-3 0,-2-6 0,0-2 0,1-9 0,2 3 0,1-4 0,1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6.69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20 24575,'11'-11'0,"0"2"0,-2 9 0,0 0 0,-3 0 0,0 0 0,0 0 0,1 0 0,1 0 0,0 0 0,0 0 0,0 1 0,-2 3 0,-1 1 0,-2 1 0,0 0 0,4-8 0,-5 9 0,4-6 0,-7 11 0,-3 0 0,-4-4 0,-3-3 0,1-3 0,4-2 0,3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38.84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14 69 24575,'-7'-19'0,"1"-1"0,6 8 0,1 2 0,1 4 0,2 4 0,1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0.42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21 94 24575,'-11'-17'0,"2"-3"0,8-1 0,5 3 0,2 7 0,4 6 0,3 4 0,-2 1 0,-1 1 0,-5 4 0,-4 3 0,-1 5 0,0-1 0,0-4 0,0-4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2.45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61 24575,'4'-28'0,"5"5"0,3 16 0,4 4 0,-1 3 0,-1 1 0,-3 4 0,-5 5 0,-3 5 0,-2 3 0,-1 0 0,-1-5 0,-3-5 0,-4-4 0,-3-4 0,-1-2 0,3-4 0,4-5 0,3-3 0,2 1 0,1 5 0,1 3 0,1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4.22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61 24575,'0'-19'0,"0"4"0,2 8 0,1 5 0,1 18 0,0-5 0,-2 8 0,-2-20 0,0-19 0,3 3 0,5-4 0,2 16 0,-2 6 0,-2 5 0,-4 3 0,-2 1 0,0-4 0,0-3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5.95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34 46 24575,'4'-17'0,"3"5"0,6 6 0,0 4 0,-1 2 0,-3 1 0,-3 1 0,-3 5 0,-2 5 0,-1 5 0,0-1 0,-2-4 0,-2-5 0,-6-5 0,-3-2 0,-1 0 0,1 0 0,4-2 0,3-5 0,4-7 0,1-4 0,2 0 0,3 4 0,5 6 0,4 5 0,0 2 0,-2 8 0,-5 7 0,-3 6 0,-3 5 0,-6-2 0,-6-6 0,-6-7 0,-2-6 0,3-4 0,9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7.77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70 57 24575,'-14'16'0,"-2"-6"0,1-6 0,2-5 0,6 0 0,4-4 0,2-6 0,1-5 0,0-4 0,1 3 0,4 7 0,4 5 0,2 5 0,1 0 0,-2 1 0,-3 3 0,-4 7 0,-2 6 0,-1 5 0,-1 0 0,-3-7 0,-2-7 0,1-6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0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97 24575,'3'10'0,"0"5"0,-4 4 0,-2-2 0,-2-6 0,-2-6 0,0-4 0,1-2 0,1-4 0,3-8 0,2-10 0,16-9 0,22-1 0,29 7 0,27 9 0,2 9 0,-13 6 0,-24 6 0,-26 7 0,-18 8 0,-9 9 0,-6 3 0,-5-4 0,-3-4 0,-3-5 0,-3-5 0,-1-6 0,-1-3 0,0-4 0,5-3 0,3-6 0,3-6 0,3-5 0,0-2 0,2 4 0,0 5 0,-2 6 0,-4 8 0,-5 5 0,-6 1 0,1-2 0,4-3 0,5-5 0,4-7 0,1-9 0,2-5 0,8-1 0,9 7 0,12 8 0,10 6 0,0 4 0,-4 0 0,-9 5 0,-9 6 0,-6 10 0,-6 10 0,-7 5 0,-7-1 0,-7-4 0,-8-7 0,-6-6 0,-3-7 0,-4-4 0,-1-5 0,-6-2 0,-2 0 0,0 0 0,2 0 0,11-5 0,10-6 0,11-5 0,7-5 0,5 2 0,3 4 0,7 3 0,6 6 0,7 2 0,2 2 0,-3 2 0,-2 0 0,-4 1 0,-7 1 0,-2 5 0,-4 3 0,-1 6 0,-1 4 0,-1 1 0,-2-1 0,-3-4 0,-2-8 0,2-14 0,1-15 0,4-17 0,5-8 0,14 3 0,18 8 0,14 15 0,-2 10 0,-11 7 0,-17 8 0,-12 7 0,-5 5 0,-5 3 0,-5-6 0,3-6 0,-2-5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49.79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138 70 24575,'0'-20'0,"2"6"0,0 8 0,-17 11 0,5-1 0,-14 4 0,13-8 0,4-3 0,3-5 0,4-4 0,0 1 0,1 3 0,3 5 0,3 2 0,0 2 0,-1 7 0,-4 4 0,-1 4 0,-1 2 0,-2-4 0,-5-5 0,-6-4 0,-3-4 0,-2-1 0,1 0 0,5 0 0,3-3 0,5-6 0,3-4 0,2-1 0,5 4 0,4 7 0,7 2 0,2 1 0,-4 4 0,-4 5 0,-6 4 0,-3 2 0,-3 0 0,-2-5 0,-3-3 0,-2-5 0,2-2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1.96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44 1 24575,'0'19'0,"0"-2"0,-1-6 0,-2-3 0,-2-5 0,-1-2 0,0-1 0,2-7 0,2-3 0,0-6 0,2 2 0,2 5 0,1 5 0,1 19 0,-2-8 0,-2 10 0,-4-14 0,-2-2 0,0-1 0,1-4 0,2-2 0,2-3 0,1 1 0,0 3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3.52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37 120 24575,'-16'-4'0,"4"-7"0,7-8 0,3-3 0,1 0 0,2 3 0,3 8 0,5 2 0,4 6 0,1 5 0,-1 4 0,-5 8 0,-4 6 0,-2 3 0,-2-3 0,-2-5 0,-4-8 0,-4-3 0,-3-4 0,2-2 0,4-2 0,4 1 0,3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5.74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17 95 24575,'12'-11'0,"-2"2"0,-4 9 0,-2 0 0,-8-10 0,4 5 0,-5-6 0,11 9 0,-1 1 0,3 1 0,-4 1 0,-2 4 0,0 4 0,-2 4 0,-1 1 0,-2-4 0,-5-4 0,-3-4 0,-4-2 0,3-1 0,2-3 0,5-5 0,4-5 0,0-3 0,1 1 0,0 1 0,0 4 0,2 2 0,2 3 0,4 4 0,1 1 0,-1 2 0,-3 5 0,-4 5 0,-1 0 0,0-3 0,0-3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7.81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33 164 24575,'-8'-34'0,"3"-4"0,4 3 0,1 5 0,1 10 0,3 13 0,4 8 0,3 6 0,0 4 0,-1 3 0,-2 2 0,-2 0 0,-2-1 0,-2 1 0,0 0 0,-2-1 0,0 0 0,0-3 0,-2-1 0,-4-5 0,-6-1 0,-3-4 0,-4-1 0,5-1 0,3-6 0,5-6 0,5-3 0,1-2 0,3 5 0,2 3 0,3 5 0,-1 4 0,-3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6:59.62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71 17 24575,'8'32'0,"-2"-1"0,-6-3 0,0-4 0,0-7 0,-1-1 0,-5-4 0,-4-3 0,-5-3 0,-3-6 0,4-6 0,3-8 0,5-7 0,3-6 0,3 0 0,0 2 0,0 5 0,0 4 0,4 5 0,2 1 0,4 4 0,4 2 0,0 2 0,0 2 0,-1 0 0,-3 0 0,-3 1 0,-3 3 0,-3 5 0,-1 4 0,-4 4 0,-6-1 0,-5-6 0,-3-5 0,2-7 0,5-8 0,4-6 0,4-5 0,1 5 0,2 6 0,0 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57:01.34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0 149 24575,'0'-16'0,"0"-1"0,1 5 0,1 0 0,3 2 0,4 3 0,1 2 0,2 2 0,1 0 0,-1 1 0,1 2 0,-4 0 0,-3 1 0,-2 3 0,-3 4 0,-1 4 0,0 1 0,0 3 0,0-2 0,-1-3 0,-2-4 0,-3-4 0,-3-3 0,-2 0 0,-1 0 0,1 0 0,0-1 0,3-3 0,2-7 0,4-7 0,1-6 0,1-2 0,0 1 0,3 5 0,3 7 0,3 6 0,2 5 0,-3 4 0,-3 3 0,-3 4 0,-2 5 0,0 0 0,0-2 0,0-5 0,0-4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1:56.46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223 79 24575,'4'19'0,"0"-1"0,-4-4 0,0-1 0,-1 2 0,-1-7 0,-5 0 0,-3-7 0,-3-1 0,0 0 0,1-2 0,1-3 0,3-5 0,4-2 0,1-1 0,1 2 0,-1 1 0,0 0 0,1 1 0,0 1 0,1 0 0,1 1 0,0 0 0,0-1 0,0 0 0,0 0 0,0 1 0,0 0 0,0 1 0,0 1 0,1 0 0,4 1 0,3 2 0,5 0 0,3 2 0,2 0 0,0 0 0,0 0 0,-2 0 0,-1 2 0,-3 3 0,-5 3 0,-3 1 0,-2 0 0,0-1 0,0 1 0,-1-1 0,-1 1 0,0-1 0,0 2 0,0-1 0,0 1 0,0 1 0,0-1 0,-4 2 0,-4-2 0,-2 0 0,-4-1 0,-1 0 0,-4-1 0,-2 0 0,-1-1 0,2-2 0,-1-2 0,3-1 0,-1-2 0,2 0 0,1 0 0,1-1 0,2-3 0,2-5 0,2-1 0,2-3 0,1 0 0,2 0 0,2 0 0,1-2 0,1-2 0,0 0 0,1-1 0,2 2 0,5 2 0,4 2 0,3 3 0,3 3 0,0 3 0,0 1 0,0 2 0,-1 0 0,1 0 0,0 0 0,0 0 0,-2 0 0,-2 0 0,-1 2 0,-1 2 0,-3 2 0,0 2 0,-4 1 0,1-1 0,-3 0 0,0 0 0,-1-1 0,-2 2 0,0 0 0,0 1 0,-2 1 0,-3 0 0,-5-1 0,-4-1 0,-1-3 0,-1 0 0,1-2 0,-1-2 0,2-1 0,0-1 0,3-3 0,5-4 0,2-6 0,3-6 0,1-4 0,0 1 0,0 1 0,1 5 0,3 6 0,4 5 0,6 3 0,3 2 0,1 0 0,-3 0 0,-6 2 0,-4 1 0,-4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2:33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24575,'10'0'0,"0"0"0,0 0 0,5 0 0,-3 0 0,3 0 0,-4 0 0,-1 0 0,2 0 0,1 0 0,2 0 0,1 0 0,-1 0 0,1 0 0,1 0 0,1 0 0,2 0 0,2 0 0,2 0 0,2 0 0,4 0 0,2 0 0,5 0 0,3 2 0,6 1 0,3 2 0,-1-1 0,0-2 0,-5 0 0,-3-2 0,0 0 0,0 0 0,3 0 0,0 0 0,3 0 0,-3 0 0,0 2 0,2 0 0,2 1 0,3 1 0,0-2 0,-1 2 0,-2-1 0,-2 0 0,0-1 0,3-1 0,2 1 0,3 0 0,2 3 0,1-1 0,2 1 0,0 0 0,4-3 0,-1 0 0,2-2 0,4 1 0,2 2 0,3 0 0,1-1 0,-5 1 0,-4-1 0,-4 1 0,-3 1 0,6-1 0,10 2 0,11 2 0,6 1 0,-1 3 0,-8-2 0,-9-2 0,-10-1 0,-7-1 0,-6 0 0,-2 0 0,-1-3 0,-1 0 0,1-2 0,2 0 0,4 0 0,2 0 0,3 0 0,-1 0 0,-2 0 0,-1 0 0,-3 0 0,-2 0 0,-2 0 0,-1 0 0,-2 2 0,0 1 0,-3-1 0,0 0 0,1-2 0,0 0 0,2 0 0,2 2 0,1 0 0,-5 2 0,-4 0 0,-9-2 0,-4 2 0,-6-1 0,-1-1 0,-2-1 0,1 1 0,-1 1 0,1-1 0,0 2 0,2-2 0,0 0 0,0 1 0,-4-1 0,-2 0 0,-2-1 0,-1 1 0,0 0 0,0 0 0,-1 0 0,-1-2 0,-2 0 0,1 0 0,-2 0 0,1 0 0,-1 1 0,-1 1 0,-1-2 0,-2 0 0,-4-1 0,4-1 0,-3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2:35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24575,'11'3'0,"0"2"0,-1 2 0,0 0 0,-1 1 0,0 0 0,0-1 0,3 3 0,0 0 0,1 0 0,1 1 0,0 0 0,2 1 0,-1 2 0,-1 0 0,0 1 0,-2 1 0,-2-2 0,0-2 0,-2-4 0,-1-1 0,-1-1 0,-2 0 0,-1 0 0,0-1 0,-1 0 0,0-2 0,-2 1 0,0 1 0,-2 1 0,-5 1 0,-8 3 0,-8 0 0,-5 1 0,1-3 0,3-4 0,4-2 0,5-2 0,4 0 0,3 0 0,3 1 0,1 1 0,1 1 0,0 1 0,-1 0 0,1-2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75 144 24575,'16'3'0,"-1"6"0,-3 8 0,-6 8 0,-3 4 0,-3-4 0,0-5 0,-1-3 0,-4-7 0,-3-2 0,-2-4 0,2-12 0,5-10 0,1-7 0,2-2 0,0 6 0,2 9 0,2 5 0,5 4 0,3 3 0,-2 1 0,-4 3 0,-4 3 0,-2 6 0,0 4 0,-4 2 0,-4-2 0,-4-6 0,-2-4 0,2-10 0,3-17 0,3-15 0,3-11 0,4-1 0,6 8 0,7 11 0,7 13 0,2 8 0,-3 6 0,-4 5 0,-7 4 0,-4 8 0,-3 5 0,-2 5 0,0 3 0,-5-1 0,-6 1 0,-6-5 0,-4-7 0,-2-7 0,0-6 0,0-4 0,0-2 0,5-6 0,6-10 0,5-11 0,6-9 0,1-2 0,1 0 0,6 6 0,9 8 0,9 10 0,4 9 0,1 4 0,-3 5 0,-4 6 0,-2 7 0,-5 6 0,-6 3 0,-5-1 0,-4 2 0,-1 2 0,-1 2 0,-4-1 0,-6-2 0,-6-3 0,-3-4 0,0-6 0,1-6 0,-1-5 0,2-3 0,0-8 0,4-9 0,7-9 0,3-5 0,4 4 0,4 5 0,8 6 0,6 6 0,4 7 0,-2 2 0,-10 2 0,-5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2:38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24575,'-31'4'0,"7"5"0,-15 6 0,18 1 0,4 0 0,5-4 0,2-3 0,3 0 0,2-3 0,0 0 0,1-1 0,0 1 0,0 0 0,2 0 0,-2-2 0,2 1 0,-1-1 0,0 2 0,-1-3 0,0 1 0,-1-1 0,2 0 0,1 1 0,-1-2 0,1-1 0,0 1 0,1 0 0,1 1 0,0 1 0,0-1 0,1 0 0,4 1 0,4 3 0,9 3 0,7 4 0,5 3 0,2 0 0,-2 3 0,-3 0 0,-4 3 0,0 1 0,-3-2 0,-2-2 0,-1-2 0,-1-1 0,-1-3 0,1 0 0,0-2 0,-1-2 0,0 0 0,-3-2 0,-2-1 0,-6-3 0,-1-2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2:40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24575,'16'16'0,"7"7"0,6 8 0,-1-2 0,-4-2 0,-4-3 0,-3-4 0,0 1 0,-4-4 0,-2-1 0,-2 0 0,-2-1 0,1 1 0,-4-1 0,2 0 0,-2-1 0,0-3 0,-1-1 0,-1-3 0,0-1 0,-2-4 0,-2-9 0,0-3 0,-1-9 0,-3 1 0,0-3 0,-2 0 0,2 1 0,0 0 0,2 2 0,0 0 0,1 3 0,1 2 0,0 2 0,2 3 0,0 2 0,0-1 0,0 1 0,0 0 0,0 0 0,0 0 0,0-1 0,0 1 0,0 0 0,1-1 0,0 1 0,3 1 0,2 0 0,3-1 0,1 0 0,2-2 0,-2 1 0,-1-1 0,0 1 0,-1 1 0,1 1 0,1 2 0,0 1 0,1 0 0,-2 2 0,1 0 0,-1 0 0,-1 0 0,0 0 0,0 0 0,-2 2 0,-2 1 0,-1 5 0,0 3 0,-1 0 0,0 2 0,-2-2 0,0 0 0,0-1 0,0-2 0,-2-3 0,-2-2 0,-3-3 0,-3 0 0,1 0 0,3 0 0,3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5:01.0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1675 24575,'13'0'0,"-1"0"0,0 0 0,-1 0 0,0-3 0,4-3 0,4-4 0,6-3 0,1 0 0,-1 0 0,-4 1 0,-1 2 0,0 0 0,1 0 0,1-2 0,1-1 0,0 0 0,-4 2 0,-2 1 0,-1 0 0,0 0 0,-1-1 0,3 1 0,2-2 0,1-2 0,-1 1 0,-2 0 0,-3 2 0,1 1 0,0-1 0,2-2 0,5-2 0,3-1 0,2-1 0,-2 0 0,-3 3 0,-5 1 0,-1 2 0,-1 1 0,-1-2 0,1-1 0,-1-1 0,3 0 0,2 0 0,2 2 0,0 0 0,-2 2 0,0 1 0,0 0 0,0 0 0,2 1 0,-1 0 0,1-2 0,1 1 0,0-1 0,-1 0 0,0 3 0,-2-1 0,-2 1 0,-1 0 0,-3 1 0,-1-1 0,3-3 0,1-1 0,2-1 0,-2 1 0,-2 3 0,-3-1 0,-3 1 0,1-3 0,1-2 0,3-2 0,2-2 0,2-3 0,1-3 0,4-3 0,0 3 0,-2 3 0,0 3 0,-3 3 0,1 2 0,-2 0 0,1 0 0,5 0 0,3-2 0,2 1 0,2-2 0,0 1 0,4 1 0,4-2 0,-1 1 0,0 0 0,-3 0 0,-4 3 0,-2 0 0,-3 2 0,2 0 0,1-1 0,0 0 0,2 1 0,0-1 0,2 2 0,5 0 0,5-1 0,6 0 0,5 0 0,1 0 0,-5 0 0,-8 2 0,-8 1 0,-6 2 0,-1 0 0,0-1 0,-1 1 0,0-1 0,-1-1 0,0 0 0,-1 0 0,0 1 0,4-3 0,2 0 0,4-2 0,1 0 0,1 0 0,0 0 0,-1 2 0,2-1 0,2 0 0,7-1 0,10-3 0,6 0 0,6 0 0,-5-2 0,-6 3 0,-7 0 0,-8 2 0,-6 1 0,-3 0 0,-2 0 0,-1 0 0,-2 1 0,-5 2 0,-5 3 0,-7 1 0,-4 0 0,-2 0 0,2 1 0,7 0 0,3 1 0,11 0 0,10-3 0,5-1 0,6-1 0,-5-1 0,-3 1 0,-3 1 0,1-3 0,5 3 0,6 1 0,10-1 0,7 2 0,4-1 0,-1-1 0,-6 2 0,-8-2 0,-6 0 0,-5 1 0,-2 1 0,1 2 0,-2 0 0,2-2 0,-3-1 0,0-1 0,1-1 0,-1 2 0,3-1 0,4 2 0,2-2 0,4 1 0,3-2 0,2-1 0,5-3 0,0-3 0,-4 0 0,-8 3 0,-13 5 0,-12 2 0,-14 2 0,-5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6:13.9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5633 0 24575,'40'0'0,"10"0"0,17 0 0,-1 0 0,-5 0 0,-6 0 0,-4 0 0,5 0 0,-2 0 0,3 0 0,3 0 0,4 0 0,3 0 0,-4 0 0,-8 0 0,-7 0 0,-3 0 0,2 0 0,5 0 0,3 0 0,-2 0 0,-4 0 0,-5 0 0,-3 0 0,3 0 0,10 0 0,11 0 0,5 0 0,-3 0 0,-10 1 0,-9 1 0,-3 0 0,5 0 0,8-1 0,6 2 0,-3 0 0,-3 4 0,-5 1 0,-4 1 0,1 1 0,2-1 0,3 1 0,1 0 0,-2 0 0,-2-1 0,-4 1 0,-1-2 0,2 0 0,0-2 0,3-3 0,-1 1 0,-4-1 0,-2 2 0,-2-1 0,1 0 0,5 0 0,0 0 0,0 1 0,-2 0 0,-2 2 0,1 0 0,0-1 0,0-1 0,-4 1 0,-3 0 0,-6 0 0,-3 1 0,0-3 0,0 1 0,4-1 0,3 0 0,1 0 0,-1-2 0,-1 0 0,-2-1 0,3 2 0,1 1 0,-1 2 0,2-1 0,1 1 0,5 0 0,4 2 0,0 1 0,2 2 0,-2 1 0,3 3 0,1 1 0,-2 1 0,-1 1 0,-5 0 0,-7 0 0,-5-1 0,-1 0 0,1 0 0,3 3 0,2 0 0,-1 2 0,0 2 0,-5-2 0,-5 0 0,-5-2 0,-3 0 0,0 2 0,4 2 0,2 5 0,-1 4 0,1-1 0,-3-2 0,-5-4 0,-2-3 0,-5-3 0,-2 0 0,2 3 0,2 3 0,4 8 0,1 10 0,2 10 0,-2 3 0,-2-2 0,-3-7 0,-5-7 0,-2-6 0,-3-3 0,-2-2 0,0-1 0,-2 1 0,-7 0 0,-7 2 0,-6 1 0,-2 0 0,3-4 0,3-2 0,-1 2 0,-4 6 0,-4 8 0,-2 2 0,0 1 0,3-2 0,-2-1 0,-4 2 0,-6 3 0,-3-2 0,0-4 0,4-10 0,6-7 0,2-7 0,6-5 0,2-5 0,-6 1 0,-5-1 0,-12 4 0,-10 4 0,-4 1 0,-1 2 0,3-3 0,6-4 0,5-4 0,3-4 0,0 0 0,0 1 0,-3 0 0,-5 1 0,-8 4 0,-6 0 0,-6 3 0,3 1 0,4-1 0,0 1 0,0 1 0,-3 0 0,-3 1 0,0-2 0,0-2 0,0-3 0,3-3 0,0-1 0,3 0 0,-1 0 0,1-1 0,3 1 0,3 0 0,3 1 0,0 1 0,-5 2 0,-7 0 0,-7 1 0,-6 1 0,1-1 0,5-1 0,5-1 0,4-1 0,1 0 0,-3 0 0,-4 3 0,-3 0 0,0-1 0,2-1 0,1 0 0,1-1 0,2-1 0,7 1 0,3-1 0,3 1 0,-3 0 0,-6 1 0,-7 2 0,-6-1 0,2 0 0,1-2 0,4 0 0,-2 0 0,-6 4 0,-1 0 0,-1 1 0,5-2 0,6-2 0,3-1 0,4-1 0,-2 1 0,-4 0 0,0-1 0,0 2 0,7-1 0,6-2 0,3 1 0,-2-1 0,-7 0 0,-7 2 0,0-2 0,5-1 0,8-2 0,3 0 0,2 1 0,0-1 0,3 2 0,6-1 0,4-1 0,1 0 0,-2 0 0,-1 0 0,-1 1 0,0-1 0,-3-2 0,-8 2 0,-9 1 0,-7 0 0,0-1 0,5-2 0,7 0 0,3 0 0,2 0 0,0 0 0,1 0 0,3 0 0,1 0 0,0 0 0,-2 0 0,-2 0 0,-3 0 0,-2 0 0,-2 0 0,-5 0 0,-4 0 0,-6 0 0,-2 0 0,3 0 0,3 0 0,11 0 0,6 0 0,8 0 0,3 0 0,0 0 0,-4 0 0,-9-3 0,-10 1 0,-8-1 0,-1 1 0,4 2 0,10 0 0,10 0 0,8-2 0,4 0 0,-2-1 0,-12 1 0,-10 2 0,-7 0 0,-2 0 0,3 0 0,4 0 0,0 0 0,-4 0 0,-6 0 0,-7 0 0,-7 0 0,-2 0 0,2 0 0,4 0 0,6 0 0,5-3 0,2-9 0,4-5 0,3-4 0,0-2 0,6 1 0,0-1 0,1-3 0,-5 1 0,-6 0 0,-4-2 0,-2 2 0,4-2 0,9-1 0,10-1 0,8 0 0,8 1 0,4 1 0,1-1 0,-1-2 0,-2-3 0,1 1 0,0 0 0,2 0 0,4 1 0,2-1 0,4 1 0,2-4 0,0-4 0,-1-4 0,1-5 0,2-4 0,2 0 0,6-1 0,2-1 0,2 0 0,0-3 0,0 2 0,0 4 0,3 6 0,2 9 0,3 10 0,2 9 0,-1 6 0,0 3 0,0 0 0,0 3 0,-1 0 0,1 0 0,-1 1 0,2 0 0,2 0 0,2 1 0,1-1 0,1 1 0,-2 1 0,-3 2 0,-2 0 0,-3 0 0,-1 0 0,-1 0 0,-1 0 0,1-1 0,-1 0 0,0-1 0,4 0 0,11 1 0,12-3 0,3-2 0,1-3 0,-8 1 0,-8 4 0,-7 1 0,-5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18.9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45 102 24575,'-17'-1'0,"3"-4"0,6-6 0,4-4 0,2-3 0,2 2 0,1 2 0,4 3 0,5 4 0,6 4 0,1 3 0,-2 1 0,-7 2 0,-4 4 0,-3 4 0,-1 3 0,0 2 0,-4-4 0,-4-5 0,-3-3 0,-1-4 0,2-3 0,5-4 0,2-1 0,3 1 0,0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20.8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69 24575,'-3'-20'0,"1"2"0,6 3 0,5 5 0,3 6 0,1 2 0,-3 3 0,-3 4 0,-3 7 0,-4 5 0,0 2 0,-4-3 0,-6-7 0,-4-4 0,0-9 0,5-7 0,7-5 0,1 0 0,3 6 0,-1 6 0,3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23.2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59 24575,'0'-20'0,"2"3"0,4 7 0,5 3 0,1 4 0,-2 1 0,-3 4 0,-4 3 0,-2 4 0,-2 1 0,-2-3 0,-3-3 0,2-3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24.5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 81 24575,'-12'-25'0,"2"2"0,11 5 0,1 8 0,1 6 0,4 4 0,2 6 0,-1 9 0,-6 7 0,-11 3 0,-9-7 0,-1-9 0,5-6 0,7-3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28.1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 77 24575,'-11'-9'0,"2"-5"0,9-3 0,0 1 0,2 5 0,3 5 0,6 3 0,0 2 0,-1 5 0,-5 5 0,-5 4 0,-3 2 0,-4-3 0,-1-6 0,0-4 0,5-2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30.0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93 24575,'-7'-27'0,"1"2"0,6 7 0,0 5 0,3 7 0,3 3 0,5 3 0,2 0 0,-1 0 0,-4 3 0,-4 4 0,-2 5 0,-2 3 0,0-1 0,1-7 0,10-11 0,-2-1 0,9-4 0,-6 7 0,-1 2 0,-3 2 0,-4 3 0,-3 5 0,-1 2 0,-1 0 0,-2-5 0,-1-4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1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277 595 24575,'-8'0'0,"-1"-4"0,-2-5 0,3-10 0,1-4 0,6-4 0,1 0 0,0 4 0,2 3 0,4 8 0,5 8 0,3 2 0,2 2 0,0 3 0,-4 4 0,-4 7 0,-4 5 0,-3 4 0,-3 2 0,-6-3 0,-4-5 0,-4-7 0,0-7 0,3-6 0,2-7 0,4-9 0,2-7 0,3-5 0,2 3 0,3 6 0,5 6 0,4 7 0,3 5 0,0 4 0,-4 3 0,-4 4 0,-3 3 0,-4 4 0,0 6 0,0 6 0,-5 3 0,-6-1 0,-8-4 0,-7-6 0,0-6 0,1-6 0,-2-4 0,-4-2 0,-4 0 0,0 0 0,5-4 0,11-7 0,8-5 0,7-3 0,3 1 0,2 5 0,6 3 0,7 4 0,6 4 0,5 0 0,0 2 0,-2 0 0,-3 0 0,-3 0 0,-1 0 0,-2 0 0,-3 1 0,-5 2 0,-3 4 0,-2 4 0,-1 3 0,0 1 0,0 3 0,-4 0 0,-3-2 0,-4-2 0,-2-7 0,0-4 0,1-9 0,3-17 0,4-19 0,3-37 0,2 27 0,1-2 0,4-5 0,2 0 0,2 2 0,3 2 0,18-21 0,0 33 0,-6 24 0,-8 19 0,-4 13 0,-2 8 0,-4 8 0,-2 1 0,-3-3 0,-1-1 0,0-5 0,0-1 0,0-3 0,0 1 0,-2 2 0,-4 3 0,-2 1 0,-4-1 0,0-3 0,2-2 0,-1-3 0,0-2 0,1-4 0,0-4 0,0-3 0,0-4 0,0-9 0,2-10 0,3-15 0,3-9 0,10-1 0,14 3 0,11 12 0,10 12 0,1 11 0,-5 8 0,-5 10 0,-6 14 0,-8 15 0,-6 10 0,-6 0 0,-5-8 0,-6-10 0,-7-7 0,-7-6 0,-7-5 0,-4-5 0,1-5 0,1-4 0,3-4 0,4-8 0,6-6 0,6-6 0,4-1 0,2 1 0,1 1 0,0 6 0,4 4 0,6 5 0,5 3 0,5 2 0,0 3 0,-4 2 0,-5 3 0,-7 7 0,-3 8 0,-3 3 0,-7 1 0,-6-2 0,-3-5 0,-2-3 0,1-5 0,1-5 0,2-5 0,7-9 0,4-12 0,3-12 0,2-4 0,6 7 0,10 10 0,8 12 0,9 7 0,-2 2 0,-5 4 0,-8 9 0,-7 12 0,-6 11 0,-3 8 0,-6 2 0,-8-5 0,-6-8 0,-7-7 0,-2-9 0,-2-7 0,0-4 0,1-8 0,2-9 0,7-9 0,6-12 0,7-2 0,4 5 0,2 7 0,2 12 0,2 6 0,0 5 0,-2 2 0,0 0 0,-2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31.8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0 120 24575,'0'-36'0,"1"4"0,4 8 0,3 8 0,3 7 0,2 7 0,1 2 0,-2 3 0,-4 5 0,-4 4 0,-4 3 0,-1 1 0,-3-2 0,-4-3 0,-4-4 0,0-4 0,3-2 0,4-2 0,4-1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33.0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7 114 24575,'-4'-36'0,"2"2"0,7 12 0,6 7 0,3 9 0,0 6 0,-4 2 0,-6 6 0,-6 1 0,-8 0 0,-1-3 0,2-4 0,5-2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7:34.3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96 24575,'4'-28'0,"7"2"0,9 4 0,4 8 0,0 9 0,-5 4 0,-8 10 0,-4 10 0,-5 5 0,-8 1 0,-2-9 0,1-8 0,0-5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07.9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67 24575,'0'-17'0,"0"3"0,2 7 0,0 3 0,3 16 0,-3-7 0,-2 10 0,-6-13 0,-1-1 0,0-2 0,3-3 0,2-3 0,2-5 0,2 0 0,4 1 0,5 3 0,3 5 0,0 2 0,-2 2 0,-6 6 0,-3 7 0,-3 7 0,-3 1 0,-6-2 0,-6-7 0,-3-5 0,3-6 0,5-8 0,5-7 0,3-1 0,2 4 0,0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0.1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52 24575,'1'-24'0,"5"6"0,6 11 0,0 4 0,-3 4 0,-5 2 0,-3 4 0,-1 5 0,0 2 0,0 0 0,-2-2 0,-2-5 0,-2-3 0,2-5 0,0-11 0,3 4 0,2-5 0,1 11 0,0 21 0,0-6 0,-6 13 0,-4-17 0,-6-4 0,-1-4 0,0-1 0,5-5 0,3-7 0,3-9 0,6-4 0,4 4 0,6 8 0,4 7 0,2 5 0,-5 5 0,-6 6 0,-4 5 0,-3 3 0,0-3 0,-1-5 0,-1-6 0,-2-3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1.9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64 140 24575,'0'-30'0,"1"-4"0,6 2 0,6 7 0,4 12 0,1 8 0,-2 4 0,-5 3 0,-3 8 0,-5 9 0,-3 9 0,0 4 0,-2-5 0,-4-6 0,-5-6 0,-4-6 0,0-4 0,2-4 0,2-1 0,5-1 0,3-3 0,13 14 0,-8-2 0,6 13 0,-18-9 0,-9-5 0,-4-7 0,1-8 0,9-6 0,6 0 0,5 3 0,2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3.3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1 139 24575,'0'-44'0,"0"7"0,1 9 0,7 11 0,4 8 0,4 6 0,2 3 0,-2 4 0,-4 6 0,-5 8 0,-4 5 0,-3 2 0,0-3 0,-1-4 0,-3-4 0,-4-5 0,-3-5 0,-2-2 0,1-5 0,0-6 0,4-5 0,4-3 0,2 3 0,5 4 0,0 7 0,4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5.3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0 107 24575,'0'-29'0,"0"3"0,4 7 0,3 3 0,5 6 0,4 4 0,0 5 0,-3 5 0,-3 6 0,-5 7 0,-3 7 0,-2 1 0,0-2 0,-1-5 0,-2-6 0,-4-6 0,-4-3 0,-4-9 0,3-8 0,4-8 0,4-5 0,4 2 0,0 7 0,0 9 0,0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7.2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 21 24575,'18'-11'0,"-2"1"0,-5 13 0,-1 3 0,-3 4 0,-3 5 0,-3 1 0,-1 3 0,0-2 0,0-1 0,-2-3 0,-5-4 0,-4-4 0,-4-4 0,0-1 0,1-4 0,3-3 0,4-7 0,2-2 0,3 0 0,0 2 0,2 3 0,0 2 0,3 4 0,2 3 0,2 2 0,1 3 0,-4 4 0,-2 6 0,-2 4 0,0-1 0,-2-4 0,-6-6 0,-4-5 0,-4-3 0,3-5 0,6-7 0,4-5 0,3 0 0,3 5 0,2 6 0,-1 6 0,1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19.2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49 24575,'2'-19'0,"4"5"0,4 11 0,-1 2 0,-2 3 0,-5 4 0,-1 5 0,-1 7 0,0 2 0,0-3 0,-2-5 0,-2-6 0,-1-5 0,-1-8 0,3-8 0,2-8 0,1-2 0,1 7 0,4 7 0,3 7 0,2 3 0,-2 3 0,-4 3 0,-4 7 0,0 4 0,0 2 0,-4-2 0,-2-7 0,0-6 0,2-12 0,2 0 0,2-2 0,0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1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63 246 24575,'0'-13'0,"0"-6"0,0-5 0,4-4 0,2 3 0,6 7 0,4 8 0,0 7 0,2 1 0,-4 4 0,-4 5 0,-3 6 0,-4 4 0,-1 2 0,-2 1 0,0-2 0,-3 0 0,-5-2 0,-4 0 0,-6-4 0,0-5 0,-2-3 0,-2-4 0,1-1 0,2-5 0,4-6 0,7-10 0,3-9 0,3-9 0,2-6 0,4 2 0,4 9 0,4 13 0,4 12 0,2 7 0,0 3 0,-1 5 0,-1 3 0,-6 4 0,-2 2 0,-2-1 0,-3 1 0,-1 0 0,-2 2 0,0-1 0,0 3 0,-2 2 0,-4 1 0,-4-1 0,-5-3 0,0-5 0,-1-5 0,2-5 0,3-8 0,4-10 0,5 7 0,2-4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20.7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37 24575,'6'-19'0,"3"4"0,4 13 0,1 5 0,-4 3 0,-4 4 0,-4 3 0,-2 0 0,-1 1 0,-3-4 0,-3-5 0,-2-4 0,0-2 0,4-7 0,3-5 0,2-4 0,2 3 0,1 7 0,0 5 0,2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23.2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 56 24575,'-3'-19'0,"2"5"0,3 12 0,-7 16 0,1-9 0,-6 9 0,5-17 0,3-5 0,1-5 0,2-1 0,4 4 0,3 6 0,1 3 0,-1 1 0,-4 1 0,-2 8 0,-2 0 0,-1 2 0,-1-5 0,-1-5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08:39.4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80 24575,'0'-18'0,"0"2"0,0 4 0,0 3 0,0 4 0,-8 15 0,3-5 0,-8 9 0,6-12 0,-1-2 0,5-5 0,1-3 0,2-4 0,0 0 0,2 3 0,3 5 0,3 3 0,2 1 0,0 1 0,-5 1 0,-2 4 0,-2 6 0,-1 6 0,0 3 0,0-1 0,-1-3 0,-3-6 0,-1-5 0,-1-4 0,2-18 0,2 4 0,2-13 0,1 10 0,1 6 0,4 4 0,3 4 0,1 1 0,-2 1 0,-3 4 0,-3 4 0,-1 5 0,-1 1 0,0 1 0,-4-2 0,-4-5 0,-2-3 0,-2-5 0,3-5 0,3-7 0,4-8 0,1-4 0,2 1 0,5 7 0,2 7 0,4 6 0,-1 2 0,-3 1 0,-4 3 0,-2 6 0,-3 5 0,-3-1 0,-3-3 0,-1-6 0,1-5 0,4-2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10:20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24 24575,'0'10'0,"0"2"0,0 2 0,0 1 0,0 1 0,0 0 0,0 0 0,0 2 0,0 5 0,0 6 0,0 10 0,0 12 0,0 13 0,0 14 0,2 7 0,1-4 0,0-12 0,-1-16 0,-2-14 0,0-11 0,2-3 0,0 0 0,0 9 0,-1 14 0,-1 12 0,0 7 0,0 1 0,3-5 0,-1-9 0,2-9 0,0-7 0,0-6 0,0 1 0,-1 7 0,-1 6 0,0 5 0,0 3 0,1-2 0,1-2 0,-2-2 0,2-1 0,0-4 0,-2-6 0,2-6 0,-1-8 0,1-3 0,1-2 0,0 1 0,0 1 0,-1 0 0,-2 0 0,0 0 0,-2-2 0,1 0 0,1-3 0,0-3 0,0-2 0,-1-4 0,-1-1 0,0-1 0,2-2 0,0-3 0,0-2 0,-1-3 0,-1-1 0,0 1 0,0 0 0,0 0 0,0 0 0,0 0 0,0 0 0,0 0 0,0 1 0,0-1 0,0-1 0,0 1 0,0 1 0,0-1 0,0 0 0,0 0 0,0 0 0,0-1 0,0 1 0,0-2 0,1 0 0,1-1 0,0-1 0,0-2 0,0 0 0,0-1 0,1 0 0,1 2 0,-1-1 0,2 2 0,0 1 0,-1 0 0,2 1 0,0 1 0,1-2 0,0-3 0,3-4 0,5-8 0,7-7 0,10-10 0,6-7 0,0-1 0,-4 4 0,-9 10 0,-6 7 0,-7 7 0,-5 6 0,-2 2 0,-2 1 0,3-2 0,2-4 0,5-8 0,5-13 0,6-11 0,4-9 0,1 0 0,-2 6 0,-4 9 0,-3 8 0,-2 5 0,-4 2 0,1 1 0,0-2 0,2-2 0,0-3 0,1-3 0,-1 1 0,1 0 0,-1 4 0,-2 2 0,-1 2 0,1-1 0,0-3 0,3-3 0,-1-1 0,1-1 0,-1 1 0,0 2 0,0 2 0,-2 3 0,-3 3 0,0 3 0,-1 0 0,2 1 0,0-1 0,-1 0 0,2-2 0,1 3 0,-2 0 0,0 2 0,-4 4 0,-3 3 0,-1 7 0,-1 3 0,-3 0 0,3 2 0,-2-1 0,1 0 0,1-1 0,-1 1 0,0 1 0,-3 1 0,-2 0 0,-3 1 0,0 0 0,-1 0 0,-4 0 0,-2 0 0,0 0 0,-1 0 0,1 1 0,0 2 0,1 0 0,3 2 0,1 0 0,0-2 0,0 0 0,0-1 0,-1 0 0,-1 0 0,0-2 0,-1 0 0,2 0 0,-2 0 0,2 0 0,-1 0 0,1 0 0,-1 0 0,1 0 0,-1 0 0,0 0 0,1 0 0,-1 0 0,2 0 0,-2 0 0,1 0 0,-2 0 0,0 0 0,-1 0 0,-2 0 0,-8 0 0,-11 0 0,-14 0 0,-11 0 0,-1 0 0,6 0 0,9 0 0,7 0 0,5 0 0,6 0 0,2 0 0,-1 0 0,-2 0 0,-3 0 0,-1 0 0,-1 0 0,1 0 0,-1 0 0,-3 0 0,-4 0 0,-8-2 0,-2-1 0,0 1 0,4-2 0,9 1 0,8-1 0,8 1 0,4 1 0,6-1 0,3 1 0,2-2 0,2 1 0,1 0 0,1-1 0,0 1 0,0-1 0,0 0 0,0-2 0,0 1 0,0 0 0,3 2 0,3 1 0,2 2 0,3 0 0,1 0 0,0 0 0,0 0 0,-1 0 0,-1 0 0,1 0 0,-1 0 0,1 0 0,0 0 0,-1 0 0,0 0 0,0 0 0,-1 0 0,-2 0 0,0 0 0,-1 0 0,-1 0 0,1 0 0,1 0 0,1 0 0,3 0 0,0 1 0,2 1 0,0 1 0,1 1 0,1-1 0,-1-1 0,-1-2 0,0 0 0,0 0 0,-1 2 0,0 0 0,-1 0 0,0 0 0,0-2 0,0 0 0,0 0 0,1 0 0,-1 0 0,1 0 0,2 0 0,-1 0 0,0 0 0,-2 0 0,-2 0 0,-1 0 0,-2 0 0,0 0 0,0 0 0,-1 0 0,1 0 0,2 0 0,1 0 0,2 0 0,2 0 0,3 0 0,7 0 0,4 0 0,4 0 0,0 0 0,-1 0 0,-5 0 0,-4 0 0,-3 0 0,-2 0 0,-1 0 0,1 0 0,0 0 0,-1 0 0,1 0 0,2 0 0,4 0 0,9 0 0,8 0 0,7-1 0,3-1 0,-5-1 0,-8 1 0,-11 1 0,-8 1 0,-6 0 0,-5 0 0,-4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8:11:44.316"/>
    </inkml:context>
    <inkml:brush xml:id="br0">
      <inkml:brushProperty name="width" value="0.1" units="cm"/>
      <inkml:brushProperty name="height" value="0.1" units="cm"/>
      <inkml:brushProperty name="color" value="#FFBB00"/>
    </inkml:brush>
  </inkml:definitions>
  <inkml:trace contextRef="#ctx0" brushRef="#br0">1048 0 24575,'-1'22'0,"-3"-1"0,-4-1 0,-4 0 0,-2 1 0,2-4 0,-2 1 0,3-2 0,-1-1 0,0 1 0,1 0 0,-3 0 0,2 3 0,-4 6 0,-4 7 0,-10 14 0,-10 13 0,-7 10 0,-2 6 0,5-7 0,7-12 0,10-14 0,10-13 0,4-8 0,5-1 0,-4 4 0,-7 11 0,-7 15 0,-8 9 0,1 4 0,1-3 0,3-6 0,4-8 0,4-7 0,4-7 0,4-4 0,1-3 0,-1 0 0,1 0 0,-1 3 0,-1 2 0,0 3 0,0 2 0,-1 1 0,0 1 0,1 1 0,-2-3 0,3-4 0,3-4 0,0-3 0,2-4 0,-2 3 0,-3 5 0,-1 5 0,-1 4 0,1-3 0,2-8 0,1-5 0,3-3 0,2-4 0,2-2 0,2-4 0,3-6 0,4-2 0,1-2 0,3-2 0,2-1 0,1-3 0,2-2 0,3-1 0,2-1 0,-1 0 0,2 2 0,-2 1 0,0 3 0,-1 0 0,1 1 0,0 0 0,0 0 0,2 0 0,0 1 0,3-2 0,4 2 0,1 0 0,1 0 0,0 2 0,-1 0 0,0 0 0,0-1 0,2 1 0,1-1 0,1 1 0,-2-2 0,-2-1 0,0-1 0,-1 0 0,3 0 0,3 0 0,1-1 0,-3-1 0,-1 1 0,-4 3 0,-1 0 0,0 2 0,0-1 0,-1 0 0,1 0 0,0-1 0,0 0 0,-3 0 0,1 1 0,-3 0 0,-2 1 0,0-1 0,-3 0 0,1 1 0,0 0 0,2 0 0,1 2 0,-2 0 0,-1 0 0,-5 0 0,-2 0 0,-3 0 0,0 0 0,-3-2 0,0-1 0,-2-1 0,-1-1 0,0 1 0,0-3 0,0-4 0,0-5 0,-1-6 0,-4-3 0,-1-1 0,-2 2 0,0 4 0,0 2 0,0 0 0,0 3 0,1 0 0,2 2 0,0-1 0,1 2 0,0-1 0,0-2 0,0-3 0,0-10 0,2-10 0,-2-12 0,1-11 0,-3-1 0,-1 2 0,0 12 0,0 12 0,1 10 0,3 7 0,0 3 0,1 3 0,0 1 0,-2 0 0,2-2 0,-2-4 0,-1-6 0,0-7 0,0-8 0,-1-8 0,2-1 0,-3 5 0,2 7 0,-1 4 0,0 1 0,0 0 0,1 1 0,-1-3 0,0-4 0,0-2 0,0 0 0,2 4 0,1 6 0,-1 5 0,2 6 0,-1 3 0,0 3 0,1 1 0,-1 1 0,1 0 0,-1 0 0,2-1 0,0 0 0,1-1 0,-2 2 0,0-2 0,0 0 0,0 1 0,0 0 0,0 0 0,0 1 0,1 3 0,1 1 0,0 1 0,0-1 0,0 0 0,0 1 0,-1 1 0,-1-1 0,0 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07:39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66 130 24575,'-9'0'0,"-1"0"0,-3 0 0,0 0 0,3-1 0,3-7 0,4-10 0,3-7 0,1-5 0,7 6 0,6 9 0,10 8 0,4 5 0,-1 3 0,-2 3 0,-8 4 0,-7 7 0,-5 6 0,-4 3 0,-1 3 0,-1 0 0,-6-3 0,-5-2 0,-4-8 0,-2-6 0,2-4 0,1-4 0,1-3 0,5-5 0,4-6 0,4-6 0,1-2 0,2-1 0,7 1 0,7 4 0,5 5 0,0 7 0,-10 4 0,-4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947A-1938-4604-BC85-A9E95594D00B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6C782-48AA-4962-B8D3-6D0CA9EB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E049-8FA8-4E43-A9A7-01E041B2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0D21-1148-48D0-98C1-487C06C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DBC0-A3D7-4DBD-BE2A-13052F76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7D96-92D8-4EC4-BC5B-74983DEF5F46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9E5B-1CB4-4253-B6A2-4E7CBEE1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694C-9CC5-4E33-9864-3FBD1F8E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ACB4-04E6-4059-BE97-CF53133E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6CFB5-772E-4521-8A7D-8BB5D001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2F5A-5D35-42FD-A233-5ADAB5CC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C900-D165-455C-AED8-2897574D022C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5EBC-7729-4BBC-9F3D-1D167B41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D44E-F6D1-4098-8891-D1086604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90BCE-273B-40A0-9903-ACD1DD423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A051C-D181-4148-B7C7-CCBD8063B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C94C-FF92-4867-9737-0172CB2F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7ECE-5046-482E-8F22-493989C0D90E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EBDB-0BDD-4AE6-BF74-9E4ABEC1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D66B-C69E-4EC7-8952-983F16F6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A08F-48E8-4DF9-A959-C6A5367B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B0D7-E940-4FCF-BE17-461C1D9C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D878-759A-47E0-A67C-3BEB2CF8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4BFA-A96E-4465-B5C7-08484047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881A-3FD3-4855-A260-F59D6914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DB5A-6ECE-4897-A375-550DC8AB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3116-5163-41EE-B6E9-F2BF0C94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0FD5-889B-463C-9415-24A32AA4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1E25-F73B-42EE-96BB-2FD9F798F3BB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D6E7-84EA-4D08-8F85-0CA95C55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2D06-B456-499E-915E-933D76A9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3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30F1-73F2-45D1-80D1-3055588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59E0-0F47-4BD2-80B1-F18A3D7EA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6523-299C-4A14-BB3B-35CB1522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052AD-B1EB-4992-BC5C-F96A7490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AB5-9B7A-4689-8FAB-98367B04A59C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E4865-1AC8-43B9-BCB3-685E50C0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71CE-73EB-4CA3-A6B3-8DC41369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9413-DF70-4A35-AA64-70D3A0C9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14DE-345E-4AB9-85C4-6BB2FB195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3B6D-EB63-4AEA-BFAB-0618CCB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9013E-C0E0-49FB-BA48-E8B09E014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B237-19AE-49C9-B492-0FB457138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12263-FB2C-45BE-8C1D-247DF172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6AE-EA78-47E4-A9E5-61F760A96B36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2ECFF-A6A9-4569-9813-8CFE44D3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12184-58D2-43AE-8C1A-0F36F78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EA2-1F6C-4A65-A0F5-E17797EF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DF514-2674-483B-BB21-445D4615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E75B-3820-442C-A6DA-6E450691B6A9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9EDB2-0C6A-4632-BC53-025BA1F1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03771-D875-43FB-B051-DFB14308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F17AF-8974-451A-A921-9D331C43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A7A1-AE6C-4A5B-BED6-53B7F3E190BE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2F7BE-61A2-4F2E-B63A-83F5E2AD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C335A-DE8F-4FCF-B62F-A669706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0AA3-3828-4814-8D6C-7C816731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D146-07B3-4C20-9717-5CF6C1CE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4F53E-DAF4-4AF1-B235-C5266BF4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2CE3E-141A-49A3-BE10-BC6343CE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5394-8F92-424A-BC3B-877ED1954E84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3C74B-48A1-45D4-B23E-500B0B27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C81AB-9E64-49BA-853A-965B11F6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9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A90-02F0-4A0E-B4C9-C9830205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CE177-29E5-43F9-9B89-0A67702D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BCA4-3C03-4EA6-AA30-7F6126B18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81D3-C341-47E9-86C6-9FDE69BD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362-9DAC-4996-AE0B-61D94001A5F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5C4A4-FCCE-4407-913E-CF95FB4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A080D-0A80-44C7-A024-1CC6B874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22E74-3ED5-4849-9905-C004DF1F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5" y="365125"/>
            <a:ext cx="8595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DE29-64B0-4B37-BEA5-0B4C0B51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AED7E-8C29-4AB0-B1DB-6703AD993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935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31C6-55AD-4EF8-9236-54759DBD00E6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33D8-6551-4B44-81AC-2F00AF12E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491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2C8D-43F8-43D9-B44B-832B37CC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5232F-3656-47C2-8590-90DACBF659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074403"/>
            <a:ext cx="1409869" cy="783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D207FD-CF67-445E-B5CF-8FE2625C7EB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4327" y="462521"/>
            <a:ext cx="1043033" cy="11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21.xml"/><Relationship Id="rId63" Type="http://schemas.openxmlformats.org/officeDocument/2006/relationships/image" Target="../media/image4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91.png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16.xml"/><Relationship Id="rId53" Type="http://schemas.openxmlformats.org/officeDocument/2006/relationships/image" Target="../media/image38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6.png"/><Relationship Id="rId5" Type="http://schemas.openxmlformats.org/officeDocument/2006/relationships/image" Target="../media/image140.png"/><Relationship Id="rId95" Type="http://schemas.openxmlformats.org/officeDocument/2006/relationships/image" Target="../media/image59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33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81.png"/><Relationship Id="rId85" Type="http://schemas.openxmlformats.org/officeDocument/2006/relationships/image" Target="../media/image54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33" Type="http://schemas.openxmlformats.org/officeDocument/2006/relationships/image" Target="../media/image28.png"/><Relationship Id="rId108" Type="http://schemas.openxmlformats.org/officeDocument/2006/relationships/customXml" Target="../ink/ink54.xml"/><Relationship Id="rId129" Type="http://schemas.openxmlformats.org/officeDocument/2006/relationships/image" Target="../media/image76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9.png"/><Relationship Id="rId91" Type="http://schemas.openxmlformats.org/officeDocument/2006/relationships/image" Target="../media/image5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84.png"/><Relationship Id="rId161" Type="http://schemas.openxmlformats.org/officeDocument/2006/relationships/image" Target="../media/image92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23.png"/><Relationship Id="rId28" Type="http://schemas.openxmlformats.org/officeDocument/2006/relationships/customXml" Target="../ink/ink14.xml"/><Relationship Id="rId49" Type="http://schemas.openxmlformats.org/officeDocument/2006/relationships/image" Target="../media/image36.png"/><Relationship Id="rId114" Type="http://schemas.openxmlformats.org/officeDocument/2006/relationships/customXml" Target="../ink/ink57.xml"/><Relationship Id="rId119" Type="http://schemas.openxmlformats.org/officeDocument/2006/relationships/image" Target="../media/image71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44.png"/><Relationship Id="rId81" Type="http://schemas.openxmlformats.org/officeDocument/2006/relationships/image" Target="../media/image5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9.png"/><Relationship Id="rId151" Type="http://schemas.openxmlformats.org/officeDocument/2006/relationships/image" Target="../media/image87.png"/><Relationship Id="rId156" Type="http://schemas.openxmlformats.org/officeDocument/2006/relationships/customXml" Target="../ink/ink78.xml"/><Relationship Id="rId13" Type="http://schemas.openxmlformats.org/officeDocument/2006/relationships/image" Target="../media/image18.png"/><Relationship Id="rId18" Type="http://schemas.openxmlformats.org/officeDocument/2006/relationships/customXml" Target="../ink/ink9.xml"/><Relationship Id="rId39" Type="http://schemas.openxmlformats.org/officeDocument/2006/relationships/image" Target="../media/image31.png"/><Relationship Id="rId109" Type="http://schemas.openxmlformats.org/officeDocument/2006/relationships/image" Target="../media/image6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9.png"/><Relationship Id="rId76" Type="http://schemas.openxmlformats.org/officeDocument/2006/relationships/customXml" Target="../ink/ink38.xml"/><Relationship Id="rId97" Type="http://schemas.openxmlformats.org/officeDocument/2006/relationships/image" Target="../media/image60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74.png"/><Relationship Id="rId141" Type="http://schemas.openxmlformats.org/officeDocument/2006/relationships/image" Target="../media/image82.png"/><Relationship Id="rId146" Type="http://schemas.openxmlformats.org/officeDocument/2006/relationships/customXml" Target="../ink/ink73.xml"/><Relationship Id="rId167" Type="http://schemas.openxmlformats.org/officeDocument/2006/relationships/image" Target="../media/image95.png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2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4.png"/><Relationship Id="rId66" Type="http://schemas.openxmlformats.org/officeDocument/2006/relationships/customXml" Target="../ink/ink33.xml"/><Relationship Id="rId87" Type="http://schemas.openxmlformats.org/officeDocument/2006/relationships/image" Target="../media/image55.png"/><Relationship Id="rId110" Type="http://schemas.openxmlformats.org/officeDocument/2006/relationships/customXml" Target="../ink/ink55.xml"/><Relationship Id="rId115" Type="http://schemas.openxmlformats.org/officeDocument/2006/relationships/image" Target="../media/image69.png"/><Relationship Id="rId131" Type="http://schemas.openxmlformats.org/officeDocument/2006/relationships/image" Target="../media/image77.png"/><Relationship Id="rId136" Type="http://schemas.openxmlformats.org/officeDocument/2006/relationships/customXml" Target="../ink/ink68.xml"/><Relationship Id="rId157" Type="http://schemas.openxmlformats.org/officeDocument/2006/relationships/image" Target="../media/image90.png"/><Relationship Id="rId61" Type="http://schemas.openxmlformats.org/officeDocument/2006/relationships/image" Target="../media/image42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2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9.png"/><Relationship Id="rId56" Type="http://schemas.openxmlformats.org/officeDocument/2006/relationships/customXml" Target="../ink/ink28.xml"/><Relationship Id="rId77" Type="http://schemas.openxmlformats.org/officeDocument/2006/relationships/image" Target="../media/image50.png"/><Relationship Id="rId100" Type="http://schemas.openxmlformats.org/officeDocument/2006/relationships/customXml" Target="../ink/ink50.xml"/><Relationship Id="rId105" Type="http://schemas.openxmlformats.org/officeDocument/2006/relationships/image" Target="../media/image64.png"/><Relationship Id="rId126" Type="http://schemas.openxmlformats.org/officeDocument/2006/relationships/customXml" Target="../ink/ink63.xml"/><Relationship Id="rId147" Type="http://schemas.openxmlformats.org/officeDocument/2006/relationships/image" Target="../media/image85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37.png"/><Relationship Id="rId72" Type="http://schemas.openxmlformats.org/officeDocument/2006/relationships/customXml" Target="../ink/ink36.xml"/><Relationship Id="rId93" Type="http://schemas.openxmlformats.org/officeDocument/2006/relationships/image" Target="../media/image58.png"/><Relationship Id="rId98" Type="http://schemas.openxmlformats.org/officeDocument/2006/relationships/customXml" Target="../ink/ink49.xml"/><Relationship Id="rId121" Type="http://schemas.openxmlformats.org/officeDocument/2006/relationships/image" Target="../media/image72.png"/><Relationship Id="rId142" Type="http://schemas.openxmlformats.org/officeDocument/2006/relationships/customXml" Target="../ink/ink71.xml"/><Relationship Id="rId163" Type="http://schemas.openxmlformats.org/officeDocument/2006/relationships/image" Target="../media/image93.png"/><Relationship Id="rId3" Type="http://schemas.openxmlformats.org/officeDocument/2006/relationships/image" Target="../media/image130.png"/><Relationship Id="rId25" Type="http://schemas.openxmlformats.org/officeDocument/2006/relationships/image" Target="../media/image24.png"/><Relationship Id="rId46" Type="http://schemas.openxmlformats.org/officeDocument/2006/relationships/customXml" Target="../ink/ink23.xml"/><Relationship Id="rId67" Type="http://schemas.openxmlformats.org/officeDocument/2006/relationships/image" Target="../media/image45.png"/><Relationship Id="rId116" Type="http://schemas.openxmlformats.org/officeDocument/2006/relationships/customXml" Target="../ink/ink58.xml"/><Relationship Id="rId137" Type="http://schemas.openxmlformats.org/officeDocument/2006/relationships/image" Target="../media/image80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32.png"/><Relationship Id="rId62" Type="http://schemas.openxmlformats.org/officeDocument/2006/relationships/customXml" Target="../ink/ink31.xml"/><Relationship Id="rId83" Type="http://schemas.openxmlformats.org/officeDocument/2006/relationships/image" Target="../media/image53.png"/><Relationship Id="rId88" Type="http://schemas.openxmlformats.org/officeDocument/2006/relationships/customXml" Target="../ink/ink44.xml"/><Relationship Id="rId111" Type="http://schemas.openxmlformats.org/officeDocument/2006/relationships/image" Target="../media/image67.png"/><Relationship Id="rId132" Type="http://schemas.openxmlformats.org/officeDocument/2006/relationships/customXml" Target="../ink/ink66.xml"/><Relationship Id="rId153" Type="http://schemas.openxmlformats.org/officeDocument/2006/relationships/image" Target="../media/image88.png"/><Relationship Id="rId15" Type="http://schemas.openxmlformats.org/officeDocument/2006/relationships/image" Target="../media/image19.png"/><Relationship Id="rId36" Type="http://schemas.openxmlformats.org/officeDocument/2006/relationships/customXml" Target="../ink/ink18.xml"/><Relationship Id="rId57" Type="http://schemas.openxmlformats.org/officeDocument/2006/relationships/image" Target="../media/image40.png"/><Relationship Id="rId106" Type="http://schemas.openxmlformats.org/officeDocument/2006/relationships/customXml" Target="../ink/ink53.xml"/><Relationship Id="rId127" Type="http://schemas.openxmlformats.org/officeDocument/2006/relationships/image" Target="../media/image75.png"/><Relationship Id="rId10" Type="http://schemas.openxmlformats.org/officeDocument/2006/relationships/customXml" Target="../ink/ink5.xml"/><Relationship Id="rId31" Type="http://schemas.openxmlformats.org/officeDocument/2006/relationships/image" Target="../media/image27.png"/><Relationship Id="rId52" Type="http://schemas.openxmlformats.org/officeDocument/2006/relationships/customXml" Target="../ink/ink26.xml"/><Relationship Id="rId73" Type="http://schemas.openxmlformats.org/officeDocument/2006/relationships/image" Target="../media/image4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61.xml"/><Relationship Id="rId143" Type="http://schemas.openxmlformats.org/officeDocument/2006/relationships/image" Target="../media/image83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96.png"/><Relationship Id="rId4" Type="http://schemas.openxmlformats.org/officeDocument/2006/relationships/customXml" Target="../ink/ink2.xml"/><Relationship Id="rId9" Type="http://schemas.openxmlformats.org/officeDocument/2006/relationships/image" Target="../media/image16.png"/><Relationship Id="rId26" Type="http://schemas.openxmlformats.org/officeDocument/2006/relationships/customXml" Target="../ink/ink13.xml"/><Relationship Id="rId47" Type="http://schemas.openxmlformats.org/officeDocument/2006/relationships/image" Target="../media/image35.png"/><Relationship Id="rId68" Type="http://schemas.openxmlformats.org/officeDocument/2006/relationships/customXml" Target="../ink/ink34.xml"/><Relationship Id="rId89" Type="http://schemas.openxmlformats.org/officeDocument/2006/relationships/image" Target="../media/image56.png"/><Relationship Id="rId112" Type="http://schemas.openxmlformats.org/officeDocument/2006/relationships/customXml" Target="../ink/ink56.xml"/><Relationship Id="rId133" Type="http://schemas.openxmlformats.org/officeDocument/2006/relationships/image" Target="../media/image78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30.png"/><Relationship Id="rId58" Type="http://schemas.openxmlformats.org/officeDocument/2006/relationships/customXml" Target="../ink/ink29.xml"/><Relationship Id="rId79" Type="http://schemas.openxmlformats.org/officeDocument/2006/relationships/image" Target="../media/image51.png"/><Relationship Id="rId102" Type="http://schemas.openxmlformats.org/officeDocument/2006/relationships/customXml" Target="../ink/ink51.xml"/><Relationship Id="rId123" Type="http://schemas.openxmlformats.org/officeDocument/2006/relationships/image" Target="../media/image73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94.png"/><Relationship Id="rId27" Type="http://schemas.openxmlformats.org/officeDocument/2006/relationships/image" Target="../media/image25.png"/><Relationship Id="rId48" Type="http://schemas.openxmlformats.org/officeDocument/2006/relationships/customXml" Target="../ink/ink24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9.png"/><Relationship Id="rId17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24" Type="http://schemas.openxmlformats.org/officeDocument/2006/relationships/customXml" Target="../ink/ink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lasnost.itcarlow.ie/~powerk/GeneralGraphicsNotes/projection/viewport_transformation.html#:~:text=The%20Viewport%20Transformation&amp;text=The%20u%20and%20v%20coordinates,depth%20value%20will%20be%20called%20" TargetMode="External"/><Relationship Id="rId2" Type="http://schemas.openxmlformats.org/officeDocument/2006/relationships/hyperlink" Target="https://stackoverflow.com/questions/7692988/opengl-math-projecting-screen-space-to-world-space-coor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tevidyalay.com/bezier-curve-in-computer-graphics-examp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217-0EF9-49E3-8A4A-0B4464325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0"/>
            <a:ext cx="8676222" cy="3200400"/>
          </a:xfrm>
        </p:spPr>
        <p:txBody>
          <a:bodyPr anchor="ctr" anchorCtr="0">
            <a:normAutofit/>
          </a:bodyPr>
          <a:lstStyle/>
          <a:p>
            <a:r>
              <a:rPr lang="en-US" sz="7200" b="1" dirty="0"/>
              <a:t>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CEE33-AE8A-4BCB-9342-B8941C0F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3894414" cy="1905000"/>
          </a:xfrm>
        </p:spPr>
        <p:txBody>
          <a:bodyPr/>
          <a:lstStyle/>
          <a:p>
            <a:pPr algn="l"/>
            <a:r>
              <a:rPr lang="en-US" dirty="0"/>
              <a:t>D</a:t>
            </a:r>
            <a:r>
              <a:rPr lang="en-US" dirty="0">
                <a:effectLst/>
              </a:rPr>
              <a:t>r. Sk. </a:t>
            </a:r>
            <a:r>
              <a:rPr lang="en-US" dirty="0"/>
              <a:t>M</a:t>
            </a:r>
            <a:r>
              <a:rPr lang="en-US" dirty="0">
                <a:effectLst/>
              </a:rPr>
              <a:t>d. </a:t>
            </a:r>
            <a:r>
              <a:rPr lang="en-US" dirty="0" err="1"/>
              <a:t>M</a:t>
            </a:r>
            <a:r>
              <a:rPr lang="en-US" dirty="0" err="1">
                <a:effectLst/>
              </a:rPr>
              <a:t>asudul</a:t>
            </a:r>
            <a:r>
              <a:rPr lang="en-US" dirty="0">
                <a:effectLst/>
              </a:rPr>
              <a:t> </a:t>
            </a:r>
            <a:r>
              <a:rPr lang="en-US" dirty="0"/>
              <a:t>A</a:t>
            </a:r>
            <a:r>
              <a:rPr lang="en-US" dirty="0">
                <a:effectLst/>
              </a:rPr>
              <a:t>hsan</a:t>
            </a:r>
          </a:p>
          <a:p>
            <a:pPr algn="l"/>
            <a:r>
              <a:rPr lang="en-US" dirty="0"/>
              <a:t>P</a:t>
            </a:r>
            <a:r>
              <a:rPr lang="en-US" dirty="0">
                <a:effectLst/>
              </a:rPr>
              <a:t>rofessor</a:t>
            </a:r>
          </a:p>
          <a:p>
            <a:pPr algn="l"/>
            <a:r>
              <a:rPr lang="en-US" dirty="0"/>
              <a:t>CSE</a:t>
            </a:r>
            <a:r>
              <a:rPr lang="en-US" dirty="0">
                <a:effectLst/>
              </a:rPr>
              <a:t>, KUET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793566-0431-43B1-8E4D-D9977F43A6CD}"/>
              </a:ext>
            </a:extLst>
          </p:cNvPr>
          <p:cNvSpPr txBox="1">
            <a:spLocks/>
          </p:cNvSpPr>
          <p:nvPr/>
        </p:nvSpPr>
        <p:spPr>
          <a:xfrm>
            <a:off x="6546576" y="3886200"/>
            <a:ext cx="3894414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Md Nazirul Hasan </a:t>
            </a:r>
            <a:r>
              <a:rPr lang="en-US" dirty="0" err="1"/>
              <a:t>Shawon</a:t>
            </a:r>
            <a:endParaRPr lang="en-US" dirty="0"/>
          </a:p>
          <a:p>
            <a:pPr algn="l"/>
            <a:r>
              <a:rPr lang="en-US" dirty="0"/>
              <a:t>Lecturer</a:t>
            </a:r>
          </a:p>
          <a:p>
            <a:pPr algn="l"/>
            <a:r>
              <a:rPr lang="en-US" dirty="0"/>
              <a:t>CSE, KUET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E197E-60D1-17B3-8F71-9B1CC7572372}"/>
              </a:ext>
            </a:extLst>
          </p:cNvPr>
          <p:cNvSpPr txBox="1"/>
          <p:nvPr/>
        </p:nvSpPr>
        <p:spPr>
          <a:xfrm>
            <a:off x="1751012" y="2905780"/>
            <a:ext cx="2270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Presented By: </a:t>
            </a:r>
          </a:p>
        </p:txBody>
      </p:sp>
    </p:spTree>
    <p:extLst>
      <p:ext uri="{BB962C8B-B14F-4D97-AF65-F5344CB8AC3E}">
        <p14:creationId xmlns:p14="http://schemas.microsoft.com/office/powerpoint/2010/main" val="309730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5DE-BEE9-631D-0085-A040F39D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Bezier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3860-54BB-9EC1-961F-447E7EF7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289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0" i="0" u="none" strike="noStrike" dirty="0">
                <a:solidFill>
                  <a:srgbClr val="303030"/>
                </a:solidFill>
                <a:effectLst/>
                <a:latin typeface="Arimo"/>
              </a:rPr>
              <a:t>Bezier curve is always contained within a polygon called as convex hull of its control points.</a:t>
            </a:r>
          </a:p>
          <a:p>
            <a:pPr>
              <a:lnSpc>
                <a:spcPct val="100000"/>
              </a:lnSpc>
            </a:pPr>
            <a:r>
              <a:rPr lang="en-GB" b="0" i="0" u="none" strike="noStrike" dirty="0">
                <a:solidFill>
                  <a:srgbClr val="303030"/>
                </a:solidFill>
                <a:effectLst/>
                <a:latin typeface="Arimo"/>
              </a:rPr>
              <a:t>The degree of the polynomial defining the curve segment is one less than the total number of control points.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62A0-FE10-90A0-B99B-66FBA6E2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6D21-CBB3-1E02-A8F0-D3EC270F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3EA51-5DD3-B80D-97DA-DEA2B039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93" y="1395116"/>
            <a:ext cx="5980538" cy="47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30FC-A44B-4323-BDFE-E4C0F7E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Bezier Curve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2546-14E5-4737-A6A5-483F4584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E0D0A-4832-4479-85A2-4679D61C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BB4B0-0000-E26D-22C8-FEFAAF6B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49681" cy="37881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D0ACA-3A4D-200D-0553-0B7644D713A9}"/>
                  </a:ext>
                </a:extLst>
              </p:cNvPr>
              <p:cNvSpPr txBox="1"/>
              <p:nvPr/>
            </p:nvSpPr>
            <p:spPr>
              <a:xfrm>
                <a:off x="6735001" y="2051628"/>
                <a:ext cx="874409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BD" baseline="-2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D0ACA-3A4D-200D-0553-0B7644D71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01" y="2051628"/>
                <a:ext cx="874409" cy="270652"/>
              </a:xfrm>
              <a:prstGeom prst="rect">
                <a:avLst/>
              </a:prstGeom>
              <a:blipFill>
                <a:blip r:embed="rId3"/>
                <a:stretch>
                  <a:fillRect b="-3181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470D62-4EDE-6771-3852-E15EDDE1283D}"/>
              </a:ext>
            </a:extLst>
          </p:cNvPr>
          <p:cNvSpPr txBox="1"/>
          <p:nvPr/>
        </p:nvSpPr>
        <p:spPr>
          <a:xfrm>
            <a:off x="7325627" y="2051628"/>
            <a:ext cx="6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(t)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E59CA8-7FF1-22DE-83CA-16A5C941EE2A}"/>
                  </a:ext>
                </a:extLst>
              </p:cNvPr>
              <p:cNvSpPr txBox="1"/>
              <p:nvPr/>
            </p:nvSpPr>
            <p:spPr>
              <a:xfrm>
                <a:off x="7667131" y="2100968"/>
                <a:ext cx="3698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E59CA8-7FF1-22DE-83CA-16A5C941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31" y="2100968"/>
                <a:ext cx="3698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B533B05-1E23-FE79-3626-95DDE7AF8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988" y="1565595"/>
            <a:ext cx="2991512" cy="1405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B7312-E1AC-A9F7-EF3D-85911E37D5F6}"/>
              </a:ext>
            </a:extLst>
          </p:cNvPr>
          <p:cNvSpPr txBox="1"/>
          <p:nvPr/>
        </p:nvSpPr>
        <p:spPr>
          <a:xfrm>
            <a:off x="6735000" y="2966060"/>
            <a:ext cx="5068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t is any parameter where 0 &lt;= t &lt;=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P(t) = Any point lying on the </a:t>
            </a: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bezier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 curve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B</a:t>
            </a:r>
            <a:r>
              <a:rPr lang="en-GB" sz="24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 = </a:t>
            </a: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GB" sz="2400" b="0" i="0" u="none" strike="noStrike" baseline="30000" dirty="0" err="1">
                <a:solidFill>
                  <a:srgbClr val="303030"/>
                </a:solidFill>
                <a:effectLst/>
                <a:latin typeface="Arimo"/>
              </a:rPr>
              <a:t>th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 control point of the </a:t>
            </a: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bezier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 curve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n = degree of the curve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J</a:t>
            </a:r>
            <a:r>
              <a:rPr lang="en-GB" sz="2400" b="0" i="0" u="none" strike="noStrike" baseline="-25000" dirty="0" err="1">
                <a:solidFill>
                  <a:srgbClr val="303030"/>
                </a:solidFill>
                <a:effectLst/>
                <a:latin typeface="Arimo"/>
              </a:rPr>
              <a:t>n,i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(t) = Blending function = C(</a:t>
            </a: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n,i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)</a:t>
            </a: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t</a:t>
            </a:r>
            <a:r>
              <a:rPr lang="en-GB" sz="2400" b="0" i="0" u="none" strike="noStrike" baseline="30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(1-t)</a:t>
            </a:r>
            <a:r>
              <a:rPr lang="en-GB" sz="2400" b="0" i="0" u="none" strike="noStrike" baseline="30000" dirty="0">
                <a:solidFill>
                  <a:srgbClr val="303030"/>
                </a:solidFill>
                <a:effectLst/>
                <a:latin typeface="Arimo"/>
              </a:rPr>
              <a:t>n-</a:t>
            </a:r>
            <a:r>
              <a:rPr lang="en-GB" sz="2400" b="0" i="0" u="none" strike="noStrike" baseline="30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 where C(</a:t>
            </a: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n,i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) = n! / </a:t>
            </a: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!(n-</a:t>
            </a:r>
            <a:r>
              <a:rPr lang="en-GB" sz="2400" b="0" i="0" u="none" strike="noStrike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GB" sz="2400" b="0" i="0" u="none" strike="noStrike" dirty="0">
                <a:solidFill>
                  <a:srgbClr val="303030"/>
                </a:solidFill>
                <a:effectLst/>
                <a:latin typeface="Arimo"/>
              </a:rPr>
              <a:t>)!</a:t>
            </a:r>
          </a:p>
          <a:p>
            <a:endParaRPr lang="en-BD" sz="2400" dirty="0"/>
          </a:p>
        </p:txBody>
      </p:sp>
    </p:spTree>
    <p:extLst>
      <p:ext uri="{BB962C8B-B14F-4D97-AF65-F5344CB8AC3E}">
        <p14:creationId xmlns:p14="http://schemas.microsoft.com/office/powerpoint/2010/main" val="250006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1212-4ACA-3652-7D7D-58E82CD9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3D Object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AB87-35E4-F511-E715-FA515D53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CC41-E32E-E6EB-FACF-CF7073A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512D1-2A9B-3B0C-4BE5-9B9A9E3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1B1DF1-259F-7ECE-F641-7413B465A63A}"/>
                  </a:ext>
                </a:extLst>
              </p14:cNvPr>
              <p14:cNvContentPartPr/>
              <p14:nvPr/>
            </p14:nvContentPartPr>
            <p14:xfrm>
              <a:off x="1828200" y="4021179"/>
              <a:ext cx="65880" cy="74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1B1DF1-259F-7ECE-F641-7413B465A6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200" y="4012539"/>
                <a:ext cx="835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E1C8D6-8536-8CC5-4800-99DBC8CE18C5}"/>
                  </a:ext>
                </a:extLst>
              </p14:cNvPr>
              <p14:cNvContentPartPr/>
              <p14:nvPr/>
            </p14:nvContentPartPr>
            <p14:xfrm>
              <a:off x="2045640" y="3973659"/>
              <a:ext cx="106200" cy="121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E1C8D6-8536-8CC5-4800-99DBC8CE18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6640" y="3964659"/>
                <a:ext cx="1238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152587-7602-6982-83F1-A04D7486BD1F}"/>
                  </a:ext>
                </a:extLst>
              </p14:cNvPr>
              <p14:cNvContentPartPr/>
              <p14:nvPr/>
            </p14:nvContentPartPr>
            <p14:xfrm>
              <a:off x="2402400" y="3981939"/>
              <a:ext cx="68040" cy="9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152587-7602-6982-83F1-A04D7486BD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3400" y="3973299"/>
                <a:ext cx="85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6DF81A-2898-B966-4318-77434B9B014B}"/>
                  </a:ext>
                </a:extLst>
              </p14:cNvPr>
              <p14:cNvContentPartPr/>
              <p14:nvPr/>
            </p14:nvContentPartPr>
            <p14:xfrm>
              <a:off x="2834400" y="3928659"/>
              <a:ext cx="50760" cy="93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6DF81A-2898-B966-4318-77434B9B01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5400" y="3920019"/>
                <a:ext cx="68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24D0FF-DA9A-B1A3-A2C9-FC344B10F036}"/>
                  </a:ext>
                </a:extLst>
              </p14:cNvPr>
              <p14:cNvContentPartPr/>
              <p14:nvPr/>
            </p14:nvContentPartPr>
            <p14:xfrm>
              <a:off x="3215280" y="3899139"/>
              <a:ext cx="196200" cy="87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24D0FF-DA9A-B1A3-A2C9-FC344B10F0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6640" y="3890499"/>
                <a:ext cx="2138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AC34A1A-0987-03A7-15B7-7C0F25B68313}"/>
                  </a:ext>
                </a:extLst>
              </p14:cNvPr>
              <p14:cNvContentPartPr/>
              <p14:nvPr/>
            </p14:nvContentPartPr>
            <p14:xfrm>
              <a:off x="3824040" y="3698979"/>
              <a:ext cx="76320" cy="11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AC34A1A-0987-03A7-15B7-7C0F25B683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5400" y="3689979"/>
                <a:ext cx="939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0F5107D-96E8-5645-B239-1140B6F0668C}"/>
                  </a:ext>
                </a:extLst>
              </p14:cNvPr>
              <p14:cNvContentPartPr/>
              <p14:nvPr/>
            </p14:nvContentPartPr>
            <p14:xfrm>
              <a:off x="3890280" y="3103899"/>
              <a:ext cx="163440" cy="225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0F5107D-96E8-5645-B239-1140B6F066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1640" y="3095259"/>
                <a:ext cx="181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40A371-E169-3AFF-6C0E-9F436D195C22}"/>
                  </a:ext>
                </a:extLst>
              </p14:cNvPr>
              <p14:cNvContentPartPr/>
              <p14:nvPr/>
            </p14:nvContentPartPr>
            <p14:xfrm>
              <a:off x="4085400" y="2614659"/>
              <a:ext cx="61920" cy="98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40A371-E169-3AFF-6C0E-9F436D195C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6400" y="2606019"/>
                <a:ext cx="79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E2676A-7057-BAD9-0ACF-F8E5D9EFB2C5}"/>
                  </a:ext>
                </a:extLst>
              </p14:cNvPr>
              <p14:cNvContentPartPr/>
              <p14:nvPr/>
            </p14:nvContentPartPr>
            <p14:xfrm>
              <a:off x="4215720" y="2137299"/>
              <a:ext cx="57960" cy="72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E2676A-7057-BAD9-0ACF-F8E5D9EFB2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07080" y="2128299"/>
                <a:ext cx="756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5DA41A-5B79-12F8-4A98-7066FC50DE5B}"/>
                  </a:ext>
                </a:extLst>
              </p14:cNvPr>
              <p14:cNvContentPartPr/>
              <p14:nvPr/>
            </p14:nvContentPartPr>
            <p14:xfrm>
              <a:off x="4548720" y="2006979"/>
              <a:ext cx="46440" cy="41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5DA41A-5B79-12F8-4A98-7066FC50DE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0080" y="1997979"/>
                <a:ext cx="64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0E7825-A70E-3B90-4B0E-FDA3EAF59209}"/>
                  </a:ext>
                </a:extLst>
              </p14:cNvPr>
              <p14:cNvContentPartPr/>
              <p14:nvPr/>
            </p14:nvContentPartPr>
            <p14:xfrm>
              <a:off x="4956600" y="1993299"/>
              <a:ext cx="55080" cy="50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0E7825-A70E-3B90-4B0E-FDA3EAF592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7600" y="1984299"/>
                <a:ext cx="727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F8FFE9B-C528-8814-6EEF-EA52DA7A5655}"/>
                  </a:ext>
                </a:extLst>
              </p14:cNvPr>
              <p14:cNvContentPartPr/>
              <p14:nvPr/>
            </p14:nvContentPartPr>
            <p14:xfrm>
              <a:off x="5365920" y="1950459"/>
              <a:ext cx="56880" cy="76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F8FFE9B-C528-8814-6EEF-EA52DA7A56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56920" y="1941459"/>
                <a:ext cx="745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95BA24F-D895-0478-6E2F-AC84FF766444}"/>
                  </a:ext>
                </a:extLst>
              </p14:cNvPr>
              <p14:cNvContentPartPr/>
              <p14:nvPr/>
            </p14:nvContentPartPr>
            <p14:xfrm>
              <a:off x="5730240" y="1922019"/>
              <a:ext cx="79200" cy="82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95BA24F-D895-0478-6E2F-AC84FF7664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21600" y="1913379"/>
                <a:ext cx="968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D38A6E-6E56-BF94-026B-1E76258CFC28}"/>
                  </a:ext>
                </a:extLst>
              </p14:cNvPr>
              <p14:cNvContentPartPr/>
              <p14:nvPr/>
            </p14:nvContentPartPr>
            <p14:xfrm>
              <a:off x="1885800" y="3244659"/>
              <a:ext cx="2178360" cy="92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D38A6E-6E56-BF94-026B-1E76258CFC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50160" y="3209019"/>
                <a:ext cx="225000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4B91492-C0B5-4380-FAA0-456903613D4E}"/>
                  </a:ext>
                </a:extLst>
              </p14:cNvPr>
              <p14:cNvContentPartPr/>
              <p14:nvPr/>
            </p14:nvContentPartPr>
            <p14:xfrm>
              <a:off x="4066320" y="2149539"/>
              <a:ext cx="1160640" cy="117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4B91492-C0B5-4380-FAA0-456903613D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30320" y="2113539"/>
                <a:ext cx="1232280" cy="12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6CB922-BE93-A78F-F5EB-EE64D20E940B}"/>
                  </a:ext>
                </a:extLst>
              </p14:cNvPr>
              <p14:cNvContentPartPr/>
              <p14:nvPr/>
            </p14:nvContentPartPr>
            <p14:xfrm>
              <a:off x="5193120" y="2014179"/>
              <a:ext cx="587160" cy="151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6CB922-BE93-A78F-F5EB-EE64D20E94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7120" y="1978179"/>
                <a:ext cx="658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976DC4A-1513-36E9-AEAE-56A23EA80AE6}"/>
                  </a:ext>
                </a:extLst>
              </p14:cNvPr>
              <p14:cNvContentPartPr/>
              <p14:nvPr/>
            </p14:nvContentPartPr>
            <p14:xfrm>
              <a:off x="1854840" y="4038459"/>
              <a:ext cx="53640" cy="133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976DC4A-1513-36E9-AEAE-56A23EA80A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19200" y="4002819"/>
                <a:ext cx="125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1802B5-FD7C-0065-0BEA-EB22E60060A0}"/>
                  </a:ext>
                </a:extLst>
              </p14:cNvPr>
              <p14:cNvContentPartPr/>
              <p14:nvPr/>
            </p14:nvContentPartPr>
            <p14:xfrm>
              <a:off x="5797200" y="1979619"/>
              <a:ext cx="91080" cy="2706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1802B5-FD7C-0065-0BEA-EB22E60060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61560" y="1943979"/>
                <a:ext cx="162720" cy="27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27FE2CD-BDA4-83FC-E110-CC2B75BB54F0}"/>
                  </a:ext>
                </a:extLst>
              </p14:cNvPr>
              <p14:cNvContentPartPr/>
              <p14:nvPr/>
            </p14:nvContentPartPr>
            <p14:xfrm>
              <a:off x="5914200" y="4683219"/>
              <a:ext cx="2510280" cy="84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27FE2CD-BDA4-83FC-E110-CC2B75BB54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78200" y="4647219"/>
                <a:ext cx="2581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60E1060-5C6E-22A3-E676-9C9615DB3366}"/>
                  </a:ext>
                </a:extLst>
              </p14:cNvPr>
              <p14:cNvContentPartPr/>
              <p14:nvPr/>
            </p14:nvContentPartPr>
            <p14:xfrm>
              <a:off x="4128960" y="4676379"/>
              <a:ext cx="1760040" cy="1432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60E1060-5C6E-22A3-E676-9C9615DB33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93320" y="4640379"/>
                <a:ext cx="1831680" cy="15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2678575-7FD9-E342-2EFD-3AAA55E4A1E8}"/>
                  </a:ext>
                </a:extLst>
              </p14:cNvPr>
              <p14:cNvContentPartPr/>
              <p14:nvPr/>
            </p14:nvContentPartPr>
            <p14:xfrm>
              <a:off x="8249520" y="4585299"/>
              <a:ext cx="223920" cy="380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2678575-7FD9-E342-2EFD-3AAA55E4A1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13520" y="4549299"/>
                <a:ext cx="2955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803537-3567-309A-3596-3719266781FF}"/>
                  </a:ext>
                </a:extLst>
              </p14:cNvPr>
              <p14:cNvContentPartPr/>
              <p14:nvPr/>
            </p14:nvContentPartPr>
            <p14:xfrm>
              <a:off x="4106640" y="5902899"/>
              <a:ext cx="443160" cy="279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803537-3567-309A-3596-3719266781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71000" y="5867259"/>
                <a:ext cx="51480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E37DA986-3660-7F05-6ED6-A3BDE65DE0E1}"/>
              </a:ext>
            </a:extLst>
          </p:cNvPr>
          <p:cNvGrpSpPr/>
          <p:nvPr/>
        </p:nvGrpSpPr>
        <p:grpSpPr>
          <a:xfrm>
            <a:off x="5599920" y="2045499"/>
            <a:ext cx="852480" cy="593640"/>
            <a:chOff x="5599920" y="2045499"/>
            <a:chExt cx="85248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A9CC4C-6410-D006-CF5F-227EAD73C5ED}"/>
                    </a:ext>
                  </a:extLst>
                </p14:cNvPr>
                <p14:cNvContentPartPr/>
                <p14:nvPr/>
              </p14:nvContentPartPr>
              <p14:xfrm>
                <a:off x="5599920" y="2106699"/>
                <a:ext cx="163440" cy="18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A9CC4C-6410-D006-CF5F-227EAD73C5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64280" y="2071059"/>
                  <a:ext cx="235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1454C6-3A95-494D-F27F-49C574F89431}"/>
                    </a:ext>
                  </a:extLst>
                </p14:cNvPr>
                <p14:cNvContentPartPr/>
                <p14:nvPr/>
              </p14:nvContentPartPr>
              <p14:xfrm>
                <a:off x="5826720" y="2116779"/>
                <a:ext cx="121680" cy="3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1454C6-3A95-494D-F27F-49C574F894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90720" y="2080779"/>
                  <a:ext cx="193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5224AB-6409-97ED-39CE-188250AF1087}"/>
                    </a:ext>
                  </a:extLst>
                </p14:cNvPr>
                <p14:cNvContentPartPr/>
                <p14:nvPr/>
              </p14:nvContentPartPr>
              <p14:xfrm>
                <a:off x="5953080" y="2150979"/>
                <a:ext cx="73440" cy="46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5224AB-6409-97ED-39CE-188250AF10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17440" y="2114979"/>
                  <a:ext cx="145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88BA79-93E1-F2F6-B476-3BCD873EE21F}"/>
                    </a:ext>
                  </a:extLst>
                </p14:cNvPr>
                <p14:cNvContentPartPr/>
                <p14:nvPr/>
              </p14:nvContentPartPr>
              <p14:xfrm>
                <a:off x="6214080" y="2045499"/>
                <a:ext cx="238320" cy="593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88BA79-93E1-F2F6-B476-3BCD873EE2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8080" y="2009499"/>
                  <a:ext cx="309960" cy="66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F0EEEA2-FAF6-9D99-26A2-2351FB9FF488}"/>
                  </a:ext>
                </a:extLst>
              </p14:cNvPr>
              <p14:cNvContentPartPr/>
              <p14:nvPr/>
            </p14:nvContentPartPr>
            <p14:xfrm>
              <a:off x="8671080" y="4646139"/>
              <a:ext cx="504360" cy="397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F0EEEA2-FAF6-9D99-26A2-2351FB9FF4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35080" y="4610499"/>
                <a:ext cx="576000" cy="46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D282C04-0F0F-515E-B880-4CE78A2E25BF}"/>
              </a:ext>
            </a:extLst>
          </p:cNvPr>
          <p:cNvGrpSpPr/>
          <p:nvPr/>
        </p:nvGrpSpPr>
        <p:grpSpPr>
          <a:xfrm>
            <a:off x="4713960" y="5966979"/>
            <a:ext cx="574200" cy="404640"/>
            <a:chOff x="4713960" y="5966979"/>
            <a:chExt cx="57420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34CB05-9C51-A0E3-D577-978909FD9807}"/>
                    </a:ext>
                  </a:extLst>
                </p14:cNvPr>
                <p14:cNvContentPartPr/>
                <p14:nvPr/>
              </p14:nvContentPartPr>
              <p14:xfrm>
                <a:off x="4713960" y="5966979"/>
                <a:ext cx="574200" cy="404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34CB05-9C51-A0E3-D577-978909FD98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77960" y="5930979"/>
                  <a:ext cx="6458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B05B976-4BF4-2449-897C-432A9CF46F39}"/>
                    </a:ext>
                  </a:extLst>
                </p14:cNvPr>
                <p14:cNvContentPartPr/>
                <p14:nvPr/>
              </p14:nvContentPartPr>
              <p14:xfrm>
                <a:off x="4876320" y="6053379"/>
                <a:ext cx="212400" cy="12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B05B976-4BF4-2449-897C-432A9CF46F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40680" y="6017739"/>
                  <a:ext cx="28404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F45FBC1-B449-7402-1FE2-23729EBA885F}"/>
                  </a:ext>
                </a:extLst>
              </p14:cNvPr>
              <p14:cNvContentPartPr/>
              <p14:nvPr/>
            </p14:nvContentPartPr>
            <p14:xfrm>
              <a:off x="4169280" y="2869899"/>
              <a:ext cx="103680" cy="86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F45FBC1-B449-7402-1FE2-23729EBA885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33640" y="2834259"/>
                <a:ext cx="175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4C1C0D1-E230-C2E4-45CD-FA6949028DA2}"/>
                  </a:ext>
                </a:extLst>
              </p14:cNvPr>
              <p14:cNvContentPartPr/>
              <p14:nvPr/>
            </p14:nvContentPartPr>
            <p14:xfrm>
              <a:off x="4361160" y="2849739"/>
              <a:ext cx="1378440" cy="64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4C1C0D1-E230-C2E4-45CD-FA6949028D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55040" y="2843619"/>
                <a:ext cx="13906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D81695-A254-55CB-97C6-F6230272E150}"/>
                  </a:ext>
                </a:extLst>
              </p14:cNvPr>
              <p14:cNvContentPartPr/>
              <p14:nvPr/>
            </p14:nvContentPartPr>
            <p14:xfrm>
              <a:off x="5622600" y="2763699"/>
              <a:ext cx="149040" cy="243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D81695-A254-55CB-97C6-F6230272E1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6480" y="2757579"/>
                <a:ext cx="1612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504754-0C94-4831-0728-60372DF39129}"/>
                  </a:ext>
                </a:extLst>
              </p14:cNvPr>
              <p14:cNvContentPartPr/>
              <p14:nvPr/>
            </p14:nvContentPartPr>
            <p14:xfrm>
              <a:off x="4375200" y="2779899"/>
              <a:ext cx="178920" cy="229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0504754-0C94-4831-0728-60372DF3912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69080" y="2773779"/>
                <a:ext cx="1911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BC8596A-F76C-5A77-79D1-A8F663331B45}"/>
                  </a:ext>
                </a:extLst>
              </p14:cNvPr>
              <p14:cNvContentPartPr/>
              <p14:nvPr/>
            </p14:nvContentPartPr>
            <p14:xfrm>
              <a:off x="4909800" y="2968899"/>
              <a:ext cx="155520" cy="177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BC8596A-F76C-5A77-79D1-A8F663331B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03680" y="2962779"/>
                <a:ext cx="1677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94A022-2D94-EBAC-D498-2B0C7083CB07}"/>
                  </a:ext>
                </a:extLst>
              </p14:cNvPr>
              <p14:cNvContentPartPr/>
              <p14:nvPr/>
            </p14:nvContentPartPr>
            <p14:xfrm>
              <a:off x="4279080" y="2381379"/>
              <a:ext cx="1829160" cy="503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94A022-2D94-EBAC-D498-2B0C7083CB0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61080" y="2363379"/>
                <a:ext cx="18648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1F76402-0C9C-C243-8A5B-163467009817}"/>
                  </a:ext>
                </a:extLst>
              </p14:cNvPr>
              <p14:cNvContentPartPr/>
              <p14:nvPr/>
            </p14:nvContentPartPr>
            <p14:xfrm>
              <a:off x="6118320" y="2383539"/>
              <a:ext cx="1346760" cy="479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1F76402-0C9C-C243-8A5B-1634670098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00680" y="2365899"/>
                <a:ext cx="13824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5812D5E-1E0E-CD88-9B46-F715F00C2F0D}"/>
                  </a:ext>
                </a:extLst>
              </p14:cNvPr>
              <p14:cNvContentPartPr/>
              <p14:nvPr/>
            </p14:nvContentPartPr>
            <p14:xfrm>
              <a:off x="4284480" y="2889339"/>
              <a:ext cx="1536120" cy="365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5812D5E-1E0E-CD88-9B46-F715F00C2F0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66480" y="2871339"/>
                <a:ext cx="1571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C992315-7CD5-6585-BA08-CBA855C33295}"/>
                  </a:ext>
                </a:extLst>
              </p14:cNvPr>
              <p14:cNvContentPartPr/>
              <p14:nvPr/>
            </p14:nvContentPartPr>
            <p14:xfrm>
              <a:off x="5780280" y="2882499"/>
              <a:ext cx="1648080" cy="391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C992315-7CD5-6585-BA08-CBA855C332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62280" y="2864499"/>
                <a:ext cx="16837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A726AD4-C0D9-6579-26AB-A7A19FB8D6DC}"/>
                  </a:ext>
                </a:extLst>
              </p14:cNvPr>
              <p14:cNvContentPartPr/>
              <p14:nvPr/>
            </p14:nvContentPartPr>
            <p14:xfrm>
              <a:off x="4442880" y="3097059"/>
              <a:ext cx="10800" cy="19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A726AD4-C0D9-6579-26AB-A7A19FB8D6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07240" y="3061419"/>
                <a:ext cx="82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FF1E94E-B200-FD33-C924-3FE99E208A61}"/>
                  </a:ext>
                </a:extLst>
              </p14:cNvPr>
              <p14:cNvContentPartPr/>
              <p14:nvPr/>
            </p14:nvContentPartPr>
            <p14:xfrm>
              <a:off x="4782720" y="3154299"/>
              <a:ext cx="10800" cy="306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FF1E94E-B200-FD33-C924-3FE99E208A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47080" y="3118659"/>
                <a:ext cx="82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BF7958A-563B-9274-DEC5-9601AD484EFC}"/>
                  </a:ext>
                </a:extLst>
              </p14:cNvPr>
              <p14:cNvContentPartPr/>
              <p14:nvPr/>
            </p14:nvContentPartPr>
            <p14:xfrm>
              <a:off x="5178360" y="3205059"/>
              <a:ext cx="24480" cy="33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BF7958A-563B-9274-DEC5-9601AD484E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42720" y="3169059"/>
                <a:ext cx="961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FE1711-C26F-3EF6-D268-2D883F13A513}"/>
                  </a:ext>
                </a:extLst>
              </p14:cNvPr>
              <p14:cNvContentPartPr/>
              <p14:nvPr/>
            </p14:nvContentPartPr>
            <p14:xfrm>
              <a:off x="5619000" y="3254739"/>
              <a:ext cx="1908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FE1711-C26F-3EF6-D268-2D883F13A51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3000" y="3219099"/>
                <a:ext cx="90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3B737D2-0AE5-5DAA-35ED-38EE83B1AC7F}"/>
                  </a:ext>
                </a:extLst>
              </p14:cNvPr>
              <p14:cNvContentPartPr/>
              <p14:nvPr/>
            </p14:nvContentPartPr>
            <p14:xfrm>
              <a:off x="5979720" y="3243939"/>
              <a:ext cx="46800" cy="24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3B737D2-0AE5-5DAA-35ED-38EE83B1AC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44080" y="3207939"/>
                <a:ext cx="1184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D74642-D207-4188-A9D1-BF9BAAE626F2}"/>
                  </a:ext>
                </a:extLst>
              </p14:cNvPr>
              <p14:cNvContentPartPr/>
              <p14:nvPr/>
            </p14:nvContentPartPr>
            <p14:xfrm>
              <a:off x="6370680" y="3192459"/>
              <a:ext cx="5400" cy="25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D74642-D207-4188-A9D1-BF9BAAE626F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35040" y="3156459"/>
                <a:ext cx="77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40263F-AFA8-C2ED-36E3-73FD15B3034F}"/>
                  </a:ext>
                </a:extLst>
              </p14:cNvPr>
              <p14:cNvContentPartPr/>
              <p14:nvPr/>
            </p14:nvContentPartPr>
            <p14:xfrm>
              <a:off x="6767760" y="3111819"/>
              <a:ext cx="21960" cy="3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40263F-AFA8-C2ED-36E3-73FD15B3034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31760" y="3076179"/>
                <a:ext cx="93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1AC1BE2-F3B5-1320-5A76-AEFDAD88428C}"/>
                  </a:ext>
                </a:extLst>
              </p14:cNvPr>
              <p14:cNvContentPartPr/>
              <p14:nvPr/>
            </p14:nvContentPartPr>
            <p14:xfrm>
              <a:off x="7162680" y="3003459"/>
              <a:ext cx="32760" cy="33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1AC1BE2-F3B5-1320-5A76-AEFDAD88428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26680" y="2967459"/>
                <a:ext cx="104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A9A6C59-8F0C-BB2B-9371-755280EE2D56}"/>
                  </a:ext>
                </a:extLst>
              </p14:cNvPr>
              <p14:cNvContentPartPr/>
              <p14:nvPr/>
            </p14:nvContentPartPr>
            <p14:xfrm>
              <a:off x="7437000" y="2835339"/>
              <a:ext cx="18720" cy="23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A9A6C59-8F0C-BB2B-9371-755280EE2D5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01000" y="2799339"/>
                <a:ext cx="903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C7D12F8-56A6-4A4E-9535-1692B9923ED5}"/>
                  </a:ext>
                </a:extLst>
              </p14:cNvPr>
              <p14:cNvContentPartPr/>
              <p14:nvPr/>
            </p14:nvContentPartPr>
            <p14:xfrm>
              <a:off x="7311360" y="2540499"/>
              <a:ext cx="36720" cy="43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C7D12F8-56A6-4A4E-9535-1692B9923ED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75360" y="2504499"/>
                <a:ext cx="1083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5BE5E4A-7A54-EB02-032E-628F4348013D}"/>
                  </a:ext>
                </a:extLst>
              </p14:cNvPr>
              <p14:cNvContentPartPr/>
              <p14:nvPr/>
            </p14:nvContentPartPr>
            <p14:xfrm>
              <a:off x="7006800" y="2452299"/>
              <a:ext cx="25200" cy="37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5BE5E4A-7A54-EB02-032E-628F4348013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71160" y="2416659"/>
                <a:ext cx="96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3BB8BBC-225C-08C7-7168-DF94CA8A41E8}"/>
                  </a:ext>
                </a:extLst>
              </p14:cNvPr>
              <p14:cNvContentPartPr/>
              <p14:nvPr/>
            </p14:nvContentPartPr>
            <p14:xfrm>
              <a:off x="6723480" y="2399379"/>
              <a:ext cx="51480" cy="38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3BB8BBC-225C-08C7-7168-DF94CA8A41E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87480" y="2363739"/>
                <a:ext cx="1231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F011C8B-97AA-E74E-4656-71384E2A6EEB}"/>
                  </a:ext>
                </a:extLst>
              </p14:cNvPr>
              <p14:cNvContentPartPr/>
              <p14:nvPr/>
            </p14:nvContentPartPr>
            <p14:xfrm>
              <a:off x="6455280" y="2404059"/>
              <a:ext cx="15840" cy="21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F011C8B-97AA-E74E-4656-71384E2A6EE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19640" y="2368059"/>
                <a:ext cx="87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4ED4995-E398-D9AA-9151-26B377EA9E2F}"/>
                  </a:ext>
                </a:extLst>
              </p14:cNvPr>
              <p14:cNvContentPartPr/>
              <p14:nvPr/>
            </p14:nvContentPartPr>
            <p14:xfrm>
              <a:off x="6051720" y="2344659"/>
              <a:ext cx="24840" cy="43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4ED4995-E398-D9AA-9151-26B377EA9E2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16080" y="2308659"/>
                <a:ext cx="96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D5950BE-AF41-AE48-26B9-51F975FA6CC7}"/>
                  </a:ext>
                </a:extLst>
              </p14:cNvPr>
              <p14:cNvContentPartPr/>
              <p14:nvPr/>
            </p14:nvContentPartPr>
            <p14:xfrm>
              <a:off x="5712600" y="2388219"/>
              <a:ext cx="24480" cy="38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D5950BE-AF41-AE48-26B9-51F975FA6CC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76600" y="2352579"/>
                <a:ext cx="96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9AB36AB-4BF0-63D0-2E77-313FF3EABCC2}"/>
                  </a:ext>
                </a:extLst>
              </p14:cNvPr>
              <p14:cNvContentPartPr/>
              <p14:nvPr/>
            </p14:nvContentPartPr>
            <p14:xfrm>
              <a:off x="5343600" y="2423859"/>
              <a:ext cx="30960" cy="64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9AB36AB-4BF0-63D0-2E77-313FF3EABCC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07600" y="2387859"/>
                <a:ext cx="1026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2EFF5C5-9E2E-E870-72B9-54483EDDF1BB}"/>
                  </a:ext>
                </a:extLst>
              </p14:cNvPr>
              <p14:cNvContentPartPr/>
              <p14:nvPr/>
            </p14:nvContentPartPr>
            <p14:xfrm>
              <a:off x="5007720" y="2528259"/>
              <a:ext cx="35280" cy="69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2EFF5C5-9E2E-E870-72B9-54483EDDF1B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72080" y="2492259"/>
                <a:ext cx="1069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D5EC352-1BA5-16F1-82E5-9EB8CC32916C}"/>
                  </a:ext>
                </a:extLst>
              </p14:cNvPr>
              <p14:cNvContentPartPr/>
              <p14:nvPr/>
            </p14:nvContentPartPr>
            <p14:xfrm>
              <a:off x="4664640" y="2589459"/>
              <a:ext cx="35280" cy="54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D5EC352-1BA5-16F1-82E5-9EB8CC32916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28640" y="2553459"/>
                <a:ext cx="106920" cy="12636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7FED9AC5-E711-3423-536B-6E2B16AE3BC3}"/>
              </a:ext>
            </a:extLst>
          </p:cNvPr>
          <p:cNvSpPr txBox="1"/>
          <p:nvPr/>
        </p:nvSpPr>
        <p:spPr>
          <a:xfrm>
            <a:off x="8140825" y="1948935"/>
            <a:ext cx="3465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dirty="0"/>
              <a:t>Z = r cos (theta)</a:t>
            </a:r>
          </a:p>
          <a:p>
            <a:r>
              <a:rPr lang="en-BD" sz="2800" dirty="0"/>
              <a:t>X = r sin (theta)</a:t>
            </a:r>
          </a:p>
          <a:p>
            <a:r>
              <a:rPr lang="en-GB" sz="2800" dirty="0"/>
              <a:t>Y</a:t>
            </a:r>
            <a:r>
              <a:rPr lang="en-BD" sz="2800" dirty="0"/>
              <a:t> same for all the points on the circle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E8490C9-96D7-74B8-10DF-30F513498645}"/>
                  </a:ext>
                </a:extLst>
              </p14:cNvPr>
              <p14:cNvContentPartPr/>
              <p14:nvPr/>
            </p14:nvContentPartPr>
            <p14:xfrm>
              <a:off x="3970920" y="3442659"/>
              <a:ext cx="105480" cy="75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E8490C9-96D7-74B8-10DF-30F51349864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34920" y="3407019"/>
                <a:ext cx="17712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32230A3-A08D-44F3-05F1-CC3ACA073038}"/>
              </a:ext>
            </a:extLst>
          </p:cNvPr>
          <p:cNvGrpSpPr/>
          <p:nvPr/>
        </p:nvGrpSpPr>
        <p:grpSpPr>
          <a:xfrm>
            <a:off x="4128960" y="3492699"/>
            <a:ext cx="1714680" cy="118080"/>
            <a:chOff x="4128960" y="3492699"/>
            <a:chExt cx="171468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625A51-D869-1BFA-A0E0-E2D0933A992B}"/>
                    </a:ext>
                  </a:extLst>
                </p14:cNvPr>
                <p14:cNvContentPartPr/>
                <p14:nvPr/>
              </p14:nvContentPartPr>
              <p14:xfrm>
                <a:off x="4128960" y="3492699"/>
                <a:ext cx="1707120" cy="84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625A51-D869-1BFA-A0E0-E2D0933A99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22840" y="3486579"/>
                  <a:ext cx="1719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E0AC859-6337-EE3B-5A8D-535520BB4B99}"/>
                    </a:ext>
                  </a:extLst>
                </p14:cNvPr>
                <p14:cNvContentPartPr/>
                <p14:nvPr/>
              </p14:nvContentPartPr>
              <p14:xfrm>
                <a:off x="5749680" y="3493419"/>
                <a:ext cx="93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E0AC859-6337-EE3B-5A8D-535520BB4B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43560" y="3487299"/>
                  <a:ext cx="10620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247B232-DC76-3510-7FE4-3901854629FC}"/>
                  </a:ext>
                </a:extLst>
              </p14:cNvPr>
              <p14:cNvContentPartPr/>
              <p14:nvPr/>
            </p14:nvContentPartPr>
            <p14:xfrm>
              <a:off x="4128240" y="3418179"/>
              <a:ext cx="144360" cy="178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247B232-DC76-3510-7FE4-3901854629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22120" y="3412059"/>
                <a:ext cx="1566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9E84E98-1D52-33FA-0599-18F243D4C498}"/>
                  </a:ext>
                </a:extLst>
              </p14:cNvPr>
              <p14:cNvContentPartPr/>
              <p14:nvPr/>
            </p14:nvContentPartPr>
            <p14:xfrm>
              <a:off x="4702080" y="3606459"/>
              <a:ext cx="138600" cy="129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9E84E98-1D52-33FA-0599-18F243D4C49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695960" y="3600339"/>
                <a:ext cx="150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A9A1889-A743-77BC-F604-55A391B77808}"/>
                  </a:ext>
                </a:extLst>
              </p14:cNvPr>
              <p14:cNvContentPartPr/>
              <p14:nvPr/>
            </p14:nvContentPartPr>
            <p14:xfrm>
              <a:off x="4035720" y="2864139"/>
              <a:ext cx="1984680" cy="6030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A9A1889-A743-77BC-F604-55A391B7780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26720" y="2855499"/>
                <a:ext cx="20023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A5E3420-6B1E-0BF8-D666-C2BDEB62B664}"/>
                  </a:ext>
                </a:extLst>
              </p14:cNvPr>
              <p14:cNvContentPartPr/>
              <p14:nvPr/>
            </p14:nvContentPartPr>
            <p14:xfrm>
              <a:off x="3988560" y="2883219"/>
              <a:ext cx="3872160" cy="1055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A5E3420-6B1E-0BF8-D666-C2BDEB62B66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79920" y="2874219"/>
                <a:ext cx="3889800" cy="10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9E8670-28B7-5BDC-C553-D8DFAD6CFB17}"/>
              </a:ext>
            </a:extLst>
          </p:cNvPr>
          <p:cNvGrpSpPr/>
          <p:nvPr/>
        </p:nvGrpSpPr>
        <p:grpSpPr>
          <a:xfrm>
            <a:off x="4388880" y="3893379"/>
            <a:ext cx="1277280" cy="66960"/>
            <a:chOff x="4388880" y="3893379"/>
            <a:chExt cx="1277280" cy="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8E2412C-39EB-E711-ACC5-B096796F2D3E}"/>
                    </a:ext>
                  </a:extLst>
                </p14:cNvPr>
                <p14:cNvContentPartPr/>
                <p14:nvPr/>
              </p14:nvContentPartPr>
              <p14:xfrm>
                <a:off x="4388880" y="3899139"/>
                <a:ext cx="28080" cy="36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8E2412C-39EB-E711-ACC5-B096796F2D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52880" y="3863499"/>
                  <a:ext cx="99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D4D9E1C-9D6F-8DCF-1B39-4E23BEB36958}"/>
                    </a:ext>
                  </a:extLst>
                </p14:cNvPr>
                <p14:cNvContentPartPr/>
                <p14:nvPr/>
              </p14:nvContentPartPr>
              <p14:xfrm>
                <a:off x="4822320" y="3922899"/>
                <a:ext cx="21600" cy="30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D4D9E1C-9D6F-8DCF-1B39-4E23BEB369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86680" y="3886899"/>
                  <a:ext cx="93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9BD091-BD75-D305-44B5-66192260F221}"/>
                    </a:ext>
                  </a:extLst>
                </p14:cNvPr>
                <p14:cNvContentPartPr/>
                <p14:nvPr/>
              </p14:nvContentPartPr>
              <p14:xfrm>
                <a:off x="5250000" y="3939099"/>
                <a:ext cx="19080" cy="21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9BD091-BD75-D305-44B5-66192260F2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14000" y="3903099"/>
                  <a:ext cx="90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BBDBC47-B378-78DF-FCBF-62B0E6080AE3}"/>
                    </a:ext>
                  </a:extLst>
                </p14:cNvPr>
                <p14:cNvContentPartPr/>
                <p14:nvPr/>
              </p14:nvContentPartPr>
              <p14:xfrm>
                <a:off x="5641680" y="3893379"/>
                <a:ext cx="24480" cy="36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BBDBC47-B378-78DF-FCBF-62B0E6080A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05680" y="3857739"/>
                  <a:ext cx="9612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25C1D2D-F1AB-2408-14D1-348C36D87563}"/>
              </a:ext>
            </a:extLst>
          </p:cNvPr>
          <p:cNvGrpSpPr/>
          <p:nvPr/>
        </p:nvGrpSpPr>
        <p:grpSpPr>
          <a:xfrm>
            <a:off x="6093120" y="3735699"/>
            <a:ext cx="1284120" cy="161640"/>
            <a:chOff x="6093120" y="3735699"/>
            <a:chExt cx="128412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C969AD-4473-4307-0C3C-8E8238486A1D}"/>
                    </a:ext>
                  </a:extLst>
                </p14:cNvPr>
                <p14:cNvContentPartPr/>
                <p14:nvPr/>
              </p14:nvContentPartPr>
              <p14:xfrm>
                <a:off x="6093120" y="3869259"/>
                <a:ext cx="16560" cy="28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C969AD-4473-4307-0C3C-8E8238486A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57480" y="3833259"/>
                  <a:ext cx="88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814BD30-1FFA-074A-08C4-3CA7BF9D3961}"/>
                    </a:ext>
                  </a:extLst>
                </p14:cNvPr>
                <p14:cNvContentPartPr/>
                <p14:nvPr/>
              </p14:nvContentPartPr>
              <p14:xfrm>
                <a:off x="6500640" y="3820299"/>
                <a:ext cx="48600" cy="3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814BD30-1FFA-074A-08C4-3CA7BF9D39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65000" y="3784659"/>
                  <a:ext cx="120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DF76FD1-5407-4DBC-19D9-13B9103C6C20}"/>
                    </a:ext>
                  </a:extLst>
                </p14:cNvPr>
                <p14:cNvContentPartPr/>
                <p14:nvPr/>
              </p14:nvContentPartPr>
              <p14:xfrm>
                <a:off x="6936960" y="3741819"/>
                <a:ext cx="27360" cy="43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DF76FD1-5407-4DBC-19D9-13B9103C6C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00960" y="3706179"/>
                  <a:ext cx="99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5BC3CF-8FFC-2F4E-3D37-E1CF5151BECD}"/>
                    </a:ext>
                  </a:extLst>
                </p14:cNvPr>
                <p14:cNvContentPartPr/>
                <p14:nvPr/>
              </p14:nvContentPartPr>
              <p14:xfrm>
                <a:off x="7355640" y="3735699"/>
                <a:ext cx="21600" cy="41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5BC3CF-8FFC-2F4E-3D37-E1CF5151BE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20000" y="3700059"/>
                  <a:ext cx="932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73DE60-1532-7D41-C6F9-B3172AD33DE6}"/>
                  </a:ext>
                </a:extLst>
              </p14:cNvPr>
              <p14:cNvContentPartPr/>
              <p14:nvPr/>
            </p14:nvContentPartPr>
            <p14:xfrm>
              <a:off x="7818600" y="3413139"/>
              <a:ext cx="44280" cy="37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73DE60-1532-7D41-C6F9-B3172AD33DE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82600" y="3377139"/>
                <a:ext cx="1159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CE7BF83-77AA-DB01-58C8-9BF4838BC150}"/>
                  </a:ext>
                </a:extLst>
              </p14:cNvPr>
              <p14:cNvContentPartPr/>
              <p14:nvPr/>
            </p14:nvContentPartPr>
            <p14:xfrm>
              <a:off x="7600800" y="3024699"/>
              <a:ext cx="28080" cy="39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CE7BF83-77AA-DB01-58C8-9BF4838BC1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64800" y="2989059"/>
                <a:ext cx="997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C71AC98-5B8E-839F-F9F4-6C3F7547F0DF}"/>
                  </a:ext>
                </a:extLst>
              </p14:cNvPr>
              <p14:cNvContentPartPr/>
              <p14:nvPr/>
            </p14:nvContentPartPr>
            <p14:xfrm>
              <a:off x="7132440" y="2892939"/>
              <a:ext cx="33120" cy="403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C71AC98-5B8E-839F-F9F4-6C3F7547F0D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096440" y="2856939"/>
                <a:ext cx="104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534B381-7499-8FE9-6CA3-50F6A2A1209F}"/>
                  </a:ext>
                </a:extLst>
              </p14:cNvPr>
              <p14:cNvContentPartPr/>
              <p14:nvPr/>
            </p14:nvContentPartPr>
            <p14:xfrm>
              <a:off x="6815280" y="2838579"/>
              <a:ext cx="57240" cy="80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534B381-7499-8FE9-6CA3-50F6A2A1209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779280" y="2802579"/>
                <a:ext cx="1288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0D49A0D-EF7D-041B-4AF7-84201F5D7263}"/>
                  </a:ext>
                </a:extLst>
              </p14:cNvPr>
              <p14:cNvContentPartPr/>
              <p14:nvPr/>
            </p14:nvContentPartPr>
            <p14:xfrm>
              <a:off x="6549600" y="2817699"/>
              <a:ext cx="34200" cy="54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0D49A0D-EF7D-041B-4AF7-84201F5D726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13960" y="2782059"/>
                <a:ext cx="1058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869325-F191-634A-B1B6-0556846F781C}"/>
              </a:ext>
            </a:extLst>
          </p:cNvPr>
          <p:cNvGrpSpPr/>
          <p:nvPr/>
        </p:nvGrpSpPr>
        <p:grpSpPr>
          <a:xfrm>
            <a:off x="4856160" y="2850459"/>
            <a:ext cx="1354320" cy="205920"/>
            <a:chOff x="4856160" y="2850459"/>
            <a:chExt cx="13543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0806BD-0EF1-9FDA-FA4F-C069C39DA9ED}"/>
                    </a:ext>
                  </a:extLst>
                </p14:cNvPr>
                <p14:cNvContentPartPr/>
                <p14:nvPr/>
              </p14:nvContentPartPr>
              <p14:xfrm>
                <a:off x="6179880" y="2850459"/>
                <a:ext cx="30600" cy="51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0806BD-0EF1-9FDA-FA4F-C069C39DA9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3880" y="2814459"/>
                  <a:ext cx="102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5673DBF-5E2F-E0D5-7CE8-221CF7015E8E}"/>
                    </a:ext>
                  </a:extLst>
                </p14:cNvPr>
                <p14:cNvContentPartPr/>
                <p14:nvPr/>
              </p14:nvContentPartPr>
              <p14:xfrm>
                <a:off x="5824920" y="2868099"/>
                <a:ext cx="45000" cy="4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5673DBF-5E2F-E0D5-7CE8-221CF7015E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89280" y="2832099"/>
                  <a:ext cx="116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A00958A-EEBF-5D5B-3B69-45C4C6A4AABF}"/>
                    </a:ext>
                  </a:extLst>
                </p14:cNvPr>
                <p14:cNvContentPartPr/>
                <p14:nvPr/>
              </p14:nvContentPartPr>
              <p14:xfrm>
                <a:off x="5503800" y="2903739"/>
                <a:ext cx="19440" cy="37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A00958A-EEBF-5D5B-3B69-45C4C6A4AAB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68160" y="2868099"/>
                  <a:ext cx="91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6033322-7907-93BD-40F1-E95583DBA0BD}"/>
                    </a:ext>
                  </a:extLst>
                </p14:cNvPr>
                <p14:cNvContentPartPr/>
                <p14:nvPr/>
              </p14:nvContentPartPr>
              <p14:xfrm>
                <a:off x="5169000" y="2967099"/>
                <a:ext cx="21960" cy="27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6033322-7907-93BD-40F1-E95583DBA0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33360" y="2931459"/>
                  <a:ext cx="93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8AB5F85-A4D2-1375-BAF3-AF30DC69450A}"/>
                    </a:ext>
                  </a:extLst>
                </p14:cNvPr>
                <p14:cNvContentPartPr/>
                <p14:nvPr/>
              </p14:nvContentPartPr>
              <p14:xfrm>
                <a:off x="4856160" y="3036219"/>
                <a:ext cx="13680" cy="20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8AB5F85-A4D2-1375-BAF3-AF30DC6945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20520" y="3000579"/>
                  <a:ext cx="8532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93D5EF6-365D-6BD8-C747-FC2CA5942BDA}"/>
                  </a:ext>
                </a:extLst>
              </p14:cNvPr>
              <p14:cNvContentPartPr/>
              <p14:nvPr/>
            </p14:nvContentPartPr>
            <p14:xfrm>
              <a:off x="4440720" y="3247539"/>
              <a:ext cx="24120" cy="446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93D5EF6-365D-6BD8-C747-FC2CA5942BD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04720" y="3211539"/>
                <a:ext cx="957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AA60554-495C-5A16-EA5A-E7E7B92E7F21}"/>
                  </a:ext>
                </a:extLst>
              </p14:cNvPr>
              <p14:cNvContentPartPr/>
              <p14:nvPr/>
            </p14:nvContentPartPr>
            <p14:xfrm>
              <a:off x="5127240" y="3242859"/>
              <a:ext cx="481320" cy="7639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AA60554-495C-5A16-EA5A-E7E7B92E7F2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118600" y="3233859"/>
                <a:ext cx="49896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45D3475-A135-3A95-4DA2-811AC4B1AC62}"/>
                  </a:ext>
                </a:extLst>
              </p14:cNvPr>
              <p14:cNvContentPartPr/>
              <p14:nvPr/>
            </p14:nvContentPartPr>
            <p14:xfrm>
              <a:off x="5247480" y="3275979"/>
              <a:ext cx="475560" cy="711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45D3475-A135-3A95-4DA2-811AC4B1AC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29480" y="3257979"/>
                <a:ext cx="511200" cy="7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4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DBE5-A1A3-A3BE-47B4-243A8BC8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Some 3D Objects Drawn Using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2A58B2-3FB4-588C-5490-92F84CC4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95" r="28398"/>
          <a:stretch/>
        </p:blipFill>
        <p:spPr>
          <a:xfrm>
            <a:off x="5167036" y="1860332"/>
            <a:ext cx="2049517" cy="34762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53D3-4A9A-EEFE-6525-5CA7DB9C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04FD5-8700-6982-DAAC-B355F01A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3B3BF-4C71-A6F3-2481-0F4C1F3AEE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37" t="3931" r="25354"/>
          <a:stretch/>
        </p:blipFill>
        <p:spPr>
          <a:xfrm>
            <a:off x="2228193" y="1860332"/>
            <a:ext cx="2406870" cy="3476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34AF17-085E-6B3D-146C-414D078AB5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66" r="25600"/>
          <a:stretch/>
        </p:blipFill>
        <p:spPr>
          <a:xfrm>
            <a:off x="7748526" y="1860332"/>
            <a:ext cx="2291406" cy="34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4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BC56-A063-40A5-B6DD-137B2F04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C178-B54C-4780-B60A-A910039B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https://stackoverflow.com/questions/7692988/opengl-math-projecting-screen-space-to-world-space-coords</a:t>
            </a:r>
            <a:endParaRPr lang="en-US" dirty="0"/>
          </a:p>
          <a:p>
            <a:r>
              <a:rPr lang="en-US" dirty="0">
                <a:hlinkClick r:id="rId3"/>
              </a:rPr>
              <a:t>https://glasnost.itcarlow.ie/~powerk/GeneralGraphicsNotes/projection/viewport_transformation.html#:~:text=The%20Viewport%20Transformation&amp;text=The%20u%20and%20v%20coordinates,depth%20value%20will%20be%20called%20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https://www.gatevidyalay.com/bezier-curve-in-computer-graphics-examples/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1D07-CBD5-4440-9979-908B3358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6B6C-034B-436F-9BAA-DA33DDCB3E76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5C2A-4CB6-4AA3-AAB1-0435735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0428-EF01-4EB9-AAAA-63885512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4D1C-63A0-4868-836B-82B56CDF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9300"/>
            <a:ext cx="9905998" cy="3665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You Will See Today</a:t>
            </a:r>
          </a:p>
          <a:p>
            <a:r>
              <a:rPr lang="en-US" dirty="0"/>
              <a:t>What We Are Going To Do</a:t>
            </a:r>
          </a:p>
          <a:p>
            <a:r>
              <a:rPr lang="en-US" sz="2800" dirty="0"/>
              <a:t>Screen Coordinate to World Coordinate System</a:t>
            </a:r>
          </a:p>
          <a:p>
            <a:r>
              <a:rPr lang="en-US" sz="2800" dirty="0"/>
              <a:t>Viewport</a:t>
            </a:r>
          </a:p>
          <a:p>
            <a:r>
              <a:rPr lang="en-US" sz="2800" dirty="0"/>
              <a:t>Viewport Transformation</a:t>
            </a:r>
          </a:p>
          <a:p>
            <a:r>
              <a:rPr lang="en-US" dirty="0"/>
              <a:t>Bezier Curve</a:t>
            </a:r>
          </a:p>
          <a:p>
            <a:r>
              <a:rPr lang="en-US" dirty="0"/>
              <a:t>3D Object Drawing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935D-F0B5-436C-91F1-084E58E6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752C-8874-4341-B23C-F57D70EFCDE2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49712-0C5E-408E-8CED-D83FEAB3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AC68-5641-4495-83B4-06D8E725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See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C802-66BE-4AB4-B3E1-45FF3945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EEC3F-15ED-4D13-BC38-1AB10921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B0CE6-E1BF-2119-105F-07DB5B58A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6" t="29609" r="34081" b="26531"/>
          <a:stretch/>
        </p:blipFill>
        <p:spPr>
          <a:xfrm>
            <a:off x="1702676" y="1690687"/>
            <a:ext cx="4246179" cy="4067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95EF0C-A00D-58AB-0A51-4923C0AEB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2" t="21053" r="19972" b="15853"/>
          <a:stretch/>
        </p:blipFill>
        <p:spPr>
          <a:xfrm>
            <a:off x="6059213" y="1690687"/>
            <a:ext cx="5294828" cy="40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C5B-6977-E1B3-81C3-E0EE442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96C9-818D-B770-3604-4E06B4C9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D" dirty="0"/>
              <a:t>At first, We will click on the output screen using the mouse and obtain the screen coordinates of those points.</a:t>
            </a:r>
          </a:p>
          <a:p>
            <a:r>
              <a:rPr lang="en-BD" dirty="0"/>
              <a:t>After that, we will convert those points from screen coordinates to world coordinates.</a:t>
            </a:r>
          </a:p>
          <a:p>
            <a:r>
              <a:rPr lang="en-BD" dirty="0"/>
              <a:t>These points will be treated as the control points of the bezier curve.</a:t>
            </a:r>
          </a:p>
          <a:p>
            <a:r>
              <a:rPr lang="en-BD" dirty="0"/>
              <a:t>Using these control points and the Bezier curve equation, we will obtain points on the curve by varying parameter t from 0 to 1.</a:t>
            </a:r>
          </a:p>
          <a:p>
            <a:r>
              <a:rPr lang="en-BD" dirty="0"/>
              <a:t>Finally, coordinates for a 3D object will be calculated by rotating the points on the curve around the Y-axis by a specified angle. (Concept of  swept surface)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2C02-0DBE-9BE4-B501-5344A918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F5591-5E32-E023-F5CA-8D8152B6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F0E0-ADB9-4F2C-8E0D-9BBA845A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Screen Coordinate to World Coordinate System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AED6-0A80-4EDC-A30B-DE702CDF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0487C-1F47-4A0E-AB2C-D12597DF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038C1D0E-0474-172A-9B4C-5175FAEC8690}"/>
              </a:ext>
            </a:extLst>
          </p:cNvPr>
          <p:cNvSpPr/>
          <p:nvPr/>
        </p:nvSpPr>
        <p:spPr>
          <a:xfrm>
            <a:off x="1347578" y="199696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2B890BF0-9966-D807-42E3-4F4E6D2F35DE}"/>
              </a:ext>
            </a:extLst>
          </p:cNvPr>
          <p:cNvSpPr/>
          <p:nvPr/>
        </p:nvSpPr>
        <p:spPr>
          <a:xfrm>
            <a:off x="2569778" y="199696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E3431-C789-B43B-EC84-759F1E66C9F2}"/>
              </a:ext>
            </a:extLst>
          </p:cNvPr>
          <p:cNvSpPr txBox="1"/>
          <p:nvPr/>
        </p:nvSpPr>
        <p:spPr>
          <a:xfrm>
            <a:off x="1374606" y="2529655"/>
            <a:ext cx="136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Screen Coordinates</a:t>
            </a: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198DBCE0-4B26-10F4-68F4-D93398D8EE6F}"/>
              </a:ext>
            </a:extLst>
          </p:cNvPr>
          <p:cNvSpPr/>
          <p:nvPr/>
        </p:nvSpPr>
        <p:spPr>
          <a:xfrm>
            <a:off x="3034863" y="2401613"/>
            <a:ext cx="914400" cy="9144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>
              <a:solidFill>
                <a:schemeClr val="tx1"/>
              </a:solidFill>
            </a:endParaRP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5302E2ED-9787-8FD5-FD5A-57F5949FC366}"/>
              </a:ext>
            </a:extLst>
          </p:cNvPr>
          <p:cNvSpPr/>
          <p:nvPr/>
        </p:nvSpPr>
        <p:spPr>
          <a:xfrm>
            <a:off x="4190624" y="199696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65874460-7A74-EC60-0FA4-2891B4575373}"/>
              </a:ext>
            </a:extLst>
          </p:cNvPr>
          <p:cNvSpPr/>
          <p:nvPr/>
        </p:nvSpPr>
        <p:spPr>
          <a:xfrm>
            <a:off x="5412824" y="199696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753BE-297E-6FC5-D8CA-08C812C23F5B}"/>
              </a:ext>
            </a:extLst>
          </p:cNvPr>
          <p:cNvSpPr txBox="1"/>
          <p:nvPr/>
        </p:nvSpPr>
        <p:spPr>
          <a:xfrm>
            <a:off x="4327258" y="2674147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Viewport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DCB1E97-FED2-ABEE-414E-DF4398E5AAAC}"/>
              </a:ext>
            </a:extLst>
          </p:cNvPr>
          <p:cNvSpPr/>
          <p:nvPr/>
        </p:nvSpPr>
        <p:spPr>
          <a:xfrm>
            <a:off x="5743151" y="2001173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77838F25-AFFE-16F5-4290-774DC02EC09E}"/>
              </a:ext>
            </a:extLst>
          </p:cNvPr>
          <p:cNvSpPr/>
          <p:nvPr/>
        </p:nvSpPr>
        <p:spPr>
          <a:xfrm>
            <a:off x="6965351" y="2001172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28A5F-9E16-6CFE-2B67-FA44EDAE0339}"/>
              </a:ext>
            </a:extLst>
          </p:cNvPr>
          <p:cNvSpPr txBox="1"/>
          <p:nvPr/>
        </p:nvSpPr>
        <p:spPr>
          <a:xfrm>
            <a:off x="5879785" y="2678354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Projection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8E24064-E791-1C35-939A-711EEF89D3E7}"/>
              </a:ext>
            </a:extLst>
          </p:cNvPr>
          <p:cNvSpPr/>
          <p:nvPr/>
        </p:nvSpPr>
        <p:spPr>
          <a:xfrm>
            <a:off x="7295679" y="199696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F4E700DE-BABA-12F5-647D-DC6838F57CA5}"/>
              </a:ext>
            </a:extLst>
          </p:cNvPr>
          <p:cNvSpPr/>
          <p:nvPr/>
        </p:nvSpPr>
        <p:spPr>
          <a:xfrm>
            <a:off x="8517879" y="199696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8C72E-9B0D-D1E3-BF7B-E00F249F310B}"/>
              </a:ext>
            </a:extLst>
          </p:cNvPr>
          <p:cNvSpPr txBox="1"/>
          <p:nvPr/>
        </p:nvSpPr>
        <p:spPr>
          <a:xfrm>
            <a:off x="7647397" y="2674147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View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FC2AD56D-2BA4-6F9D-50C8-069FABA5FF97}"/>
              </a:ext>
            </a:extLst>
          </p:cNvPr>
          <p:cNvSpPr/>
          <p:nvPr/>
        </p:nvSpPr>
        <p:spPr>
          <a:xfrm>
            <a:off x="8884238" y="2001173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64138968-CC3E-BB8F-B739-4F0FCA077424}"/>
              </a:ext>
            </a:extLst>
          </p:cNvPr>
          <p:cNvSpPr/>
          <p:nvPr/>
        </p:nvSpPr>
        <p:spPr>
          <a:xfrm>
            <a:off x="10106438" y="2001172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10A87D-EE2B-6672-BDFD-F24E28848D88}"/>
              </a:ext>
            </a:extLst>
          </p:cNvPr>
          <p:cNvSpPr txBox="1"/>
          <p:nvPr/>
        </p:nvSpPr>
        <p:spPr>
          <a:xfrm>
            <a:off x="9214565" y="2668156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Model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368A5309-A2D1-7C49-D696-BEC386255BC7}"/>
              </a:ext>
            </a:extLst>
          </p:cNvPr>
          <p:cNvSpPr/>
          <p:nvPr/>
        </p:nvSpPr>
        <p:spPr>
          <a:xfrm>
            <a:off x="10404479" y="199696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301236BD-202D-9ECA-A0EF-BAF3C0ED87B2}"/>
              </a:ext>
            </a:extLst>
          </p:cNvPr>
          <p:cNvSpPr/>
          <p:nvPr/>
        </p:nvSpPr>
        <p:spPr>
          <a:xfrm>
            <a:off x="11626679" y="199696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D48D9-EAFF-4461-12D6-1DC81475C1BA}"/>
              </a:ext>
            </a:extLst>
          </p:cNvPr>
          <p:cNvSpPr txBox="1"/>
          <p:nvPr/>
        </p:nvSpPr>
        <p:spPr>
          <a:xfrm>
            <a:off x="10463413" y="2529656"/>
            <a:ext cx="136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World Coordinates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7B9C2B3-5D3F-985C-7044-45515054E3F8}"/>
              </a:ext>
            </a:extLst>
          </p:cNvPr>
          <p:cNvSpPr/>
          <p:nvPr/>
        </p:nvSpPr>
        <p:spPr>
          <a:xfrm>
            <a:off x="1346449" y="401074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81839DB6-D54A-63EE-C3E1-E01FD53F99AF}"/>
              </a:ext>
            </a:extLst>
          </p:cNvPr>
          <p:cNvSpPr/>
          <p:nvPr/>
        </p:nvSpPr>
        <p:spPr>
          <a:xfrm>
            <a:off x="2568649" y="401074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09E4FF-542C-D653-20B2-538F8C6C043B}"/>
              </a:ext>
            </a:extLst>
          </p:cNvPr>
          <p:cNvSpPr txBox="1"/>
          <p:nvPr/>
        </p:nvSpPr>
        <p:spPr>
          <a:xfrm>
            <a:off x="1373477" y="4543435"/>
            <a:ext cx="136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World Coordinates</a:t>
            </a:r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DBAC7565-3E01-FEF5-7C50-C78C143FE63E}"/>
              </a:ext>
            </a:extLst>
          </p:cNvPr>
          <p:cNvSpPr/>
          <p:nvPr/>
        </p:nvSpPr>
        <p:spPr>
          <a:xfrm>
            <a:off x="3033734" y="4415393"/>
            <a:ext cx="914400" cy="9144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>
              <a:solidFill>
                <a:schemeClr val="tx1"/>
              </a:solidFill>
            </a:endParaRP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5E61CE58-BFD2-FDEE-F0DF-A74E036151C9}"/>
              </a:ext>
            </a:extLst>
          </p:cNvPr>
          <p:cNvSpPr/>
          <p:nvPr/>
        </p:nvSpPr>
        <p:spPr>
          <a:xfrm>
            <a:off x="4189495" y="401074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99D17346-E460-C3D0-4DF1-402A2B7F7C76}"/>
              </a:ext>
            </a:extLst>
          </p:cNvPr>
          <p:cNvSpPr/>
          <p:nvPr/>
        </p:nvSpPr>
        <p:spPr>
          <a:xfrm>
            <a:off x="5411695" y="401074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1505FE-D465-ABE6-BD1A-47618C4529F3}"/>
              </a:ext>
            </a:extLst>
          </p:cNvPr>
          <p:cNvSpPr txBox="1"/>
          <p:nvPr/>
        </p:nvSpPr>
        <p:spPr>
          <a:xfrm>
            <a:off x="4326129" y="4687927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Viewport</a:t>
            </a: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97202BE8-F264-F33F-B787-C9E8852F30A8}"/>
              </a:ext>
            </a:extLst>
          </p:cNvPr>
          <p:cNvSpPr/>
          <p:nvPr/>
        </p:nvSpPr>
        <p:spPr>
          <a:xfrm>
            <a:off x="5742022" y="4014953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A7AECCC1-789F-0B30-DECB-178734B46E98}"/>
              </a:ext>
            </a:extLst>
          </p:cNvPr>
          <p:cNvSpPr/>
          <p:nvPr/>
        </p:nvSpPr>
        <p:spPr>
          <a:xfrm>
            <a:off x="6964222" y="4014952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59873-E094-AEDE-CD2B-3B67C1585964}"/>
              </a:ext>
            </a:extLst>
          </p:cNvPr>
          <p:cNvSpPr txBox="1"/>
          <p:nvPr/>
        </p:nvSpPr>
        <p:spPr>
          <a:xfrm>
            <a:off x="5878656" y="4692134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Projection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50976F36-EAFC-145A-BC18-1E643A1D74FA}"/>
              </a:ext>
            </a:extLst>
          </p:cNvPr>
          <p:cNvSpPr/>
          <p:nvPr/>
        </p:nvSpPr>
        <p:spPr>
          <a:xfrm>
            <a:off x="7294550" y="401074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1D025880-0ED9-D77F-882D-0436684563B5}"/>
              </a:ext>
            </a:extLst>
          </p:cNvPr>
          <p:cNvSpPr/>
          <p:nvPr/>
        </p:nvSpPr>
        <p:spPr>
          <a:xfrm>
            <a:off x="8516750" y="401074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19C1BC-137C-AB3F-6EA8-88E7DA764624}"/>
              </a:ext>
            </a:extLst>
          </p:cNvPr>
          <p:cNvSpPr txBox="1"/>
          <p:nvPr/>
        </p:nvSpPr>
        <p:spPr>
          <a:xfrm>
            <a:off x="7646268" y="4687927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View</a:t>
            </a: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8F75100D-9BF2-7BD6-87CD-20C307F5C98D}"/>
              </a:ext>
            </a:extLst>
          </p:cNvPr>
          <p:cNvSpPr/>
          <p:nvPr/>
        </p:nvSpPr>
        <p:spPr>
          <a:xfrm>
            <a:off x="8883109" y="4014953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B7381F5F-47BF-04A3-8466-E3459B33B80E}"/>
              </a:ext>
            </a:extLst>
          </p:cNvPr>
          <p:cNvSpPr/>
          <p:nvPr/>
        </p:nvSpPr>
        <p:spPr>
          <a:xfrm>
            <a:off x="10105309" y="4014952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E0451E-B562-79DC-7DD2-E35D2398EA11}"/>
              </a:ext>
            </a:extLst>
          </p:cNvPr>
          <p:cNvSpPr txBox="1"/>
          <p:nvPr/>
        </p:nvSpPr>
        <p:spPr>
          <a:xfrm>
            <a:off x="9213436" y="4681936"/>
            <a:ext cx="13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Model</a:t>
            </a:r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8E4D587F-C6A8-3B2A-A62C-8EF90946F19C}"/>
              </a:ext>
            </a:extLst>
          </p:cNvPr>
          <p:cNvSpPr/>
          <p:nvPr/>
        </p:nvSpPr>
        <p:spPr>
          <a:xfrm>
            <a:off x="10571510" y="4010746"/>
            <a:ext cx="136634" cy="172369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D4E6F823-69B5-4435-4A97-5466453FA8C4}"/>
              </a:ext>
            </a:extLst>
          </p:cNvPr>
          <p:cNvSpPr/>
          <p:nvPr/>
        </p:nvSpPr>
        <p:spPr>
          <a:xfrm>
            <a:off x="11793710" y="4010745"/>
            <a:ext cx="136635" cy="172369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B61AD-A133-9945-ADAA-BFF0002A20A6}"/>
              </a:ext>
            </a:extLst>
          </p:cNvPr>
          <p:cNvSpPr txBox="1"/>
          <p:nvPr/>
        </p:nvSpPr>
        <p:spPr>
          <a:xfrm>
            <a:off x="10630444" y="4543436"/>
            <a:ext cx="136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Screen Coordinates</a:t>
            </a:r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543002E6-65CA-7BC4-9643-39E08D2EB489}"/>
              </a:ext>
            </a:extLst>
          </p:cNvPr>
          <p:cNvSpPr/>
          <p:nvPr/>
        </p:nvSpPr>
        <p:spPr>
          <a:xfrm>
            <a:off x="4040087" y="3897580"/>
            <a:ext cx="6339980" cy="2157451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ABC3B6-4365-EC16-D632-71FD7CF6C459}"/>
              </a:ext>
            </a:extLst>
          </p:cNvPr>
          <p:cNvSpPr txBox="1"/>
          <p:nvPr/>
        </p:nvSpPr>
        <p:spPr>
          <a:xfrm>
            <a:off x="10213495" y="377567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10171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5B81-A726-4483-B744-69068778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F89C-9D4B-422F-8B88-BA77E47D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C928-CABA-4817-AA23-D825C798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AD35F-C51C-44EF-BE3B-1587E1AA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3" y="1206722"/>
            <a:ext cx="7089913" cy="44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E162-3709-4E53-8145-4BFB6176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Viewport Transformation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ED2A-0BE4-4708-97CB-914C809B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AEA0D-C82F-4EB1-8EAB-D7CA17B8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22B3F7-0AC2-BAF0-5329-A4FE59F13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262" y="2050251"/>
            <a:ext cx="7270022" cy="346900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4F70E0-1F87-C5C3-875E-5925C1C9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39" y="1428455"/>
            <a:ext cx="4145117" cy="22255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89C5BF-C9FD-8994-5917-3AD66200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26" y="3466702"/>
            <a:ext cx="4061741" cy="26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089-6AB8-4BAA-B406-B0453964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E37C-5554-4FB2-8E02-00C5C820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03577-9EA5-4945-BF76-CF63E4F7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56799-E112-1766-71C2-238E883D2759}"/>
              </a:ext>
            </a:extLst>
          </p:cNvPr>
          <p:cNvSpPr txBox="1"/>
          <p:nvPr/>
        </p:nvSpPr>
        <p:spPr>
          <a:xfrm>
            <a:off x="924688" y="1690688"/>
            <a:ext cx="10429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R</a:t>
            </a:r>
            <a:r>
              <a:rPr lang="en-GB" sz="3600" b="0" i="0" u="none" strike="noStrike" dirty="0">
                <a:effectLst/>
              </a:rPr>
              <a:t>emember to invert the mouse’s y-coordinate </a:t>
            </a:r>
            <a:r>
              <a:rPr lang="en-GB" sz="3600" dirty="0">
                <a:effectLst/>
              </a:rPr>
              <a:t>since the y-coordinates </a:t>
            </a:r>
            <a:r>
              <a:rPr lang="en-GB" sz="3600" dirty="0"/>
              <a:t>of the </a:t>
            </a:r>
            <a:r>
              <a:rPr lang="en-GB" sz="3600" dirty="0">
                <a:effectLst/>
              </a:rPr>
              <a:t>window go from bottom to top whereas the y-coordinates of the screen go from top to bottom.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For depth value (Z), </a:t>
            </a:r>
            <a:r>
              <a:rPr lang="en-GB" sz="3600" b="0" i="0" u="none" strike="noStrike" dirty="0">
                <a:solidFill>
                  <a:srgbClr val="0C0D0E"/>
                </a:solidFill>
                <a:effectLst/>
                <a:latin typeface="inherit"/>
              </a:rPr>
              <a:t>you can manually go from -1 to 1 ( </a:t>
            </a:r>
            <a:r>
              <a:rPr lang="en-GB" sz="3600" b="0" i="0" u="none" strike="noStrike" dirty="0" err="1">
                <a:solidFill>
                  <a:srgbClr val="0C0D0E"/>
                </a:solidFill>
                <a:effectLst/>
                <a:latin typeface="inherit"/>
              </a:rPr>
              <a:t>zNear</a:t>
            </a:r>
            <a:r>
              <a:rPr lang="en-GB" sz="3600" b="0" i="0" u="none" strike="noStrike" dirty="0">
                <a:solidFill>
                  <a:srgbClr val="0C0D0E"/>
                </a:solidFill>
                <a:effectLst/>
                <a:latin typeface="inherit"/>
              </a:rPr>
              <a:t>, </a:t>
            </a:r>
            <a:r>
              <a:rPr lang="en-GB" sz="3600" b="0" i="0" u="none" strike="noStrike" dirty="0" err="1">
                <a:solidFill>
                  <a:srgbClr val="0C0D0E"/>
                </a:solidFill>
                <a:effectLst/>
                <a:latin typeface="inherit"/>
              </a:rPr>
              <a:t>zFar</a:t>
            </a:r>
            <a:r>
              <a:rPr lang="en-GB" sz="3600" b="0" i="0" u="none" strike="noStrike" dirty="0">
                <a:solidFill>
                  <a:srgbClr val="0C0D0E"/>
                </a:solidFill>
                <a:effectLst/>
                <a:latin typeface="inherit"/>
              </a:rPr>
              <a:t> 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i="0" u="none" strike="noStrike" dirty="0">
                <a:solidFill>
                  <a:srgbClr val="0C0D0E"/>
                </a:solidFill>
                <a:effectLst/>
                <a:latin typeface="-apple-system"/>
              </a:rPr>
              <a:t>Set</a:t>
            </a:r>
            <a:r>
              <a:rPr lang="en-GB" sz="3600" b="1" i="0" u="none" strike="noStrike" dirty="0">
                <a:solidFill>
                  <a:srgbClr val="0C0D0E"/>
                </a:solidFill>
                <a:effectLst/>
                <a:latin typeface="-apple-system"/>
              </a:rPr>
              <a:t> w</a:t>
            </a:r>
            <a:r>
              <a:rPr lang="en-GB" sz="3600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 = </a:t>
            </a:r>
            <a:r>
              <a:rPr lang="en-GB" sz="3600" dirty="0"/>
              <a:t>1.0 (Homogeneous Coordinate)</a:t>
            </a:r>
            <a:endParaRPr lang="en-GB" sz="3600" b="0" i="0" u="none" strike="noStrike" dirty="0">
              <a:solidFill>
                <a:srgbClr val="0C0D0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20790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703C-0A17-495C-186C-BC9B51D1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Bezier Curve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DACD-3716-D438-88DC-A253EB38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FC62-B02D-47AA-ADCE-6E99986201C7}" type="datetime1">
              <a:rPr lang="en-US" smtClean="0"/>
              <a:t>10/31/23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1B23E-9FF8-D578-AD43-68B50178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88D9EF-8B07-CC9A-A745-4E24C4445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6023" y="2017987"/>
            <a:ext cx="6842219" cy="368204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992DB-7C82-8A9F-1E93-691441D9C830}"/>
              </a:ext>
            </a:extLst>
          </p:cNvPr>
          <p:cNvSpPr txBox="1"/>
          <p:nvPr/>
        </p:nvSpPr>
        <p:spPr>
          <a:xfrm>
            <a:off x="1326557" y="1525309"/>
            <a:ext cx="407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303030"/>
                </a:solidFill>
                <a:latin typeface="Arimo"/>
              </a:rPr>
              <a:t>B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ezier curve is defined by a set of control points b</a:t>
            </a:r>
            <a:r>
              <a:rPr lang="en-GB" sz="28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, b</a:t>
            </a:r>
            <a:r>
              <a:rPr lang="en-GB" sz="28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, b</a:t>
            </a:r>
            <a:r>
              <a:rPr lang="en-GB" sz="28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 and b</a:t>
            </a:r>
            <a:r>
              <a:rPr lang="en-GB" sz="28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.</a:t>
            </a:r>
          </a:p>
          <a:p>
            <a:pPr algn="l" fontAlgn="base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Points b</a:t>
            </a:r>
            <a:r>
              <a:rPr lang="en-GB" sz="28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 and b</a:t>
            </a:r>
            <a:r>
              <a:rPr lang="en-GB" sz="28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 are the ends of the curve.</a:t>
            </a:r>
          </a:p>
          <a:p>
            <a:pPr algn="l" fontAlgn="base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Points b</a:t>
            </a:r>
            <a:r>
              <a:rPr lang="en-GB" sz="28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 and b</a:t>
            </a:r>
            <a:r>
              <a:rPr lang="en-GB" sz="2800" b="0" i="0" u="none" strike="noStrike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GB" sz="2800" b="0" i="0" u="none" strike="noStrike" dirty="0">
                <a:solidFill>
                  <a:srgbClr val="303030"/>
                </a:solidFill>
                <a:effectLst/>
                <a:latin typeface="Arimo"/>
              </a:rPr>
              <a:t> determine the shape of the curve.</a:t>
            </a:r>
          </a:p>
          <a:p>
            <a:pPr>
              <a:spcAft>
                <a:spcPts val="2400"/>
              </a:spcAft>
            </a:pPr>
            <a:endParaRPr lang="en-BD" sz="2800" dirty="0"/>
          </a:p>
        </p:txBody>
      </p:sp>
    </p:spTree>
    <p:extLst>
      <p:ext uri="{BB962C8B-B14F-4D97-AF65-F5344CB8AC3E}">
        <p14:creationId xmlns:p14="http://schemas.microsoft.com/office/powerpoint/2010/main" val="50787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551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Arimo</vt:lpstr>
      <vt:lpstr>Calibri</vt:lpstr>
      <vt:lpstr>Calibri Light</vt:lpstr>
      <vt:lpstr>Cambria Math</vt:lpstr>
      <vt:lpstr>inherit</vt:lpstr>
      <vt:lpstr>Office Theme</vt:lpstr>
      <vt:lpstr>Curve</vt:lpstr>
      <vt:lpstr>Outlines</vt:lpstr>
      <vt:lpstr>What You Will See Today</vt:lpstr>
      <vt:lpstr>What We Are Going To Do</vt:lpstr>
      <vt:lpstr>Screen Coordinate to World Coordinate System</vt:lpstr>
      <vt:lpstr>Viewport</vt:lpstr>
      <vt:lpstr>Viewport Transformation</vt:lpstr>
      <vt:lpstr>Important Note</vt:lpstr>
      <vt:lpstr>Bezier Curve</vt:lpstr>
      <vt:lpstr>Bezier Curve</vt:lpstr>
      <vt:lpstr>Bezier Curve</vt:lpstr>
      <vt:lpstr>3D Object Drawing</vt:lpstr>
      <vt:lpstr>Some 3D Objects Drawn Using Curve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Primitives and 2d transformation</dc:title>
  <dc:creator>Nazirul Hasan</dc:creator>
  <cp:lastModifiedBy>Microsoft Office User</cp:lastModifiedBy>
  <cp:revision>75</cp:revision>
  <dcterms:created xsi:type="dcterms:W3CDTF">2023-08-29T09:25:23Z</dcterms:created>
  <dcterms:modified xsi:type="dcterms:W3CDTF">2023-10-31T20:14:11Z</dcterms:modified>
</cp:coreProperties>
</file>