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9" r:id="rId4"/>
  </p:sldMasterIdLst>
  <p:notesMasterIdLst>
    <p:notesMasterId r:id="rId15"/>
  </p:notesMasterIdLst>
  <p:handoutMasterIdLst>
    <p:handoutMasterId r:id="rId16"/>
  </p:handoutMasterIdLst>
  <p:sldIdLst>
    <p:sldId id="256" r:id="rId5"/>
    <p:sldId id="302" r:id="rId6"/>
    <p:sldId id="303" r:id="rId7"/>
    <p:sldId id="297" r:id="rId8"/>
    <p:sldId id="304" r:id="rId9"/>
    <p:sldId id="298" r:id="rId10"/>
    <p:sldId id="305" r:id="rId11"/>
    <p:sldId id="306" r:id="rId12"/>
    <p:sldId id="307" r:id="rId13"/>
    <p:sldId id="29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428"/>
    <a:srgbClr val="465359"/>
    <a:srgbClr val="537685"/>
    <a:srgbClr val="969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D87F98-B5EC-49E6-9934-5E8D78CC5BB7}" v="69" dt="2024-10-28T14:50:35.966"/>
  </p1510:revLst>
</p1510:revInfo>
</file>

<file path=ppt/tableStyles.xml><?xml version="1.0" encoding="utf-8"?>
<a:tblStyleLst xmlns:a="http://schemas.openxmlformats.org/drawingml/2006/main" def="{912C8C85-51F0-491E-9774-3900AFEF0F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 showGuides="1">
      <p:cViewPr varScale="1">
        <p:scale>
          <a:sx n="75" d="100"/>
          <a:sy n="75" d="100"/>
        </p:scale>
        <p:origin x="902" y="53"/>
      </p:cViewPr>
      <p:guideLst/>
    </p:cSldViewPr>
  </p:slideViewPr>
  <p:outlineViewPr>
    <p:cViewPr>
      <p:scale>
        <a:sx n="33" d="100"/>
        <a:sy n="33" d="100"/>
      </p:scale>
      <p:origin x="0" y="-498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mi McManus" userId="4a41d8b392a254fb" providerId="LiveId" clId="{26D87F98-B5EC-49E6-9934-5E8D78CC5BB7}"/>
    <pc:docChg chg="undo custSel addSld delSld modSld sldOrd">
      <pc:chgData name="Tami McManus" userId="4a41d8b392a254fb" providerId="LiveId" clId="{26D87F98-B5EC-49E6-9934-5E8D78CC5BB7}" dt="2024-10-28T14:53:47.322" v="2878" actId="947"/>
      <pc:docMkLst>
        <pc:docMk/>
      </pc:docMkLst>
      <pc:sldChg chg="modSp">
        <pc:chgData name="Tami McManus" userId="4a41d8b392a254fb" providerId="LiveId" clId="{26D87F98-B5EC-49E6-9934-5E8D78CC5BB7}" dt="2024-10-28T14:50:35.964" v="2842" actId="20577"/>
        <pc:sldMkLst>
          <pc:docMk/>
          <pc:sldMk cId="1039759085" sldId="256"/>
        </pc:sldMkLst>
        <pc:spChg chg="mod">
          <ac:chgData name="Tami McManus" userId="4a41d8b392a254fb" providerId="LiveId" clId="{26D87F98-B5EC-49E6-9934-5E8D78CC5BB7}" dt="2024-10-28T14:50:35.964" v="2842" actId="20577"/>
          <ac:spMkLst>
            <pc:docMk/>
            <pc:sldMk cId="1039759085" sldId="256"/>
            <ac:spMk id="8" creationId="{479F0267-9D1C-BDA9-A152-B01CD379FC92}"/>
          </ac:spMkLst>
        </pc:spChg>
        <pc:spChg chg="mod">
          <ac:chgData name="Tami McManus" userId="4a41d8b392a254fb" providerId="LiveId" clId="{26D87F98-B5EC-49E6-9934-5E8D78CC5BB7}" dt="2024-10-28T14:50:17.439" v="2834" actId="2711"/>
          <ac:spMkLst>
            <pc:docMk/>
            <pc:sldMk cId="1039759085" sldId="256"/>
            <ac:spMk id="46" creationId="{E6C8E6EB-4C59-429B-97E4-72A058CFC4FB}"/>
          </ac:spMkLst>
        </pc:spChg>
        <pc:spChg chg="mod">
          <ac:chgData name="Tami McManus" userId="4a41d8b392a254fb" providerId="LiveId" clId="{26D87F98-B5EC-49E6-9934-5E8D78CC5BB7}" dt="2024-10-28T14:50:17.439" v="2834" actId="2711"/>
          <ac:spMkLst>
            <pc:docMk/>
            <pc:sldMk cId="1039759085" sldId="256"/>
            <ac:spMk id="47" creationId="{B5B90362-AFCC-46A9-B41C-A257A8C5B314}"/>
          </ac:spMkLst>
        </pc:spChg>
        <pc:spChg chg="mod">
          <ac:chgData name="Tami McManus" userId="4a41d8b392a254fb" providerId="LiveId" clId="{26D87F98-B5EC-49E6-9934-5E8D78CC5BB7}" dt="2024-10-28T14:50:17.439" v="2834" actId="2711"/>
          <ac:spMkLst>
            <pc:docMk/>
            <pc:sldMk cId="1039759085" sldId="256"/>
            <ac:spMk id="48" creationId="{F71EF7F1-38BA-471D-8CD4-2A9AE8E35527}"/>
          </ac:spMkLst>
        </pc:spChg>
        <pc:spChg chg="mod">
          <ac:chgData name="Tami McManus" userId="4a41d8b392a254fb" providerId="LiveId" clId="{26D87F98-B5EC-49E6-9934-5E8D78CC5BB7}" dt="2024-10-28T14:50:17.439" v="2834" actId="2711"/>
          <ac:spMkLst>
            <pc:docMk/>
            <pc:sldMk cId="1039759085" sldId="256"/>
            <ac:spMk id="49" creationId="{C0524398-BFB4-4C4A-8317-83B8729F9B26}"/>
          </ac:spMkLst>
        </pc:spChg>
        <pc:spChg chg="mod">
          <ac:chgData name="Tami McManus" userId="4a41d8b392a254fb" providerId="LiveId" clId="{26D87F98-B5EC-49E6-9934-5E8D78CC5BB7}" dt="2024-10-28T14:50:17.439" v="2834" actId="2711"/>
          <ac:spMkLst>
            <pc:docMk/>
            <pc:sldMk cId="1039759085" sldId="256"/>
            <ac:spMk id="50" creationId="{26B4480E-B7FF-4481-890E-043A69AE6FE2}"/>
          </ac:spMkLst>
        </pc:spChg>
        <pc:spChg chg="mod">
          <ac:chgData name="Tami McManus" userId="4a41d8b392a254fb" providerId="LiveId" clId="{26D87F98-B5EC-49E6-9934-5E8D78CC5BB7}" dt="2024-10-28T14:50:17.439" v="2834" actId="2711"/>
          <ac:spMkLst>
            <pc:docMk/>
            <pc:sldMk cId="1039759085" sldId="256"/>
            <ac:spMk id="51" creationId="{64C13BAB-7C00-4D21-A857-E3D41C0A2A66}"/>
          </ac:spMkLst>
        </pc:spChg>
        <pc:spChg chg="mod">
          <ac:chgData name="Tami McManus" userId="4a41d8b392a254fb" providerId="LiveId" clId="{26D87F98-B5EC-49E6-9934-5E8D78CC5BB7}" dt="2024-10-28T14:50:17.439" v="2834" actId="2711"/>
          <ac:spMkLst>
            <pc:docMk/>
            <pc:sldMk cId="1039759085" sldId="256"/>
            <ac:spMk id="52" creationId="{1F1FF39A-AC3C-4066-9D4C-519AA22812EA}"/>
          </ac:spMkLst>
        </pc:spChg>
        <pc:picChg chg="mod">
          <ac:chgData name="Tami McManus" userId="4a41d8b392a254fb" providerId="LiveId" clId="{26D87F98-B5EC-49E6-9934-5E8D78CC5BB7}" dt="2024-10-28T14:50:17.439" v="2834" actId="2711"/>
          <ac:picMkLst>
            <pc:docMk/>
            <pc:sldMk cId="1039759085" sldId="256"/>
            <ac:picMk id="10" creationId="{CC4B82FA-2EA0-5319-6B9C-8D78349FCB09}"/>
          </ac:picMkLst>
        </pc:picChg>
      </pc:sldChg>
      <pc:sldChg chg="modSp mod">
        <pc:chgData name="Tami McManus" userId="4a41d8b392a254fb" providerId="LiveId" clId="{26D87F98-B5EC-49E6-9934-5E8D78CC5BB7}" dt="2024-10-28T14:53:47.322" v="2878" actId="947"/>
        <pc:sldMkLst>
          <pc:docMk/>
          <pc:sldMk cId="3695820081" sldId="293"/>
        </pc:sldMkLst>
        <pc:spChg chg="mod">
          <ac:chgData name="Tami McManus" userId="4a41d8b392a254fb" providerId="LiveId" clId="{26D87F98-B5EC-49E6-9934-5E8D78CC5BB7}" dt="2024-10-28T14:53:47.322" v="2878" actId="947"/>
          <ac:spMkLst>
            <pc:docMk/>
            <pc:sldMk cId="3695820081" sldId="293"/>
            <ac:spMk id="2" creationId="{E7E618A4-5020-A570-BAAC-71C22849B320}"/>
          </ac:spMkLst>
        </pc:spChg>
        <pc:spChg chg="mod">
          <ac:chgData name="Tami McManus" userId="4a41d8b392a254fb" providerId="LiveId" clId="{26D87F98-B5EC-49E6-9934-5E8D78CC5BB7}" dt="2024-10-28T14:53:41.329" v="2876" actId="2711"/>
          <ac:spMkLst>
            <pc:docMk/>
            <pc:sldMk cId="3695820081" sldId="293"/>
            <ac:spMk id="10" creationId="{C9475E86-FFB0-87BC-084C-C728916152B0}"/>
          </ac:spMkLst>
        </pc:spChg>
      </pc:sldChg>
      <pc:sldChg chg="delSp modSp mod ord">
        <pc:chgData name="Tami McManus" userId="4a41d8b392a254fb" providerId="LiveId" clId="{26D87F98-B5EC-49E6-9934-5E8D78CC5BB7}" dt="2024-10-28T14:51:32.972" v="2853" actId="20577"/>
        <pc:sldMkLst>
          <pc:docMk/>
          <pc:sldMk cId="3725641577" sldId="297"/>
        </pc:sldMkLst>
        <pc:spChg chg="del mod">
          <ac:chgData name="Tami McManus" userId="4a41d8b392a254fb" providerId="LiveId" clId="{26D87F98-B5EC-49E6-9934-5E8D78CC5BB7}" dt="2024-10-26T18:37:10.104" v="747" actId="478"/>
          <ac:spMkLst>
            <pc:docMk/>
            <pc:sldMk cId="3725641577" sldId="297"/>
            <ac:spMk id="8" creationId="{8524D05B-C77C-2792-B400-7D878784E373}"/>
          </ac:spMkLst>
        </pc:spChg>
        <pc:spChg chg="del">
          <ac:chgData name="Tami McManus" userId="4a41d8b392a254fb" providerId="LiveId" clId="{26D87F98-B5EC-49E6-9934-5E8D78CC5BB7}" dt="2024-10-26T18:37:08.168" v="745" actId="478"/>
          <ac:spMkLst>
            <pc:docMk/>
            <pc:sldMk cId="3725641577" sldId="297"/>
            <ac:spMk id="9" creationId="{0E46B5C3-5BBD-459D-F69E-734B62B87360}"/>
          </ac:spMkLst>
        </pc:spChg>
        <pc:spChg chg="mod">
          <ac:chgData name="Tami McManus" userId="4a41d8b392a254fb" providerId="LiveId" clId="{26D87F98-B5EC-49E6-9934-5E8D78CC5BB7}" dt="2024-10-28T14:51:32.972" v="2853" actId="20577"/>
          <ac:spMkLst>
            <pc:docMk/>
            <pc:sldMk cId="3725641577" sldId="297"/>
            <ac:spMk id="20" creationId="{2D7F0B11-5AF3-1D12-4201-C1E09DF7D70D}"/>
          </ac:spMkLst>
        </pc:spChg>
        <pc:graphicFrameChg chg="del">
          <ac:chgData name="Tami McManus" userId="4a41d8b392a254fb" providerId="LiveId" clId="{26D87F98-B5EC-49E6-9934-5E8D78CC5BB7}" dt="2024-10-26T18:37:03.600" v="744" actId="478"/>
          <ac:graphicFrameMkLst>
            <pc:docMk/>
            <pc:sldMk cId="3725641577" sldId="297"/>
            <ac:graphicFrameMk id="2" creationId="{52088540-4CA1-0636-D6F3-D3CC4728A44A}"/>
          </ac:graphicFrameMkLst>
        </pc:graphicFrameChg>
        <pc:graphicFrameChg chg="mod modGraphic">
          <ac:chgData name="Tami McManus" userId="4a41d8b392a254fb" providerId="LiveId" clId="{26D87F98-B5EC-49E6-9934-5E8D78CC5BB7}" dt="2024-10-26T19:02:47.934" v="1830" actId="121"/>
          <ac:graphicFrameMkLst>
            <pc:docMk/>
            <pc:sldMk cId="3725641577" sldId="297"/>
            <ac:graphicFrameMk id="5" creationId="{06965414-1A92-84D6-66C0-8FE0E02A5A41}"/>
          </ac:graphicFrameMkLst>
        </pc:graphicFrameChg>
      </pc:sldChg>
      <pc:sldChg chg="addSp delSp modSp mod">
        <pc:chgData name="Tami McManus" userId="4a41d8b392a254fb" providerId="LiveId" clId="{26D87F98-B5EC-49E6-9934-5E8D78CC5BB7}" dt="2024-10-28T14:52:44.408" v="2865" actId="113"/>
        <pc:sldMkLst>
          <pc:docMk/>
          <pc:sldMk cId="681319621" sldId="298"/>
        </pc:sldMkLst>
        <pc:spChg chg="add del mod">
          <ac:chgData name="Tami McManus" userId="4a41d8b392a254fb" providerId="LiveId" clId="{26D87F98-B5EC-49E6-9934-5E8D78CC5BB7}" dt="2024-10-27T21:12:47.692" v="1900" actId="478"/>
          <ac:spMkLst>
            <pc:docMk/>
            <pc:sldMk cId="681319621" sldId="298"/>
            <ac:spMk id="7" creationId="{1325E99C-FBD1-2C4F-DF0E-A277AE3C0943}"/>
          </ac:spMkLst>
        </pc:spChg>
        <pc:spChg chg="mod">
          <ac:chgData name="Tami McManus" userId="4a41d8b392a254fb" providerId="LiveId" clId="{26D87F98-B5EC-49E6-9934-5E8D78CC5BB7}" dt="2024-10-28T14:52:36.314" v="2863" actId="2711"/>
          <ac:spMkLst>
            <pc:docMk/>
            <pc:sldMk cId="681319621" sldId="298"/>
            <ac:spMk id="8" creationId="{8524D05B-C77C-2792-B400-7D878784E373}"/>
          </ac:spMkLst>
        </pc:spChg>
        <pc:spChg chg="mod">
          <ac:chgData name="Tami McManus" userId="4a41d8b392a254fb" providerId="LiveId" clId="{26D87F98-B5EC-49E6-9934-5E8D78CC5BB7}" dt="2024-10-28T14:52:36.314" v="2863" actId="2711"/>
          <ac:spMkLst>
            <pc:docMk/>
            <pc:sldMk cId="681319621" sldId="298"/>
            <ac:spMk id="9" creationId="{0E46B5C3-5BBD-459D-F69E-734B62B87360}"/>
          </ac:spMkLst>
        </pc:spChg>
        <pc:spChg chg="mod">
          <ac:chgData name="Tami McManus" userId="4a41d8b392a254fb" providerId="LiveId" clId="{26D87F98-B5EC-49E6-9934-5E8D78CC5BB7}" dt="2024-10-28T14:52:44.408" v="2865" actId="113"/>
          <ac:spMkLst>
            <pc:docMk/>
            <pc:sldMk cId="681319621" sldId="298"/>
            <ac:spMk id="20" creationId="{2D7F0B11-5AF3-1D12-4201-C1E09DF7D70D}"/>
          </ac:spMkLst>
        </pc:spChg>
        <pc:graphicFrameChg chg="del">
          <ac:chgData name="Tami McManus" userId="4a41d8b392a254fb" providerId="LiveId" clId="{26D87F98-B5EC-49E6-9934-5E8D78CC5BB7}" dt="2024-10-27T21:08:58.769" v="1894" actId="478"/>
          <ac:graphicFrameMkLst>
            <pc:docMk/>
            <pc:sldMk cId="681319621" sldId="298"/>
            <ac:graphicFrameMk id="2" creationId="{12D5DE73-D028-1FDB-1A04-A1C9D6A68EEA}"/>
          </ac:graphicFrameMkLst>
        </pc:graphicFrameChg>
        <pc:graphicFrameChg chg="add mod">
          <ac:chgData name="Tami McManus" userId="4a41d8b392a254fb" providerId="LiveId" clId="{26D87F98-B5EC-49E6-9934-5E8D78CC5BB7}" dt="2024-10-27T21:11:24.990" v="1895"/>
          <ac:graphicFrameMkLst>
            <pc:docMk/>
            <pc:sldMk cId="681319621" sldId="298"/>
            <ac:graphicFrameMk id="3" creationId="{38F649B5-B953-082D-D4C6-6F85B2BF3242}"/>
          </ac:graphicFrameMkLst>
        </pc:graphicFrameChg>
        <pc:graphicFrameChg chg="del">
          <ac:chgData name="Tami McManus" userId="4a41d8b392a254fb" providerId="LiveId" clId="{26D87F98-B5EC-49E6-9934-5E8D78CC5BB7}" dt="2024-10-27T21:12:42.040" v="1899" actId="478"/>
          <ac:graphicFrameMkLst>
            <pc:docMk/>
            <pc:sldMk cId="681319621" sldId="298"/>
            <ac:graphicFrameMk id="5" creationId="{06965414-1A92-84D6-66C0-8FE0E02A5A41}"/>
          </ac:graphicFrameMkLst>
        </pc:graphicFrameChg>
        <pc:picChg chg="add mod">
          <ac:chgData name="Tami McManus" userId="4a41d8b392a254fb" providerId="LiveId" clId="{26D87F98-B5EC-49E6-9934-5E8D78CC5BB7}" dt="2024-10-27T21:23:31.956" v="2183" actId="14100"/>
          <ac:picMkLst>
            <pc:docMk/>
            <pc:sldMk cId="681319621" sldId="298"/>
            <ac:picMk id="4" creationId="{28D95283-CA34-AAAD-E6F6-0F677F5236C4}"/>
          </ac:picMkLst>
        </pc:picChg>
      </pc:sldChg>
      <pc:sldChg chg="del">
        <pc:chgData name="Tami McManus" userId="4a41d8b392a254fb" providerId="LiveId" clId="{26D87F98-B5EC-49E6-9934-5E8D78CC5BB7}" dt="2024-10-27T21:27:43.026" v="2286" actId="47"/>
        <pc:sldMkLst>
          <pc:docMk/>
          <pc:sldMk cId="1666771327" sldId="299"/>
        </pc:sldMkLst>
      </pc:sldChg>
      <pc:sldChg chg="del">
        <pc:chgData name="Tami McManus" userId="4a41d8b392a254fb" providerId="LiveId" clId="{26D87F98-B5EC-49E6-9934-5E8D78CC5BB7}" dt="2024-10-27T21:27:43.026" v="2286" actId="47"/>
        <pc:sldMkLst>
          <pc:docMk/>
          <pc:sldMk cId="4142795834" sldId="300"/>
        </pc:sldMkLst>
      </pc:sldChg>
      <pc:sldChg chg="del">
        <pc:chgData name="Tami McManus" userId="4a41d8b392a254fb" providerId="LiveId" clId="{26D87F98-B5EC-49E6-9934-5E8D78CC5BB7}" dt="2024-10-27T21:27:43.026" v="2286" actId="47"/>
        <pc:sldMkLst>
          <pc:docMk/>
          <pc:sldMk cId="309021958" sldId="301"/>
        </pc:sldMkLst>
      </pc:sldChg>
      <pc:sldChg chg="modSp mod">
        <pc:chgData name="Tami McManus" userId="4a41d8b392a254fb" providerId="LiveId" clId="{26D87F98-B5EC-49E6-9934-5E8D78CC5BB7}" dt="2024-10-28T14:50:48.641" v="2845" actId="947"/>
        <pc:sldMkLst>
          <pc:docMk/>
          <pc:sldMk cId="1339745705" sldId="302"/>
        </pc:sldMkLst>
        <pc:spChg chg="mod">
          <ac:chgData name="Tami McManus" userId="4a41d8b392a254fb" providerId="LiveId" clId="{26D87F98-B5EC-49E6-9934-5E8D78CC5BB7}" dt="2024-10-28T14:50:48.641" v="2845" actId="947"/>
          <ac:spMkLst>
            <pc:docMk/>
            <pc:sldMk cId="1339745705" sldId="302"/>
            <ac:spMk id="2" creationId="{EF3B2DD0-49CD-A9C8-E0C8-507F1C74AB27}"/>
          </ac:spMkLst>
        </pc:spChg>
        <pc:spChg chg="mod">
          <ac:chgData name="Tami McManus" userId="4a41d8b392a254fb" providerId="LiveId" clId="{26D87F98-B5EC-49E6-9934-5E8D78CC5BB7}" dt="2024-10-28T14:50:42.609" v="2843" actId="2711"/>
          <ac:spMkLst>
            <pc:docMk/>
            <pc:sldMk cId="1339745705" sldId="302"/>
            <ac:spMk id="3" creationId="{3D5D35C1-21AE-04D1-E880-A837D1F21D3B}"/>
          </ac:spMkLst>
        </pc:spChg>
        <pc:spChg chg="mod">
          <ac:chgData name="Tami McManus" userId="4a41d8b392a254fb" providerId="LiveId" clId="{26D87F98-B5EC-49E6-9934-5E8D78CC5BB7}" dt="2024-10-28T14:50:42.609" v="2843" actId="2711"/>
          <ac:spMkLst>
            <pc:docMk/>
            <pc:sldMk cId="1339745705" sldId="302"/>
            <ac:spMk id="4" creationId="{96EE4216-BD1A-6934-7375-A7B5C300A704}"/>
          </ac:spMkLst>
        </pc:spChg>
        <pc:spChg chg="mod">
          <ac:chgData name="Tami McManus" userId="4a41d8b392a254fb" providerId="LiveId" clId="{26D87F98-B5EC-49E6-9934-5E8D78CC5BB7}" dt="2024-10-28T14:50:42.609" v="2843" actId="2711"/>
          <ac:spMkLst>
            <pc:docMk/>
            <pc:sldMk cId="1339745705" sldId="302"/>
            <ac:spMk id="5" creationId="{3600B789-5D4D-8D6F-73A0-F2472D19E192}"/>
          </ac:spMkLst>
        </pc:spChg>
        <pc:spChg chg="mod">
          <ac:chgData name="Tami McManus" userId="4a41d8b392a254fb" providerId="LiveId" clId="{26D87F98-B5EC-49E6-9934-5E8D78CC5BB7}" dt="2024-10-28T14:50:42.609" v="2843" actId="2711"/>
          <ac:spMkLst>
            <pc:docMk/>
            <pc:sldMk cId="1339745705" sldId="302"/>
            <ac:spMk id="6" creationId="{D034E5FE-82B7-A1EA-0110-428F83554462}"/>
          </ac:spMkLst>
        </pc:spChg>
      </pc:sldChg>
      <pc:sldChg chg="modSp mod">
        <pc:chgData name="Tami McManus" userId="4a41d8b392a254fb" providerId="LiveId" clId="{26D87F98-B5EC-49E6-9934-5E8D78CC5BB7}" dt="2024-10-28T14:51:12.005" v="2848" actId="947"/>
        <pc:sldMkLst>
          <pc:docMk/>
          <pc:sldMk cId="1863569560" sldId="303"/>
        </pc:sldMkLst>
        <pc:spChg chg="mod">
          <ac:chgData name="Tami McManus" userId="4a41d8b392a254fb" providerId="LiveId" clId="{26D87F98-B5EC-49E6-9934-5E8D78CC5BB7}" dt="2024-10-28T14:51:12.005" v="2848" actId="947"/>
          <ac:spMkLst>
            <pc:docMk/>
            <pc:sldMk cId="1863569560" sldId="303"/>
            <ac:spMk id="4" creationId="{00485BAA-4129-3D43-98CC-392F01DFCD99}"/>
          </ac:spMkLst>
        </pc:spChg>
        <pc:spChg chg="mod">
          <ac:chgData name="Tami McManus" userId="4a41d8b392a254fb" providerId="LiveId" clId="{26D87F98-B5EC-49E6-9934-5E8D78CC5BB7}" dt="2024-10-28T14:51:05.447" v="2846" actId="2711"/>
          <ac:spMkLst>
            <pc:docMk/>
            <pc:sldMk cId="1863569560" sldId="303"/>
            <ac:spMk id="5" creationId="{0BDB473E-E23D-0575-DD32-2382F145D306}"/>
          </ac:spMkLst>
        </pc:spChg>
      </pc:sldChg>
      <pc:sldChg chg="addSp delSp modSp new mod">
        <pc:chgData name="Tami McManus" userId="4a41d8b392a254fb" providerId="LiveId" clId="{26D87F98-B5EC-49E6-9934-5E8D78CC5BB7}" dt="2024-10-28T14:52:23.616" v="2862"/>
        <pc:sldMkLst>
          <pc:docMk/>
          <pc:sldMk cId="2555930746" sldId="304"/>
        </pc:sldMkLst>
        <pc:spChg chg="mod">
          <ac:chgData name="Tami McManus" userId="4a41d8b392a254fb" providerId="LiveId" clId="{26D87F98-B5EC-49E6-9934-5E8D78CC5BB7}" dt="2024-10-28T14:52:01.477" v="2860" actId="20577"/>
          <ac:spMkLst>
            <pc:docMk/>
            <pc:sldMk cId="2555930746" sldId="304"/>
            <ac:spMk id="2" creationId="{B45BC25D-9719-259C-9D2F-29706F74E757}"/>
          </ac:spMkLst>
        </pc:spChg>
        <pc:spChg chg="del">
          <ac:chgData name="Tami McManus" userId="4a41d8b392a254fb" providerId="LiveId" clId="{26D87F98-B5EC-49E6-9934-5E8D78CC5BB7}" dt="2024-10-27T21:05:21.830" v="1857"/>
          <ac:spMkLst>
            <pc:docMk/>
            <pc:sldMk cId="2555930746" sldId="304"/>
            <ac:spMk id="3" creationId="{398E4379-7E3D-9793-EAAD-04E3449CC151}"/>
          </ac:spMkLst>
        </pc:spChg>
        <pc:spChg chg="add del mod">
          <ac:chgData name="Tami McManus" userId="4a41d8b392a254fb" providerId="LiveId" clId="{26D87F98-B5EC-49E6-9934-5E8D78CC5BB7}" dt="2024-10-27T21:06:54.559" v="1875"/>
          <ac:spMkLst>
            <pc:docMk/>
            <pc:sldMk cId="2555930746" sldId="304"/>
            <ac:spMk id="6" creationId="{783FF28B-B38D-D4A4-42D4-DB484D6EBE07}"/>
          </ac:spMkLst>
        </pc:spChg>
        <pc:graphicFrameChg chg="add del mod">
          <ac:chgData name="Tami McManus" userId="4a41d8b392a254fb" providerId="LiveId" clId="{26D87F98-B5EC-49E6-9934-5E8D78CC5BB7}" dt="2024-10-27T21:05:51.636" v="1874" actId="478"/>
          <ac:graphicFrameMkLst>
            <pc:docMk/>
            <pc:sldMk cId="2555930746" sldId="304"/>
            <ac:graphicFrameMk id="4" creationId="{88274AC2-91D9-34C9-B605-50F825FD8AFA}"/>
          </ac:graphicFrameMkLst>
        </pc:graphicFrameChg>
        <pc:graphicFrameChg chg="add mod modGraphic">
          <ac:chgData name="Tami McManus" userId="4a41d8b392a254fb" providerId="LiveId" clId="{26D87F98-B5EC-49E6-9934-5E8D78CC5BB7}" dt="2024-10-28T14:52:23.616" v="2862"/>
          <ac:graphicFrameMkLst>
            <pc:docMk/>
            <pc:sldMk cId="2555930746" sldId="304"/>
            <ac:graphicFrameMk id="7" creationId="{88274AC2-91D9-34C9-B605-50F825FD8AFA}"/>
          </ac:graphicFrameMkLst>
        </pc:graphicFrameChg>
      </pc:sldChg>
      <pc:sldChg chg="addSp delSp modSp add mod">
        <pc:chgData name="Tami McManus" userId="4a41d8b392a254fb" providerId="LiveId" clId="{26D87F98-B5EC-49E6-9934-5E8D78CC5BB7}" dt="2024-10-28T14:53:06.421" v="2869" actId="947"/>
        <pc:sldMkLst>
          <pc:docMk/>
          <pc:sldMk cId="4270530465" sldId="305"/>
        </pc:sldMkLst>
        <pc:spChg chg="mod">
          <ac:chgData name="Tami McManus" userId="4a41d8b392a254fb" providerId="LiveId" clId="{26D87F98-B5EC-49E6-9934-5E8D78CC5BB7}" dt="2024-10-28T14:52:52.266" v="2866" actId="2711"/>
          <ac:spMkLst>
            <pc:docMk/>
            <pc:sldMk cId="4270530465" sldId="305"/>
            <ac:spMk id="8" creationId="{4F928E7D-EA31-0784-3581-099FB7269710}"/>
          </ac:spMkLst>
        </pc:spChg>
        <pc:spChg chg="mod">
          <ac:chgData name="Tami McManus" userId="4a41d8b392a254fb" providerId="LiveId" clId="{26D87F98-B5EC-49E6-9934-5E8D78CC5BB7}" dt="2024-10-28T14:52:52.266" v="2866" actId="2711"/>
          <ac:spMkLst>
            <pc:docMk/>
            <pc:sldMk cId="4270530465" sldId="305"/>
            <ac:spMk id="9" creationId="{4E6756CD-9750-977F-20C0-C988E6D6223F}"/>
          </ac:spMkLst>
        </pc:spChg>
        <pc:spChg chg="mod">
          <ac:chgData name="Tami McManus" userId="4a41d8b392a254fb" providerId="LiveId" clId="{26D87F98-B5EC-49E6-9934-5E8D78CC5BB7}" dt="2024-10-28T14:53:06.421" v="2869" actId="947"/>
          <ac:spMkLst>
            <pc:docMk/>
            <pc:sldMk cId="4270530465" sldId="305"/>
            <ac:spMk id="20" creationId="{B277BE08-F65D-2DB5-6A06-9F25DE1723E5}"/>
          </ac:spMkLst>
        </pc:spChg>
        <pc:graphicFrameChg chg="add mod">
          <ac:chgData name="Tami McManus" userId="4a41d8b392a254fb" providerId="LiveId" clId="{26D87F98-B5EC-49E6-9934-5E8D78CC5BB7}" dt="2024-10-27T21:17:59.471" v="2136"/>
          <ac:graphicFrameMkLst>
            <pc:docMk/>
            <pc:sldMk cId="4270530465" sldId="305"/>
            <ac:graphicFrameMk id="2" creationId="{DFD15928-9FF5-7E54-1A5B-45B4A53D00E6}"/>
          </ac:graphicFrameMkLst>
        </pc:graphicFrameChg>
        <pc:graphicFrameChg chg="add mod">
          <ac:chgData name="Tami McManus" userId="4a41d8b392a254fb" providerId="LiveId" clId="{26D87F98-B5EC-49E6-9934-5E8D78CC5BB7}" dt="2024-10-27T21:19:08.846" v="2144"/>
          <ac:graphicFrameMkLst>
            <pc:docMk/>
            <pc:sldMk cId="4270530465" sldId="305"/>
            <ac:graphicFrameMk id="5" creationId="{4FA89DDE-D247-5FD6-1026-04CAD60E2F11}"/>
          </ac:graphicFrameMkLst>
        </pc:graphicFrameChg>
        <pc:picChg chg="add del mod ord">
          <ac:chgData name="Tami McManus" userId="4a41d8b392a254fb" providerId="LiveId" clId="{26D87F98-B5EC-49E6-9934-5E8D78CC5BB7}" dt="2024-10-27T21:18:49.557" v="2143" actId="478"/>
          <ac:picMkLst>
            <pc:docMk/>
            <pc:sldMk cId="4270530465" sldId="305"/>
            <ac:picMk id="3" creationId="{48D787D4-DC34-8AB8-AEAB-5AE3A03E2EFB}"/>
          </ac:picMkLst>
        </pc:picChg>
        <pc:picChg chg="del mod">
          <ac:chgData name="Tami McManus" userId="4a41d8b392a254fb" providerId="LiveId" clId="{26D87F98-B5EC-49E6-9934-5E8D78CC5BB7}" dt="2024-10-27T21:18:39.419" v="2142" actId="478"/>
          <ac:picMkLst>
            <pc:docMk/>
            <pc:sldMk cId="4270530465" sldId="305"/>
            <ac:picMk id="4" creationId="{0A79DEC0-D914-E390-3CD9-AAB2569451B7}"/>
          </ac:picMkLst>
        </pc:picChg>
        <pc:picChg chg="add mod">
          <ac:chgData name="Tami McManus" userId="4a41d8b392a254fb" providerId="LiveId" clId="{26D87F98-B5EC-49E6-9934-5E8D78CC5BB7}" dt="2024-10-27T21:20:10.878" v="2150" actId="1076"/>
          <ac:picMkLst>
            <pc:docMk/>
            <pc:sldMk cId="4270530465" sldId="305"/>
            <ac:picMk id="6" creationId="{702F27C7-3754-E567-75AC-9810A89A607D}"/>
          </ac:picMkLst>
        </pc:picChg>
      </pc:sldChg>
      <pc:sldChg chg="addSp delSp modSp add mod">
        <pc:chgData name="Tami McManus" userId="4a41d8b392a254fb" providerId="LiveId" clId="{26D87F98-B5EC-49E6-9934-5E8D78CC5BB7}" dt="2024-10-28T14:53:21.128" v="2872" actId="113"/>
        <pc:sldMkLst>
          <pc:docMk/>
          <pc:sldMk cId="2534224530" sldId="306"/>
        </pc:sldMkLst>
        <pc:spChg chg="mod">
          <ac:chgData name="Tami McManus" userId="4a41d8b392a254fb" providerId="LiveId" clId="{26D87F98-B5EC-49E6-9934-5E8D78CC5BB7}" dt="2024-10-28T14:53:13.348" v="2870" actId="2711"/>
          <ac:spMkLst>
            <pc:docMk/>
            <pc:sldMk cId="2534224530" sldId="306"/>
            <ac:spMk id="8" creationId="{18C1D655-2871-F7A2-A306-FEF5B140DF73}"/>
          </ac:spMkLst>
        </pc:spChg>
        <pc:spChg chg="mod">
          <ac:chgData name="Tami McManus" userId="4a41d8b392a254fb" providerId="LiveId" clId="{26D87F98-B5EC-49E6-9934-5E8D78CC5BB7}" dt="2024-10-28T14:53:13.348" v="2870" actId="2711"/>
          <ac:spMkLst>
            <pc:docMk/>
            <pc:sldMk cId="2534224530" sldId="306"/>
            <ac:spMk id="9" creationId="{BDDCF7FA-B4E9-4E3B-BE05-4D3E7CDF74D1}"/>
          </ac:spMkLst>
        </pc:spChg>
        <pc:spChg chg="mod">
          <ac:chgData name="Tami McManus" userId="4a41d8b392a254fb" providerId="LiveId" clId="{26D87F98-B5EC-49E6-9934-5E8D78CC5BB7}" dt="2024-10-28T14:53:21.128" v="2872" actId="113"/>
          <ac:spMkLst>
            <pc:docMk/>
            <pc:sldMk cId="2534224530" sldId="306"/>
            <ac:spMk id="20" creationId="{1C7B135C-7CA8-8F7E-8401-3FE05764F2A3}"/>
          </ac:spMkLst>
        </pc:spChg>
        <pc:graphicFrameChg chg="add mod">
          <ac:chgData name="Tami McManus" userId="4a41d8b392a254fb" providerId="LiveId" clId="{26D87F98-B5EC-49E6-9934-5E8D78CC5BB7}" dt="2024-10-27T21:22:17.236" v="2177"/>
          <ac:graphicFrameMkLst>
            <pc:docMk/>
            <pc:sldMk cId="2534224530" sldId="306"/>
            <ac:graphicFrameMk id="2" creationId="{3F27C1E4-7BC4-1A22-63B4-9EC7C43B63F0}"/>
          </ac:graphicFrameMkLst>
        </pc:graphicFrameChg>
        <pc:picChg chg="add mod">
          <ac:chgData name="Tami McManus" userId="4a41d8b392a254fb" providerId="LiveId" clId="{26D87F98-B5EC-49E6-9934-5E8D78CC5BB7}" dt="2024-10-27T21:22:48.701" v="2181" actId="1076"/>
          <ac:picMkLst>
            <pc:docMk/>
            <pc:sldMk cId="2534224530" sldId="306"/>
            <ac:picMk id="3" creationId="{1CC42B7A-0406-1436-0BEC-8DD31224D97E}"/>
          </ac:picMkLst>
        </pc:picChg>
        <pc:picChg chg="del">
          <ac:chgData name="Tami McManus" userId="4a41d8b392a254fb" providerId="LiveId" clId="{26D87F98-B5EC-49E6-9934-5E8D78CC5BB7}" dt="2024-10-27T21:21:38.013" v="2176" actId="478"/>
          <ac:picMkLst>
            <pc:docMk/>
            <pc:sldMk cId="2534224530" sldId="306"/>
            <ac:picMk id="6" creationId="{7D946F32-F60F-4D29-4534-C6A4C8DD1122}"/>
          </ac:picMkLst>
        </pc:picChg>
      </pc:sldChg>
      <pc:sldChg chg="addSp delSp modSp add mod">
        <pc:chgData name="Tami McManus" userId="4a41d8b392a254fb" providerId="LiveId" clId="{26D87F98-B5EC-49E6-9934-5E8D78CC5BB7}" dt="2024-10-28T14:53:35.204" v="2875" actId="113"/>
        <pc:sldMkLst>
          <pc:docMk/>
          <pc:sldMk cId="610004207" sldId="307"/>
        </pc:sldMkLst>
        <pc:spChg chg="mod">
          <ac:chgData name="Tami McManus" userId="4a41d8b392a254fb" providerId="LiveId" clId="{26D87F98-B5EC-49E6-9934-5E8D78CC5BB7}" dt="2024-10-28T14:53:28.554" v="2873" actId="2711"/>
          <ac:spMkLst>
            <pc:docMk/>
            <pc:sldMk cId="610004207" sldId="307"/>
            <ac:spMk id="8" creationId="{AF835531-0F8A-1CCC-77E6-DE1BA32D5AC4}"/>
          </ac:spMkLst>
        </pc:spChg>
        <pc:spChg chg="mod">
          <ac:chgData name="Tami McManus" userId="4a41d8b392a254fb" providerId="LiveId" clId="{26D87F98-B5EC-49E6-9934-5E8D78CC5BB7}" dt="2024-10-28T14:53:28.554" v="2873" actId="2711"/>
          <ac:spMkLst>
            <pc:docMk/>
            <pc:sldMk cId="610004207" sldId="307"/>
            <ac:spMk id="9" creationId="{397F35CF-7DF4-9ADA-C972-0B6418D6E514}"/>
          </ac:spMkLst>
        </pc:spChg>
        <pc:spChg chg="mod">
          <ac:chgData name="Tami McManus" userId="4a41d8b392a254fb" providerId="LiveId" clId="{26D87F98-B5EC-49E6-9934-5E8D78CC5BB7}" dt="2024-10-28T14:53:35.204" v="2875" actId="113"/>
          <ac:spMkLst>
            <pc:docMk/>
            <pc:sldMk cId="610004207" sldId="307"/>
            <ac:spMk id="20" creationId="{97C52475-FFB4-9B5F-3B6F-C9C375D806D4}"/>
          </ac:spMkLst>
        </pc:spChg>
        <pc:graphicFrameChg chg="add mod">
          <ac:chgData name="Tami McManus" userId="4a41d8b392a254fb" providerId="LiveId" clId="{26D87F98-B5EC-49E6-9934-5E8D78CC5BB7}" dt="2024-10-27T21:26:30.991" v="2252"/>
          <ac:graphicFrameMkLst>
            <pc:docMk/>
            <pc:sldMk cId="610004207" sldId="307"/>
            <ac:graphicFrameMk id="2" creationId="{95EE1781-A6DE-94DD-3924-82D2048C2E93}"/>
          </ac:graphicFrameMkLst>
        </pc:graphicFrameChg>
        <pc:picChg chg="del">
          <ac:chgData name="Tami McManus" userId="4a41d8b392a254fb" providerId="LiveId" clId="{26D87F98-B5EC-49E6-9934-5E8D78CC5BB7}" dt="2024-10-27T21:25:47.453" v="2251" actId="478"/>
          <ac:picMkLst>
            <pc:docMk/>
            <pc:sldMk cId="610004207" sldId="307"/>
            <ac:picMk id="3" creationId="{3D142F7B-6878-3D95-72B3-E20382E65728}"/>
          </ac:picMkLst>
        </pc:picChg>
        <pc:picChg chg="add mod">
          <ac:chgData name="Tami McManus" userId="4a41d8b392a254fb" providerId="LiveId" clId="{26D87F98-B5EC-49E6-9934-5E8D78CC5BB7}" dt="2024-10-27T21:26:58.036" v="2257" actId="1076"/>
          <ac:picMkLst>
            <pc:docMk/>
            <pc:sldMk cId="610004207" sldId="307"/>
            <ac:picMk id="4" creationId="{B69033F8-09E4-A9BF-5337-30CD50781DCA}"/>
          </ac:picMkLst>
        </pc:picChg>
      </pc:sldChg>
    </pc:docChg>
  </pc:docChgLst>
</pc:chgInfo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https://d.docs.live.net/4a41d8b392a254fb/Documents/Career/Portfolio%20Projects/Capstone%20-%20Business%20Statistics%20and%20Analysis/Assignment%202/HADS%20MERGED.xlsx" TargetMode="Externa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'[HADS MERGED.xlsx]thads2005-2013'!$B$2:$B$26374</cx:f>
        <cx:lvl ptCount="26373" formatCode="General">
          <cx:pt idx="0">519</cx:pt>
          <cx:pt idx="1">600</cx:pt>
          <cx:pt idx="2">788</cx:pt>
          <cx:pt idx="3">702</cx:pt>
          <cx:pt idx="4">546</cx:pt>
          <cx:pt idx="5">680</cx:pt>
          <cx:pt idx="6">1081</cx:pt>
          <cx:pt idx="7">1006</cx:pt>
          <cx:pt idx="8">916</cx:pt>
          <cx:pt idx="9">862</cx:pt>
          <cx:pt idx="10">629</cx:pt>
          <cx:pt idx="11">862</cx:pt>
          <cx:pt idx="12">607</cx:pt>
          <cx:pt idx="13">972</cx:pt>
          <cx:pt idx="14">760</cx:pt>
          <cx:pt idx="15">963</cx:pt>
          <cx:pt idx="16">940</cx:pt>
          <cx:pt idx="17">2054</cx:pt>
          <cx:pt idx="18">984</cx:pt>
          <cx:pt idx="19">759</cx:pt>
          <cx:pt idx="20">657</cx:pt>
          <cx:pt idx="21">841</cx:pt>
          <cx:pt idx="22">841</cx:pt>
          <cx:pt idx="23">874</cx:pt>
          <cx:pt idx="24">890</cx:pt>
          <cx:pt idx="25">564</cx:pt>
          <cx:pt idx="26">1121</cx:pt>
          <cx:pt idx="27">687</cx:pt>
          <cx:pt idx="28">712</cx:pt>
          <cx:pt idx="29">1168</cx:pt>
          <cx:pt idx="30">1006</cx:pt>
          <cx:pt idx="31">827</cx:pt>
          <cx:pt idx="32">800</cx:pt>
          <cx:pt idx="33">596</cx:pt>
          <cx:pt idx="34">893</cx:pt>
          <cx:pt idx="35">1240</cx:pt>
          <cx:pt idx="36">912</cx:pt>
          <cx:pt idx="37">686</cx:pt>
          <cx:pt idx="38">1087</cx:pt>
          <cx:pt idx="39">919</cx:pt>
          <cx:pt idx="40">1367</cx:pt>
          <cx:pt idx="41">1923</cx:pt>
          <cx:pt idx="42">806</cx:pt>
          <cx:pt idx="43">1006</cx:pt>
          <cx:pt idx="44">788</cx:pt>
          <cx:pt idx="45">610</cx:pt>
          <cx:pt idx="46">1100</cx:pt>
          <cx:pt idx="47">1914</cx:pt>
          <cx:pt idx="48">879</cx:pt>
          <cx:pt idx="49">748</cx:pt>
          <cx:pt idx="50">643</cx:pt>
          <cx:pt idx="51">893</cx:pt>
          <cx:pt idx="52">938</cx:pt>
          <cx:pt idx="53">938</cx:pt>
          <cx:pt idx="54">1060</cx:pt>
          <cx:pt idx="55">918</cx:pt>
          <cx:pt idx="56">563</cx:pt>
          <cx:pt idx="57">1060</cx:pt>
          <cx:pt idx="58">947</cx:pt>
          <cx:pt idx="59">918</cx:pt>
          <cx:pt idx="60">1328</cx:pt>
          <cx:pt idx="61">834</cx:pt>
          <cx:pt idx="62">902</cx:pt>
          <cx:pt idx="63">702</cx:pt>
          <cx:pt idx="64">997</cx:pt>
          <cx:pt idx="65">1143</cx:pt>
          <cx:pt idx="66">668</cx:pt>
          <cx:pt idx="67">668</cx:pt>
          <cx:pt idx="68">903</cx:pt>
          <cx:pt idx="69">1080</cx:pt>
          <cx:pt idx="70">823</cx:pt>
          <cx:pt idx="71">773</cx:pt>
          <cx:pt idx="72">548</cx:pt>
          <cx:pt idx="73">669</cx:pt>
          <cx:pt idx="74">742</cx:pt>
          <cx:pt idx="75">590</cx:pt>
          <cx:pt idx="76">834</cx:pt>
          <cx:pt idx="77">820</cx:pt>
          <cx:pt idx="78">712</cx:pt>
          <cx:pt idx="79">712</cx:pt>
          <cx:pt idx="80">712</cx:pt>
          <cx:pt idx="81">813</cx:pt>
          <cx:pt idx="82">972</cx:pt>
          <cx:pt idx="83">1017</cx:pt>
          <cx:pt idx="84">699</cx:pt>
          <cx:pt idx="85">483</cx:pt>
          <cx:pt idx="86">483</cx:pt>
          <cx:pt idx="87">691</cx:pt>
          <cx:pt idx="88">938</cx:pt>
          <cx:pt idx="89">788</cx:pt>
          <cx:pt idx="90">569</cx:pt>
          <cx:pt idx="91">564</cx:pt>
          <cx:pt idx="92">1152</cx:pt>
          <cx:pt idx="93">799</cx:pt>
          <cx:pt idx="94">763</cx:pt>
          <cx:pt idx="95">874</cx:pt>
          <cx:pt idx="96">1006</cx:pt>
          <cx:pt idx="97">815</cx:pt>
          <cx:pt idx="98">477</cx:pt>
          <cx:pt idx="99">571</cx:pt>
          <cx:pt idx="100">1159</cx:pt>
          <cx:pt idx="101">608</cx:pt>
          <cx:pt idx="102">1397</cx:pt>
          <cx:pt idx="103">1420</cx:pt>
          <cx:pt idx="104">677</cx:pt>
          <cx:pt idx="105">1190</cx:pt>
          <cx:pt idx="106">817</cx:pt>
          <cx:pt idx="107">862</cx:pt>
          <cx:pt idx="108">834</cx:pt>
          <cx:pt idx="109">788</cx:pt>
          <cx:pt idx="110">938</cx:pt>
          <cx:pt idx="111">693</cx:pt>
          <cx:pt idx="112">608</cx:pt>
          <cx:pt idx="113">1057</cx:pt>
          <cx:pt idx="114">866</cx:pt>
          <cx:pt idx="115">779</cx:pt>
          <cx:pt idx="116">823</cx:pt>
          <cx:pt idx="117">951</cx:pt>
          <cx:pt idx="118">1377</cx:pt>
          <cx:pt idx="119">773</cx:pt>
          <cx:pt idx="120">594</cx:pt>
          <cx:pt idx="121">940</cx:pt>
          <cx:pt idx="122">411</cx:pt>
          <cx:pt idx="123">731</cx:pt>
          <cx:pt idx="124">983</cx:pt>
          <cx:pt idx="125">825</cx:pt>
          <cx:pt idx="126">700</cx:pt>
          <cx:pt idx="127">680</cx:pt>
          <cx:pt idx="128">863</cx:pt>
          <cx:pt idx="129">712</cx:pt>
          <cx:pt idx="130">468</cx:pt>
          <cx:pt idx="131">984</cx:pt>
          <cx:pt idx="132">1225</cx:pt>
          <cx:pt idx="133">1045</cx:pt>
          <cx:pt idx="134">1159</cx:pt>
          <cx:pt idx="135">693</cx:pt>
          <cx:pt idx="136">1816</cx:pt>
          <cx:pt idx="137">1607</cx:pt>
          <cx:pt idx="138">773</cx:pt>
          <cx:pt idx="139">483</cx:pt>
          <cx:pt idx="140">984</cx:pt>
          <cx:pt idx="141">1367</cx:pt>
          <cx:pt idx="142">1118</cx:pt>
          <cx:pt idx="143">788</cx:pt>
          <cx:pt idx="144">808</cx:pt>
          <cx:pt idx="145">1042</cx:pt>
          <cx:pt idx="146">863</cx:pt>
          <cx:pt idx="147">519</cx:pt>
          <cx:pt idx="148">788</cx:pt>
          <cx:pt idx="149">779</cx:pt>
          <cx:pt idx="150">701</cx:pt>
          <cx:pt idx="151">701</cx:pt>
          <cx:pt idx="152">600</cx:pt>
          <cx:pt idx="153">779</cx:pt>
          <cx:pt idx="154">1518</cx:pt>
          <cx:pt idx="155">799</cx:pt>
          <cx:pt idx="156">799</cx:pt>
          <cx:pt idx="157">972</cx:pt>
          <cx:pt idx="158">601</cx:pt>
          <cx:pt idx="159">1035</cx:pt>
          <cx:pt idx="160">972</cx:pt>
          <cx:pt idx="161">746</cx:pt>
          <cx:pt idx="162">669</cx:pt>
          <cx:pt idx="163">805</cx:pt>
          <cx:pt idx="164">913</cx:pt>
          <cx:pt idx="165">712</cx:pt>
          <cx:pt idx="166">1479</cx:pt>
          <cx:pt idx="167">460</cx:pt>
          <cx:pt idx="168">712</cx:pt>
          <cx:pt idx="169">1100</cx:pt>
          <cx:pt idx="170">1100</cx:pt>
          <cx:pt idx="171">906</cx:pt>
          <cx:pt idx="172">787</cx:pt>
          <cx:pt idx="173">1267</cx:pt>
          <cx:pt idx="174">1266</cx:pt>
          <cx:pt idx="175">1258</cx:pt>
          <cx:pt idx="176">746</cx:pt>
          <cx:pt idx="177">593</cx:pt>
          <cx:pt idx="178">680</cx:pt>
          <cx:pt idx="179">940</cx:pt>
          <cx:pt idx="180">879</cx:pt>
          <cx:pt idx="181">975</cx:pt>
          <cx:pt idx="182">1302</cx:pt>
          <cx:pt idx="183">938</cx:pt>
          <cx:pt idx="184">829</cx:pt>
          <cx:pt idx="185">1137</cx:pt>
          <cx:pt idx="186">472</cx:pt>
          <cx:pt idx="187">685</cx:pt>
          <cx:pt idx="188">800</cx:pt>
          <cx:pt idx="189">732</cx:pt>
          <cx:pt idx="190">604</cx:pt>
          <cx:pt idx="191">1046</cx:pt>
          <cx:pt idx="192">524</cx:pt>
          <cx:pt idx="193">1057</cx:pt>
          <cx:pt idx="194">502</cx:pt>
          <cx:pt idx="195">952</cx:pt>
          <cx:pt idx="196">829</cx:pt>
          <cx:pt idx="197">893</cx:pt>
          <cx:pt idx="198">1607</cx:pt>
          <cx:pt idx="199">1607</cx:pt>
          <cx:pt idx="200">1308</cx:pt>
          <cx:pt idx="201">1397</cx:pt>
          <cx:pt idx="202">1168</cx:pt>
          <cx:pt idx="203">652</cx:pt>
          <cx:pt idx="204">1121</cx:pt>
          <cx:pt idx="205">1342</cx:pt>
          <cx:pt idx="206">716</cx:pt>
          <cx:pt idx="207">574</cx:pt>
          <cx:pt idx="208">999</cx:pt>
          <cx:pt idx="209">712</cx:pt>
          <cx:pt idx="210">712</cx:pt>
          <cx:pt idx="211">902</cx:pt>
          <cx:pt idx="212">823</cx:pt>
          <cx:pt idx="213">1270</cx:pt>
          <cx:pt idx="214">746</cx:pt>
          <cx:pt idx="215">622</cx:pt>
          <cx:pt idx="216">1033</cx:pt>
          <cx:pt idx="217">1094</cx:pt>
          <cx:pt idx="218">601</cx:pt>
          <cx:pt idx="219">863</cx:pt>
          <cx:pt idx="220">966</cx:pt>
          <cx:pt idx="221">666</cx:pt>
          <cx:pt idx="222">640</cx:pt>
          <cx:pt idx="223">1130</cx:pt>
          <cx:pt idx="224">874</cx:pt>
          <cx:pt idx="225">846</cx:pt>
          <cx:pt idx="226">1077</cx:pt>
          <cx:pt idx="227">1225</cx:pt>
          <cx:pt idx="228">798</cx:pt>
          <cx:pt idx="229">590</cx:pt>
          <cx:pt idx="230">724</cx:pt>
          <cx:pt idx="231">553</cx:pt>
          <cx:pt idx="232">553</cx:pt>
          <cx:pt idx="233">1317</cx:pt>
          <cx:pt idx="234">995</cx:pt>
          <cx:pt idx="235">752</cx:pt>
          <cx:pt idx="236">1159</cx:pt>
          <cx:pt idx="237">1075</cx:pt>
          <cx:pt idx="238">1121</cx:pt>
          <cx:pt idx="239">1225</cx:pt>
          <cx:pt idx="240">1225</cx:pt>
          <cx:pt idx="241">483</cx:pt>
          <cx:pt idx="242">1068</cx:pt>
          <cx:pt idx="243">929</cx:pt>
          <cx:pt idx="244">591</cx:pt>
          <cx:pt idx="245">698</cx:pt>
          <cx:pt idx="246">1035</cx:pt>
          <cx:pt idx="247">998</cx:pt>
          <cx:pt idx="248">631</cx:pt>
          <cx:pt idx="249">680</cx:pt>
          <cx:pt idx="250">759</cx:pt>
          <cx:pt idx="251">925</cx:pt>
          <cx:pt idx="252">686</cx:pt>
          <cx:pt idx="253">817</cx:pt>
          <cx:pt idx="254">1190</cx:pt>
          <cx:pt idx="255">788</cx:pt>
          <cx:pt idx="256">788</cx:pt>
          <cx:pt idx="257">868</cx:pt>
          <cx:pt idx="258">504</cx:pt>
          <cx:pt idx="259">1006</cx:pt>
          <cx:pt idx="260">798</cx:pt>
          <cx:pt idx="261">491</cx:pt>
          <cx:pt idx="262">687</cx:pt>
          <cx:pt idx="263">657</cx:pt>
          <cx:pt idx="264">567</cx:pt>
          <cx:pt idx="265">679</cx:pt>
          <cx:pt idx="266">1094</cx:pt>
          <cx:pt idx="267">709</cx:pt>
          <cx:pt idx="268">803</cx:pt>
          <cx:pt idx="269">906</cx:pt>
          <cx:pt idx="270">694</cx:pt>
          <cx:pt idx="271">963</cx:pt>
          <cx:pt idx="272">710</cx:pt>
          <cx:pt idx="273">710</cx:pt>
          <cx:pt idx="274">490</cx:pt>
          <cx:pt idx="275">712</cx:pt>
          <cx:pt idx="276">1889</cx:pt>
          <cx:pt idx="277">610</cx:pt>
          <cx:pt idx="278">661</cx:pt>
          <cx:pt idx="279">744</cx:pt>
          <cx:pt idx="280">839</cx:pt>
          <cx:pt idx="281">839</cx:pt>
          <cx:pt idx="282">997</cx:pt>
          <cx:pt idx="283">702</cx:pt>
          <cx:pt idx="284">857</cx:pt>
          <cx:pt idx="285">668</cx:pt>
          <cx:pt idx="286">655</cx:pt>
          <cx:pt idx="287">774</cx:pt>
          <cx:pt idx="288">892</cx:pt>
          <cx:pt idx="289">698</cx:pt>
          <cx:pt idx="290">879</cx:pt>
          <cx:pt idx="291">759</cx:pt>
          <cx:pt idx="292">623</cx:pt>
          <cx:pt idx="293">573</cx:pt>
          <cx:pt idx="294">769</cx:pt>
          <cx:pt idx="295">666</cx:pt>
          <cx:pt idx="296">504</cx:pt>
          <cx:pt idx="297">1154</cx:pt>
          <cx:pt idx="298">1068</cx:pt>
          <cx:pt idx="299">519</cx:pt>
          <cx:pt idx="300">863</cx:pt>
          <cx:pt idx="301">874</cx:pt>
          <cx:pt idx="302">1005</cx:pt>
          <cx:pt idx="303">716</cx:pt>
          <cx:pt idx="304">1124</cx:pt>
          <cx:pt idx="305">942</cx:pt>
          <cx:pt idx="306">824</cx:pt>
          <cx:pt idx="307">834</cx:pt>
          <cx:pt idx="308">609</cx:pt>
          <cx:pt idx="309">862</cx:pt>
          <cx:pt idx="310">759</cx:pt>
          <cx:pt idx="311">972</cx:pt>
          <cx:pt idx="312">913</cx:pt>
          <cx:pt idx="313">1152</cx:pt>
          <cx:pt idx="314">799</cx:pt>
          <cx:pt idx="315">576</cx:pt>
          <cx:pt idx="316">881</cx:pt>
          <cx:pt idx="317">1130</cx:pt>
          <cx:pt idx="318">963</cx:pt>
          <cx:pt idx="319">904</cx:pt>
          <cx:pt idx="320">509</cx:pt>
          <cx:pt idx="321">666</cx:pt>
          <cx:pt idx="322">1168</cx:pt>
          <cx:pt idx="323">862</cx:pt>
          <cx:pt idx="324">502</cx:pt>
          <cx:pt idx="325">823</cx:pt>
          <cx:pt idx="326">594</cx:pt>
          <cx:pt idx="327">972</cx:pt>
          <cx:pt idx="328">1258</cx:pt>
          <cx:pt idx="329">801</cx:pt>
          <cx:pt idx="330">779</cx:pt>
          <cx:pt idx="331">947</cx:pt>
          <cx:pt idx="332">590</cx:pt>
          <cx:pt idx="333">774</cx:pt>
          <cx:pt idx="334">874</cx:pt>
          <cx:pt idx="335">490</cx:pt>
          <cx:pt idx="336">678</cx:pt>
          <cx:pt idx="337">703</cx:pt>
          <cx:pt idx="338">1481</cx:pt>
          <cx:pt idx="339">2011</cx:pt>
          <cx:pt idx="340">564</cx:pt>
          <cx:pt idx="341">1188</cx:pt>
          <cx:pt idx="342">1223</cx:pt>
          <cx:pt idx="343">1132</cx:pt>
          <cx:pt idx="344">531</cx:pt>
          <cx:pt idx="345">601</cx:pt>
          <cx:pt idx="346">798</cx:pt>
          <cx:pt idx="347">1047</cx:pt>
          <cx:pt idx="348">734</cx:pt>
          <cx:pt idx="349">516</cx:pt>
          <cx:pt idx="350">983</cx:pt>
          <cx:pt idx="351">779</cx:pt>
          <cx:pt idx="352">785</cx:pt>
          <cx:pt idx="353">798</cx:pt>
          <cx:pt idx="354">548</cx:pt>
          <cx:pt idx="355">834</cx:pt>
          <cx:pt idx="356">892</cx:pt>
          <cx:pt idx="357">1068</cx:pt>
          <cx:pt idx="358">947</cx:pt>
          <cx:pt idx="359">724</cx:pt>
          <cx:pt idx="360">1386</cx:pt>
          <cx:pt idx="361">923</cx:pt>
          <cx:pt idx="362">879</cx:pt>
          <cx:pt idx="363">879</cx:pt>
          <cx:pt idx="364">468</cx:pt>
          <cx:pt idx="365">834</cx:pt>
          <cx:pt idx="366">921</cx:pt>
          <cx:pt idx="367">746</cx:pt>
          <cx:pt idx="368">2068</cx:pt>
          <cx:pt idx="369">1510</cx:pt>
          <cx:pt idx="370">897</cx:pt>
          <cx:pt idx="371">607</cx:pt>
          <cx:pt idx="372">919</cx:pt>
          <cx:pt idx="373">663</cx:pt>
          <cx:pt idx="374">862</cx:pt>
          <cx:pt idx="375">904</cx:pt>
          <cx:pt idx="376">601</cx:pt>
          <cx:pt idx="377">601</cx:pt>
          <cx:pt idx="378">928</cx:pt>
          <cx:pt idx="379">928</cx:pt>
          <cx:pt idx="380">636</cx:pt>
          <cx:pt idx="381">736</cx:pt>
          <cx:pt idx="382">548</cx:pt>
          <cx:pt idx="383">913</cx:pt>
          <cx:pt idx="384">886</cx:pt>
          <cx:pt idx="385">597</cx:pt>
          <cx:pt idx="386">724</cx:pt>
          <cx:pt idx="387">497</cx:pt>
          <cx:pt idx="388">887</cx:pt>
          <cx:pt idx="389">1225</cx:pt>
          <cx:pt idx="390">675</cx:pt>
          <cx:pt idx="391">881</cx:pt>
          <cx:pt idx="392">657</cx:pt>
          <cx:pt idx="393">1068</cx:pt>
          <cx:pt idx="394">957</cx:pt>
          <cx:pt idx="395">797</cx:pt>
          <cx:pt idx="396">1039</cx:pt>
          <cx:pt idx="397">2080</cx:pt>
          <cx:pt idx="398">1159</cx:pt>
          <cx:pt idx="399">1042</cx:pt>
          <cx:pt idx="400">679</cx:pt>
          <cx:pt idx="401">509</cx:pt>
          <cx:pt idx="402">1121</cx:pt>
          <cx:pt idx="403">680</cx:pt>
          <cx:pt idx="404">1322</cx:pt>
          <cx:pt idx="405">1132</cx:pt>
          <cx:pt idx="406">1098</cx:pt>
          <cx:pt idx="407">813</cx:pt>
          <cx:pt idx="408">774</cx:pt>
          <cx:pt idx="409">516</cx:pt>
          <cx:pt idx="410">808</cx:pt>
          <cx:pt idx="411">966</cx:pt>
          <cx:pt idx="412">874</cx:pt>
          <cx:pt idx="413">712</cx:pt>
          <cx:pt idx="414">679</cx:pt>
          <cx:pt idx="415">680</cx:pt>
          <cx:pt idx="416">658</cx:pt>
          <cx:pt idx="417">980</cx:pt>
          <cx:pt idx="418">1672</cx:pt>
          <cx:pt idx="419">1510</cx:pt>
          <cx:pt idx="420">823</cx:pt>
          <cx:pt idx="421">1367</cx:pt>
          <cx:pt idx="422">1094</cx:pt>
          <cx:pt idx="423">881</cx:pt>
          <cx:pt idx="424">1034</cx:pt>
          <cx:pt idx="425">652</cx:pt>
          <cx:pt idx="426">1240</cx:pt>
          <cx:pt idx="427">947</cx:pt>
          <cx:pt idx="428">2293</cx:pt>
          <cx:pt idx="429">1132</cx:pt>
          <cx:pt idx="430">704</cx:pt>
          <cx:pt idx="431">913</cx:pt>
          <cx:pt idx="432">760</cx:pt>
          <cx:pt idx="433">1093</cx:pt>
          <cx:pt idx="434">1266</cx:pt>
          <cx:pt idx="435">1400</cx:pt>
          <cx:pt idx="436">879</cx:pt>
          <cx:pt idx="437">913</cx:pt>
          <cx:pt idx="438">1028</cx:pt>
          <cx:pt idx="439">1264</cx:pt>
          <cx:pt idx="440">874</cx:pt>
          <cx:pt idx="441">746</cx:pt>
          <cx:pt idx="442">1121</cx:pt>
          <cx:pt idx="443">527</cx:pt>
          <cx:pt idx="444">1265</cx:pt>
          <cx:pt idx="445">972</cx:pt>
          <cx:pt idx="446">741</cx:pt>
          <cx:pt idx="447">984</cx:pt>
          <cx:pt idx="448">1042</cx:pt>
          <cx:pt idx="449">791</cx:pt>
          <cx:pt idx="450">913</cx:pt>
          <cx:pt idx="451">834</cx:pt>
          <cx:pt idx="452">834</cx:pt>
          <cx:pt idx="453">885</cx:pt>
          <cx:pt idx="454">1083</cx:pt>
          <cx:pt idx="455">643</cx:pt>
          <cx:pt idx="456">671</cx:pt>
          <cx:pt idx="457">752</cx:pt>
          <cx:pt idx="458">907</cx:pt>
          <cx:pt idx="459">907</cx:pt>
          <cx:pt idx="460">1234</cx:pt>
          <cx:pt idx="461">1225</cx:pt>
          <cx:pt idx="462">682</cx:pt>
          <cx:pt idx="463">785</cx:pt>
          <cx:pt idx="464">681</cx:pt>
          <cx:pt idx="465">980</cx:pt>
          <cx:pt idx="466">1266</cx:pt>
          <cx:pt idx="467">913</cx:pt>
          <cx:pt idx="468">676</cx:pt>
          <cx:pt idx="469">1183</cx:pt>
          <cx:pt idx="470">918</cx:pt>
          <cx:pt idx="471">788</cx:pt>
          <cx:pt idx="472">1771</cx:pt>
          <cx:pt idx="473">1238</cx:pt>
          <cx:pt idx="474">1147</cx:pt>
          <cx:pt idx="475">1332</cx:pt>
          <cx:pt idx="476">752</cx:pt>
          <cx:pt idx="477">638</cx:pt>
          <cx:pt idx="478">2060</cx:pt>
          <cx:pt idx="479">1791</cx:pt>
          <cx:pt idx="480">913</cx:pt>
          <cx:pt idx="481">698</cx:pt>
          <cx:pt idx="482">519</cx:pt>
          <cx:pt idx="483">600</cx:pt>
          <cx:pt idx="484">834</cx:pt>
          <cx:pt idx="485">746</cx:pt>
          <cx:pt idx="486">1377</cx:pt>
          <cx:pt idx="487">834</cx:pt>
          <cx:pt idx="488">834</cx:pt>
          <cx:pt idx="489">1072</cx:pt>
          <cx:pt idx="490">846</cx:pt>
          <cx:pt idx="491">773</cx:pt>
          <cx:pt idx="492">847</cx:pt>
          <cx:pt idx="493">845</cx:pt>
          <cx:pt idx="494">1098</cx:pt>
          <cx:pt idx="495">965</cx:pt>
          <cx:pt idx="496">752</cx:pt>
          <cx:pt idx="497">752</cx:pt>
          <cx:pt idx="498">1333</cx:pt>
          <cx:pt idx="499">698</cx:pt>
          <cx:pt idx="500">998</cx:pt>
          <cx:pt idx="501">1380</cx:pt>
          <cx:pt idx="502">698</cx:pt>
          <cx:pt idx="503">886</cx:pt>
          <cx:pt idx="504">559</cx:pt>
          <cx:pt idx="505">912</cx:pt>
          <cx:pt idx="506">914</cx:pt>
          <cx:pt idx="507">1328</cx:pt>
          <cx:pt idx="508">868</cx:pt>
          <cx:pt idx="509">1095</cx:pt>
          <cx:pt idx="510">600</cx:pt>
          <cx:pt idx="511">831</cx:pt>
          <cx:pt idx="512">600</cx:pt>
          <cx:pt idx="513">972</cx:pt>
          <cx:pt idx="514">913</cx:pt>
          <cx:pt idx="515">972</cx:pt>
          <cx:pt idx="516">1367</cx:pt>
          <cx:pt idx="517">838</cx:pt>
          <cx:pt idx="518">840</cx:pt>
          <cx:pt idx="519">980</cx:pt>
          <cx:pt idx="520">703</cx:pt>
          <cx:pt idx="521">2000</cx:pt>
          <cx:pt idx="522">683</cx:pt>
          <cx:pt idx="523">972</cx:pt>
          <cx:pt idx="524">984</cx:pt>
          <cx:pt idx="525">1317</cx:pt>
          <cx:pt idx="526">682</cx:pt>
          <cx:pt idx="527">972</cx:pt>
          <cx:pt idx="528">952</cx:pt>
          <cx:pt idx="529">1672</cx:pt>
          <cx:pt idx="530">1403</cx:pt>
          <cx:pt idx="531">972</cx:pt>
          <cx:pt idx="532">913</cx:pt>
          <cx:pt idx="533">862</cx:pt>
          <cx:pt idx="534">779</cx:pt>
          <cx:pt idx="535">779</cx:pt>
          <cx:pt idx="536">957</cx:pt>
          <cx:pt idx="537">1124</cx:pt>
          <cx:pt idx="538">549</cx:pt>
          <cx:pt idx="539">773</cx:pt>
          <cx:pt idx="540">969</cx:pt>
          <cx:pt idx="541">1725</cx:pt>
          <cx:pt idx="542">963</cx:pt>
          <cx:pt idx="543">1075</cx:pt>
          <cx:pt idx="544">788</cx:pt>
          <cx:pt idx="545">963</cx:pt>
          <cx:pt idx="546">1317</cx:pt>
          <cx:pt idx="547">623</cx:pt>
          <cx:pt idx="548">698</cx:pt>
          <cx:pt idx="549">686</cx:pt>
          <cx:pt idx="550">881</cx:pt>
          <cx:pt idx="551">969</cx:pt>
          <cx:pt idx="552">747</cx:pt>
          <cx:pt idx="553">1037</cx:pt>
          <cx:pt idx="554">972</cx:pt>
          <cx:pt idx="555">746</cx:pt>
          <cx:pt idx="556">1398</cx:pt>
          <cx:pt idx="557">1187</cx:pt>
          <cx:pt idx="558">752</cx:pt>
          <cx:pt idx="559">1420</cx:pt>
          <cx:pt idx="560">817</cx:pt>
          <cx:pt idx="561">1118</cx:pt>
          <cx:pt idx="562">1076</cx:pt>
          <cx:pt idx="563">1100</cx:pt>
          <cx:pt idx="564">1266</cx:pt>
          <cx:pt idx="565">1183</cx:pt>
          <cx:pt idx="566">1870</cx:pt>
          <cx:pt idx="567">713</cx:pt>
          <cx:pt idx="568">965</cx:pt>
          <cx:pt idx="569">806</cx:pt>
          <cx:pt idx="570">1204</cx:pt>
          <cx:pt idx="571">693</cx:pt>
          <cx:pt idx="572">1087</cx:pt>
          <cx:pt idx="573">686</cx:pt>
          <cx:pt idx="574">963</cx:pt>
          <cx:pt idx="575">698</cx:pt>
          <cx:pt idx="576">980</cx:pt>
          <cx:pt idx="577">1510</cx:pt>
          <cx:pt idx="578">1328</cx:pt>
          <cx:pt idx="579">854</cx:pt>
          <cx:pt idx="580">1124</cx:pt>
          <cx:pt idx="581">1034</cx:pt>
          <cx:pt idx="582">1035</cx:pt>
          <cx:pt idx="583">823</cx:pt>
          <cx:pt idx="584">823</cx:pt>
          <cx:pt idx="585">862</cx:pt>
          <cx:pt idx="586">1049</cx:pt>
          <cx:pt idx="587">752</cx:pt>
          <cx:pt idx="588">1187</cx:pt>
          <cx:pt idx="589">998</cx:pt>
          <cx:pt idx="590">928</cx:pt>
          <cx:pt idx="591">763</cx:pt>
          <cx:pt idx="592">1118</cx:pt>
          <cx:pt idx="593">879</cx:pt>
          <cx:pt idx="594">995</cx:pt>
          <cx:pt idx="595">779</cx:pt>
          <cx:pt idx="596">574</cx:pt>
          <cx:pt idx="597">900</cx:pt>
          <cx:pt idx="598">1183</cx:pt>
          <cx:pt idx="599">1187</cx:pt>
          <cx:pt idx="600">752</cx:pt>
          <cx:pt idx="601">680</cx:pt>
          <cx:pt idx="602">823</cx:pt>
          <cx:pt idx="603">1168</cx:pt>
          <cx:pt idx="604">942</cx:pt>
          <cx:pt idx="605">805</cx:pt>
          <cx:pt idx="606">805</cx:pt>
          <cx:pt idx="607">1675</cx:pt>
          <cx:pt idx="608">752</cx:pt>
          <cx:pt idx="609">1042</cx:pt>
          <cx:pt idx="610">1042</cx:pt>
          <cx:pt idx="611">677</cx:pt>
          <cx:pt idx="612">1175</cx:pt>
          <cx:pt idx="613">773</cx:pt>
          <cx:pt idx="614">1286</cx:pt>
          <cx:pt idx="615">1272</cx:pt>
          <cx:pt idx="616">868</cx:pt>
          <cx:pt idx="617">1270</cx:pt>
          <cx:pt idx="618">1270</cx:pt>
          <cx:pt idx="619">1049</cx:pt>
          <cx:pt idx="620">709</cx:pt>
          <cx:pt idx="621">1885</cx:pt>
          <cx:pt idx="622">1436</cx:pt>
          <cx:pt idx="623">998</cx:pt>
          <cx:pt idx="624">1036</cx:pt>
          <cx:pt idx="625">1095</cx:pt>
          <cx:pt idx="626">1328</cx:pt>
          <cx:pt idx="627">887</cx:pt>
          <cx:pt idx="628">1725</cx:pt>
          <cx:pt idx="629">900</cx:pt>
          <cx:pt idx="630">929</cx:pt>
          <cx:pt idx="631">929</cx:pt>
          <cx:pt idx="632">698</cx:pt>
          <cx:pt idx="633">1098</cx:pt>
          <cx:pt idx="634">1386</cx:pt>
          <cx:pt idx="635">1121</cx:pt>
          <cx:pt idx="636">775</cx:pt>
          <cx:pt idx="637">1140</cx:pt>
          <cx:pt idx="638">1332</cx:pt>
          <cx:pt idx="639">1308</cx:pt>
          <cx:pt idx="640">669</cx:pt>
          <cx:pt idx="641">761</cx:pt>
          <cx:pt idx="642">677</cx:pt>
          <cx:pt idx="643">1140</cx:pt>
          <cx:pt idx="644">1266</cx:pt>
          <cx:pt idx="645">1042</cx:pt>
          <cx:pt idx="646">1125</cx:pt>
          <cx:pt idx="647">913</cx:pt>
          <cx:pt idx="648">1168</cx:pt>
          <cx:pt idx="649">1457</cx:pt>
          <cx:pt idx="650">914</cx:pt>
          <cx:pt idx="651">868</cx:pt>
          <cx:pt idx="652">1124</cx:pt>
          <cx:pt idx="653">1190</cx:pt>
          <cx:pt idx="654">1280</cx:pt>
          <cx:pt idx="655">1168</cx:pt>
          <cx:pt idx="656">980</cx:pt>
          <cx:pt idx="657">834</cx:pt>
          <cx:pt idx="658">1168</cx:pt>
          <cx:pt idx="659">2293</cx:pt>
          <cx:pt idx="660">1644</cx:pt>
          <cx:pt idx="661">906</cx:pt>
          <cx:pt idx="662">1364</cx:pt>
          <cx:pt idx="663">677</cx:pt>
          <cx:pt idx="664">980</cx:pt>
          <cx:pt idx="665">2080</cx:pt>
          <cx:pt idx="666">1132</cx:pt>
          <cx:pt idx="667">713</cx:pt>
          <cx:pt idx="668">713</cx:pt>
          <cx:pt idx="669">713</cx:pt>
          <cx:pt idx="670">995</cx:pt>
          <cx:pt idx="671">913</cx:pt>
          <cx:pt idx="672">589</cx:pt>
          <cx:pt idx="673">913</cx:pt>
          <cx:pt idx="674">1098</cx:pt>
          <cx:pt idx="675">1436</cx:pt>
          <cx:pt idx="676">806</cx:pt>
          <cx:pt idx="677">752</cx:pt>
          <cx:pt idx="678">1058</cx:pt>
          <cx:pt idx="679">965</cx:pt>
          <cx:pt idx="680">1204</cx:pt>
          <cx:pt idx="681">1419</cx:pt>
          <cx:pt idx="682">1190</cx:pt>
          <cx:pt idx="683">713</cx:pt>
          <cx:pt idx="684">1232</cx:pt>
          <cx:pt idx="685">1328</cx:pt>
          <cx:pt idx="686">713</cx:pt>
          <cx:pt idx="687">1725</cx:pt>
          <cx:pt idx="688">1457</cx:pt>
          <cx:pt idx="689">1507</cx:pt>
          <cx:pt idx="690">1049</cx:pt>
          <cx:pt idx="691">928</cx:pt>
          <cx:pt idx="692">1386</cx:pt>
          <cx:pt idx="693">1229</cx:pt>
          <cx:pt idx="694">863</cx:pt>
          <cx:pt idx="695">1231</cx:pt>
          <cx:pt idx="696">863</cx:pt>
          <cx:pt idx="697">1367</cx:pt>
          <cx:pt idx="698">746</cx:pt>
          <cx:pt idx="699">1846</cx:pt>
          <cx:pt idx="700">1342</cx:pt>
          <cx:pt idx="701">713</cx:pt>
          <cx:pt idx="702">913</cx:pt>
          <cx:pt idx="703">806</cx:pt>
          <cx:pt idx="704">995</cx:pt>
          <cx:pt idx="705">1380</cx:pt>
          <cx:pt idx="706">1232</cx:pt>
          <cx:pt idx="707">1816</cx:pt>
          <cx:pt idx="708">1229</cx:pt>
          <cx:pt idx="709">1510</cx:pt>
          <cx:pt idx="710">1124</cx:pt>
          <cx:pt idx="711">929</cx:pt>
          <cx:pt idx="712">838</cx:pt>
          <cx:pt idx="713">558</cx:pt>
          <cx:pt idx="714">1436</cx:pt>
          <cx:pt idx="715">1037</cx:pt>
          <cx:pt idx="716">790</cx:pt>
          <cx:pt idx="717">1420</cx:pt>
          <cx:pt idx="718">965</cx:pt>
          <cx:pt idx="719">965</cx:pt>
          <cx:pt idx="720">1118</cx:pt>
          <cx:pt idx="721">1234</cx:pt>
          <cx:pt idx="722">1308</cx:pt>
          <cx:pt idx="723">681</cx:pt>
          <cx:pt idx="724">1510</cx:pt>
          <cx:pt idx="725">1264</cx:pt>
          <cx:pt idx="726">1147</cx:pt>
          <cx:pt idx="727">1308</cx:pt>
          <cx:pt idx="728">980</cx:pt>
          <cx:pt idx="729">2088</cx:pt>
          <cx:pt idx="730">1190</cx:pt>
          <cx:pt idx="731">1386</cx:pt>
          <cx:pt idx="732">1037</cx:pt>
          <cx:pt idx="733">995</cx:pt>
          <cx:pt idx="734">638</cx:pt>
          <cx:pt idx="735">1035</cx:pt>
          <cx:pt idx="736">1457</cx:pt>
          <cx:pt idx="737">834</cx:pt>
          <cx:pt idx="738">1234</cx:pt>
          <cx:pt idx="739">995</cx:pt>
          <cx:pt idx="740">863</cx:pt>
          <cx:pt idx="741">1068</cx:pt>
          <cx:pt idx="742">995</cx:pt>
          <cx:pt idx="743">1118</cx:pt>
          <cx:pt idx="744">1034</cx:pt>
          <cx:pt idx="745">1125</cx:pt>
          <cx:pt idx="746">1125</cx:pt>
          <cx:pt idx="747">825</cx:pt>
          <cx:pt idx="748">1034</cx:pt>
          <cx:pt idx="749">750</cx:pt>
          <cx:pt idx="750">680</cx:pt>
          <cx:pt idx="751">680</cx:pt>
          <cx:pt idx="752">476</cx:pt>
          <cx:pt idx="753">679</cx:pt>
          <cx:pt idx="754">657</cx:pt>
          <cx:pt idx="755">773</cx:pt>
          <cx:pt idx="756">705</cx:pt>
          <cx:pt idx="757">680</cx:pt>
          <cx:pt idx="758">680</cx:pt>
          <cx:pt idx="759">631</cx:pt>
          <cx:pt idx="760">863</cx:pt>
          <cx:pt idx="761">610</cx:pt>
          <cx:pt idx="762">610</cx:pt>
          <cx:pt idx="763">679</cx:pt>
          <cx:pt idx="764">1175</cx:pt>
          <cx:pt idx="765">863</cx:pt>
          <cx:pt idx="766">1037</cx:pt>
          <cx:pt idx="767">669</cx:pt>
          <cx:pt idx="768">668</cx:pt>
          <cx:pt idx="769">679</cx:pt>
          <cx:pt idx="770">668</cx:pt>
          <cx:pt idx="771">680</cx:pt>
          <cx:pt idx="772">840</cx:pt>
          <cx:pt idx="773">923</cx:pt>
          <cx:pt idx="774">490</cx:pt>
          <cx:pt idx="775">680</cx:pt>
          <cx:pt idx="776">823</cx:pt>
          <cx:pt idx="777">610</cx:pt>
          <cx:pt idx="778">523</cx:pt>
          <cx:pt idx="779">752</cx:pt>
          <cx:pt idx="780">863</cx:pt>
          <cx:pt idx="781">668</cx:pt>
          <cx:pt idx="782">680</cx:pt>
          <cx:pt idx="783">610</cx:pt>
          <cx:pt idx="784">999</cx:pt>
          <cx:pt idx="785">631</cx:pt>
          <cx:pt idx="786">999</cx:pt>
          <cx:pt idx="787">516</cx:pt>
          <cx:pt idx="788">490</cx:pt>
          <cx:pt idx="789">679</cx:pt>
          <cx:pt idx="790">772</cx:pt>
          <cx:pt idx="791">610</cx:pt>
          <cx:pt idx="792">862</cx:pt>
          <cx:pt idx="793">947</cx:pt>
          <cx:pt idx="794">516</cx:pt>
          <cx:pt idx="795">741</cx:pt>
          <cx:pt idx="796">760</cx:pt>
          <cx:pt idx="797">610</cx:pt>
          <cx:pt idx="798">900</cx:pt>
          <cx:pt idx="799">1124</cx:pt>
          <cx:pt idx="800">1124</cx:pt>
          <cx:pt idx="801">900</cx:pt>
          <cx:pt idx="802">1124</cx:pt>
          <cx:pt idx="803">900</cx:pt>
          <cx:pt idx="804">746</cx:pt>
          <cx:pt idx="805">746</cx:pt>
          <cx:pt idx="806">900</cx:pt>
          <cx:pt idx="807">900</cx:pt>
          <cx:pt idx="808">1100</cx:pt>
          <cx:pt idx="809">906</cx:pt>
          <cx:pt idx="810">900</cx:pt>
          <cx:pt idx="811">900</cx:pt>
          <cx:pt idx="812">900</cx:pt>
          <cx:pt idx="813">1100</cx:pt>
          <cx:pt idx="814">1100</cx:pt>
          <cx:pt idx="815">1646</cx:pt>
          <cx:pt idx="816">746</cx:pt>
          <cx:pt idx="817">1124</cx:pt>
          <cx:pt idx="818">900</cx:pt>
          <cx:pt idx="819">900</cx:pt>
          <cx:pt idx="820">1100</cx:pt>
          <cx:pt idx="821">1266</cx:pt>
          <cx:pt idx="822">1100</cx:pt>
          <cx:pt idx="823">900</cx:pt>
          <cx:pt idx="824">900</cx:pt>
          <cx:pt idx="825">900</cx:pt>
          <cx:pt idx="826">1100</cx:pt>
          <cx:pt idx="827">1100</cx:pt>
          <cx:pt idx="828">1100</cx:pt>
          <cx:pt idx="829">1124</cx:pt>
          <cx:pt idx="830">1124</cx:pt>
          <cx:pt idx="831">900</cx:pt>
          <cx:pt idx="832">900</cx:pt>
          <cx:pt idx="833">900</cx:pt>
          <cx:pt idx="834">1266</cx:pt>
          <cx:pt idx="835">900</cx:pt>
          <cx:pt idx="836">1124</cx:pt>
          <cx:pt idx="837">1124</cx:pt>
          <cx:pt idx="838">1266</cx:pt>
          <cx:pt idx="839">1266</cx:pt>
          <cx:pt idx="840">1456</cx:pt>
          <cx:pt idx="841">1100</cx:pt>
          <cx:pt idx="842">1266</cx:pt>
          <cx:pt idx="843">900</cx:pt>
          <cx:pt idx="844">746</cx:pt>
          <cx:pt idx="845">906</cx:pt>
          <cx:pt idx="846">906</cx:pt>
          <cx:pt idx="847">1510</cx:pt>
          <cx:pt idx="848">1266</cx:pt>
          <cx:pt idx="849">906</cx:pt>
          <cx:pt idx="850">1124</cx:pt>
          <cx:pt idx="851">906</cx:pt>
          <cx:pt idx="852">906</cx:pt>
          <cx:pt idx="853">1100</cx:pt>
          <cx:pt idx="854">1124</cx:pt>
          <cx:pt idx="855">1510</cx:pt>
          <cx:pt idx="856">906</cx:pt>
          <cx:pt idx="857">906</cx:pt>
          <cx:pt idx="858">1124</cx:pt>
          <cx:pt idx="859">1510</cx:pt>
          <cx:pt idx="860">1510</cx:pt>
          <cx:pt idx="861">906</cx:pt>
          <cx:pt idx="862">1510</cx:pt>
          <cx:pt idx="863">1510</cx:pt>
          <cx:pt idx="864">803</cx:pt>
          <cx:pt idx="865">906</cx:pt>
          <cx:pt idx="866">906</cx:pt>
          <cx:pt idx="867">1100</cx:pt>
          <cx:pt idx="868">1816</cx:pt>
          <cx:pt idx="869">1510</cx:pt>
          <cx:pt idx="870">803</cx:pt>
          <cx:pt idx="871">803</cx:pt>
          <cx:pt idx="872">1816</cx:pt>
          <cx:pt idx="873">1510</cx:pt>
          <cx:pt idx="874">1510</cx:pt>
          <cx:pt idx="875">803</cx:pt>
          <cx:pt idx="876">1266</cx:pt>
          <cx:pt idx="877">900</cx:pt>
          <cx:pt idx="878">1124</cx:pt>
          <cx:pt idx="879">1124</cx:pt>
          <cx:pt idx="880">1124</cx:pt>
          <cx:pt idx="881">1510</cx:pt>
          <cx:pt idx="882">1100</cx:pt>
          <cx:pt idx="883">1510</cx:pt>
          <cx:pt idx="884">1124</cx:pt>
          <cx:pt idx="885">803</cx:pt>
          <cx:pt idx="886">812</cx:pt>
          <cx:pt idx="887">693</cx:pt>
          <cx:pt idx="888">1124</cx:pt>
          <cx:pt idx="889">1510</cx:pt>
          <cx:pt idx="890">1510</cx:pt>
          <cx:pt idx="891">1100</cx:pt>
          <cx:pt idx="892">1124</cx:pt>
          <cx:pt idx="893">1100</cx:pt>
          <cx:pt idx="894">1017</cx:pt>
          <cx:pt idx="895">906</cx:pt>
          <cx:pt idx="896">1510</cx:pt>
          <cx:pt idx="897">1100</cx:pt>
          <cx:pt idx="898">1510</cx:pt>
          <cx:pt idx="899">812</cx:pt>
          <cx:pt idx="900">670</cx:pt>
          <cx:pt idx="901">746</cx:pt>
          <cx:pt idx="902">1124</cx:pt>
          <cx:pt idx="903">1124</cx:pt>
          <cx:pt idx="904">1100</cx:pt>
          <cx:pt idx="905">693</cx:pt>
          <cx:pt idx="906">1436</cx:pt>
          <cx:pt idx="907">670</cx:pt>
          <cx:pt idx="908">1100</cx:pt>
          <cx:pt idx="909">900</cx:pt>
          <cx:pt idx="910">670</cx:pt>
          <cx:pt idx="911">1000</cx:pt>
          <cx:pt idx="912">1328</cx:pt>
          <cx:pt idx="913">1000</cx:pt>
          <cx:pt idx="914">1229</cx:pt>
          <cx:pt idx="915">1095</cx:pt>
          <cx:pt idx="916">900</cx:pt>
          <cx:pt idx="917">1124</cx:pt>
          <cx:pt idx="918">900</cx:pt>
          <cx:pt idx="919">1229</cx:pt>
          <cx:pt idx="920">962</cx:pt>
          <cx:pt idx="921">1000</cx:pt>
          <cx:pt idx="922">914</cx:pt>
          <cx:pt idx="923">1266</cx:pt>
          <cx:pt idx="924">1266</cx:pt>
          <cx:pt idx="925">1000</cx:pt>
          <cx:pt idx="926">1132</cx:pt>
          <cx:pt idx="927">900</cx:pt>
          <cx:pt idx="928">1124</cx:pt>
          <cx:pt idx="929">1124</cx:pt>
          <cx:pt idx="930">1132</cx:pt>
          <cx:pt idx="931">914</cx:pt>
          <cx:pt idx="932">914</cx:pt>
          <cx:pt idx="933">1539</cx:pt>
          <cx:pt idx="934">992</cx:pt>
          <cx:pt idx="935">914</cx:pt>
          <cx:pt idx="936">663</cx:pt>
          <cx:pt idx="937">1100</cx:pt>
          <cx:pt idx="938">1266</cx:pt>
          <cx:pt idx="939">1510</cx:pt>
          <cx:pt idx="940">1132</cx:pt>
          <cx:pt idx="941">1539</cx:pt>
          <cx:pt idx="942">1266</cx:pt>
          <cx:pt idx="943">962</cx:pt>
          <cx:pt idx="944">900</cx:pt>
          <cx:pt idx="945">1124</cx:pt>
          <cx:pt idx="946">761</cx:pt>
          <cx:pt idx="947">1124</cx:pt>
          <cx:pt idx="948">914</cx:pt>
          <cx:pt idx="949">1512</cx:pt>
          <cx:pt idx="950">1100</cx:pt>
          <cx:pt idx="951">1229</cx:pt>
          <cx:pt idx="952">992</cx:pt>
          <cx:pt idx="953">906</cx:pt>
          <cx:pt idx="954">980</cx:pt>
          <cx:pt idx="955">1124</cx:pt>
          <cx:pt idx="956">1124</cx:pt>
          <cx:pt idx="957">914</cx:pt>
          <cx:pt idx="958">914</cx:pt>
          <cx:pt idx="959">906</cx:pt>
          <cx:pt idx="960">1870</cx:pt>
          <cx:pt idx="961">746</cx:pt>
          <cx:pt idx="962">972</cx:pt>
          <cx:pt idx="963">805</cx:pt>
          <cx:pt idx="964">1124</cx:pt>
          <cx:pt idx="965">963</cx:pt>
          <cx:pt idx="966">761</cx:pt>
          <cx:pt idx="967">1266</cx:pt>
          <cx:pt idx="968">1266</cx:pt>
          <cx:pt idx="969">1266</cx:pt>
          <cx:pt idx="970">980</cx:pt>
          <cx:pt idx="971">913</cx:pt>
          <cx:pt idx="972">1124</cx:pt>
          <cx:pt idx="973">1124</cx:pt>
          <cx:pt idx="974">761</cx:pt>
          <cx:pt idx="975">2055</cx:pt>
          <cx:pt idx="976">966</cx:pt>
          <cx:pt idx="977">1510</cx:pt>
          <cx:pt idx="978">1077</cx:pt>
          <cx:pt idx="979">1077</cx:pt>
          <cx:pt idx="980">906</cx:pt>
          <cx:pt idx="981">733</cx:pt>
          <cx:pt idx="982">1870</cx:pt>
          <cx:pt idx="983">1539</cx:pt>
          <cx:pt idx="984">671</cx:pt>
          <cx:pt idx="985">671</cx:pt>
          <cx:pt idx="986">906</cx:pt>
          <cx:pt idx="987">1124</cx:pt>
          <cx:pt idx="988">733</cx:pt>
          <cx:pt idx="989">965</cx:pt>
          <cx:pt idx="990">806</cx:pt>
          <cx:pt idx="991">1124</cx:pt>
          <cx:pt idx="992">1124</cx:pt>
          <cx:pt idx="993">1124</cx:pt>
          <cx:pt idx="994">1342</cx:pt>
          <cx:pt idx="995">1095</cx:pt>
          <cx:pt idx="996">1095</cx:pt>
          <cx:pt idx="997">1077</cx:pt>
          <cx:pt idx="998">966</cx:pt>
          <cx:pt idx="999">1100</cx:pt>
          <cx:pt idx="1000">1095</cx:pt>
          <cx:pt idx="1001">900</cx:pt>
          <cx:pt idx="1002">1100</cx:pt>
          <cx:pt idx="1003">1539</cx:pt>
          <cx:pt idx="1004">601</cx:pt>
          <cx:pt idx="1005">1232</cx:pt>
          <cx:pt idx="1006">1075</cx:pt>
          <cx:pt idx="1007">1510</cx:pt>
          <cx:pt idx="1008">1513</cx:pt>
          <cx:pt idx="1009">1676</cx:pt>
          <cx:pt idx="1010">1266</cx:pt>
          <cx:pt idx="1011">1100</cx:pt>
          <cx:pt idx="1012">1100</cx:pt>
          <cx:pt idx="1013">1132</cx:pt>
          <cx:pt idx="1014">1132</cx:pt>
          <cx:pt idx="1015">1360</cx:pt>
          <cx:pt idx="1016">966</cx:pt>
          <cx:pt idx="1017">1322</cx:pt>
          <cx:pt idx="1018">671</cx:pt>
          <cx:pt idx="1019">601</cx:pt>
          <cx:pt idx="1020">1510</cx:pt>
          <cx:pt idx="1021">1132</cx:pt>
          <cx:pt idx="1022">1322</cx:pt>
          <cx:pt idx="1023">733</cx:pt>
          <cx:pt idx="1024">1510</cx:pt>
          <cx:pt idx="1025">1042</cx:pt>
          <cx:pt idx="1026">1095</cx:pt>
          <cx:pt idx="1027">733</cx:pt>
          <cx:pt idx="1028">1625</cx:pt>
          <cx:pt idx="1029">1075</cx:pt>
          <cx:pt idx="1030">1409</cx:pt>
          <cx:pt idx="1031">1075</cx:pt>
          <cx:pt idx="1032">966</cx:pt>
          <cx:pt idx="1033">965</cx:pt>
          <cx:pt idx="1034">1527</cx:pt>
          <cx:pt idx="1035">900</cx:pt>
          <cx:pt idx="1036">966</cx:pt>
          <cx:pt idx="1037">601</cx:pt>
          <cx:pt idx="1038">965</cx:pt>
          <cx:pt idx="1039">962</cx:pt>
          <cx:pt idx="1040">1360</cx:pt>
          <cx:pt idx="1041">1075</cx:pt>
          <cx:pt idx="1042">434</cx:pt>
          <cx:pt idx="1043">1510</cx:pt>
          <cx:pt idx="1044">1159</cx:pt>
          <cx:pt idx="1045">803</cx:pt>
          <cx:pt idx="1046">434</cx:pt>
          <cx:pt idx="1047">1328</cx:pt>
          <cx:pt idx="1048">1076</cx:pt>
          <cx:pt idx="1049">733</cx:pt>
          <cx:pt idx="1050">906</cx:pt>
          <cx:pt idx="1051">966</cx:pt>
          <cx:pt idx="1052">966</cx:pt>
          <cx:pt idx="1053">984</cx:pt>
          <cx:pt idx="1054">1317</cx:pt>
          <cx:pt idx="1055">1885</cx:pt>
          <cx:pt idx="1056">1075</cx:pt>
          <cx:pt idx="1057">713</cx:pt>
          <cx:pt idx="1058">1068</cx:pt>
          <cx:pt idx="1059">1229</cx:pt>
          <cx:pt idx="1060">434</cx:pt>
          <cx:pt idx="1061">434</cx:pt>
          <cx:pt idx="1062">966</cx:pt>
          <cx:pt idx="1063">601</cx:pt>
          <cx:pt idx="1064">733</cx:pt>
          <cx:pt idx="1065">763</cx:pt>
          <cx:pt idx="1066">806</cx:pt>
          <cx:pt idx="1067">1644</cx:pt>
          <cx:pt idx="1068">1885</cx:pt>
          <cx:pt idx="1069">1510</cx:pt>
          <cx:pt idx="1070">1124</cx:pt>
          <cx:pt idx="1071">1075</cx:pt>
          <cx:pt idx="1072">1251</cx:pt>
          <cx:pt idx="1073">1342</cx:pt>
          <cx:pt idx="1074">906</cx:pt>
          <cx:pt idx="1075">966</cx:pt>
          <cx:pt idx="1076">1037</cx:pt>
          <cx:pt idx="1077">891</cx:pt>
          <cx:pt idx="1078">1265</cx:pt>
          <cx:pt idx="1079">1095</cx:pt>
          <cx:pt idx="1080">1265</cx:pt>
          <cx:pt idx="1081">733</cx:pt>
          <cx:pt idx="1082">972</cx:pt>
          <cx:pt idx="1083">975</cx:pt>
          <cx:pt idx="1084">1075</cx:pt>
          <cx:pt idx="1085">1322</cx:pt>
          <cx:pt idx="1086">805</cx:pt>
          <cx:pt idx="1087">965</cx:pt>
          <cx:pt idx="1088">965</cx:pt>
          <cx:pt idx="1089">929</cx:pt>
          <cx:pt idx="1090">1328</cx:pt>
          <cx:pt idx="1091">713</cx:pt>
          <cx:pt idx="1092">639</cx:pt>
          <cx:pt idx="1093">1412</cx:pt>
          <cx:pt idx="1094">1510</cx:pt>
          <cx:pt idx="1095">709</cx:pt>
          <cx:pt idx="1096">1132</cx:pt>
          <cx:pt idx="1097">578</cx:pt>
          <cx:pt idx="1098">578</cx:pt>
          <cx:pt idx="1099">578</cx:pt>
          <cx:pt idx="1100">966</cx:pt>
          <cx:pt idx="1101">980</cx:pt>
          <cx:pt idx="1102">735</cx:pt>
          <cx:pt idx="1103">891</cx:pt>
          <cx:pt idx="1104">1225</cx:pt>
          <cx:pt idx="1105">1225</cx:pt>
          <cx:pt idx="1106">975</cx:pt>
          <cx:pt idx="1107">966</cx:pt>
          <cx:pt idx="1108">1885</cx:pt>
          <cx:pt idx="1109">1885</cx:pt>
          <cx:pt idx="1110">916</cx:pt>
          <cx:pt idx="1111">1816</cx:pt>
          <cx:pt idx="1112">847</cx:pt>
          <cx:pt idx="1113">966</cx:pt>
          <cx:pt idx="1114">669</cx:pt>
          <cx:pt idx="1115">1020</cx:pt>
          <cx:pt idx="1116">1140</cx:pt>
          <cx:pt idx="1117">733</cx:pt>
          <cx:pt idx="1118">903</cx:pt>
          <cx:pt idx="1119">975</cx:pt>
          <cx:pt idx="1120">1183</cx:pt>
          <cx:pt idx="1121">1075</cx:pt>
          <cx:pt idx="1122">1625</cx:pt>
          <cx:pt idx="1123">868</cx:pt>
          <cx:pt idx="1124">966</cx:pt>
          <cx:pt idx="1125">966</cx:pt>
          <cx:pt idx="1126">2165</cx:pt>
          <cx:pt idx="1127">965</cx:pt>
          <cx:pt idx="1128">1075</cx:pt>
          <cx:pt idx="1129">965</cx:pt>
          <cx:pt idx="1130">965</cx:pt>
          <cx:pt idx="1131">965</cx:pt>
          <cx:pt idx="1132">929</cx:pt>
          <cx:pt idx="1133">775</cx:pt>
          <cx:pt idx="1134">1095</cx:pt>
          <cx:pt idx="1135">853</cx:pt>
          <cx:pt idx="1136">1510</cx:pt>
          <cx:pt idx="1137">847</cx:pt>
          <cx:pt idx="1138">1074</cx:pt>
          <cx:pt idx="1139">1539</cx:pt>
          <cx:pt idx="1140">1870</cx:pt>
          <cx:pt idx="1141">966</cx:pt>
          <cx:pt idx="1142">1242</cx:pt>
          <cx:pt idx="1143">1490</cx:pt>
          <cx:pt idx="1144">1280</cx:pt>
          <cx:pt idx="1145">1625</cx:pt>
          <cx:pt idx="1146">622</cx:pt>
          <cx:pt idx="1147">616</cx:pt>
          <cx:pt idx="1148">1075</cx:pt>
          <cx:pt idx="1149">966</cx:pt>
          <cx:pt idx="1150">2490</cx:pt>
          <cx:pt idx="1151">1885</cx:pt>
          <cx:pt idx="1152">1885</cx:pt>
          <cx:pt idx="1153">966</cx:pt>
          <cx:pt idx="1154">929</cx:pt>
          <cx:pt idx="1155">1816</cx:pt>
          <cx:pt idx="1156">1075</cx:pt>
          <cx:pt idx="1157">693</cx:pt>
          <cx:pt idx="1158">703</cx:pt>
          <cx:pt idx="1159">916</cx:pt>
          <cx:pt idx="1160">1020</cx:pt>
          <cx:pt idx="1161">1265</cx:pt>
          <cx:pt idx="1162">1242</cx:pt>
          <cx:pt idx="1163">805</cx:pt>
          <cx:pt idx="1164">1265</cx:pt>
          <cx:pt idx="1165">1037</cx:pt>
          <cx:pt idx="1166">1272</cx:pt>
          <cx:pt idx="1167">1870</cx:pt>
          <cx:pt idx="1168">1075</cx:pt>
          <cx:pt idx="1169">1074</cx:pt>
          <cx:pt idx="1170">1625</cx:pt>
          <cx:pt idx="1171">1225</cx:pt>
          <cx:pt idx="1172">2165</cx:pt>
          <cx:pt idx="1173">1075</cx:pt>
          <cx:pt idx="1174">798</cx:pt>
          <cx:pt idx="1175">798</cx:pt>
          <cx:pt idx="1176">914</cx:pt>
          <cx:pt idx="1177">1095</cx:pt>
          <cx:pt idx="1178">1229</cx:pt>
          <cx:pt idx="1179">1075</cx:pt>
          <cx:pt idx="1180">981</cx:pt>
          <cx:pt idx="1181">639</cx:pt>
          <cx:pt idx="1182">594</cx:pt>
          <cx:pt idx="1183">545</cx:pt>
          <cx:pt idx="1184">1147</cx:pt>
          <cx:pt idx="1185">975</cx:pt>
          <cx:pt idx="1186">1725</cx:pt>
          <cx:pt idx="1187">1204</cx:pt>
          <cx:pt idx="1188">1204</cx:pt>
          <cx:pt idx="1189">578</cx:pt>
          <cx:pt idx="1190">701</cx:pt>
          <cx:pt idx="1191">724</cx:pt>
          <cx:pt idx="1192">947</cx:pt>
          <cx:pt idx="1193">1539</cx:pt>
          <cx:pt idx="1194">2055</cx:pt>
          <cx:pt idx="1195">928</cx:pt>
          <cx:pt idx="1196">928</cx:pt>
          <cx:pt idx="1197">594</cx:pt>
          <cx:pt idx="1198">701</cx:pt>
          <cx:pt idx="1199">1625</cx:pt>
          <cx:pt idx="1200">965</cx:pt>
          <cx:pt idx="1201">995</cx:pt>
          <cx:pt idx="1202">1204</cx:pt>
          <cx:pt idx="1203">966</cx:pt>
          <cx:pt idx="1204">693</cx:pt>
          <cx:pt idx="1205">916</cx:pt>
          <cx:pt idx="1206">1512</cx:pt>
          <cx:pt idx="1207">1512</cx:pt>
          <cx:pt idx="1208">1020</cx:pt>
          <cx:pt idx="1209">1613</cx:pt>
          <cx:pt idx="1210">1037</cx:pt>
          <cx:pt idx="1211">1037</cx:pt>
          <cx:pt idx="1212">1037</cx:pt>
          <cx:pt idx="1213">914</cx:pt>
          <cx:pt idx="1214">817</cx:pt>
          <cx:pt idx="1215">1190</cx:pt>
          <cx:pt idx="1216">1429</cx:pt>
          <cx:pt idx="1217">1512</cx:pt>
          <cx:pt idx="1218">752</cx:pt>
          <cx:pt idx="1219">2300</cx:pt>
          <cx:pt idx="1220">906</cx:pt>
          <cx:pt idx="1221">803</cx:pt>
          <cx:pt idx="1222">803</cx:pt>
          <cx:pt idx="1223">1342</cx:pt>
          <cx:pt idx="1224">2293</cx:pt>
          <cx:pt idx="1225">820</cx:pt>
          <cx:pt idx="1226">1322</cx:pt>
          <cx:pt idx="1227">1075</cx:pt>
          <cx:pt idx="1228">965</cx:pt>
          <cx:pt idx="1229">1397</cx:pt>
          <cx:pt idx="1230">980</cx:pt>
          <cx:pt idx="1231">980</cx:pt>
          <cx:pt idx="1232">1232</cx:pt>
          <cx:pt idx="1233">761</cx:pt>
          <cx:pt idx="1234">761</cx:pt>
          <cx:pt idx="1235">1386</cx:pt>
          <cx:pt idx="1236">966</cx:pt>
          <cx:pt idx="1237">1075</cx:pt>
          <cx:pt idx="1238">1075</cx:pt>
          <cx:pt idx="1239">531</cx:pt>
          <cx:pt idx="1240">868</cx:pt>
          <cx:pt idx="1241">1725</cx:pt>
          <cx:pt idx="1242">1190</cx:pt>
          <cx:pt idx="1243">817</cx:pt>
          <cx:pt idx="1244">701</cx:pt>
          <cx:pt idx="1245">888</cx:pt>
          <cx:pt idx="1246">1033</cx:pt>
          <cx:pt idx="1247">685</cx:pt>
          <cx:pt idx="1248">916</cx:pt>
          <cx:pt idx="1249">703</cx:pt>
          <cx:pt idx="1250">913</cx:pt>
          <cx:pt idx="1251">1317</cx:pt>
          <cx:pt idx="1252">1075</cx:pt>
          <cx:pt idx="1253">980</cx:pt>
          <cx:pt idx="1254">1436</cx:pt>
          <cx:pt idx="1255">1313</cx:pt>
          <cx:pt idx="1256">1261</cx:pt>
          <cx:pt idx="1257">1261</cx:pt>
          <cx:pt idx="1258">577</cx:pt>
          <cx:pt idx="1259">1771</cx:pt>
          <cx:pt idx="1260">965</cx:pt>
          <cx:pt idx="1261">1183</cx:pt>
          <cx:pt idx="1262">1075</cx:pt>
          <cx:pt idx="1263">1317</cx:pt>
          <cx:pt idx="1264">1098</cx:pt>
          <cx:pt idx="1265">1075</cx:pt>
          <cx:pt idx="1266">1075</cx:pt>
          <cx:pt idx="1267">1626</cx:pt>
          <cx:pt idx="1268">833</cx:pt>
          <cx:pt idx="1269">834</cx:pt>
          <cx:pt idx="1270">640</cx:pt>
          <cx:pt idx="1271">906</cx:pt>
          <cx:pt idx="1272">703</cx:pt>
          <cx:pt idx="1273">578</cx:pt>
          <cx:pt idx="1274">891</cx:pt>
          <cx:pt idx="1275">1020</cx:pt>
          <cx:pt idx="1276">1512</cx:pt>
          <cx:pt idx="1277">1513</cx:pt>
          <cx:pt idx="1278">906</cx:pt>
          <cx:pt idx="1279">966</cx:pt>
          <cx:pt idx="1280">1870</cx:pt>
          <cx:pt idx="1281">868</cx:pt>
          <cx:pt idx="1282">972</cx:pt>
          <cx:pt idx="1283">1058</cx:pt>
          <cx:pt idx="1284">1313</cx:pt>
          <cx:pt idx="1285">1251</cx:pt>
          <cx:pt idx="1286">1251</cx:pt>
          <cx:pt idx="1287">1625</cx:pt>
          <cx:pt idx="1288">1322</cx:pt>
          <cx:pt idx="1289">1322</cx:pt>
          <cx:pt idx="1290">965</cx:pt>
          <cx:pt idx="1291">998</cx:pt>
          <cx:pt idx="1292">1121</cx:pt>
          <cx:pt idx="1293">752</cx:pt>
          <cx:pt idx="1294">1380</cx:pt>
          <cx:pt idx="1295">713</cx:pt>
          <cx:pt idx="1296">1147</cx:pt>
          <cx:pt idx="1297">1816</cx:pt>
          <cx:pt idx="1298">1816</cx:pt>
          <cx:pt idx="1299">1229</cx:pt>
          <cx:pt idx="1300">834</cx:pt>
          <cx:pt idx="1301">1409</cx:pt>
          <cx:pt idx="1302">966</cx:pt>
          <cx:pt idx="1303">1075</cx:pt>
          <cx:pt idx="1304">484</cx:pt>
          <cx:pt idx="1305">2392</cx:pt>
          <cx:pt idx="1306">1261</cx:pt>
          <cx:pt idx="1307">1084</cx:pt>
          <cx:pt idx="1308">862</cx:pt>
          <cx:pt idx="1309">2055</cx:pt>
          <cx:pt idx="1310">578</cx:pt>
          <cx:pt idx="1311">1045</cx:pt>
          <cx:pt idx="1312">830</cx:pt>
          <cx:pt idx="1313">998</cx:pt>
          <cx:pt idx="1314">966</cx:pt>
          <cx:pt idx="1315">980</cx:pt>
          <cx:pt idx="1316">741</cx:pt>
          <cx:pt idx="1317">1229</cx:pt>
          <cx:pt idx="1318">888</cx:pt>
          <cx:pt idx="1319">1472</cx:pt>
          <cx:pt idx="1320">694</cx:pt>
          <cx:pt idx="1321">1195</cx:pt>
          <cx:pt idx="1322">1725</cx:pt>
          <cx:pt idx="1323">1075</cx:pt>
          <cx:pt idx="1324">1098</cx:pt>
          <cx:pt idx="1325">1317</cx:pt>
          <cx:pt idx="1326">1098</cx:pt>
          <cx:pt idx="1327">2088</cx:pt>
          <cx:pt idx="1328">1510</cx:pt>
          <cx:pt idx="1329">1510</cx:pt>
          <cx:pt idx="1330">1510</cx:pt>
          <cx:pt idx="1331">1510</cx:pt>
          <cx:pt idx="1332">888</cx:pt>
          <cx:pt idx="1333">691</cx:pt>
          <cx:pt idx="1334">847</cx:pt>
          <cx:pt idx="1335">497</cx:pt>
          <cx:pt idx="1336">497</cx:pt>
          <cx:pt idx="1337">1870</cx:pt>
          <cx:pt idx="1338">578</cx:pt>
          <cx:pt idx="1339">703</cx:pt>
          <cx:pt idx="1340">735</cx:pt>
          <cx:pt idx="1341">1175</cx:pt>
          <cx:pt idx="1342">1429</cx:pt>
          <cx:pt idx="1343">693</cx:pt>
          <cx:pt idx="1344">1175</cx:pt>
          <cx:pt idx="1345">1512</cx:pt>
          <cx:pt idx="1346">1512</cx:pt>
          <cx:pt idx="1347">622</cx:pt>
          <cx:pt idx="1348">1037</cx:pt>
          <cx:pt idx="1349">1084</cx:pt>
          <cx:pt idx="1350">972</cx:pt>
          <cx:pt idx="1351">1058</cx:pt>
          <cx:pt idx="1352">752</cx:pt>
          <cx:pt idx="1353">1058</cx:pt>
          <cx:pt idx="1354">1058</cx:pt>
          <cx:pt idx="1355">1322</cx:pt>
          <cx:pt idx="1356">966</cx:pt>
          <cx:pt idx="1357">1322</cx:pt>
          <cx:pt idx="1358">607</cx:pt>
          <cx:pt idx="1359">1074</cx:pt>
          <cx:pt idx="1360">1752</cx:pt>
          <cx:pt idx="1361">775</cx:pt>
          <cx:pt idx="1362">929</cx:pt>
          <cx:pt idx="1363">998</cx:pt>
          <cx:pt idx="1364">1380</cx:pt>
          <cx:pt idx="1365">1190</cx:pt>
          <cx:pt idx="1366">1095</cx:pt>
          <cx:pt idx="1367">1095</cx:pt>
          <cx:pt idx="1368">763</cx:pt>
          <cx:pt idx="1369">1075</cx:pt>
          <cx:pt idx="1370">868</cx:pt>
          <cx:pt idx="1371">1412</cx:pt>
          <cx:pt idx="1372">1364</cx:pt>
          <cx:pt idx="1373">1562</cx:pt>
          <cx:pt idx="1374">1420</cx:pt>
          <cx:pt idx="1375">1190</cx:pt>
          <cx:pt idx="1376">1190</cx:pt>
          <cx:pt idx="1377">862</cx:pt>
          <cx:pt idx="1378">862</cx:pt>
          <cx:pt idx="1379">1870</cx:pt>
          <cx:pt idx="1380">916</cx:pt>
          <cx:pt idx="1381">1187</cx:pt>
          <cx:pt idx="1382">1140</cx:pt>
          <cx:pt idx="1383">678</cx:pt>
          <cx:pt idx="1384">1885</cx:pt>
          <cx:pt idx="1385">1317</cx:pt>
          <cx:pt idx="1386">1322</cx:pt>
          <cx:pt idx="1387">1232</cx:pt>
          <cx:pt idx="1388">594</cx:pt>
          <cx:pt idx="1389">1889</cx:pt>
          <cx:pt idx="1390">2068</cx:pt>
          <cx:pt idx="1391">928</cx:pt>
          <cx:pt idx="1392">1786</cx:pt>
          <cx:pt idx="1393">1786</cx:pt>
          <cx:pt idx="1394">1771</cx:pt>
          <cx:pt idx="1395">1625</cx:pt>
          <cx:pt idx="1396">1771</cx:pt>
          <cx:pt idx="1397">678</cx:pt>
          <cx:pt idx="1398">965</cx:pt>
          <cx:pt idx="1399">874</cx:pt>
          <cx:pt idx="1400">1725</cx:pt>
          <cx:pt idx="1401">1725</cx:pt>
          <cx:pt idx="1402">1725</cx:pt>
          <cx:pt idx="1403">1045</cx:pt>
          <cx:pt idx="1404">1075</cx:pt>
          <cx:pt idx="1405">1317</cx:pt>
          <cx:pt idx="1406">775</cx:pt>
          <cx:pt idx="1407">929</cx:pt>
          <cx:pt idx="1408">1339</cx:pt>
          <cx:pt idx="1409">1510</cx:pt>
          <cx:pt idx="1410">1124</cx:pt>
          <cx:pt idx="1411">656</cx:pt>
          <cx:pt idx="1412">1179</cx:pt>
          <cx:pt idx="1413">893</cx:pt>
          <cx:pt idx="1414">893</cx:pt>
          <cx:pt idx="1415">506</cx:pt>
          <cx:pt idx="1416">506</cx:pt>
          <cx:pt idx="1417">847</cx:pt>
          <cx:pt idx="1418">497</cx:pt>
          <cx:pt idx="1419">853</cx:pt>
          <cx:pt idx="1420">906</cx:pt>
          <cx:pt idx="1421">784</cx:pt>
          <cx:pt idx="1422">966</cx:pt>
          <cx:pt idx="1423">669</cx:pt>
          <cx:pt idx="1424">805</cx:pt>
          <cx:pt idx="1425">798</cx:pt>
          <cx:pt idx="1426">834</cx:pt>
          <cx:pt idx="1427">1266</cx:pt>
          <cx:pt idx="1428">655</cx:pt>
          <cx:pt idx="1429">549</cx:pt>
          <cx:pt idx="1430">1187</cx:pt>
          <cx:pt idx="1431">1187</cx:pt>
          <cx:pt idx="1432">1537</cx:pt>
          <cx:pt idx="1433">579</cx:pt>
          <cx:pt idx="1434">733</cx:pt>
          <cx:pt idx="1435">980</cx:pt>
          <cx:pt idx="1436">669</cx:pt>
          <cx:pt idx="1437">906</cx:pt>
          <cx:pt idx="1438">1084</cx:pt>
          <cx:pt idx="1439">676</cx:pt>
          <cx:pt idx="1440">604</cx:pt>
          <cx:pt idx="1441">1100</cx:pt>
          <cx:pt idx="1442">1075</cx:pt>
          <cx:pt idx="1443">1075</cx:pt>
          <cx:pt idx="1444">1625</cx:pt>
          <cx:pt idx="1445">1625</cx:pt>
          <cx:pt idx="1446">868</cx:pt>
          <cx:pt idx="1447">972</cx:pt>
          <cx:pt idx="1448">972</cx:pt>
          <cx:pt idx="1449">972</cx:pt>
          <cx:pt idx="1450">1234</cx:pt>
          <cx:pt idx="1451">1058</cx:pt>
          <cx:pt idx="1452">638</cx:pt>
          <cx:pt idx="1453">1075</cx:pt>
          <cx:pt idx="1454">1317</cx:pt>
          <cx:pt idx="1455">694</cx:pt>
          <cx:pt idx="1456">752</cx:pt>
          <cx:pt idx="1457">1075</cx:pt>
          <cx:pt idx="1458">995</cx:pt>
          <cx:pt idx="1459">1144</cx:pt>
          <cx:pt idx="1460">1204</cx:pt>
          <cx:pt idx="1461">638</cx:pt>
          <cx:pt idx="1462">1190</cx:pt>
          <cx:pt idx="1463">1190</cx:pt>
          <cx:pt idx="1464">1624</cx:pt>
          <cx:pt idx="1465">834</cx:pt>
          <cx:pt idx="1466">1034</cx:pt>
          <cx:pt idx="1467">1164</cx:pt>
          <cx:pt idx="1468">1322</cx:pt>
          <cx:pt idx="1469">2068</cx:pt>
          <cx:pt idx="1470">594</cx:pt>
          <cx:pt idx="1471">868</cx:pt>
          <cx:pt idx="1472">694</cx:pt>
          <cx:pt idx="1473">888</cx:pt>
          <cx:pt idx="1474">1510</cx:pt>
          <cx:pt idx="1475">1796</cx:pt>
          <cx:pt idx="1476">942</cx:pt>
          <cx:pt idx="1477">817</cx:pt>
          <cx:pt idx="1478">1870</cx:pt>
          <cx:pt idx="1479">703</cx:pt>
          <cx:pt idx="1480">980</cx:pt>
          <cx:pt idx="1481">916</cx:pt>
          <cx:pt idx="1482">1055</cx:pt>
          <cx:pt idx="1483">1132</cx:pt>
          <cx:pt idx="1484">990</cx:pt>
          <cx:pt idx="1485">678</cx:pt>
          <cx:pt idx="1486">983</cx:pt>
          <cx:pt idx="1487">678</cx:pt>
          <cx:pt idx="1488">1098</cx:pt>
          <cx:pt idx="1489">928</cx:pt>
          <cx:pt idx="1490">980</cx:pt>
          <cx:pt idx="1491">928</cx:pt>
          <cx:pt idx="1492">1229</cx:pt>
          <cx:pt idx="1493">928</cx:pt>
          <cx:pt idx="1494">1403</cx:pt>
          <cx:pt idx="1495">1020</cx:pt>
          <cx:pt idx="1496">888</cx:pt>
          <cx:pt idx="1497">1367</cx:pt>
          <cx:pt idx="1498">656</cx:pt>
          <cx:pt idx="1499">862</cx:pt>
          <cx:pt idx="1500">1225</cx:pt>
          <cx:pt idx="1501">1771</cx:pt>
          <cx:pt idx="1502">983</cx:pt>
          <cx:pt idx="1503">1147</cx:pt>
          <cx:pt idx="1504">676</cx:pt>
          <cx:pt idx="1505">868</cx:pt>
          <cx:pt idx="1506">921</cx:pt>
          <cx:pt idx="1507">549</cx:pt>
          <cx:pt idx="1508">549</cx:pt>
          <cx:pt idx="1509">741</cx:pt>
          <cx:pt idx="1510">975</cx:pt>
          <cx:pt idx="1511">1045</cx:pt>
          <cx:pt idx="1512">1187</cx:pt>
          <cx:pt idx="1513">1322</cx:pt>
          <cx:pt idx="1514">878</cx:pt>
          <cx:pt idx="1515">1317</cx:pt>
          <cx:pt idx="1516">2165</cx:pt>
          <cx:pt idx="1517">652</cx:pt>
          <cx:pt idx="1518">929</cx:pt>
          <cx:pt idx="1519">1204</cx:pt>
          <cx:pt idx="1520">1187</cx:pt>
          <cx:pt idx="1521">1031</cx:pt>
          <cx:pt idx="1522">966</cx:pt>
          <cx:pt idx="1523">1364</cx:pt>
          <cx:pt idx="1524">640</cx:pt>
          <cx:pt idx="1525">2172</cx:pt>
          <cx:pt idx="1526">798</cx:pt>
          <cx:pt idx="1527">639</cx:pt>
          <cx:pt idx="1528">1266</cx:pt>
          <cx:pt idx="1529">693</cx:pt>
          <cx:pt idx="1530">980</cx:pt>
          <cx:pt idx="1531">1242</cx:pt>
          <cx:pt idx="1532">898</cx:pt>
          <cx:pt idx="1533">972</cx:pt>
          <cx:pt idx="1534">746</cx:pt>
          <cx:pt idx="1535">1095</cx:pt>
          <cx:pt idx="1536">1175</cx:pt>
          <cx:pt idx="1537">1512</cx:pt>
          <cx:pt idx="1538">1512</cx:pt>
          <cx:pt idx="1539">1513</cx:pt>
          <cx:pt idx="1540">1675</cx:pt>
          <cx:pt idx="1541">655</cx:pt>
          <cx:pt idx="1542">2000</cx:pt>
          <cx:pt idx="1543">1100</cx:pt>
          <cx:pt idx="1544">966</cx:pt>
          <cx:pt idx="1545">893</cx:pt>
          <cx:pt idx="1546">2293</cx:pt>
          <cx:pt idx="1547">868</cx:pt>
          <cx:pt idx="1548">1055</cx:pt>
          <cx:pt idx="1549">972</cx:pt>
          <cx:pt idx="1550">1058</cx:pt>
          <cx:pt idx="1551">716</cx:pt>
          <cx:pt idx="1552">845</cx:pt>
          <cx:pt idx="1553">761</cx:pt>
          <cx:pt idx="1554">1889</cx:pt>
          <cx:pt idx="1555">1313</cx:pt>
          <cx:pt idx="1556">1322</cx:pt>
          <cx:pt idx="1557">640</cx:pt>
          <cx:pt idx="1558">549</cx:pt>
          <cx:pt idx="1559">709</cx:pt>
          <cx:pt idx="1560">798</cx:pt>
          <cx:pt idx="1561">1625</cx:pt>
          <cx:pt idx="1562">995</cx:pt>
          <cx:pt idx="1563">1322</cx:pt>
          <cx:pt idx="1564">965</cx:pt>
          <cx:pt idx="1565">983</cx:pt>
          <cx:pt idx="1566">1147</cx:pt>
          <cx:pt idx="1567">1419</cx:pt>
          <cx:pt idx="1568">638</cx:pt>
          <cx:pt idx="1569">1159</cx:pt>
          <cx:pt idx="1570">596</cx:pt>
          <cx:pt idx="1571">817</cx:pt>
          <cx:pt idx="1572">1095</cx:pt>
          <cx:pt idx="1573">686</cx:pt>
          <cx:pt idx="1574">1361</cx:pt>
          <cx:pt idx="1575">1124</cx:pt>
          <cx:pt idx="1576">1510</cx:pt>
          <cx:pt idx="1577">682</cx:pt>
          <cx:pt idx="1578">1229</cx:pt>
          <cx:pt idx="1579">1286</cx:pt>
          <cx:pt idx="1580">834</cx:pt>
          <cx:pt idx="1581">1045</cx:pt>
          <cx:pt idx="1582">2000</cx:pt>
          <cx:pt idx="1583">1360</cx:pt>
          <cx:pt idx="1584">798</cx:pt>
          <cx:pt idx="1585">691</cx:pt>
          <cx:pt idx="1586">975</cx:pt>
          <cx:pt idx="1587">929</cx:pt>
          <cx:pt idx="1588">574</cx:pt>
          <cx:pt idx="1589">874</cx:pt>
          <cx:pt idx="1590">1190</cx:pt>
          <cx:pt idx="1591">656</cx:pt>
          <cx:pt idx="1592">972</cx:pt>
          <cx:pt idx="1593">1084</cx:pt>
          <cx:pt idx="1594">1084</cx:pt>
          <cx:pt idx="1595">1021</cx:pt>
          <cx:pt idx="1596">476</cx:pt>
          <cx:pt idx="1597">2172</cx:pt>
          <cx:pt idx="1598">2055</cx:pt>
          <cx:pt idx="1599">980</cx:pt>
          <cx:pt idx="1600">916</cx:pt>
          <cx:pt idx="1601">1215</cx:pt>
          <cx:pt idx="1602">1055</cx:pt>
          <cx:pt idx="1603">1132</cx:pt>
          <cx:pt idx="1604">990</cx:pt>
          <cx:pt idx="1605">990</cx:pt>
          <cx:pt idx="1606">1132</cx:pt>
          <cx:pt idx="1607">1537</cx:pt>
          <cx:pt idx="1608">1537</cx:pt>
          <cx:pt idx="1609">2000</cx:pt>
          <cx:pt idx="1610">998</cx:pt>
          <cx:pt idx="1611">567</cx:pt>
          <cx:pt idx="1612">788</cx:pt>
          <cx:pt idx="1613">1322</cx:pt>
          <cx:pt idx="1614">980</cx:pt>
          <cx:pt idx="1615">741</cx:pt>
          <cx:pt idx="1616">1107</cx:pt>
          <cx:pt idx="1617">801</cx:pt>
          <cx:pt idx="1618">581</cx:pt>
          <cx:pt idx="1619">1386</cx:pt>
          <cx:pt idx="1620">995</cx:pt>
          <cx:pt idx="1621">995</cx:pt>
          <cx:pt idx="1622">1367</cx:pt>
          <cx:pt idx="1623">862</cx:pt>
          <cx:pt idx="1624">995</cx:pt>
          <cx:pt idx="1625">969</cx:pt>
          <cx:pt idx="1626">969</cx:pt>
          <cx:pt idx="1627">975</cx:pt>
          <cx:pt idx="1628">1537</cx:pt>
          <cx:pt idx="1629">1322</cx:pt>
          <cx:pt idx="1630">1885</cx:pt>
          <cx:pt idx="1631">2165</cx:pt>
          <cx:pt idx="1632">691</cx:pt>
          <cx:pt idx="1633">788</cx:pt>
          <cx:pt idx="1634">1204</cx:pt>
          <cx:pt idx="1635">1204</cx:pt>
          <cx:pt idx="1636">1204</cx:pt>
          <cx:pt idx="1637">834</cx:pt>
          <cx:pt idx="1638">1510</cx:pt>
          <cx:pt idx="1639">1124</cx:pt>
          <cx:pt idx="1640">1510</cx:pt>
          <cx:pt idx="1641">1510</cx:pt>
          <cx:pt idx="1642">1572</cx:pt>
          <cx:pt idx="1643">1074</cx:pt>
          <cx:pt idx="1644">2293</cx:pt>
          <cx:pt idx="1645">1266</cx:pt>
          <cx:pt idx="1646">1456</cx:pt>
          <cx:pt idx="1647">1456</cx:pt>
          <cx:pt idx="1648">622</cx:pt>
          <cx:pt idx="1649">810</cx:pt>
          <cx:pt idx="1650">810</cx:pt>
          <cx:pt idx="1651">625</cx:pt>
          <cx:pt idx="1652">805</cx:pt>
          <cx:pt idx="1653">916</cx:pt>
          <cx:pt idx="1654">607</cx:pt>
          <cx:pt idx="1655">1403</cx:pt>
          <cx:pt idx="1656">1020</cx:pt>
          <cx:pt idx="1657">1403</cx:pt>
          <cx:pt idx="1658">898</cx:pt>
          <cx:pt idx="1659">938</cx:pt>
          <cx:pt idx="1660">1328</cx:pt>
          <cx:pt idx="1661">1333</cx:pt>
          <cx:pt idx="1662">1175</cx:pt>
          <cx:pt idx="1663">834</cx:pt>
          <cx:pt idx="1664">1175</cx:pt>
          <cx:pt idx="1665">1265</cx:pt>
          <cx:pt idx="1666">655</cx:pt>
          <cx:pt idx="1667">655</cx:pt>
          <cx:pt idx="1668">2300</cx:pt>
          <cx:pt idx="1669">773</cx:pt>
          <cx:pt idx="1670">1232</cx:pt>
          <cx:pt idx="1671">669</cx:pt>
          <cx:pt idx="1672">1037</cx:pt>
          <cx:pt idx="1673">1454</cx:pt>
          <cx:pt idx="1674">1100</cx:pt>
          <cx:pt idx="1675">975</cx:pt>
          <cx:pt idx="1676">923</cx:pt>
          <cx:pt idx="1677">1481</cx:pt>
          <cx:pt idx="1678">938</cx:pt>
          <cx:pt idx="1679">894</cx:pt>
          <cx:pt idx="1680">1210</cx:pt>
          <cx:pt idx="1681">1518</cx:pt>
          <cx:pt idx="1682">559</cx:pt>
          <cx:pt idx="1683">820</cx:pt>
          <cx:pt idx="1684">957</cx:pt>
          <cx:pt idx="1685">1024</cx:pt>
          <cx:pt idx="1686">732</cx:pt>
          <cx:pt idx="1687">1013</cx:pt>
          <cx:pt idx="1688">1270</cx:pt>
          <cx:pt idx="1689">820</cx:pt>
          <cx:pt idx="1690">1564</cx:pt>
          <cx:pt idx="1691">640</cx:pt>
          <cx:pt idx="1692">773</cx:pt>
          <cx:pt idx="1693">1074</cx:pt>
          <cx:pt idx="1694">965</cx:pt>
          <cx:pt idx="1695">1159</cx:pt>
          <cx:pt idx="1696">1380</cx:pt>
          <cx:pt idx="1697">1380</cx:pt>
          <cx:pt idx="1698">857</cx:pt>
          <cx:pt idx="1699">808</cx:pt>
          <cx:pt idx="1700">1752</cx:pt>
          <cx:pt idx="1701">1457</cx:pt>
          <cx:pt idx="1702">1190</cx:pt>
          <cx:pt idx="1703">1328</cx:pt>
          <cx:pt idx="1704">788</cx:pt>
          <cx:pt idx="1705">1147</cx:pt>
          <cx:pt idx="1706">682</cx:pt>
          <cx:pt idx="1707">1034</cx:pt>
          <cx:pt idx="1708">1045</cx:pt>
          <cx:pt idx="1709">2000</cx:pt>
          <cx:pt idx="1710">1179</cx:pt>
          <cx:pt idx="1711">1005</cx:pt>
          <cx:pt idx="1712">868</cx:pt>
          <cx:pt idx="1713">975</cx:pt>
          <cx:pt idx="1714">975</cx:pt>
          <cx:pt idx="1715">834</cx:pt>
          <cx:pt idx="1716">1436</cx:pt>
          <cx:pt idx="1717">854</cx:pt>
          <cx:pt idx="1718">622</cx:pt>
          <cx:pt idx="1719">571</cx:pt>
          <cx:pt idx="1720">943</cx:pt>
          <cx:pt idx="1721">607</cx:pt>
          <cx:pt idx="1722">773</cx:pt>
          <cx:pt idx="1723">578</cx:pt>
          <cx:pt idx="1724">578</cx:pt>
          <cx:pt idx="1725">2008</cx:pt>
          <cx:pt idx="1726">577</cx:pt>
          <cx:pt idx="1727">581</cx:pt>
          <cx:pt idx="1728">801</cx:pt>
          <cx:pt idx="1729">891</cx:pt>
          <cx:pt idx="1730">2055</cx:pt>
          <cx:pt idx="1731">2637</cx:pt>
          <cx:pt idx="1732">1870</cx:pt>
          <cx:pt idx="1733">916</cx:pt>
          <cx:pt idx="1734">1215</cx:pt>
          <cx:pt idx="1735">1749</cx:pt>
          <cx:pt idx="1736">1729</cx:pt>
          <cx:pt idx="1737">1428</cx:pt>
          <cx:pt idx="1738">2000</cx:pt>
          <cx:pt idx="1739">2000</cx:pt>
          <cx:pt idx="1740">652</cx:pt>
          <cx:pt idx="1741">1087</cx:pt>
          <cx:pt idx="1742">1087</cx:pt>
          <cx:pt idx="1743">564</cx:pt>
          <cx:pt idx="1744">788</cx:pt>
          <cx:pt idx="1745">601</cx:pt>
          <cx:pt idx="1746">733</cx:pt>
          <cx:pt idx="1747">1386</cx:pt>
          <cx:pt idx="1748">1168</cx:pt>
          <cx:pt idx="1749">577</cx:pt>
          <cx:pt idx="1750">989</cx:pt>
          <cx:pt idx="1751">2037</cx:pt>
          <cx:pt idx="1752">733</cx:pt>
          <cx:pt idx="1753">995</cx:pt>
          <cx:pt idx="1754">965</cx:pt>
          <cx:pt idx="1755">965</cx:pt>
          <cx:pt idx="1756">732</cx:pt>
          <cx:pt idx="1757">846</cx:pt>
          <cx:pt idx="1758">1183</cx:pt>
          <cx:pt idx="1759">879</cx:pt>
          <cx:pt idx="1760">1322</cx:pt>
          <cx:pt idx="1761">1322</cx:pt>
          <cx:pt idx="1762">1053</cx:pt>
          <cx:pt idx="1763">710</cx:pt>
          <cx:pt idx="1764">2165</cx:pt>
          <cx:pt idx="1765">1098</cx:pt>
          <cx:pt idx="1766">732</cx:pt>
          <cx:pt idx="1767">1204</cx:pt>
          <cx:pt idx="1768">1204</cx:pt>
          <cx:pt idx="1769">773</cx:pt>
          <cx:pt idx="1770">1510</cx:pt>
          <cx:pt idx="1771">1168</cx:pt>
          <cx:pt idx="1772">823</cx:pt>
          <cx:pt idx="1773">972</cx:pt>
          <cx:pt idx="1774">881</cx:pt>
          <cx:pt idx="1775">1132</cx:pt>
          <cx:pt idx="1776">1074</cx:pt>
          <cx:pt idx="1777">1074</cx:pt>
          <cx:pt idx="1778">1251</cx:pt>
          <cx:pt idx="1779">532</cx:pt>
          <cx:pt idx="1780">912</cx:pt>
          <cx:pt idx="1781">912</cx:pt>
          <cx:pt idx="1782">497</cx:pt>
          <cx:pt idx="1783">2055</cx:pt>
          <cx:pt idx="1784">616</cx:pt>
          <cx:pt idx="1785">1765</cx:pt>
          <cx:pt idx="1786">1100</cx:pt>
          <cx:pt idx="1787">773</cx:pt>
          <cx:pt idx="1788">548</cx:pt>
          <cx:pt idx="1789">627</cx:pt>
          <cx:pt idx="1790">1322</cx:pt>
          <cx:pt idx="1791">963</cx:pt>
          <cx:pt idx="1792">918</cx:pt>
          <cx:pt idx="1793">773</cx:pt>
          <cx:pt idx="1794">1037</cx:pt>
          <cx:pt idx="1795">866</cx:pt>
          <cx:pt idx="1796">1242</cx:pt>
          <cx:pt idx="1797">1613</cx:pt>
          <cx:pt idx="1798">553</cx:pt>
          <cx:pt idx="1799">898</cx:pt>
          <cx:pt idx="1800">761</cx:pt>
          <cx:pt idx="1801">773</cx:pt>
          <cx:pt idx="1802">834</cx:pt>
          <cx:pt idx="1803">798</cx:pt>
          <cx:pt idx="1804">622</cx:pt>
          <cx:pt idx="1805">938</cx:pt>
          <cx:pt idx="1806">1137</cx:pt>
          <cx:pt idx="1807">741</cx:pt>
          <cx:pt idx="1808">741</cx:pt>
          <cx:pt idx="1809">721</cx:pt>
          <cx:pt idx="1810">1537</cx:pt>
          <cx:pt idx="1811">1187</cx:pt>
          <cx:pt idx="1812">1328</cx:pt>
          <cx:pt idx="1813">1328</cx:pt>
          <cx:pt idx="1814">892</cx:pt>
          <cx:pt idx="1815">1333</cx:pt>
          <cx:pt idx="1816">1175</cx:pt>
          <cx:pt idx="1817">1429</cx:pt>
          <cx:pt idx="1818">1926</cx:pt>
          <cx:pt idx="1819">1675</cx:pt>
          <cx:pt idx="1820">1057</cx:pt>
          <cx:pt idx="1821">846</cx:pt>
          <cx:pt idx="1822">616</cx:pt>
          <cx:pt idx="1823">1537</cx:pt>
          <cx:pt idx="1824">2000</cx:pt>
          <cx:pt idx="1825">2000</cx:pt>
          <cx:pt idx="1826">1550</cx:pt>
          <cx:pt idx="1827">907</cx:pt>
          <cx:pt idx="1828">622</cx:pt>
          <cx:pt idx="1829">1225</cx:pt>
          <cx:pt idx="1830">1286</cx:pt>
          <cx:pt idx="1831">960</cx:pt>
          <cx:pt idx="1832">1089</cx:pt>
          <cx:pt idx="1833">1029</cx:pt>
          <cx:pt idx="1834">1550</cx:pt>
          <cx:pt idx="1835">1234</cx:pt>
          <cx:pt idx="1836">1037</cx:pt>
          <cx:pt idx="1837">923</cx:pt>
          <cx:pt idx="1838">1275</cx:pt>
          <cx:pt idx="1839">1045</cx:pt>
          <cx:pt idx="1840">1187</cx:pt>
          <cx:pt idx="1841">578</cx:pt>
          <cx:pt idx="1842">868</cx:pt>
          <cx:pt idx="1843">1100</cx:pt>
          <cx:pt idx="1844">1266</cx:pt>
          <cx:pt idx="1845">2080</cx:pt>
          <cx:pt idx="1846">923</cx:pt>
          <cx:pt idx="1847">1322</cx:pt>
          <cx:pt idx="1848">1322</cx:pt>
          <cx:pt idx="1849">736</cx:pt>
          <cx:pt idx="1850">1481</cx:pt>
          <cx:pt idx="1851">581</cx:pt>
          <cx:pt idx="1852">1084</cx:pt>
          <cx:pt idx="1853">1058</cx:pt>
          <cx:pt idx="1854">1058</cx:pt>
          <cx:pt idx="1855">1029</cx:pt>
          <cx:pt idx="1856">813</cx:pt>
          <cx:pt idx="1857">1139</cx:pt>
          <cx:pt idx="1858">957</cx:pt>
          <cx:pt idx="1859">627</cx:pt>
          <cx:pt idx="1860">898</cx:pt>
          <cx:pt idx="1861">1270</cx:pt>
          <cx:pt idx="1862">1006</cx:pt>
          <cx:pt idx="1863">820</cx:pt>
          <cx:pt idx="1864">1360</cx:pt>
          <cx:pt idx="1865">1322</cx:pt>
          <cx:pt idx="1866">881</cx:pt>
          <cx:pt idx="1867">854</cx:pt>
          <cx:pt idx="1868">883</cx:pt>
          <cx:pt idx="1869">573</cx:pt>
          <cx:pt idx="1870">2165</cx:pt>
          <cx:pt idx="1871">1234</cx:pt>
          <cx:pt idx="1872">1058</cx:pt>
          <cx:pt idx="1873">1075</cx:pt>
          <cx:pt idx="1874">995</cx:pt>
          <cx:pt idx="1875">965</cx:pt>
          <cx:pt idx="1876">965</cx:pt>
          <cx:pt idx="1877">902</cx:pt>
          <cx:pt idx="1878">929</cx:pt>
          <cx:pt idx="1879">1632</cx:pt>
          <cx:pt idx="1880">680</cx:pt>
          <cx:pt idx="1881">831</cx:pt>
          <cx:pt idx="1882">1380</cx:pt>
          <cx:pt idx="1883">1457</cx:pt>
          <cx:pt idx="1884">1382</cx:pt>
          <cx:pt idx="1885">1093</cx:pt>
          <cx:pt idx="1886">1190</cx:pt>
          <cx:pt idx="1887">1633</cx:pt>
          <cx:pt idx="1888">1328</cx:pt>
          <cx:pt idx="1889">1087</cx:pt>
          <cx:pt idx="1890">1382</cx:pt>
          <cx:pt idx="1891">960</cx:pt>
          <cx:pt idx="1892">682</cx:pt>
          <cx:pt idx="1893">798</cx:pt>
          <cx:pt idx="1894">853</cx:pt>
          <cx:pt idx="1895">1039</cx:pt>
          <cx:pt idx="1896">758</cx:pt>
          <cx:pt idx="1897">1147</cx:pt>
          <cx:pt idx="1898">1147</cx:pt>
          <cx:pt idx="1899">1107</cx:pt>
          <cx:pt idx="1900">862</cx:pt>
          <cx:pt idx="1901">862</cx:pt>
          <cx:pt idx="1902">601</cx:pt>
          <cx:pt idx="1903">1400</cx:pt>
          <cx:pt idx="1904">989</cx:pt>
          <cx:pt idx="1905">622</cx:pt>
          <cx:pt idx="1906">831</cx:pt>
          <cx:pt idx="1907">463</cx:pt>
          <cx:pt idx="1908">681</cx:pt>
          <cx:pt idx="1909">943</cx:pt>
          <cx:pt idx="1910">838</cx:pt>
          <cx:pt idx="1911">1049</cx:pt>
          <cx:pt idx="1912">801</cx:pt>
          <cx:pt idx="1913">594</cx:pt>
          <cx:pt idx="1914">1765</cx:pt>
          <cx:pt idx="1915">1087</cx:pt>
          <cx:pt idx="1916">1342</cx:pt>
          <cx:pt idx="1917">1342</cx:pt>
          <cx:pt idx="1918">916</cx:pt>
          <cx:pt idx="1919">980</cx:pt>
          <cx:pt idx="1920">1127</cx:pt>
          <cx:pt idx="1921">1215</cx:pt>
          <cx:pt idx="1922">1481</cx:pt>
          <cx:pt idx="1923">1428</cx:pt>
          <cx:pt idx="1924">1428</cx:pt>
          <cx:pt idx="1925">1988</cx:pt>
          <cx:pt idx="1926">779</cx:pt>
          <cx:pt idx="1927">1121</cx:pt>
          <cx:pt idx="1928">596</cx:pt>
          <cx:pt idx="1929">672</cx:pt>
          <cx:pt idx="1930">788</cx:pt>
          <cx:pt idx="1931">1087</cx:pt>
          <cx:pt idx="1932">2165</cx:pt>
          <cx:pt idx="1933">881</cx:pt>
          <cx:pt idx="1934">654</cx:pt>
          <cx:pt idx="1935">654</cx:pt>
          <cx:pt idx="1936">879</cx:pt>
          <cx:pt idx="1937">654</cx:pt>
          <cx:pt idx="1938">873</cx:pt>
          <cx:pt idx="1939">980</cx:pt>
          <cx:pt idx="1940">773</cx:pt>
          <cx:pt idx="1941">1594</cx:pt>
          <cx:pt idx="1942">813</cx:pt>
          <cx:pt idx="1943">1403</cx:pt>
          <cx:pt idx="1944">857</cx:pt>
          <cx:pt idx="1945">509</cx:pt>
          <cx:pt idx="1946">1367</cx:pt>
          <cx:pt idx="1947">1168</cx:pt>
          <cx:pt idx="1948">862</cx:pt>
          <cx:pt idx="1949">1286</cx:pt>
          <cx:pt idx="1950">691</cx:pt>
          <cx:pt idx="1951">947</cx:pt>
          <cx:pt idx="1952">1121</cx:pt>
          <cx:pt idx="1953">1436</cx:pt>
          <cx:pt idx="1954">578</cx:pt>
          <cx:pt idx="1955">732</cx:pt>
          <cx:pt idx="1956">1310</cx:pt>
          <cx:pt idx="1957">891</cx:pt>
          <cx:pt idx="1958">1039</cx:pt>
          <cx:pt idx="1959">1039</cx:pt>
          <cx:pt idx="1960">2000</cx:pt>
          <cx:pt idx="1961">2000</cx:pt>
          <cx:pt idx="1962">2000</cx:pt>
          <cx:pt idx="1963">960</cx:pt>
          <cx:pt idx="1964">640</cx:pt>
          <cx:pt idx="1965">966</cx:pt>
          <cx:pt idx="1966">798</cx:pt>
          <cx:pt idx="1967">820</cx:pt>
          <cx:pt idx="1968">687</cx:pt>
          <cx:pt idx="1969">1885</cx:pt>
          <cx:pt idx="1970">2165</cx:pt>
          <cx:pt idx="1971">878</cx:pt>
          <cx:pt idx="1972">1010</cx:pt>
          <cx:pt idx="1973">780</cx:pt>
          <cx:pt idx="1974">1632</cx:pt>
          <cx:pt idx="1975">779</cx:pt>
          <cx:pt idx="1976">612</cx:pt>
          <cx:pt idx="1977">758</cx:pt>
          <cx:pt idx="1978">623</cx:pt>
          <cx:pt idx="1979">1513</cx:pt>
          <cx:pt idx="1980">1164</cx:pt>
          <cx:pt idx="1981">1164</cx:pt>
          <cx:pt idx="1982">899</cx:pt>
          <cx:pt idx="1983">1034</cx:pt>
          <cx:pt idx="1984">411</cx:pt>
          <cx:pt idx="1985">616</cx:pt>
          <cx:pt idx="1986">829</cx:pt>
          <cx:pt idx="1987">1124</cx:pt>
          <cx:pt idx="1988">798</cx:pt>
          <cx:pt idx="1989">604</cx:pt>
          <cx:pt idx="1990">787</cx:pt>
          <cx:pt idx="1991">608</cx:pt>
          <cx:pt idx="1992">1367</cx:pt>
          <cx:pt idx="1993">820</cx:pt>
          <cx:pt idx="1994">1006</cx:pt>
          <cx:pt idx="1995">1075</cx:pt>
          <cx:pt idx="1996">813</cx:pt>
          <cx:pt idx="1997">506</cx:pt>
          <cx:pt idx="1998">506</cx:pt>
          <cx:pt idx="1999">456</cx:pt>
          <cx:pt idx="2000">1729</cx:pt>
          <cx:pt idx="2001">1074</cx:pt>
          <cx:pt idx="2002">1251</cx:pt>
          <cx:pt idx="2003">563</cx:pt>
          <cx:pt idx="2004">563</cx:pt>
          <cx:pt idx="2005">750</cx:pt>
          <cx:pt idx="2006">713</cx:pt>
          <cx:pt idx="2007">863</cx:pt>
          <cx:pt idx="2008">596</cx:pt>
          <cx:pt idx="2009">808</cx:pt>
          <cx:pt idx="2010">903</cx:pt>
          <cx:pt idx="2011">601</cx:pt>
          <cx:pt idx="2012">559</cx:pt>
          <cx:pt idx="2013">691</cx:pt>
          <cx:pt idx="2014">1870</cx:pt>
          <cx:pt idx="2015">1342</cx:pt>
          <cx:pt idx="2016">563</cx:pt>
          <cx:pt idx="2017">624</cx:pt>
          <cx:pt idx="2018">481</cx:pt>
          <cx:pt idx="2019">639</cx:pt>
          <cx:pt idx="2020">1087</cx:pt>
          <cx:pt idx="2021">1577</cx:pt>
          <cx:pt idx="2022">1100</cx:pt>
          <cx:pt idx="2023">1140</cx:pt>
          <cx:pt idx="2024">849</cx:pt>
          <cx:pt idx="2025">468</cx:pt>
          <cx:pt idx="2026">468</cx:pt>
          <cx:pt idx="2027">947</cx:pt>
          <cx:pt idx="2028">918</cx:pt>
          <cx:pt idx="2029">1634</cx:pt>
          <cx:pt idx="2030">702</cx:pt>
          <cx:pt idx="2031">997</cx:pt>
          <cx:pt idx="2032">966</cx:pt>
          <cx:pt idx="2033">1075</cx:pt>
          <cx:pt idx="2034">903</cx:pt>
          <cx:pt idx="2035">1152</cx:pt>
          <cx:pt idx="2036">894</cx:pt>
          <cx:pt idx="2037">894</cx:pt>
          <cx:pt idx="2038">849</cx:pt>
          <cx:pt idx="2039">548</cx:pt>
          <cx:pt idx="2040">1037</cx:pt>
          <cx:pt idx="2041">571</cx:pt>
          <cx:pt idx="2042">1403</cx:pt>
          <cx:pt idx="2043">531</cx:pt>
          <cx:pt idx="2044">813</cx:pt>
          <cx:pt idx="2045">1017</cx:pt>
          <cx:pt idx="2046">1017</cx:pt>
          <cx:pt idx="2047">938</cx:pt>
          <cx:pt idx="2048">833</cx:pt>
          <cx:pt idx="2049">995</cx:pt>
          <cx:pt idx="2050">678</cx:pt>
          <cx:pt idx="2051">1077</cx:pt>
          <cx:pt idx="2052">1076</cx:pt>
          <cx:pt idx="2053">576</cx:pt>
          <cx:pt idx="2054">576</cx:pt>
          <cx:pt idx="2055">741</cx:pt>
          <cx:pt idx="2056">785</cx:pt>
          <cx:pt idx="2057">521</cx:pt>
          <cx:pt idx="2058">784</cx:pt>
          <cx:pt idx="2059">1225</cx:pt>
          <cx:pt idx="2060">2000</cx:pt>
          <cx:pt idx="2061">1537</cx:pt>
          <cx:pt idx="2062">1100</cx:pt>
          <cx:pt idx="2063">1457</cx:pt>
          <cx:pt idx="2064">1175</cx:pt>
          <cx:pt idx="2065">652</cx:pt>
          <cx:pt idx="2066">1377</cx:pt>
          <cx:pt idx="2067">472</cx:pt>
          <cx:pt idx="2068">590</cx:pt>
          <cx:pt idx="2069">1512</cx:pt>
          <cx:pt idx="2070">1077</cx:pt>
          <cx:pt idx="2071">655</cx:pt>
          <cx:pt idx="2072">591</cx:pt>
          <cx:pt idx="2073">1457</cx:pt>
          <cx:pt idx="2074">895</cx:pt>
          <cx:pt idx="2075">833</cx:pt>
          <cx:pt idx="2076">2000</cx:pt>
          <cx:pt idx="2077">2000</cx:pt>
          <cx:pt idx="2078">2000</cx:pt>
          <cx:pt idx="2079">1550</cx:pt>
          <cx:pt idx="2080">1550</cx:pt>
          <cx:pt idx="2081">773</cx:pt>
          <cx:pt idx="2082">834</cx:pt>
          <cx:pt idx="2083">672</cx:pt>
          <cx:pt idx="2084">960</cx:pt>
          <cx:pt idx="2085">1286</cx:pt>
          <cx:pt idx="2086">672</cx:pt>
          <cx:pt idx="2087">601</cx:pt>
          <cx:pt idx="2088">1042</cx:pt>
          <cx:pt idx="2089">601</cx:pt>
          <cx:pt idx="2090">779</cx:pt>
          <cx:pt idx="2091">779</cx:pt>
          <cx:pt idx="2092">995</cx:pt>
          <cx:pt idx="2093">1791</cx:pt>
          <cx:pt idx="2094">1518</cx:pt>
          <cx:pt idx="2095">730</cx:pt>
          <cx:pt idx="2096">712</cx:pt>
          <cx:pt idx="2097">980</cx:pt>
          <cx:pt idx="2098">1417</cx:pt>
          <cx:pt idx="2099">1232</cx:pt>
          <cx:pt idx="2100">1037</cx:pt>
          <cx:pt idx="2101">548</cx:pt>
          <cx:pt idx="2102">772</cx:pt>
          <cx:pt idx="2103">923</cx:pt>
          <cx:pt idx="2104">903</cx:pt>
          <cx:pt idx="2105">438</cx:pt>
          <cx:pt idx="2106">438</cx:pt>
          <cx:pt idx="2107">1332</cx:pt>
          <cx:pt idx="2108">897</cx:pt>
          <cx:pt idx="2109">2080</cx:pt>
          <cx:pt idx="2110">938</cx:pt>
          <cx:pt idx="2111">947</cx:pt>
          <cx:pt idx="2112">902</cx:pt>
          <cx:pt idx="2113">918</cx:pt>
          <cx:pt idx="2114">902</cx:pt>
          <cx:pt idx="2115">1060</cx:pt>
          <cx:pt idx="2116">563</cx:pt>
          <cx:pt idx="2117">563</cx:pt>
          <cx:pt idx="2118">873</cx:pt>
          <cx:pt idx="2119">947</cx:pt>
          <cx:pt idx="2120">1564</cx:pt>
          <cx:pt idx="2121">873</cx:pt>
          <cx:pt idx="2122">873</cx:pt>
          <cx:pt idx="2123">604</cx:pt>
          <cx:pt idx="2124">1177</cx:pt>
          <cx:pt idx="2125">1771</cx:pt>
          <cx:pt idx="2126">734</cx:pt>
          <cx:pt idx="2127">734</cx:pt>
          <cx:pt idx="2128">1147</cx:pt>
          <cx:pt idx="2129">1147</cx:pt>
          <cx:pt idx="2130">1147</cx:pt>
          <cx:pt idx="2131">1749</cx:pt>
          <cx:pt idx="2132">1428</cx:pt>
          <cx:pt idx="2133">1428</cx:pt>
          <cx:pt idx="2134">1084</cx:pt>
          <cx:pt idx="2135">1332</cx:pt>
          <cx:pt idx="2136">1518</cx:pt>
          <cx:pt idx="2137">1791</cx:pt>
          <cx:pt idx="2138">631</cx:pt>
          <cx:pt idx="2139">546</cx:pt>
          <cx:pt idx="2140">546</cx:pt>
          <cx:pt idx="2141">957</cx:pt>
          <cx:pt idx="2142">1270</cx:pt>
          <cx:pt idx="2143">773</cx:pt>
          <cx:pt idx="2144">787</cx:pt>
          <cx:pt idx="2145">608</cx:pt>
          <cx:pt idx="2146">1504</cx:pt>
          <cx:pt idx="2147">563</cx:pt>
          <cx:pt idx="2148">898</cx:pt>
          <cx:pt idx="2149">590</cx:pt>
          <cx:pt idx="2150">963</cx:pt>
          <cx:pt idx="2151">1322</cx:pt>
          <cx:pt idx="2152">621</cx:pt>
          <cx:pt idx="2153">807</cx:pt>
          <cx:pt idx="2154">828</cx:pt>
          <cx:pt idx="2155">716</cx:pt>
          <cx:pt idx="2156">563</cx:pt>
          <cx:pt idx="2157">736</cx:pt>
          <cx:pt idx="2158">736</cx:pt>
          <cx:pt idx="2159">586</cx:pt>
          <cx:pt idx="2160">590</cx:pt>
          <cx:pt idx="2161">461</cx:pt>
          <cx:pt idx="2162">965</cx:pt>
          <cx:pt idx="2163">1125</cx:pt>
          <cx:pt idx="2164">438</cx:pt>
          <cx:pt idx="2165">553</cx:pt>
          <cx:pt idx="2166">1075</cx:pt>
          <cx:pt idx="2167">1322</cx:pt>
          <cx:pt idx="2168">965</cx:pt>
          <cx:pt idx="2169">1006</cx:pt>
          <cx:pt idx="2170">1006</cx:pt>
          <cx:pt idx="2171">785</cx:pt>
          <cx:pt idx="2172">672</cx:pt>
          <cx:pt idx="2173">787</cx:pt>
          <cx:pt idx="2174">787</cx:pt>
          <cx:pt idx="2175">902</cx:pt>
          <cx:pt idx="2176">590</cx:pt>
          <cx:pt idx="2177">546</cx:pt>
          <cx:pt idx="2178">546</cx:pt>
          <cx:pt idx="2179">998</cx:pt>
          <cx:pt idx="2180">998</cx:pt>
          <cx:pt idx="2181">610</cx:pt>
          <cx:pt idx="2182">687</cx:pt>
          <cx:pt idx="2183">542</cx:pt>
          <cx:pt idx="2184">543</cx:pt>
          <cx:pt idx="2185">591</cx:pt>
          <cx:pt idx="2186">1380</cx:pt>
          <cx:pt idx="2187">2011</cx:pt>
          <cx:pt idx="2188">2319</cx:pt>
          <cx:pt idx="2189">2011</cx:pt>
          <cx:pt idx="2190">465</cx:pt>
          <cx:pt idx="2191">465</cx:pt>
          <cx:pt idx="2192">1105</cx:pt>
          <cx:pt idx="2193">790</cx:pt>
          <cx:pt idx="2194">788</cx:pt>
          <cx:pt idx="2195">1420</cx:pt>
          <cx:pt idx="2196">1420</cx:pt>
          <cx:pt idx="2197">1328</cx:pt>
          <cx:pt idx="2198">1087</cx:pt>
          <cx:pt idx="2199">1361</cx:pt>
          <cx:pt idx="2200">1361</cx:pt>
          <cx:pt idx="2201">1087</cx:pt>
          <cx:pt idx="2202">604</cx:pt>
          <cx:pt idx="2203">483</cx:pt>
          <cx:pt idx="2204">456</cx:pt>
          <cx:pt idx="2205">639</cx:pt>
          <cx:pt idx="2206">1382</cx:pt>
          <cx:pt idx="2207">1382</cx:pt>
          <cx:pt idx="2208">779</cx:pt>
          <cx:pt idx="2209">1005</cx:pt>
          <cx:pt idx="2210">1095</cx:pt>
          <cx:pt idx="2211">691</cx:pt>
          <cx:pt idx="2212">465</cx:pt>
          <cx:pt idx="2213">563</cx:pt>
          <cx:pt idx="2214">837</cx:pt>
          <cx:pt idx="2215">732</cx:pt>
          <cx:pt idx="2216">845</cx:pt>
          <cx:pt idx="2217">1176</cx:pt>
          <cx:pt idx="2218">2378</cx:pt>
          <cx:pt idx="2219">463</cx:pt>
          <cx:pt idx="2220">746</cx:pt>
          <cx:pt idx="2221">972</cx:pt>
          <cx:pt idx="2222">853</cx:pt>
          <cx:pt idx="2223">918</cx:pt>
          <cx:pt idx="2224">730</cx:pt>
          <cx:pt idx="2225">1224</cx:pt>
          <cx:pt idx="2226">510</cx:pt>
          <cx:pt idx="2227">779</cx:pt>
          <cx:pt idx="2228">1121</cx:pt>
          <cx:pt idx="2229">1006</cx:pt>
          <cx:pt idx="2230">1725</cx:pt>
          <cx:pt idx="2231">483</cx:pt>
          <cx:pt idx="2232">604</cx:pt>
          <cx:pt idx="2233">788</cx:pt>
          <cx:pt idx="2234">969</cx:pt>
          <cx:pt idx="2235">969</cx:pt>
          <cx:pt idx="2236">1638</cx:pt>
          <cx:pt idx="2237">1328</cx:pt>
          <cx:pt idx="2238">408</cx:pt>
          <cx:pt idx="2239">888</cx:pt>
          <cx:pt idx="2240">1036</cx:pt>
          <cx:pt idx="2241">1436</cx:pt>
          <cx:pt idx="2242">674</cx:pt>
          <cx:pt idx="2243">788</cx:pt>
          <cx:pt idx="2244">601</cx:pt>
          <cx:pt idx="2245">601</cx:pt>
          <cx:pt idx="2246">857</cx:pt>
          <cx:pt idx="2247">716</cx:pt>
          <cx:pt idx="2248">1124</cx:pt>
          <cx:pt idx="2249">1124</cx:pt>
          <cx:pt idx="2250">1400</cx:pt>
          <cx:pt idx="2251">1400</cx:pt>
          <cx:pt idx="2252">702</cx:pt>
          <cx:pt idx="2253">563</cx:pt>
          <cx:pt idx="2254">742</cx:pt>
          <cx:pt idx="2255">746</cx:pt>
          <cx:pt idx="2256">862</cx:pt>
          <cx:pt idx="2257">694</cx:pt>
          <cx:pt idx="2258">929</cx:pt>
          <cx:pt idx="2259">866</cx:pt>
          <cx:pt idx="2260">531</cx:pt>
          <cx:pt idx="2261">1013</cx:pt>
          <cx:pt idx="2262">596</cx:pt>
          <cx:pt idx="2263">679</cx:pt>
          <cx:pt idx="2264">691</cx:pt>
          <cx:pt idx="2265">604</cx:pt>
          <cx:pt idx="2266">857</cx:pt>
          <cx:pt idx="2267">456</cx:pt>
          <cx:pt idx="2268">546</cx:pt>
          <cx:pt idx="2269">622</cx:pt>
          <cx:pt idx="2270">1100</cx:pt>
          <cx:pt idx="2271">1251</cx:pt>
          <cx:pt idx="2272">601</cx:pt>
          <cx:pt idx="2273">801</cx:pt>
          <cx:pt idx="2274">581</cx:pt>
          <cx:pt idx="2275">546</cx:pt>
          <cx:pt idx="2276">902</cx:pt>
          <cx:pt idx="2277">472</cx:pt>
          <cx:pt idx="2278">773</cx:pt>
          <cx:pt idx="2279">548</cx:pt>
          <cx:pt idx="2280">786</cx:pt>
          <cx:pt idx="2281">591</cx:pt>
          <cx:pt idx="2282">741</cx:pt>
          <cx:pt idx="2283">1342</cx:pt>
          <cx:pt idx="2284">652</cx:pt>
          <cx:pt idx="2285">1481</cx:pt>
          <cx:pt idx="2286">2274</cx:pt>
          <cx:pt idx="2287">854</cx:pt>
          <cx:pt idx="2288">1729</cx:pt>
          <cx:pt idx="2289">1988</cx:pt>
          <cx:pt idx="2290">1258</cx:pt>
          <cx:pt idx="2291">813</cx:pt>
          <cx:pt idx="2292">1384</cx:pt>
          <cx:pt idx="2293">581</cx:pt>
          <cx:pt idx="2294">1121</cx:pt>
          <cx:pt idx="2295">1121</cx:pt>
          <cx:pt idx="2296">787</cx:pt>
          <cx:pt idx="2297">483</cx:pt>
          <cx:pt idx="2298">843</cx:pt>
          <cx:pt idx="2299">678</cx:pt>
          <cx:pt idx="2300">1322</cx:pt>
          <cx:pt idx="2301">1436</cx:pt>
          <cx:pt idx="2302">785</cx:pt>
          <cx:pt idx="2303">1042</cx:pt>
          <cx:pt idx="2304">1386</cx:pt>
          <cx:pt idx="2305">928</cx:pt>
          <cx:pt idx="2306">654</cx:pt>
          <cx:pt idx="2307">654</cx:pt>
          <cx:pt idx="2308">483</cx:pt>
          <cx:pt idx="2309">546</cx:pt>
          <cx:pt idx="2310">711</cx:pt>
          <cx:pt idx="2311">952</cx:pt>
          <cx:pt idx="2312">897</cx:pt>
          <cx:pt idx="2313">523</cx:pt>
          <cx:pt idx="2314">655</cx:pt>
          <cx:pt idx="2315">552</cx:pt>
          <cx:pt idx="2316">1457</cx:pt>
          <cx:pt idx="2317">601</cx:pt>
          <cx:pt idx="2318">1436</cx:pt>
          <cx:pt idx="2319">1229</cx:pt>
          <cx:pt idx="2320">1386</cx:pt>
          <cx:pt idx="2321">736</cx:pt>
          <cx:pt idx="2322">561</cx:pt>
          <cx:pt idx="2323">878</cx:pt>
          <cx:pt idx="2324">679</cx:pt>
          <cx:pt idx="2325">995</cx:pt>
          <cx:pt idx="2326">1367</cx:pt>
          <cx:pt idx="2327">862</cx:pt>
          <cx:pt idx="2328">938</cx:pt>
          <cx:pt idx="2329">1057</cx:pt>
          <cx:pt idx="2330">1771</cx:pt>
          <cx:pt idx="2331">2037</cx:pt>
          <cx:pt idx="2332">797</cx:pt>
          <cx:pt idx="2333">625</cx:pt>
          <cx:pt idx="2334">977</cx:pt>
          <cx:pt idx="2335">837</cx:pt>
          <cx:pt idx="2336">608</cx:pt>
          <cx:pt idx="2337">1121</cx:pt>
          <cx:pt idx="2338">1049</cx:pt>
          <cx:pt idx="2339">488</cx:pt>
          <cx:pt idx="2340">1125</cx:pt>
          <cx:pt idx="2341">1139</cx:pt>
          <cx:pt idx="2342">957</cx:pt>
          <cx:pt idx="2343">655</cx:pt>
          <cx:pt idx="2344">969</cx:pt>
          <cx:pt idx="2345">969</cx:pt>
          <cx:pt idx="2346">1725</cx:pt>
          <cx:pt idx="2347">2300</cx:pt>
          <cx:pt idx="2348">843</cx:pt>
          <cx:pt idx="2349">2000</cx:pt>
          <cx:pt idx="2350">622</cx:pt>
          <cx:pt idx="2351">456</cx:pt>
          <cx:pt idx="2352">1031</cx:pt>
          <cx:pt idx="2353">857</cx:pt>
          <cx:pt idx="2354">1436</cx:pt>
          <cx:pt idx="2355">595</cx:pt>
          <cx:pt idx="2356">939</cx:pt>
          <cx:pt idx="2357">679</cx:pt>
          <cx:pt idx="2358">1006</cx:pt>
          <cx:pt idx="2359">1006</cx:pt>
          <cx:pt idx="2360">687</cx:pt>
          <cx:pt idx="2361">490</cx:pt>
          <cx:pt idx="2362">3464</cx:pt>
          <cx:pt idx="2363">1317</cx:pt>
          <cx:pt idx="2364">621</cx:pt>
          <cx:pt idx="2365">966</cx:pt>
          <cx:pt idx="2366">405</cx:pt>
          <cx:pt idx="2367">895</cx:pt>
          <cx:pt idx="2368">1004</cx:pt>
          <cx:pt idx="2369">902</cx:pt>
          <cx:pt idx="2370">904</cx:pt>
          <cx:pt idx="2371">874</cx:pt>
          <cx:pt idx="2372">997</cx:pt>
          <cx:pt idx="2373">788</cx:pt>
          <cx:pt idx="2374">411</cx:pt>
          <cx:pt idx="2375">678</cx:pt>
          <cx:pt idx="2376">629</cx:pt>
          <cx:pt idx="2377">798</cx:pt>
          <cx:pt idx="2378">629</cx:pt>
          <cx:pt idx="2379">874</cx:pt>
          <cx:pt idx="2380">601</cx:pt>
          <cx:pt idx="2381">839</cx:pt>
          <cx:pt idx="2382">874</cx:pt>
          <cx:pt idx="2383">1339</cx:pt>
          <cx:pt idx="2384">1339</cx:pt>
          <cx:pt idx="2385">834</cx:pt>
          <cx:pt idx="2386">590</cx:pt>
          <cx:pt idx="2387">601</cx:pt>
          <cx:pt idx="2388">963</cx:pt>
          <cx:pt idx="2389">636</cx:pt>
          <cx:pt idx="2390">490</cx:pt>
          <cx:pt idx="2391">827</cx:pt>
          <cx:pt idx="2392">1080</cx:pt>
          <cx:pt idx="2393">1080</cx:pt>
          <cx:pt idx="2394">1124</cx:pt>
          <cx:pt idx="2395">2361</cx:pt>
          <cx:pt idx="2396">900</cx:pt>
          <cx:pt idx="2397">787</cx:pt>
          <cx:pt idx="2398">622</cx:pt>
          <cx:pt idx="2399">1031</cx:pt>
          <cx:pt idx="2400">837</cx:pt>
          <cx:pt idx="2401">608</cx:pt>
          <cx:pt idx="2402">810</cx:pt>
          <cx:pt idx="2403">577</cx:pt>
          <cx:pt idx="2404">1006</cx:pt>
          <cx:pt idx="2405">823</cx:pt>
          <cx:pt idx="2406">513</cx:pt>
          <cx:pt idx="2407">925</cx:pt>
          <cx:pt idx="2408">785</cx:pt>
          <cx:pt idx="2409">774</cx:pt>
          <cx:pt idx="2410">1042</cx:pt>
          <cx:pt idx="2411">841</cx:pt>
          <cx:pt idx="2412">779</cx:pt>
          <cx:pt idx="2413">779</cx:pt>
          <cx:pt idx="2414">650</cx:pt>
          <cx:pt idx="2415">623</cx:pt>
          <cx:pt idx="2416">1105</cx:pt>
          <cx:pt idx="2417">881</cx:pt>
          <cx:pt idx="2418">807</cx:pt>
          <cx:pt idx="2419">774</cx:pt>
          <cx:pt idx="2420">554</cx:pt>
          <cx:pt idx="2421">834</cx:pt>
          <cx:pt idx="2422">1164</cx:pt>
          <cx:pt idx="2423">798</cx:pt>
          <cx:pt idx="2424">713</cx:pt>
          <cx:pt idx="2425">564</cx:pt>
          <cx:pt idx="2426">820</cx:pt>
          <cx:pt idx="2427">636</cx:pt>
          <cx:pt idx="2428">523</cx:pt>
          <cx:pt idx="2429">714</cx:pt>
          <cx:pt idx="2430">468</cx:pt>
          <cx:pt idx="2431">591</cx:pt>
          <cx:pt idx="2432">827</cx:pt>
          <cx:pt idx="2433">691</cx:pt>
          <cx:pt idx="2434">1031</cx:pt>
          <cx:pt idx="2435">1031</cx:pt>
          <cx:pt idx="2436">712</cx:pt>
          <cx:pt idx="2437">713</cx:pt>
          <cx:pt idx="2438">713</cx:pt>
          <cx:pt idx="2439">903</cx:pt>
          <cx:pt idx="2440">903</cx:pt>
          <cx:pt idx="2441">963</cx:pt>
          <cx:pt idx="2442">576</cx:pt>
          <cx:pt idx="2443">546</cx:pt>
          <cx:pt idx="2444">1240</cx:pt>
          <cx:pt idx="2445">772</cx:pt>
          <cx:pt idx="2446">591</cx:pt>
          <cx:pt idx="2447">622</cx:pt>
          <cx:pt idx="2448">1087</cx:pt>
          <cx:pt idx="2449">1087</cx:pt>
          <cx:pt idx="2450">947</cx:pt>
          <cx:pt idx="2451">902</cx:pt>
          <cx:pt idx="2452">862</cx:pt>
          <cx:pt idx="2453">712</cx:pt>
          <cx:pt idx="2454">780</cx:pt>
          <cx:pt idx="2455">971</cx:pt>
          <cx:pt idx="2456">1005</cx:pt>
          <cx:pt idx="2457">798</cx:pt>
          <cx:pt idx="2458">1205</cx:pt>
          <cx:pt idx="2459">1242</cx:pt>
          <cx:pt idx="2460">834</cx:pt>
          <cx:pt idx="2461">1539</cx:pt>
          <cx:pt idx="2462">1870</cx:pt>
          <cx:pt idx="2463">1302</cx:pt>
          <cx:pt idx="2464">712</cx:pt>
          <cx:pt idx="2465">538</cx:pt>
          <cx:pt idx="2466">538</cx:pt>
          <cx:pt idx="2467">531</cx:pt>
          <cx:pt idx="2468">712</cx:pt>
          <cx:pt idx="2469">806</cx:pt>
          <cx:pt idx="2470">1044</cx:pt>
          <cx:pt idx="2471">806</cx:pt>
          <cx:pt idx="2472">639</cx:pt>
          <cx:pt idx="2473">639</cx:pt>
          <cx:pt idx="2474">531</cx:pt>
          <cx:pt idx="2475">788</cx:pt>
          <cx:pt idx="2476">868</cx:pt>
          <cx:pt idx="2477">713</cx:pt>
          <cx:pt idx="2478">1389</cx:pt>
          <cx:pt idx="2479">1168</cx:pt>
          <cx:pt idx="2480">1577</cx:pt>
          <cx:pt idx="2481">787</cx:pt>
          <cx:pt idx="2482">604</cx:pt>
          <cx:pt idx="2483">701</cx:pt>
          <cx:pt idx="2484">616</cx:pt>
          <cx:pt idx="2485">476</cx:pt>
          <cx:pt idx="2486">906</cx:pt>
          <cx:pt idx="2487">601</cx:pt>
          <cx:pt idx="2488">839</cx:pt>
          <cx:pt idx="2489">813</cx:pt>
          <cx:pt idx="2490">707</cx:pt>
          <cx:pt idx="2491">961</cx:pt>
          <cx:pt idx="2492">1121</cx:pt>
          <cx:pt idx="2493">849</cx:pt>
          <cx:pt idx="2494">827</cx:pt>
          <cx:pt idx="2495">562</cx:pt>
          <cx:pt idx="2496">748</cx:pt>
          <cx:pt idx="2497">621</cx:pt>
          <cx:pt idx="2498">859</cx:pt>
          <cx:pt idx="2499">947</cx:pt>
          <cx:pt idx="2500">816</cx:pt>
          <cx:pt idx="2501">1034</cx:pt>
          <cx:pt idx="2502">1034</cx:pt>
          <cx:pt idx="2503">777</cx:pt>
          <cx:pt idx="2504">913</cx:pt>
          <cx:pt idx="2505">732</cx:pt>
          <cx:pt idx="2506">563</cx:pt>
          <cx:pt idx="2507">969</cx:pt>
          <cx:pt idx="2508">546</cx:pt>
          <cx:pt idx="2509">657</cx:pt>
          <cx:pt idx="2510">652</cx:pt>
          <cx:pt idx="2511">652</cx:pt>
          <cx:pt idx="2512">816</cx:pt>
          <cx:pt idx="2513">1006</cx:pt>
          <cx:pt idx="2514">997</cx:pt>
          <cx:pt idx="2515">1143</cx:pt>
          <cx:pt idx="2516">713</cx:pt>
          <cx:pt idx="2517">636</cx:pt>
          <cx:pt idx="2518">738</cx:pt>
          <cx:pt idx="2519">966</cx:pt>
          <cx:pt idx="2520">1152</cx:pt>
          <cx:pt idx="2521">1389</cx:pt>
          <cx:pt idx="2522">1462</cx:pt>
          <cx:pt idx="2523">837</cx:pt>
          <cx:pt idx="2524">504</cx:pt>
          <cx:pt idx="2525">666</cx:pt>
          <cx:pt idx="2526">894</cx:pt>
          <cx:pt idx="2527">713</cx:pt>
          <cx:pt idx="2528">564</cx:pt>
          <cx:pt idx="2529">742</cx:pt>
          <cx:pt idx="2530">779</cx:pt>
          <cx:pt idx="2531">899</cx:pt>
          <cx:pt idx="2532">742</cx:pt>
          <cx:pt idx="2533">742</cx:pt>
          <cx:pt idx="2534">798</cx:pt>
          <cx:pt idx="2535">622</cx:pt>
          <cx:pt idx="2536">1031</cx:pt>
          <cx:pt idx="2537">548</cx:pt>
          <cx:pt idx="2538">529</cx:pt>
          <cx:pt idx="2539">759</cx:pt>
          <cx:pt idx="2540">1077</cx:pt>
          <cx:pt idx="2541">972</cx:pt>
          <cx:pt idx="2542">746</cx:pt>
          <cx:pt idx="2543">438</cx:pt>
          <cx:pt idx="2544">502</cx:pt>
          <cx:pt idx="2545">779</cx:pt>
          <cx:pt idx="2546">505</cx:pt>
          <cx:pt idx="2547">1491</cx:pt>
          <cx:pt idx="2548">779</cx:pt>
          <cx:pt idx="2549">798</cx:pt>
          <cx:pt idx="2550">622</cx:pt>
          <cx:pt idx="2551">691</cx:pt>
          <cx:pt idx="2552">1031</cx:pt>
          <cx:pt idx="2553">938</cx:pt>
          <cx:pt idx="2554">938</cx:pt>
          <cx:pt idx="2555">713</cx:pt>
          <cx:pt idx="2556">601</cx:pt>
          <cx:pt idx="2557">774</cx:pt>
          <cx:pt idx="2558">740</cx:pt>
          <cx:pt idx="2559">808</cx:pt>
          <cx:pt idx="2560">712</cx:pt>
          <cx:pt idx="2561">564</cx:pt>
          <cx:pt idx="2562">1328</cx:pt>
          <cx:pt idx="2563">1265</cx:pt>
          <cx:pt idx="2564">1152</cx:pt>
          <cx:pt idx="2565">799</cx:pt>
          <cx:pt idx="2566">1152</cx:pt>
          <cx:pt idx="2567">655</cx:pt>
          <cx:pt idx="2568">655</cx:pt>
          <cx:pt idx="2569">741</cx:pt>
          <cx:pt idx="2570">763</cx:pt>
          <cx:pt idx="2571">721</cx:pt>
          <cx:pt idx="2572">1132</cx:pt>
          <cx:pt idx="2573">1006</cx:pt>
          <cx:pt idx="2574">784</cx:pt>
          <cx:pt idx="2575">658</cx:pt>
          <cx:pt idx="2576">1537</cx:pt>
          <cx:pt idx="2577">866</cx:pt>
          <cx:pt idx="2578">817</cx:pt>
          <cx:pt idx="2579">817</cx:pt>
          <cx:pt idx="2580">1537</cx:pt>
          <cx:pt idx="2581">1187</cx:pt>
          <cx:pt idx="2582">891</cx:pt>
          <cx:pt idx="2583">1333</cx:pt>
          <cx:pt idx="2584">817</cx:pt>
          <cx:pt idx="2585">1188</cx:pt>
          <cx:pt idx="2586">1188</cx:pt>
          <cx:pt idx="2587">834</cx:pt>
          <cx:pt idx="2588">1031</cx:pt>
          <cx:pt idx="2589">903</cx:pt>
          <cx:pt idx="2590">834</cx:pt>
          <cx:pt idx="2591">651</cx:pt>
          <cx:pt idx="2592">590</cx:pt>
          <cx:pt idx="2593">1944</cx:pt>
          <cx:pt idx="2594">914</cx:pt>
          <cx:pt idx="2595">684</cx:pt>
          <cx:pt idx="2596">502</cx:pt>
          <cx:pt idx="2597">975</cx:pt>
          <cx:pt idx="2598">519</cx:pt>
          <cx:pt idx="2599">1006</cx:pt>
          <cx:pt idx="2600">490</cx:pt>
          <cx:pt idx="2601">1550</cx:pt>
          <cx:pt idx="2602">748</cx:pt>
          <cx:pt idx="2603">960</cx:pt>
          <cx:pt idx="2604">960</cx:pt>
          <cx:pt idx="2605">960</cx:pt>
          <cx:pt idx="2606">874</cx:pt>
          <cx:pt idx="2607">969</cx:pt>
          <cx:pt idx="2608">995</cx:pt>
          <cx:pt idx="2609">1791</cx:pt>
          <cx:pt idx="2610">914</cx:pt>
          <cx:pt idx="2611">914</cx:pt>
          <cx:pt idx="2612">940</cx:pt>
          <cx:pt idx="2613">827</cx:pt>
          <cx:pt idx="2614">591</cx:pt>
          <cx:pt idx="2615">657</cx:pt>
          <cx:pt idx="2616">1232</cx:pt>
          <cx:pt idx="2617">980</cx:pt>
          <cx:pt idx="2618">980</cx:pt>
          <cx:pt idx="2619">622</cx:pt>
          <cx:pt idx="2620">798</cx:pt>
          <cx:pt idx="2621">623</cx:pt>
          <cx:pt idx="2622">813</cx:pt>
          <cx:pt idx="2623">845</cx:pt>
          <cx:pt idx="2624">786</cx:pt>
          <cx:pt idx="2625">564</cx:pt>
          <cx:pt idx="2626">820</cx:pt>
          <cx:pt idx="2627">490</cx:pt>
          <cx:pt idx="2628">562</cx:pt>
          <cx:pt idx="2629">906</cx:pt>
          <cx:pt idx="2630">1275</cx:pt>
          <cx:pt idx="2631">713</cx:pt>
          <cx:pt idx="2632">774</cx:pt>
          <cx:pt idx="2633">546</cx:pt>
          <cx:pt idx="2634">546</cx:pt>
          <cx:pt idx="2635">1593</cx:pt>
          <cx:pt idx="2636">794</cx:pt>
          <cx:pt idx="2637">590</cx:pt>
          <cx:pt idx="2638">658</cx:pt>
          <cx:pt idx="2639">676</cx:pt>
          <cx:pt idx="2640">878</cx:pt>
          <cx:pt idx="2641">938</cx:pt>
          <cx:pt idx="2642">899</cx:pt>
          <cx:pt idx="2643">899</cx:pt>
          <cx:pt idx="2644">899</cx:pt>
          <cx:pt idx="2645">987</cx:pt>
          <cx:pt idx="2646">776</cx:pt>
          <cx:pt idx="2647">874</cx:pt>
          <cx:pt idx="2648">609</cx:pt>
          <cx:pt idx="2649">546</cx:pt>
          <cx:pt idx="2650">746</cx:pt>
          <cx:pt idx="2651">724</cx:pt>
          <cx:pt idx="2652">920</cx:pt>
          <cx:pt idx="2653">1075</cx:pt>
          <cx:pt idx="2654">1225</cx:pt>
          <cx:pt idx="2655">546</cx:pt>
          <cx:pt idx="2656">712</cx:pt>
          <cx:pt idx="2657">734</cx:pt>
          <cx:pt idx="2658">996</cx:pt>
          <cx:pt idx="2659">820</cx:pt>
          <cx:pt idx="2660">1428</cx:pt>
          <cx:pt idx="2661">1132</cx:pt>
          <cx:pt idx="2662">801</cx:pt>
          <cx:pt idx="2663">1332</cx:pt>
          <cx:pt idx="2664">411</cx:pt>
          <cx:pt idx="2665">636</cx:pt>
          <cx:pt idx="2666">1058</cx:pt>
          <cx:pt idx="2667">969</cx:pt>
          <cx:pt idx="2668">678</cx:pt>
          <cx:pt idx="2669">1518</cx:pt>
          <cx:pt idx="2670">565</cx:pt>
          <cx:pt idx="2671">728</cx:pt>
          <cx:pt idx="2672">716</cx:pt>
          <cx:pt idx="2673">957</cx:pt>
          <cx:pt idx="2674">730</cx:pt>
          <cx:pt idx="2675">914</cx:pt>
          <cx:pt idx="2676">548</cx:pt>
          <cx:pt idx="2677">1270</cx:pt>
          <cx:pt idx="2678">898</cx:pt>
          <cx:pt idx="2679">1270</cx:pt>
          <cx:pt idx="2680">904</cx:pt>
          <cx:pt idx="2681">604</cx:pt>
          <cx:pt idx="2682">622</cx:pt>
          <cx:pt idx="2683">1019</cx:pt>
          <cx:pt idx="2684">548</cx:pt>
          <cx:pt idx="2685">837</cx:pt>
          <cx:pt idx="2686">837</cx:pt>
          <cx:pt idx="2687">808</cx:pt>
          <cx:pt idx="2688">596</cx:pt>
          <cx:pt idx="2689">898</cx:pt>
          <cx:pt idx="2690">921</cx:pt>
          <cx:pt idx="2691">623</cx:pt>
          <cx:pt idx="2692">947</cx:pt>
          <cx:pt idx="2693">594</cx:pt>
          <cx:pt idx="2694">691</cx:pt>
          <cx:pt idx="2695">1031</cx:pt>
          <cx:pt idx="2696">1360</cx:pt>
          <cx:pt idx="2697">411</cx:pt>
          <cx:pt idx="2698">866</cx:pt>
          <cx:pt idx="2699">621</cx:pt>
          <cx:pt idx="2700">859</cx:pt>
          <cx:pt idx="2701">408</cx:pt>
          <cx:pt idx="2702">546</cx:pt>
          <cx:pt idx="2703">807</cx:pt>
          <cx:pt idx="2704">807</cx:pt>
          <cx:pt idx="2705">854</cx:pt>
          <cx:pt idx="2706">716</cx:pt>
          <cx:pt idx="2707">1072</cx:pt>
          <cx:pt idx="2708">959</cx:pt>
          <cx:pt idx="2709">885</cx:pt>
          <cx:pt idx="2710">779</cx:pt>
          <cx:pt idx="2711">1121</cx:pt>
          <cx:pt idx="2712">779</cx:pt>
          <cx:pt idx="2713">779</cx:pt>
          <cx:pt idx="2714">658</cx:pt>
          <cx:pt idx="2715">658</cx:pt>
          <cx:pt idx="2716">490</cx:pt>
          <cx:pt idx="2717">733</cx:pt>
          <cx:pt idx="2718">461</cx:pt>
          <cx:pt idx="2719">771</cx:pt>
          <cx:pt idx="2720">564</cx:pt>
          <cx:pt idx="2721">806</cx:pt>
          <cx:pt idx="2722">995</cx:pt>
          <cx:pt idx="2723">546</cx:pt>
          <cx:pt idx="2724">920</cx:pt>
          <cx:pt idx="2725">1234</cx:pt>
          <cx:pt idx="2726">771</cx:pt>
          <cx:pt idx="2727">671</cx:pt>
          <cx:pt idx="2728">995</cx:pt>
          <cx:pt idx="2729">564</cx:pt>
          <cx:pt idx="2730">564</cx:pt>
          <cx:pt idx="2731">1396</cx:pt>
          <cx:pt idx="2732">785</cx:pt>
          <cx:pt idx="2733">1225</cx:pt>
          <cx:pt idx="2734">648</cx:pt>
          <cx:pt idx="2735">737</cx:pt>
          <cx:pt idx="2736">798</cx:pt>
          <cx:pt idx="2737">1006</cx:pt>
          <cx:pt idx="2738">798</cx:pt>
          <cx:pt idx="2739">845</cx:pt>
          <cx:pt idx="2740">947</cx:pt>
          <cx:pt idx="2741">1046</cx:pt>
          <cx:pt idx="2742">590</cx:pt>
          <cx:pt idx="2743">917</cx:pt>
          <cx:pt idx="2744">448</cx:pt>
          <cx:pt idx="2745">728</cx:pt>
          <cx:pt idx="2746">731</cx:pt>
          <cx:pt idx="2747">998</cx:pt>
          <cx:pt idx="2748">998</cx:pt>
          <cx:pt idx="2749">494</cx:pt>
          <cx:pt idx="2750">808</cx:pt>
          <cx:pt idx="2751">853</cx:pt>
          <cx:pt idx="2752">981</cx:pt>
          <cx:pt idx="2753">687</cx:pt>
          <cx:pt idx="2754">961</cx:pt>
          <cx:pt idx="2755">837</cx:pt>
          <cx:pt idx="2756">746</cx:pt>
          <cx:pt idx="2757">746</cx:pt>
          <cx:pt idx="2758">622</cx:pt>
          <cx:pt idx="2759">1240</cx:pt>
          <cx:pt idx="2760">857</cx:pt>
          <cx:pt idx="2761">759</cx:pt>
          <cx:pt idx="2762">779</cx:pt>
          <cx:pt idx="2763">1105</cx:pt>
          <cx:pt idx="2764">1105</cx:pt>
          <cx:pt idx="2765">914</cx:pt>
          <cx:pt idx="2766">914</cx:pt>
          <cx:pt idx="2767">548</cx:pt>
          <cx:pt idx="2768">740</cx:pt>
          <cx:pt idx="2769">788</cx:pt>
          <cx:pt idx="2770">490</cx:pt>
          <cx:pt idx="2771">636</cx:pt>
          <cx:pt idx="2772">490</cx:pt>
          <cx:pt idx="2773">868</cx:pt>
          <cx:pt idx="2774">787</cx:pt>
          <cx:pt idx="2775">713</cx:pt>
          <cx:pt idx="2776">713</cx:pt>
          <cx:pt idx="2777">772</cx:pt>
          <cx:pt idx="2778">2011</cx:pt>
          <cx:pt idx="2779">983</cx:pt>
          <cx:pt idx="2780">447</cx:pt>
          <cx:pt idx="2781">678</cx:pt>
          <cx:pt idx="2782">711</cx:pt>
          <cx:pt idx="2783">711</cx:pt>
          <cx:pt idx="2784">733</cx:pt>
          <cx:pt idx="2785">750</cx:pt>
          <cx:pt idx="2786">1183</cx:pt>
          <cx:pt idx="2787">914</cx:pt>
          <cx:pt idx="2788">798</cx:pt>
          <cx:pt idx="2789">813</cx:pt>
          <cx:pt idx="2790">713</cx:pt>
          <cx:pt idx="2791">523</cx:pt>
          <cx:pt idx="2792">1013</cx:pt>
          <cx:pt idx="2793">1006</cx:pt>
          <cx:pt idx="2794">710</cx:pt>
          <cx:pt idx="2795">1018</cx:pt>
          <cx:pt idx="2796">972</cx:pt>
          <cx:pt idx="2797">787</cx:pt>
          <cx:pt idx="2798">713</cx:pt>
          <cx:pt idx="2799">787</cx:pt>
          <cx:pt idx="2800">456</cx:pt>
          <cx:pt idx="2801">787</cx:pt>
          <cx:pt idx="2802">564</cx:pt>
          <cx:pt idx="2803">453</cx:pt>
          <cx:pt idx="2804">785</cx:pt>
          <cx:pt idx="2805">1313</cx:pt>
          <cx:pt idx="2806">979</cx:pt>
          <cx:pt idx="2807">808</cx:pt>
          <cx:pt idx="2808">663</cx:pt>
          <cx:pt idx="2809">1234</cx:pt>
          <cx:pt idx="2810">776</cx:pt>
          <cx:pt idx="2811">576</cx:pt>
          <cx:pt idx="2812">517</cx:pt>
          <cx:pt idx="2813">784</cx:pt>
          <cx:pt idx="2814">879</cx:pt>
          <cx:pt idx="2815">784</cx:pt>
          <cx:pt idx="2816">1039</cx:pt>
          <cx:pt idx="2817">741</cx:pt>
          <cx:pt idx="2818">881</cx:pt>
          <cx:pt idx="2819">959</cx:pt>
          <cx:pt idx="2820">554</cx:pt>
          <cx:pt idx="2821">1017</cx:pt>
          <cx:pt idx="2822">699</cx:pt>
          <cx:pt idx="2823">1017</cx:pt>
          <cx:pt idx="2824">774</cx:pt>
          <cx:pt idx="2825">612</cx:pt>
          <cx:pt idx="2826">758</cx:pt>
          <cx:pt idx="2827">774</cx:pt>
          <cx:pt idx="2828">787</cx:pt>
          <cx:pt idx="2829">798</cx:pt>
          <cx:pt idx="2830">712</cx:pt>
          <cx:pt idx="2831">713</cx:pt>
          <cx:pt idx="2832">874</cx:pt>
          <cx:pt idx="2833">601</cx:pt>
          <cx:pt idx="2834">997</cx:pt>
          <cx:pt idx="2835">969</cx:pt>
          <cx:pt idx="2836">524</cx:pt>
          <cx:pt idx="2837">666</cx:pt>
          <cx:pt idx="2838">869</cx:pt>
          <cx:pt idx="2839">1638</cx:pt>
          <cx:pt idx="2840">1328</cx:pt>
          <cx:pt idx="2841">831</cx:pt>
          <cx:pt idx="2842">694</cx:pt>
          <cx:pt idx="2843">755</cx:pt>
          <cx:pt idx="2844">755</cx:pt>
          <cx:pt idx="2845">601</cx:pt>
          <cx:pt idx="2846">681</cx:pt>
          <cx:pt idx="2847">601</cx:pt>
          <cx:pt idx="2848">716</cx:pt>
          <cx:pt idx="2849">1510</cx:pt>
          <cx:pt idx="2850">702</cx:pt>
          <cx:pt idx="2851">702</cx:pt>
          <cx:pt idx="2852">997</cx:pt>
          <cx:pt idx="2853">774</cx:pt>
          <cx:pt idx="2854">713</cx:pt>
          <cx:pt idx="2855">759</cx:pt>
          <cx:pt idx="2856">742</cx:pt>
          <cx:pt idx="2857">1132</cx:pt>
          <cx:pt idx="2858">948</cx:pt>
          <cx:pt idx="2859">837</cx:pt>
          <cx:pt idx="2860">820</cx:pt>
          <cx:pt idx="2861">1204</cx:pt>
          <cx:pt idx="2862">775</cx:pt>
          <cx:pt idx="2863">620</cx:pt>
          <cx:pt idx="2864">552</cx:pt>
          <cx:pt idx="2865">799</cx:pt>
          <cx:pt idx="2866">1152</cx:pt>
          <cx:pt idx="2867">1152</cx:pt>
          <cx:pt idx="2868">813</cx:pt>
          <cx:pt idx="2869">746</cx:pt>
          <cx:pt idx="2870">837</cx:pt>
          <cx:pt idx="2871">808</cx:pt>
          <cx:pt idx="2872">903</cx:pt>
          <cx:pt idx="2873">903</cx:pt>
          <cx:pt idx="2874">972</cx:pt>
          <cx:pt idx="2875">746</cx:pt>
          <cx:pt idx="2876">1107</cx:pt>
          <cx:pt idx="2877">523</cx:pt>
          <cx:pt idx="2878">810</cx:pt>
          <cx:pt idx="2879">583</cx:pt>
          <cx:pt idx="2880">776</cx:pt>
          <cx:pt idx="2881">879</cx:pt>
          <cx:pt idx="2882">817</cx:pt>
          <cx:pt idx="2883">972</cx:pt>
          <cx:pt idx="2884">823</cx:pt>
          <cx:pt idx="2885">497</cx:pt>
          <cx:pt idx="2886">866</cx:pt>
          <cx:pt idx="2887">947</cx:pt>
          <cx:pt idx="2888">962</cx:pt>
          <cx:pt idx="2889">668</cx:pt>
          <cx:pt idx="2890">712</cx:pt>
          <cx:pt idx="2891">847</cx:pt>
          <cx:pt idx="2892">564</cx:pt>
          <cx:pt idx="2893">713</cx:pt>
          <cx:pt idx="2894">774</cx:pt>
          <cx:pt idx="2895">774</cx:pt>
          <cx:pt idx="2896">564</cx:pt>
          <cx:pt idx="2897">681</cx:pt>
          <cx:pt idx="2898">1049</cx:pt>
          <cx:pt idx="2899">1049</cx:pt>
          <cx:pt idx="2900">709</cx:pt>
          <cx:pt idx="2901">1031</cx:pt>
          <cx:pt idx="2902">564</cx:pt>
          <cx:pt idx="2903">1042</cx:pt>
          <cx:pt idx="2904">564</cx:pt>
          <cx:pt idx="2905">801</cx:pt>
          <cx:pt idx="2906">801</cx:pt>
          <cx:pt idx="2907">997</cx:pt>
          <cx:pt idx="2908">546</cx:pt>
          <cx:pt idx="2909">925</cx:pt>
          <cx:pt idx="2910">899</cx:pt>
          <cx:pt idx="2911">604</cx:pt>
          <cx:pt idx="2912">787</cx:pt>
          <cx:pt idx="2913">712</cx:pt>
          <cx:pt idx="2914">969</cx:pt>
          <cx:pt idx="2915">827</cx:pt>
          <cx:pt idx="2916">836</cx:pt>
          <cx:pt idx="2917">983</cx:pt>
          <cx:pt idx="2918">916</cx:pt>
          <cx:pt idx="2919">916</cx:pt>
          <cx:pt idx="2920">657</cx:pt>
          <cx:pt idx="2921">984</cx:pt>
          <cx:pt idx="2922">1215</cx:pt>
          <cx:pt idx="2923">1385</cx:pt>
          <cx:pt idx="2924">1457</cx:pt>
          <cx:pt idx="2925">681</cx:pt>
          <cx:pt idx="2926">1436</cx:pt>
          <cx:pt idx="2927">1428</cx:pt>
          <cx:pt idx="2928">549</cx:pt>
          <cx:pt idx="2929">601</cx:pt>
          <cx:pt idx="2930">1144</cx:pt>
          <cx:pt idx="2931">408</cx:pt>
          <cx:pt idx="2932">666</cx:pt>
          <cx:pt idx="2933">1424</cx:pt>
          <cx:pt idx="2934">839</cx:pt>
          <cx:pt idx="2935">564</cx:pt>
          <cx:pt idx="2936">713</cx:pt>
          <cx:pt idx="2937">787</cx:pt>
          <cx:pt idx="2938">904</cx:pt>
          <cx:pt idx="2939">1168</cx:pt>
          <cx:pt idx="2940">1885</cx:pt>
          <cx:pt idx="2941">681</cx:pt>
          <cx:pt idx="2942">901</cx:pt>
          <cx:pt idx="2943">798</cx:pt>
          <cx:pt idx="2944">563</cx:pt>
          <cx:pt idx="2945">1225</cx:pt>
          <cx:pt idx="2946">596</cx:pt>
          <cx:pt idx="2947">1042</cx:pt>
          <cx:pt idx="2948">1118</cx:pt>
          <cx:pt idx="2949">1118</cx:pt>
          <cx:pt idx="2950">1013</cx:pt>
          <cx:pt idx="2951">788</cx:pt>
          <cx:pt idx="2952">621</cx:pt>
          <cx:pt idx="2953">854</cx:pt>
          <cx:pt idx="2954">854</cx:pt>
          <cx:pt idx="2955">483</cx:pt>
          <cx:pt idx="2956">604</cx:pt>
          <cx:pt idx="2957">975</cx:pt>
          <cx:pt idx="2958">731</cx:pt>
          <cx:pt idx="2959">731</cx:pt>
          <cx:pt idx="2960">798</cx:pt>
          <cx:pt idx="2961">622</cx:pt>
          <cx:pt idx="2962">636</cx:pt>
          <cx:pt idx="2963">759</cx:pt>
          <cx:pt idx="2964">759</cx:pt>
          <cx:pt idx="2965">546</cx:pt>
          <cx:pt idx="2966">683</cx:pt>
          <cx:pt idx="2967">616</cx:pt>
          <cx:pt idx="2968">655</cx:pt>
          <cx:pt idx="2969">523</cx:pt>
          <cx:pt idx="2970">722</cx:pt>
          <cx:pt idx="2971">962</cx:pt>
          <cx:pt idx="2972">836</cx:pt>
          <cx:pt idx="2973">663</cx:pt>
          <cx:pt idx="2974">827</cx:pt>
          <cx:pt idx="2975">827</cx:pt>
          <cx:pt idx="2976">820</cx:pt>
          <cx:pt idx="2977">774</cx:pt>
          <cx:pt idx="2978">668</cx:pt>
          <cx:pt idx="2979">774</cx:pt>
          <cx:pt idx="2980">836</cx:pt>
          <cx:pt idx="2981">837</cx:pt>
          <cx:pt idx="2982">734</cx:pt>
          <cx:pt idx="2983">788</cx:pt>
          <cx:pt idx="2984">1008</cx:pt>
          <cx:pt idx="2985">928</cx:pt>
          <cx:pt idx="2986">1229</cx:pt>
          <cx:pt idx="2987">1229</cx:pt>
          <cx:pt idx="2988">650</cx:pt>
          <cx:pt idx="2989">878</cx:pt>
          <cx:pt idx="2990">679</cx:pt>
          <cx:pt idx="2991">1007</cx:pt>
          <cx:pt idx="2992">1031</cx:pt>
          <cx:pt idx="2993">1020</cx:pt>
          <cx:pt idx="2994">1020</cx:pt>
          <cx:pt idx="2995">800</cx:pt>
          <cx:pt idx="2996">892</cx:pt>
          <cx:pt idx="2997">995</cx:pt>
          <cx:pt idx="2998">862</cx:pt>
          <cx:pt idx="2999">862</cx:pt>
          <cx:pt idx="3000">862</cx:pt>
          <cx:pt idx="3001">1729</cx:pt>
          <cx:pt idx="3002">938</cx:pt>
          <cx:pt idx="3003">1625</cx:pt>
          <cx:pt idx="3004">787</cx:pt>
          <cx:pt idx="3005">794</cx:pt>
          <cx:pt idx="3006">797</cx:pt>
          <cx:pt idx="3007">797</cx:pt>
          <cx:pt idx="3008">563</cx:pt>
          <cx:pt idx="3009">548</cx:pt>
          <cx:pt idx="3010">1121</cx:pt>
          <cx:pt idx="3011">1121</cx:pt>
          <cx:pt idx="3012">546</cx:pt>
          <cx:pt idx="3013">1006</cx:pt>
          <cx:pt idx="3014">608</cx:pt>
          <cx:pt idx="3015">837</cx:pt>
          <cx:pt idx="3016">1873</cx:pt>
          <cx:pt idx="3017">820</cx:pt>
          <cx:pt idx="3018">800</cx:pt>
          <cx:pt idx="3019">876</cx:pt>
          <cx:pt idx="3020">712</cx:pt>
          <cx:pt idx="3021">1094</cx:pt>
          <cx:pt idx="3022">868</cx:pt>
          <cx:pt idx="3023">957</cx:pt>
          <cx:pt idx="3024">774</cx:pt>
          <cx:pt idx="3025">484</cx:pt>
          <cx:pt idx="3026">837</cx:pt>
          <cx:pt idx="3027">655</cx:pt>
          <cx:pt idx="3028">625</cx:pt>
          <cx:pt idx="3029">822</cx:pt>
          <cx:pt idx="3030">940</cx:pt>
          <cx:pt idx="3031">827</cx:pt>
          <cx:pt idx="3032">1164</cx:pt>
          <cx:pt idx="3033">834</cx:pt>
          <cx:pt idx="3034">1087</cx:pt>
          <cx:pt idx="3035">1117</cx:pt>
          <cx:pt idx="3036">1290</cx:pt>
          <cx:pt idx="3037">741</cx:pt>
          <cx:pt idx="3038">694</cx:pt>
          <cx:pt idx="3039">1183</cx:pt>
          <cx:pt idx="3040">1725</cx:pt>
          <cx:pt idx="3041">1537</cx:pt>
          <cx:pt idx="3042">1537</cx:pt>
          <cx:pt idx="3043">593</cx:pt>
          <cx:pt idx="3044">1006</cx:pt>
          <cx:pt idx="3045">836</cx:pt>
          <cx:pt idx="3046">823</cx:pt>
          <cx:pt idx="3047">1121</cx:pt>
          <cx:pt idx="3048">1008</cx:pt>
          <cx:pt idx="3049">966</cx:pt>
          <cx:pt idx="3050">1075</cx:pt>
          <cx:pt idx="3051">1322</cx:pt>
          <cx:pt idx="3052">1075</cx:pt>
          <cx:pt idx="3053">712</cx:pt>
          <cx:pt idx="3054">657</cx:pt>
          <cx:pt idx="3055">1006</cx:pt>
          <cx:pt idx="3056">1132</cx:pt>
          <cx:pt idx="3057">878</cx:pt>
          <cx:pt idx="3058">657</cx:pt>
          <cx:pt idx="3059">657</cx:pt>
          <cx:pt idx="3060">546</cx:pt>
          <cx:pt idx="3061">772</cx:pt>
          <cx:pt idx="3062">979</cx:pt>
          <cx:pt idx="3063">772</cx:pt>
          <cx:pt idx="3064">987</cx:pt>
          <cx:pt idx="3065">845</cx:pt>
          <cx:pt idx="3066">913</cx:pt>
          <cx:pt idx="3067">813</cx:pt>
          <cx:pt idx="3068">601</cx:pt>
          <cx:pt idx="3069">975</cx:pt>
          <cx:pt idx="3070">640</cx:pt>
          <cx:pt idx="3071">966</cx:pt>
          <cx:pt idx="3072">774</cx:pt>
          <cx:pt idx="3073">668</cx:pt>
          <cx:pt idx="3074">787</cx:pt>
          <cx:pt idx="3075">787</cx:pt>
          <cx:pt idx="3076">774</cx:pt>
          <cx:pt idx="3077">490</cx:pt>
          <cx:pt idx="3078">779</cx:pt>
          <cx:pt idx="3079">616</cx:pt>
          <cx:pt idx="3080">713</cx:pt>
          <cx:pt idx="3081">854</cx:pt>
          <cx:pt idx="3082">746</cx:pt>
          <cx:pt idx="3083">746</cx:pt>
          <cx:pt idx="3084">1019</cx:pt>
          <cx:pt idx="3085">1395</cx:pt>
          <cx:pt idx="3086">761</cx:pt>
          <cx:pt idx="3087">788</cx:pt>
          <cx:pt idx="3088">679</cx:pt>
          <cx:pt idx="3089">963</cx:pt>
          <cx:pt idx="3090">788</cx:pt>
          <cx:pt idx="3091">484</cx:pt>
          <cx:pt idx="3092">631</cx:pt>
          <cx:pt idx="3093">516</cx:pt>
          <cx:pt idx="3094">858</cx:pt>
          <cx:pt idx="3095">863</cx:pt>
          <cx:pt idx="3096">863</cx:pt>
          <cx:pt idx="3097">947</cx:pt>
          <cx:pt idx="3098">947</cx:pt>
          <cx:pt idx="3099">774</cx:pt>
          <cx:pt idx="3100">631</cx:pt>
          <cx:pt idx="3101">569</cx:pt>
          <cx:pt idx="3102">1020</cx:pt>
          <cx:pt idx="3103">616</cx:pt>
          <cx:pt idx="3104">874</cx:pt>
          <cx:pt idx="3105">874</cx:pt>
          <cx:pt idx="3106">1512</cx:pt>
          <cx:pt idx="3107">484</cx:pt>
          <cx:pt idx="3108">476</cx:pt>
          <cx:pt idx="3109">504</cx:pt>
          <cx:pt idx="3110">504</cx:pt>
          <cx:pt idx="3111">1140</cx:pt>
          <cx:pt idx="3112">913</cx:pt>
          <cx:pt idx="3113">629</cx:pt>
          <cx:pt idx="3114">629</cx:pt>
          <cx:pt idx="3115">862</cx:pt>
          <cx:pt idx="3116">668</cx:pt>
          <cx:pt idx="3117">680</cx:pt>
          <cx:pt idx="3118">680</cx:pt>
          <cx:pt idx="3119">705</cx:pt>
          <cx:pt idx="3120">671</cx:pt>
          <cx:pt idx="3121">863</cx:pt>
          <cx:pt idx="3122">423</cx:pt>
          <cx:pt idx="3123">829</cx:pt>
          <cx:pt idx="3124">829</cx:pt>
          <cx:pt idx="3125">829</cx:pt>
          <cx:pt idx="3126">829</cx:pt>
          <cx:pt idx="3127">862</cx:pt>
          <cx:pt idx="3128">951</cx:pt>
          <cx:pt idx="3129">652</cx:pt>
          <cx:pt idx="3130">593</cx:pt>
          <cx:pt idx="3131">577</cx:pt>
          <cx:pt idx="3132">1094</cx:pt>
          <cx:pt idx="3133">825</cx:pt>
          <cx:pt idx="3134">513</cx:pt>
          <cx:pt idx="3135">513</cx:pt>
          <cx:pt idx="3136">502</cx:pt>
          <cx:pt idx="3137">680</cx:pt>
          <cx:pt idx="3138">952</cx:pt>
          <cx:pt idx="3139">1087</cx:pt>
          <cx:pt idx="3140">862</cx:pt>
          <cx:pt idx="3141">1149</cx:pt>
          <cx:pt idx="3142">862</cx:pt>
          <cx:pt idx="3143">680</cx:pt>
          <cx:pt idx="3144">829</cx:pt>
          <cx:pt idx="3145">829</cx:pt>
          <cx:pt idx="3146">829</cx:pt>
          <cx:pt idx="3147">829</cx:pt>
          <cx:pt idx="3148">829</cx:pt>
          <cx:pt idx="3149">999</cx:pt>
          <cx:pt idx="3150">773</cx:pt>
          <cx:pt idx="3151">668</cx:pt>
          <cx:pt idx="3152">714</cx:pt>
          <cx:pt idx="3153">668</cx:pt>
          <cx:pt idx="3154">668</cx:pt>
          <cx:pt idx="3155">713</cx:pt>
          <cx:pt idx="3156">1140</cx:pt>
          <cx:pt idx="3157">516</cx:pt>
          <cx:pt idx="3158">714</cx:pt>
          <cx:pt idx="3159">668</cx:pt>
          <cx:pt idx="3160">668</cx:pt>
          <cx:pt idx="3161">668</cx:pt>
          <cx:pt idx="3162">483</cx:pt>
          <cx:pt idx="3163">714</cx:pt>
          <cx:pt idx="3164">668</cx:pt>
          <cx:pt idx="3165">685</cx:pt>
          <cx:pt idx="3166">680</cx:pt>
          <cx:pt idx="3167">1140</cx:pt>
          <cx:pt idx="3168">1140</cx:pt>
          <cx:pt idx="3169">610</cx:pt>
          <cx:pt idx="3170">610</cx:pt>
          <cx:pt idx="3171">476</cx:pt>
          <cx:pt idx="3172">984</cx:pt>
          <cx:pt idx="3173">963</cx:pt>
          <cx:pt idx="3174">863</cx:pt>
          <cx:pt idx="3175">1006</cx:pt>
          <cx:pt idx="3176">563</cx:pt>
          <cx:pt idx="3177">679</cx:pt>
          <cx:pt idx="3178">679</cx:pt>
          <cx:pt idx="3179">679</cx:pt>
          <cx:pt idx="3180">679</cx:pt>
          <cx:pt idx="3181">679</cx:pt>
          <cx:pt idx="3182">453</cx:pt>
          <cx:pt idx="3183">833</cx:pt>
          <cx:pt idx="3184">502</cx:pt>
          <cx:pt idx="3185">657</cx:pt>
          <cx:pt idx="3186">657</cx:pt>
          <cx:pt idx="3187">411</cx:pt>
          <cx:pt idx="3188">668</cx:pt>
          <cx:pt idx="3189">879</cx:pt>
          <cx:pt idx="3190">548</cx:pt>
          <cx:pt idx="3191">516</cx:pt>
          <cx:pt idx="3192">657</cx:pt>
          <cx:pt idx="3193">841</cx:pt>
          <cx:pt idx="3194">657</cx:pt>
          <cx:pt idx="3195">731</cx:pt>
          <cx:pt idx="3196">731</cx:pt>
          <cx:pt idx="3197">629</cx:pt>
          <cx:pt idx="3198">862</cx:pt>
          <cx:pt idx="3199">629</cx:pt>
          <cx:pt idx="3200">862</cx:pt>
          <cx:pt idx="3201">521</cx:pt>
          <cx:pt idx="3202">820</cx:pt>
          <cx:pt idx="3203">705</cx:pt>
          <cx:pt idx="3204">402</cx:pt>
          <cx:pt idx="3205">610</cx:pt>
          <cx:pt idx="3206">490</cx:pt>
          <cx:pt idx="3207">919</cx:pt>
          <cx:pt idx="3208">947</cx:pt>
          <cx:pt idx="3209">527</cx:pt>
          <cx:pt idx="3210">656</cx:pt>
          <cx:pt idx="3211">1068</cx:pt>
          <cx:pt idx="3212">886</cx:pt>
          <cx:pt idx="3213">680</cx:pt>
          <cx:pt idx="3214">680</cx:pt>
          <cx:pt idx="3215">874</cx:pt>
          <cx:pt idx="3216">773</cx:pt>
          <cx:pt idx="3217">773</cx:pt>
          <cx:pt idx="3218">913</cx:pt>
          <cx:pt idx="3219">862</cx:pt>
          <cx:pt idx="3220">862</cx:pt>
          <cx:pt idx="3221">657</cx:pt>
          <cx:pt idx="3222">502</cx:pt>
          <cx:pt idx="3223">698</cx:pt>
          <cx:pt idx="3224">679</cx:pt>
          <cx:pt idx="3225">555</cx:pt>
          <cx:pt idx="3226">523</cx:pt>
          <cx:pt idx="3227">820</cx:pt>
          <cx:pt idx="3228">821</cx:pt>
          <cx:pt idx="3229">668</cx:pt>
          <cx:pt idx="3230">760</cx:pt>
          <cx:pt idx="3231">760</cx:pt>
          <cx:pt idx="3232">516</cx:pt>
          <cx:pt idx="3233">516</cx:pt>
          <cx:pt idx="3234">714</cx:pt>
          <cx:pt idx="3235">981</cx:pt>
          <cx:pt idx="3236">863</cx:pt>
          <cx:pt idx="3237">963</cx:pt>
          <cx:pt idx="3238">840</cx:pt>
          <cx:pt idx="3239">863</cx:pt>
          <cx:pt idx="3240">863</cx:pt>
          <cx:pt idx="3241">963</cx:pt>
          <cx:pt idx="3242">913</cx:pt>
          <cx:pt idx="3243">1272</cx:pt>
          <cx:pt idx="3244">1093</cx:pt>
          <cx:pt idx="3245">1089</cx:pt>
          <cx:pt idx="3246">705</cx:pt>
          <cx:pt idx="3247">411</cx:pt>
          <cx:pt idx="3248">610</cx:pt>
          <cx:pt idx="3249">476</cx:pt>
          <cx:pt idx="3250">402</cx:pt>
          <cx:pt idx="3251">923</cx:pt>
          <cx:pt idx="3252">601</cx:pt>
          <cx:pt idx="3253">829</cx:pt>
          <cx:pt idx="3254">616</cx:pt>
          <cx:pt idx="3255">625</cx:pt>
          <cx:pt idx="3256">521</cx:pt>
          <cx:pt idx="3257">784</cx:pt>
          <cx:pt idx="3258">862</cx:pt>
          <cx:pt idx="3259">862</cx:pt>
          <cx:pt idx="3260">558</cx:pt>
          <cx:pt idx="3261">671</cx:pt>
          <cx:pt idx="3262">863</cx:pt>
          <cx:pt idx="3263">1068</cx:pt>
          <cx:pt idx="3264">788</cx:pt>
          <cx:pt idx="3265">679</cx:pt>
          <cx:pt idx="3266">516</cx:pt>
          <cx:pt idx="3267">680</cx:pt>
          <cx:pt idx="3268">774</cx:pt>
          <cx:pt idx="3269">874</cx:pt>
          <cx:pt idx="3270">760</cx:pt>
          <cx:pt idx="3271">774</cx:pt>
          <cx:pt idx="3272">702</cx:pt>
          <cx:pt idx="3273">668</cx:pt>
          <cx:pt idx="3274">423</cx:pt>
          <cx:pt idx="3275">714</cx:pt>
          <cx:pt idx="3276">668</cx:pt>
          <cx:pt idx="3277">476</cx:pt>
          <cx:pt idx="3278">705</cx:pt>
          <cx:pt idx="3279">516</cx:pt>
          <cx:pt idx="3280">760</cx:pt>
          <cx:pt idx="3281">484</cx:pt>
          <cx:pt idx="3282">631</cx:pt>
          <cx:pt idx="3283">631</cx:pt>
          <cx:pt idx="3284">631</cx:pt>
          <cx:pt idx="3285">666</cx:pt>
          <cx:pt idx="3286">705</cx:pt>
          <cx:pt idx="3287">610</cx:pt>
          <cx:pt idx="3288">610</cx:pt>
          <cx:pt idx="3289">610</cx:pt>
          <cx:pt idx="3290">610</cx:pt>
          <cx:pt idx="3291">610</cx:pt>
          <cx:pt idx="3292">1332</cx:pt>
          <cx:pt idx="3293">1140</cx:pt>
          <cx:pt idx="3294">1264</cx:pt>
          <cx:pt idx="3295">825</cx:pt>
          <cx:pt idx="3296">484</cx:pt>
          <cx:pt idx="3297">423</cx:pt>
          <cx:pt idx="3298">527</cx:pt>
          <cx:pt idx="3299">679</cx:pt>
          <cx:pt idx="3300">679</cx:pt>
          <cx:pt idx="3301">902</cx:pt>
          <cx:pt idx="3302">833</cx:pt>
          <cx:pt idx="3303">833</cx:pt>
          <cx:pt idx="3304">468</cx:pt>
          <cx:pt idx="3305">679</cx:pt>
          <cx:pt idx="3306">769</cx:pt>
          <cx:pt idx="3307">679</cx:pt>
          <cx:pt idx="3308">679</cx:pt>
          <cx:pt idx="3309">679</cx:pt>
          <cx:pt idx="3310">527</cx:pt>
          <cx:pt idx="3311">913</cx:pt>
          <cx:pt idx="3312">699</cx:pt>
          <cx:pt idx="3313">657</cx:pt>
          <cx:pt idx="3314">902</cx:pt>
          <cx:pt idx="3315">834</cx:pt>
          <cx:pt idx="3316">834</cx:pt>
          <cx:pt idx="3317">516</cx:pt>
          <cx:pt idx="3318">516</cx:pt>
          <cx:pt idx="3319">516</cx:pt>
          <cx:pt idx="3320">680</cx:pt>
          <cx:pt idx="3321">760</cx:pt>
          <cx:pt idx="3322">680</cx:pt>
          <cx:pt idx="3323">840</cx:pt>
          <cx:pt idx="3324">622</cx:pt>
          <cx:pt idx="3325">862</cx:pt>
          <cx:pt idx="3326">839</cx:pt>
          <cx:pt idx="3327">616</cx:pt>
          <cx:pt idx="3328">952</cx:pt>
          <cx:pt idx="3329">679</cx:pt>
          <cx:pt idx="3330">564</cx:pt>
          <cx:pt idx="3331">984</cx:pt>
          <cx:pt idx="3332">984</cx:pt>
          <cx:pt idx="3333">752</cx:pt>
          <cx:pt idx="3334">1006</cx:pt>
          <cx:pt idx="3335">963</cx:pt>
          <cx:pt idx="3336">788</cx:pt>
          <cx:pt idx="3337">788</cx:pt>
          <cx:pt idx="3338">1006</cx:pt>
          <cx:pt idx="3339">963</cx:pt>
          <cx:pt idx="3340">820</cx:pt>
          <cx:pt idx="3341">657</cx:pt>
          <cx:pt idx="3342">800</cx:pt>
          <cx:pt idx="3343">746</cx:pt>
          <cx:pt idx="3344">546</cx:pt>
          <cx:pt idx="3345">773</cx:pt>
          <cx:pt idx="3346">607</cx:pt>
          <cx:pt idx="3347">823</cx:pt>
          <cx:pt idx="3348">593</cx:pt>
          <cx:pt idx="3349">863</cx:pt>
          <cx:pt idx="3350">863</cx:pt>
          <cx:pt idx="3351">577</cx:pt>
          <cx:pt idx="3352">657</cx:pt>
          <cx:pt idx="3353">657</cx:pt>
          <cx:pt idx="3354">714</cx:pt>
          <cx:pt idx="3355">668</cx:pt>
          <cx:pt idx="3356">668</cx:pt>
          <cx:pt idx="3357">564</cx:pt>
          <cx:pt idx="3358">713</cx:pt>
          <cx:pt idx="3359">963</cx:pt>
          <cx:pt idx="3360">477</cx:pt>
          <cx:pt idx="3361">451</cx:pt>
          <cx:pt idx="3362">1037</cx:pt>
          <cx:pt idx="3363">1037</cx:pt>
          <cx:pt idx="3364">610</cx:pt>
          <cx:pt idx="3365">490</cx:pt>
          <cx:pt idx="3366">636</cx:pt>
          <cx:pt idx="3367">490</cx:pt>
          <cx:pt idx="3368">863</cx:pt>
          <cx:pt idx="3369">671</cx:pt>
          <cx:pt idx="3370">671</cx:pt>
          <cx:pt idx="3371">947</cx:pt>
          <cx:pt idx="3372">679</cx:pt>
          <cx:pt idx="3373">679</cx:pt>
          <cx:pt idx="3374">679</cx:pt>
          <cx:pt idx="3375">999</cx:pt>
          <cx:pt idx="3376">1149</cx:pt>
          <cx:pt idx="3377">862</cx:pt>
          <cx:pt idx="3378">862</cx:pt>
          <cx:pt idx="3379">668</cx:pt>
          <cx:pt idx="3380">668</cx:pt>
          <cx:pt idx="3381">668</cx:pt>
          <cx:pt idx="3382">668</cx:pt>
          <cx:pt idx="3383">505</cx:pt>
          <cx:pt idx="3384">713</cx:pt>
          <cx:pt idx="3385">774</cx:pt>
          <cx:pt idx="3386">862</cx:pt>
          <cx:pt idx="3387">1045</cx:pt>
          <cx:pt idx="3388">1328</cx:pt>
          <cx:pt idx="3389">914</cx:pt>
          <cx:pt idx="3390">947</cx:pt>
          <cx:pt idx="3391">1095</cx:pt>
          <cx:pt idx="3392">913</cx:pt>
          <cx:pt idx="3393">913</cx:pt>
          <cx:pt idx="3394">817</cx:pt>
          <cx:pt idx="3395">1504</cx:pt>
          <cx:pt idx="3396">1140</cx:pt>
          <cx:pt idx="3397">793</cx:pt>
          <cx:pt idx="3398">567</cx:pt>
          <cx:pt idx="3399">1332</cx:pt>
          <cx:pt idx="3400">680</cx:pt>
          <cx:pt idx="3401">1121</cx:pt>
          <cx:pt idx="3402">1006</cx:pt>
          <cx:pt idx="3403">1479</cx:pt>
          <cx:pt idx="3404">788</cx:pt>
          <cx:pt idx="3405">897</cx:pt>
          <cx:pt idx="3406">825</cx:pt>
          <cx:pt idx="3407">825</cx:pt>
          <cx:pt idx="3408">902</cx:pt>
          <cx:pt idx="3409">834</cx:pt>
          <cx:pt idx="3410">823</cx:pt>
          <cx:pt idx="3411">552</cx:pt>
          <cx:pt idx="3412">984</cx:pt>
          <cx:pt idx="3413">714</cx:pt>
          <cx:pt idx="3414">652</cx:pt>
          <cx:pt idx="3415">963</cx:pt>
          <cx:pt idx="3416">825</cx:pt>
          <cx:pt idx="3417">834</cx:pt>
          <cx:pt idx="3418">1068</cx:pt>
          <cx:pt idx="3419">684</cx:pt>
          <cx:pt idx="3420">874</cx:pt>
          <cx:pt idx="3421">502</cx:pt>
          <cx:pt idx="3422">502</cx:pt>
          <cx:pt idx="3423">502</cx:pt>
          <cx:pt idx="3424">657</cx:pt>
          <cx:pt idx="3425">502</cx:pt>
          <cx:pt idx="3426">628</cx:pt>
          <cx:pt idx="3427">576</cx:pt>
          <cx:pt idx="3428">862</cx:pt>
          <cx:pt idx="3429">863</cx:pt>
          <cx:pt idx="3430">863</cx:pt>
          <cx:pt idx="3431">610</cx:pt>
          <cx:pt idx="3432">672</cx:pt>
          <cx:pt idx="3433">1159</cx:pt>
          <cx:pt idx="3434">672</cx:pt>
          <cx:pt idx="3435">2000</cx:pt>
          <cx:pt idx="3436">2900</cx:pt>
          <cx:pt idx="3437">773</cx:pt>
          <cx:pt idx="3438">679</cx:pt>
          <cx:pt idx="3439">679</cx:pt>
          <cx:pt idx="3440">548</cx:pt>
          <cx:pt idx="3441">1168</cx:pt>
          <cx:pt idx="3442">671</cx:pt>
          <cx:pt idx="3443">1237</cx:pt>
          <cx:pt idx="3444">947</cx:pt>
          <cx:pt idx="3445">524</cx:pt>
          <cx:pt idx="3446">661</cx:pt>
          <cx:pt idx="3447">472</cx:pt>
          <cx:pt idx="3448">685</cx:pt>
          <cx:pt idx="3449">685</cx:pt>
          <cx:pt idx="3450">506</cx:pt>
          <cx:pt idx="3451">567</cx:pt>
          <cx:pt idx="3452">629</cx:pt>
          <cx:pt idx="3453">862</cx:pt>
          <cx:pt idx="3454">746</cx:pt>
          <cx:pt idx="3455">1035</cx:pt>
          <cx:pt idx="3456">980</cx:pt>
          <cx:pt idx="3457">773</cx:pt>
          <cx:pt idx="3458">913</cx:pt>
          <cx:pt idx="3459">476</cx:pt>
          <cx:pt idx="3460">841</cx:pt>
          <cx:pt idx="3461">1037</cx:pt>
          <cx:pt idx="3462">913</cx:pt>
          <cx:pt idx="3463">661</cx:pt>
          <cx:pt idx="3464">679</cx:pt>
          <cx:pt idx="3465">679</cx:pt>
          <cx:pt idx="3466">668</cx:pt>
          <cx:pt idx="3467">794</cx:pt>
          <cx:pt idx="3468">423</cx:pt>
          <cx:pt idx="3469">668</cx:pt>
          <cx:pt idx="3470">714</cx:pt>
          <cx:pt idx="3471">863</cx:pt>
          <cx:pt idx="3472">705</cx:pt>
          <cx:pt idx="3473">811</cx:pt>
          <cx:pt idx="3474">490</cx:pt>
          <cx:pt idx="3475">610</cx:pt>
          <cx:pt idx="3476">885</cx:pt>
          <cx:pt idx="3477">1093</cx:pt>
          <cx:pt idx="3478">484</cx:pt>
          <cx:pt idx="3479">548</cx:pt>
          <cx:pt idx="3480">711</cx:pt>
          <cx:pt idx="3481">668</cx:pt>
          <cx:pt idx="3482">668</cx:pt>
          <cx:pt idx="3483">668</cx:pt>
          <cx:pt idx="3484">668</cx:pt>
          <cx:pt idx="3485">502</cx:pt>
          <cx:pt idx="3486">731</cx:pt>
          <cx:pt idx="3487">668</cx:pt>
          <cx:pt idx="3488">668</cx:pt>
          <cx:pt idx="3489">411</cx:pt>
          <cx:pt idx="3490">858</cx:pt>
          <cx:pt idx="3491">484</cx:pt>
          <cx:pt idx="3492">863</cx:pt>
          <cx:pt idx="3493">947</cx:pt>
          <cx:pt idx="3494">902</cx:pt>
          <cx:pt idx="3495">680</cx:pt>
          <cx:pt idx="3496">484</cx:pt>
          <cx:pt idx="3497">576</cx:pt>
          <cx:pt idx="3498">658</cx:pt>
          <cx:pt idx="3499">573</cx:pt>
          <cx:pt idx="3500">1006</cx:pt>
          <cx:pt idx="3501">593</cx:pt>
          <cx:pt idx="3502">863</cx:pt>
          <cx:pt idx="3503">701</cx:pt>
          <cx:pt idx="3504">576</cx:pt>
          <cx:pt idx="3505">680</cx:pt>
          <cx:pt idx="3506">680</cx:pt>
          <cx:pt idx="3507">829</cx:pt>
          <cx:pt idx="3508">1052</cx:pt>
          <cx:pt idx="3509">423</cx:pt>
          <cx:pt idx="3510">863</cx:pt>
          <cx:pt idx="3511">773</cx:pt>
          <cx:pt idx="3512">731</cx:pt>
          <cx:pt idx="3513">411</cx:pt>
          <cx:pt idx="3514">502</cx:pt>
          <cx:pt idx="3515">657</cx:pt>
          <cx:pt idx="3516">913</cx:pt>
          <cx:pt idx="3517">744</cx:pt>
          <cx:pt idx="3518">1052</cx:pt>
          <cx:pt idx="3519">823</cx:pt>
          <cx:pt idx="3520">668</cx:pt>
          <cx:pt idx="3521">823</cx:pt>
          <cx:pt idx="3522">1457</cx:pt>
          <cx:pt idx="3523">823</cx:pt>
          <cx:pt idx="3524">546</cx:pt>
          <cx:pt idx="3525">476</cx:pt>
          <cx:pt idx="3526">610</cx:pt>
          <cx:pt idx="3527">476</cx:pt>
          <cx:pt idx="3528">629</cx:pt>
          <cx:pt idx="3529">1412</cx:pt>
          <cx:pt idx="3530">714</cx:pt>
          <cx:pt idx="3531">523</cx:pt>
          <cx:pt idx="3532">668</cx:pt>
          <cx:pt idx="3533">862</cx:pt>
          <cx:pt idx="3534">862</cx:pt>
          <cx:pt idx="3535">862</cx:pt>
          <cx:pt idx="3536">629</cx:pt>
          <cx:pt idx="3537">1215</cx:pt>
          <cx:pt idx="3538">772</cx:pt>
          <cx:pt idx="3539">655</cx:pt>
          <cx:pt idx="3540">845</cx:pt>
          <cx:pt idx="3541">947</cx:pt>
          <cx:pt idx="3542">823</cx:pt>
          <cx:pt idx="3543">712</cx:pt>
          <cx:pt idx="3544">527</cx:pt>
          <cx:pt idx="3545">1006</cx:pt>
          <cx:pt idx="3546">1006</cx:pt>
          <cx:pt idx="3547">874</cx:pt>
          <cx:pt idx="3548">760</cx:pt>
          <cx:pt idx="3549">516</cx:pt>
          <cx:pt idx="3550">774</cx:pt>
          <cx:pt idx="3551">680</cx:pt>
          <cx:pt idx="3552">396</cx:pt>
          <cx:pt idx="3553">631</cx:pt>
          <cx:pt idx="3554">631</cx:pt>
          <cx:pt idx="3555">484</cx:pt>
          <cx:pt idx="3556">476</cx:pt>
          <cx:pt idx="3557">610</cx:pt>
          <cx:pt idx="3558">476</cx:pt>
          <cx:pt idx="3559">983</cx:pt>
          <cx:pt idx="3560">825</cx:pt>
          <cx:pt idx="3561">1118</cx:pt>
          <cx:pt idx="3562">825</cx:pt>
          <cx:pt idx="3563">862</cx:pt>
          <cx:pt idx="3564">516</cx:pt>
          <cx:pt idx="3565">527</cx:pt>
          <cx:pt idx="3566">913</cx:pt>
          <cx:pt idx="3567">834</cx:pt>
          <cx:pt idx="3568">823</cx:pt>
          <cx:pt idx="3569">502</cx:pt>
          <cx:pt idx="3570">731</cx:pt>
          <cx:pt idx="3571">657</cx:pt>
          <cx:pt idx="3572">502</cx:pt>
          <cx:pt idx="3573">668</cx:pt>
          <cx:pt idx="3574">629</cx:pt>
          <cx:pt idx="3575">999</cx:pt>
          <cx:pt idx="3576">918</cx:pt>
          <cx:pt idx="3577">679</cx:pt>
          <cx:pt idx="3578">679</cx:pt>
          <cx:pt idx="3579">774</cx:pt>
          <cx:pt idx="3580">774</cx:pt>
          <cx:pt idx="3581">988</cx:pt>
          <cx:pt idx="3582">863</cx:pt>
          <cx:pt idx="3583">863</cx:pt>
          <cx:pt idx="3584">919</cx:pt>
          <cx:pt idx="3585">919</cx:pt>
          <cx:pt idx="3586">731</cx:pt>
          <cx:pt idx="3587">984</cx:pt>
          <cx:pt idx="3588">681</cx:pt>
          <cx:pt idx="3589">1190</cx:pt>
          <cx:pt idx="3590">483</cx:pt>
          <cx:pt idx="3591">798</cx:pt>
          <cx:pt idx="3592">874</cx:pt>
          <cx:pt idx="3593">1033</cx:pt>
          <cx:pt idx="3594">668</cx:pt>
          <cx:pt idx="3595">984</cx:pt>
          <cx:pt idx="3596">752</cx:pt>
          <cx:pt idx="3597">919</cx:pt>
          <cx:pt idx="3598">652</cx:pt>
          <cx:pt idx="3599">863</cx:pt>
          <cx:pt idx="3600">863</cx:pt>
          <cx:pt idx="3601">610</cx:pt>
          <cx:pt idx="3602">774</cx:pt>
          <cx:pt idx="3603">774</cx:pt>
          <cx:pt idx="3604">484</cx:pt>
          <cx:pt idx="3605">631</cx:pt>
          <cx:pt idx="3606">680</cx:pt>
          <cx:pt idx="3607">680</cx:pt>
          <cx:pt idx="3608">840</cx:pt>
          <cx:pt idx="3609">840</cx:pt>
          <cx:pt idx="3610">1384</cx:pt>
          <cx:pt idx="3611">1384</cx:pt>
          <cx:pt idx="3612">1094</cx:pt>
          <cx:pt idx="3613">746</cx:pt>
          <cx:pt idx="3614">563</cx:pt>
          <cx:pt idx="3615">682</cx:pt>
          <cx:pt idx="3616">552</cx:pt>
          <cx:pt idx="3617">886</cx:pt>
          <cx:pt idx="3618">502</cx:pt>
          <cx:pt idx="3619">999</cx:pt>
          <cx:pt idx="3620">607</cx:pt>
          <cx:pt idx="3621">773</cx:pt>
          <cx:pt idx="3622">862</cx:pt>
          <cx:pt idx="3623">607</cx:pt>
          <cx:pt idx="3624">839</cx:pt>
          <cx:pt idx="3625">839</cx:pt>
          <cx:pt idx="3626">601</cx:pt>
          <cx:pt idx="3627">601</cx:pt>
          <cx:pt idx="3628">652</cx:pt>
          <cx:pt idx="3629">516</cx:pt>
          <cx:pt idx="3630">760</cx:pt>
          <cx:pt idx="3631">631</cx:pt>
          <cx:pt idx="3632">846</cx:pt>
          <cx:pt idx="3633">773</cx:pt>
          <cx:pt idx="3634">863</cx:pt>
          <cx:pt idx="3635">700</cx:pt>
          <cx:pt idx="3636">913</cx:pt>
          <cx:pt idx="3637">913</cx:pt>
          <cx:pt idx="3638">680</cx:pt>
          <cx:pt idx="3639">554</cx:pt>
          <cx:pt idx="3640">874</cx:pt>
          <cx:pt idx="3641">558</cx:pt>
          <cx:pt idx="3642">709</cx:pt>
          <cx:pt idx="3643">490</cx:pt>
          <cx:pt idx="3644">1159</cx:pt>
          <cx:pt idx="3645">672</cx:pt>
          <cx:pt idx="3646">798</cx:pt>
          <cx:pt idx="3647">902</cx:pt>
          <cx:pt idx="3648">1225</cx:pt>
          <cx:pt idx="3649">527</cx:pt>
          <cx:pt idx="3650">679</cx:pt>
          <cx:pt idx="3651">679</cx:pt>
          <cx:pt idx="3652">679</cx:pt>
          <cx:pt idx="3653">679</cx:pt>
          <cx:pt idx="3654">610</cx:pt>
          <cx:pt idx="3655">476</cx:pt>
          <cx:pt idx="3656">972</cx:pt>
          <cx:pt idx="3657">1094</cx:pt>
          <cx:pt idx="3658">752</cx:pt>
          <cx:pt idx="3659">984</cx:pt>
          <cx:pt idx="3660">840</cx:pt>
          <cx:pt idx="3661">965</cx:pt>
          <cx:pt idx="3662">1308</cx:pt>
          <cx:pt idx="3663">657</cx:pt>
          <cx:pt idx="3664">657</cx:pt>
          <cx:pt idx="3665">657</cx:pt>
          <cx:pt idx="3666">610</cx:pt>
          <cx:pt idx="3667">610</cx:pt>
          <cx:pt idx="3668">490</cx:pt>
          <cx:pt idx="3669">490</cx:pt>
          <cx:pt idx="3670">680</cx:pt>
          <cx:pt idx="3671">752</cx:pt>
          <cx:pt idx="3672">984</cx:pt>
          <cx:pt idx="3673">672</cx:pt>
          <cx:pt idx="3674">995</cx:pt>
          <cx:pt idx="3675">806</cx:pt>
          <cx:pt idx="3676">714</cx:pt>
          <cx:pt idx="3677">793</cx:pt>
          <cx:pt idx="3678">700</cx:pt>
          <cx:pt idx="3679">681</cx:pt>
          <cx:pt idx="3680">866</cx:pt>
          <cx:pt idx="3681">879</cx:pt>
          <cx:pt idx="3682">681</cx:pt>
          <cx:pt idx="3683">752</cx:pt>
          <cx:pt idx="3684">773</cx:pt>
          <cx:pt idx="3685">963</cx:pt>
          <cx:pt idx="3686">661</cx:pt>
          <cx:pt idx="3687">698</cx:pt>
          <cx:pt idx="3688">959</cx:pt>
          <cx:pt idx="3689">773</cx:pt>
          <cx:pt idx="3690">798</cx:pt>
          <cx:pt idx="3691">622</cx:pt>
          <cx:pt idx="3692">680</cx:pt>
          <cx:pt idx="3693">680</cx:pt>
          <cx:pt idx="3694">502</cx:pt>
          <cx:pt idx="3695">631</cx:pt>
          <cx:pt idx="3696">1140</cx:pt>
          <cx:pt idx="3697">830</cx:pt>
          <cx:pt idx="3698">657</cx:pt>
          <cx:pt idx="3699">1332</cx:pt>
          <cx:pt idx="3700">1140</cx:pt>
          <cx:pt idx="3701">984</cx:pt>
          <cx:pt idx="3702">984</cx:pt>
          <cx:pt idx="3703">629</cx:pt>
          <cx:pt idx="3704">999</cx:pt>
          <cx:pt idx="3705">698</cx:pt>
          <cx:pt idx="3706">698</cx:pt>
          <cx:pt idx="3707">746</cx:pt>
          <cx:pt idx="3708">879</cx:pt>
          <cx:pt idx="3709">700</cx:pt>
          <cx:pt idx="3710">866</cx:pt>
          <cx:pt idx="3711">963</cx:pt>
          <cx:pt idx="3712">972</cx:pt>
          <cx:pt idx="3713">1512</cx:pt>
          <cx:pt idx="3714">680</cx:pt>
          <cx:pt idx="3715">680</cx:pt>
          <cx:pt idx="3716">668</cx:pt>
          <cx:pt idx="3717">668</cx:pt>
          <cx:pt idx="3718">668</cx:pt>
          <cx:pt idx="3719">705</cx:pt>
          <cx:pt idx="3720">825</cx:pt>
          <cx:pt idx="3721">616</cx:pt>
          <cx:pt idx="3722">1095</cx:pt>
          <cx:pt idx="3723">761</cx:pt>
          <cx:pt idx="3724">610</cx:pt>
          <cx:pt idx="3725">610</cx:pt>
          <cx:pt idx="3726">490</cx:pt>
          <cx:pt idx="3727">951</cx:pt>
          <cx:pt idx="3728">610</cx:pt>
          <cx:pt idx="3729">863</cx:pt>
          <cx:pt idx="3730">671</cx:pt>
          <cx:pt idx="3731">863</cx:pt>
          <cx:pt idx="3732">629</cx:pt>
          <cx:pt idx="3733">1147</cx:pt>
          <cx:pt idx="3734">610</cx:pt>
          <cx:pt idx="3735">490</cx:pt>
          <cx:pt idx="3736">490</cx:pt>
          <cx:pt idx="3737">610</cx:pt>
          <cx:pt idx="3738">476</cx:pt>
          <cx:pt idx="3739">610</cx:pt>
          <cx:pt idx="3740">705</cx:pt>
          <cx:pt idx="3741">476</cx:pt>
          <cx:pt idx="3742">825</cx:pt>
          <cx:pt idx="3743">668</cx:pt>
          <cx:pt idx="3744">668</cx:pt>
          <cx:pt idx="3745">484</cx:pt>
          <cx:pt idx="3746">701</cx:pt>
          <cx:pt idx="3747">527</cx:pt>
          <cx:pt idx="3748">680</cx:pt>
          <cx:pt idx="3749">663</cx:pt>
          <cx:pt idx="3750">656</cx:pt>
          <cx:pt idx="3751">853</cx:pt>
          <cx:pt idx="3752">963</cx:pt>
          <cx:pt idx="3753">963</cx:pt>
          <cx:pt idx="3754">679</cx:pt>
          <cx:pt idx="3755">567</cx:pt>
          <cx:pt idx="3756">773</cx:pt>
          <cx:pt idx="3757">698</cx:pt>
          <cx:pt idx="3758">523</cx:pt>
          <cx:pt idx="3759">712</cx:pt>
          <cx:pt idx="3760">914</cx:pt>
          <cx:pt idx="3761">1095</cx:pt>
          <cx:pt idx="3762">914</cx:pt>
          <cx:pt idx="3763">914</cx:pt>
          <cx:pt idx="3764">823</cx:pt>
          <cx:pt idx="3765">919</cx:pt>
          <cx:pt idx="3766">668</cx:pt>
          <cx:pt idx="3767">919</cx:pt>
          <cx:pt idx="3768">1057</cx:pt>
          <cx:pt idx="3769">823</cx:pt>
          <cx:pt idx="3770">423</cx:pt>
          <cx:pt idx="3771">925</cx:pt>
          <cx:pt idx="3772">1203</cx:pt>
          <cx:pt idx="3773">698</cx:pt>
          <cx:pt idx="3774">610</cx:pt>
          <cx:pt idx="3775">705</cx:pt>
          <cx:pt idx="3776">959</cx:pt>
          <cx:pt idx="3777">636</cx:pt>
          <cx:pt idx="3778">874</cx:pt>
          <cx:pt idx="3779">680</cx:pt>
          <cx:pt idx="3780">476</cx:pt>
          <cx:pt idx="3781">490</cx:pt>
          <cx:pt idx="3782">963</cx:pt>
          <cx:pt idx="3783">639</cx:pt>
          <cx:pt idx="3784">679</cx:pt>
          <cx:pt idx="3785">527</cx:pt>
          <cx:pt idx="3786">679</cx:pt>
          <cx:pt idx="3787">610</cx:pt>
          <cx:pt idx="3788">490</cx:pt>
          <cx:pt idx="3789">652</cx:pt>
          <cx:pt idx="3790">610</cx:pt>
          <cx:pt idx="3791">610</cx:pt>
          <cx:pt idx="3792">698</cx:pt>
          <cx:pt idx="3793">913</cx:pt>
          <cx:pt idx="3794">564</cx:pt>
          <cx:pt idx="3795">823</cx:pt>
          <cx:pt idx="3796">679</cx:pt>
          <cx:pt idx="3797">919</cx:pt>
          <cx:pt idx="3798">823</cx:pt>
          <cx:pt idx="3799">527</cx:pt>
          <cx:pt idx="3800">552</cx:pt>
          <cx:pt idx="3801">680</cx:pt>
          <cx:pt idx="3802">879</cx:pt>
          <cx:pt idx="3803">527</cx:pt>
          <cx:pt idx="3804">679</cx:pt>
          <cx:pt idx="3805">999</cx:pt>
          <cx:pt idx="3806">862</cx:pt>
          <cx:pt idx="3807">862</cx:pt>
          <cx:pt idx="3808">516</cx:pt>
          <cx:pt idx="3809">436</cx:pt>
          <cx:pt idx="3810">774</cx:pt>
          <cx:pt idx="3811">774</cx:pt>
          <cx:pt idx="3812">774</cx:pt>
          <cx:pt idx="3813">731</cx:pt>
          <cx:pt idx="3814">657</cx:pt>
          <cx:pt idx="3815">705</cx:pt>
          <cx:pt idx="3816">476</cx:pt>
          <cx:pt idx="3817">866</cx:pt>
          <cx:pt idx="3818">681</cx:pt>
          <cx:pt idx="3819">681</cx:pt>
          <cx:pt idx="3820">681</cx:pt>
          <cx:pt idx="3821">879</cx:pt>
          <cx:pt idx="3822">681</cx:pt>
          <cx:pt idx="3823">1132</cx:pt>
          <cx:pt idx="3824">516</cx:pt>
          <cx:pt idx="3825">504</cx:pt>
          <cx:pt idx="3826">746</cx:pt>
          <cx:pt idx="3827">548</cx:pt>
          <cx:pt idx="3828">995</cx:pt>
          <cx:pt idx="3829">947</cx:pt>
          <cx:pt idx="3830">524</cx:pt>
          <cx:pt idx="3831">705</cx:pt>
          <cx:pt idx="3832">636</cx:pt>
          <cx:pt idx="3833">516</cx:pt>
          <cx:pt idx="3834">523</cx:pt>
          <cx:pt idx="3835">760</cx:pt>
          <cx:pt idx="3836">760</cx:pt>
          <cx:pt idx="3837">576</cx:pt>
          <cx:pt idx="3838">484</cx:pt>
          <cx:pt idx="3839">863</cx:pt>
          <cx:pt idx="3840">774</cx:pt>
          <cx:pt idx="3841">774</cx:pt>
          <cx:pt idx="3842">952</cx:pt>
          <cx:pt idx="3843">629</cx:pt>
          <cx:pt idx="3844">840</cx:pt>
          <cx:pt idx="3845">947</cx:pt>
          <cx:pt idx="3846">947</cx:pt>
          <cx:pt idx="3847">947</cx:pt>
          <cx:pt idx="3848">712</cx:pt>
          <cx:pt idx="3849">712</cx:pt>
          <cx:pt idx="3850">679</cx:pt>
          <cx:pt idx="3851">527</cx:pt>
          <cx:pt idx="3852">1095</cx:pt>
          <cx:pt idx="3853">840</cx:pt>
          <cx:pt idx="3854">840</cx:pt>
          <cx:pt idx="3855">1147</cx:pt>
          <cx:pt idx="3856">1147</cx:pt>
          <cx:pt idx="3857">714</cx:pt>
          <cx:pt idx="3858">523</cx:pt>
          <cx:pt idx="3859">668</cx:pt>
          <cx:pt idx="3860">423</cx:pt>
          <cx:pt idx="3861">546</cx:pt>
          <cx:pt idx="3862">548</cx:pt>
          <cx:pt idx="3863">845</cx:pt>
          <cx:pt idx="3864">760</cx:pt>
          <cx:pt idx="3865">680</cx:pt>
          <cx:pt idx="3866">516</cx:pt>
          <cx:pt idx="3867">760</cx:pt>
          <cx:pt idx="3868">825</cx:pt>
          <cx:pt idx="3869">668</cx:pt>
          <cx:pt idx="3870">668</cx:pt>
          <cx:pt idx="3871">821</cx:pt>
          <cx:pt idx="3872">712</cx:pt>
          <cx:pt idx="3873">679</cx:pt>
          <cx:pt idx="3874">631</cx:pt>
          <cx:pt idx="3875">1140</cx:pt>
          <cx:pt idx="3876">779</cx:pt>
          <cx:pt idx="3877">863</cx:pt>
          <cx:pt idx="3878">559</cx:pt>
          <cx:pt idx="3879">497</cx:pt>
          <cx:pt idx="3880">862</cx:pt>
          <cx:pt idx="3881">902</cx:pt>
          <cx:pt idx="3882">788</cx:pt>
          <cx:pt idx="3883">972</cx:pt>
          <cx:pt idx="3884">1512</cx:pt>
          <cx:pt idx="3885">788</cx:pt>
          <cx:pt idx="3886">863</cx:pt>
          <cx:pt idx="3887">947</cx:pt>
          <cx:pt idx="3888">839</cx:pt>
          <cx:pt idx="3889">610</cx:pt>
          <cx:pt idx="3890">610</cx:pt>
          <cx:pt idx="3891">610</cx:pt>
          <cx:pt idx="3892">610</cx:pt>
          <cx:pt idx="3893">680</cx:pt>
          <cx:pt idx="3894">680</cx:pt>
          <cx:pt idx="3895">774</cx:pt>
          <cx:pt idx="3896">879</cx:pt>
          <cx:pt idx="3897">999</cx:pt>
          <cx:pt idx="3898">862</cx:pt>
          <cx:pt idx="3899">839</cx:pt>
          <cx:pt idx="3900">829</cx:pt>
          <cx:pt idx="3901">829</cx:pt>
          <cx:pt idx="3902">1236</cx:pt>
          <cx:pt idx="3903">810</cx:pt>
          <cx:pt idx="3904">773</cx:pt>
          <cx:pt idx="3905">840</cx:pt>
          <cx:pt idx="3906">788</cx:pt>
          <cx:pt idx="3907">631</cx:pt>
          <cx:pt idx="3908">886</cx:pt>
          <cx:pt idx="3909">700</cx:pt>
          <cx:pt idx="3910">564</cx:pt>
          <cx:pt idx="3911">610</cx:pt>
          <cx:pt idx="3912">610</cx:pt>
          <cx:pt idx="3913">610</cx:pt>
          <cx:pt idx="3914">752</cx:pt>
          <cx:pt idx="3915">1159</cx:pt>
          <cx:pt idx="3916">668</cx:pt>
          <cx:pt idx="3917">523</cx:pt>
          <cx:pt idx="3918">668</cx:pt>
          <cx:pt idx="3919">668</cx:pt>
          <cx:pt idx="3920">668</cx:pt>
          <cx:pt idx="3921">679</cx:pt>
          <cx:pt idx="3922">913</cx:pt>
          <cx:pt idx="3923">913</cx:pt>
          <cx:pt idx="3924">731</cx:pt>
          <cx:pt idx="3925">629</cx:pt>
          <cx:pt idx="3926">668</cx:pt>
          <cx:pt idx="3927">679</cx:pt>
          <cx:pt idx="3928">679</cx:pt>
          <cx:pt idx="3929">769</cx:pt>
          <cx:pt idx="3930">984</cx:pt>
          <cx:pt idx="3931">1006</cx:pt>
          <cx:pt idx="3932">527</cx:pt>
          <cx:pt idx="3933">548</cx:pt>
          <cx:pt idx="3934">863</cx:pt>
          <cx:pt idx="3935">863</cx:pt>
          <cx:pt idx="3936">863</cx:pt>
          <cx:pt idx="3937">668</cx:pt>
          <cx:pt idx="3938">490</cx:pt>
          <cx:pt idx="3939">999</cx:pt>
          <cx:pt idx="3940">521</cx:pt>
          <cx:pt idx="3941">975</cx:pt>
          <cx:pt idx="3942">601</cx:pt>
          <cx:pt idx="3943">698</cx:pt>
          <cx:pt idx="3944">774</cx:pt>
          <cx:pt idx="3945">881</cx:pt>
          <cx:pt idx="3946">863</cx:pt>
          <cx:pt idx="3947">652</cx:pt>
          <cx:pt idx="3948">652</cx:pt>
          <cx:pt idx="3949">701</cx:pt>
          <cx:pt idx="3950">698</cx:pt>
          <cx:pt idx="3951">862</cx:pt>
          <cx:pt idx="3952">862</cx:pt>
          <cx:pt idx="3953">679</cx:pt>
          <cx:pt idx="3954">679</cx:pt>
          <cx:pt idx="3955">712</cx:pt>
          <cx:pt idx="3956">668</cx:pt>
          <cx:pt idx="3957">823</cx:pt>
          <cx:pt idx="3958">657</cx:pt>
          <cx:pt idx="3959">731</cx:pt>
          <cx:pt idx="3960">823</cx:pt>
          <cx:pt idx="3961">919</cx:pt>
          <cx:pt idx="3962">668</cx:pt>
          <cx:pt idx="3963">902</cx:pt>
          <cx:pt idx="3964">902</cx:pt>
          <cx:pt idx="3965">657</cx:pt>
          <cx:pt idx="3966">1333</cx:pt>
          <cx:pt idx="3967">668</cx:pt>
          <cx:pt idx="3968">947</cx:pt>
          <cx:pt idx="3969">733</cx:pt>
          <cx:pt idx="3970">631</cx:pt>
          <cx:pt idx="3971">746</cx:pt>
          <cx:pt idx="3972">999</cx:pt>
          <cx:pt idx="3973">671</cx:pt>
          <cx:pt idx="3974">593</cx:pt>
          <cx:pt idx="3975">947</cx:pt>
          <cx:pt idx="3976">671</cx:pt>
          <cx:pt idx="3977">984</cx:pt>
          <cx:pt idx="3978">984</cx:pt>
          <cx:pt idx="3979">668</cx:pt>
          <cx:pt idx="3980">668</cx:pt>
          <cx:pt idx="3981">668</cx:pt>
          <cx:pt idx="3982">610</cx:pt>
          <cx:pt idx="3983">657</cx:pt>
          <cx:pt idx="3984">411</cx:pt>
          <cx:pt idx="3985">1644</cx:pt>
          <cx:pt idx="3986">657</cx:pt>
          <cx:pt idx="3987">516</cx:pt>
          <cx:pt idx="3988">680</cx:pt>
          <cx:pt idx="3989">773</cx:pt>
          <cx:pt idx="3990">610</cx:pt>
          <cx:pt idx="3991">490</cx:pt>
          <cx:pt idx="3992">705</cx:pt>
          <cx:pt idx="3993">610</cx:pt>
          <cx:pt idx="3994">610</cx:pt>
          <cx:pt idx="3995">947</cx:pt>
          <cx:pt idx="3996">793</cx:pt>
          <cx:pt idx="3997">793</cx:pt>
          <cx:pt idx="3998">564</cx:pt>
          <cx:pt idx="3999">1398</cx:pt>
          <cx:pt idx="4000">884</cx:pt>
          <cx:pt idx="4001">1749</cx:pt>
          <cx:pt idx="4002">863</cx:pt>
          <cx:pt idx="4003">671</cx:pt>
          <cx:pt idx="4004">671</cx:pt>
          <cx:pt idx="4005">863</cx:pt>
          <cx:pt idx="4006">863</cx:pt>
          <cx:pt idx="4007">863</cx:pt>
          <cx:pt idx="4008">661</cx:pt>
          <cx:pt idx="4009">731</cx:pt>
          <cx:pt idx="4010">902</cx:pt>
          <cx:pt idx="4011">1033</cx:pt>
          <cx:pt idx="4012">1215</cx:pt>
          <cx:pt idx="4013">913</cx:pt>
          <cx:pt idx="4014">913</cx:pt>
          <cx:pt idx="4015">972</cx:pt>
          <cx:pt idx="4016">629</cx:pt>
          <cx:pt idx="4017">862</cx:pt>
          <cx:pt idx="4018">825</cx:pt>
          <cx:pt idx="4019">825</cx:pt>
          <cx:pt idx="4020">513</cx:pt>
          <cx:pt idx="4021">773</cx:pt>
          <cx:pt idx="4022">516</cx:pt>
          <cx:pt idx="4023">576</cx:pt>
          <cx:pt idx="4024">661</cx:pt>
          <cx:pt idx="4025">1332</cx:pt>
          <cx:pt idx="4026">576</cx:pt>
          <cx:pt idx="4027">629</cx:pt>
          <cx:pt idx="4028">862</cx:pt>
          <cx:pt idx="4029">680</cx:pt>
          <cx:pt idx="4030">564</cx:pt>
          <cx:pt idx="4031">874</cx:pt>
          <cx:pt idx="4032">769</cx:pt>
          <cx:pt idx="4033">823</cx:pt>
          <cx:pt idx="4034">476</cx:pt>
          <cx:pt idx="4035">610</cx:pt>
          <cx:pt idx="4036">610</cx:pt>
          <cx:pt idx="4037">1000</cx:pt>
          <cx:pt idx="4038">913</cx:pt>
          <cx:pt idx="4039">422</cx:pt>
          <cx:pt idx="4040">468</cx:pt>
          <cx:pt idx="4041">810</cx:pt>
          <cx:pt idx="4042">879</cx:pt>
          <cx:pt idx="4043">972</cx:pt>
          <cx:pt idx="4044">834</cx:pt>
          <cx:pt idx="4045">834</cx:pt>
          <cx:pt idx="4046">1068</cx:pt>
          <cx:pt idx="4047">788</cx:pt>
          <cx:pt idx="4048">700</cx:pt>
          <cx:pt idx="4049">952</cx:pt>
          <cx:pt idx="4050">785</cx:pt>
          <cx:pt idx="4051">1159</cx:pt>
          <cx:pt idx="4052">1159</cx:pt>
          <cx:pt idx="4053">928</cx:pt>
          <cx:pt idx="4054">610</cx:pt>
          <cx:pt idx="4055">610</cx:pt>
          <cx:pt idx="4056">984</cx:pt>
          <cx:pt idx="4057">490</cx:pt>
          <cx:pt idx="4058">516</cx:pt>
          <cx:pt idx="4059">516</cx:pt>
          <cx:pt idx="4060">769</cx:pt>
          <cx:pt idx="4061">712</cx:pt>
          <cx:pt idx="4062">671</cx:pt>
          <cx:pt idx="4063">671</cx:pt>
          <cx:pt idx="4064">523</cx:pt>
          <cx:pt idx="4065">668</cx:pt>
          <cx:pt idx="4066">714</cx:pt>
          <cx:pt idx="4067">714</cx:pt>
          <cx:pt idx="4068">610</cx:pt>
          <cx:pt idx="4069">863</cx:pt>
          <cx:pt idx="4070">863</cx:pt>
          <cx:pt idx="4071">863</cx:pt>
          <cx:pt idx="4072">863</cx:pt>
          <cx:pt idx="4073">863</cx:pt>
          <cx:pt idx="4074">1035</cx:pt>
          <cx:pt idx="4075">1035</cx:pt>
          <cx:pt idx="4076">773</cx:pt>
          <cx:pt idx="4077">1299</cx:pt>
          <cx:pt idx="4078">999</cx:pt>
          <cx:pt idx="4079">657</cx:pt>
          <cx:pt idx="4080">548</cx:pt>
          <cx:pt idx="4081">527</cx:pt>
          <cx:pt idx="4082">1006</cx:pt>
          <cx:pt idx="4083">947</cx:pt>
          <cx:pt idx="4084">490</cx:pt>
          <cx:pt idx="4085">1237</cx:pt>
          <cx:pt idx="4086">863</cx:pt>
          <cx:pt idx="4087">657</cx:pt>
          <cx:pt idx="4088">972</cx:pt>
          <cx:pt idx="4089">657</cx:pt>
          <cx:pt idx="4090">411</cx:pt>
          <cx:pt idx="4091">679</cx:pt>
          <cx:pt idx="4092">679</cx:pt>
          <cx:pt idx="4093">679</cx:pt>
          <cx:pt idx="4094">679</cx:pt>
          <cx:pt idx="4095">679</cx:pt>
          <cx:pt idx="4096">769</cx:pt>
          <cx:pt idx="4097">679</cx:pt>
          <cx:pt idx="4098">1436</cx:pt>
          <cx:pt idx="4099">527</cx:pt>
          <cx:pt idx="4100">823</cx:pt>
          <cx:pt idx="4101">823</cx:pt>
          <cx:pt idx="4102">773</cx:pt>
          <cx:pt idx="4103">823</cx:pt>
          <cx:pt idx="4104">663</cx:pt>
          <cx:pt idx="4105">801</cx:pt>
          <cx:pt idx="4106">581</cx:pt>
          <cx:pt idx="4107">947</cx:pt>
          <cx:pt idx="4108">671</cx:pt>
          <cx:pt idx="4109">714</cx:pt>
          <cx:pt idx="4110">668</cx:pt>
          <cx:pt idx="4111">564</cx:pt>
          <cx:pt idx="4112">714</cx:pt>
          <cx:pt idx="4113">714</cx:pt>
          <cx:pt idx="4114">668</cx:pt>
          <cx:pt idx="4115">668</cx:pt>
          <cx:pt idx="4116">668</cx:pt>
          <cx:pt idx="4117">523</cx:pt>
          <cx:pt idx="4118">913</cx:pt>
          <cx:pt idx="4119">516</cx:pt>
          <cx:pt idx="4120">680</cx:pt>
          <cx:pt idx="4121">731</cx:pt>
          <cx:pt idx="4122">919</cx:pt>
          <cx:pt idx="4123">788</cx:pt>
          <cx:pt idx="4124">862</cx:pt>
          <cx:pt idx="4125">497</cx:pt>
          <cx:pt idx="4126">1121</cx:pt>
          <cx:pt idx="4127">680</cx:pt>
          <cx:pt idx="4128">736</cx:pt>
          <cx:pt idx="4129">1094</cx:pt>
          <cx:pt idx="4130">963</cx:pt>
          <cx:pt idx="4131">963</cx:pt>
          <cx:pt idx="4132">474</cx:pt>
          <cx:pt idx="4133">919</cx:pt>
          <cx:pt idx="4134">919</cx:pt>
          <cx:pt idx="4135">548</cx:pt>
          <cx:pt idx="4136">760</cx:pt>
          <cx:pt idx="4137">863</cx:pt>
          <cx:pt idx="4138">863</cx:pt>
          <cx:pt idx="4139">863</cx:pt>
          <cx:pt idx="4140">913</cx:pt>
          <cx:pt idx="4141">698</cx:pt>
          <cx:pt idx="4142">698</cx:pt>
          <cx:pt idx="4143">576</cx:pt>
          <cx:pt idx="4144">631</cx:pt>
          <cx:pt idx="4145">680</cx:pt>
          <cx:pt idx="4146">902</cx:pt>
          <cx:pt idx="4147">887</cx:pt>
          <cx:pt idx="4148">1020</cx:pt>
          <cx:pt idx="4149">1052</cx:pt>
          <cx:pt idx="4150">705</cx:pt>
          <cx:pt idx="4151">610</cx:pt>
          <cx:pt idx="4152">705</cx:pt>
          <cx:pt idx="4153">705</cx:pt>
          <cx:pt idx="4154">610</cx:pt>
          <cx:pt idx="4155">863</cx:pt>
          <cx:pt idx="4156">863</cx:pt>
          <cx:pt idx="4157">681</cx:pt>
          <cx:pt idx="4158">680</cx:pt>
          <cx:pt idx="4159">680</cx:pt>
          <cx:pt idx="4160">679</cx:pt>
          <cx:pt idx="4161">531</cx:pt>
          <cx:pt idx="4162">913</cx:pt>
          <cx:pt idx="4163">589</cx:pt>
          <cx:pt idx="4164">527</cx:pt>
          <cx:pt idx="4165">527</cx:pt>
          <cx:pt idx="4166">840</cx:pt>
          <cx:pt idx="4167">502</cx:pt>
          <cx:pt idx="4168">793</cx:pt>
          <cx:pt idx="4169">629</cx:pt>
          <cx:pt idx="4170">841</cx:pt>
          <cx:pt idx="4171">1436</cx:pt>
          <cx:pt idx="4172">679</cx:pt>
          <cx:pt idx="4173">516</cx:pt>
          <cx:pt idx="4174">947</cx:pt>
          <cx:pt idx="4175">950</cx:pt>
          <cx:pt idx="4176">657</cx:pt>
          <cx:pt idx="4177">679</cx:pt>
          <cx:pt idx="4178">679</cx:pt>
          <cx:pt idx="4179">1094</cx:pt>
          <cx:pt idx="4180">963</cx:pt>
          <cx:pt idx="4181">1035</cx:pt>
          <cx:pt idx="4182">436</cx:pt>
          <cx:pt idx="4183">680</cx:pt>
          <cx:pt idx="4184">846</cx:pt>
          <cx:pt idx="4185">829</cx:pt>
          <cx:pt idx="4186">657</cx:pt>
          <cx:pt idx="4187">700</cx:pt>
          <cx:pt idx="4188">983</cx:pt>
          <cx:pt idx="4189">817</cx:pt>
          <cx:pt idx="4190">887</cx:pt>
          <cx:pt idx="4191">975</cx:pt>
          <cx:pt idx="4192">975</cx:pt>
          <cx:pt idx="4193">712</cx:pt>
          <cx:pt idx="4194">712</cx:pt>
          <cx:pt idx="4195">589</cx:pt>
          <cx:pt idx="4196">988</cx:pt>
          <cx:pt idx="4197">760</cx:pt>
          <cx:pt idx="4198">680</cx:pt>
          <cx:pt idx="4199">874</cx:pt>
          <cx:pt idx="4200">874</cx:pt>
          <cx:pt idx="4201">502</cx:pt>
          <cx:pt idx="4202">817</cx:pt>
          <cx:pt idx="4203">711</cx:pt>
          <cx:pt idx="4204">668</cx:pt>
          <cx:pt idx="4205">629</cx:pt>
          <cx:pt idx="4206">840</cx:pt>
          <cx:pt idx="4207">840</cx:pt>
          <cx:pt idx="4208">698</cx:pt>
          <cx:pt idx="4209">671</cx:pt>
          <cx:pt idx="4210">863</cx:pt>
          <cx:pt idx="4211">779</cx:pt>
          <cx:pt idx="4212">671</cx:pt>
          <cx:pt idx="4213">527</cx:pt>
          <cx:pt idx="4214">679</cx:pt>
          <cx:pt idx="4215">679</cx:pt>
          <cx:pt idx="4216">680</cx:pt>
          <cx:pt idx="4217">712</cx:pt>
          <cx:pt idx="4218">825</cx:pt>
          <cx:pt idx="4219">652</cx:pt>
          <cx:pt idx="4220">668</cx:pt>
          <cx:pt idx="4221">527</cx:pt>
          <cx:pt idx="4222">453</cx:pt>
          <cx:pt idx="4223">887</cx:pt>
          <cx:pt idx="4224">679</cx:pt>
          <cx:pt idx="4225">823</cx:pt>
          <cx:pt idx="4226">705</cx:pt>
          <cx:pt idx="4227">610</cx:pt>
          <cx:pt idx="4228">1036</cx:pt>
          <cx:pt idx="4229">1317</cx:pt>
          <cx:pt idx="4230">821</cx:pt>
          <cx:pt idx="4231">668</cx:pt>
          <cx:pt idx="4232">668</cx:pt>
          <cx:pt idx="4233">983</cx:pt>
          <cx:pt idx="4234">712</cx:pt>
          <cx:pt idx="4235">794</cx:pt>
          <cx:pt idx="4236">679</cx:pt>
          <cx:pt idx="4237">436</cx:pt>
          <cx:pt idx="4238">862</cx:pt>
          <cx:pt idx="4239">680</cx:pt>
          <cx:pt idx="4240">516</cx:pt>
          <cx:pt idx="4241">516</cx:pt>
          <cx:pt idx="4242">610</cx:pt>
          <cx:pt idx="4243">490</cx:pt>
          <cx:pt idx="4244">490</cx:pt>
          <cx:pt idx="4245">984</cx:pt>
          <cx:pt idx="4246">984</cx:pt>
          <cx:pt idx="4247">752</cx:pt>
          <cx:pt idx="4248">1006</cx:pt>
          <cx:pt idx="4249">1006</cx:pt>
          <cx:pt idx="4250">984</cx:pt>
          <cx:pt idx="4251">698</cx:pt>
          <cx:pt idx="4252">913</cx:pt>
          <cx:pt idx="4253">774</cx:pt>
          <cx:pt idx="4254">631</cx:pt>
          <cx:pt idx="4255">631</cx:pt>
          <cx:pt idx="4256">657</cx:pt>
          <cx:pt idx="4257">629</cx:pt>
          <cx:pt idx="4258">484</cx:pt>
          <cx:pt idx="4259">484</cx:pt>
          <cx:pt idx="4260">631</cx:pt>
          <cx:pt idx="4261">484</cx:pt>
          <cx:pt idx="4262">746</cx:pt>
          <cx:pt idx="4263">629</cx:pt>
          <cx:pt idx="4264">497</cx:pt>
          <cx:pt idx="4265">497</cx:pt>
          <cx:pt idx="4266">497</cx:pt>
          <cx:pt idx="4267">951</cx:pt>
          <cx:pt idx="4268">513</cx:pt>
          <cx:pt idx="4269">513</cx:pt>
          <cx:pt idx="4270">601</cx:pt>
          <cx:pt idx="4271">631</cx:pt>
          <cx:pt idx="4272">468</cx:pt>
          <cx:pt idx="4273">679</cx:pt>
          <cx:pt idx="4274">698</cx:pt>
          <cx:pt idx="4275">712</cx:pt>
          <cx:pt idx="4276">1644</cx:pt>
          <cx:pt idx="4277">527</cx:pt>
          <cx:pt idx="4278">657</cx:pt>
          <cx:pt idx="4279">657</cx:pt>
          <cx:pt idx="4280">984</cx:pt>
          <cx:pt idx="4281">668</cx:pt>
          <cx:pt idx="4282">668</cx:pt>
          <cx:pt idx="4283">668</cx:pt>
          <cx:pt idx="4284">774</cx:pt>
          <cx:pt idx="4285">680</cx:pt>
          <cx:pt idx="4286">963</cx:pt>
          <cx:pt idx="4287">519</cx:pt>
          <cx:pt idx="4288">658</cx:pt>
          <cx:pt idx="4289">947</cx:pt>
          <cx:pt idx="4290">657</cx:pt>
          <cx:pt idx="4291">833</cx:pt>
          <cx:pt idx="4292">827</cx:pt>
          <cx:pt idx="4293">881</cx:pt>
          <cx:pt idx="4294">680</cx:pt>
          <cx:pt idx="4295">576</cx:pt>
          <cx:pt idx="4296">1140</cx:pt>
          <cx:pt idx="4297">975</cx:pt>
          <cx:pt idx="4298">497</cx:pt>
          <cx:pt idx="4299">680</cx:pt>
          <cx:pt idx="4300">834</cx:pt>
          <cx:pt idx="4301">681</cx:pt>
          <cx:pt idx="4302">902</cx:pt>
          <cx:pt idx="4303">601</cx:pt>
          <cx:pt idx="4304">1457</cx:pt>
          <cx:pt idx="4305">1672</cx:pt>
          <cx:pt idx="4306">752</cx:pt>
          <cx:pt idx="4307">1006</cx:pt>
          <cx:pt idx="4308">798</cx:pt>
          <cx:pt idx="4309">607</cx:pt>
          <cx:pt idx="4310">807</cx:pt>
          <cx:pt idx="4311">1328</cx:pt>
          <cx:pt idx="4312">709</cx:pt>
          <cx:pt idx="4313">827</cx:pt>
          <cx:pt idx="4314">502</cx:pt>
          <cx:pt idx="4315">714</cx:pt>
          <cx:pt idx="4316">668</cx:pt>
          <cx:pt idx="4317">920</cx:pt>
          <cx:pt idx="4318">731</cx:pt>
          <cx:pt idx="4319">772</cx:pt>
          <cx:pt idx="4320">788</cx:pt>
          <cx:pt idx="4321">675</cx:pt>
          <cx:pt idx="4322">679</cx:pt>
          <cx:pt idx="4323">2174</cx:pt>
          <cx:pt idx="4324">2174</cx:pt>
          <cx:pt idx="4325">668</cx:pt>
          <cx:pt idx="4326">605</cx:pt>
          <cx:pt idx="4327">908</cx:pt>
          <cx:pt idx="4328">1044</cx:pt>
          <cx:pt idx="4329">908</cx:pt>
          <cx:pt idx="4330">904</cx:pt>
          <cx:pt idx="4331">1042</cx:pt>
          <cx:pt idx="4332">906</cx:pt>
          <cx:pt idx="4333">813</cx:pt>
          <cx:pt idx="4334">1328</cx:pt>
          <cx:pt idx="4335">727</cx:pt>
          <cx:pt idx="4336">938</cx:pt>
          <cx:pt idx="4337">918</cx:pt>
          <cx:pt idx="4338">1094</cx:pt>
          <cx:pt idx="4339">972</cx:pt>
          <cx:pt idx="4340">1188</cx:pt>
          <cx:pt idx="4341">1094</cx:pt>
          <cx:pt idx="4342">918</cx:pt>
          <cx:pt idx="4343">698</cx:pt>
          <cx:pt idx="4344">1532</cx:pt>
          <cx:pt idx="4345">1562</cx:pt>
          <cx:pt idx="4346">902</cx:pt>
          <cx:pt idx="4347">627</cx:pt>
          <cx:pt idx="4348">997</cx:pt>
          <cx:pt idx="4349">997</cx:pt>
          <cx:pt idx="4350">1036</cx:pt>
          <cx:pt idx="4351">746</cx:pt>
          <cx:pt idx="4352">490</cx:pt>
          <cx:pt idx="4353">774</cx:pt>
          <cx:pt idx="4354">1127</cx:pt>
          <cx:pt idx="4355">472</cx:pt>
          <cx:pt idx="4356">1034</cx:pt>
          <cx:pt idx="4357">773</cx:pt>
          <cx:pt idx="4358">502</cx:pt>
          <cx:pt idx="4359">1094</cx:pt>
          <cx:pt idx="4360">1017</cx:pt>
          <cx:pt idx="4361">553</cx:pt>
          <cx:pt idx="4362">773</cx:pt>
          <cx:pt idx="4363">1121</cx:pt>
          <cx:pt idx="4364">691</cx:pt>
          <cx:pt idx="4365">963</cx:pt>
          <cx:pt idx="4366">527</cx:pt>
          <cx:pt idx="4367">1266</cx:pt>
          <cx:pt idx="4368">746</cx:pt>
          <cx:pt idx="4369">601</cx:pt>
          <cx:pt idx="4370">863</cx:pt>
          <cx:pt idx="4371">863</cx:pt>
          <cx:pt idx="4372">681</cx:pt>
          <cx:pt idx="4373">517</cx:pt>
          <cx:pt idx="4374">1042</cx:pt>
          <cx:pt idx="4375">456</cx:pt>
          <cx:pt idx="4376">874</cx:pt>
          <cx:pt idx="4377">1132</cx:pt>
          <cx:pt idx="4378">784</cx:pt>
          <cx:pt idx="4379">1187</cx:pt>
          <cx:pt idx="4380">548</cx:pt>
          <cx:pt idx="4381">960</cx:pt>
          <cx:pt idx="4382">1420</cx:pt>
          <cx:pt idx="4383">1100</cx:pt>
          <cx:pt idx="4384">1420</cx:pt>
          <cx:pt idx="4385">1168</cx:pt>
          <cx:pt idx="4386">1190</cx:pt>
          <cx:pt idx="4387">817</cx:pt>
          <cx:pt idx="4388">1175</cx:pt>
          <cx:pt idx="4389">1175</cx:pt>
          <cx:pt idx="4390">903</cx:pt>
          <cx:pt idx="4391">652</cx:pt>
          <cx:pt idx="4392">834</cx:pt>
          <cx:pt idx="4393">834</cx:pt>
          <cx:pt idx="4394">1121</cx:pt>
          <cx:pt idx="4395">663</cx:pt>
          <cx:pt idx="4396">668</cx:pt>
          <cx:pt idx="4397">825</cx:pt>
          <cx:pt idx="4398">825</cx:pt>
          <cx:pt idx="4399">549</cx:pt>
          <cx:pt idx="4400">833</cx:pt>
          <cx:pt idx="4401">657</cx:pt>
          <cx:pt idx="4402">951</cx:pt>
          <cx:pt idx="4403">1068</cx:pt>
          <cx:pt idx="4404">999</cx:pt>
          <cx:pt idx="4405">1042</cx:pt>
          <cx:pt idx="4406">854</cx:pt>
          <cx:pt idx="4407">800</cx:pt>
          <cx:pt idx="4408">676</cx:pt>
          <cx:pt idx="4409">1537</cx:pt>
          <cx:pt idx="4410">1234</cx:pt>
          <cx:pt idx="4411">693</cx:pt>
          <cx:pt idx="4412">1607</cx:pt>
          <cx:pt idx="4413">1234</cx:pt>
          <cx:pt idx="4414">752</cx:pt>
          <cx:pt idx="4415">1367</cx:pt>
          <cx:pt idx="4416">601</cx:pt>
          <cx:pt idx="4417">785</cx:pt>
          <cx:pt idx="4418">593</cx:pt>
          <cx:pt idx="4419">947</cx:pt>
          <cx:pt idx="4420">497</cx:pt>
          <cx:pt idx="4421">863</cx:pt>
          <cx:pt idx="4422">995</cx:pt>
          <cx:pt idx="4423">600</cx:pt>
          <cx:pt idx="4424">681</cx:pt>
          <cx:pt idx="4425">590</cx:pt>
          <cx:pt idx="4426">827</cx:pt>
          <cx:pt idx="4427">1121</cx:pt>
          <cx:pt idx="4428">863</cx:pt>
          <cx:pt idx="4429">1389</cx:pt>
          <cx:pt idx="4430">972</cx:pt>
          <cx:pt idx="4431">972</cx:pt>
          <cx:pt idx="4432">698</cx:pt>
          <cx:pt idx="4433">805</cx:pt>
          <cx:pt idx="4434">786</cx:pt>
          <cx:pt idx="4435">548</cx:pt>
          <cx:pt idx="4436">923</cx:pt>
          <cx:pt idx="4437">1068</cx:pt>
          <cx:pt idx="4438">727</cx:pt>
          <cx:pt idx="4439">1093</cx:pt>
          <cx:pt idx="4440">1267</cx:pt>
          <cx:pt idx="4441">787</cx:pt>
          <cx:pt idx="4442">1100</cx:pt>
          <cx:pt idx="4443">886</cx:pt>
          <cx:pt idx="4444">746</cx:pt>
          <cx:pt idx="4445">1316</cx:pt>
          <cx:pt idx="4446">1152</cx:pt>
          <cx:pt idx="4447">947</cx:pt>
          <cx:pt idx="4448">963</cx:pt>
          <cx:pt idx="4449">516</cx:pt>
          <cx:pt idx="4450">1057</cx:pt>
          <cx:pt idx="4451">779</cx:pt>
          <cx:pt idx="4452">724</cx:pt>
          <cx:pt idx="4453">920</cx:pt>
          <cx:pt idx="4454">1457</cx:pt>
          <cx:pt idx="4455">507</cx:pt>
          <cx:pt idx="4456">1923</cx:pt>
          <cx:pt idx="4457">1225</cx:pt>
          <cx:pt idx="4458">712</cx:pt>
          <cx:pt idx="4459">581</cx:pt>
          <cx:pt idx="4460">921</cx:pt>
          <cx:pt idx="4461">868</cx:pt>
          <cx:pt idx="4462">1412</cx:pt>
          <cx:pt idx="4463">1118</cx:pt>
          <cx:pt idx="4464">666</cx:pt>
          <cx:pt idx="4465">1058</cx:pt>
          <cx:pt idx="4466">813</cx:pt>
          <cx:pt idx="4467">746</cx:pt>
          <cx:pt idx="4468">629</cx:pt>
          <cx:pt idx="4469">969</cx:pt>
          <cx:pt idx="4470">919</cx:pt>
          <cx:pt idx="4471">596</cx:pt>
          <cx:pt idx="4472">879</cx:pt>
          <cx:pt idx="4473">761</cx:pt>
          <cx:pt idx="4474">679</cx:pt>
          <cx:pt idx="4475">1019</cx:pt>
          <cx:pt idx="4476">724</cx:pt>
          <cx:pt idx="4477">862</cx:pt>
          <cx:pt idx="4478">825</cx:pt>
          <cx:pt idx="4479">825</cx:pt>
          <cx:pt idx="4480">574</cx:pt>
          <cx:pt idx="4481">1075</cx:pt>
          <cx:pt idx="4482">1117</cx:pt>
          <cx:pt idx="4483">854</cx:pt>
          <cx:pt idx="4484">643</cx:pt>
          <cx:pt idx="4485">771</cx:pt>
          <cx:pt idx="4486">984</cx:pt>
          <cx:pt idx="4487">1317</cx:pt>
          <cx:pt idx="4488">995</cx:pt>
          <cx:pt idx="4489">995</cx:pt>
          <cx:pt idx="4490">1168</cx:pt>
          <cx:pt idx="4491">1042</cx:pt>
          <cx:pt idx="4492">1322</cx:pt>
          <cx:pt idx="4493">965</cx:pt>
          <cx:pt idx="4494">965</cx:pt>
          <cx:pt idx="4495">984</cx:pt>
          <cx:pt idx="4496">834</cx:pt>
          <cx:pt idx="4497">972</cx:pt>
          <cx:pt idx="4498">680</cx:pt>
          <cx:pt idx="4499">616</cx:pt>
          <cx:pt idx="4500">813</cx:pt>
          <cx:pt idx="4501">746</cx:pt>
          <cx:pt idx="4502">840</cx:pt>
          <cx:pt idx="4503">746</cx:pt>
          <cx:pt idx="4504">1036</cx:pt>
          <cx:pt idx="4505">790</cx:pt>
          <cx:pt idx="4506">1087</cx:pt>
          <cx:pt idx="4507">1087</cx:pt>
          <cx:pt idx="4508">1087</cx:pt>
          <cx:pt idx="4509">490</cx:pt>
          <cx:pt idx="4510">874</cx:pt>
          <cx:pt idx="4511">971</cx:pt>
          <cx:pt idx="4512">1132</cx:pt>
          <cx:pt idx="4513">1132</cx:pt>
          <cx:pt idx="4514">773</cx:pt>
          <cx:pt idx="4515">712</cx:pt>
          <cx:pt idx="4516">761</cx:pt>
          <cx:pt idx="4517">914</cx:pt>
          <cx:pt idx="4518">682</cx:pt>
          <cx:pt idx="4519">680</cx:pt>
          <cx:pt idx="4520">803</cx:pt>
          <cx:pt idx="4521">732</cx:pt>
          <cx:pt idx="4522">963</cx:pt>
          <cx:pt idx="4523">925</cx:pt>
          <cx:pt idx="4524">710</cx:pt>
          <cx:pt idx="4525">1018</cx:pt>
          <cx:pt idx="4526">698</cx:pt>
          <cx:pt idx="4527">714</cx:pt>
          <cx:pt idx="4528">714</cx:pt>
          <cx:pt idx="4529">1457</cx:pt>
          <cx:pt idx="4530">972</cx:pt>
          <cx:pt idx="4531">879</cx:pt>
          <cx:pt idx="4532">680</cx:pt>
          <cx:pt idx="4533">893</cx:pt>
          <cx:pt idx="4534">1039</cx:pt>
          <cx:pt idx="4535">661</cx:pt>
          <cx:pt idx="4536">680</cx:pt>
          <cx:pt idx="4537">527</cx:pt>
          <cx:pt idx="4538">1006</cx:pt>
          <cx:pt idx="4539">787</cx:pt>
          <cx:pt idx="4540">423</cx:pt>
          <cx:pt idx="4541">563</cx:pt>
          <cx:pt idx="4542">874</cx:pt>
          <cx:pt idx="4543">863</cx:pt>
          <cx:pt idx="4544">841</cx:pt>
          <cx:pt idx="4545">712</cx:pt>
          <cx:pt idx="4546">679</cx:pt>
          <cx:pt idx="4547">408</cx:pt>
          <cx:pt idx="4548">969</cx:pt>
          <cx:pt idx="4549">874</cx:pt>
          <cx:pt idx="4550">779</cx:pt>
          <cx:pt idx="4551">1914</cx:pt>
          <cx:pt idx="4552">1121</cx:pt>
          <cx:pt idx="4553">524</cx:pt>
          <cx:pt idx="4554">694</cx:pt>
          <cx:pt idx="4555">863</cx:pt>
          <cx:pt idx="4556">879</cx:pt>
          <cx:pt idx="4557">731</cx:pt>
          <cx:pt idx="4558">798</cx:pt>
          <cx:pt idx="4559">784</cx:pt>
          <cx:pt idx="4560">713</cx:pt>
          <cx:pt idx="4561">571</cx:pt>
          <cx:pt idx="4562">609</cx:pt>
          <cx:pt idx="4563">830</cx:pt>
          <cx:pt idx="4564">608</cx:pt>
          <cx:pt idx="4565">608</cx:pt>
          <cx:pt idx="4566">1094</cx:pt>
          <cx:pt idx="4567">1152</cx:pt>
          <cx:pt idx="4568">799</cx:pt>
          <cx:pt idx="4569">531</cx:pt>
          <cx:pt idx="4570">746</cx:pt>
          <cx:pt idx="4571">698</cx:pt>
          <cx:pt idx="4572">483</cx:pt>
          <cx:pt idx="4573">1173</cx:pt>
          <cx:pt idx="4574">1252</cx:pt>
          <cx:pt idx="4575">972</cx:pt>
          <cx:pt idx="4576">823</cx:pt>
          <cx:pt idx="4577">1367</cx:pt>
          <cx:pt idx="4578">1149</cx:pt>
          <cx:pt idx="4579">601</cx:pt>
          <cx:pt idx="4580">972</cx:pt>
          <cx:pt idx="4581">972</cx:pt>
          <cx:pt idx="4582">963</cx:pt>
          <cx:pt idx="4583">663</cx:pt>
          <cx:pt idx="4584">801</cx:pt>
          <cx:pt idx="4585">581</cx:pt>
          <cx:pt idx="4586">702</cx:pt>
          <cx:pt idx="4587">902</cx:pt>
          <cx:pt idx="4588">548</cx:pt>
          <cx:pt idx="4589">920</cx:pt>
          <cx:pt idx="4590">932</cx:pt>
          <cx:pt idx="4591">2055</cx:pt>
          <cx:pt idx="4592">2055</cx:pt>
          <cx:pt idx="4593">1870</cx:pt>
          <cx:pt idx="4594">678</cx:pt>
          <cx:pt idx="4595">1140</cx:pt>
          <cx:pt idx="4596">1537</cx:pt>
          <cx:pt idx="4597">1055</cx:pt>
          <cx:pt idx="4598">1749</cx:pt>
          <cx:pt idx="4599">654</cx:pt>
          <cx:pt idx="4600">657</cx:pt>
          <cx:pt idx="4601">1729</cx:pt>
          <cx:pt idx="4602">2107</cx:pt>
          <cx:pt idx="4603">1428</cx:pt>
          <cx:pt idx="4604">972</cx:pt>
          <cx:pt idx="4605">862</cx:pt>
          <cx:pt idx="4606">601</cx:pt>
          <cx:pt idx="4607">601</cx:pt>
          <cx:pt idx="4608">607</cx:pt>
          <cx:pt idx="4609">516</cx:pt>
          <cx:pt idx="4610">1121</cx:pt>
          <cx:pt idx="4611">672</cx:pt>
          <cx:pt idx="4612">1121</cx:pt>
          <cx:pt idx="4613">1168</cx:pt>
          <cx:pt idx="4614">831</cx:pt>
          <cx:pt idx="4615">505</cx:pt>
          <cx:pt idx="4616">1147</cx:pt>
          <cx:pt idx="4617">813</cx:pt>
          <cx:pt idx="4618">886</cx:pt>
          <cx:pt idx="4619">1594</cx:pt>
          <cx:pt idx="4620">640</cx:pt>
          <cx:pt idx="4621">654</cx:pt>
          <cx:pt idx="4622">681</cx:pt>
          <cx:pt idx="4623">963</cx:pt>
          <cx:pt idx="4624">947</cx:pt>
          <cx:pt idx="4625">879</cx:pt>
          <cx:pt idx="4626">564</cx:pt>
          <cx:pt idx="4627">548</cx:pt>
          <cx:pt idx="4628">622</cx:pt>
          <cx:pt idx="4629">1068</cx:pt>
          <cx:pt idx="4630">921</cx:pt>
          <cx:pt idx="4631">600</cx:pt>
          <cx:pt idx="4632">746</cx:pt>
          <cx:pt idx="4633">1313</cx:pt>
          <cx:pt idx="4634">657</cx:pt>
          <cx:pt idx="4635">897</cx:pt>
          <cx:pt idx="4636">1124</cx:pt>
          <cx:pt idx="4637">823</cx:pt>
          <cx:pt idx="4638">1457</cx:pt>
          <cx:pt idx="4639">1457</cx:pt>
          <cx:pt idx="4640">1008</cx:pt>
          <cx:pt idx="4641">763</cx:pt>
          <cx:pt idx="4642">769</cx:pt>
          <cx:pt idx="4643">712</cx:pt>
          <cx:pt idx="4644">995</cx:pt>
          <cx:pt idx="4645">879</cx:pt>
          <cx:pt idx="4646">732</cx:pt>
          <cx:pt idx="4647">815</cx:pt>
          <cx:pt idx="4648">1490</cx:pt>
          <cx:pt idx="4649">862</cx:pt>
          <cx:pt idx="4650">1377</cx:pt>
          <cx:pt idx="4651">691</cx:pt>
          <cx:pt idx="4652">601</cx:pt>
          <cx:pt idx="4653">1625</cx:pt>
          <cx:pt idx="4654">822</cx:pt>
          <cx:pt idx="4655">548</cx:pt>
          <cx:pt idx="4656">983</cx:pt>
          <cx:pt idx="4657">608</cx:pt>
          <cx:pt idx="4658">1121</cx:pt>
          <cx:pt idx="4659">838</cx:pt>
          <cx:pt idx="4660">944</cx:pt>
          <cx:pt idx="4661">438</cx:pt>
          <cx:pt idx="4662">1302</cx:pt>
          <cx:pt idx="4663">1124</cx:pt>
          <cx:pt idx="4664">607</cx:pt>
          <cx:pt idx="4665">549</cx:pt>
          <cx:pt idx="4666">963</cx:pt>
          <cx:pt idx="4667">903</cx:pt>
          <cx:pt idx="4668">1168</cx:pt>
          <cx:pt idx="4669">1153</cx:pt>
          <cx:pt idx="4670">1225</cx:pt>
          <cx:pt idx="4671">2000</cx:pt>
          <cx:pt idx="4672">785</cx:pt>
          <cx:pt idx="4673">773</cx:pt>
          <cx:pt idx="4674">963</cx:pt>
          <cx:pt idx="4675">913</cx:pt>
          <cx:pt idx="4676">1140</cx:pt>
          <cx:pt idx="4677">879</cx:pt>
          <cx:pt idx="4678">1672</cx:pt>
          <cx:pt idx="4679">712</cx:pt>
          <cx:pt idx="4680">1462</cx:pt>
          <cx:pt idx="4681">1322</cx:pt>
          <cx:pt idx="4682">798</cx:pt>
          <cx:pt idx="4683">2165</cx:pt>
          <cx:pt idx="4684">839</cx:pt>
          <cx:pt idx="4685">833</cx:pt>
          <cx:pt idx="4686">591</cx:pt>
          <cx:pt idx="4687">1081</cx:pt>
          <cx:pt idx="4688">712</cx:pt>
          <cx:pt idx="4689">679</cx:pt>
          <cx:pt idx="4690">947</cx:pt>
          <cx:pt idx="4691">1121</cx:pt>
          <cx:pt idx="4692">1094</cx:pt>
          <cx:pt idx="4693">917</cx:pt>
          <cx:pt idx="4694">900</cx:pt>
          <cx:pt idx="4695">1361</cx:pt>
          <cx:pt idx="4696">1251</cx:pt>
          <cx:pt idx="4697">1164</cx:pt>
          <cx:pt idx="4698">652</cx:pt>
          <cx:pt idx="4699">652</cx:pt>
          <cx:pt idx="4700">747</cx:pt>
          <cx:pt idx="4701">913</cx:pt>
          <cx:pt idx="4702">2293</cx:pt>
          <cx:pt idx="4703">2293</cx:pt>
          <cx:pt idx="4704">680</cx:pt>
          <cx:pt idx="4705">853</cx:pt>
          <cx:pt idx="4706">698</cx:pt>
          <cx:pt idx="4707">1035</cx:pt>
          <cx:pt idx="4708">727</cx:pt>
          <cx:pt idx="4709">784</cx:pt>
          <cx:pt idx="4710">1400</cx:pt>
          <cx:pt idx="4711">947</cx:pt>
          <cx:pt idx="4712">902</cx:pt>
          <cx:pt idx="4713">773</cx:pt>
          <cx:pt idx="4714">805</cx:pt>
          <cx:pt idx="4715">1242</cx:pt>
          <cx:pt idx="4716">1094</cx:pt>
          <cx:pt idx="4717">798</cx:pt>
          <cx:pt idx="4718">793</cx:pt>
          <cx:pt idx="4719">887</cx:pt>
          <cx:pt idx="4720">763</cx:pt>
          <cx:pt idx="4721">607</cx:pt>
          <cx:pt idx="4722">1042</cx:pt>
          <cx:pt idx="4723">1190</cx:pt>
          <cx:pt idx="4724">651</cx:pt>
          <cx:pt idx="4725">987</cx:pt>
          <cx:pt idx="4726">1057</cx:pt>
          <cx:pt idx="4727">1342</cx:pt>
          <cx:pt idx="4728">907</cx:pt>
          <cx:pt idx="4729">907</cx:pt>
          <cx:pt idx="4730">984</cx:pt>
          <cx:pt idx="4731">672</cx:pt>
          <cx:pt idx="4732">779</cx:pt>
          <cx:pt idx="4733">681</cx:pt>
          <cx:pt idx="4734">601</cx:pt>
          <cx:pt idx="4735">980</cx:pt>
          <cx:pt idx="4736">904</cx:pt>
          <cx:pt idx="4737">897</cx:pt>
          <cx:pt idx="4738">2080</cx:pt>
          <cx:pt idx="4739">975</cx:pt>
          <cx:pt idx="4740">1060</cx:pt>
          <cx:pt idx="4741">1225</cx:pt>
          <cx:pt idx="4742">1047</cx:pt>
          <cx:pt idx="4743">713</cx:pt>
          <cx:pt idx="4744">1147</cx:pt>
          <cx:pt idx="4745">752</cx:pt>
          <cx:pt idx="4746">1308</cx:pt>
          <cx:pt idx="4747">1210</cx:pt>
          <cx:pt idx="4748">913</cx:pt>
          <cx:pt idx="4749">957</cx:pt>
          <cx:pt idx="4750">923</cx:pt>
          <cx:pt idx="4751">863</cx:pt>
          <cx:pt idx="4752">1190</cx:pt>
          <cx:pt idx="4753">712</cx:pt>
          <cx:pt idx="4754">548</cx:pt>
          <cx:pt idx="4755">972</cx:pt>
          <cx:pt idx="4756">913</cx:pt>
          <cx:pt idx="4757">913</cx:pt>
          <cx:pt idx="4758">607</cx:pt>
          <cx:pt idx="4759">655</cx:pt>
          <cx:pt idx="4760">1885</cx:pt>
          <cx:pt idx="4761">806</cx:pt>
          <cx:pt idx="4762">917</cx:pt>
          <cx:pt idx="4763">775</cx:pt>
          <cx:pt idx="4764">914</cx:pt>
          <cx:pt idx="4765">788</cx:pt>
          <cx:pt idx="4766">1147</cx:pt>
          <cx:pt idx="4767">981</cx:pt>
          <cx:pt idx="4768">863</cx:pt>
          <cx:pt idx="4769">741</cx:pt>
          <cx:pt idx="4770">1017</cx:pt>
          <cx:pt idx="4771">644</cx:pt>
          <cx:pt idx="4772">917</cx:pt>
          <cx:pt idx="4773">947</cx:pt>
          <cx:pt idx="4774">1436</cx:pt>
          <cx:pt idx="4775">969</cx:pt>
          <cx:pt idx="4776">1328</cx:pt>
          <cx:pt idx="4777">862</cx:pt>
          <cx:pt idx="4778">863</cx:pt>
          <cx:pt idx="4779">900</cx:pt>
          <cx:pt idx="4780">1035</cx:pt>
          <cx:pt idx="4781">698</cx:pt>
          <cx:pt idx="4782">1389</cx:pt>
          <cx:pt idx="4783">972</cx:pt>
          <cx:pt idx="4784">913</cx:pt>
          <cx:pt idx="4785">823</cx:pt>
          <cx:pt idx="4786">984</cx:pt>
          <cx:pt idx="4787">838</cx:pt>
          <cx:pt idx="4788">581</cx:pt>
          <cx:pt idx="4789">581</cx:pt>
          <cx:pt idx="4790">801</cx:pt>
          <cx:pt idx="4791">786</cx:pt>
          <cx:pt idx="4792">1187</cx:pt>
          <cx:pt idx="4793">1537</cx:pt>
          <cx:pt idx="4794">854</cx:pt>
          <cx:pt idx="4795">681</cx:pt>
          <cx:pt idx="4796">891</cx:pt>
          <cx:pt idx="4797">1047</cx:pt>
          <cx:pt idx="4798">1229</cx:pt>
          <cx:pt idx="4799">732</cx:pt>
          <cx:pt idx="4800">698</cx:pt>
          <cx:pt idx="4801">902</cx:pt>
          <cx:pt idx="4802">694</cx:pt>
          <cx:pt idx="4803">779</cx:pt>
          <cx:pt idx="4804">793</cx:pt>
          <cx:pt idx="4805">716</cx:pt>
          <cx:pt idx="4806">549</cx:pt>
          <cx:pt idx="4807">797</cx:pt>
          <cx:pt idx="4808">863</cx:pt>
          <cx:pt idx="4809">594</cx:pt>
          <cx:pt idx="4810">785</cx:pt>
          <cx:pt idx="4811">1159</cx:pt>
          <cx:pt idx="4812">1132</cx:pt>
          <cx:pt idx="4813">1360</cx:pt>
          <cx:pt idx="4814">1322</cx:pt>
          <cx:pt idx="4815">963</cx:pt>
          <cx:pt idx="4816">892</cx:pt>
          <cx:pt idx="4817">813</cx:pt>
          <cx:pt idx="4818">680</cx:pt>
          <cx:pt idx="4819">823</cx:pt>
          <cx:pt idx="4820">773</cx:pt>
          <cx:pt idx="4821">793</cx:pt>
          <cx:pt idx="4822">1240</cx:pt>
          <cx:pt idx="4823">1342</cx:pt>
          <cx:pt idx="4824">1100</cx:pt>
          <cx:pt idx="4825">1060</cx:pt>
          <cx:pt idx="4826">1219</cx:pt>
          <cx:pt idx="4827">969</cx:pt>
          <cx:pt idx="4828">693</cx:pt>
          <cx:pt idx="4829">1264</cx:pt>
          <cx:pt idx="4830">849</cx:pt>
          <cx:pt idx="4831">805</cx:pt>
          <cx:pt idx="4832">1175</cx:pt>
          <cx:pt idx="4833">963</cx:pt>
          <cx:pt idx="4834">907</cx:pt>
          <cx:pt idx="4835">1076</cx:pt>
          <cx:pt idx="4836">947</cx:pt>
          <cx:pt idx="4837">980</cx:pt>
          <cx:pt idx="4838">733</cx:pt>
          <cx:pt idx="4839">1725</cx:pt>
          <cx:pt idx="4840">868</cx:pt>
          <cx:pt idx="4841">1270</cx:pt>
          <cx:pt idx="4842">1035</cx:pt>
          <cx:pt idx="4843">752</cx:pt>
          <cx:pt idx="4844">2165</cx:pt>
          <cx:pt idx="4845">965</cx:pt>
          <cx:pt idx="4846">987</cx:pt>
          <cx:pt idx="4847">831</cx:pt>
          <cx:pt idx="4848">817</cx:pt>
          <cx:pt idx="4849">578</cx:pt>
          <cx:pt idx="4850">914</cx:pt>
          <cx:pt idx="4851">1087</cx:pt>
          <cx:pt idx="4852">713</cx:pt>
          <cx:pt idx="4853">713</cx:pt>
          <cx:pt idx="4854">798</cx:pt>
          <cx:pt idx="4855">900</cx:pt>
          <cx:pt idx="4856">1095</cx:pt>
          <cx:pt idx="4857">907</cx:pt>
          <cx:pt idx="4858">741</cx:pt>
          <cx:pt idx="4859">1183</cx:pt>
          <cx:pt idx="4860">863</cx:pt>
          <cx:pt idx="4861">681</cx:pt>
          <cx:pt idx="4862">1816</cx:pt>
          <cx:pt idx="4863">698</cx:pt>
          <cx:pt idx="4864">1159</cx:pt>
          <cx:pt idx="4865">1333</cx:pt>
          <cx:pt idx="4866">1317</cx:pt>
          <cx:pt idx="4867">928</cx:pt>
          <cx:pt idx="4868">957</cx:pt>
          <cx:pt idx="4869">1124</cx:pt>
          <cx:pt idx="4870">1164</cx:pt>
          <cx:pt idx="4871">2000</cx:pt>
          <cx:pt idx="4872">1225</cx:pt>
          <cx:pt idx="4873">1333</cx:pt>
          <cx:pt idx="4874">1322</cx:pt>
          <cx:pt idx="4875">813</cx:pt>
          <cx:pt idx="4876">680</cx:pt>
          <cx:pt idx="4877">972</cx:pt>
          <cx:pt idx="4878">823</cx:pt>
          <cx:pt idx="4879">810</cx:pt>
          <cx:pt idx="4880">1342</cx:pt>
          <cx:pt idx="4881">1175</cx:pt>
          <cx:pt idx="4882">1037</cx:pt>
          <cx:pt idx="4883">1512</cx:pt>
          <cx:pt idx="4884">752</cx:pt>
          <cx:pt idx="4885">1420</cx:pt>
          <cx:pt idx="4886">1190</cx:pt>
          <cx:pt idx="4887">817</cx:pt>
          <cx:pt idx="4888">1175</cx:pt>
          <cx:pt idx="4889">1332</cx:pt>
          <cx:pt idx="4890">1234</cx:pt>
          <cx:pt idx="4891">1234</cx:pt>
          <cx:pt idx="4892">969</cx:pt>
          <cx:pt idx="4893">589</cx:pt>
          <cx:pt idx="4894">601</cx:pt>
          <cx:pt idx="4895">1266</cx:pt>
          <cx:pt idx="4896">803</cx:pt>
          <cx:pt idx="4897">913</cx:pt>
          <cx:pt idx="4898">1270</cx:pt>
          <cx:pt idx="4899">806</cx:pt>
          <cx:pt idx="4900">732</cx:pt>
          <cx:pt idx="4901">694</cx:pt>
          <cx:pt idx="4902">830</cx:pt>
          <cx:pt idx="4903">1068</cx:pt>
          <cx:pt idx="4904">1232</cx:pt>
          <cx:pt idx="4905">1510</cx:pt>
          <cx:pt idx="4906">2080</cx:pt>
          <cx:pt idx="4907">823</cx:pt>
          <cx:pt idx="4908">984</cx:pt>
          <cx:pt idx="4909">972</cx:pt>
          <cx:pt idx="4910">913</cx:pt>
          <cx:pt idx="4911">1017</cx:pt>
          <cx:pt idx="4912">1188</cx:pt>
          <cx:pt idx="4913">1121</cx:pt>
          <cx:pt idx="4914">1328</cx:pt>
          <cx:pt idx="4915">1419</cx:pt>
          <cx:pt idx="4916">1132</cx:pt>
          <cx:pt idx="4917">746</cx:pt>
          <cx:pt idx="4918">746</cx:pt>
          <cx:pt idx="4919">698</cx:pt>
          <cx:pt idx="4920">1190</cx:pt>
          <cx:pt idx="4921">1100</cx:pt>
          <cx:pt idx="4922">906</cx:pt>
          <cx:pt idx="4923">1100</cx:pt>
          <cx:pt idx="4924">1436</cx:pt>
          <cx:pt idx="4925">1132</cx:pt>
          <cx:pt idx="4926">868</cx:pt>
          <cx:pt idx="4927">868</cx:pt>
          <cx:pt idx="4928">984</cx:pt>
          <cx:pt idx="4929">1644</cx:pt>
          <cx:pt idx="4930">1328</cx:pt>
          <cx:pt idx="4931">947</cx:pt>
          <cx:pt idx="4932">1147</cx:pt>
          <cx:pt idx="4933">1204</cx:pt>
          <cx:pt idx="4934">1420</cx:pt>
          <cx:pt idx="4935">1022</cx:pt>
          <cx:pt idx="4936">1098</cx:pt>
          <cx:pt idx="4937">733</cx:pt>
          <cx:pt idx="4938">900</cx:pt>
          <cx:pt idx="4939">1124</cx:pt>
          <cx:pt idx="4940">1317</cx:pt>
          <cx:pt idx="4941">1168</cx:pt>
          <cx:pt idx="4942">1539</cx:pt>
          <cx:pt idx="4943">906</cx:pt>
          <cx:pt idx="4944">1266</cx:pt>
          <cx:pt idx="4945">1532</cx:pt>
          <cx:pt idx="4946">698</cx:pt>
          <cx:pt idx="4947">793</cx:pt>
          <cx:pt idx="4948">1429</cx:pt>
          <cx:pt idx="4949">589</cx:pt>
          <cx:pt idx="4950">1100</cx:pt>
          <cx:pt idx="4951">1725</cx:pt>
          <cx:pt idx="4952">593</cx:pt>
          <cx:pt idx="4953">1049</cx:pt>
          <cx:pt idx="4954">1159</cx:pt>
          <cx:pt idx="4955">965</cx:pt>
          <cx:pt idx="4956">965</cx:pt>
          <cx:pt idx="4957">998</cx:pt>
          <cx:pt idx="4958">929</cx:pt>
          <cx:pt idx="4959">1420</cx:pt>
          <cx:pt idx="4960">1095</cx:pt>
          <cx:pt idx="4961">713</cx:pt>
          <cx:pt idx="4962">1232</cx:pt>
          <cx:pt idx="4963">1436</cx:pt>
          <cx:pt idx="4964">2080</cx:pt>
          <cx:pt idx="4965">1164</cx:pt>
          <cx:pt idx="4966">1436</cx:pt>
          <cx:pt idx="4967">900</cx:pt>
          <cx:pt idx="4968">1098</cx:pt>
          <cx:pt idx="4969">746</cx:pt>
          <cx:pt idx="4970">995</cx:pt>
          <cx:pt idx="4971">965</cx:pt>
          <cx:pt idx="4972">1034</cx:pt>
          <cx:pt idx="4973">1870</cx:pt>
          <cx:pt idx="4974">1429</cx:pt>
          <cx:pt idx="4975">1190</cx:pt>
          <cx:pt idx="4976">1539</cx:pt>
          <cx:pt idx="4977">681</cx:pt>
          <cx:pt idx="4978">732</cx:pt>
          <cx:pt idx="4979">597</cx:pt>
          <cx:pt idx="4980">1118</cx:pt>
          <cx:pt idx="4981">698</cx:pt>
          <cx:pt idx="4982">1204</cx:pt>
          <cx:pt idx="4983">834</cx:pt>
          <cx:pt idx="4984">1251</cx:pt>
          <cx:pt idx="4985">913</cx:pt>
          <cx:pt idx="4986">1147</cx:pt>
          <cx:pt idx="4987">698</cx:pt>
          <cx:pt idx="4988">898</cx:pt>
          <cx:pt idx="4989">987</cx:pt>
          <cx:pt idx="4990">1058</cx:pt>
          <cx:pt idx="4991">752</cx:pt>
          <cx:pt idx="4992">980</cx:pt>
          <cx:pt idx="4993">1510</cx:pt>
          <cx:pt idx="4994">928</cx:pt>
          <cx:pt idx="4995">1397</cx:pt>
          <cx:pt idx="4996">868</cx:pt>
          <cx:pt idx="4997">1234</cx:pt>
          <cx:pt idx="4998">752</cx:pt>
          <cx:pt idx="4999">1229</cx:pt>
          <cx:pt idx="5000">1190</cx:pt>
          <cx:pt idx="5001">879</cx:pt>
          <cx:pt idx="5002">732</cx:pt>
          <cx:pt idx="5003">1037</cx:pt>
          <cx:pt idx="5004">972</cx:pt>
          <cx:pt idx="5005">868</cx:pt>
          <cx:pt idx="5006">868</cx:pt>
          <cx:pt idx="5007">1308</cx:pt>
          <cx:pt idx="5008">752</cx:pt>
          <cx:pt idx="5009">1891</cx:pt>
          <cx:pt idx="5010">863</cx:pt>
          <cx:pt idx="5011">900</cx:pt>
          <cx:pt idx="5012">750</cx:pt>
          <cx:pt idx="5013">980</cx:pt>
          <cx:pt idx="5014">593</cx:pt>
          <cx:pt idx="5015">1607</cx:pt>
          <cx:pt idx="5016">1308</cx:pt>
          <cx:pt idx="5017">1147</cx:pt>
          <cx:pt idx="5018">921</cx:pt>
          <cx:pt idx="5019">1147</cx:pt>
          <cx:pt idx="5020">1234</cx:pt>
          <cx:pt idx="5021">947</cx:pt>
          <cx:pt idx="5022">995</cx:pt>
          <cx:pt idx="5023">1147</cx:pt>
          <cx:pt idx="5024">863</cx:pt>
          <cx:pt idx="5025">863</cx:pt>
          <cx:pt idx="5026">1068</cx:pt>
          <cx:pt idx="5027">863</cx:pt>
          <cx:pt idx="5028">947</cx:pt>
          <cx:pt idx="5029">680</cx:pt>
          <cx:pt idx="5030">679</cx:pt>
          <cx:pt idx="5031">963</cx:pt>
          <cx:pt idx="5032">679</cx:pt>
          <cx:pt idx="5033">788</cx:pt>
          <cx:pt idx="5034">746</cx:pt>
          <cx:pt idx="5035">1020</cx:pt>
          <cx:pt idx="5036">840</cx:pt>
          <cx:pt idx="5037">610</cx:pt>
          <cx:pt idx="5038">679</cx:pt>
          <cx:pt idx="5039">863</cx:pt>
          <cx:pt idx="5040">671</cx:pt>
          <cx:pt idx="5041">825</cx:pt>
          <cx:pt idx="5042">947</cx:pt>
          <cx:pt idx="5043">661</cx:pt>
          <cx:pt idx="5044">657</cx:pt>
          <cx:pt idx="5045">952</cx:pt>
          <cx:pt idx="5046">694</cx:pt>
          <cx:pt idx="5047">1317</cx:pt>
          <cx:pt idx="5048">661</cx:pt>
          <cx:pt idx="5049">476</cx:pt>
          <cx:pt idx="5050">663</cx:pt>
          <cx:pt idx="5051">680</cx:pt>
          <cx:pt idx="5052">680</cx:pt>
          <cx:pt idx="5053">476</cx:pt>
          <cx:pt idx="5054">863</cx:pt>
          <cx:pt idx="5055">476</cx:pt>
          <cx:pt idx="5056">701</cx:pt>
          <cx:pt idx="5057">524</cx:pt>
          <cx:pt idx="5058">825</cx:pt>
          <cx:pt idx="5059">523</cx:pt>
          <cx:pt idx="5060">476</cx:pt>
          <cx:pt idx="5061">679</cx:pt>
          <cx:pt idx="5062">411</cx:pt>
          <cx:pt idx="5063">679</cx:pt>
          <cx:pt idx="5064">712</cx:pt>
          <cx:pt idx="5065">705</cx:pt>
          <cx:pt idx="5066">680</cx:pt>
          <cx:pt idx="5067">746</cx:pt>
          <cx:pt idx="5068">972</cx:pt>
          <cx:pt idx="5069">629</cx:pt>
          <cx:pt idx="5070">900</cx:pt>
          <cx:pt idx="5071">900</cx:pt>
          <cx:pt idx="5072">1124</cx:pt>
          <cx:pt idx="5073">1510</cx:pt>
          <cx:pt idx="5074">1075</cx:pt>
          <cx:pt idx="5075">1322</cx:pt>
          <cx:pt idx="5076">1075</cx:pt>
          <cx:pt idx="5077">1322</cx:pt>
          <cx:pt idx="5078">1124</cx:pt>
          <cx:pt idx="5079">746</cx:pt>
          <cx:pt idx="5080">1510</cx:pt>
          <cx:pt idx="5081">900</cx:pt>
          <cx:pt idx="5082">1322</cx:pt>
          <cx:pt idx="5083">1075</cx:pt>
          <cx:pt idx="5084">965</cx:pt>
          <cx:pt idx="5085">900</cx:pt>
          <cx:pt idx="5086">900</cx:pt>
          <cx:pt idx="5087">1124</cx:pt>
          <cx:pt idx="5088">1124</cx:pt>
          <cx:pt idx="5089">900</cx:pt>
          <cx:pt idx="5090">1124</cx:pt>
          <cx:pt idx="5091">1100</cx:pt>
          <cx:pt idx="5092">906</cx:pt>
          <cx:pt idx="5093">1124</cx:pt>
          <cx:pt idx="5094">906</cx:pt>
          <cx:pt idx="5095">1456</cx:pt>
          <cx:pt idx="5096">1100</cx:pt>
          <cx:pt idx="5097">900</cx:pt>
          <cx:pt idx="5098">900</cx:pt>
          <cx:pt idx="5099">1124</cx:pt>
          <cx:pt idx="5100">1100</cx:pt>
          <cx:pt idx="5101">1100</cx:pt>
          <cx:pt idx="5102">900</cx:pt>
          <cx:pt idx="5103">1124</cx:pt>
          <cx:pt idx="5104">900</cx:pt>
          <cx:pt idx="5105">1266</cx:pt>
          <cx:pt idx="5106">1100</cx:pt>
          <cx:pt idx="5107">1266</cx:pt>
          <cx:pt idx="5108">1100</cx:pt>
          <cx:pt idx="5109">1100</cx:pt>
          <cx:pt idx="5110">900</cx:pt>
          <cx:pt idx="5111">1816</cx:pt>
          <cx:pt idx="5112">1124</cx:pt>
          <cx:pt idx="5113">1100</cx:pt>
          <cx:pt idx="5114">1100</cx:pt>
          <cx:pt idx="5115">1456</cx:pt>
          <cx:pt idx="5116">1266</cx:pt>
          <cx:pt idx="5117">1266</cx:pt>
          <cx:pt idx="5118">1100</cx:pt>
          <cx:pt idx="5119">1124</cx:pt>
          <cx:pt idx="5120">900</cx:pt>
          <cx:pt idx="5121">906</cx:pt>
          <cx:pt idx="5122">1100</cx:pt>
          <cx:pt idx="5123">1100</cx:pt>
          <cx:pt idx="5124">900</cx:pt>
          <cx:pt idx="5125">1124</cx:pt>
          <cx:pt idx="5126">900</cx:pt>
          <cx:pt idx="5127">1100</cx:pt>
          <cx:pt idx="5128">906</cx:pt>
          <cx:pt idx="5129">1100</cx:pt>
          <cx:pt idx="5130">900</cx:pt>
          <cx:pt idx="5131">900</cx:pt>
          <cx:pt idx="5132">1124</cx:pt>
          <cx:pt idx="5133">900</cx:pt>
          <cx:pt idx="5134">1100</cx:pt>
          <cx:pt idx="5135">906</cx:pt>
          <cx:pt idx="5136">1510</cx:pt>
          <cx:pt idx="5137">1100</cx:pt>
          <cx:pt idx="5138">906</cx:pt>
          <cx:pt idx="5139">1100</cx:pt>
          <cx:pt idx="5140">1510</cx:pt>
          <cx:pt idx="5141">906</cx:pt>
          <cx:pt idx="5142">1100</cx:pt>
          <cx:pt idx="5143">1510</cx:pt>
          <cx:pt idx="5144">1510</cx:pt>
          <cx:pt idx="5145">1124</cx:pt>
          <cx:pt idx="5146">803</cx:pt>
          <cx:pt idx="5147">906</cx:pt>
          <cx:pt idx="5148">693</cx:pt>
          <cx:pt idx="5149">1816</cx:pt>
          <cx:pt idx="5150">1816</cx:pt>
          <cx:pt idx="5151">1816</cx:pt>
          <cx:pt idx="5152">1510</cx:pt>
          <cx:pt idx="5153">1816</cx:pt>
          <cx:pt idx="5154">803</cx:pt>
          <cx:pt idx="5155">803</cx:pt>
          <cx:pt idx="5156">906</cx:pt>
          <cx:pt idx="5157">1510</cx:pt>
          <cx:pt idx="5158">2088</cx:pt>
          <cx:pt idx="5159">2088</cx:pt>
          <cx:pt idx="5160">693</cx:pt>
          <cx:pt idx="5161">803</cx:pt>
          <cx:pt idx="5162">803</cx:pt>
          <cx:pt idx="5163">906</cx:pt>
          <cx:pt idx="5164">1510</cx:pt>
          <cx:pt idx="5165">1510</cx:pt>
          <cx:pt idx="5166">900</cx:pt>
          <cx:pt idx="5167">1510</cx:pt>
          <cx:pt idx="5168">1510</cx:pt>
          <cx:pt idx="5169">1816</cx:pt>
          <cx:pt idx="5170">803</cx:pt>
          <cx:pt idx="5171">806</cx:pt>
          <cx:pt idx="5172">1510</cx:pt>
          <cx:pt idx="5173">693</cx:pt>
          <cx:pt idx="5174">803</cx:pt>
          <cx:pt idx="5175">987</cx:pt>
          <cx:pt idx="5176">1510</cx:pt>
          <cx:pt idx="5177">1510</cx:pt>
          <cx:pt idx="5178">1124</cx:pt>
          <cx:pt idx="5179">1510</cx:pt>
          <cx:pt idx="5180">812</cx:pt>
          <cx:pt idx="5181">812</cx:pt>
          <cx:pt idx="5182">1510</cx:pt>
          <cx:pt idx="5183">1017</cx:pt>
          <cx:pt idx="5184">987</cx:pt>
          <cx:pt idx="5185">987</cx:pt>
          <cx:pt idx="5186">1816</cx:pt>
          <cx:pt idx="5187">906</cx:pt>
          <cx:pt idx="5188">906</cx:pt>
          <cx:pt idx="5189">906</cx:pt>
          <cx:pt idx="5190">1017</cx:pt>
          <cx:pt idx="5191">900</cx:pt>
          <cx:pt idx="5192">906</cx:pt>
          <cx:pt idx="5193">906</cx:pt>
          <cx:pt idx="5194">900</cx:pt>
          <cx:pt idx="5195">1124</cx:pt>
          <cx:pt idx="5196">670</cx:pt>
          <cx:pt idx="5197">900</cx:pt>
          <cx:pt idx="5198">761</cx:pt>
          <cx:pt idx="5199">906</cx:pt>
          <cx:pt idx="5200">746</cx:pt>
          <cx:pt idx="5201">900</cx:pt>
          <cx:pt idx="5202">900</cx:pt>
          <cx:pt idx="5203">1095</cx:pt>
          <cx:pt idx="5204">761</cx:pt>
          <cx:pt idx="5205">1000</cx:pt>
          <cx:pt idx="5206">2055</cx:pt>
          <cx:pt idx="5207">1095</cx:pt>
          <cx:pt idx="5208">1527</cx:pt>
          <cx:pt idx="5209">1124</cx:pt>
          <cx:pt idx="5210">1456</cx:pt>
          <cx:pt idx="5211">1266</cx:pt>
          <cx:pt idx="5212">962</cx:pt>
          <cx:pt idx="5213">900</cx:pt>
          <cx:pt idx="5214">1124</cx:pt>
          <cx:pt idx="5215">900</cx:pt>
          <cx:pt idx="5216">1229</cx:pt>
          <cx:pt idx="5217">1095</cx:pt>
          <cx:pt idx="5218">1266</cx:pt>
          <cx:pt idx="5219">1456</cx:pt>
          <cx:pt idx="5220">1095</cx:pt>
          <cx:pt idx="5221">1100</cx:pt>
          <cx:pt idx="5222">1229</cx:pt>
          <cx:pt idx="5223">962</cx:pt>
          <cx:pt idx="5224">900</cx:pt>
          <cx:pt idx="5225">1539</cx:pt>
          <cx:pt idx="5226">1342</cx:pt>
          <cx:pt idx="5227">805</cx:pt>
          <cx:pt idx="5228">962</cx:pt>
          <cx:pt idx="5229">1266</cx:pt>
          <cx:pt idx="5230">1100</cx:pt>
          <cx:pt idx="5231">906</cx:pt>
          <cx:pt idx="5232">1100</cx:pt>
          <cx:pt idx="5233">900</cx:pt>
          <cx:pt idx="5234">1229</cx:pt>
          <cx:pt idx="5235">1229</cx:pt>
          <cx:pt idx="5236">2055</cx:pt>
          <cx:pt idx="5237">962</cx:pt>
          <cx:pt idx="5238">1124</cx:pt>
          <cx:pt idx="5239">900</cx:pt>
          <cx:pt idx="5240">1124</cx:pt>
          <cx:pt idx="5241">962</cx:pt>
          <cx:pt idx="5242">900</cx:pt>
          <cx:pt idx="5243">820</cx:pt>
          <cx:pt idx="5244">906</cx:pt>
          <cx:pt idx="5245">962</cx:pt>
          <cx:pt idx="5246">914</cx:pt>
          <cx:pt idx="5247">1870</cx:pt>
          <cx:pt idx="5248">1870</cx:pt>
          <cx:pt idx="5249">631</cx:pt>
          <cx:pt idx="5250">962</cx:pt>
          <cx:pt idx="5251">1124</cx:pt>
          <cx:pt idx="5252">1539</cx:pt>
          <cx:pt idx="5253">1068</cx:pt>
          <cx:pt idx="5254">1068</cx:pt>
          <cx:pt idx="5255">761</cx:pt>
          <cx:pt idx="5256">914</cx:pt>
          <cx:pt idx="5257">1068</cx:pt>
          <cx:pt idx="5258">966</cx:pt>
          <cx:pt idx="5259">1322</cx:pt>
          <cx:pt idx="5260">1124</cx:pt>
          <cx:pt idx="5261">1095</cx:pt>
          <cx:pt idx="5262">1342</cx:pt>
          <cx:pt idx="5263">2055</cx:pt>
          <cx:pt idx="5264">1075</cx:pt>
          <cx:pt idx="5265">966</cx:pt>
          <cx:pt idx="5266">1124</cx:pt>
          <cx:pt idx="5267">914</cx:pt>
          <cx:pt idx="5268">733</cx:pt>
          <cx:pt idx="5269">2055</cx:pt>
          <cx:pt idx="5270">1322</cx:pt>
          <cx:pt idx="5271">906</cx:pt>
          <cx:pt idx="5272">1328</cx:pt>
          <cx:pt idx="5273">1124</cx:pt>
          <cx:pt idx="5274">966</cx:pt>
          <cx:pt idx="5275">1322</cx:pt>
          <cx:pt idx="5276">733</cx:pt>
          <cx:pt idx="5277">806</cx:pt>
          <cx:pt idx="5278">1124</cx:pt>
          <cx:pt idx="5279">1510</cx:pt>
          <cx:pt idx="5280">1510</cx:pt>
          <cx:pt idx="5281">1095</cx:pt>
          <cx:pt idx="5282">1095</cx:pt>
          <cx:pt idx="5283">1077</cx:pt>
          <cx:pt idx="5284">966</cx:pt>
          <cx:pt idx="5285">806</cx:pt>
          <cx:pt idx="5286">1095</cx:pt>
          <cx:pt idx="5287">906</cx:pt>
          <cx:pt idx="5288">1870</cx:pt>
          <cx:pt idx="5289">966</cx:pt>
          <cx:pt idx="5290">733</cx:pt>
          <cx:pt idx="5291">601</cx:pt>
          <cx:pt idx="5292">671</cx:pt>
          <cx:pt idx="5293">671</cx:pt>
          <cx:pt idx="5294">671</cx:pt>
          <cx:pt idx="5295">1075</cx:pt>
          <cx:pt idx="5296">1266</cx:pt>
          <cx:pt idx="5297">1266</cx:pt>
          <cx:pt idx="5298">1095</cx:pt>
          <cx:pt idx="5299">1100</cx:pt>
          <cx:pt idx="5300">803</cx:pt>
          <cx:pt idx="5301">1229</cx:pt>
          <cx:pt idx="5302">966</cx:pt>
          <cx:pt idx="5303">966</cx:pt>
          <cx:pt idx="5304">806</cx:pt>
          <cx:pt idx="5305">733</cx:pt>
          <cx:pt idx="5306">601</cx:pt>
          <cx:pt idx="5307">1510</cx:pt>
          <cx:pt idx="5308">966</cx:pt>
          <cx:pt idx="5309">966</cx:pt>
          <cx:pt idx="5310">733</cx:pt>
          <cx:pt idx="5311">806</cx:pt>
          <cx:pt idx="5312">966</cx:pt>
          <cx:pt idx="5313">1075</cx:pt>
          <cx:pt idx="5314">1075</cx:pt>
          <cx:pt idx="5315">1510</cx:pt>
          <cx:pt idx="5316">1075</cx:pt>
          <cx:pt idx="5317">1251</cx:pt>
          <cx:pt idx="5318">1095</cx:pt>
          <cx:pt idx="5319">1513</cx:pt>
          <cx:pt idx="5320">906</cx:pt>
          <cx:pt idx="5321">1342</cx:pt>
          <cx:pt idx="5322">1075</cx:pt>
          <cx:pt idx="5323">1075</cx:pt>
          <cx:pt idx="5324">893</cx:pt>
          <cx:pt idx="5325">601</cx:pt>
          <cx:pt idx="5326">965</cx:pt>
          <cx:pt idx="5327">806</cx:pt>
          <cx:pt idx="5328">671</cx:pt>
          <cx:pt idx="5329">966</cx:pt>
          <cx:pt idx="5330">1816</cx:pt>
          <cx:pt idx="5331">1075</cx:pt>
          <cx:pt idx="5332">984</cx:pt>
          <cx:pt idx="5333">1229</cx:pt>
          <cx:pt idx="5334">803</cx:pt>
          <cx:pt idx="5335">773</cx:pt>
          <cx:pt idx="5336">773</cx:pt>
          <cx:pt idx="5337">1095</cx:pt>
          <cx:pt idx="5338">1077</cx:pt>
          <cx:pt idx="5339">1076</cx:pt>
          <cx:pt idx="5340">601</cx:pt>
          <cx:pt idx="5341">733</cx:pt>
          <cx:pt idx="5342">966</cx:pt>
          <cx:pt idx="5343">1322</cx:pt>
          <cx:pt idx="5344">966</cx:pt>
          <cx:pt idx="5345">984</cx:pt>
          <cx:pt idx="5346">984</cx:pt>
          <cx:pt idx="5347">1098</cx:pt>
          <cx:pt idx="5348">1098</cx:pt>
          <cx:pt idx="5349">966</cx:pt>
          <cx:pt idx="5350">1095</cx:pt>
          <cx:pt idx="5351">1068</cx:pt>
          <cx:pt idx="5352">921</cx:pt>
          <cx:pt idx="5353">921</cx:pt>
          <cx:pt idx="5354">773</cx:pt>
          <cx:pt idx="5355">601</cx:pt>
          <cx:pt idx="5356">733</cx:pt>
          <cx:pt idx="5357">763</cx:pt>
          <cx:pt idx="5358">1625</cx:pt>
          <cx:pt idx="5359">806</cx:pt>
          <cx:pt idx="5360">975</cx:pt>
          <cx:pt idx="5361">966</cx:pt>
          <cx:pt idx="5362">966</cx:pt>
          <cx:pt idx="5363">1317</cx:pt>
          <cx:pt idx="5364">1317</cx:pt>
          <cx:pt idx="5365">682</cx:pt>
          <cx:pt idx="5366">929</cx:pt>
          <cx:pt idx="5367">1816</cx:pt>
          <cx:pt idx="5368">1490</cx:pt>
          <cx:pt idx="5369">1168</cx:pt>
          <cx:pt idx="5370">709</cx:pt>
          <cx:pt idx="5371">1539</cx:pt>
          <cx:pt idx="5372">966</cx:pt>
          <cx:pt idx="5373">1513</cx:pt>
          <cx:pt idx="5374">1077</cx:pt>
          <cx:pt idx="5375">1726</cx:pt>
          <cx:pt idx="5376">1095</cx:pt>
          <cx:pt idx="5377">1077</cx:pt>
          <cx:pt idx="5378">1076</cx:pt>
          <cx:pt idx="5379">980</cx:pt>
          <cx:pt idx="5380">601</cx:pt>
          <cx:pt idx="5381">854</cx:pt>
          <cx:pt idx="5382">975</cx:pt>
          <cx:pt idx="5383">966</cx:pt>
          <cx:pt idx="5384">1771</cx:pt>
          <cx:pt idx="5385">966</cx:pt>
          <cx:pt idx="5386">2165</cx:pt>
          <cx:pt idx="5387">966</cx:pt>
          <cx:pt idx="5388">1322</cx:pt>
          <cx:pt idx="5389">806</cx:pt>
          <cx:pt idx="5390">965</cx:pt>
          <cx:pt idx="5391">965</cx:pt>
          <cx:pt idx="5392">965</cx:pt>
          <cx:pt idx="5393">775</cx:pt>
          <cx:pt idx="5394">775</cx:pt>
          <cx:pt idx="5395">1095</cx:pt>
          <cx:pt idx="5396">820</cx:pt>
          <cx:pt idx="5397">639</cx:pt>
          <cx:pt idx="5398">868</cx:pt>
          <cx:pt idx="5399">1539</cx:pt>
          <cx:pt idx="5400">1132</cx:pt>
          <cx:pt idx="5401">1242</cx:pt>
          <cx:pt idx="5402">916</cx:pt>
          <cx:pt idx="5403">1510</cx:pt>
          <cx:pt idx="5404">847</cx:pt>
          <cx:pt idx="5405">531</cx:pt>
          <cx:pt idx="5406">639</cx:pt>
          <cx:pt idx="5407">690</cx:pt>
          <cx:pt idx="5408">1456</cx:pt>
          <cx:pt idx="5409">1075</cx:pt>
          <cx:pt idx="5410">669</cx:pt>
          <cx:pt idx="5411">1020</cx:pt>
          <cx:pt idx="5412">1265</cx:pt>
          <cx:pt idx="5413">1265</cx:pt>
          <cx:pt idx="5414">1332</cx:pt>
          <cx:pt idx="5415">980</cx:pt>
          <cx:pt idx="5416">1100</cx:pt>
          <cx:pt idx="5417">1267</cx:pt>
          <cx:pt idx="5418">1075</cx:pt>
          <cx:pt idx="5419">966</cx:pt>
          <cx:pt idx="5420">966</cx:pt>
          <cx:pt idx="5421">713</cx:pt>
          <cx:pt idx="5422">966</cx:pt>
          <cx:pt idx="5423">965</cx:pt>
          <cx:pt idx="5424">1075</cx:pt>
          <cx:pt idx="5425">965</cx:pt>
          <cx:pt idx="5426">775</cx:pt>
          <cx:pt idx="5427">775</cx:pt>
          <cx:pt idx="5428">775</cx:pt>
          <cx:pt idx="5429">713</cx:pt>
          <cx:pt idx="5430">639</cx:pt>
          <cx:pt idx="5431">741</cx:pt>
          <cx:pt idx="5432">1510</cx:pt>
          <cx:pt idx="5433">966</cx:pt>
          <cx:pt idx="5434">966</cx:pt>
          <cx:pt idx="5435">1242</cx:pt>
          <cx:pt idx="5436">1168</cx:pt>
          <cx:pt idx="5437">1786</cx:pt>
          <cx:pt idx="5438">1771</cx:pt>
          <cx:pt idx="5439">1625</cx:pt>
          <cx:pt idx="5440">1183</cx:pt>
          <cx:pt idx="5441">2165</cx:pt>
          <cx:pt idx="5442">2165</cx:pt>
          <cx:pt idx="5443">1204</cx:pt>
          <cx:pt idx="5444">916</cx:pt>
          <cx:pt idx="5445">1510</cx:pt>
          <cx:pt idx="5446">1075</cx:pt>
          <cx:pt idx="5447">903</cx:pt>
          <cx:pt idx="5448">1322</cx:pt>
          <cx:pt idx="5449">693</cx:pt>
          <cx:pt idx="5450">834</cx:pt>
          <cx:pt idx="5451">916</cx:pt>
          <cx:pt idx="5452">1242</cx:pt>
          <cx:pt idx="5453">1077</cx:pt>
          <cx:pt idx="5454">805</cx:pt>
          <cx:pt idx="5455">578</cx:pt>
          <cx:pt idx="5456">1190</cx:pt>
          <cx:pt idx="5457">817</cx:pt>
          <cx:pt idx="5458">693</cx:pt>
          <cx:pt idx="5459">1926</cx:pt>
          <cx:pt idx="5460">1037</cx:pt>
          <cx:pt idx="5461">885</cx:pt>
          <cx:pt idx="5462">787</cx:pt>
          <cx:pt idx="5463">713</cx:pt>
          <cx:pt idx="5464">713</cx:pt>
          <cx:pt idx="5465">1075</cx:pt>
          <cx:pt idx="5466">1075</cx:pt>
          <cx:pt idx="5467">1074</cx:pt>
          <cx:pt idx="5468">1625</cx:pt>
          <cx:pt idx="5469">1771</cx:pt>
          <cx:pt idx="5470">1771</cx:pt>
          <cx:pt idx="5471">1625</cx:pt>
          <cx:pt idx="5472">965</cx:pt>
          <cx:pt idx="5473">995</cx:pt>
          <cx:pt idx="5474">966</cx:pt>
          <cx:pt idx="5475">1168</cx:pt>
          <cx:pt idx="5476">980</cx:pt>
          <cx:pt idx="5477">1232</cx:pt>
          <cx:pt idx="5478">928</cx:pt>
          <cx:pt idx="5479">1322</cx:pt>
          <cx:pt idx="5480">1075</cx:pt>
          <cx:pt idx="5481">981</cx:pt>
          <cx:pt idx="5482">853</cx:pt>
          <cx:pt idx="5483">741</cx:pt>
          <cx:pt idx="5484">1183</cx:pt>
          <cx:pt idx="5485">1183</cx:pt>
          <cx:pt idx="5486">2080</cx:pt>
          <cx:pt idx="5487">1419</cx:pt>
          <cx:pt idx="5488">677</cx:pt>
          <cx:pt idx="5489">701</cx:pt>
          <cx:pt idx="5490">701</cx:pt>
          <cx:pt idx="5491">701</cx:pt>
          <cx:pt idx="5492">724</cx:pt>
          <cx:pt idx="5493">947</cx:pt>
          <cx:pt idx="5494">1342</cx:pt>
          <cx:pt idx="5495">1317</cx:pt>
          <cx:pt idx="5496">1885</cx:pt>
          <cx:pt idx="5497">1322</cx:pt>
          <cx:pt idx="5498">928</cx:pt>
          <cx:pt idx="5499">1229</cx:pt>
          <cx:pt idx="5500">980</cx:pt>
          <cx:pt idx="5501">2034</cx:pt>
          <cx:pt idx="5502">701</cx:pt>
          <cx:pt idx="5503">1625</cx:pt>
          <cx:pt idx="5504">965</cx:pt>
          <cx:pt idx="5505">1317</cx:pt>
          <cx:pt idx="5506">1098</cx:pt>
          <cx:pt idx="5507">1075</cx:pt>
          <cx:pt idx="5508">1075</cx:pt>
          <cx:pt idx="5509">966</cx:pt>
          <cx:pt idx="5510">893</cx:pt>
          <cx:pt idx="5511">1074</cx:pt>
          <cx:pt idx="5512">1075</cx:pt>
          <cx:pt idx="5513">1020</cx:pt>
          <cx:pt idx="5514">1242</cx:pt>
          <cx:pt idx="5515">805</cx:pt>
          <cx:pt idx="5516">1037</cx:pt>
          <cx:pt idx="5517">761</cx:pt>
          <cx:pt idx="5518">1420</cx:pt>
          <cx:pt idx="5519">1159</cx:pt>
          <cx:pt idx="5520">1264</cx:pt>
          <cx:pt idx="5521">803</cx:pt>
          <cx:pt idx="5522">906</cx:pt>
          <cx:pt idx="5523">803</cx:pt>
          <cx:pt idx="5524">803</cx:pt>
          <cx:pt idx="5525">483</cx:pt>
          <cx:pt idx="5526">906</cx:pt>
          <cx:pt idx="5527">1870</cx:pt>
          <cx:pt idx="5528">1147</cx:pt>
          <cx:pt idx="5529">966</cx:pt>
          <cx:pt idx="5530">1075</cx:pt>
          <cx:pt idx="5531">966</cx:pt>
          <cx:pt idx="5532">980</cx:pt>
          <cx:pt idx="5533">1232</cx:pt>
          <cx:pt idx="5534">1510</cx:pt>
          <cx:pt idx="5535">761</cx:pt>
          <cx:pt idx="5536">914</cx:pt>
          <cx:pt idx="5537">1229</cx:pt>
          <cx:pt idx="5538">1386</cx:pt>
          <cx:pt idx="5539">969</cx:pt>
          <cx:pt idx="5540">713</cx:pt>
          <cx:pt idx="5541">868</cx:pt>
          <cx:pt idx="5542">1183</cx:pt>
          <cx:pt idx="5543">2080</cx:pt>
          <cx:pt idx="5544">1419</cx:pt>
          <cx:pt idx="5545">929</cx:pt>
          <cx:pt idx="5546">775</cx:pt>
          <cx:pt idx="5547">1190</cx:pt>
          <cx:pt idx="5548">888</cx:pt>
          <cx:pt idx="5549">1490</cx:pt>
          <cx:pt idx="5550">947</cx:pt>
          <cx:pt idx="5551">902</cx:pt>
          <cx:pt idx="5552">1626</cx:pt>
          <cx:pt idx="5553">2293</cx:pt>
          <cx:pt idx="5554">916</cx:pt>
          <cx:pt idx="5555">1317</cx:pt>
          <cx:pt idx="5556">1322</cx:pt>
          <cx:pt idx="5557">928</cx:pt>
          <cx:pt idx="5558">928</cx:pt>
          <cx:pt idx="5559">815</cx:pt>
          <cx:pt idx="5560">2302</cx:pt>
          <cx:pt idx="5561">965</cx:pt>
          <cx:pt idx="5562">1662</cx:pt>
          <cx:pt idx="5563">969</cx:pt>
          <cx:pt idx="5564">1725</cx:pt>
          <cx:pt idx="5565">1510</cx:pt>
          <cx:pt idx="5566">1228</cx:pt>
          <cx:pt idx="5567">1068</cx:pt>
          <cx:pt idx="5568">652</cx:pt>
          <cx:pt idx="5569">803</cx:pt>
          <cx:pt idx="5570">1429</cx:pt>
          <cx:pt idx="5571">1175</cx:pt>
          <cx:pt idx="5572">1029</cx:pt>
          <cx:pt idx="5573">805</cx:pt>
          <cx:pt idx="5574">914</cx:pt>
          <cx:pt idx="5575">1175</cx:pt>
          <cx:pt idx="5576">1512</cx:pt>
          <cx:pt idx="5577">1676</cx:pt>
          <cx:pt idx="5578">1232</cx:pt>
          <cx:pt idx="5579">733</cx:pt>
          <cx:pt idx="5580">805</cx:pt>
          <cx:pt idx="5581">805</cx:pt>
          <cx:pt idx="5582">972</cx:pt>
          <cx:pt idx="5583">966</cx:pt>
          <cx:pt idx="5584">1870</cx:pt>
          <cx:pt idx="5585">2293</cx:pt>
          <cx:pt idx="5586">972</cx:pt>
          <cx:pt idx="5587">638</cx:pt>
          <cx:pt idx="5588">1107</cx:pt>
          <cx:pt idx="5589">1075</cx:pt>
          <cx:pt idx="5590">1074</cx:pt>
          <cx:pt idx="5591">1251</cx:pt>
          <cx:pt idx="5592">1625</cx:pt>
          <cx:pt idx="5593">1625</cx:pt>
          <cx:pt idx="5594">995</cx:pt>
          <cx:pt idx="5595">752</cx:pt>
          <cx:pt idx="5596">998</cx:pt>
          <cx:pt idx="5597">1510</cx:pt>
          <cx:pt idx="5598">1042</cx:pt>
          <cx:pt idx="5599">966</cx:pt>
          <cx:pt idx="5600">531</cx:pt>
          <cx:pt idx="5601">798</cx:pt>
          <cx:pt idx="5602">1147</cx:pt>
          <cx:pt idx="5603">2080</cx:pt>
          <cx:pt idx="5604">694</cx:pt>
          <cx:pt idx="5605">817</cx:pt>
          <cx:pt idx="5606">701</cx:pt>
          <cx:pt idx="5607">1261</cx:pt>
          <cx:pt idx="5608">972</cx:pt>
          <cx:pt idx="5609">577</cx:pt>
          <cx:pt idx="5610">2293</cx:pt>
          <cx:pt idx="5611">998</cx:pt>
          <cx:pt idx="5612">779</cx:pt>
          <cx:pt idx="5613">966</cx:pt>
          <cx:pt idx="5614">966</cx:pt>
          <cx:pt idx="5615">1232</cx:pt>
          <cx:pt idx="5616">980</cx:pt>
          <cx:pt idx="5617">1914</cx:pt>
          <cx:pt idx="5618">577</cx:pt>
          <cx:pt idx="5619">577</cx:pt>
          <cx:pt idx="5620">1225</cx:pt>
          <cx:pt idx="5621">1725</cx:pt>
          <cx:pt idx="5622">1593</cx:pt>
          <cx:pt idx="5623">1098</cx:pt>
          <cx:pt idx="5624">1317</cx:pt>
          <cx:pt idx="5625">775</cx:pt>
          <cx:pt idx="5626">1816</cx:pt>
          <cx:pt idx="5627">888</cx:pt>
          <cx:pt idx="5628">837</cx:pt>
          <cx:pt idx="5629">966</cx:pt>
          <cx:pt idx="5630">847</cx:pt>
          <cx:pt idx="5631">829</cx:pt>
          <cx:pt idx="5632">652</cx:pt>
          <cx:pt idx="5633">829</cx:pt>
          <cx:pt idx="5634">807</cx:pt>
          <cx:pt idx="5635">2293</cx:pt>
          <cx:pt idx="5636">853</cx:pt>
          <cx:pt idx="5637">1100</cx:pt>
          <cx:pt idx="5638">787</cx:pt>
          <cx:pt idx="5639">1364</cx:pt>
          <cx:pt idx="5640">703</cx:pt>
          <cx:pt idx="5641">1020</cx:pt>
          <cx:pt idx="5642">914</cx:pt>
          <cx:pt idx="5643">1095</cx:pt>
          <cx:pt idx="5644">914</cx:pt>
          <cx:pt idx="5645">1429</cx:pt>
          <cx:pt idx="5646">1429</cx:pt>
          <cx:pt idx="5647">1175</cx:pt>
          <cx:pt idx="5648">1132</cx:pt>
          <cx:pt idx="5649">1512</cx:pt>
          <cx:pt idx="5650">622</cx:pt>
          <cx:pt idx="5651">1100</cx:pt>
          <cx:pt idx="5652">676</cx:pt>
          <cx:pt idx="5653">604</cx:pt>
          <cx:pt idx="5654">966</cx:pt>
          <cx:pt idx="5655">1625</cx:pt>
          <cx:pt idx="5656">1625</cx:pt>
          <cx:pt idx="5657">1147</cx:pt>
          <cx:pt idx="5658">1084</cx:pt>
          <cx:pt idx="5659">1234</cx:pt>
          <cx:pt idx="5660">972</cx:pt>
          <cx:pt idx="5661">963</cx:pt>
          <cx:pt idx="5662">691</cx:pt>
          <cx:pt idx="5663">1075</cx:pt>
          <cx:pt idx="5664">1322</cx:pt>
          <cx:pt idx="5665">607</cx:pt>
          <cx:pt idx="5666">773</cx:pt>
          <cx:pt idx="5667">773</cx:pt>
          <cx:pt idx="5668">847</cx:pt>
          <cx:pt idx="5669">1885</cx:pt>
          <cx:pt idx="5670">1322</cx:pt>
          <cx:pt idx="5671">1972</cx:pt>
          <cx:pt idx="5672">995</cx:pt>
          <cx:pt idx="5673">678</cx:pt>
          <cx:pt idx="5674">998</cx:pt>
          <cx:pt idx="5675">1190</cx:pt>
          <cx:pt idx="5676">1190</cx:pt>
          <cx:pt idx="5677">1147</cx:pt>
          <cx:pt idx="5678">928</cx:pt>
          <cx:pt idx="5679">763</cx:pt>
          <cx:pt idx="5680">750</cx:pt>
          <cx:pt idx="5681">834</cx:pt>
          <cx:pt idx="5682">752</cx:pt>
          <cx:pt idx="5683">1075</cx:pt>
          <cx:pt idx="5684">531</cx:pt>
          <cx:pt idx="5685">868</cx:pt>
          <cx:pt idx="5686">1624</cx:pt>
          <cx:pt idx="5687">868</cx:pt>
          <cx:pt idx="5688">947</cx:pt>
          <cx:pt idx="5689">942</cx:pt>
          <cx:pt idx="5690">1190</cx:pt>
          <cx:pt idx="5691">1420</cx:pt>
          <cx:pt idx="5692">972</cx:pt>
          <cx:pt idx="5693">1870</cx:pt>
          <cx:pt idx="5694">1870</cx:pt>
          <cx:pt idx="5695">1870</cx:pt>
          <cx:pt idx="5696">1187</cx:pt>
          <cx:pt idx="5697">1045</cx:pt>
          <cx:pt idx="5698">594</cx:pt>
          <cx:pt idx="5699">741</cx:pt>
          <cx:pt idx="5700">963</cx:pt>
          <cx:pt idx="5701">928</cx:pt>
          <cx:pt idx="5702">1693</cx:pt>
          <cx:pt idx="5703">1490</cx:pt>
          <cx:pt idx="5704">577</cx:pt>
          <cx:pt idx="5705">1625</cx:pt>
          <cx:pt idx="5706">567</cx:pt>
          <cx:pt idx="5707">578</cx:pt>
          <cx:pt idx="5708">965</cx:pt>
          <cx:pt idx="5709">1725</cx:pt>
          <cx:pt idx="5710">1725</cx:pt>
          <cx:pt idx="5711">1075</cx:pt>
          <cx:pt idx="5712">929</cx:pt>
          <cx:pt idx="5713">900</cx:pt>
          <cx:pt idx="5714">656</cx:pt>
          <cx:pt idx="5715">1031</cx:pt>
          <cx:pt idx="5716">966</cx:pt>
          <cx:pt idx="5717">966</cx:pt>
          <cx:pt idx="5718">497</cx:pt>
          <cx:pt idx="5719">497</cx:pt>
          <cx:pt idx="5720">2172</cx:pt>
          <cx:pt idx="5721">798</cx:pt>
          <cx:pt idx="5722">1100</cx:pt>
          <cx:pt idx="5723">966</cx:pt>
          <cx:pt idx="5724">669</cx:pt>
          <cx:pt idx="5725">1242</cx:pt>
          <cx:pt idx="5726">1242</cx:pt>
          <cx:pt idx="5727">833</cx:pt>
          <cx:pt idx="5728">834</cx:pt>
          <cx:pt idx="5729">693</cx:pt>
          <cx:pt idx="5730">1512</cx:pt>
          <cx:pt idx="5731">1513</cx:pt>
          <cx:pt idx="5732">490</cx:pt>
          <cx:pt idx="5733">1537</cx:pt>
          <cx:pt idx="5734">2000</cx:pt>
          <cx:pt idx="5735">1187</cx:pt>
          <cx:pt idx="5736">1187</cx:pt>
          <cx:pt idx="5737">733</cx:pt>
          <cx:pt idx="5738">980</cx:pt>
          <cx:pt idx="5739">805</cx:pt>
          <cx:pt idx="5740">805</cx:pt>
          <cx:pt idx="5741">676</cx:pt>
          <cx:pt idx="5742">787</cx:pt>
          <cx:pt idx="5743">975</cx:pt>
          <cx:pt idx="5744">1183</cx:pt>
          <cx:pt idx="5745">1075</cx:pt>
          <cx:pt idx="5746">1625</cx:pt>
          <cx:pt idx="5747">1084</cx:pt>
          <cx:pt idx="5748">972</cx:pt>
          <cx:pt idx="5749">1084</cx:pt>
          <cx:pt idx="5750">752</cx:pt>
          <cx:pt idx="5751">574</cx:pt>
          <cx:pt idx="5752">1058</cx:pt>
          <cx:pt idx="5753">1058</cx:pt>
          <cx:pt idx="5754">1564</cx:pt>
          <cx:pt idx="5755">1360</cx:pt>
          <cx:pt idx="5756">995</cx:pt>
          <cx:pt idx="5757">995</cx:pt>
          <cx:pt idx="5758">995</cx:pt>
          <cx:pt idx="5759">879</cx:pt>
          <cx:pt idx="5760">1095</cx:pt>
          <cx:pt idx="5761">868</cx:pt>
          <cx:pt idx="5762">868</cx:pt>
          <cx:pt idx="5763">1034</cx:pt>
          <cx:pt idx="5764">639</cx:pt>
          <cx:pt idx="5765">2068</cx:pt>
          <cx:pt idx="5766">975</cx:pt>
          <cx:pt idx="5767">750</cx:pt>
          <cx:pt idx="5768">784</cx:pt>
          <cx:pt idx="5769">784</cx:pt>
          <cx:pt idx="5770">1420</cx:pt>
          <cx:pt idx="5771">709</cx:pt>
          <cx:pt idx="5772">1074</cx:pt>
          <cx:pt idx="5773">1870</cx:pt>
          <cx:pt idx="5774">2293</cx:pt>
          <cx:pt idx="5775">703</cx:pt>
          <cx:pt idx="5776">916</cx:pt>
          <cx:pt idx="5777">1215</cx:pt>
          <cx:pt idx="5778">1481</cx:pt>
          <cx:pt idx="5779">1428</cx:pt>
          <cx:pt idx="5780">1132</cx:pt>
          <cx:pt idx="5781">678</cx:pt>
          <cx:pt idx="5782">678</cx:pt>
          <cx:pt idx="5783">1889</cx:pt>
          <cx:pt idx="5784">1313</cx:pt>
          <cx:pt idx="5785">928</cx:pt>
          <cx:pt idx="5786">928</cx:pt>
          <cx:pt idx="5787">1613</cx:pt>
          <cx:pt idx="5788">1777</cx:pt>
          <cx:pt idx="5789">888</cx:pt>
          <cx:pt idx="5790">862</cx:pt>
          <cx:pt idx="5791">1147</cx:pt>
          <cx:pt idx="5792">574</cx:pt>
          <cx:pt idx="5793">741</cx:pt>
          <cx:pt idx="5794">1183</cx:pt>
          <cx:pt idx="5795">1183</cx:pt>
          <cx:pt idx="5796">1045</cx:pt>
          <cx:pt idx="5797">1006</cx:pt>
          <cx:pt idx="5798">1885</cx:pt>
          <cx:pt idx="5799">2165</cx:pt>
          <cx:pt idx="5800">679</cx:pt>
          <cx:pt idx="5801">497</cx:pt>
          <cx:pt idx="5802">1164</cx:pt>
          <cx:pt idx="5803">1034</cx:pt>
          <cx:pt idx="5804">1510</cx:pt>
          <cx:pt idx="5805">1031</cx:pt>
          <cx:pt idx="5806">966</cx:pt>
          <cx:pt idx="5807">847</cx:pt>
          <cx:pt idx="5808">1364</cx:pt>
          <cx:pt idx="5809">903</cx:pt>
          <cx:pt idx="5810">732</cx:pt>
          <cx:pt idx="5811">834</cx:pt>
          <cx:pt idx="5812">916</cx:pt>
          <cx:pt idx="5813">980</cx:pt>
          <cx:pt idx="5814">703</cx:pt>
          <cx:pt idx="5815">1403</cx:pt>
          <cx:pt idx="5816">1613</cx:pt>
          <cx:pt idx="5817">746</cx:pt>
          <cx:pt idx="5818">601</cx:pt>
          <cx:pt idx="5819">938</cx:pt>
          <cx:pt idx="5820">1242</cx:pt>
          <cx:pt idx="5821">1242</cx:pt>
          <cx:pt idx="5822">1527</cx:pt>
          <cx:pt idx="5823">1095</cx:pt>
          <cx:pt idx="5824">834</cx:pt>
          <cx:pt idx="5825">1675</cx:pt>
          <cx:pt idx="5826">1179</cx:pt>
          <cx:pt idx="5827">655</cx:pt>
          <cx:pt idx="5828">2000</cx:pt>
          <cx:pt idx="5829">1537</cx:pt>
          <cx:pt idx="5830">960</cx:pt>
          <cx:pt idx="5831">596</cx:pt>
          <cx:pt idx="5832">733</cx:pt>
          <cx:pt idx="5833">1187</cx:pt>
          <cx:pt idx="5834">1075</cx:pt>
          <cx:pt idx="5835">1481</cx:pt>
          <cx:pt idx="5836">1215</cx:pt>
          <cx:pt idx="5837">601</cx:pt>
          <cx:pt idx="5838">972</cx:pt>
          <cx:pt idx="5839">638</cx:pt>
          <cx:pt idx="5840">691</cx:pt>
          <cx:pt idx="5841">1313</cx:pt>
          <cx:pt idx="5842">1031</cx:pt>
          <cx:pt idx="5843">1075</cx:pt>
          <cx:pt idx="5844">640</cx:pt>
          <cx:pt idx="5845">640</cx:pt>
          <cx:pt idx="5846">505</cx:pt>
          <cx:pt idx="5847">798</cx:pt>
          <cx:pt idx="5848">1322</cx:pt>
          <cx:pt idx="5849">965</cx:pt>
          <cx:pt idx="5850">806</cx:pt>
          <cx:pt idx="5851">1147</cx:pt>
          <cx:pt idx="5852">1204</cx:pt>
          <cx:pt idx="5853">1845</cx:pt>
          <cx:pt idx="5854">752</cx:pt>
          <cx:pt idx="5855">998</cx:pt>
          <cx:pt idx="5856">1190</cx:pt>
          <cx:pt idx="5857">1095</cx:pt>
          <cx:pt idx="5858">914</cx:pt>
          <cx:pt idx="5859">788</cx:pt>
          <cx:pt idx="5860">686</cx:pt>
          <cx:pt idx="5861">713</cx:pt>
          <cx:pt idx="5862">1124</cx:pt>
          <cx:pt idx="5863">1229</cx:pt>
          <cx:pt idx="5864">579</cx:pt>
          <cx:pt idx="5865">1229</cx:pt>
          <cx:pt idx="5866">1034</cx:pt>
          <cx:pt idx="5867">798</cx:pt>
          <cx:pt idx="5868">691</cx:pt>
          <cx:pt idx="5869">1147</cx:pt>
          <cx:pt idx="5870">1147</cx:pt>
          <cx:pt idx="5871">1183</cx:pt>
          <cx:pt idx="5872">831</cx:pt>
          <cx:pt idx="5873">1204</cx:pt>
          <cx:pt idx="5874">574</cx:pt>
          <cx:pt idx="5875">957</cx:pt>
          <cx:pt idx="5876">798</cx:pt>
          <cx:pt idx="5877">1190</cx:pt>
          <cx:pt idx="5878">1190</cx:pt>
          <cx:pt idx="5879">862</cx:pt>
          <cx:pt idx="5880">1215</cx:pt>
          <cx:pt idx="5881">1428</cx:pt>
          <cx:pt idx="5882">1187</cx:pt>
          <cx:pt idx="5883">830</cx:pt>
          <cx:pt idx="5884">998</cx:pt>
          <cx:pt idx="5885">1147</cx:pt>
          <cx:pt idx="5886">1147</cx:pt>
          <cx:pt idx="5887">1322</cx:pt>
          <cx:pt idx="5888">1351</cx:pt>
          <cx:pt idx="5889">969</cx:pt>
          <cx:pt idx="5890">969</cx:pt>
          <cx:pt idx="5891">921</cx:pt>
          <cx:pt idx="5892">1031</cx:pt>
          <cx:pt idx="5893">1229</cx:pt>
          <cx:pt idx="5894">1572</cx:pt>
          <cx:pt idx="5895">1367</cx:pt>
          <cx:pt idx="5896">1625</cx:pt>
          <cx:pt idx="5897">838</cx:pt>
          <cx:pt idx="5898">969</cx:pt>
          <cx:pt idx="5899">1183</cx:pt>
          <cx:pt idx="5900">622</cx:pt>
          <cx:pt idx="5901">773</cx:pt>
          <cx:pt idx="5902">679</cx:pt>
          <cx:pt idx="5903">963</cx:pt>
          <cx:pt idx="5904">1885</cx:pt>
          <cx:pt idx="5905">1885</cx:pt>
          <cx:pt idx="5906">1885</cx:pt>
          <cx:pt idx="5907">963</cx:pt>
          <cx:pt idx="5908">1204</cx:pt>
          <cx:pt idx="5909">1419</cx:pt>
          <cx:pt idx="5910">834</cx:pt>
          <cx:pt idx="5911">1124</cx:pt>
          <cx:pt idx="5912">1510</cx:pt>
          <cx:pt idx="5913">577</cx:pt>
          <cx:pt idx="5914">518</cx:pt>
          <cx:pt idx="5915">1367</cx:pt>
          <cx:pt idx="5916">679</cx:pt>
          <cx:pt idx="5917">1074</cx:pt>
          <cx:pt idx="5918">1074</cx:pt>
          <cx:pt idx="5919">903</cx:pt>
          <cx:pt idx="5920">2172</cx:pt>
          <cx:pt idx="5921">891</cx:pt>
          <cx:pt idx="5922">1005</cx:pt>
          <cx:pt idx="5923">1028</cx:pt>
          <cx:pt idx="5924">732</cx:pt>
          <cx:pt idx="5925">810</cx:pt>
          <cx:pt idx="5926">681</cx:pt>
          <cx:pt idx="5927">834</cx:pt>
          <cx:pt idx="5928">980</cx:pt>
          <cx:pt idx="5929">1127</cx:pt>
          <cx:pt idx="5930">681</cx:pt>
          <cx:pt idx="5931">1242</cx:pt>
          <cx:pt idx="5932">1270</cx:pt>
          <cx:pt idx="5933">989</cx:pt>
          <cx:pt idx="5934">938</cx:pt>
          <cx:pt idx="5935">518</cx:pt>
          <cx:pt idx="5936">1328</cx:pt>
          <cx:pt idx="5937">1095</cx:pt>
          <cx:pt idx="5938">834</cx:pt>
          <cx:pt idx="5939">1512</cx:pt>
          <cx:pt idx="5940">934</cx:pt>
          <cx:pt idx="5941">1675</cx:pt>
          <cx:pt idx="5942">885</cx:pt>
          <cx:pt idx="5943">1537</cx:pt>
          <cx:pt idx="5944">579</cx:pt>
          <cx:pt idx="5945">805</cx:pt>
          <cx:pt idx="5946">1266</cx:pt>
          <cx:pt idx="5947">1100</cx:pt>
          <cx:pt idx="5948">1100</cx:pt>
          <cx:pt idx="5949">966</cx:pt>
          <cx:pt idx="5950">1771</cx:pt>
          <cx:pt idx="5951">1215</cx:pt>
          <cx:pt idx="5952">1215</cx:pt>
          <cx:pt idx="5953">938</cx:pt>
          <cx:pt idx="5954">1084</cx:pt>
          <cx:pt idx="5955">1084</cx:pt>
          <cx:pt idx="5956">638</cx:pt>
          <cx:pt idx="5957">1132</cx:pt>
          <cx:pt idx="5958">1068</cx:pt>
          <cx:pt idx="5959">957</cx:pt>
          <cx:pt idx="5960">845</cx:pt>
          <cx:pt idx="5961">1270</cx:pt>
          <cx:pt idx="5962">679</cx:pt>
          <cx:pt idx="5963">1322</cx:pt>
          <cx:pt idx="5964">1322</cx:pt>
          <cx:pt idx="5965">1322</cx:pt>
          <cx:pt idx="5966">640</cx:pt>
          <cx:pt idx="5967">881</cx:pt>
          <cx:pt idx="5968">716</cx:pt>
          <cx:pt idx="5969">1074</cx:pt>
          <cx:pt idx="5970">1251</cx:pt>
          <cx:pt idx="5971">2165</cx:pt>
          <cx:pt idx="5972">984</cx:pt>
          <cx:pt idx="5973">596</cx:pt>
          <cx:pt idx="5974">1380</cx:pt>
          <cx:pt idx="5975">1752</cx:pt>
          <cx:pt idx="5976">622</cx:pt>
          <cx:pt idx="5977">494</cx:pt>
          <cx:pt idx="5978">596</cx:pt>
          <cx:pt idx="5979">1380</cx:pt>
          <cx:pt idx="5980">1328</cx:pt>
          <cx:pt idx="5981">788</cx:pt>
          <cx:pt idx="5982">1229</cx:pt>
          <cx:pt idx="5983">1229</cx:pt>
          <cx:pt idx="5984">1187</cx:pt>
          <cx:pt idx="5985">798</cx:pt>
          <cx:pt idx="5986">1013</cx:pt>
          <cx:pt idx="5987">1013</cx:pt>
          <cx:pt idx="5988">773</cx:pt>
          <cx:pt idx="5989">1147</cx:pt>
          <cx:pt idx="5990">681</cx:pt>
          <cx:pt idx="5991">831</cx:pt>
          <cx:pt idx="5992">957</cx:pt>
          <cx:pt idx="5993">1139</cx:pt>
          <cx:pt idx="5994">943</cx:pt>
          <cx:pt idx="5995">943</cx:pt>
          <cx:pt idx="5996">1100</cx:pt>
          <cx:pt idx="5997">1333</cx:pt>
          <cx:pt idx="5998">798</cx:pt>
          <cx:pt idx="5999">862</cx:pt>
          <cx:pt idx="6000">1049</cx:pt>
          <cx:pt idx="6001">476</cx:pt>
          <cx:pt idx="6002">581</cx:pt>
          <cx:pt idx="6003">2172</cx:pt>
          <cx:pt idx="6004">916</cx:pt>
          <cx:pt idx="6005">1749</cx:pt>
          <cx:pt idx="6006">1428</cx:pt>
          <cx:pt idx="6007">1132</cx:pt>
          <cx:pt idx="6008">1428</cx:pt>
          <cx:pt idx="6009">1428</cx:pt>
          <cx:pt idx="6010">1537</cx:pt>
          <cx:pt idx="6011">2000</cx:pt>
          <cx:pt idx="6012">1380</cx:pt>
          <cx:pt idx="6013">1087</cx:pt>
          <cx:pt idx="6014">963</cx:pt>
          <cx:pt idx="6015">654</cx:pt>
          <cx:pt idx="6016">1006</cx:pt>
          <cx:pt idx="6017">969</cx:pt>
          <cx:pt idx="6018">1195</cx:pt>
          <cx:pt idx="6019">1313</cx:pt>
          <cx:pt idx="6020">1036</cx:pt>
          <cx:pt idx="6021">874</cx:pt>
          <cx:pt idx="6022">1179</cx:pt>
          <cx:pt idx="6023">1229</cx:pt>
          <cx:pt idx="6024">1229</cx:pt>
          <cx:pt idx="6025">773</cx:pt>
          <cx:pt idx="6026">879</cx:pt>
          <cx:pt idx="6027">995</cx:pt>
          <cx:pt idx="6028">823</cx:pt>
          <cx:pt idx="6029">1367</cx:pt>
          <cx:pt idx="6030">694</cx:pt>
          <cx:pt idx="6031">694</cx:pt>
          <cx:pt idx="6032">1771</cx:pt>
          <cx:pt idx="6033">1625</cx:pt>
          <cx:pt idx="6034">652</cx:pt>
          <cx:pt idx="6035">733</cx:pt>
          <cx:pt idx="6036">733</cx:pt>
          <cx:pt idx="6037">995</cx:pt>
          <cx:pt idx="6038">806</cx:pt>
          <cx:pt idx="6039">965</cx:pt>
          <cx:pt idx="6040">846</cx:pt>
          <cx:pt idx="6041">1039</cx:pt>
          <cx:pt idx="6042">1725</cx:pt>
          <cx:pt idx="6043">1183</cx:pt>
          <cx:pt idx="6044">1183</cx:pt>
          <cx:pt idx="6045">1537</cx:pt>
          <cx:pt idx="6046">483</cx:pt>
          <cx:pt idx="6047">483</cx:pt>
          <cx:pt idx="6048">963</cx:pt>
          <cx:pt idx="6049">1075</cx:pt>
          <cx:pt idx="6050">1322</cx:pt>
          <cx:pt idx="6051">710</cx:pt>
          <cx:pt idx="6052">824</cx:pt>
          <cx:pt idx="6053">2165</cx:pt>
          <cx:pt idx="6054">2165</cx:pt>
          <cx:pt idx="6055">1075</cx:pt>
          <cx:pt idx="6056">1419</cx:pt>
          <cx:pt idx="6057">523</cx:pt>
          <cx:pt idx="6058">834</cx:pt>
          <cx:pt idx="6059">788</cx:pt>
          <cx:pt idx="6060">903</cx:pt>
          <cx:pt idx="6061">1510</cx:pt>
          <cx:pt idx="6062">741</cx:pt>
          <cx:pt idx="6063">1168</cx:pt>
          <cx:pt idx="6064">1367</cx:pt>
          <cx:pt idx="6065">1006</cx:pt>
          <cx:pt idx="6066">1322</cx:pt>
          <cx:pt idx="6067">1322</cx:pt>
          <cx:pt idx="6068">807</cx:pt>
          <cx:pt idx="6069">1132</cx:pt>
          <cx:pt idx="6070">1074</cx:pt>
          <cx:pt idx="6071">750</cx:pt>
          <cx:pt idx="6072">652</cx:pt>
          <cx:pt idx="6073">747</cx:pt>
          <cx:pt idx="6074">473</cx:pt>
          <cx:pt idx="6075">721</cx:pt>
          <cx:pt idx="6076">652</cx:pt>
          <cx:pt idx="6077">780</cx:pt>
          <cx:pt idx="6078">807</cx:pt>
          <cx:pt idx="6079">820</cx:pt>
          <cx:pt idx="6080">853</cx:pt>
          <cx:pt idx="6081">853</cx:pt>
          <cx:pt idx="6082">1577</cx:pt>
          <cx:pt idx="6083">773</cx:pt>
          <cx:pt idx="6084">938</cx:pt>
          <cx:pt idx="6085">691</cx:pt>
          <cx:pt idx="6086">732</cx:pt>
          <cx:pt idx="6087">810</cx:pt>
          <cx:pt idx="6088">671</cx:pt>
          <cx:pt idx="6089">1075</cx:pt>
          <cx:pt idx="6090">805</cx:pt>
          <cx:pt idx="6091">658</cx:pt>
          <cx:pt idx="6092">658</cx:pt>
          <cx:pt idx="6093">553</cx:pt>
          <cx:pt idx="6094">898</cx:pt>
          <cx:pt idx="6095">761</cx:pt>
          <cx:pt idx="6096">874</cx:pt>
          <cx:pt idx="6097">938</cx:pt>
          <cx:pt idx="6098">877</cx:pt>
          <cx:pt idx="6099">577</cx:pt>
          <cx:pt idx="6100">808</cx:pt>
          <cx:pt idx="6101">798</cx:pt>
          <cx:pt idx="6102">721</cx:pt>
          <cx:pt idx="6103">622</cx:pt>
          <cx:pt idx="6104">1187</cx:pt>
          <cx:pt idx="6105">1095</cx:pt>
          <cx:pt idx="6106">1333</cx:pt>
          <cx:pt idx="6107">1100</cx:pt>
          <cx:pt idx="6108">1429</cx:pt>
          <cx:pt idx="6109">1512</cx:pt>
          <cx:pt idx="6110">866</cx:pt>
          <cx:pt idx="6111">846</cx:pt>
          <cx:pt idx="6112">846</cx:pt>
          <cx:pt idx="6113">622</cx:pt>
          <cx:pt idx="6114">2000</cx:pt>
          <cx:pt idx="6115">443</cx:pt>
          <cx:pt idx="6116">1118</cx:pt>
          <cx:pt idx="6117">808</cx:pt>
          <cx:pt idx="6118">596</cx:pt>
          <cx:pt idx="6119">808</cx:pt>
          <cx:pt idx="6120">519</cx:pt>
          <cx:pt idx="6121">1029</cx:pt>
          <cx:pt idx="6122">980</cx:pt>
          <cx:pt idx="6123">907</cx:pt>
          <cx:pt idx="6124">1234</cx:pt>
          <cx:pt idx="6125">1264</cx:pt>
          <cx:pt idx="6126">772</cx:pt>
          <cx:pt idx="6127">1187</cx:pt>
          <cx:pt idx="6128">1045</cx:pt>
          <cx:pt idx="6129">868</cx:pt>
          <cx:pt idx="6130">906</cx:pt>
          <cx:pt idx="6131">601</cx:pt>
          <cx:pt idx="6132">772</cx:pt>
          <cx:pt idx="6133">563</cx:pt>
          <cx:pt idx="6134">1322</cx:pt>
          <cx:pt idx="6135">1140</cx:pt>
          <cx:pt idx="6136">1625</cx:pt>
          <cx:pt idx="6137">868</cx:pt>
          <cx:pt idx="6138">873</cx:pt>
          <cx:pt idx="6139">990</cx:pt>
          <cx:pt idx="6140">801</cx:pt>
          <cx:pt idx="6141">972</cx:pt>
          <cx:pt idx="6142">1084</cx:pt>
          <cx:pt idx="6143">1234</cx:pt>
          <cx:pt idx="6144">1058</cx:pt>
          <cx:pt idx="6145">1210</cx:pt>
          <cx:pt idx="6146">957</cx:pt>
          <cx:pt idx="6147">558</cx:pt>
          <cx:pt idx="6148">1013</cx:pt>
          <cx:pt idx="6149">898</cx:pt>
          <cx:pt idx="6150">898</cx:pt>
          <cx:pt idx="6151">1322</cx:pt>
          <cx:pt idx="6152">1322</cx:pt>
          <cx:pt idx="6153">881</cx:pt>
          <cx:pt idx="6154">640</cx:pt>
          <cx:pt idx="6155">742</cx:pt>
          <cx:pt idx="6156">857</cx:pt>
          <cx:pt idx="6157">857</cx:pt>
          <cx:pt idx="6158">736</cx:pt>
          <cx:pt idx="6159">2165</cx:pt>
          <cx:pt idx="6160">1322</cx:pt>
          <cx:pt idx="6161">1322</cx:pt>
          <cx:pt idx="6162">965</cx:pt>
          <cx:pt idx="6163">1141</cx:pt>
          <cx:pt idx="6164">671</cx:pt>
          <cx:pt idx="6165">1033</cx:pt>
          <cx:pt idx="6166">438</cx:pt>
          <cx:pt idx="6167">929</cx:pt>
          <cx:pt idx="6168">2015</cx:pt>
          <cx:pt idx="6169">1093</cx:pt>
          <cx:pt idx="6170">615</cx:pt>
          <cx:pt idx="6171">1328</cx:pt>
          <cx:pt idx="6172">1328</cx:pt>
          <cx:pt idx="6173">1147</cx:pt>
          <cx:pt idx="6174">1147</cx:pt>
          <cx:pt idx="6175">604</cx:pt>
          <cx:pt idx="6176">1382</cx:pt>
          <cx:pt idx="6177">798</cx:pt>
          <cx:pt idx="6178">1453</cx:pt>
          <cx:pt idx="6179">834</cx:pt>
          <cx:pt idx="6180">1322</cx:pt>
          <cx:pt idx="6181">853</cx:pt>
          <cx:pt idx="6182">679</cx:pt>
          <cx:pt idx="6183">1889</cx:pt>
          <cx:pt idx="6184">853</cx:pt>
          <cx:pt idx="6185">741</cx:pt>
          <cx:pt idx="6186">553</cx:pt>
          <cx:pt idx="6187">1412</cx:pt>
          <cx:pt idx="6188">863</cx:pt>
          <cx:pt idx="6189">519</cx:pt>
          <cx:pt idx="6190">673</cx:pt>
          <cx:pt idx="6191">862</cx:pt>
          <cx:pt idx="6192">601</cx:pt>
          <cx:pt idx="6193">969</cx:pt>
          <cx:pt idx="6194">938</cx:pt>
          <cx:pt idx="6195">463</cx:pt>
          <cx:pt idx="6196">623</cx:pt>
          <cx:pt idx="6197">1190</cx:pt>
          <cx:pt idx="6198">1100</cx:pt>
          <cx:pt idx="6199">943</cx:pt>
          <cx:pt idx="6200">1251</cx:pt>
          <cx:pt idx="6201">1049</cx:pt>
          <cx:pt idx="6202">915</cx:pt>
          <cx:pt idx="6203">1087</cx:pt>
          <cx:pt idx="6204">1342</cx:pt>
          <cx:pt idx="6205">1539</cx:pt>
          <cx:pt idx="6206">916</cx:pt>
          <cx:pt idx="6207">980</cx:pt>
          <cx:pt idx="6208">916</cx:pt>
          <cx:pt idx="6209">1127</cx:pt>
          <cx:pt idx="6210">1481</cx:pt>
          <cx:pt idx="6211">1481</cx:pt>
          <cx:pt idx="6212">1729</cx:pt>
          <cx:pt idx="6213">1428</cx:pt>
          <cx:pt idx="6214">779</cx:pt>
          <cx:pt idx="6215">672</cx:pt>
          <cx:pt idx="6216">1087</cx:pt>
          <cx:pt idx="6217">1361</cx:pt>
          <cx:pt idx="6218">1087</cx:pt>
          <cx:pt idx="6219">654</cx:pt>
          <cx:pt idx="6220">710</cx:pt>
          <cx:pt idx="6221">873</cx:pt>
          <cx:pt idx="6222">820</cx:pt>
          <cx:pt idx="6223">863</cx:pt>
          <cx:pt idx="6224">2068</cx:pt>
          <cx:pt idx="6225">519</cx:pt>
          <cx:pt idx="6226">773</cx:pt>
          <cx:pt idx="6227">1386</cx:pt>
          <cx:pt idx="6228">650</cx:pt>
          <cx:pt idx="6229">1403</cx:pt>
          <cx:pt idx="6230">509</cx:pt>
          <cx:pt idx="6231">597</cx:pt>
          <cx:pt idx="6232">1168</cx:pt>
          <cx:pt idx="6233">862</cx:pt>
          <cx:pt idx="6234">1771</cx:pt>
          <cx:pt idx="6235">2037</cx:pt>
          <cx:pt idx="6236">1121</cx:pt>
          <cx:pt idx="6237">1121</cx:pt>
          <cx:pt idx="6238">897</cx:pt>
          <cx:pt idx="6239">578</cx:pt>
          <cx:pt idx="6240">597</cx:pt>
          <cx:pt idx="6241">597</cx:pt>
          <cx:pt idx="6242">957</cx:pt>
          <cx:pt idx="6243">885</cx:pt>
          <cx:pt idx="6244">969</cx:pt>
          <cx:pt idx="6245">1039</cx:pt>
          <cx:pt idx="6246">969</cx:pt>
          <cx:pt idx="6247">1725</cx:pt>
          <cx:pt idx="6248">1725</cx:pt>
          <cx:pt idx="6249">2000</cx:pt>
          <cx:pt idx="6250">2000</cx:pt>
          <cx:pt idx="6251">2000</cx:pt>
          <cx:pt idx="6252">787</cx:pt>
          <cx:pt idx="6253">791</cx:pt>
          <cx:pt idx="6254">857</cx:pt>
          <cx:pt idx="6255">1008</cx:pt>
          <cx:pt idx="6256">1322</cx:pt>
          <cx:pt idx="6257">966</cx:pt>
          <cx:pt idx="6258">798</cx:pt>
          <cx:pt idx="6259">820</cx:pt>
          <cx:pt idx="6260">687</cx:pt>
          <cx:pt idx="6261">1885</cx:pt>
          <cx:pt idx="6262">2165</cx:pt>
          <cx:pt idx="6263">878</cx:pt>
          <cx:pt idx="6264">878</cx:pt>
          <cx:pt idx="6265">519</cx:pt>
          <cx:pt idx="6266">878</cx:pt>
          <cx:pt idx="6267">887</cx:pt>
          <cx:pt idx="6268">940</cx:pt>
          <cx:pt idx="6269">703</cx:pt>
          <cx:pt idx="6270">703</cx:pt>
          <cx:pt idx="6271">916</cx:pt>
          <cx:pt idx="6272">773</cx:pt>
          <cx:pt idx="6273">623</cx:pt>
          <cx:pt idx="6274">1164</cx:pt>
          <cx:pt idx="6275">829</cx:pt>
          <cx:pt idx="6276">903</cx:pt>
          <cx:pt idx="6277">903</cx:pt>
          <cx:pt idx="6278">1124</cx:pt>
          <cx:pt idx="6279">1124</cx:pt>
          <cx:pt idx="6280">622</cx:pt>
          <cx:pt idx="6281">608</cx:pt>
          <cx:pt idx="6282">837</cx:pt>
          <cx:pt idx="6283">1367</cx:pt>
          <cx:pt idx="6284">465</cx:pt>
          <cx:pt idx="6285">834</cx:pt>
          <cx:pt idx="6286">590</cx:pt>
          <cx:pt idx="6287">623</cx:pt>
          <cx:pt idx="6288">640</cx:pt>
          <cx:pt idx="6289">640</cx:pt>
          <cx:pt idx="6290">1428</cx:pt>
          <cx:pt idx="6291">1251</cx:pt>
          <cx:pt idx="6292">1439</cx:pt>
          <cx:pt idx="6293">713</cx:pt>
          <cx:pt idx="6294">1034</cx:pt>
          <cx:pt idx="6295">596</cx:pt>
          <cx:pt idx="6296">601</cx:pt>
          <cx:pt idx="6297">903</cx:pt>
          <cx:pt idx="6298">938</cx:pt>
          <cx:pt idx="6299">788</cx:pt>
          <cx:pt idx="6300">1240</cx:pt>
          <cx:pt idx="6301">706</cx:pt>
          <cx:pt idx="6302">591</cx:pt>
          <cx:pt idx="6303">686</cx:pt>
          <cx:pt idx="6304">788</cx:pt>
          <cx:pt idx="6305">1361</cx:pt>
          <cx:pt idx="6306">640</cx:pt>
          <cx:pt idx="6307">1068</cx:pt>
          <cx:pt idx="6308">2293</cx:pt>
          <cx:pt idx="6309">1068</cx:pt>
          <cx:pt idx="6310">917</cx:pt>
          <cx:pt idx="6311">1089</cx:pt>
          <cx:pt idx="6312">624</cx:pt>
          <cx:pt idx="6313">759</cx:pt>
          <cx:pt idx="6314">713</cx:pt>
          <cx:pt idx="6315">1577</cx:pt>
          <cx:pt idx="6316">1577</cx:pt>
          <cx:pt idx="6317">1765</cx:pt>
          <cx:pt idx="6318">1765</cx:pt>
          <cx:pt idx="6319">1100</cx:pt>
          <cx:pt idx="6320">681</cx:pt>
          <cx:pt idx="6321">902</cx:pt>
          <cx:pt idx="6322">691</cx:pt>
          <cx:pt idx="6323">938</cx:pt>
          <cx:pt idx="6324">918</cx:pt>
          <cx:pt idx="6325">918</cx:pt>
          <cx:pt idx="6326">732</cx:pt>
          <cx:pt idx="6327">947</cx:pt>
          <cx:pt idx="6328">834</cx:pt>
          <cx:pt idx="6329">573</cx:pt>
          <cx:pt idx="6330">573</cx:pt>
          <cx:pt idx="6331">997</cx:pt>
          <cx:pt idx="6332">1075</cx:pt>
          <cx:pt idx="6333">750</cx:pt>
          <cx:pt idx="6334">903</cx:pt>
          <cx:pt idx="6335">903</cx:pt>
          <cx:pt idx="6336">849</cx:pt>
          <cx:pt idx="6337">849</cx:pt>
          <cx:pt idx="6338">849</cx:pt>
          <cx:pt idx="6339">658</cx:pt>
          <cx:pt idx="6340">703</cx:pt>
          <cx:pt idx="6341">472</cx:pt>
          <cx:pt idx="6342">812</cx:pt>
          <cx:pt idx="6343">779</cx:pt>
          <cx:pt idx="6344">532</cx:pt>
          <cx:pt idx="6345">622</cx:pt>
          <cx:pt idx="6346">1403</cx:pt>
          <cx:pt idx="6347">465</cx:pt>
          <cx:pt idx="6348">1017</cx:pt>
          <cx:pt idx="6349">1019</cx:pt>
          <cx:pt idx="6350">1308</cx:pt>
          <cx:pt idx="6351">1140</cx:pt>
          <cx:pt idx="6352">798</cx:pt>
          <cx:pt idx="6353">798</cx:pt>
          <cx:pt idx="6354">1265</cx:pt>
          <cx:pt idx="6355">799</cx:pt>
          <cx:pt idx="6356">763</cx:pt>
          <cx:pt idx="6357">773</cx:pt>
          <cx:pt idx="6358">780</cx:pt>
          <cx:pt idx="6359">2300</cx:pt>
          <cx:pt idx="6360">627</cx:pt>
          <cx:pt idx="6361">1537</cx:pt>
          <cx:pt idx="6362">960</cx:pt>
          <cx:pt idx="6363">943</cx:pt>
          <cx:pt idx="6364">1420</cx:pt>
          <cx:pt idx="6365">1175</cx:pt>
          <cx:pt idx="6366">1175</cx:pt>
          <cx:pt idx="6367">1175</cx:pt>
          <cx:pt idx="6368">866</cx:pt>
          <cx:pt idx="6369">1512</cx:pt>
          <cx:pt idx="6370">812</cx:pt>
          <cx:pt idx="6371">713</cx:pt>
          <cx:pt idx="6372">1495</cx:pt>
          <cx:pt idx="6373">846</cx:pt>
          <cx:pt idx="6374">846</cx:pt>
          <cx:pt idx="6375">1004</cx:pt>
          <cx:pt idx="6376">2000</cx:pt>
          <cx:pt idx="6377">907</cx:pt>
          <cx:pt idx="6378">907</cx:pt>
          <cx:pt idx="6379">1234</cx:pt>
          <cx:pt idx="6380">773</cx:pt>
          <cx:pt idx="6381">808</cx:pt>
          <cx:pt idx="6382">1286</cx:pt>
          <cx:pt idx="6383">960</cx:pt>
          <cx:pt idx="6384">519</cx:pt>
          <cx:pt idx="6385">1042</cx:pt>
          <cx:pt idx="6386">779</cx:pt>
          <cx:pt idx="6387">995</cx:pt>
          <cx:pt idx="6388">1518</cx:pt>
          <cx:pt idx="6389">1121</cx:pt>
          <cx:pt idx="6390">1140</cx:pt>
          <cx:pt idx="6391">863</cx:pt>
          <cx:pt idx="6392">712</cx:pt>
          <cx:pt idx="6393">1232</cx:pt>
          <cx:pt idx="6394">1232</cx:pt>
          <cx:pt idx="6395">548</cx:pt>
          <cx:pt idx="6396">1456</cx:pt>
          <cx:pt idx="6397">798</cx:pt>
          <cx:pt idx="6398">1100</cx:pt>
          <cx:pt idx="6399">456</cx:pt>
          <cx:pt idx="6400">564</cx:pt>
          <cx:pt idx="6401">1084</cx:pt>
          <cx:pt idx="6402">1385</cx:pt>
          <cx:pt idx="6403">1187</cx:pt>
          <cx:pt idx="6404">1537</cx:pt>
          <cx:pt idx="6405">897</cx:pt>
          <cx:pt idx="6406">897</cx:pt>
          <cx:pt idx="6407">868</cx:pt>
          <cx:pt idx="6408">975</cx:pt>
          <cx:pt idx="6409">2080</cx:pt>
          <cx:pt idx="6410">1183</cx:pt>
          <cx:pt idx="6411">824</cx:pt>
          <cx:pt idx="6412">1052</cx:pt>
          <cx:pt idx="6413">938</cx:pt>
          <cx:pt idx="6414">779</cx:pt>
          <cx:pt idx="6415">947</cx:pt>
          <cx:pt idx="6416">923</cx:pt>
          <cx:pt idx="6417">563</cx:pt>
          <cx:pt idx="6418">777</cx:pt>
          <cx:pt idx="6419">1036</cx:pt>
          <cx:pt idx="6420">1072</cx:pt>
          <cx:pt idx="6421">734</cx:pt>
          <cx:pt idx="6422">1132</cx:pt>
          <cx:pt idx="6423">1988</cx:pt>
          <cx:pt idx="6424">1332</cx:pt>
          <cx:pt idx="6425">1058</cx:pt>
          <cx:pt idx="6426">1419</cx:pt>
          <cx:pt idx="6427">1210</cx:pt>
          <cx:pt idx="6428">1518</cx:pt>
          <cx:pt idx="6429">438</cx:pt>
          <cx:pt idx="6430">957</cx:pt>
          <cx:pt idx="6431">574</cx:pt>
          <cx:pt idx="6432">1270</cx:pt>
          <cx:pt idx="6433">1270</cx:pt>
          <cx:pt idx="6434">798</cx:pt>
          <cx:pt idx="6435">904</cx:pt>
          <cx:pt idx="6436">1068</cx:pt>
          <cx:pt idx="6437">630</cx:pt>
          <cx:pt idx="6438">746</cx:pt>
          <cx:pt idx="6439">608</cx:pt>
          <cx:pt idx="6440">1006</cx:pt>
          <cx:pt idx="6441">631</cx:pt>
          <cx:pt idx="6442">472</cx:pt>
          <cx:pt idx="6443">963</cx:pt>
          <cx:pt idx="6444">503</cx:pt>
          <cx:pt idx="6445">1188</cx:pt>
          <cx:pt idx="6446">857</cx:pt>
          <cx:pt idx="6447">857</cx:pt>
          <cx:pt idx="6448">736</cx:pt>
          <cx:pt idx="6449">586</cx:pt>
          <cx:pt idx="6450">845</cx:pt>
          <cx:pt idx="6451">590</cx:pt>
          <cx:pt idx="6452">1006</cx:pt>
          <cx:pt idx="6453">1125</cx:pt>
          <cx:pt idx="6454">752</cx:pt>
          <cx:pt idx="6455">553</cx:pt>
          <cx:pt idx="6456">966</cx:pt>
          <cx:pt idx="6457">1006</cx:pt>
          <cx:pt idx="6458">785</cx:pt>
          <cx:pt idx="6459">904</cx:pt>
          <cx:pt idx="6460">746</cx:pt>
          <cx:pt idx="6461">685</cx:pt>
          <cx:pt idx="6462">472</cx:pt>
          <cx:pt idx="6463">712</cx:pt>
          <cx:pt idx="6464">929</cx:pt>
          <cx:pt idx="6465">610</cx:pt>
          <cx:pt idx="6466">542</cx:pt>
          <cx:pt idx="6467">831</cx:pt>
          <cx:pt idx="6468">857</cx:pt>
          <cx:pt idx="6469">971</cx:pt>
          <cx:pt idx="6470">912</cx:pt>
          <cx:pt idx="6471">1435</cx:pt>
          <cx:pt idx="6472">2319</cx:pt>
          <cx:pt idx="6473">563</cx:pt>
          <cx:pt idx="6474">1316</cx:pt>
          <cx:pt idx="6475">790</cx:pt>
          <cx:pt idx="6476">788</cx:pt>
          <cx:pt idx="6477">1105</cx:pt>
          <cx:pt idx="6478">1420</cx:pt>
          <cx:pt idx="6479">1095</cx:pt>
          <cx:pt idx="6480">1565</cx:pt>
          <cx:pt idx="6481">788</cx:pt>
          <cx:pt idx="6482">1147</cx:pt>
          <cx:pt idx="6483">1412</cx:pt>
          <cx:pt idx="6484">904</cx:pt>
          <cx:pt idx="6485">564</cx:pt>
          <cx:pt idx="6486">639</cx:pt>
          <cx:pt idx="6487">1382</cx:pt>
          <cx:pt idx="6488">779</cx:pt>
          <cx:pt idx="6489">1140</cx:pt>
          <cx:pt idx="6490">687</cx:pt>
          <cx:pt idx="6491">691</cx:pt>
          <cx:pt idx="6492">1006</cx:pt>
          <cx:pt idx="6493">1031</cx:pt>
          <cx:pt idx="6494">622</cx:pt>
          <cx:pt idx="6495">456</cx:pt>
          <cx:pt idx="6496">483</cx:pt>
          <cx:pt idx="6497">1889</cx:pt>
          <cx:pt idx="6498">874</cx:pt>
          <cx:pt idx="6499">526</cx:pt>
          <cx:pt idx="6500">576</cx:pt>
          <cx:pt idx="6501">741</cx:pt>
          <cx:pt idx="6502">741</cx:pt>
          <cx:pt idx="6503">914</cx:pt>
          <cx:pt idx="6504">782</cx:pt>
          <cx:pt idx="6505">1121</cx:pt>
          <cx:pt idx="6506">1121</cx:pt>
          <cx:pt idx="6507">604</cx:pt>
          <cx:pt idx="6508">788</cx:pt>
          <cx:pt idx="6509">788</cx:pt>
          <cx:pt idx="6510">1154</cx:pt>
          <cx:pt idx="6511">1914</cx:pt>
          <cx:pt idx="6512">524</cx:pt>
          <cx:pt idx="6513">673</cx:pt>
          <cx:pt idx="6514">888</cx:pt>
          <cx:pt idx="6515">608</cx:pt>
          <cx:pt idx="6516">654</cx:pt>
          <cx:pt idx="6517">788</cx:pt>
          <cx:pt idx="6518">874</cx:pt>
          <cx:pt idx="6519">716</cx:pt>
          <cx:pt idx="6520">857</cx:pt>
          <cx:pt idx="6521">1124</cx:pt>
          <cx:pt idx="6522">1510</cx:pt>
          <cx:pt idx="6523">1400</cx:pt>
          <cx:pt idx="6524">1400</cx:pt>
          <cx:pt idx="6525">519</cx:pt>
          <cx:pt idx="6526">701</cx:pt>
          <cx:pt idx="6527">999</cx:pt>
          <cx:pt idx="6528">1149</cx:pt>
          <cx:pt idx="6529">921</cx:pt>
          <cx:pt idx="6530">1100</cx:pt>
          <cx:pt idx="6531">596</cx:pt>
          <cx:pt idx="6532">526</cx:pt>
          <cx:pt idx="6533">620</cx:pt>
          <cx:pt idx="6534">746</cx:pt>
          <cx:pt idx="6535">604</cx:pt>
          <cx:pt idx="6536">604</cx:pt>
          <cx:pt idx="6537">774</cx:pt>
          <cx:pt idx="6538">866</cx:pt>
          <cx:pt idx="6539">1100</cx:pt>
          <cx:pt idx="6540">1333</cx:pt>
          <cx:pt idx="6541">623</cx:pt>
          <cx:pt idx="6542">623</cx:pt>
          <cx:pt idx="6543">1332</cx:pt>
          <cx:pt idx="6544">1049</cx:pt>
          <cx:pt idx="6545">581</cx:pt>
          <cx:pt idx="6546">472</cx:pt>
          <cx:pt idx="6547">779</cx:pt>
          <cx:pt idx="6548">834</cx:pt>
          <cx:pt idx="6549">773</cx:pt>
          <cx:pt idx="6550">786</cx:pt>
          <cx:pt idx="6551">1039</cx:pt>
          <cx:pt idx="6552">546</cx:pt>
          <cx:pt idx="6553">827</cx:pt>
          <cx:pt idx="6554">1342</cx:pt>
          <cx:pt idx="6555">1870</cx:pt>
          <cx:pt idx="6556">793</cx:pt>
          <cx:pt idx="6557">2000</cx:pt>
          <cx:pt idx="6558">1749</cx:pt>
          <cx:pt idx="6559">1749</cx:pt>
          <cx:pt idx="6560">854</cx:pt>
          <cx:pt idx="6561">2011</cx:pt>
          <cx:pt idx="6562">1332</cx:pt>
          <cx:pt idx="6563">798</cx:pt>
          <cx:pt idx="6564">1121</cx:pt>
          <cx:pt idx="6565">1225</cx:pt>
          <cx:pt idx="6566">843</cx:pt>
          <cx:pt idx="6567">956</cx:pt>
          <cx:pt idx="6568">1140</cx:pt>
          <cx:pt idx="6569">678</cx:pt>
          <cx:pt idx="6570">465</cx:pt>
          <cx:pt idx="6571">1042</cx:pt>
          <cx:pt idx="6572">1229</cx:pt>
          <cx:pt idx="6573">640</cx:pt>
          <cx:pt idx="6574">503</cx:pt>
          <cx:pt idx="6575">854</cx:pt>
          <cx:pt idx="6576">567</cx:pt>
          <cx:pt idx="6577">563</cx:pt>
          <cx:pt idx="6578">759</cx:pt>
          <cx:pt idx="6579">2378</cx:pt>
          <cx:pt idx="6580">519</cx:pt>
          <cx:pt idx="6581">616</cx:pt>
          <cx:pt idx="6582">655</cx:pt>
          <cx:pt idx="6583">655</cx:pt>
          <cx:pt idx="6584">1008</cx:pt>
          <cx:pt idx="6585">734</cx:pt>
          <cx:pt idx="6586">601</cx:pt>
          <cx:pt idx="6587">2137</cx:pt>
          <cx:pt idx="6588">1594</cx:pt>
          <cx:pt idx="6589">1229</cx:pt>
          <cx:pt idx="6590">1040</cx:pt>
          <cx:pt idx="6591">798</cx:pt>
          <cx:pt idx="6592">1020</cx:pt>
          <cx:pt idx="6593">531</cx:pt>
          <cx:pt idx="6594">788</cx:pt>
          <cx:pt idx="6595">833</cx:pt>
          <cx:pt idx="6596">995</cx:pt>
          <cx:pt idx="6597">995</cx:pt>
          <cx:pt idx="6598">1367</cx:pt>
          <cx:pt idx="6599">989</cx:pt>
          <cx:pt idx="6600">601</cx:pt>
          <cx:pt idx="6601">604</cx:pt>
          <cx:pt idx="6602">625</cx:pt>
          <cx:pt idx="6603">496</cx:pt>
          <cx:pt idx="6604">496</cx:pt>
          <cx:pt idx="6605">1328</cx:pt>
          <cx:pt idx="6606">1328</cx:pt>
          <cx:pt idx="6607">1235</cx:pt>
          <cx:pt idx="6608">813</cx:pt>
          <cx:pt idx="6609">679</cx:pt>
          <cx:pt idx="6610">736</cx:pt>
          <cx:pt idx="6611">655</cx:pt>
          <cx:pt idx="6612">625</cx:pt>
          <cx:pt idx="6613">625</cx:pt>
          <cx:pt idx="6614">1339</cx:pt>
          <cx:pt idx="6615">1725</cx:pt>
          <cx:pt idx="6616">1725</cx:pt>
          <cx:pt idx="6617">2080</cx:pt>
          <cx:pt idx="6618">1537</cx:pt>
          <cx:pt idx="6619">843</cx:pt>
          <cx:pt idx="6620">622</cx:pt>
          <cx:pt idx="6621">1132</cx:pt>
          <cx:pt idx="6622">857</cx:pt>
          <cx:pt idx="6623">779</cx:pt>
          <cx:pt idx="6624">1140</cx:pt>
          <cx:pt idx="6625">595</cx:pt>
          <cx:pt idx="6626">893</cx:pt>
          <cx:pt idx="6627">1360</cx:pt>
          <cx:pt idx="6628">1075</cx:pt>
          <cx:pt idx="6629">1006</cx:pt>
          <cx:pt idx="6630">1006</cx:pt>
          <cx:pt idx="6631">561</cx:pt>
          <cx:pt idx="6632">878</cx:pt>
          <cx:pt idx="6633">411</cx:pt>
          <cx:pt idx="6634">1885</cx:pt>
          <cx:pt idx="6635">813</cx:pt>
          <cx:pt idx="6636">895</cx:pt>
          <cx:pt idx="6637">1188</cx:pt>
          <cx:pt idx="6638">622</cx:pt>
          <cx:pt idx="6639">788</cx:pt>
          <cx:pt idx="6640">874</cx:pt>
          <cx:pt idx="6641">546</cx:pt>
          <cx:pt idx="6642">916</cx:pt>
          <cx:pt idx="6643">490</cx:pt>
          <cx:pt idx="6644">636</cx:pt>
          <cx:pt idx="6645">368</cx:pt>
          <cx:pt idx="6646">781</cx:pt>
          <cx:pt idx="6647">862</cx:pt>
          <cx:pt idx="6648">798</cx:pt>
          <cx:pt idx="6649">839</cx:pt>
          <cx:pt idx="6650">839</cx:pt>
          <cx:pt idx="6651">758</cx:pt>
          <cx:pt idx="6652">779</cx:pt>
          <cx:pt idx="6653">917</cx:pt>
          <cx:pt idx="6654">724</cx:pt>
          <cx:pt idx="6655">827</cx:pt>
          <cx:pt idx="6656">827</cx:pt>
          <cx:pt idx="6657">1816</cx:pt>
          <cx:pt idx="6658">483</cx:pt>
          <cx:pt idx="6659">1031</cx:pt>
          <cx:pt idx="6660">533</cx:pt>
          <cx:pt idx="6661">1010</cx:pt>
          <cx:pt idx="6662">710</cx:pt>
          <cx:pt idx="6663">925</cx:pt>
          <cx:pt idx="6664">925</cx:pt>
          <cx:pt idx="6665">1512</cx:pt>
          <cx:pt idx="6666">1168</cx:pt>
          <cx:pt idx="6667">1132</cx:pt>
          <cx:pt idx="6668">1006</cx:pt>
          <cx:pt idx="6669">939</cx:pt>
          <cx:pt idx="6670">590</cx:pt>
          <cx:pt idx="6671">779</cx:pt>
          <cx:pt idx="6672">1006</cx:pt>
          <cx:pt idx="6673">878</cx:pt>
          <cx:pt idx="6674">1105</cx:pt>
          <cx:pt idx="6675">1105</cx:pt>
          <cx:pt idx="6676">881</cx:pt>
          <cx:pt idx="6677">807</cx:pt>
          <cx:pt idx="6678">713</cx:pt>
          <cx:pt idx="6679">564</cx:pt>
          <cx:pt idx="6680">564</cx:pt>
          <cx:pt idx="6681">1729</cx:pt>
          <cx:pt idx="6682">983</cx:pt>
          <cx:pt idx="6683">779</cx:pt>
          <cx:pt idx="6684">668</cx:pt>
          <cx:pt idx="6685">1251</cx:pt>
          <cx:pt idx="6686">1006</cx:pt>
          <cx:pt idx="6687">1034</cx:pt>
          <cx:pt idx="6688">668</cx:pt>
          <cx:pt idx="6689">716</cx:pt>
          <cx:pt idx="6690">591</cx:pt>
          <cx:pt idx="6691">1047</cx:pt>
          <cx:pt idx="6692">1068</cx:pt>
          <cx:pt idx="6693">712</cx:pt>
          <cx:pt idx="6694">712</cx:pt>
          <cx:pt idx="6695">713</cx:pt>
          <cx:pt idx="6696">1225</cx:pt>
          <cx:pt idx="6697">1225</cx:pt>
          <cx:pt idx="6698">903</cx:pt>
          <cx:pt idx="6699">712</cx:pt>
          <cx:pt idx="6700">794</cx:pt>
          <cx:pt idx="6701">576</cx:pt>
          <cx:pt idx="6702">1240</cx:pt>
          <cx:pt idx="6703">706</cx:pt>
          <cx:pt idx="6704">772</cx:pt>
          <cx:pt idx="6705">975</cx:pt>
          <cx:pt idx="6706">1031</cx:pt>
          <cx:pt idx="6707">1006</cx:pt>
          <cx:pt idx="6708">1361</cx:pt>
          <cx:pt idx="6709">836</cx:pt>
          <cx:pt idx="6710">548</cx:pt>
          <cx:pt idx="6711">529</cx:pt>
          <cx:pt idx="6712">622</cx:pt>
          <cx:pt idx="6713">798</cx:pt>
          <cx:pt idx="6714">1136</cx:pt>
          <cx:pt idx="6715">1205</cx:pt>
          <cx:pt idx="6716">1870</cx:pt>
          <cx:pt idx="6717">1870</cx:pt>
          <cx:pt idx="6718">2293</cx:pt>
          <cx:pt idx="6719">1132</cx:pt>
          <cx:pt idx="6720">1132</cx:pt>
          <cx:pt idx="6721">431</cx:pt>
          <cx:pt idx="6722">705</cx:pt>
          <cx:pt idx="6723">623</cx:pt>
          <cx:pt idx="6724">794</cx:pt>
          <cx:pt idx="6725">794</cx:pt>
          <cx:pt idx="6726">806</cx:pt>
          <cx:pt idx="6727">806</cx:pt>
          <cx:pt idx="6728">1031</cx:pt>
          <cx:pt idx="6729">798</cx:pt>
          <cx:pt idx="6730">639</cx:pt>
          <cx:pt idx="6731">868</cx:pt>
          <cx:pt idx="6732">890</cx:pt>
          <cx:pt idx="6733">591</cx:pt>
          <cx:pt idx="6734">1577</cx:pt>
          <cx:pt idx="6735">1087</cx:pt>
          <cx:pt idx="6736">904</cx:pt>
          <cx:pt idx="6737">636</cx:pt>
          <cx:pt idx="6738">750</cx:pt>
          <cx:pt idx="6739">1123</cx:pt>
          <cx:pt idx="6740">906</cx:pt>
          <cx:pt idx="6741">1100</cx:pt>
          <cx:pt idx="6742">1121</cx:pt>
          <cx:pt idx="6743">591</cx:pt>
          <cx:pt idx="6744">827</cx:pt>
          <cx:pt idx="6745">621</cx:pt>
          <cx:pt idx="6746">621</cx:pt>
          <cx:pt idx="6747">779</cx:pt>
          <cx:pt idx="6748">590</cx:pt>
          <cx:pt idx="6749">563</cx:pt>
          <cx:pt idx="6750">732</cx:pt>
          <cx:pt idx="6751">731</cx:pt>
          <cx:pt idx="6752">627</cx:pt>
          <cx:pt idx="6753">902</cx:pt>
          <cx:pt idx="6754">938</cx:pt>
          <cx:pt idx="6755">652</cx:pt>
          <cx:pt idx="6756">813</cx:pt>
          <cx:pt idx="6757">1006</cx:pt>
          <cx:pt idx="6758">1302</cx:pt>
          <cx:pt idx="6759">712</cx:pt>
          <cx:pt idx="6760">1389</cx:pt>
          <cx:pt idx="6761">1597</cx:pt>
          <cx:pt idx="6762">1356</cx:pt>
          <cx:pt idx="6763">504</cx:pt>
          <cx:pt idx="6764">894</cx:pt>
          <cx:pt idx="6765">839</cx:pt>
          <cx:pt idx="6766">713</cx:pt>
          <cx:pt idx="6767">779</cx:pt>
          <cx:pt idx="6768">571</cx:pt>
          <cx:pt idx="6769">463</cx:pt>
          <cx:pt idx="6770">622</cx:pt>
          <cx:pt idx="6771">866</cx:pt>
          <cx:pt idx="6772">874</cx:pt>
          <cx:pt idx="6773">1020</cx:pt>
          <cx:pt idx="6774">675</cx:pt>
          <cx:pt idx="6775">759</cx:pt>
          <cx:pt idx="6776">620</cx:pt>
          <cx:pt idx="6777">972</cx:pt>
          <cx:pt idx="6778">820</cx:pt>
          <cx:pt idx="6779">731</cx:pt>
          <cx:pt idx="6780">759</cx:pt>
          <cx:pt idx="6781">798</cx:pt>
          <cx:pt idx="6782">787</cx:pt>
          <cx:pt idx="6783">1319</cx:pt>
          <cx:pt idx="6784">622</cx:pt>
          <cx:pt idx="6785">622</cx:pt>
          <cx:pt idx="6786">798</cx:pt>
          <cx:pt idx="6787">622</cx:pt>
          <cx:pt idx="6788">938</cx:pt>
          <cx:pt idx="6789">564</cx:pt>
          <cx:pt idx="6790">938</cx:pt>
          <cx:pt idx="6791">740</cx:pt>
          <cx:pt idx="6792">548</cx:pt>
          <cx:pt idx="6793">596</cx:pt>
          <cx:pt idx="6794">881</cx:pt>
          <cx:pt idx="6795">712</cx:pt>
          <cx:pt idx="6796">713</cx:pt>
          <cx:pt idx="6797">652</cx:pt>
          <cx:pt idx="6798">1121</cx:pt>
          <cx:pt idx="6799">1265</cx:pt>
          <cx:pt idx="6800">1265</cx:pt>
          <cx:pt idx="6801">800</cx:pt>
          <cx:pt idx="6802">523</cx:pt>
          <cx:pt idx="6803">741</cx:pt>
          <cx:pt idx="6804">1225</cx:pt>
          <cx:pt idx="6805">721</cx:pt>
          <cx:pt idx="6806">721</cx:pt>
          <cx:pt idx="6807">1006</cx:pt>
          <cx:pt idx="6808">1006</cx:pt>
          <cx:pt idx="6809">784</cx:pt>
          <cx:pt idx="6810">849</cx:pt>
          <cx:pt idx="6811">658</cx:pt>
          <cx:pt idx="6812">1045</cx:pt>
          <cx:pt idx="6813">713</cx:pt>
          <cx:pt idx="6814">713</cx:pt>
          <cx:pt idx="6815">1045</cx:pt>
          <cx:pt idx="6816">1333</cx:pt>
          <cx:pt idx="6817">548</cx:pt>
          <cx:pt idx="6818">1188</cx:pt>
          <cx:pt idx="6819">1031</cx:pt>
          <cx:pt idx="6820">837</cx:pt>
          <cx:pt idx="6821">903</cx:pt>
          <cx:pt idx="6822">1175</cx:pt>
          <cx:pt idx="6823">834</cx:pt>
          <cx:pt idx="6824">1175</cx:pt>
          <cx:pt idx="6825">947</cx:pt>
          <cx:pt idx="6826">774</cx:pt>
          <cx:pt idx="6827">885</cx:pt>
          <cx:pt idx="6828">810</cx:pt>
          <cx:pt idx="6829">1675</cx:pt>
          <cx:pt idx="6830">1512</cx:pt>
          <cx:pt idx="6831">1057</cx:pt>
          <cx:pt idx="6832">586</cx:pt>
          <cx:pt idx="6833">643</cx:pt>
          <cx:pt idx="6834">502</cx:pt>
          <cx:pt idx="6835">502</cx:pt>
          <cx:pt idx="6836">1509</cx:pt>
          <cx:pt idx="6837">1322</cx:pt>
          <cx:pt idx="6838">546</cx:pt>
          <cx:pt idx="6839">712</cx:pt>
          <cx:pt idx="6840">601</cx:pt>
          <cx:pt idx="6841">601</cx:pt>
          <cx:pt idx="6842">1132</cx:pt>
          <cx:pt idx="6843">712</cx:pt>
          <cx:pt idx="6844">833</cx:pt>
          <cx:pt idx="6845">1537</cx:pt>
          <cx:pt idx="6846">907</cx:pt>
          <cx:pt idx="6847">1234</cx:pt>
          <cx:pt idx="6848">559</cx:pt>
          <cx:pt idx="6849">443</cx:pt>
          <cx:pt idx="6850">1225</cx:pt>
          <cx:pt idx="6851">1118</cx:pt>
          <cx:pt idx="6852">960</cx:pt>
          <cx:pt idx="6853">788</cx:pt>
          <cx:pt idx="6854">874</cx:pt>
          <cx:pt idx="6855">591</cx:pt>
          <cx:pt idx="6856">995</cx:pt>
          <cx:pt idx="6857">779</cx:pt>
          <cx:pt idx="6858">713</cx:pt>
          <cx:pt idx="6859">730</cx:pt>
          <cx:pt idx="6860">914</cx:pt>
          <cx:pt idx="6861">590</cx:pt>
          <cx:pt idx="6862">827</cx:pt>
          <cx:pt idx="6863">940</cx:pt>
          <cx:pt idx="6864">940</cx:pt>
          <cx:pt idx="6865">591</cx:pt>
          <cx:pt idx="6866">678</cx:pt>
          <cx:pt idx="6867">788</cx:pt>
          <cx:pt idx="6868">879</cx:pt>
          <cx:pt idx="6869">980</cx:pt>
          <cx:pt idx="6870">636</cx:pt>
          <cx:pt idx="6871">805</cx:pt>
          <cx:pt idx="6872">513</cx:pt>
          <cx:pt idx="6873">623</cx:pt>
          <cx:pt idx="6874">845</cx:pt>
          <cx:pt idx="6875">774</cx:pt>
          <cx:pt idx="6876">727</cx:pt>
          <cx:pt idx="6877">490</cx:pt>
          <cx:pt idx="6878">636</cx:pt>
          <cx:pt idx="6879">727</cx:pt>
          <cx:pt idx="6880">1100</cx:pt>
          <cx:pt idx="6881">820</cx:pt>
          <cx:pt idx="6882">713</cx:pt>
          <cx:pt idx="6883">564</cx:pt>
          <cx:pt idx="6884">680</cx:pt>
          <cx:pt idx="6885">866</cx:pt>
          <cx:pt idx="6886">713</cx:pt>
          <cx:pt idx="6887">438</cx:pt>
          <cx:pt idx="6888">552</cx:pt>
          <cx:pt idx="6889">1385</cx:pt>
          <cx:pt idx="6890">712</cx:pt>
          <cx:pt idx="6891">590</cx:pt>
          <cx:pt idx="6892">1537</cx:pt>
          <cx:pt idx="6893">1187</cx:pt>
          <cx:pt idx="6894">774</cx:pt>
          <cx:pt idx="6895">947</cx:pt>
          <cx:pt idx="6896">1098</cx:pt>
          <cx:pt idx="6897">506</cx:pt>
          <cx:pt idx="6898">1725</cx:pt>
          <cx:pt idx="6899">1183</cx:pt>
          <cx:pt idx="6900">701</cx:pt>
          <cx:pt idx="6901">1495</cx:pt>
          <cx:pt idx="6902">1495</cx:pt>
          <cx:pt idx="6903">564</cx:pt>
          <cx:pt idx="6904">590</cx:pt>
          <cx:pt idx="6905">779</cx:pt>
          <cx:pt idx="6906">863</cx:pt>
          <cx:pt idx="6907">812</cx:pt>
          <cx:pt idx="6908">798</cx:pt>
          <cx:pt idx="6909">772</cx:pt>
          <cx:pt idx="6910">712</cx:pt>
          <cx:pt idx="6911">546</cx:pt>
          <cx:pt idx="6912">923</cx:pt>
          <cx:pt idx="6913">746</cx:pt>
          <cx:pt idx="6914">563</cx:pt>
          <cx:pt idx="6915">920</cx:pt>
          <cx:pt idx="6916">873</cx:pt>
          <cx:pt idx="6917">815</cx:pt>
          <cx:pt idx="6918">552</cx:pt>
          <cx:pt idx="6919">1225</cx:pt>
          <cx:pt idx="6920">712</cx:pt>
          <cx:pt idx="6921">1238</cx:pt>
          <cx:pt idx="6922">636</cx:pt>
          <cx:pt idx="6923">1147</cx:pt>
          <cx:pt idx="6924">1147</cx:pt>
          <cx:pt idx="6925">655</cx:pt>
          <cx:pt idx="6926">774</cx:pt>
          <cx:pt idx="6927">712</cx:pt>
          <cx:pt idx="6928">581</cx:pt>
          <cx:pt idx="6929">1332</cx:pt>
          <cx:pt idx="6930">636</cx:pt>
          <cx:pt idx="6931">490</cx:pt>
          <cx:pt idx="6932">1058</cx:pt>
          <cx:pt idx="6933">1058</cx:pt>
          <cx:pt idx="6934">567</cx:pt>
          <cx:pt idx="6935">983</cx:pt>
          <cx:pt idx="6936">1518</cx:pt>
          <cx:pt idx="6937">773</cx:pt>
          <cx:pt idx="6938">776</cx:pt>
          <cx:pt idx="6939">707</cx:pt>
          <cx:pt idx="6940">546</cx:pt>
          <cx:pt idx="6941">657</cx:pt>
          <cx:pt idx="6942">779</cx:pt>
          <cx:pt idx="6943">957</cx:pt>
          <cx:pt idx="6944">627</cx:pt>
          <cx:pt idx="6945">808</cx:pt>
          <cx:pt idx="6946">596</cx:pt>
          <cx:pt idx="6947">785</cx:pt>
          <cx:pt idx="6948">898</cx:pt>
          <cx:pt idx="6949">898</cx:pt>
          <cx:pt idx="6950">622</cx:pt>
          <cx:pt idx="6951">1492</cx:pt>
          <cx:pt idx="6952">494</cx:pt>
          <cx:pt idx="6953">898</cx:pt>
          <cx:pt idx="6954">623</cx:pt>
          <cx:pt idx="6955">947</cx:pt>
          <cx:pt idx="6956">590</cx:pt>
          <cx:pt idx="6957">590</cx:pt>
          <cx:pt idx="6958">1075</cx:pt>
          <cx:pt idx="6959">667</cx:pt>
          <cx:pt idx="6960">621</cx:pt>
          <cx:pt idx="6961">621</cx:pt>
          <cx:pt idx="6962">666</cx:pt>
          <cx:pt idx="6963">869</cx:pt>
          <cx:pt idx="6964">807</cx:pt>
          <cx:pt idx="6965">497</cx:pt>
          <cx:pt idx="6966">883</cx:pt>
          <cx:pt idx="6967">759</cx:pt>
          <cx:pt idx="6968">736</cx:pt>
          <cx:pt idx="6969">1072</cx:pt>
          <cx:pt idx="6970">846</cx:pt>
          <cx:pt idx="6971">586</cx:pt>
          <cx:pt idx="6972">655</cx:pt>
          <cx:pt idx="6973">816</cx:pt>
          <cx:pt idx="6974">1179</cx:pt>
          <cx:pt idx="6975">567</cx:pt>
          <cx:pt idx="6976">1101</cx:pt>
          <cx:pt idx="6977">869</cx:pt>
          <cx:pt idx="6978">1121</cx:pt>
          <cx:pt idx="6979">590</cx:pt>
          <cx:pt idx="6980">472</cx:pt>
          <cx:pt idx="6981">658</cx:pt>
          <cx:pt idx="6982">1031</cx:pt>
          <cx:pt idx="6983">837</cx:pt>
          <cx:pt idx="6984">1006</cx:pt>
          <cx:pt idx="6985">490</cx:pt>
          <cx:pt idx="6986">733</cx:pt>
          <cx:pt idx="6987">733</cx:pt>
          <cx:pt idx="6988">733</cx:pt>
          <cx:pt idx="6989">1885</cx:pt>
          <cx:pt idx="6990">1885</cx:pt>
          <cx:pt idx="6991">962</cx:pt>
          <cx:pt idx="6992">965</cx:pt>
          <cx:pt idx="6993">1058</cx:pt>
          <cx:pt idx="6994">546</cx:pt>
          <cx:pt idx="6995">461</cx:pt>
          <cx:pt idx="6996">771</cx:pt>
          <cx:pt idx="6997">576</cx:pt>
          <cx:pt idx="6998">965</cx:pt>
          <cx:pt idx="6999">806</cx:pt>
          <cx:pt idx="7000">564</cx:pt>
          <cx:pt idx="7001">564</cx:pt>
          <cx:pt idx="7002">1042</cx:pt>
          <cx:pt idx="7003">542</cx:pt>
          <cx:pt idx="7004">648</cx:pt>
          <cx:pt idx="7005">648</cx:pt>
          <cx:pt idx="7006">874</cx:pt>
          <cx:pt idx="7007">798</cx:pt>
          <cx:pt idx="7008">1302</cx:pt>
          <cx:pt idx="7009">746</cx:pt>
          <cx:pt idx="7010">1068</cx:pt>
          <cx:pt idx="7011">917</cx:pt>
          <cx:pt idx="7012">590</cx:pt>
          <cx:pt idx="7013">448</cx:pt>
          <cx:pt idx="7014">731</cx:pt>
          <cx:pt idx="7015">998</cx:pt>
          <cx:pt idx="7016">808</cx:pt>
          <cx:pt idx="7017">1204</cx:pt>
          <cx:pt idx="7018">696</cx:pt>
          <cx:pt idx="7019">784</cx:pt>
          <cx:pt idx="7020">815</cx:pt>
          <cx:pt idx="7021">687</cx:pt>
          <cx:pt idx="7022">961</cx:pt>
          <cx:pt idx="7023">463</cx:pt>
          <cx:pt idx="7024">576</cx:pt>
          <cx:pt idx="7025">694</cx:pt>
          <cx:pt idx="7026">622</cx:pt>
          <cx:pt idx="7027">857</cx:pt>
          <cx:pt idx="7028">663</cx:pt>
          <cx:pt idx="7029">1265</cx:pt>
          <cx:pt idx="7030">759</cx:pt>
          <cx:pt idx="7031">961</cx:pt>
          <cx:pt idx="7032">1105</cx:pt>
          <cx:pt idx="7033">1105</cx:pt>
          <cx:pt idx="7034">788</cx:pt>
          <cx:pt idx="7035">1087</cx:pt>
          <cx:pt idx="7036">817</cx:pt>
          <cx:pt idx="7037">476</cx:pt>
          <cx:pt idx="7038">1328</cx:pt>
          <cx:pt idx="7039">1095</cx:pt>
          <cx:pt idx="7040">740</cx:pt>
          <cx:pt idx="7041">636</cx:pt>
          <cx:pt idx="7042">788</cx:pt>
          <cx:pt idx="7043">1087</cx:pt>
          <cx:pt idx="7044">636</cx:pt>
          <cx:pt idx="7045">636</cx:pt>
          <cx:pt idx="7046">636</cx:pt>
          <cx:pt idx="7047">1147</cx:pt>
          <cx:pt idx="7048">787</cx:pt>
          <cx:pt idx="7049">787</cx:pt>
          <cx:pt idx="7050">604</cx:pt>
          <cx:pt idx="7051">691</cx:pt>
          <cx:pt idx="7052">408</cx:pt>
          <cx:pt idx="7053">1077</cx:pt>
          <cx:pt idx="7054">2011</cx:pt>
          <cx:pt idx="7055">567</cx:pt>
          <cx:pt idx="7056">731</cx:pt>
          <cx:pt idx="7057">733</cx:pt>
          <cx:pt idx="7058">1095</cx:pt>
          <cx:pt idx="7059">914</cx:pt>
          <cx:pt idx="7060">798</cx:pt>
          <cx:pt idx="7061">622</cx:pt>
          <cx:pt idx="7062">663</cx:pt>
          <cx:pt idx="7063">1034</cx:pt>
          <cx:pt idx="7064">523</cx:pt>
          <cx:pt idx="7065">759</cx:pt>
          <cx:pt idx="7066">694</cx:pt>
          <cx:pt idx="7067">548</cx:pt>
          <cx:pt idx="7068">1202</cx:pt>
          <cx:pt idx="7069">710</cx:pt>
          <cx:pt idx="7070">892</cx:pt>
          <cx:pt idx="7071">623</cx:pt>
          <cx:pt idx="7072">604</cx:pt>
          <cx:pt idx="7073">1889</cx:pt>
          <cx:pt idx="7074">596</cx:pt>
          <cx:pt idx="7075">596</cx:pt>
          <cx:pt idx="7076">502</cx:pt>
          <cx:pt idx="7077">502</cx:pt>
          <cx:pt idx="7078">636</cx:pt>
          <cx:pt idx="7079">490</cx:pt>
          <cx:pt idx="7080">1234</cx:pt>
          <cx:pt idx="7081">776</cx:pt>
          <cx:pt idx="7082">776</cx:pt>
          <cx:pt idx="7083">576</cx:pt>
          <cx:pt idx="7084">879</cx:pt>
          <cx:pt idx="7085">784</cx:pt>
          <cx:pt idx="7086">879</cx:pt>
          <cx:pt idx="7087">845</cx:pt>
          <cx:pt idx="7088">691</cx:pt>
          <cx:pt idx="7089">1017</cx:pt>
          <cx:pt idx="7090">1277</cx:pt>
          <cx:pt idx="7091">839</cx:pt>
          <cx:pt idx="7092">576</cx:pt>
          <cx:pt idx="7093">1707</cx:pt>
          <cx:pt idx="7094">731</cx:pt>
          <cx:pt idx="7095">774</cx:pt>
          <cx:pt idx="7096">713</cx:pt>
          <cx:pt idx="7097">1034</cx:pt>
          <cx:pt idx="7098">874</cx:pt>
          <cx:pt idx="7099">788</cx:pt>
          <cx:pt idx="7100">813</cx:pt>
          <cx:pt idx="7101">563</cx:pt>
          <cx:pt idx="7102">504</cx:pt>
          <cx:pt idx="7103">746</cx:pt>
          <cx:pt idx="7104">666</cx:pt>
          <cx:pt idx="7105">914</cx:pt>
          <cx:pt idx="7106">779</cx:pt>
          <cx:pt idx="7107">622</cx:pt>
          <cx:pt idx="7108">862</cx:pt>
          <cx:pt idx="7109">629</cx:pt>
          <cx:pt idx="7110">755</cx:pt>
          <cx:pt idx="7111">608</cx:pt>
          <cx:pt idx="7112">600</cx:pt>
          <cx:pt idx="7113">681</cx:pt>
          <cx:pt idx="7114">857</cx:pt>
          <cx:pt idx="7115">997</cx:pt>
          <cx:pt idx="7116">997</cx:pt>
          <cx:pt idx="7117">997</cx:pt>
          <cx:pt idx="7118">833</cx:pt>
          <cx:pt idx="7119">774</cx:pt>
          <cx:pt idx="7120">759</cx:pt>
          <cx:pt idx="7121">759</cx:pt>
          <cx:pt idx="7122">1056</cx:pt>
          <cx:pt idx="7123">742</cx:pt>
          <cx:pt idx="7124">701</cx:pt>
          <cx:pt idx="7125">759</cx:pt>
          <cx:pt idx="7126">1031</cx:pt>
          <cx:pt idx="7127">1419</cx:pt>
          <cx:pt idx="7128">757</cx:pt>
          <cx:pt idx="7129">866</cx:pt>
          <cx:pt idx="7130">774</cx:pt>
          <cx:pt idx="7131">1152</cx:pt>
          <cx:pt idx="7132">1389</cx:pt>
          <cx:pt idx="7133">785</cx:pt>
          <cx:pt idx="7134">810</cx:pt>
          <cx:pt idx="7135">548</cx:pt>
          <cx:pt idx="7136">808</cx:pt>
          <cx:pt idx="7137">972</cx:pt>
          <cx:pt idx="7138">1006</cx:pt>
          <cx:pt idx="7139">1006</cx:pt>
          <cx:pt idx="7140">904</cx:pt>
          <cx:pt idx="7141">963</cx:pt>
          <cx:pt idx="7142">714</cx:pt>
          <cx:pt idx="7143">668</cx:pt>
          <cx:pt idx="7144">712</cx:pt>
          <cx:pt idx="7145">712</cx:pt>
          <cx:pt idx="7146">1020</cx:pt>
          <cx:pt idx="7147">1168</cx:pt>
          <cx:pt idx="7148">972</cx:pt>
          <cx:pt idx="7149">879</cx:pt>
          <cx:pt idx="7150">947</cx:pt>
          <cx:pt idx="7151">1121</cx:pt>
          <cx:pt idx="7152">601</cx:pt>
          <cx:pt idx="7153">712</cx:pt>
          <cx:pt idx="7154">712</cx:pt>
          <cx:pt idx="7155">847</cx:pt>
          <cx:pt idx="7156">1074</cx:pt>
          <cx:pt idx="7157">456</cx:pt>
          <cx:pt idx="7158">713</cx:pt>
          <cx:pt idx="7159">774</cx:pt>
          <cx:pt idx="7160">564</cx:pt>
          <cx:pt idx="7161">788</cx:pt>
          <cx:pt idx="7162">1420</cx:pt>
          <cx:pt idx="7163">1049</cx:pt>
          <cx:pt idx="7164">838</cx:pt>
          <cx:pt idx="7165">687</cx:pt>
          <cx:pt idx="7166">542</cx:pt>
          <cx:pt idx="7167">1049</cx:pt>
          <cx:pt idx="7168">577</cx:pt>
          <cx:pt idx="7169">1031</cx:pt>
          <cx:pt idx="7170">785</cx:pt>
          <cx:pt idx="7171">1225</cx:pt>
          <cx:pt idx="7172">564</cx:pt>
          <cx:pt idx="7173">1242</cx:pt>
          <cx:pt idx="7174">899</cx:pt>
          <cx:pt idx="7175">779</cx:pt>
          <cx:pt idx="7176">1046</cx:pt>
          <cx:pt idx="7177">604</cx:pt>
          <cx:pt idx="7178">555</cx:pt>
          <cx:pt idx="7179">786</cx:pt>
          <cx:pt idx="7180">786</cx:pt>
          <cx:pt idx="7181">827</cx:pt>
          <cx:pt idx="7182">712</cx:pt>
          <cx:pt idx="7183">411</cx:pt>
          <cx:pt idx="7184">1072</cx:pt>
          <cx:pt idx="7185">750</cx:pt>
          <cx:pt idx="7186">845</cx:pt>
          <cx:pt idx="7187">823</cx:pt>
          <cx:pt idx="7188">2000</cx:pt>
          <cx:pt idx="7189">1481</cx:pt>
          <cx:pt idx="7190">546</cx:pt>
          <cx:pt idx="7191">655</cx:pt>
          <cx:pt idx="7192">746</cx:pt>
          <cx:pt idx="7193">1215</cx:pt>
          <cx:pt idx="7194">1055</cx:pt>
          <cx:pt idx="7195">1188</cx:pt>
          <cx:pt idx="7196">828</cx:pt>
          <cx:pt idx="7197">1428</cx:pt>
          <cx:pt idx="7198">601</cx:pt>
          <cx:pt idx="7199">601</cx:pt>
          <cx:pt idx="7200">812</cx:pt>
          <cx:pt idx="7201">1424</cx:pt>
          <cx:pt idx="7202">1424</cx:pt>
          <cx:pt idx="7203">1042</cx:pt>
          <cx:pt idx="7204">1042</cx:pt>
          <cx:pt idx="7205">601</cx:pt>
          <cx:pt idx="7206">774</cx:pt>
          <cx:pt idx="7207">787</cx:pt>
          <cx:pt idx="7208">614</cx:pt>
          <cx:pt idx="7209">823</cx:pt>
          <cx:pt idx="7210">1168</cx:pt>
          <cx:pt idx="7211">712</cx:pt>
          <cx:pt idx="7212">1885</cx:pt>
          <cx:pt idx="7213">1532</cx:pt>
          <cx:pt idx="7214">837</cx:pt>
          <cx:pt idx="7215">1031</cx:pt>
          <cx:pt idx="7216">672</cx:pt>
          <cx:pt idx="7217">1225</cx:pt>
          <cx:pt idx="7218">1042</cx:pt>
          <cx:pt idx="7219">682</cx:pt>
          <cx:pt idx="7220">1229</cx:pt>
          <cx:pt idx="7221">918</cx:pt>
          <cx:pt idx="7222">879</cx:pt>
          <cx:pt idx="7223">548</cx:pt>
          <cx:pt idx="7224">681</cx:pt>
          <cx:pt idx="7225">1006</cx:pt>
          <cx:pt idx="7226">854</cx:pt>
          <cx:pt idx="7227">604</cx:pt>
          <cx:pt idx="7228">1121</cx:pt>
          <cx:pt idx="7229">712</cx:pt>
          <cx:pt idx="7230">874</cx:pt>
          <cx:pt idx="7231">636</cx:pt>
          <cx:pt idx="7232">563</cx:pt>
          <cx:pt idx="7233">824</cx:pt>
          <cx:pt idx="7234">759</cx:pt>
          <cx:pt idx="7235">712</cx:pt>
          <cx:pt idx="7236">2068</cx:pt>
          <cx:pt idx="7237">2068</cx:pt>
          <cx:pt idx="7238">683</cx:pt>
          <cx:pt idx="7239">897</cx:pt>
          <cx:pt idx="7240">616</cx:pt>
          <cx:pt idx="7241">655</cx:pt>
          <cx:pt idx="7242">722</cx:pt>
          <cx:pt idx="7243">552</cx:pt>
          <cx:pt idx="7244">919</cx:pt>
          <cx:pt idx="7245">591</cx:pt>
          <cx:pt idx="7246">1006</cx:pt>
          <cx:pt idx="7247">523</cx:pt>
          <cx:pt idx="7248">523</cx:pt>
          <cx:pt idx="7249">1258</cx:pt>
          <cx:pt idx="7250">881</cx:pt>
          <cx:pt idx="7251">552</cx:pt>
          <cx:pt idx="7252">836</cx:pt>
          <cx:pt idx="7253">1179</cx:pt>
          <cx:pt idx="7254">1132</cx:pt>
          <cx:pt idx="7255">595</cx:pt>
          <cx:pt idx="7256">788</cx:pt>
          <cx:pt idx="7257">650</cx:pt>
          <cx:pt idx="7258">904</cx:pt>
          <cx:pt idx="7259">781</cx:pt>
          <cx:pt idx="7260">876</cx:pt>
          <cx:pt idx="7261">1403</cx:pt>
          <cx:pt idx="7262">874</cx:pt>
          <cx:pt idx="7263">995</cx:pt>
          <cx:pt idx="7264">995</cx:pt>
          <cx:pt idx="7265">691</cx:pt>
          <cx:pt idx="7266">1021</cx:pt>
          <cx:pt idx="7267">694</cx:pt>
          <cx:pt idx="7268">1988</cx:pt>
          <cx:pt idx="7269">1132</cx:pt>
          <cx:pt idx="7270">989</cx:pt>
          <cx:pt idx="7271">1037</cx:pt>
          <cx:pt idx="7272">712</cx:pt>
          <cx:pt idx="7273">797</cx:pt>
          <cx:pt idx="7274">563</cx:pt>
          <cx:pt idx="7275">977</cx:pt>
          <cx:pt idx="7276">616</cx:pt>
          <cx:pt idx="7277">1572</cx:pt>
          <cx:pt idx="7278">996</cx:pt>
          <cx:pt idx="7279">1162</cx:pt>
          <cx:pt idx="7280">679</cx:pt>
          <cx:pt idx="7281">712</cx:pt>
          <cx:pt idx="7282">712</cx:pt>
          <cx:pt idx="7283">712</cx:pt>
          <cx:pt idx="7284">1007</cx:pt>
          <cx:pt idx="7285">736</cx:pt>
          <cx:pt idx="7286">868</cx:pt>
          <cx:pt idx="7287">1294</cx:pt>
          <cx:pt idx="7288">1031</cx:pt>
          <cx:pt idx="7289">846</cx:pt>
          <cx:pt idx="7290">846</cx:pt>
          <cx:pt idx="7291">797</cx:pt>
          <cx:pt idx="7292">797</cx:pt>
          <cx:pt idx="7293">827</cx:pt>
          <cx:pt idx="7294">834</cx:pt>
          <cx:pt idx="7295">741</cx:pt>
          <cx:pt idx="7296">1725</cx:pt>
          <cx:pt idx="7297">892</cx:pt>
          <cx:pt idx="7298">774</cx:pt>
          <cx:pt idx="7299">2000</cx:pt>
          <cx:pt idx="7300">1537</cx:pt>
          <cx:pt idx="7301">1187</cx:pt>
          <cx:pt idx="7302">1302</cx:pt>
          <cx:pt idx="7303">836</cx:pt>
          <cx:pt idx="7304">759</cx:pt>
          <cx:pt idx="7305">791</cx:pt>
          <cx:pt idx="7306">791</cx:pt>
          <cx:pt idx="7307">1147</cx:pt>
          <cx:pt idx="7308">983</cx:pt>
          <cx:pt idx="7309">1008</cx:pt>
          <cx:pt idx="7310">1360</cx:pt>
          <cx:pt idx="7311">1075</cx:pt>
          <cx:pt idx="7312">1322</cx:pt>
          <cx:pt idx="7313">1152</cx:pt>
          <cx:pt idx="7314">1360</cx:pt>
          <cx:pt idx="7315">523</cx:pt>
          <cx:pt idx="7316">794</cx:pt>
          <cx:pt idx="7317">823</cx:pt>
          <cx:pt idx="7318">636</cx:pt>
          <cx:pt idx="7319">731</cx:pt>
          <cx:pt idx="7320">824</cx:pt>
          <cx:pt idx="7321">490</cx:pt>
          <cx:pt idx="7322">712</cx:pt>
          <cx:pt idx="7323">657</cx:pt>
          <cx:pt idx="7324">772</cx:pt>
          <cx:pt idx="7325">1062</cx:pt>
          <cx:pt idx="7326">657</cx:pt>
          <cx:pt idx="7327">881</cx:pt>
          <cx:pt idx="7328">839</cx:pt>
          <cx:pt idx="7329">839</cx:pt>
          <cx:pt idx="7330">966</cx:pt>
          <cx:pt idx="7331">940</cx:pt>
          <cx:pt idx="7332">668</cx:pt>
          <cx:pt idx="7333">622</cx:pt>
          <cx:pt idx="7334">468</cx:pt>
          <cx:pt idx="7335">368</cx:pt>
          <cx:pt idx="7336">1036</cx:pt>
          <cx:pt idx="7337">897</cx:pt>
          <cx:pt idx="7338">803</cx:pt>
          <cx:pt idx="7339">805</cx:pt>
          <cx:pt idx="7340">761</cx:pt>
          <cx:pt idx="7341">746</cx:pt>
          <cx:pt idx="7342">963</cx:pt>
          <cx:pt idx="7343">656</cx:pt>
          <cx:pt idx="7344">516</cx:pt>
          <cx:pt idx="7345">680</cx:pt>
          <cx:pt idx="7346">408</cx:pt>
          <cx:pt idx="7347">863</cx:pt>
          <cx:pt idx="7348">658</cx:pt>
          <cx:pt idx="7349">947</cx:pt>
          <cx:pt idx="7350">947</cx:pt>
          <cx:pt idx="7351">760</cx:pt>
          <cx:pt idx="7352">631</cx:pt>
          <cx:pt idx="7353">863</cx:pt>
          <cx:pt idx="7354">680</cx:pt>
          <cx:pt idx="7355">616</cx:pt>
          <cx:pt idx="7356">829</cx:pt>
          <cx:pt idx="7357">829</cx:pt>
          <cx:pt idx="7358">874</cx:pt>
          <cx:pt idx="7359">680</cx:pt>
          <cx:pt idx="7360">484</cx:pt>
          <cx:pt idx="7361">698</cx:pt>
          <cx:pt idx="7362">631</cx:pt>
          <cx:pt idx="7363">610</cx:pt>
          <cx:pt idx="7364">629</cx:pt>
          <cx:pt idx="7365">668</cx:pt>
          <cx:pt idx="7366">668</cx:pt>
          <cx:pt idx="7367">999</cx:pt>
          <cx:pt idx="7368">947</cx:pt>
          <cx:pt idx="7369">863</cx:pt>
          <cx:pt idx="7370">863</cx:pt>
          <cx:pt idx="7371">863</cx:pt>
          <cx:pt idx="7372">527</cx:pt>
          <cx:pt idx="7373">863</cx:pt>
          <cx:pt idx="7374">668</cx:pt>
          <cx:pt idx="7375">523</cx:pt>
          <cx:pt idx="7376">821</cx:pt>
          <cx:pt idx="7377">829</cx:pt>
          <cx:pt idx="7378">506</cx:pt>
          <cx:pt idx="7379">622</cx:pt>
          <cx:pt idx="7380">528</cx:pt>
          <cx:pt idx="7381">863</cx:pt>
          <cx:pt idx="7382">513</cx:pt>
          <cx:pt idx="7383">411</cx:pt>
          <cx:pt idx="7384">502</cx:pt>
          <cx:pt idx="7385">516</cx:pt>
          <cx:pt idx="7386">921</cx:pt>
          <cx:pt idx="7387">921</cx:pt>
          <cx:pt idx="7388">759</cx:pt>
          <cx:pt idx="7389">1627</cx:pt>
          <cx:pt idx="7390">963</cx:pt>
          <cx:pt idx="7391">1035</cx:pt>
          <cx:pt idx="7392">829</cx:pt>
          <cx:pt idx="7393">833</cx:pt>
          <cx:pt idx="7394">820</cx:pt>
          <cx:pt idx="7395">959</cx:pt>
          <cx:pt idx="7396">999</cx:pt>
          <cx:pt idx="7397">521</cx:pt>
          <cx:pt idx="7398">521</cx:pt>
          <cx:pt idx="7399">971</cx:pt>
          <cx:pt idx="7400">668</cx:pt>
          <cx:pt idx="7401">668</cx:pt>
          <cx:pt idx="7402">668</cx:pt>
          <cx:pt idx="7403">668</cx:pt>
          <cx:pt idx="7404">668</cx:pt>
          <cx:pt idx="7405">713</cx:pt>
          <cx:pt idx="7406">1140</cx:pt>
          <cx:pt idx="7407">1332</cx:pt>
          <cx:pt idx="7408">476</cx:pt>
          <cx:pt idx="7409">610</cx:pt>
          <cx:pt idx="7410">436</cx:pt>
          <cx:pt idx="7411">774</cx:pt>
          <cx:pt idx="7412">774</cx:pt>
          <cx:pt idx="7413">714</cx:pt>
          <cx:pt idx="7414">523</cx:pt>
          <cx:pt idx="7415">668</cx:pt>
          <cx:pt idx="7416">483</cx:pt>
          <cx:pt idx="7417">714</cx:pt>
          <cx:pt idx="7418">1033</cx:pt>
          <cx:pt idx="7419">1033</cx:pt>
          <cx:pt idx="7420">1033</cx:pt>
          <cx:pt idx="7421">680</cx:pt>
          <cx:pt idx="7422">1140</cx:pt>
          <cx:pt idx="7423">610</cx:pt>
          <cx:pt idx="7424">610</cx:pt>
          <cx:pt idx="7425">610</cx:pt>
          <cx:pt idx="7426">490</cx:pt>
          <cx:pt idx="7427">668</cx:pt>
          <cx:pt idx="7428">1159</cx:pt>
          <cx:pt idx="7429">793</cx:pt>
          <cx:pt idx="7430">1332</cx:pt>
          <cx:pt idx="7431">1121</cx:pt>
          <cx:pt idx="7432">863</cx:pt>
          <cx:pt idx="7433">714</cx:pt>
          <cx:pt idx="7434">788</cx:pt>
          <cx:pt idx="7435">563</cx:pt>
          <cx:pt idx="7436">714</cx:pt>
          <cx:pt idx="7437">679</cx:pt>
          <cx:pt idx="7438">468</cx:pt>
          <cx:pt idx="7439">502</cx:pt>
          <cx:pt idx="7440">731</cx:pt>
          <cx:pt idx="7441">657</cx:pt>
          <cx:pt idx="7442">657</cx:pt>
          <cx:pt idx="7443">668</cx:pt>
          <cx:pt idx="7444">714</cx:pt>
          <cx:pt idx="7445">622</cx:pt>
          <cx:pt idx="7446">712</cx:pt>
          <cx:pt idx="7447">680</cx:pt>
          <cx:pt idx="7448">576</cx:pt>
          <cx:pt idx="7449">769</cx:pt>
          <cx:pt idx="7450">679</cx:pt>
          <cx:pt idx="7451">679</cx:pt>
          <cx:pt idx="7452">769</cx:pt>
          <cx:pt idx="7453">712</cx:pt>
          <cx:pt idx="7454">913</cx:pt>
          <cx:pt idx="7455">913</cx:pt>
          <cx:pt idx="7456">698</cx:pt>
          <cx:pt idx="7457">913</cx:pt>
          <cx:pt idx="7458">698</cx:pt>
          <cx:pt idx="7459">841</cx:pt>
          <cx:pt idx="7460">769</cx:pt>
          <cx:pt idx="7461">546</cx:pt>
          <cx:pt idx="7462">411</cx:pt>
          <cx:pt idx="7463">1398</cx:pt>
          <cx:pt idx="7464">886</cx:pt>
          <cx:pt idx="7465">1068</cx:pt>
          <cx:pt idx="7466">476</cx:pt>
          <cx:pt idx="7467">919</cx:pt>
          <cx:pt idx="7468">679</cx:pt>
          <cx:pt idx="7469">679</cx:pt>
          <cx:pt idx="7470">529</cx:pt>
          <cx:pt idx="7471">1068</cx:pt>
          <cx:pt idx="7472">788</cx:pt>
          <cx:pt idx="7473">963</cx:pt>
          <cx:pt idx="7474">773</cx:pt>
          <cx:pt idx="7475">773</cx:pt>
          <cx:pt idx="7476">773</cx:pt>
          <cx:pt idx="7477">773</cx:pt>
          <cx:pt idx="7478">1148</cx:pt>
          <cx:pt idx="7479">1472</cx:pt>
          <cx:pt idx="7480">1017</cx:pt>
          <cx:pt idx="7481">1017</cx:pt>
          <cx:pt idx="7482">1017</cx:pt>
          <cx:pt idx="7483">862</cx:pt>
          <cx:pt idx="7484">629</cx:pt>
          <cx:pt idx="7485">657</cx:pt>
          <cx:pt idx="7486">502</cx:pt>
          <cx:pt idx="7487">679</cx:pt>
          <cx:pt idx="7488">913</cx:pt>
          <cx:pt idx="7489">668</cx:pt>
          <cx:pt idx="7490">1228</cx:pt>
          <cx:pt idx="7491">668</cx:pt>
          <cx:pt idx="7492">680</cx:pt>
          <cx:pt idx="7493">798</cx:pt>
          <cx:pt idx="7494">947</cx:pt>
          <cx:pt idx="7495">863</cx:pt>
          <cx:pt idx="7496">1068</cx:pt>
          <cx:pt idx="7497">963</cx:pt>
          <cx:pt idx="7498">863</cx:pt>
          <cx:pt idx="7499">921</cx:pt>
          <cx:pt idx="7500">668</cx:pt>
          <cx:pt idx="7501">668</cx:pt>
          <cx:pt idx="7502">668</cx:pt>
          <cx:pt idx="7503">527</cx:pt>
          <cx:pt idx="7504">794</cx:pt>
          <cx:pt idx="7505">636</cx:pt>
          <cx:pt idx="7506">616</cx:pt>
          <cx:pt idx="7507">769</cx:pt>
          <cx:pt idx="7508">797</cx:pt>
          <cx:pt idx="7509">797</cx:pt>
          <cx:pt idx="7510">657</cx:pt>
          <cx:pt idx="7511">610</cx:pt>
          <cx:pt idx="7512">610</cx:pt>
          <cx:pt idx="7513">671</cx:pt>
          <cx:pt idx="7514">727</cx:pt>
          <cx:pt idx="7515">668</cx:pt>
          <cx:pt idx="7516">1148</cx:pt>
          <cx:pt idx="7517">874</cx:pt>
          <cx:pt idx="7518">863</cx:pt>
          <cx:pt idx="7519">506</cx:pt>
          <cx:pt idx="7520">629</cx:pt>
          <cx:pt idx="7521">732</cx:pt>
          <cx:pt idx="7522">1033</cx:pt>
          <cx:pt idx="7523">862</cx:pt>
          <cx:pt idx="7524">1121</cx:pt>
          <cx:pt idx="7525">671</cx:pt>
          <cx:pt idx="7526">834</cx:pt>
          <cx:pt idx="7527">863</cx:pt>
          <cx:pt idx="7528">879</cx:pt>
          <cx:pt idx="7529">773</cx:pt>
          <cx:pt idx="7530">820</cx:pt>
          <cx:pt idx="7531">680</cx:pt>
          <cx:pt idx="7532">576</cx:pt>
          <cx:pt idx="7533">774</cx:pt>
          <cx:pt idx="7534">680</cx:pt>
          <cx:pt idx="7535">523</cx:pt>
          <cx:pt idx="7536">668</cx:pt>
          <cx:pt idx="7537">523</cx:pt>
          <cx:pt idx="7538">668</cx:pt>
          <cx:pt idx="7539">668</cx:pt>
          <cx:pt idx="7540">668</cx:pt>
          <cx:pt idx="7541">680</cx:pt>
          <cx:pt idx="7542">576</cx:pt>
          <cx:pt idx="7543">1457</cx:pt>
          <cx:pt idx="7544">436</cx:pt>
          <cx:pt idx="7545">484</cx:pt>
          <cx:pt idx="7546">631</cx:pt>
          <cx:pt idx="7547">631</cx:pt>
          <cx:pt idx="7548">408</cx:pt>
          <cx:pt idx="7549">408</cx:pt>
          <cx:pt idx="7550">698</cx:pt>
          <cx:pt idx="7551">652</cx:pt>
          <cx:pt idx="7552">839</cx:pt>
          <cx:pt idx="7553">378</cx:pt>
          <cx:pt idx="7554">668</cx:pt>
          <cx:pt idx="7555">947</cx:pt>
          <cx:pt idx="7556">622</cx:pt>
          <cx:pt idx="7557">679</cx:pt>
          <cx:pt idx="7558">679</cx:pt>
          <cx:pt idx="7559">679</cx:pt>
          <cx:pt idx="7560">1302</cx:pt>
          <cx:pt idx="7561">607</cx:pt>
          <cx:pt idx="7562">959</cx:pt>
          <cx:pt idx="7563">952</cx:pt>
          <cx:pt idx="7564">840</cx:pt>
          <cx:pt idx="7565">629</cx:pt>
          <cx:pt idx="7566">840</cx:pt>
          <cx:pt idx="7567">862</cx:pt>
          <cx:pt idx="7568">839</cx:pt>
          <cx:pt idx="7569">840</cx:pt>
          <cx:pt idx="7570">840</cx:pt>
          <cx:pt idx="7571">1068</cx:pt>
          <cx:pt idx="7572">668</cx:pt>
          <cx:pt idx="7573">564</cx:pt>
          <cx:pt idx="7574">679</cx:pt>
          <cx:pt idx="7575">657</cx:pt>
          <cx:pt idx="7576">841</cx:pt>
          <cx:pt idx="7577">746</cx:pt>
          <cx:pt idx="7578">629</cx:pt>
          <cx:pt idx="7579">823</cx:pt>
          <cx:pt idx="7580">1621</cx:pt>
          <cx:pt idx="7581">1621</cx:pt>
          <cx:pt idx="7582">823</cx:pt>
          <cx:pt idx="7583">863</cx:pt>
          <cx:pt idx="7584">776</cx:pt>
          <cx:pt idx="7585">984</cx:pt>
          <cx:pt idx="7586">863</cx:pt>
          <cx:pt idx="7587">668</cx:pt>
          <cx:pt idx="7588">564</cx:pt>
          <cx:pt idx="7589">788</cx:pt>
          <cx:pt idx="7590">913</cx:pt>
          <cx:pt idx="7591">913</cx:pt>
          <cx:pt idx="7592">610</cx:pt>
          <cx:pt idx="7593">610</cx:pt>
          <cx:pt idx="7594">411</cx:pt>
          <cx:pt idx="7595">490</cx:pt>
          <cx:pt idx="7596">863</cx:pt>
          <cx:pt idx="7597">863</cx:pt>
          <cx:pt idx="7598">884</cx:pt>
          <cx:pt idx="7599">548</cx:pt>
          <cx:pt idx="7600">712</cx:pt>
          <cx:pt idx="7601">668</cx:pt>
          <cx:pt idx="7602">505</cx:pt>
          <cx:pt idx="7603">999</cx:pt>
          <cx:pt idx="7604">1328</cx:pt>
          <cx:pt idx="7605">1328</cx:pt>
          <cx:pt idx="7606">516</cx:pt>
          <cx:pt idx="7607">774</cx:pt>
          <cx:pt idx="7608">913</cx:pt>
          <cx:pt idx="7609">589</cx:pt>
          <cx:pt idx="7610">817</cx:pt>
          <cx:pt idx="7611">1190</cx:pt>
          <cx:pt idx="7612">825</cx:pt>
          <cx:pt idx="7613">866</cx:pt>
          <cx:pt idx="7614">1036</cx:pt>
          <cx:pt idx="7615">527</cx:pt>
          <cx:pt idx="7616">679</cx:pt>
          <cx:pt idx="7617">1068</cx:pt>
          <cx:pt idx="7618">779</cx:pt>
          <cx:pt idx="7619">1332</cx:pt>
          <cx:pt idx="7620">1052</cx:pt>
          <cx:pt idx="7621">951</cx:pt>
          <cx:pt idx="7622">798</cx:pt>
          <cx:pt idx="7623">714</cx:pt>
          <cx:pt idx="7624">1225</cx:pt>
          <cx:pt idx="7625">785</cx:pt>
          <cx:pt idx="7626">652</cx:pt>
          <cx:pt idx="7627">951</cx:pt>
          <cx:pt idx="7628">874</cx:pt>
          <cx:pt idx="7629">833</cx:pt>
          <cx:pt idx="7630">657</cx:pt>
          <cx:pt idx="7631">731</cx:pt>
          <cx:pt idx="7632">657</cx:pt>
          <cx:pt idx="7633">825</cx:pt>
          <cx:pt idx="7634">680</cx:pt>
          <cx:pt idx="7635">862</cx:pt>
          <cx:pt idx="7636">629</cx:pt>
          <cx:pt idx="7637">862</cx:pt>
          <cx:pt idx="7638">576</cx:pt>
          <cx:pt idx="7639">616</cx:pt>
          <cx:pt idx="7640">679</cx:pt>
          <cx:pt idx="7641">1923</cx:pt>
          <cx:pt idx="7642">671</cx:pt>
          <cx:pt idx="7643">616</cx:pt>
          <cx:pt idx="7644">829</cx:pt>
          <cx:pt idx="7645">672</cx:pt>
          <cx:pt idx="7646">1159</cx:pt>
          <cx:pt idx="7647">825</cx:pt>
          <cx:pt idx="7648">1168</cx:pt>
          <cx:pt idx="7649">527</cx:pt>
          <cx:pt idx="7650">527</cx:pt>
          <cx:pt idx="7651">679</cx:pt>
          <cx:pt idx="7652">712</cx:pt>
          <cx:pt idx="7653">798</cx:pt>
          <cx:pt idx="7654">884</cx:pt>
          <cx:pt idx="7655">527</cx:pt>
          <cx:pt idx="7656">577</cx:pt>
          <cx:pt idx="7657">579</cx:pt>
          <cx:pt idx="7658">947</cx:pt>
          <cx:pt idx="7659">519</cx:pt>
          <cx:pt idx="7660">769</cx:pt>
          <cx:pt idx="7661">712</cx:pt>
          <cx:pt idx="7662">862</cx:pt>
          <cx:pt idx="7663">833</cx:pt>
          <cx:pt idx="7664">862</cx:pt>
          <cx:pt idx="7665">863</cx:pt>
          <cx:pt idx="7666">863</cx:pt>
          <cx:pt idx="7667">524</cx:pt>
          <cx:pt idx="7668">524</cx:pt>
          <cx:pt idx="7669">774</cx:pt>
          <cx:pt idx="7670">1103</cx:pt>
          <cx:pt idx="7671">779</cx:pt>
          <cx:pt idx="7672">947</cx:pt>
          <cx:pt idx="7673">947</cx:pt>
          <cx:pt idx="7674">1140</cx:pt>
          <cx:pt idx="7675">999</cx:pt>
          <cx:pt idx="7676">999</cx:pt>
          <cx:pt idx="7677">631</cx:pt>
          <cx:pt idx="7678">972</cx:pt>
          <cx:pt idx="7679">1190</cx:pt>
          <cx:pt idx="7680">913</cx:pt>
          <cx:pt idx="7681">913</cx:pt>
          <cx:pt idx="7682">913</cx:pt>
          <cx:pt idx="7683">913</cx:pt>
          <cx:pt idx="7684">698</cx:pt>
          <cx:pt idx="7685">657</cx:pt>
          <cx:pt idx="7686">679</cx:pt>
          <cx:pt idx="7687">825</cx:pt>
          <cx:pt idx="7688">679</cx:pt>
          <cx:pt idx="7689">661</cx:pt>
          <cx:pt idx="7690">679</cx:pt>
          <cx:pt idx="7691">679</cx:pt>
          <cx:pt idx="7692">886</cx:pt>
          <cx:pt idx="7693">679</cx:pt>
          <cx:pt idx="7694">679</cx:pt>
          <cx:pt idx="7695">668</cx:pt>
          <cx:pt idx="7696">423</cx:pt>
          <cx:pt idx="7697">821</cx:pt>
          <cx:pt idx="7698">610</cx:pt>
          <cx:pt idx="7699">610</cx:pt>
          <cx:pt idx="7700">863</cx:pt>
          <cx:pt idx="7701">727</cx:pt>
          <cx:pt idx="7702">490</cx:pt>
          <cx:pt idx="7703">1070</cx:pt>
          <cx:pt idx="7704">516</cx:pt>
          <cx:pt idx="7705">680</cx:pt>
          <cx:pt idx="7706">769</cx:pt>
          <cx:pt idx="7707">680</cx:pt>
          <cx:pt idx="7708">527</cx:pt>
          <cx:pt idx="7709">679</cx:pt>
          <cx:pt idx="7710">700</cx:pt>
          <cx:pt idx="7711">963</cx:pt>
          <cx:pt idx="7712">681</cx:pt>
          <cx:pt idx="7713">423</cx:pt>
          <cx:pt idx="7714">564</cx:pt>
          <cx:pt idx="7715">712</cx:pt>
          <cx:pt idx="7716">823</cx:pt>
          <cx:pt idx="7717">823</cx:pt>
          <cx:pt idx="7718">657</cx:pt>
          <cx:pt idx="7719">800</cx:pt>
          <cx:pt idx="7720">484</cx:pt>
          <cx:pt idx="7721">408</cx:pt>
          <cx:pt idx="7722">408</cx:pt>
          <cx:pt idx="7723">408</cx:pt>
          <cx:pt idx="7724">829</cx:pt>
          <cx:pt idx="7725">631</cx:pt>
          <cx:pt idx="7726">631</cx:pt>
          <cx:pt idx="7727">671</cx:pt>
          <cx:pt idx="7728">963</cx:pt>
          <cx:pt idx="7729">681</cx:pt>
          <cx:pt idx="7730">1033</cx:pt>
          <cx:pt idx="7731">484</cx:pt>
          <cx:pt idx="7732">576</cx:pt>
          <cx:pt idx="7733">631</cx:pt>
          <cx:pt idx="7734">484</cx:pt>
          <cx:pt idx="7735">760</cx:pt>
          <cx:pt idx="7736">516</cx:pt>
          <cx:pt idx="7737">658</cx:pt>
          <cx:pt idx="7738">947</cx:pt>
          <cx:pt idx="7739">658</cx:pt>
          <cx:pt idx="7740">863</cx:pt>
          <cx:pt idx="7741">885</cx:pt>
          <cx:pt idx="7742">1272</cx:pt>
          <cx:pt idx="7743">1093</cx:pt>
          <cx:pt idx="7744">878</cx:pt>
          <cx:pt idx="7745">947</cx:pt>
          <cx:pt idx="7746">760</cx:pt>
          <cx:pt idx="7747">680</cx:pt>
          <cx:pt idx="7748">760</cx:pt>
          <cx:pt idx="7749">963</cx:pt>
          <cx:pt idx="7750">1068</cx:pt>
          <cx:pt idx="7751">680</cx:pt>
          <cx:pt idx="7752">622</cx:pt>
          <cx:pt idx="7753">1042</cx:pt>
          <cx:pt idx="7754">668</cx:pt>
          <cx:pt idx="7755">879</cx:pt>
          <cx:pt idx="7756">902</cx:pt>
          <cx:pt idx="7757">874</cx:pt>
          <cx:pt idx="7758">902</cx:pt>
          <cx:pt idx="7759">902</cx:pt>
          <cx:pt idx="7760">963</cx:pt>
          <cx:pt idx="7761">862</cx:pt>
          <cx:pt idx="7762">862</cx:pt>
          <cx:pt idx="7763">661</cx:pt>
          <cx:pt idx="7764">1042</cx:pt>
          <cx:pt idx="7765">919</cx:pt>
          <cx:pt idx="7766">823</cx:pt>
          <cx:pt idx="7767">479</cx:pt>
          <cx:pt idx="7768">731</cx:pt>
          <cx:pt idx="7769">657</cx:pt>
          <cx:pt idx="7770">657</cx:pt>
          <cx:pt idx="7771">657</cx:pt>
          <cx:pt idx="7772">696</cx:pt>
          <cx:pt idx="7773">705</cx:pt>
          <cx:pt idx="7774">476</cx:pt>
          <cx:pt idx="7775">490</cx:pt>
          <cx:pt idx="7776">574</cx:pt>
          <cx:pt idx="7777">921</cx:pt>
          <cx:pt idx="7778">862</cx:pt>
          <cx:pt idx="7779">862</cx:pt>
          <cx:pt idx="7780">862</cx:pt>
          <cx:pt idx="7781">845</cx:pt>
          <cx:pt idx="7782">661</cx:pt>
          <cx:pt idx="7783">1068</cx:pt>
          <cx:pt idx="7784">1006</cx:pt>
          <cx:pt idx="7785">823</cx:pt>
          <cx:pt idx="7786">576</cx:pt>
          <cx:pt idx="7787">516</cx:pt>
          <cx:pt idx="7788">680</cx:pt>
          <cx:pt idx="7789">680</cx:pt>
          <cx:pt idx="7790">963</cx:pt>
          <cx:pt idx="7791">731</cx:pt>
          <cx:pt idx="7792">760</cx:pt>
          <cx:pt idx="7793">840</cx:pt>
          <cx:pt idx="7794">490</cx:pt>
          <cx:pt idx="7795">408</cx:pt>
          <cx:pt idx="7796">636</cx:pt>
          <cx:pt idx="7797">605</cx:pt>
          <cx:pt idx="7798">693</cx:pt>
          <cx:pt idx="7799">680</cx:pt>
          <cx:pt idx="7800">516</cx:pt>
          <cx:pt idx="7801">999</cx:pt>
          <cx:pt idx="7802">527</cx:pt>
          <cx:pt idx="7803">1195</cx:pt>
          <cx:pt idx="7804">502</cx:pt>
          <cx:pt idx="7805">731</cx:pt>
          <cx:pt idx="7806">700</cx:pt>
          <cx:pt idx="7807">963</cx:pt>
          <cx:pt idx="7808">411</cx:pt>
          <cx:pt idx="7809">679</cx:pt>
          <cx:pt idx="7810">468</cx:pt>
          <cx:pt idx="7811">913</cx:pt>
          <cx:pt idx="7812">521</cx:pt>
          <cx:pt idx="7813">999</cx:pt>
          <cx:pt idx="7814">854</cx:pt>
          <cx:pt idx="7815">527</cx:pt>
          <cx:pt idx="7816">679</cx:pt>
          <cx:pt idx="7817">947</cx:pt>
          <cx:pt idx="7818">552</cx:pt>
          <cx:pt idx="7819">834</cx:pt>
          <cx:pt idx="7820">671</cx:pt>
          <cx:pt idx="7821">863</cx:pt>
          <cx:pt idx="7822">679</cx:pt>
          <cx:pt idx="7823">1034</cx:pt>
          <cx:pt idx="7824">679</cx:pt>
          <cx:pt idx="7825">679</cx:pt>
          <cx:pt idx="7826">773</cx:pt>
          <cx:pt idx="7827">773</cx:pt>
          <cx:pt idx="7828">490</cx:pt>
          <cx:pt idx="7829">769</cx:pt>
          <cx:pt idx="7830">679</cx:pt>
          <cx:pt idx="7831">679</cx:pt>
          <cx:pt idx="7832">527</cx:pt>
          <cx:pt idx="7833">862</cx:pt>
          <cx:pt idx="7834">668</cx:pt>
          <cx:pt idx="7835">774</cx:pt>
          <cx:pt idx="7836">836</cx:pt>
          <cx:pt idx="7837">761</cx:pt>
          <cx:pt idx="7838">746</cx:pt>
          <cx:pt idx="7839">1033</cx:pt>
          <cx:pt idx="7840">825</cx:pt>
          <cx:pt idx="7841">825</cx:pt>
          <cx:pt idx="7842">1089</cx:pt>
          <cx:pt idx="7843">921</cx:pt>
          <cx:pt idx="7844">476</cx:pt>
          <cx:pt idx="7845">610</cx:pt>
          <cx:pt idx="7846">774</cx:pt>
          <cx:pt idx="7847">881</cx:pt>
          <cx:pt idx="7848">631</cx:pt>
          <cx:pt idx="7849">631</cx:pt>
          <cx:pt idx="7850">863</cx:pt>
          <cx:pt idx="7851">1089</cx:pt>
          <cx:pt idx="7852">685</cx:pt>
          <cx:pt idx="7853">684</cx:pt>
          <cx:pt idx="7854">731</cx:pt>
          <cx:pt idx="7855">773</cx:pt>
          <cx:pt idx="7856">999</cx:pt>
          <cx:pt idx="7857">601</cx:pt>
          <cx:pt idx="7858">759</cx:pt>
          <cx:pt idx="7859">759</cx:pt>
          <cx:pt idx="7860">760</cx:pt>
          <cx:pt idx="7861">680</cx:pt>
          <cx:pt idx="7862">881</cx:pt>
          <cx:pt idx="7863">874</cx:pt>
          <cx:pt idx="7864">923</cx:pt>
          <cx:pt idx="7865">874</cx:pt>
          <cx:pt idx="7866">773</cx:pt>
          <cx:pt idx="7867">773</cx:pt>
          <cx:pt idx="7868">622</cx:pt>
          <cx:pt idx="7869">685</cx:pt>
          <cx:pt idx="7870">679</cx:pt>
          <cx:pt idx="7871">476</cx:pt>
          <cx:pt idx="7872">610</cx:pt>
          <cx:pt idx="7873">984</cx:pt>
          <cx:pt idx="7874">984</cx:pt>
          <cx:pt idx="7875">668</cx:pt>
          <cx:pt idx="7876">995</cx:pt>
          <cx:pt idx="7877">1017</cx:pt>
          <cx:pt idx="7878">1118</cx:pt>
          <cx:pt idx="7879">411</cx:pt>
          <cx:pt idx="7880">738</cx:pt>
          <cx:pt idx="7881">752</cx:pt>
          <cx:pt idx="7882">984</cx:pt>
          <cx:pt idx="7883">1159</cx:pt>
          <cx:pt idx="7884">1159</cx:pt>
          <cx:pt idx="7885">984</cx:pt>
          <cx:pt idx="7886">668</cx:pt>
          <cx:pt idx="7887">713</cx:pt>
          <cx:pt idx="7888">1170</cx:pt>
          <cx:pt idx="7889">713</cx:pt>
          <cx:pt idx="7890">801</cx:pt>
          <cx:pt idx="7891">776</cx:pt>
          <cx:pt idx="7892">1225</cx:pt>
          <cx:pt idx="7893">886</cx:pt>
          <cx:pt idx="7894">834</cx:pt>
          <cx:pt idx="7895">607</cx:pt>
          <cx:pt idx="7896">773</cx:pt>
          <cx:pt idx="7897">1332</cx:pt>
          <cx:pt idx="7898">1140</cx:pt>
          <cx:pt idx="7899">1140</cx:pt>
          <cx:pt idx="7900">1168</cx:pt>
          <cx:pt idx="7901">1168</cx:pt>
          <cx:pt idx="7902">862</cx:pt>
          <cx:pt idx="7903">886</cx:pt>
          <cx:pt idx="7904">840</cx:pt>
          <cx:pt idx="7905">1190</cx:pt>
          <cx:pt idx="7906">963</cx:pt>
          <cx:pt idx="7907">788</cx:pt>
          <cx:pt idx="7908">616</cx:pt>
          <cx:pt idx="7909">773</cx:pt>
          <cx:pt idx="7910">607</cx:pt>
          <cx:pt idx="7911">913</cx:pt>
          <cx:pt idx="7912">863</cx:pt>
          <cx:pt idx="7913">863</cx:pt>
          <cx:pt idx="7914">1159</cx:pt>
          <cx:pt idx="7915">1042</cx:pt>
          <cx:pt idx="7916">1035</cx:pt>
          <cx:pt idx="7917">913</cx:pt>
          <cx:pt idx="7918">680</cx:pt>
          <cx:pt idx="7919">760</cx:pt>
          <cx:pt idx="7920">423</cx:pt>
          <cx:pt idx="7921">1280</cx:pt>
          <cx:pt idx="7922">831</cx:pt>
          <cx:pt idx="7923">1098</cx:pt>
          <cx:pt idx="7924">705</cx:pt>
          <cx:pt idx="7925">476</cx:pt>
          <cx:pt idx="7926">610</cx:pt>
          <cx:pt idx="7927">825</cx:pt>
          <cx:pt idx="7928">476</cx:pt>
          <cx:pt idx="7929">984</cx:pt>
          <cx:pt idx="7930">1095</cx:pt>
          <cx:pt idx="7931">1095</cx:pt>
          <cx:pt idx="7932">1328</cx:pt>
          <cx:pt idx="7933">490</cx:pt>
          <cx:pt idx="7934">490</cx:pt>
          <cx:pt idx="7935">610</cx:pt>
          <cx:pt idx="7936">610</cx:pt>
          <cx:pt idx="7937">705</cx:pt>
          <cx:pt idx="7938">705</cx:pt>
          <cx:pt idx="7939">610</cx:pt>
          <cx:pt idx="7940">825</cx:pt>
          <cx:pt idx="7941">825</cx:pt>
          <cx:pt idx="7942">825</cx:pt>
          <cx:pt idx="7943">652</cx:pt>
          <cx:pt idx="7944">652</cx:pt>
          <cx:pt idx="7945">863</cx:pt>
          <cx:pt idx="7946">631</cx:pt>
          <cx:pt idx="7947">863</cx:pt>
          <cx:pt idx="7948">921</cx:pt>
          <cx:pt idx="7949">680</cx:pt>
          <cx:pt idx="7950">840</cx:pt>
          <cx:pt idx="7951">840</cx:pt>
          <cx:pt idx="7952">679</cx:pt>
          <cx:pt idx="7953">798</cx:pt>
          <cx:pt idx="7954">639</cx:pt>
          <cx:pt idx="7955">793</cx:pt>
          <cx:pt idx="7956">1140</cx:pt>
          <cx:pt idx="7957">1035</cx:pt>
          <cx:pt idx="7958">913</cx:pt>
          <cx:pt idx="7959">1190</cx:pt>
          <cx:pt idx="7960">913</cx:pt>
          <cx:pt idx="7961">913</cx:pt>
          <cx:pt idx="7962">712</cx:pt>
          <cx:pt idx="7963">679</cx:pt>
          <cx:pt idx="7964">1095</cx:pt>
          <cx:pt idx="7965">914</cx:pt>
          <cx:pt idx="7966">823</cx:pt>
          <cx:pt idx="7967">552</cx:pt>
          <cx:pt idx="7968">668</cx:pt>
          <cx:pt idx="7969">825</cx:pt>
          <cx:pt idx="7970">951</cx:pt>
          <cx:pt idx="7971">913</cx:pt>
          <cx:pt idx="7972">913</cx:pt>
          <cx:pt idx="7973">811</cx:pt>
          <cx:pt idx="7974">705</cx:pt>
          <cx:pt idx="7975">466</cx:pt>
          <cx:pt idx="7976">636</cx:pt>
          <cx:pt idx="7977">636</cx:pt>
          <cx:pt idx="7978">636</cx:pt>
          <cx:pt idx="7979">1159</cx:pt>
          <cx:pt idx="7980">798</cx:pt>
          <cx:pt idx="7981">840</cx:pt>
          <cx:pt idx="7982">788</cx:pt>
          <cx:pt idx="7983">798</cx:pt>
          <cx:pt idx="7984">636</cx:pt>
          <cx:pt idx="7985">528</cx:pt>
          <cx:pt idx="7986">788</cx:pt>
          <cx:pt idx="7987">610</cx:pt>
          <cx:pt idx="7988">610</cx:pt>
          <cx:pt idx="7989">610</cx:pt>
          <cx:pt idx="7990">490</cx:pt>
          <cx:pt idx="7991">636</cx:pt>
          <cx:pt idx="7992">913</cx:pt>
          <cx:pt idx="7993">1035</cx:pt>
          <cx:pt idx="7994">913</cx:pt>
          <cx:pt idx="7995">698</cx:pt>
          <cx:pt idx="7996">823</cx:pt>
          <cx:pt idx="7997">679</cx:pt>
          <cx:pt idx="7998">769</cx:pt>
          <cx:pt idx="7999">576</cx:pt>
          <cx:pt idx="8000">863</cx:pt>
          <cx:pt idx="8001">680</cx:pt>
          <cx:pt idx="8002">712</cx:pt>
          <cx:pt idx="8003">1398</cx:pt>
          <cx:pt idx="8004">1242</cx:pt>
          <cx:pt idx="8005">760</cx:pt>
          <cx:pt idx="8006">1159</cx:pt>
          <cx:pt idx="8007">502</cx:pt>
          <cx:pt idx="8008">773</cx:pt>
          <cx:pt idx="8009">607</cx:pt>
          <cx:pt idx="8010">657</cx:pt>
          <cx:pt idx="8011">773</cx:pt>
          <cx:pt idx="8012">636</cx:pt>
          <cx:pt idx="8013">490</cx:pt>
          <cx:pt idx="8014">490</cx:pt>
          <cx:pt idx="8015">666</cx:pt>
          <cx:pt idx="8016">679</cx:pt>
          <cx:pt idx="8017">712</cx:pt>
          <cx:pt idx="8018">863</cx:pt>
          <cx:pt idx="8019">887</cx:pt>
          <cx:pt idx="8020">741</cx:pt>
          <cx:pt idx="8021">681</cx:pt>
          <cx:pt idx="8022">681</cx:pt>
          <cx:pt idx="8023">524</cx:pt>
          <cx:pt idx="8024">661</cx:pt>
          <cx:pt idx="8025">661</cx:pt>
          <cx:pt idx="8026">744</cx:pt>
          <cx:pt idx="8027">524</cx:pt>
          <cx:pt idx="8028">921</cx:pt>
          <cx:pt idx="8029">921</cx:pt>
          <cx:pt idx="8030">759</cx:pt>
          <cx:pt idx="8031">476</cx:pt>
          <cx:pt idx="8032">436</cx:pt>
          <cx:pt idx="8033">774</cx:pt>
          <cx:pt idx="8034">713</cx:pt>
          <cx:pt idx="8035">456</cx:pt>
          <cx:pt idx="8036">456</cx:pt>
          <cx:pt idx="8037">456</cx:pt>
          <cx:pt idx="8038">1006</cx:pt>
          <cx:pt idx="8039">774</cx:pt>
          <cx:pt idx="8040">952</cx:pt>
          <cx:pt idx="8041">947</cx:pt>
          <cx:pt idx="8042">947</cx:pt>
          <cx:pt idx="8043">658</cx:pt>
          <cx:pt idx="8044">658</cx:pt>
          <cx:pt idx="8045">997</cx:pt>
          <cx:pt idx="8046">679</cx:pt>
          <cx:pt idx="8047">769</cx:pt>
          <cx:pt idx="8048">679</cx:pt>
          <cx:pt idx="8049">679</cx:pt>
          <cx:pt idx="8050">714</cx:pt>
          <cx:pt idx="8051">523</cx:pt>
          <cx:pt idx="8052">769</cx:pt>
          <cx:pt idx="8053">657</cx:pt>
          <cx:pt idx="8054">468</cx:pt>
          <cx:pt idx="8055">546</cx:pt>
          <cx:pt idx="8056">712</cx:pt>
          <cx:pt idx="8057">794</cx:pt>
          <cx:pt idx="8058">655</cx:pt>
          <cx:pt idx="8059">845</cx:pt>
          <cx:pt idx="8060">661</cx:pt>
          <cx:pt idx="8061">680</cx:pt>
          <cx:pt idx="8062">516</cx:pt>
          <cx:pt idx="8063">825</cx:pt>
          <cx:pt idx="8064">528</cx:pt>
          <cx:pt idx="8065">523</cx:pt>
          <cx:pt idx="8066">1089</cx:pt>
          <cx:pt idx="8067">863</cx:pt>
          <cx:pt idx="8068">863</cx:pt>
          <cx:pt idx="8069">712</cx:pt>
          <cx:pt idx="8070">712</cx:pt>
          <cx:pt idx="8071">874</cx:pt>
          <cx:pt idx="8072">684</cx:pt>
          <cx:pt idx="8073">1140</cx:pt>
          <cx:pt idx="8074">631</cx:pt>
          <cx:pt idx="8075">629</cx:pt>
          <cx:pt idx="8076">999</cx:pt>
          <cx:pt idx="8077">601</cx:pt>
          <cx:pt idx="8078">913</cx:pt>
          <cx:pt idx="8079">913</cx:pt>
          <cx:pt idx="8080">862</cx:pt>
          <cx:pt idx="8081">862</cx:pt>
          <cx:pt idx="8082">521</cx:pt>
          <cx:pt idx="8083">476</cx:pt>
          <cx:pt idx="8084">476</cx:pt>
          <cx:pt idx="8085">610</cx:pt>
          <cx:pt idx="8086">610</cx:pt>
          <cx:pt idx="8087">636</cx:pt>
          <cx:pt idx="8088">671</cx:pt>
          <cx:pt idx="8089">516</cx:pt>
          <cx:pt idx="8090">774</cx:pt>
          <cx:pt idx="8091">760</cx:pt>
          <cx:pt idx="8092">1149</cx:pt>
          <cx:pt idx="8093">999</cx:pt>
          <cx:pt idx="8094">839</cx:pt>
          <cx:pt idx="8095">963</cx:pt>
          <cx:pt idx="8096">947</cx:pt>
          <cx:pt idx="8097">1024</cx:pt>
          <cx:pt idx="8098">423</cx:pt>
          <cx:pt idx="8099">528</cx:pt>
          <cx:pt idx="8100">840</cx:pt>
          <cx:pt idx="8101">840</cx:pt>
          <cx:pt idx="8102">840</cx:pt>
          <cx:pt idx="8103">840</cx:pt>
          <cx:pt idx="8104">631</cx:pt>
          <cx:pt idx="8105">746</cx:pt>
          <cx:pt idx="8106">680</cx:pt>
          <cx:pt idx="8107">774</cx:pt>
          <cx:pt idx="8108">774</cx:pt>
          <cx:pt idx="8109">752</cx:pt>
          <cx:pt idx="8110">984</cx:pt>
          <cx:pt idx="8111">984</cx:pt>
          <cx:pt idx="8112">984</cx:pt>
          <cx:pt idx="8113">1389</cx:pt>
          <cx:pt idx="8114">468</cx:pt>
          <cx:pt idx="8115">548</cx:pt>
          <cx:pt idx="8116">913</cx:pt>
          <cx:pt idx="8117">825</cx:pt>
          <cx:pt idx="8118">810</cx:pt>
          <cx:pt idx="8119">523</cx:pt>
          <cx:pt idx="8120">2115</cx:pt>
          <cx:pt idx="8121">970</cx:pt>
          <cx:pt idx="8122">1020</cx:pt>
          <cx:pt idx="8123">1242</cx:pt>
          <cx:pt idx="8124">679</cx:pt>
          <cx:pt idx="8125">679</cx:pt>
          <cx:pt idx="8126">527</cx:pt>
          <cx:pt idx="8127">793</cx:pt>
          <cx:pt idx="8128">1332</cx:pt>
          <cx:pt idx="8129">950</cx:pt>
          <cx:pt idx="8130">731</cx:pt>
          <cx:pt idx="8131">800</cx:pt>
          <cx:pt idx="8132">636</cx:pt>
          <cx:pt idx="8133">636</cx:pt>
          <cx:pt idx="8134">680</cx:pt>
          <cx:pt idx="8135">680</cx:pt>
          <cx:pt idx="8136">516</cx:pt>
          <cx:pt idx="8137">680</cx:pt>
          <cx:pt idx="8138">1035</cx:pt>
          <cx:pt idx="8139">913</cx:pt>
          <cx:pt idx="8140">655</cx:pt>
          <cx:pt idx="8141">825</cx:pt>
          <cx:pt idx="8142">1397</cx:pt>
          <cx:pt idx="8143">913</cx:pt>
          <cx:pt idx="8144">823</cx:pt>
          <cx:pt idx="8145">1035</cx:pt>
          <cx:pt idx="8146">712</cx:pt>
          <cx:pt idx="8147">712</cx:pt>
          <cx:pt idx="8148">636</cx:pt>
          <cx:pt idx="8149">823</cx:pt>
          <cx:pt idx="8150">823</cx:pt>
          <cx:pt idx="8151">919</cx:pt>
          <cx:pt idx="8152">668</cx:pt>
          <cx:pt idx="8153">862</cx:pt>
          <cx:pt idx="8154">594</cx:pt>
          <cx:pt idx="8155">713</cx:pt>
          <cx:pt idx="8156">863</cx:pt>
          <cx:pt idx="8157">999</cx:pt>
          <cx:pt idx="8158">862</cx:pt>
          <cx:pt idx="8159">671</cx:pt>
          <cx:pt idx="8160">863</cx:pt>
          <cx:pt idx="8161">752</cx:pt>
          <cx:pt idx="8162">820</cx:pt>
          <cx:pt idx="8163">679</cx:pt>
          <cx:pt idx="8164">820</cx:pt>
          <cx:pt idx="8165">439</cx:pt>
          <cx:pt idx="8166">476</cx:pt>
          <cx:pt idx="8167">439</cx:pt>
          <cx:pt idx="8168">952</cx:pt>
          <cx:pt idx="8169">502</cx:pt>
          <cx:pt idx="8170">552</cx:pt>
          <cx:pt idx="8171">913</cx:pt>
          <cx:pt idx="8172">657</cx:pt>
          <cx:pt idx="8173">622</cx:pt>
          <cx:pt idx="8174">502</cx:pt>
          <cx:pt idx="8175">760</cx:pt>
          <cx:pt idx="8176">516</cx:pt>
          <cx:pt idx="8177">661</cx:pt>
          <cx:pt idx="8178">919</cx:pt>
          <cx:pt idx="8179">823</cx:pt>
          <cx:pt idx="8180">834</cx:pt>
          <cx:pt idx="8181">636</cx:pt>
          <cx:pt idx="8182">738</cx:pt>
          <cx:pt idx="8183">402</cx:pt>
          <cx:pt idx="8184">610</cx:pt>
          <cx:pt idx="8185">476</cx:pt>
          <cx:pt idx="8186">947</cx:pt>
          <cx:pt idx="8187">947</cx:pt>
          <cx:pt idx="8188">567</cx:pt>
          <cx:pt idx="8189">678</cx:pt>
          <cx:pt idx="8190">793</cx:pt>
          <cx:pt idx="8191">679</cx:pt>
          <cx:pt idx="8192">712</cx:pt>
          <cx:pt idx="8193">657</cx:pt>
          <cx:pt idx="8194">657</cx:pt>
          <cx:pt idx="8195">841</cx:pt>
          <cx:pt idx="8196">1333</cx:pt>
          <cx:pt idx="8197">1159</cx:pt>
          <cx:pt idx="8198">947</cx:pt>
          <cx:pt idx="8199">1644</cx:pt>
          <cx:pt idx="8200">913</cx:pt>
          <cx:pt idx="8201">913</cx:pt>
          <cx:pt idx="8202">589</cx:pt>
          <cx:pt idx="8203">629</cx:pt>
          <cx:pt idx="8204">862</cx:pt>
          <cx:pt idx="8205">1236</cx:pt>
          <cx:pt idx="8206">698</cx:pt>
          <cx:pt idx="8207">484</cx:pt>
          <cx:pt idx="8208">752</cx:pt>
          <cx:pt idx="8209">760</cx:pt>
          <cx:pt idx="8210">516</cx:pt>
          <cx:pt idx="8211">862</cx:pt>
          <cx:pt idx="8212">629</cx:pt>
          <cx:pt idx="8213">862</cx:pt>
          <cx:pt idx="8214">862</cx:pt>
          <cx:pt idx="8215">862</cx:pt>
          <cx:pt idx="8216">1159</cx:pt>
          <cx:pt idx="8217">984</cx:pt>
          <cx:pt idx="8218">672</cx:pt>
          <cx:pt idx="8219">672</cx:pt>
          <cx:pt idx="8220">793</cx:pt>
          <cx:pt idx="8221">760</cx:pt>
          <cx:pt idx="8222">680</cx:pt>
          <cx:pt idx="8223">862</cx:pt>
          <cx:pt idx="8224">714</cx:pt>
          <cx:pt idx="8225">456</cx:pt>
          <cx:pt idx="8226">456</cx:pt>
          <cx:pt idx="8227">405</cx:pt>
          <cx:pt idx="8228">984</cx:pt>
          <cx:pt idx="8229">1098</cx:pt>
          <cx:pt idx="8230">772</cx:pt>
          <cx:pt idx="8231">1098</cx:pt>
          <cx:pt idx="8232">527</cx:pt>
          <cx:pt idx="8233">1140</cx:pt>
          <cx:pt idx="8234">476</cx:pt>
          <cx:pt idx="8235">863</cx:pt>
          <cx:pt idx="8236">1457</cx:pt>
          <cx:pt idx="8237">746</cx:pt>
          <cx:pt idx="8238">1006</cx:pt>
          <cx:pt idx="8239">840</cx:pt>
          <cx:pt idx="8240">840</cx:pt>
          <cx:pt idx="8241">947</cx:pt>
          <cx:pt idx="8242">902</cx:pt>
          <cx:pt idx="8243">1033</cx:pt>
          <cx:pt idx="8244">763</cx:pt>
          <cx:pt idx="8245">874</cx:pt>
          <cx:pt idx="8246">874</cx:pt>
          <cx:pt idx="8247">811</cx:pt>
          <cx:pt idx="8248">610</cx:pt>
          <cx:pt idx="8249">610</cx:pt>
          <cx:pt idx="8250">636</cx:pt>
          <cx:pt idx="8251">490</cx:pt>
          <cx:pt idx="8252">680</cx:pt>
          <cx:pt idx="8253">774</cx:pt>
          <cx:pt idx="8254">862</cx:pt>
          <cx:pt idx="8255">679</cx:pt>
          <cx:pt idx="8256">794</cx:pt>
          <cx:pt idx="8257">928</cx:pt>
          <cx:pt idx="8258">714</cx:pt>
          <cx:pt idx="8259">668</cx:pt>
          <cx:pt idx="8260">476</cx:pt>
          <cx:pt idx="8261">610</cx:pt>
          <cx:pt idx="8262">610</cx:pt>
          <cx:pt idx="8263">483</cx:pt>
          <cx:pt idx="8264">972</cx:pt>
          <cx:pt idx="8265">773</cx:pt>
          <cx:pt idx="8266">607</cx:pt>
          <cx:pt idx="8267">773</cx:pt>
          <cx:pt idx="8268">999</cx:pt>
          <cx:pt idx="8269">862</cx:pt>
          <cx:pt idx="8270">629</cx:pt>
          <cx:pt idx="8271">963</cx:pt>
          <cx:pt idx="8272">913</cx:pt>
          <cx:pt idx="8273">913</cx:pt>
          <cx:pt idx="8274">610</cx:pt>
          <cx:pt idx="8275">947</cx:pt>
          <cx:pt idx="8276">600</cx:pt>
          <cx:pt idx="8277">631</cx:pt>
          <cx:pt idx="8278">1094</cx:pt>
          <cx:pt idx="8279">502</cx:pt>
          <cx:pt idx="8280">891</cx:pt>
          <cx:pt idx="8281">679</cx:pt>
          <cx:pt idx="8282">679</cx:pt>
          <cx:pt idx="8283">1057</cx:pt>
          <cx:pt idx="8284">823</cx:pt>
          <cx:pt idx="8285">823</cx:pt>
          <cx:pt idx="8286">552</cx:pt>
          <cx:pt idx="8287">862</cx:pt>
          <cx:pt idx="8288">668</cx:pt>
          <cx:pt idx="8289">564</cx:pt>
          <cx:pt idx="8290">713</cx:pt>
          <cx:pt idx="8291">668</cx:pt>
          <cx:pt idx="8292">1068</cx:pt>
          <cx:pt idx="8293">714</cx:pt>
          <cx:pt idx="8294">668</cx:pt>
          <cx:pt idx="8295">668</cx:pt>
          <cx:pt idx="8296">714</cx:pt>
          <cx:pt idx="8297">657</cx:pt>
          <cx:pt idx="8298">823</cx:pt>
          <cx:pt idx="8299">516</cx:pt>
          <cx:pt idx="8300">1332</cx:pt>
          <cx:pt idx="8301">490</cx:pt>
          <cx:pt idx="8302">913</cx:pt>
          <cx:pt idx="8303">913</cx:pt>
          <cx:pt idx="8304">1068</cx:pt>
          <cx:pt idx="8305">963</cx:pt>
          <cx:pt idx="8306">668</cx:pt>
          <cx:pt idx="8307">919</cx:pt>
          <cx:pt idx="8308">1621</cx:pt>
          <cx:pt idx="8309">823</cx:pt>
          <cx:pt idx="8310">527</cx:pt>
          <cx:pt idx="8311">527</cx:pt>
          <cx:pt idx="8312">712</cx:pt>
          <cx:pt idx="8313">680</cx:pt>
          <cx:pt idx="8314">963</cx:pt>
          <cx:pt idx="8315">863</cx:pt>
          <cx:pt idx="8316">631</cx:pt>
          <cx:pt idx="8317">657</cx:pt>
          <cx:pt idx="8318">631</cx:pt>
          <cx:pt idx="8319">840</cx:pt>
          <cx:pt idx="8320">698</cx:pt>
          <cx:pt idx="8321">680</cx:pt>
          <cx:pt idx="8322">680</cx:pt>
          <cx:pt idx="8323">680</cx:pt>
          <cx:pt idx="8324">671</cx:pt>
          <cx:pt idx="8325">610</cx:pt>
          <cx:pt idx="8326">863</cx:pt>
          <cx:pt idx="8327">685</cx:pt>
          <cx:pt idx="8328">1004</cx:pt>
          <cx:pt idx="8329">527</cx:pt>
          <cx:pt idx="8330">1036</cx:pt>
          <cx:pt idx="8331">797</cx:pt>
          <cx:pt idx="8332">679</cx:pt>
          <cx:pt idx="8333">679</cx:pt>
          <cx:pt idx="8334">679</cx:pt>
          <cx:pt idx="8335">1140</cx:pt>
          <cx:pt idx="8336">793</cx:pt>
          <cx:pt idx="8337">657</cx:pt>
          <cx:pt idx="8338">1140</cx:pt>
          <cx:pt idx="8339">913</cx:pt>
          <cx:pt idx="8340">698</cx:pt>
          <cx:pt idx="8341">657</cx:pt>
          <cx:pt idx="8342">589</cx:pt>
          <cx:pt idx="8343">969</cx:pt>
          <cx:pt idx="8344">679</cx:pt>
          <cx:pt idx="8345">760</cx:pt>
          <cx:pt idx="8346">862</cx:pt>
          <cx:pt idx="8347">1006</cx:pt>
          <cx:pt idx="8348">589</cx:pt>
          <cx:pt idx="8349">913</cx:pt>
          <cx:pt idx="8350">987</cx:pt>
          <cx:pt idx="8351">589</cx:pt>
          <cx:pt idx="8352">1035</cx:pt>
          <cx:pt idx="8353">516</cx:pt>
          <cx:pt idx="8354">752</cx:pt>
          <cx:pt idx="8355">774</cx:pt>
          <cx:pt idx="8356">879</cx:pt>
          <cx:pt idx="8357">616</cx:pt>
          <cx:pt idx="8358">887</cx:pt>
          <cx:pt idx="8359">863</cx:pt>
          <cx:pt idx="8360">863</cx:pt>
          <cx:pt idx="8361">731</cx:pt>
          <cx:pt idx="8362">731</cx:pt>
          <cx:pt idx="8363">866</cx:pt>
          <cx:pt idx="8364">971</cx:pt>
          <cx:pt idx="8365">657</cx:pt>
          <cx:pt idx="8366">711</cx:pt>
          <cx:pt idx="8367">694</cx:pt>
          <cx:pt idx="8368">969</cx:pt>
          <cx:pt idx="8369">840</cx:pt>
          <cx:pt idx="8370">1457</cx:pt>
          <cx:pt idx="8371">679</cx:pt>
          <cx:pt idx="8372">589</cx:pt>
          <cx:pt idx="8373">913</cx:pt>
          <cx:pt idx="8374">913</cx:pt>
          <cx:pt idx="8375">760</cx:pt>
          <cx:pt idx="8376">881</cx:pt>
          <cx:pt idx="8377">1098</cx:pt>
          <cx:pt idx="8378">1045</cx:pt>
          <cx:pt idx="8379">637</cx:pt>
          <cx:pt idx="8380">1159</cx:pt>
          <cx:pt idx="8381">609</cx:pt>
          <cx:pt idx="8382">1098</cx:pt>
          <cx:pt idx="8383">405</cx:pt>
          <cx:pt idx="8384">523</cx:pt>
          <cx:pt idx="8385">523</cx:pt>
          <cx:pt idx="8386">823</cx:pt>
          <cx:pt idx="8387">694</cx:pt>
          <cx:pt idx="8388">567</cx:pt>
          <cx:pt idx="8389">863</cx:pt>
          <cx:pt idx="8390">527</cx:pt>
          <cx:pt idx="8391">679</cx:pt>
          <cx:pt idx="8392">769</cx:pt>
          <cx:pt idx="8393">497</cx:pt>
          <cx:pt idx="8394">829</cx:pt>
          <cx:pt idx="8395">963</cx:pt>
          <cx:pt idx="8396">820</cx:pt>
          <cx:pt idx="8397">502</cx:pt>
          <cx:pt idx="8398">878</cx:pt>
          <cx:pt idx="8399">411</cx:pt>
          <cx:pt idx="8400">854</cx:pt>
          <cx:pt idx="8401">1060</cx:pt>
          <cx:pt idx="8402">774</cx:pt>
          <cx:pt idx="8403">679</cx:pt>
          <cx:pt idx="8404">679</cx:pt>
          <cx:pt idx="8405">769</cx:pt>
          <cx:pt idx="8406">712</cx:pt>
          <cx:pt idx="8407">1042</cx:pt>
          <cx:pt idx="8408">680</cx:pt>
          <cx:pt idx="8409">680</cx:pt>
          <cx:pt idx="8410">680</cx:pt>
          <cx:pt idx="8411">862</cx:pt>
          <cx:pt idx="8412">521</cx:pt>
          <cx:pt idx="8413">610</cx:pt>
          <cx:pt idx="8414">490</cx:pt>
          <cx:pt idx="8415">1472</cx:pt>
          <cx:pt idx="8416">680</cx:pt>
          <cx:pt idx="8417">436</cx:pt>
          <cx:pt idx="8418">698</cx:pt>
          <cx:pt idx="8419">666</cx:pt>
          <cx:pt idx="8420">408</cx:pt>
          <cx:pt idx="8421">951</cx:pt>
          <cx:pt idx="8422">631</cx:pt>
          <cx:pt idx="8423">825</cx:pt>
          <cx:pt idx="8424">484</cx:pt>
          <cx:pt idx="8425">631</cx:pt>
          <cx:pt idx="8426">834</cx:pt>
          <cx:pt idx="8427">622</cx:pt>
          <cx:pt idx="8428">712</cx:pt>
          <cx:pt idx="8429">1094</cx:pt>
          <cx:pt idx="8430">913</cx:pt>
          <cx:pt idx="8431">623</cx:pt>
          <cx:pt idx="8432">679</cx:pt>
          <cx:pt idx="8433">769</cx:pt>
          <cx:pt idx="8434">631</cx:pt>
          <cx:pt idx="8435">631</cx:pt>
          <cx:pt idx="8436">1923</cx:pt>
          <cx:pt idx="8437">769</cx:pt>
          <cx:pt idx="8438">679</cx:pt>
          <cx:pt idx="8439">679</cx:pt>
          <cx:pt idx="8440">657</cx:pt>
          <cx:pt idx="8441">657</cx:pt>
          <cx:pt idx="8442">878</cx:pt>
          <cx:pt idx="8443">502</cx:pt>
          <cx:pt idx="8444">553</cx:pt>
          <cx:pt idx="8445">601</cx:pt>
          <cx:pt idx="8446">681</cx:pt>
          <cx:pt idx="8447">658</cx:pt>
          <cx:pt idx="8448">701</cx:pt>
          <cx:pt idx="8449">591</cx:pt>
          <cx:pt idx="8450">959</cx:pt>
          <cx:pt idx="8451">668</cx:pt>
          <cx:pt idx="8452">760</cx:pt>
          <cx:pt idx="8453">680</cx:pt>
          <cx:pt idx="8454">879</cx:pt>
          <cx:pt idx="8455">834</cx:pt>
          <cx:pt idx="8456">963</cx:pt>
          <cx:pt idx="8457">1164</cx:pt>
          <cx:pt idx="8458">468</cx:pt>
          <cx:pt idx="8459">519</cx:pt>
          <cx:pt idx="8460">829</cx:pt>
          <cx:pt idx="8461">1006</cx:pt>
          <cx:pt idx="8462">655</cx:pt>
          <cx:pt idx="8463">904</cx:pt>
          <cx:pt idx="8464">1457</cx:pt>
          <cx:pt idx="8465">657</cx:pt>
          <cx:pt idx="8466">465</cx:pt>
          <cx:pt idx="8467">1132</cx:pt>
          <cx:pt idx="8468">798</cx:pt>
          <cx:pt idx="8469">834</cx:pt>
          <cx:pt idx="8470">680</cx:pt>
          <cx:pt idx="8471">847</cx:pt>
          <cx:pt idx="8472">1164</cx:pt>
          <cx:pt idx="8473">591</cx:pt>
          <cx:pt idx="8474">502</cx:pt>
          <cx:pt idx="8475">657</cx:pt>
          <cx:pt idx="8476">890</cx:pt>
          <cx:pt idx="8477">938</cx:pt>
          <cx:pt idx="8478">879</cx:pt>
          <cx:pt idx="8479">972</cx:pt>
          <cx:pt idx="8480">746</cx:pt>
          <cx:pt idx="8481">912</cx:pt>
          <cx:pt idx="8482">679</cx:pt>
          <cx:pt idx="8483">497</cx:pt>
          <cx:pt idx="8484">886</cx:pt>
          <cx:pt idx="8485">1006</cx:pt>
          <cx:pt idx="8486">1777</cx:pt>
          <cx:pt idx="8487">1205</cx:pt>
          <cx:pt idx="8488">1923</cx:pt>
          <cx:pt idx="8489">746</cx:pt>
          <cx:pt idx="8490">624</cx:pt>
          <cx:pt idx="8491">833</cx:pt>
          <cx:pt idx="8492">963</cx:pt>
          <cx:pt idx="8493">863</cx:pt>
          <cx:pt idx="8494">863</cx:pt>
          <cx:pt idx="8495">868</cx:pt>
          <cx:pt idx="8496">523</cx:pt>
          <cx:pt idx="8497">564</cx:pt>
          <cx:pt idx="8498">1577</cx:pt>
          <cx:pt idx="8499">1577</cx:pt>
          <cx:pt idx="8500">411</cx:pt>
          <cx:pt idx="8501">813</cx:pt>
          <cx:pt idx="8502">727</cx:pt>
          <cx:pt idx="8503">902</cx:pt>
          <cx:pt idx="8504">938</cx:pt>
          <cx:pt idx="8505">1060</cx:pt>
          <cx:pt idx="8506">732</cx:pt>
          <cx:pt idx="8507">652</cx:pt>
          <cx:pt idx="8508">1634</cx:pt>
          <cx:pt idx="8509">942</cx:pt>
          <cx:pt idx="8510">627</cx:pt>
          <cx:pt idx="8511">863</cx:pt>
          <cx:pt idx="8512">834</cx:pt>
          <cx:pt idx="8513">997</cx:pt>
          <cx:pt idx="8514">947</cx:pt>
          <cx:pt idx="8515">490</cx:pt>
          <cx:pt idx="8516">411</cx:pt>
          <cx:pt idx="8517">1031</cx:pt>
          <cx:pt idx="8518">798</cx:pt>
          <cx:pt idx="8519">849</cx:pt>
          <cx:pt idx="8520">590</cx:pt>
          <cx:pt idx="8521">742</cx:pt>
          <cx:pt idx="8522">1384</cx:pt>
          <cx:pt idx="8523">1384</cx:pt>
          <cx:pt idx="8524">712</cx:pt>
          <cx:pt idx="8525">1068</cx:pt>
          <cx:pt idx="8526">759</cx:pt>
          <cx:pt idx="8527">454</cx:pt>
          <cx:pt idx="8528">652</cx:pt>
          <cx:pt idx="8529">576</cx:pt>
          <cx:pt idx="8530">879</cx:pt>
          <cx:pt idx="8531">576</cx:pt>
          <cx:pt idx="8532">577</cx:pt>
          <cx:pt idx="8533">1042</cx:pt>
          <cx:pt idx="8534">1537</cx:pt>
          <cx:pt idx="8535">798</cx:pt>
          <cx:pt idx="8536">671</cx:pt>
          <cx:pt idx="8537">608</cx:pt>
          <cx:pt idx="8538">1397</cx:pt>
          <cx:pt idx="8539">817</cx:pt>
          <cx:pt idx="8540">1420</cx:pt>
          <cx:pt idx="8541">1397</cx:pt>
          <cx:pt idx="8542">1168</cx:pt>
          <cx:pt idx="8543">1190</cx:pt>
          <cx:pt idx="8544">668</cx:pt>
          <cx:pt idx="8545">1149</cx:pt>
          <cx:pt idx="8546">772</cx:pt>
          <cx:pt idx="8547">834</cx:pt>
          <cx:pt idx="8548">997</cx:pt>
          <cx:pt idx="8549">496</cx:pt>
          <cx:pt idx="8550">1147</cx:pt>
          <cx:pt idx="8551">1772</cx:pt>
          <cx:pt idx="8552">919</cx:pt>
          <cx:pt idx="8553">823</cx:pt>
          <cx:pt idx="8554">774</cx:pt>
          <cx:pt idx="8555">874</cx:pt>
          <cx:pt idx="8556">923</cx:pt>
          <cx:pt idx="8557">657</cx:pt>
          <cx:pt idx="8558">679</cx:pt>
          <cx:pt idx="8559">1168</cx:pt>
          <cx:pt idx="8560">1168</cx:pt>
          <cx:pt idx="8561">907</cx:pt>
          <cx:pt idx="8562">1286</cx:pt>
          <cx:pt idx="8563">579</cx:pt>
          <cx:pt idx="8564">874</cx:pt>
          <cx:pt idx="8565">601</cx:pt>
          <cx:pt idx="8566">701</cx:pt>
          <cx:pt idx="8567">995</cx:pt>
          <cx:pt idx="8568">863</cx:pt>
          <cx:pt idx="8569">779</cx:pt>
          <cx:pt idx="8570">995</cx:pt>
          <cx:pt idx="8571">713</cx:pt>
          <cx:pt idx="8572">1518</cx:pt>
          <cx:pt idx="8573">622</cx:pt>
          <cx:pt idx="8574">1121</cx:pt>
          <cx:pt idx="8575">1140</cx:pt>
          <cx:pt idx="8576">879</cx:pt>
          <cx:pt idx="8577">913</cx:pt>
          <cx:pt idx="8578">601</cx:pt>
          <cx:pt idx="8579">972</cx:pt>
          <cx:pt idx="8580">1094</cx:pt>
          <cx:pt idx="8581">502</cx:pt>
          <cx:pt idx="8582">411</cx:pt>
          <cx:pt idx="8583">972</cx:pt>
          <cx:pt idx="8584">972</cx:pt>
          <cx:pt idx="8585">1094</cx:pt>
          <cx:pt idx="8586">712</cx:pt>
          <cx:pt idx="8587">772</cx:pt>
          <cx:pt idx="8588">668</cx:pt>
          <cx:pt idx="8589">903</cx:pt>
          <cx:pt idx="8590">1266</cx:pt>
          <cx:pt idx="8591">746</cx:pt>
          <cx:pt idx="8592">879</cx:pt>
          <cx:pt idx="8593">680</cx:pt>
          <cx:pt idx="8594">576</cx:pt>
          <cx:pt idx="8595">680</cx:pt>
          <cx:pt idx="8596">1389</cx:pt>
          <cx:pt idx="8597">788</cx:pt>
          <cx:pt idx="8598">868</cx:pt>
          <cx:pt idx="8599">2392</cx:pt>
          <cx:pt idx="8600">975</cx:pt>
          <cx:pt idx="8601">989</cx:pt>
          <cx:pt idx="8602">1495</cx:pt>
          <cx:pt idx="8603">1057</cx:pt>
          <cx:pt idx="8604">779</cx:pt>
          <cx:pt idx="8605">1188</cx:pt>
          <cx:pt idx="8606">712</cx:pt>
          <cx:pt idx="8607">1060</cx:pt>
          <cx:pt idx="8608">1006</cx:pt>
          <cx:pt idx="8609">873</cx:pt>
          <cx:pt idx="8610">873</cx:pt>
          <cx:pt idx="8611">1384</cx:pt>
          <cx:pt idx="8612">685</cx:pt>
          <cx:pt idx="8613">1072</cx:pt>
          <cx:pt idx="8614">1332</cx:pt>
          <cx:pt idx="8615">552</cx:pt>
          <cx:pt idx="8616">1625</cx:pt>
          <cx:pt idx="8617">411</cx:pt>
          <cx:pt idx="8618">734</cx:pt>
          <cx:pt idx="8619">1147</cx:pt>
          <cx:pt idx="8620">1607</cx:pt>
          <cx:pt idx="8621">1397</cx:pt>
          <cx:pt idx="8622">1168</cx:pt>
          <cx:pt idx="8623">1148</cx:pt>
          <cx:pt idx="8624">779</cx:pt>
          <cx:pt idx="8625">1148</cx:pt>
          <cx:pt idx="8626">1029</cx:pt>
          <cx:pt idx="8627">731</cx:pt>
          <cx:pt idx="8628">574</cx:pt>
          <cx:pt idx="8629">679</cx:pt>
          <cx:pt idx="8630">679</cx:pt>
          <cx:pt idx="8631">999</cx:pt>
          <cx:pt idx="8632">999</cx:pt>
          <cx:pt idx="8633">923</cx:pt>
          <cx:pt idx="8634">712</cx:pt>
          <cx:pt idx="8635">680</cx:pt>
          <cx:pt idx="8636">668</cx:pt>
          <cx:pt idx="8637">845</cx:pt>
          <cx:pt idx="8638">963</cx:pt>
          <cx:pt idx="8639">834</cx:pt>
          <cx:pt idx="8640">902</cx:pt>
          <cx:pt idx="8641">1270</cx:pt>
          <cx:pt idx="8642">1075</cx:pt>
          <cx:pt idx="8643">859</cx:pt>
          <cx:pt idx="8644">881</cx:pt>
          <cx:pt idx="8645">1436</cx:pt>
          <cx:pt idx="8646">716</cx:pt>
          <cx:pt idx="8647">874</cx:pt>
          <cx:pt idx="8648">772</cx:pt>
          <cx:pt idx="8649">1068</cx:pt>
          <cx:pt idx="8650">1006</cx:pt>
          <cx:pt idx="8651">553</cx:pt>
          <cx:pt idx="8652">834</cx:pt>
          <cx:pt idx="8653">921</cx:pt>
          <cx:pt idx="8654">1068</cx:pt>
          <cx:pt idx="8655">995</cx:pt>
          <cx:pt idx="8656">657</cx:pt>
          <cx:pt idx="8657">1118</cx:pt>
          <cx:pt idx="8658">752</cx:pt>
          <cx:pt idx="8659">733</cx:pt>
          <cx:pt idx="8660">1328</cx:pt>
          <cx:pt idx="8661">1121</cx:pt>
          <cx:pt idx="8662">1042</cx:pt>
          <cx:pt idx="8663">947</cx:pt>
          <cx:pt idx="8664">776</cx:pt>
          <cx:pt idx="8665">788</cx:pt>
          <cx:pt idx="8666">516</cx:pt>
          <cx:pt idx="8667">484</cx:pt>
          <cx:pt idx="8668">998</cx:pt>
          <cx:pt idx="8669">929</cx:pt>
          <cx:pt idx="8670">929</cx:pt>
          <cx:pt idx="8671">1204</cx:pt>
          <cx:pt idx="8672">1397</cx:pt>
          <cx:pt idx="8673">827</cx:pt>
          <cx:pt idx="8674">813</cx:pt>
          <cx:pt idx="8675">1094</cx:pt>
          <cx:pt idx="8676">879</cx:pt>
          <cx:pt idx="8677">552</cx:pt>
          <cx:pt idx="8678">680</cx:pt>
          <cx:pt idx="8679">760</cx:pt>
          <cx:pt idx="8680">1382</cx:pt>
          <cx:pt idx="8681">2011</cx:pt>
          <cx:pt idx="8682">416</cx:pt>
          <cx:pt idx="8683">465</cx:pt>
          <cx:pt idx="8684">925</cx:pt>
          <cx:pt idx="8685">1087</cx:pt>
          <cx:pt idx="8686">677</cx:pt>
          <cx:pt idx="8687">761</cx:pt>
          <cx:pt idx="8688">761</cx:pt>
          <cx:pt idx="8689">1087</cx:pt>
          <cx:pt idx="8690">686</cx:pt>
          <cx:pt idx="8691">1361</cx:pt>
          <cx:pt idx="8692">604</cx:pt>
          <cx:pt idx="8693">914</cx:pt>
          <cx:pt idx="8694">552</cx:pt>
          <cx:pt idx="8695">666</cx:pt>
          <cx:pt idx="8696">2011</cx:pt>
          <cx:pt idx="8697">1332</cx:pt>
          <cx:pt idx="8698">874</cx:pt>
          <cx:pt idx="8699">769</cx:pt>
          <cx:pt idx="8700">1095</cx:pt>
          <cx:pt idx="8701">1328</cx:pt>
          <cx:pt idx="8702">1328</cx:pt>
          <cx:pt idx="8703">773</cx:pt>
          <cx:pt idx="8704">552</cx:pt>
          <cx:pt idx="8705">687</cx:pt>
          <cx:pt idx="8706">655</cx:pt>
          <cx:pt idx="8707">921</cx:pt>
          <cx:pt idx="8708">636</cx:pt>
          <cx:pt idx="8709">1013</cx:pt>
          <cx:pt idx="8710">732</cx:pt>
          <cx:pt idx="8711">1068</cx:pt>
          <cx:pt idx="8712">1176</cx:pt>
          <cx:pt idx="8713">1018</cx:pt>
          <cx:pt idx="8714">490</cx:pt>
          <cx:pt idx="8715">490</cx:pt>
          <cx:pt idx="8716">1889</cx:pt>
          <cx:pt idx="8717">1313</cx:pt>
          <cx:pt idx="8718">1159</cx:pt>
          <cx:pt idx="8719">874</cx:pt>
          <cx:pt idx="8720">502</cx:pt>
          <cx:pt idx="8721">746</cx:pt>
          <cx:pt idx="8722">833</cx:pt>
          <cx:pt idx="8723">744</cx:pt>
          <cx:pt idx="8724">564</cx:pt>
          <cx:pt idx="8725">1006</cx:pt>
          <cx:pt idx="8726">699</cx:pt>
          <cx:pt idx="8727">759</cx:pt>
          <cx:pt idx="8728">921</cx:pt>
          <cx:pt idx="8729">569</cx:pt>
          <cx:pt idx="8730">702</cx:pt>
          <cx:pt idx="8731">947</cx:pt>
          <cx:pt idx="8732">702</cx:pt>
          <cx:pt idx="8733">774</cx:pt>
          <cx:pt idx="8734">456</cx:pt>
          <cx:pt idx="8735">563</cx:pt>
          <cx:pt idx="8736">694</cx:pt>
          <cx:pt idx="8737">657</cx:pt>
          <cx:pt idx="8738">947</cx:pt>
          <cx:pt idx="8739">920</cx:pt>
          <cx:pt idx="8740">679</cx:pt>
          <cx:pt idx="8741">504</cx:pt>
          <cx:pt idx="8742">969</cx:pt>
          <cx:pt idx="8743">1638</cx:pt>
          <cx:pt idx="8744">863</cx:pt>
          <cx:pt idx="8745">969</cx:pt>
          <cx:pt idx="8746">1024</cx:pt>
          <cx:pt idx="8747">862</cx:pt>
          <cx:pt idx="8748">839</cx:pt>
          <cx:pt idx="8749">839</cx:pt>
          <cx:pt idx="8750">1188</cx:pt>
          <cx:pt idx="8751">788</cx:pt>
          <cx:pt idx="8752">788</cx:pt>
          <cx:pt idx="8753">874</cx:pt>
          <cx:pt idx="8754">857</cx:pt>
          <cx:pt idx="8755">1140</cx:pt>
          <cx:pt idx="8756">563</cx:pt>
          <cx:pt idx="8757">1013</cx:pt>
          <cx:pt idx="8758">463</cx:pt>
          <cx:pt idx="8759">834</cx:pt>
          <cx:pt idx="8760">862</cx:pt>
          <cx:pt idx="8761">972</cx:pt>
          <cx:pt idx="8762">808</cx:pt>
          <cx:pt idx="8763">799</cx:pt>
          <cx:pt idx="8764">881</cx:pt>
          <cx:pt idx="8765">484</cx:pt>
          <cx:pt idx="8766">411</cx:pt>
          <cx:pt idx="8767">623</cx:pt>
          <cx:pt idx="8768">1384</cx:pt>
          <cx:pt idx="8769">1384</cx:pt>
          <cx:pt idx="8770">1384</cx:pt>
          <cx:pt idx="8771">1384</cx:pt>
          <cx:pt idx="8772">903</cx:pt>
          <cx:pt idx="8773">1006</cx:pt>
          <cx:pt idx="8774">879</cx:pt>
          <cx:pt idx="8775">874</cx:pt>
          <cx:pt idx="8776">583</cx:pt>
          <cx:pt idx="8777">1168</cx:pt>
          <cx:pt idx="8778">902</cx:pt>
          <cx:pt idx="8779">657</cx:pt>
          <cx:pt idx="8780">681</cx:pt>
          <cx:pt idx="8781">1094</cx:pt>
          <cx:pt idx="8782">746</cx:pt>
          <cx:pt idx="8783">838</cx:pt>
          <cx:pt idx="8784">838</cx:pt>
          <cx:pt idx="8785">788</cx:pt>
          <cx:pt idx="8786">915</cx:pt>
          <cx:pt idx="8787">476</cx:pt>
          <cx:pt idx="8788">1228</cx:pt>
          <cx:pt idx="8789">947</cx:pt>
          <cx:pt idx="8790">786</cx:pt>
          <cx:pt idx="8791">932</cx:pt>
          <cx:pt idx="8792">1870</cx:pt>
          <cx:pt idx="8793">636</cx:pt>
          <cx:pt idx="8794">678</cx:pt>
          <cx:pt idx="8795">1140</cx:pt>
          <cx:pt idx="8796">2000</cx:pt>
          <cx:pt idx="8797">1187</cx:pt>
          <cx:pt idx="8798">1481</cx:pt>
          <cx:pt idx="8799">963</cx:pt>
          <cx:pt idx="8800">564</cx:pt>
          <cx:pt idx="8801">2011</cx:pt>
          <cx:pt idx="8802">1188</cx:pt>
          <cx:pt idx="8803">1988</cx:pt>
          <cx:pt idx="8804">813</cx:pt>
          <cx:pt idx="8805">891</cx:pt>
          <cx:pt idx="8806">825</cx:pt>
          <cx:pt idx="8807">808</cx:pt>
          <cx:pt idx="8808">622</cx:pt>
          <cx:pt idx="8809">1424</cx:pt>
          <cx:pt idx="8810">1238</cx:pt>
          <cx:pt idx="8811">516</cx:pt>
          <cx:pt idx="8812">983</cx:pt>
          <cx:pt idx="8813">680</cx:pt>
          <cx:pt idx="8814">483</cx:pt>
          <cx:pt idx="8815">712</cx:pt>
          <cx:pt idx="8816">779</cx:pt>
          <cx:pt idx="8817">787</cx:pt>
          <cx:pt idx="8818">813</cx:pt>
          <cx:pt idx="8819">983</cx:pt>
          <cx:pt idx="8820">724</cx:pt>
          <cx:pt idx="8821">724</cx:pt>
          <cx:pt idx="8822">579</cx:pt>
          <cx:pt idx="8823">411</cx:pt>
          <cx:pt idx="8824">839</cx:pt>
          <cx:pt idx="8825">1148</cx:pt>
          <cx:pt idx="8826">654</cx:pt>
          <cx:pt idx="8827">879</cx:pt>
          <cx:pt idx="8828">840</cx:pt>
          <cx:pt idx="8829">972</cx:pt>
          <cx:pt idx="8830">657</cx:pt>
          <cx:pt idx="8831">1889</cx:pt>
          <cx:pt idx="8832">1923</cx:pt>
          <cx:pt idx="8833">1672</cx:pt>
          <cx:pt idx="8834">1816</cx:pt>
          <cx:pt idx="8835">897</cx:pt>
          <cx:pt idx="8836">616</cx:pt>
          <cx:pt idx="8837">952</cx:pt>
          <cx:pt idx="8838">952</cx:pt>
          <cx:pt idx="8839">820</cx:pt>
          <cx:pt idx="8840">576</cx:pt>
          <cx:pt idx="8841">734</cx:pt>
          <cx:pt idx="8842">874</cx:pt>
          <cx:pt idx="8843">685</cx:pt>
          <cx:pt idx="8844">685</cx:pt>
          <cx:pt idx="8845">1229</cx:pt>
          <cx:pt idx="8846">636</cx:pt>
          <cx:pt idx="8847">488</cx:pt>
          <cx:pt idx="8848">878</cx:pt>
          <cx:pt idx="8849">798</cx:pt>
          <cx:pt idx="8850">505</cx:pt>
          <cx:pt idx="8851">559</cx:pt>
          <cx:pt idx="8852">679</cx:pt>
          <cx:pt idx="8853">794</cx:pt>
          <cx:pt idx="8854">1179</cx:pt>
          <cx:pt idx="8855">886</cx:pt>
          <cx:pt idx="8856">436</cx:pt>
          <cx:pt idx="8857">963</cx:pt>
          <cx:pt idx="8858">597</cx:pt>
          <cx:pt idx="8859">774</cx:pt>
          <cx:pt idx="8860">913</cx:pt>
          <cx:pt idx="8861">577</cx:pt>
          <cx:pt idx="8862">1188</cx:pt>
          <cx:pt idx="8863">788</cx:pt>
          <cx:pt idx="8864">1033</cx:pt>
          <cx:pt idx="8865">1225</cx:pt>
          <cx:pt idx="8866">774</cx:pt>
          <cx:pt idx="8867">904</cx:pt>
          <cx:pt idx="8868">671</cx:pt>
          <cx:pt idx="8869">679</cx:pt>
          <cx:pt idx="8870">468</cx:pt>
          <cx:pt idx="8871">548</cx:pt>
          <cx:pt idx="8872">837</cx:pt>
          <cx:pt idx="8873">838</cx:pt>
          <cx:pt idx="8874">1049</cx:pt>
          <cx:pt idx="8875">576</cx:pt>
          <cx:pt idx="8876">1132</cx:pt>
          <cx:pt idx="8877">1006</cx:pt>
          <cx:pt idx="8878">716</cx:pt>
          <cx:pt idx="8879">1139</cx:pt>
          <cx:pt idx="8880">655</cx:pt>
          <cx:pt idx="8881">625</cx:pt>
          <cx:pt idx="8882">1107</cx:pt>
          <cx:pt idx="8883">829</cx:pt>
          <cx:pt idx="8884">1672</cx:pt>
          <cx:pt idx="8885">1183</cx:pt>
          <cx:pt idx="8886">616</cx:pt>
          <cx:pt idx="8887">1225</cx:pt>
          <cx:pt idx="8888">1042</cx:pt>
          <cx:pt idx="8889">656</cx:pt>
          <cx:pt idx="8890">1159</cx:pt>
          <cx:pt idx="8891">798</cx:pt>
          <cx:pt idx="8892">640</cx:pt>
          <cx:pt idx="8893">1328</cx:pt>
          <cx:pt idx="8894">680</cx:pt>
          <cx:pt idx="8895">1322</cx:pt>
          <cx:pt idx="8896">1457</cx:pt>
          <cx:pt idx="8897">622</cx:pt>
          <cx:pt idx="8898">820</cx:pt>
          <cx:pt idx="8899">1068</cx:pt>
          <cx:pt idx="8900">636</cx:pt>
          <cx:pt idx="8901">502</cx:pt>
          <cx:pt idx="8902">411</cx:pt>
          <cx:pt idx="8903">411</cx:pt>
          <cx:pt idx="8904">1317</cx:pt>
          <cx:pt idx="8905">1885</cx:pt>
          <cx:pt idx="8906">1317</cx:pt>
          <cx:pt idx="8907">810</cx:pt>
          <cx:pt idx="8908">685</cx:pt>
          <cx:pt idx="8909">591</cx:pt>
          <cx:pt idx="8910">616</cx:pt>
          <cx:pt idx="8911">794</cx:pt>
          <cx:pt idx="8912">468</cx:pt>
          <cx:pt idx="8913">680</cx:pt>
          <cx:pt idx="8914">411</cx:pt>
          <cx:pt idx="8915">411</cx:pt>
          <cx:pt idx="8916">411</cx:pt>
          <cx:pt idx="8917">411</cx:pt>
          <cx:pt idx="8918">947</cx:pt>
          <cx:pt idx="8919">947</cx:pt>
          <cx:pt idx="8920">874</cx:pt>
          <cx:pt idx="8921">1816</cx:pt>
          <cx:pt idx="8922">1510</cx:pt>
          <cx:pt idx="8923">1168</cx:pt>
          <cx:pt idx="8924">788</cx:pt>
          <cx:pt idx="8925">820</cx:pt>
          <cx:pt idx="8926">881</cx:pt>
          <cx:pt idx="8927">1074</cx:pt>
          <cx:pt idx="8928">589</cx:pt>
          <cx:pt idx="8929">747</cx:pt>
          <cx:pt idx="8930">834</cx:pt>
          <cx:pt idx="8931">1068</cx:pt>
          <cx:pt idx="8932">639</cx:pt>
          <cx:pt idx="8933">972</cx:pt>
          <cx:pt idx="8934">906</cx:pt>
          <cx:pt idx="8935">969</cx:pt>
          <cx:pt idx="8936">987</cx:pt>
          <cx:pt idx="8937">548</cx:pt>
          <cx:pt idx="8938">798</cx:pt>
          <cx:pt idx="8939">798</cx:pt>
          <cx:pt idx="8940">779</cx:pt>
          <cx:pt idx="8941">622</cx:pt>
          <cx:pt idx="8942">497</cx:pt>
          <cx:pt idx="8943">833</cx:pt>
          <cx:pt idx="8944">712</cx:pt>
          <cx:pt idx="8945">972</cx:pt>
          <cx:pt idx="8946">741</cx:pt>
          <cx:pt idx="8947">741</cx:pt>
          <cx:pt idx="8948">1159</cx:pt>
          <cx:pt idx="8949">914</cx:pt>
          <cx:pt idx="8950">1190</cx:pt>
          <cx:pt idx="8951">892</cx:pt>
          <cx:pt idx="8952">1265</cx:pt>
          <cx:pt idx="8953">1265</cx:pt>
          <cx:pt idx="8954">681</cx:pt>
          <cx:pt idx="8955">1225</cx:pt>
          <cx:pt idx="8956">790</cx:pt>
          <cx:pt idx="8957">907</cx:pt>
          <cx:pt idx="8958">682</cx:pt>
          <cx:pt idx="8959">1159</cx:pt>
          <cx:pt idx="8960">879</cx:pt>
          <cx:pt idx="8961">701</cx:pt>
          <cx:pt idx="8962">601</cx:pt>
          <cx:pt idx="8963">1232</cx:pt>
          <cx:pt idx="8964">1037</cx:pt>
          <cx:pt idx="8965">1037</cx:pt>
          <cx:pt idx="8966">1068</cx:pt>
          <cx:pt idx="8967">1075</cx:pt>
          <cx:pt idx="8968">1771</cx:pt>
          <cx:pt idx="8969">1771</cx:pt>
          <cx:pt idx="8970">1424</cx:pt>
          <cx:pt idx="8971">1147</cx:pt>
          <cx:pt idx="8972">1234</cx:pt>
          <cx:pt idx="8973">1791</cx:pt>
          <cx:pt idx="8974">823</cx:pt>
          <cx:pt idx="8975">919</cx:pt>
          <cx:pt idx="8976">898</cx:pt>
          <cx:pt idx="8977">548</cx:pt>
          <cx:pt idx="8978">746</cx:pt>
          <cx:pt idx="8979">1701</cx:pt>
          <cx:pt idx="8980">506</cx:pt>
          <cx:pt idx="8981">1072</cx:pt>
          <cx:pt idx="8982">773</cx:pt>
          <cx:pt idx="8983">1058</cx:pt>
          <cx:pt idx="8984">987</cx:pt>
          <cx:pt idx="8985">984</cx:pt>
          <cx:pt idx="8986">929</cx:pt>
          <cx:pt idx="8987">746</cx:pt>
          <cx:pt idx="8988">947</cx:pt>
          <cx:pt idx="8989">593</cx:pt>
          <cx:pt idx="8990">825</cx:pt>
          <cx:pt idx="8991">1147</cx:pt>
          <cx:pt idx="8992">853</cx:pt>
          <cx:pt idx="8993">601</cx:pt>
          <cx:pt idx="8994">1006</cx:pt>
          <cx:pt idx="8995">1039</cx:pt>
          <cx:pt idx="8996">839</cx:pt>
          <cx:pt idx="8997">1328</cx:pt>
          <cx:pt idx="8998">746</cx:pt>
          <cx:pt idx="8999">1089</cx:pt>
          <cx:pt idx="9000">673</cx:pt>
          <cx:pt idx="9001">1024</cx:pt>
          <cx:pt idx="9002">1140</cx:pt>
          <cx:pt idx="9003">1328</cx:pt>
          <cx:pt idx="9004">969</cx:pt>
          <cx:pt idx="9005">577</cx:pt>
          <cx:pt idx="9006">972</cx:pt>
          <cx:pt idx="9007">863</cx:pt>
          <cx:pt idx="9008">1644</cx:pt>
          <cx:pt idx="9009">919</cx:pt>
          <cx:pt idx="9010">823</cx:pt>
          <cx:pt idx="9011">1074</cx:pt>
          <cx:pt idx="9012">972</cx:pt>
          <cx:pt idx="9013">476</cx:pt>
          <cx:pt idx="9014">2000</cx:pt>
          <cx:pt idx="9015">854</cx:pt>
          <cx:pt idx="9016">1190</cx:pt>
          <cx:pt idx="9017">734</cx:pt>
          <cx:pt idx="9018">1317</cx:pt>
          <cx:pt idx="9019">813</cx:pt>
          <cx:pt idx="9020">972</cx:pt>
          <cx:pt idx="9021">2068</cx:pt>
          <cx:pt idx="9022">2068</cx:pt>
          <cx:pt idx="9023">1672</cx:pt>
          <cx:pt idx="9024">897</cx:pt>
          <cx:pt idx="9025">1594</cx:pt>
          <cx:pt idx="9026">694</cx:pt>
          <cx:pt idx="9027">888</cx:pt>
          <cx:pt idx="9028">887</cx:pt>
          <cx:pt idx="9029">549</cx:pt>
          <cx:pt idx="9030">655</cx:pt>
          <cx:pt idx="9031">655</cx:pt>
          <cx:pt idx="9032">616</cx:pt>
          <cx:pt idx="9033">1183</cx:pt>
          <cx:pt idx="9034">1183</cx:pt>
          <cx:pt idx="9035">1537</cx:pt>
          <cx:pt idx="9036">1045</cx:pt>
          <cx:pt idx="9037">791</cx:pt>
          <cx:pt idx="9038">1010</cx:pt>
          <cx:pt idx="9039">746</cx:pt>
          <cx:pt idx="9040">1034</cx:pt>
          <cx:pt idx="9041">1367</cx:pt>
          <cx:pt idx="9042">1333</cx:pt>
          <cx:pt idx="9043">1342</cx:pt>
          <cx:pt idx="9044">853</cx:pt>
          <cx:pt idx="9045">803</cx:pt>
          <cx:pt idx="9046">906</cx:pt>
          <cx:pt idx="9047">918</cx:pt>
          <cx:pt idx="9048">793</cx:pt>
          <cx:pt idx="9049">966</cx:pt>
          <cx:pt idx="9050">1266</cx:pt>
          <cx:pt idx="9051">1266</cx:pt>
          <cx:pt idx="9052">2300</cx:pt>
          <cx:pt idx="9053">790</cx:pt>
          <cx:pt idx="9054">1148</cx:pt>
          <cx:pt idx="9055">995</cx:pt>
          <cx:pt idx="9056">1266</cx:pt>
          <cx:pt idx="9057">1183</cx:pt>
          <cx:pt idx="9058">1183</cx:pt>
          <cx:pt idx="9059">1870</cx:pt>
          <cx:pt idx="9060">1147</cx:pt>
          <cx:pt idx="9061">1147</cx:pt>
          <cx:pt idx="9062">898</cx:pt>
          <cx:pt idx="9063">1235</cx:pt>
          <cx:pt idx="9064">752</cx:pt>
          <cx:pt idx="9065">987</cx:pt>
          <cx:pt idx="9066">806</cx:pt>
          <cx:pt idx="9067">830</cx:pt>
          <cx:pt idx="9068">652</cx:pt>
          <cx:pt idx="9069">929</cx:pt>
          <cx:pt idx="9070">825</cx:pt>
          <cx:pt idx="9071">1361</cx:pt>
          <cx:pt idx="9072">1087</cx:pt>
          <cx:pt idx="9073">1147</cx:pt>
          <cx:pt idx="9074">1068</cx:pt>
          <cx:pt idx="9075">601</cx:pt>
          <cx:pt idx="9076">1510</cx:pt>
          <cx:pt idx="9077">969</cx:pt>
          <cx:pt idx="9078">1034</cx:pt>
          <cx:pt idx="9079">694</cx:pt>
          <cx:pt idx="9080">863</cx:pt>
          <cx:pt idx="9081">671</cx:pt>
          <cx:pt idx="9082">900</cx:pt>
          <cx:pt idx="9083">694</cx:pt>
          <cx:pt idx="9084">1380</cx:pt>
          <cx:pt idx="9085">928</cx:pt>
          <cx:pt idx="9086">1035</cx:pt>
          <cx:pt idx="9087">651</cx:pt>
          <cx:pt idx="9088">716</cx:pt>
          <cx:pt idx="9089">574</cx:pt>
          <cx:pt idx="9090">746</cx:pt>
          <cx:pt idx="9091">2000</cx:pt>
          <cx:pt idx="9092">885</cx:pt>
          <cx:pt idx="9093">1280</cx:pt>
          <cx:pt idx="9094">1870</cx:pt>
          <cx:pt idx="9095">1675</cx:pt>
          <cx:pt idx="9096">1409</cx:pt>
          <cx:pt idx="9097">805</cx:pt>
          <cx:pt idx="9098">817</cx:pt>
          <cx:pt idx="9099">817</cx:pt>
          <cx:pt idx="9100">1643</cx:pt>
          <cx:pt idx="9101">790</cx:pt>
          <cx:pt idx="9102">1453</cx:pt>
          <cx:pt idx="9103">980</cx:pt>
          <cx:pt idx="9104">1725</cx:pt>
          <cx:pt idx="9105">1870</cx:pt>
          <cx:pt idx="9106">868</cx:pt>
          <cx:pt idx="9107">1164</cx:pt>
          <cx:pt idx="9108">1270</cx:pt>
          <cx:pt idx="9109">1035</cx:pt>
          <cx:pt idx="9110">847</cx:pt>
          <cx:pt idx="9111">2165</cx:pt>
          <cx:pt idx="9112">2165</cx:pt>
          <cx:pt idx="9113">806</cx:pt>
          <cx:pt idx="9114">965</cx:pt>
          <cx:pt idx="9115">639</cx:pt>
          <cx:pt idx="9116">1124</cx:pt>
          <cx:pt idx="9117">1095</cx:pt>
          <cx:pt idx="9118">907</cx:pt>
          <cx:pt idx="9119">1039</cx:pt>
          <cx:pt idx="9120">1725</cx:pt>
          <cx:pt idx="9121">1124</cx:pt>
          <cx:pt idx="9122">1436</cx:pt>
          <cx:pt idx="9123">698</cx:pt>
          <cx:pt idx="9124">929</cx:pt>
          <cx:pt idx="9125">900</cx:pt>
          <cx:pt idx="9126">823</cx:pt>
          <cx:pt idx="9127">823</cx:pt>
          <cx:pt idx="9128">1367</cx:pt>
          <cx:pt idx="9129">1042</cx:pt>
          <cx:pt idx="9130">1049</cx:pt>
          <cx:pt idx="9131">1537</cx:pt>
          <cx:pt idx="9132">1885</cx:pt>
          <cx:pt idx="9133">823</cx:pt>
          <cx:pt idx="9134">1121</cx:pt>
          <cx:pt idx="9135">1364</cx:pt>
          <cx:pt idx="9136">1034</cx:pt>
          <cx:pt idx="9137">1037</cx:pt>
          <cx:pt idx="9138">1328</cx:pt>
          <cx:pt idx="9139">914</cx:pt>
          <cx:pt idx="9140">1266</cx:pt>
          <cx:pt idx="9141">2080</cx:pt>
          <cx:pt idx="9142">713</cx:pt>
          <cx:pt idx="9143">1147</cx:pt>
          <cx:pt idx="9144">666</cx:pt>
          <cx:pt idx="9145">998</cx:pt>
          <cx:pt idx="9146">914</cx:pt>
          <cx:pt idx="9147">746</cx:pt>
          <cx:pt idx="9148">1510</cx:pt>
          <cx:pt idx="9149">763</cx:pt>
          <cx:pt idx="9150">2088</cx:pt>
          <cx:pt idx="9151">823</cx:pt>
          <cx:pt idx="9152">1168</cx:pt>
          <cx:pt idx="9153">998</cx:pt>
          <cx:pt idx="9154">732</cx:pt>
          <cx:pt idx="9155">995</cx:pt>
          <cx:pt idx="9156">1124</cx:pt>
          <cx:pt idx="9157">823</cx:pt>
          <cx:pt idx="9158">1342</cx:pt>
          <cx:pt idx="9159">1100</cx:pt>
          <cx:pt idx="9160">904</cx:pt>
          <cx:pt idx="9161">1429</cx:pt>
          <cx:pt idx="9162">972</cx:pt>
          <cx:pt idx="9163">1037</cx:pt>
          <cx:pt idx="9164">1190</cx:pt>
          <cx:pt idx="9165">1175</cx:pt>
          <cx:pt idx="9166">1232</cx:pt>
          <cx:pt idx="9167">1266</cx:pt>
          <cx:pt idx="9168">913</cx:pt>
          <cx:pt idx="9169">965</cx:pt>
          <cx:pt idx="9170">1058</cx:pt>
          <cx:pt idx="9171">1190</cx:pt>
          <cx:pt idx="9172">713</cx:pt>
          <cx:pt idx="9173">868</cx:pt>
          <cx:pt idx="9174">868</cx:pt>
          <cx:pt idx="9175">1436</cx:pt>
          <cx:pt idx="9176">847</cx:pt>
          <cx:pt idx="9177">838</cx:pt>
          <cx:pt idx="9178">998</cx:pt>
          <cx:pt idx="9179">2165</cx:pt>
          <cx:pt idx="9180">928</cx:pt>
          <cx:pt idx="9181">1229</cx:pt>
          <cx:pt idx="9182">834</cx:pt>
          <cx:pt idx="9183">1664</cx:pt>
          <cx:pt idx="9184">1098</cx:pt>
          <cx:pt idx="9185">709</cx:pt>
          <cx:pt idx="9186">1190</cx:pt>
          <cx:pt idx="9187">1270</cx:pt>
          <cx:pt idx="9188">965</cx:pt>
          <cx:pt idx="9189">752</cx:pt>
          <cx:pt idx="9190">1308</cx:pt>
          <cx:pt idx="9191">928</cx:pt>
          <cx:pt idx="9192">1124</cx:pt>
          <cx:pt idx="9193">929</cx:pt>
          <cx:pt idx="9194">709</cx:pt>
          <cx:pt idx="9195">900</cx:pt>
          <cx:pt idx="9196">1870</cx:pt>
          <cx:pt idx="9197">589</cx:pt>
          <cx:pt idx="9198">1190</cx:pt>
          <cx:pt idx="9199">863</cx:pt>
          <cx:pt idx="9200">1147</cx:pt>
          <cx:pt idx="9201">913</cx:pt>
          <cx:pt idx="9202">580</cx:pt>
          <cx:pt idx="9203">980</cx:pt>
          <cx:pt idx="9204">1510</cx:pt>
          <cx:pt idx="9205">900</cx:pt>
          <cx:pt idx="9206">1923</cx:pt>
          <cx:pt idx="9207">1420</cx:pt>
          <cx:pt idx="9208">947</cx:pt>
          <cx:pt idx="9209">1124</cx:pt>
          <cx:pt idx="9210">1510</cx:pt>
          <cx:pt idx="9211">1264</cx:pt>
          <cx:pt idx="9212">913</cx:pt>
          <cx:pt idx="9213">713</cx:pt>
          <cx:pt idx="9214">1058</cx:pt>
          <cx:pt idx="9215">947</cx:pt>
          <cx:pt idx="9216">671</cx:pt>
          <cx:pt idx="9217">1033</cx:pt>
          <cx:pt idx="9218">1436</cx:pt>
          <cx:pt idx="9219">913</cx:pt>
          <cx:pt idx="9220">1190</cx:pt>
          <cx:pt idx="9221">1147</cx:pt>
          <cx:pt idx="9222">913</cx:pt>
          <cx:pt idx="9223">601</cx:pt>
          <cx:pt idx="9224">1124</cx:pt>
          <cx:pt idx="9225">921</cx:pt>
          <cx:pt idx="9226">1168</cx:pt>
          <cx:pt idx="9227">840</cx:pt>
          <cx:pt idx="9228">671</cx:pt>
          <cx:pt idx="9229">921</cx:pt>
          <cx:pt idx="9230">1339</cx:pt>
          <cx:pt idx="9231">834</cx:pt>
          <cx:pt idx="9232">1168</cx:pt>
          <cx:pt idx="9233">1147</cx:pt>
          <cx:pt idx="9234">863</cx:pt>
          <cx:pt idx="9235">1228</cx:pt>
          <cx:pt idx="9236">1164</cx:pt>
          <cx:pt idx="9237">525</cx:pt>
          <cx:pt idx="9238">863</cx:pt>
          <cx:pt idx="9239">1231</cx:pt>
          <cx:pt idx="9240">863</cx:pt>
          <cx:pt idx="9241">963</cx:pt>
          <cx:pt idx="9242">601</cx:pt>
          <cx:pt idx="9243">516</cx:pt>
          <cx:pt idx="9244">411</cx:pt>
          <cx:pt idx="9245">679</cx:pt>
          <cx:pt idx="9246">622</cx:pt>
          <cx:pt idx="9247">963</cx:pt>
          <cx:pt idx="9248">680</cx:pt>
          <cx:pt idx="9249">484</cx:pt>
          <cx:pt idx="9250">484</cx:pt>
          <cx:pt idx="9251">548</cx:pt>
          <cx:pt idx="9252">679</cx:pt>
          <cx:pt idx="9253">840</cx:pt>
          <cx:pt idx="9254">863</cx:pt>
          <cx:pt idx="9255">610</cx:pt>
          <cx:pt idx="9256">527</cx:pt>
          <cx:pt idx="9257">620</cx:pt>
          <cx:pt idx="9258">652</cx:pt>
          <cx:pt idx="9259">825</cx:pt>
          <cx:pt idx="9260">671</cx:pt>
          <cx:pt idx="9261">396</cx:pt>
          <cx:pt idx="9262">680</cx:pt>
          <cx:pt idx="9263">476</cx:pt>
          <cx:pt idx="9264">1118</cx:pt>
          <cx:pt idx="9265">1204</cx:pt>
          <cx:pt idx="9266">963</cx:pt>
          <cx:pt idx="9267">661</cx:pt>
          <cx:pt idx="9268">705</cx:pt>
          <cx:pt idx="9269">705</cx:pt>
          <cx:pt idx="9270">636</cx:pt>
          <cx:pt idx="9271">523</cx:pt>
          <cx:pt idx="9272">680</cx:pt>
          <cx:pt idx="9273">1389</cx:pt>
          <cx:pt idx="9274">661</cx:pt>
          <cx:pt idx="9275">921</cx:pt>
          <cx:pt idx="9276">680</cx:pt>
          <cx:pt idx="9277">610</cx:pt>
          <cx:pt idx="9278">546</cx:pt>
          <cx:pt idx="9279">769</cx:pt>
          <cx:pt idx="9280">1398</cx:pt>
          <cx:pt idx="9281">773</cx:pt>
          <cx:pt idx="9282">874</cx:pt>
          <cx:pt idx="9283">680</cx:pt>
          <cx:pt idx="9284">516</cx:pt>
          <cx:pt idx="9285">972</cx:pt>
          <cx:pt idx="9286">1228</cx:pt>
          <cx:pt idx="9287">652</cx:pt>
          <cx:pt idx="9288">1672</cx:pt>
          <cx:pt idx="9289">1457</cx:pt>
          <cx:pt idx="9290">1124</cx:pt>
          <cx:pt idx="9291">616</cx:pt>
          <cx:pt idx="9292">900</cx:pt>
          <cx:pt idx="9293">1124</cx:pt>
          <cx:pt idx="9294">1510</cx:pt>
          <cx:pt idx="9295">900</cx:pt>
          <cx:pt idx="9296">900</cx:pt>
          <cx:pt idx="9297">900</cx:pt>
          <cx:pt idx="9298">1124</cx:pt>
          <cx:pt idx="9299">746</cx:pt>
          <cx:pt idx="9300">746</cx:pt>
          <cx:pt idx="9301">1510</cx:pt>
          <cx:pt idx="9302">1100</cx:pt>
          <cx:pt idx="9303">906</cx:pt>
          <cx:pt idx="9304">906</cx:pt>
          <cx:pt idx="9305">906</cx:pt>
          <cx:pt idx="9306">900</cx:pt>
          <cx:pt idx="9307">746</cx:pt>
          <cx:pt idx="9308">1266</cx:pt>
          <cx:pt idx="9309">1100</cx:pt>
          <cx:pt idx="9310">906</cx:pt>
          <cx:pt idx="9311">1100</cx:pt>
          <cx:pt idx="9312">1100</cx:pt>
          <cx:pt idx="9313">1100</cx:pt>
          <cx:pt idx="9314">1124</cx:pt>
          <cx:pt idx="9315">1124</cx:pt>
          <cx:pt idx="9316">900</cx:pt>
          <cx:pt idx="9317">1456</cx:pt>
          <cx:pt idx="9318">1100</cx:pt>
          <cx:pt idx="9319">900</cx:pt>
          <cx:pt idx="9320">1266</cx:pt>
          <cx:pt idx="9321">1100</cx:pt>
          <cx:pt idx="9322">1100</cx:pt>
          <cx:pt idx="9323">1100</cx:pt>
          <cx:pt idx="9324">1124</cx:pt>
          <cx:pt idx="9325">1124</cx:pt>
          <cx:pt idx="9326">1266</cx:pt>
          <cx:pt idx="9327">1266</cx:pt>
          <cx:pt idx="9328">900</cx:pt>
          <cx:pt idx="9329">906</cx:pt>
          <cx:pt idx="9330">1266</cx:pt>
          <cx:pt idx="9331">1124</cx:pt>
          <cx:pt idx="9332">1124</cx:pt>
          <cx:pt idx="9333">906</cx:pt>
          <cx:pt idx="9334">1266</cx:pt>
          <cx:pt idx="9335">906</cx:pt>
          <cx:pt idx="9336">906</cx:pt>
          <cx:pt idx="9337">1124</cx:pt>
          <cx:pt idx="9338">1100</cx:pt>
          <cx:pt idx="9339">1100</cx:pt>
          <cx:pt idx="9340">1124</cx:pt>
          <cx:pt idx="9341">1100</cx:pt>
          <cx:pt idx="9342">1100</cx:pt>
          <cx:pt idx="9343">1510</cx:pt>
          <cx:pt idx="9344">1510</cx:pt>
          <cx:pt idx="9345">1124</cx:pt>
          <cx:pt idx="9346">906</cx:pt>
          <cx:pt idx="9347">1124</cx:pt>
          <cx:pt idx="9348">1510</cx:pt>
          <cx:pt idx="9349">663</cx:pt>
          <cx:pt idx="9350">803</cx:pt>
          <cx:pt idx="9351">914</cx:pt>
          <cx:pt idx="9352">1510</cx:pt>
          <cx:pt idx="9353">1510</cx:pt>
          <cx:pt idx="9354">1510</cx:pt>
          <cx:pt idx="9355">2633</cx:pt>
          <cx:pt idx="9356">1124</cx:pt>
          <cx:pt idx="9357">1510</cx:pt>
          <cx:pt idx="9358">2361</cx:pt>
          <cx:pt idx="9359">803</cx:pt>
          <cx:pt idx="9360">1510</cx:pt>
          <cx:pt idx="9361">1816</cx:pt>
          <cx:pt idx="9362">1816</cx:pt>
          <cx:pt idx="9363">1816</cx:pt>
          <cx:pt idx="9364">1124</cx:pt>
          <cx:pt idx="9365">906</cx:pt>
          <cx:pt idx="9366">803</cx:pt>
          <cx:pt idx="9367">1510</cx:pt>
          <cx:pt idx="9368">1510</cx:pt>
          <cx:pt idx="9369">1124</cx:pt>
          <cx:pt idx="9370">1124</cx:pt>
          <cx:pt idx="9371">1124</cx:pt>
          <cx:pt idx="9372">906</cx:pt>
          <cx:pt idx="9373">906</cx:pt>
          <cx:pt idx="9374">803</cx:pt>
          <cx:pt idx="9375">806</cx:pt>
          <cx:pt idx="9376">1124</cx:pt>
          <cx:pt idx="9377">906</cx:pt>
          <cx:pt idx="9378">693</cx:pt>
          <cx:pt idx="9379">995</cx:pt>
          <cx:pt idx="9380">906</cx:pt>
          <cx:pt idx="9381">1510</cx:pt>
          <cx:pt idx="9382">1124</cx:pt>
          <cx:pt idx="9383">900</cx:pt>
          <cx:pt idx="9384">812</cx:pt>
          <cx:pt idx="9385">1100</cx:pt>
          <cx:pt idx="9386">1124</cx:pt>
          <cx:pt idx="9387">1017</cx:pt>
          <cx:pt idx="9388">987</cx:pt>
          <cx:pt idx="9389">1510</cx:pt>
          <cx:pt idx="9390">805</cx:pt>
          <cx:pt idx="9391">906</cx:pt>
          <cx:pt idx="9392">1124</cx:pt>
          <cx:pt idx="9393">900</cx:pt>
          <cx:pt idx="9394">1124</cx:pt>
          <cx:pt idx="9395">803</cx:pt>
          <cx:pt idx="9396">812</cx:pt>
          <cx:pt idx="9397">1124</cx:pt>
          <cx:pt idx="9398">900</cx:pt>
          <cx:pt idx="9399">906</cx:pt>
          <cx:pt idx="9400">906</cx:pt>
          <cx:pt idx="9401">1124</cx:pt>
          <cx:pt idx="9402">1132</cx:pt>
          <cx:pt idx="9403">761</cx:pt>
          <cx:pt idx="9404">945</cx:pt>
          <cx:pt idx="9405">1132</cx:pt>
          <cx:pt idx="9406">1000</cx:pt>
          <cx:pt idx="9407">1124</cx:pt>
          <cx:pt idx="9408">1124</cx:pt>
          <cx:pt idx="9409">803</cx:pt>
          <cx:pt idx="9410">1132</cx:pt>
          <cx:pt idx="9411">900</cx:pt>
          <cx:pt idx="9412">914</cx:pt>
          <cx:pt idx="9413">1100</cx:pt>
          <cx:pt idx="9414">1229</cx:pt>
          <cx:pt idx="9415">1328</cx:pt>
          <cx:pt idx="9416">900</cx:pt>
          <cx:pt idx="9417">1124</cx:pt>
          <cx:pt idx="9418">1124</cx:pt>
          <cx:pt idx="9419">1229</cx:pt>
          <cx:pt idx="9420">1132</cx:pt>
          <cx:pt idx="9421">992</cx:pt>
          <cx:pt idx="9422">900</cx:pt>
          <cx:pt idx="9423">1342</cx:pt>
          <cx:pt idx="9424">1229</cx:pt>
          <cx:pt idx="9425">962</cx:pt>
          <cx:pt idx="9426">1100</cx:pt>
          <cx:pt idx="9427">914</cx:pt>
          <cx:pt idx="9428">1266</cx:pt>
          <cx:pt idx="9429">992</cx:pt>
          <cx:pt idx="9430">900</cx:pt>
          <cx:pt idx="9431">900</cx:pt>
          <cx:pt idx="9432">1539</cx:pt>
          <cx:pt idx="9433">914</cx:pt>
          <cx:pt idx="9434">962</cx:pt>
          <cx:pt idx="9435">1266</cx:pt>
          <cx:pt idx="9436">900</cx:pt>
          <cx:pt idx="9437">1132</cx:pt>
          <cx:pt idx="9438">1229</cx:pt>
          <cx:pt idx="9439">914</cx:pt>
          <cx:pt idx="9440">1100</cx:pt>
          <cx:pt idx="9441">962</cx:pt>
          <cx:pt idx="9442">962</cx:pt>
          <cx:pt idx="9443">1100</cx:pt>
          <cx:pt idx="9444">663</cx:pt>
          <cx:pt idx="9445">1124</cx:pt>
          <cx:pt idx="9446">1095</cx:pt>
          <cx:pt idx="9447">1456</cx:pt>
          <cx:pt idx="9448">1124</cx:pt>
          <cx:pt idx="9449">914</cx:pt>
          <cx:pt idx="9450">1539</cx:pt>
          <cx:pt idx="9451">805</cx:pt>
          <cx:pt idx="9452">966</cx:pt>
          <cx:pt idx="9453">914</cx:pt>
          <cx:pt idx="9454">746</cx:pt>
          <cx:pt idx="9455">1124</cx:pt>
          <cx:pt idx="9456">1124</cx:pt>
          <cx:pt idx="9457">761</cx:pt>
          <cx:pt idx="9458">906</cx:pt>
          <cx:pt idx="9459">2055</cx:pt>
          <cx:pt idx="9460">1075</cx:pt>
          <cx:pt idx="9461">1075</cx:pt>
          <cx:pt idx="9462">1095</cx:pt>
          <cx:pt idx="9463">1095</cx:pt>
          <cx:pt idx="9464">2055</cx:pt>
          <cx:pt idx="9465">962</cx:pt>
          <cx:pt idx="9466">1232</cx:pt>
          <cx:pt idx="9467">972</cx:pt>
          <cx:pt idx="9468">803</cx:pt>
          <cx:pt idx="9469">1539</cx:pt>
          <cx:pt idx="9470">2293</cx:pt>
          <cx:pt idx="9471">966</cx:pt>
          <cx:pt idx="9472">1322</cx:pt>
          <cx:pt idx="9473">962</cx:pt>
          <cx:pt idx="9474">962</cx:pt>
          <cx:pt idx="9475">966</cx:pt>
          <cx:pt idx="9476">1095</cx:pt>
          <cx:pt idx="9477">1077</cx:pt>
          <cx:pt idx="9478">601</cx:pt>
          <cx:pt idx="9479">1132</cx:pt>
          <cx:pt idx="9480">966</cx:pt>
          <cx:pt idx="9481">966</cx:pt>
          <cx:pt idx="9482">966</cx:pt>
          <cx:pt idx="9483">805</cx:pt>
          <cx:pt idx="9484">1100</cx:pt>
          <cx:pt idx="9485">1124</cx:pt>
          <cx:pt idx="9486">906</cx:pt>
          <cx:pt idx="9487">1075</cx:pt>
          <cx:pt idx="9488">966</cx:pt>
          <cx:pt idx="9489">601</cx:pt>
          <cx:pt idx="9490">980</cx:pt>
          <cx:pt idx="9491">806</cx:pt>
          <cx:pt idx="9492">1075</cx:pt>
          <cx:pt idx="9493">966</cx:pt>
          <cx:pt idx="9494">1124</cx:pt>
          <cx:pt idx="9495">1510</cx:pt>
          <cx:pt idx="9496">2293</cx:pt>
          <cx:pt idx="9497">803</cx:pt>
          <cx:pt idx="9498">1527</cx:pt>
          <cx:pt idx="9499">1232</cx:pt>
          <cx:pt idx="9500">966</cx:pt>
          <cx:pt idx="9501">1322</cx:pt>
          <cx:pt idx="9502">1095</cx:pt>
          <cx:pt idx="9503">1095</cx:pt>
          <cx:pt idx="9504">1100</cx:pt>
          <cx:pt idx="9505">966</cx:pt>
          <cx:pt idx="9506">671</cx:pt>
          <cx:pt idx="9507">671</cx:pt>
          <cx:pt idx="9508">1322</cx:pt>
          <cx:pt idx="9509">1513</cx:pt>
          <cx:pt idx="9510">1266</cx:pt>
          <cx:pt idx="9511">906</cx:pt>
          <cx:pt idx="9512">803</cx:pt>
          <cx:pt idx="9513">966</cx:pt>
          <cx:pt idx="9514">601</cx:pt>
          <cx:pt idx="9515">1124</cx:pt>
          <cx:pt idx="9516">1095</cx:pt>
          <cx:pt idx="9517">1342</cx:pt>
          <cx:pt idx="9518">966</cx:pt>
          <cx:pt idx="9519">601</cx:pt>
          <cx:pt idx="9520">671</cx:pt>
          <cx:pt idx="9521">1510</cx:pt>
          <cx:pt idx="9522">709</cx:pt>
          <cx:pt idx="9523">1042</cx:pt>
          <cx:pt idx="9524">1077</cx:pt>
          <cx:pt idx="9525">1095</cx:pt>
          <cx:pt idx="9526">1077</cx:pt>
          <cx:pt idx="9527">733</cx:pt>
          <cx:pt idx="9528">803</cx:pt>
          <cx:pt idx="9529">893</cx:pt>
          <cx:pt idx="9530">966</cx:pt>
          <cx:pt idx="9531">1132</cx:pt>
          <cx:pt idx="9532">1539</cx:pt>
          <cx:pt idx="9533">1771</cx:pt>
          <cx:pt idx="9534">1771</cx:pt>
          <cx:pt idx="9535">1095</cx:pt>
          <cx:pt idx="9536">966</cx:pt>
          <cx:pt idx="9537">601</cx:pt>
          <cx:pt idx="9538">601</cx:pt>
          <cx:pt idx="9539">965</cx:pt>
          <cx:pt idx="9540">1816</cx:pt>
          <cx:pt idx="9541">1510</cx:pt>
          <cx:pt idx="9542">1510</cx:pt>
          <cx:pt idx="9543">1510</cx:pt>
          <cx:pt idx="9544">752</cx:pt>
          <cx:pt idx="9545">1342</cx:pt>
          <cx:pt idx="9546">906</cx:pt>
          <cx:pt idx="9547">1077</cx:pt>
          <cx:pt idx="9548">1076</cx:pt>
          <cx:pt idx="9549">733</cx:pt>
          <cx:pt idx="9550">803</cx:pt>
          <cx:pt idx="9551">906</cx:pt>
          <cx:pt idx="9552">966</cx:pt>
          <cx:pt idx="9553">966</cx:pt>
          <cx:pt idx="9554">898</cx:pt>
          <cx:pt idx="9555">2037</cx:pt>
          <cx:pt idx="9556">966</cx:pt>
          <cx:pt idx="9557">785</cx:pt>
          <cx:pt idx="9558">1098</cx:pt>
          <cx:pt idx="9559">1317</cx:pt>
          <cx:pt idx="9560">965</cx:pt>
          <cx:pt idx="9561">806</cx:pt>
          <cx:pt idx="9562">1095</cx:pt>
          <cx:pt idx="9563">1095</cx:pt>
          <cx:pt idx="9564">1132</cx:pt>
          <cx:pt idx="9565">1539</cx:pt>
          <cx:pt idx="9566">1132</cx:pt>
          <cx:pt idx="9567">724</cx:pt>
          <cx:pt idx="9568">733</cx:pt>
          <cx:pt idx="9569">2080</cx:pt>
          <cx:pt idx="9570">1644</cx:pt>
          <cx:pt idx="9571">823</cx:pt>
          <cx:pt idx="9572">531</cx:pt>
          <cx:pt idx="9573">531</cx:pt>
          <cx:pt idx="9574">906</cx:pt>
          <cx:pt idx="9575">1035</cx:pt>
          <cx:pt idx="9576">891</cx:pt>
          <cx:pt idx="9577">1095</cx:pt>
          <cx:pt idx="9578">1077</cx:pt>
          <cx:pt idx="9579">803</cx:pt>
          <cx:pt idx="9580">975</cx:pt>
          <cx:pt idx="9581">2165</cx:pt>
          <cx:pt idx="9582">1885</cx:pt>
          <cx:pt idx="9583">775</cx:pt>
          <cx:pt idx="9584">1204</cx:pt>
          <cx:pt idx="9585">1095</cx:pt>
          <cx:pt idx="9586">713</cx:pt>
          <cx:pt idx="9587">1095</cx:pt>
          <cx:pt idx="9588">833</cx:pt>
          <cx:pt idx="9589">1510</cx:pt>
          <cx:pt idx="9590">1132</cx:pt>
          <cx:pt idx="9591">763</cx:pt>
          <cx:pt idx="9592">733</cx:pt>
          <cx:pt idx="9593">651</cx:pt>
          <cx:pt idx="9594">651</cx:pt>
          <cx:pt idx="9595">891</cx:pt>
          <cx:pt idx="9596">1225</cx:pt>
          <cx:pt idx="9597">1037</cx:pt>
          <cx:pt idx="9598">966</cx:pt>
          <cx:pt idx="9599">2165</cx:pt>
          <cx:pt idx="9600">916</cx:pt>
          <cx:pt idx="9601">1098</cx:pt>
          <cx:pt idx="9602">888</cx:pt>
          <cx:pt idx="9603">966</cx:pt>
          <cx:pt idx="9604">1342</cx:pt>
          <cx:pt idx="9605">639</cx:pt>
          <cx:pt idx="9606">1100</cx:pt>
          <cx:pt idx="9607">1100</cx:pt>
          <cx:pt idx="9608">798</cx:pt>
          <cx:pt idx="9609">966</cx:pt>
          <cx:pt idx="9610">1075</cx:pt>
          <cx:pt idx="9611">1532</cx:pt>
          <cx:pt idx="9612">1076</cx:pt>
          <cx:pt idx="9613">733</cx:pt>
          <cx:pt idx="9614">669</cx:pt>
          <cx:pt idx="9615">1100</cx:pt>
          <cx:pt idx="9616">975</cx:pt>
          <cx:pt idx="9617">1625</cx:pt>
          <cx:pt idx="9618">713</cx:pt>
          <cx:pt idx="9619">1885</cx:pt>
          <cx:pt idx="9620">1885</cx:pt>
          <cx:pt idx="9621">965</cx:pt>
          <cx:pt idx="9622">966</cx:pt>
          <cx:pt idx="9623">893</cx:pt>
          <cx:pt idx="9624">966</cx:pt>
          <cx:pt idx="9625">965</cx:pt>
          <cx:pt idx="9626">929</cx:pt>
          <cx:pt idx="9627">929</cx:pt>
          <cx:pt idx="9628">761</cx:pt>
          <cx:pt idx="9629">761</cx:pt>
          <cx:pt idx="9630">651</cx:pt>
          <cx:pt idx="9631">952</cx:pt>
          <cx:pt idx="9632">1168</cx:pt>
          <cx:pt idx="9633">1342</cx:pt>
          <cx:pt idx="9634">916</cx:pt>
          <cx:pt idx="9635">966</cx:pt>
          <cx:pt idx="9636">966</cx:pt>
          <cx:pt idx="9637">763</cx:pt>
          <cx:pt idx="9638">928</cx:pt>
          <cx:pt idx="9639">829</cx:pt>
          <cx:pt idx="9640">1183</cx:pt>
          <cx:pt idx="9641">966</cx:pt>
          <cx:pt idx="9642">966</cx:pt>
          <cx:pt idx="9643">966</cx:pt>
          <cx:pt idx="9644">2165</cx:pt>
          <cx:pt idx="9645">966</cx:pt>
          <cx:pt idx="9646">1204</cx:pt>
          <cx:pt idx="9647">1127</cx:pt>
          <cx:pt idx="9648">916</cx:pt>
          <cx:pt idx="9649">815</cx:pt>
          <cx:pt idx="9650">1075</cx:pt>
          <cx:pt idx="9651">966</cx:pt>
          <cx:pt idx="9652">1175</cx:pt>
          <cx:pt idx="9653">805</cx:pt>
          <cx:pt idx="9654">1265</cx:pt>
          <cx:pt idx="9655">1020</cx:pt>
          <cx:pt idx="9656">817</cx:pt>
          <cx:pt idx="9657">1265</cx:pt>
          <cx:pt idx="9658">1076</cx:pt>
          <cx:pt idx="9659">805</cx:pt>
          <cx:pt idx="9660">693</cx:pt>
          <cx:pt idx="9661">966</cx:pt>
          <cx:pt idx="9662">1251</cx:pt>
          <cx:pt idx="9663">1771</cx:pt>
          <cx:pt idx="9664">965</cx:pt>
          <cx:pt idx="9665">1075</cx:pt>
          <cx:pt idx="9666">914</cx:pt>
          <cx:pt idx="9667">798</cx:pt>
          <cx:pt idx="9668">980</cx:pt>
          <cx:pt idx="9669">733</cx:pt>
          <cx:pt idx="9670">1816</cx:pt>
          <cx:pt idx="9671">1816</cx:pt>
          <cx:pt idx="9672">639</cx:pt>
          <cx:pt idx="9673">1183</cx:pt>
          <cx:pt idx="9674">2392</cx:pt>
          <cx:pt idx="9675">677</cx:pt>
          <cx:pt idx="9676">2165</cx:pt>
          <cx:pt idx="9677">1885</cx:pt>
          <cx:pt idx="9678">966</cx:pt>
          <cx:pt idx="9679">1229</cx:pt>
          <cx:pt idx="9680">1386</cx:pt>
          <cx:pt idx="9681">980</cx:pt>
          <cx:pt idx="9682">594</cx:pt>
          <cx:pt idx="9683">965</cx:pt>
          <cx:pt idx="9684">966</cx:pt>
          <cx:pt idx="9685">966</cx:pt>
          <cx:pt idx="9686">701</cx:pt>
          <cx:pt idx="9687">1075</cx:pt>
          <cx:pt idx="9688">966</cx:pt>
          <cx:pt idx="9689">834</cx:pt>
          <cx:pt idx="9690">1513</cx:pt>
          <cx:pt idx="9691">1675</cx:pt>
          <cx:pt idx="9692">1675</cx:pt>
          <cx:pt idx="9693">891</cx:pt>
          <cx:pt idx="9694">891</cx:pt>
          <cx:pt idx="9695">1210</cx:pt>
          <cx:pt idx="9696">1037</cx:pt>
          <cx:pt idx="9697">761</cx:pt>
          <cx:pt idx="9698">817</cx:pt>
          <cx:pt idx="9699">817</cx:pt>
          <cx:pt idx="9700">817</cx:pt>
          <cx:pt idx="9701">1175</cx:pt>
          <cx:pt idx="9702">1429</cx:pt>
          <cx:pt idx="9703">1037</cx:pt>
          <cx:pt idx="9704">1342</cx:pt>
          <cx:pt idx="9705">1870</cx:pt>
          <cx:pt idx="9706">868</cx:pt>
          <cx:pt idx="9707">1385</cx:pt>
          <cx:pt idx="9708">1672</cx:pt>
          <cx:pt idx="9709">1132</cx:pt>
          <cx:pt idx="9710">1322</cx:pt>
          <cx:pt idx="9711">1074</cx:pt>
          <cx:pt idx="9712">1625</cx:pt>
          <cx:pt idx="9713">1625</cx:pt>
          <cx:pt idx="9714">1098</cx:pt>
          <cx:pt idx="9715">1144</cx:pt>
          <cx:pt idx="9716">639</cx:pt>
          <cx:pt idx="9717">798</cx:pt>
          <cx:pt idx="9718">1232</cx:pt>
          <cx:pt idx="9719">1816</cx:pt>
          <cx:pt idx="9720">1816</cx:pt>
          <cx:pt idx="9721">761</cx:pt>
          <cx:pt idx="9722">1229</cx:pt>
          <cx:pt idx="9723">1229</cx:pt>
          <cx:pt idx="9724">966</cx:pt>
          <cx:pt idx="9725">893</cx:pt>
          <cx:pt idx="9726">1564</cx:pt>
          <cx:pt idx="9727">868</cx:pt>
          <cx:pt idx="9728">2080</cx:pt>
          <cx:pt idx="9729">1190</cx:pt>
          <cx:pt idx="9730">1190</cx:pt>
          <cx:pt idx="9731">1033</cx:pt>
          <cx:pt idx="9732">830</cx:pt>
          <cx:pt idx="9733">1098</cx:pt>
          <cx:pt idx="9734">1322</cx:pt>
          <cx:pt idx="9735">1386</cx:pt>
          <cx:pt idx="9736">1232</cx:pt>
          <cx:pt idx="9737">969</cx:pt>
          <cx:pt idx="9738">545</cx:pt>
          <cx:pt idx="9739">1107</cx:pt>
          <cx:pt idx="9740">1229</cx:pt>
          <cx:pt idx="9741">928</cx:pt>
          <cx:pt idx="9742">891</cx:pt>
          <cx:pt idx="9743">888</cx:pt>
          <cx:pt idx="9744">902</cx:pt>
          <cx:pt idx="9745">1625</cx:pt>
          <cx:pt idx="9746">1625</cx:pt>
          <cx:pt idx="9747">965</cx:pt>
          <cx:pt idx="9748">969</cx:pt>
          <cx:pt idx="9749">1317</cx:pt>
          <cx:pt idx="9750">775</cx:pt>
          <cx:pt idx="9751">863</cx:pt>
          <cx:pt idx="9752">1510</cx:pt>
          <cx:pt idx="9753">1816</cx:pt>
          <cx:pt idx="9754">963</cx:pt>
          <cx:pt idx="9755">788</cx:pt>
          <cx:pt idx="9756">893</cx:pt>
          <cx:pt idx="9757">966</cx:pt>
          <cx:pt idx="9758">807</cx:pt>
          <cx:pt idx="9759">1439</cx:pt>
          <cx:pt idx="9760">607</cx:pt>
          <cx:pt idx="9761">807</cx:pt>
          <cx:pt idx="9762">1870</cx:pt>
          <cx:pt idx="9763">639</cx:pt>
          <cx:pt idx="9764">896</cx:pt>
          <cx:pt idx="9765">906</cx:pt>
          <cx:pt idx="9766">966</cx:pt>
          <cx:pt idx="9767">1175</cx:pt>
          <cx:pt idx="9768">578</cx:pt>
          <cx:pt idx="9769">1037</cx:pt>
          <cx:pt idx="9770">1037</cx:pt>
          <cx:pt idx="9771">1429</cx:pt>
          <cx:pt idx="9772">1045</cx:pt>
          <cx:pt idx="9773">980</cx:pt>
          <cx:pt idx="9774">803</cx:pt>
          <cx:pt idx="9775">966</cx:pt>
          <cx:pt idx="9776">1084</cx:pt>
          <cx:pt idx="9777">752</cx:pt>
          <cx:pt idx="9778">1068</cx:pt>
          <cx:pt idx="9779">1075</cx:pt>
          <cx:pt idx="9780">881</cx:pt>
          <cx:pt idx="9781">1322</cx:pt>
          <cx:pt idx="9782">1075</cx:pt>
          <cx:pt idx="9783">775</cx:pt>
          <cx:pt idx="9784">1118</cx:pt>
          <cx:pt idx="9785">790</cx:pt>
          <cx:pt idx="9786">1058</cx:pt>
          <cx:pt idx="9787">1380</cx:pt>
          <cx:pt idx="9788">1380</cx:pt>
          <cx:pt idx="9789">1190</cx:pt>
          <cx:pt idx="9790">1328</cx:pt>
          <cx:pt idx="9791">713</cx:pt>
          <cx:pt idx="9792">2088</cx:pt>
          <cx:pt idx="9793">914</cx:pt>
          <cx:pt idx="9794">1164</cx:pt>
          <cx:pt idx="9795">1322</cx:pt>
          <cx:pt idx="9796">798</cx:pt>
          <cx:pt idx="9797">639</cx:pt>
          <cx:pt idx="9798">868</cx:pt>
          <cx:pt idx="9799">1725</cx:pt>
          <cx:pt idx="9800">1725</cx:pt>
          <cx:pt idx="9801">1190</cx:pt>
          <cx:pt idx="9802">1261</cx:pt>
          <cx:pt idx="9803">1472</cx:pt>
          <cx:pt idx="9804">1870</cx:pt>
          <cx:pt idx="9805">2172</cx:pt>
          <cx:pt idx="9806">578</cx:pt>
          <cx:pt idx="9807">830</cx:pt>
          <cx:pt idx="9808">998</cx:pt>
          <cx:pt idx="9809">1380</cx:pt>
          <cx:pt idx="9810">1229</cx:pt>
          <cx:pt idx="9811">969</cx:pt>
          <cx:pt idx="9812">1313</cx:pt>
          <cx:pt idx="9813">763</cx:pt>
          <cx:pt idx="9814">1261</cx:pt>
          <cx:pt idx="9815">694</cx:pt>
          <cx:pt idx="9816">1625</cx:pt>
          <cx:pt idx="9817">965</cx:pt>
          <cx:pt idx="9818">965</cx:pt>
          <cx:pt idx="9819">2080</cx:pt>
          <cx:pt idx="9820">1725</cx:pt>
          <cx:pt idx="9821">785</cx:pt>
          <cx:pt idx="9822">1042</cx:pt>
          <cx:pt idx="9823">1317</cx:pt>
          <cx:pt idx="9824">1261</cx:pt>
          <cx:pt idx="9825">837</cx:pt>
          <cx:pt idx="9826">966</cx:pt>
          <cx:pt idx="9827">616</cx:pt>
          <cx:pt idx="9828">829</cx:pt>
          <cx:pt idx="9829">829</cx:pt>
          <cx:pt idx="9830">1013</cx:pt>
          <cx:pt idx="9831">639</cx:pt>
          <cx:pt idx="9832">651</cx:pt>
          <cx:pt idx="9833">1140</cx:pt>
          <cx:pt idx="9834">578</cx:pt>
          <cx:pt idx="9835">1020</cx:pt>
          <cx:pt idx="9836">1613</cx:pt>
          <cx:pt idx="9837">1020</cx:pt>
          <cx:pt idx="9838">914</cx:pt>
          <cx:pt idx="9839">914</cx:pt>
          <cx:pt idx="9840">1429</cx:pt>
          <cx:pt idx="9841">1175</cx:pt>
          <cx:pt idx="9842">834</cx:pt>
          <cx:pt idx="9843">834</cx:pt>
          <cx:pt idx="9844">1676</cx:pt>
          <cx:pt idx="9845">1045</cx:pt>
          <cx:pt idx="9846">980</cx:pt>
          <cx:pt idx="9847">669</cx:pt>
          <cx:pt idx="9848">805</cx:pt>
          <cx:pt idx="9849">676</cx:pt>
          <cx:pt idx="9850">906</cx:pt>
          <cx:pt idx="9851">787</cx:pt>
          <cx:pt idx="9852">787</cx:pt>
          <cx:pt idx="9853">1771</cx:pt>
          <cx:pt idx="9854">1147</cx:pt>
          <cx:pt idx="9855">972</cx:pt>
          <cx:pt idx="9856">752</cx:pt>
          <cx:pt idx="9857">1058</cx:pt>
          <cx:pt idx="9858">1419</cx:pt>
          <cx:pt idx="9859">1058</cx:pt>
          <cx:pt idx="9860">788</cx:pt>
          <cx:pt idx="9861">966</cx:pt>
          <cx:pt idx="9862">1075</cx:pt>
          <cx:pt idx="9863">773</cx:pt>
          <cx:pt idx="9864">1317</cx:pt>
          <cx:pt idx="9865">1075</cx:pt>
          <cx:pt idx="9866">965</cx:pt>
          <cx:pt idx="9867">965</cx:pt>
          <cx:pt idx="9868">775</cx:pt>
          <cx:pt idx="9869">775</cx:pt>
          <cx:pt idx="9870">1190</cx:pt>
          <cx:pt idx="9871">1095</cx:pt>
          <cx:pt idx="9872">785</cx:pt>
          <cx:pt idx="9873">1159</cx:pt>
          <cx:pt idx="9874">2000</cx:pt>
          <cx:pt idx="9875">1322</cx:pt>
          <cx:pt idx="9876">639</cx:pt>
          <cx:pt idx="9877">531</cx:pt>
          <cx:pt idx="9878">1147</cx:pt>
          <cx:pt idx="9879">942</cx:pt>
          <cx:pt idx="9880">1364</cx:pt>
          <cx:pt idx="9881">1562</cx:pt>
          <cx:pt idx="9882">1190</cx:pt>
          <cx:pt idx="9883">1261</cx:pt>
          <cx:pt idx="9884">1084</cx:pt>
          <cx:pt idx="9885">1870</cx:pt>
          <cx:pt idx="9886">1045</cx:pt>
          <cx:pt idx="9887">1140</cx:pt>
          <cx:pt idx="9888">1232</cx:pt>
          <cx:pt idx="9889">594</cx:pt>
          <cx:pt idx="9890">594</cx:pt>
          <cx:pt idx="9891">1313</cx:pt>
          <cx:pt idx="9892">763</cx:pt>
          <cx:pt idx="9893">1261</cx:pt>
          <cx:pt idx="9894">862</cx:pt>
          <cx:pt idx="9895">965</cx:pt>
          <cx:pt idx="9896">995</cx:pt>
          <cx:pt idx="9897">622</cx:pt>
          <cx:pt idx="9898">622</cx:pt>
          <cx:pt idx="9899">1183</cx:pt>
          <cx:pt idx="9900">1725</cx:pt>
          <cx:pt idx="9901">1075</cx:pt>
          <cx:pt idx="9902">2165</cx:pt>
          <cx:pt idx="9903">929</cx:pt>
          <cx:pt idx="9904">1124</cx:pt>
          <cx:pt idx="9905">1124</cx:pt>
          <cx:pt idx="9906">656</cx:pt>
          <cx:pt idx="9907">1075</cx:pt>
          <cx:pt idx="9908">1075</cx:pt>
          <cx:pt idx="9909">847</cx:pt>
          <cx:pt idx="9910">709</cx:pt>
          <cx:pt idx="9911">709</cx:pt>
          <cx:pt idx="9912">1870</cx:pt>
          <cx:pt idx="9913">1870</cx:pt>
          <cx:pt idx="9914">853</cx:pt>
          <cx:pt idx="9915">938</cx:pt>
          <cx:pt idx="9916">942</cx:pt>
          <cx:pt idx="9917">1364</cx:pt>
          <cx:pt idx="9918">1075</cx:pt>
          <cx:pt idx="9919">1075</cx:pt>
          <cx:pt idx="9920">1020</cx:pt>
          <cx:pt idx="9921">1187</cx:pt>
          <cx:pt idx="9922">693</cx:pt>
          <cx:pt idx="9923">1429</cx:pt>
          <cx:pt idx="9924">834</cx:pt>
          <cx:pt idx="9925">1512</cx:pt>
          <cx:pt idx="9926">773</cx:pt>
          <cx:pt idx="9927">549</cx:pt>
          <cx:pt idx="9928">1537</cx:pt>
          <cx:pt idx="9929">579</cx:pt>
          <cx:pt idx="9930">980</cx:pt>
          <cx:pt idx="9931">805</cx:pt>
          <cx:pt idx="9932">906</cx:pt>
          <cx:pt idx="9933">894</cx:pt>
          <cx:pt idx="9934">1084</cx:pt>
          <cx:pt idx="9935">1100</cx:pt>
          <cx:pt idx="9936">906</cx:pt>
          <cx:pt idx="9937">975</cx:pt>
          <cx:pt idx="9938">1412</cx:pt>
          <cx:pt idx="9939">581</cx:pt>
          <cx:pt idx="9940">1084</cx:pt>
          <cx:pt idx="9941">957</cx:pt>
          <cx:pt idx="9942">574</cx:pt>
          <cx:pt idx="9943">837</cx:pt>
          <cx:pt idx="9944">966</cx:pt>
          <cx:pt idx="9945">1322</cx:pt>
          <cx:pt idx="9946">1322</cx:pt>
          <cx:pt idx="9947">2165</cx:pt>
          <cx:pt idx="9948">752</cx:pt>
          <cx:pt idx="9949">1360</cx:pt>
          <cx:pt idx="9950">965</cx:pt>
          <cx:pt idx="9951">995</cx:pt>
          <cx:pt idx="9952">995</cx:pt>
          <cx:pt idx="9953">965</cx:pt>
          <cx:pt idx="9954">879</cx:pt>
          <cx:pt idx="9955">998</cx:pt>
          <cx:pt idx="9956">1190</cx:pt>
          <cx:pt idx="9957">1095</cx:pt>
          <cx:pt idx="9958">928</cx:pt>
          <cx:pt idx="9959">834</cx:pt>
          <cx:pt idx="9960">639</cx:pt>
          <cx:pt idx="9961">741</cx:pt>
          <cx:pt idx="9962">713</cx:pt>
          <cx:pt idx="9963">1147</cx:pt>
          <cx:pt idx="9964">750</cx:pt>
          <cx:pt idx="9965">862</cx:pt>
          <cx:pt idx="9966">862</cx:pt>
          <cx:pt idx="9967">1124</cx:pt>
          <cx:pt idx="9968">784</cx:pt>
          <cx:pt idx="9969">1342</cx:pt>
          <cx:pt idx="9970">2637</cx:pt>
          <cx:pt idx="9971">2293</cx:pt>
          <cx:pt idx="9972">916</cx:pt>
          <cx:pt idx="9973">703</cx:pt>
          <cx:pt idx="9974">980</cx:pt>
          <cx:pt idx="9975">972</cx:pt>
          <cx:pt idx="9976">1055</cx:pt>
          <cx:pt idx="9977">1132</cx:pt>
          <cx:pt idx="9978">990</cx:pt>
          <cx:pt idx="9979">678</cx:pt>
          <cx:pt idx="9980">1322</cx:pt>
          <cx:pt idx="9981">601</cx:pt>
          <cx:pt idx="9982">980</cx:pt>
          <cx:pt idx="9983">2068</cx:pt>
          <cx:pt idx="9984">1889</cx:pt>
          <cx:pt idx="9985">2068</cx:pt>
          <cx:pt idx="9986">928</cx:pt>
          <cx:pt idx="9987">928</cx:pt>
          <cx:pt idx="9988">1242</cx:pt>
          <cx:pt idx="9989">995</cx:pt>
          <cx:pt idx="9990">823</cx:pt>
          <cx:pt idx="9991">862</cx:pt>
          <cx:pt idx="9992">1147</cx:pt>
          <cx:pt idx="9993">983</cx:pt>
          <cx:pt idx="9994">1139</cx:pt>
          <cx:pt idx="9995">741</cx:pt>
          <cx:pt idx="9996">969</cx:pt>
          <cx:pt idx="9997">1183</cx:pt>
          <cx:pt idx="9998">1537</cx:pt>
          <cx:pt idx="9999">1187</cx:pt>
          <cx:pt idx="10000">1187</cx:pt>
          <cx:pt idx="10001">1360</cx:pt>
          <cx:pt idx="10002">1006</cx:pt>
          <cx:pt idx="10003">652</cx:pt>
          <cx:pt idx="10004">1204</cx:pt>
          <cx:pt idx="10005">1034</cx:pt>
          <cx:pt idx="10006">834</cx:pt>
          <cx:pt idx="10007">1537</cx:pt>
          <cx:pt idx="10008">1031</cx:pt>
          <cx:pt idx="10009">1075</cx:pt>
          <cx:pt idx="10010">1075</cx:pt>
          <cx:pt idx="10011">640</cx:pt>
          <cx:pt idx="10012">847</cx:pt>
          <cx:pt idx="10013">1251</cx:pt>
          <cx:pt idx="10014">1364</cx:pt>
          <cx:pt idx="10015">639</cx:pt>
          <cx:pt idx="10016">798</cx:pt>
          <cx:pt idx="10017">1118</cx:pt>
          <cx:pt idx="10018">1275</cx:pt>
          <cx:pt idx="10019">499</cx:pt>
          <cx:pt idx="10020">918</cx:pt>
          <cx:pt idx="10021">916</cx:pt>
          <cx:pt idx="10022">916</cx:pt>
          <cx:pt idx="10023">972</cx:pt>
          <cx:pt idx="10024">505</cx:pt>
          <cx:pt idx="10025">601</cx:pt>
          <cx:pt idx="10026">1403</cx:pt>
          <cx:pt idx="10027">1518</cx:pt>
          <cx:pt idx="10028">805</cx:pt>
          <cx:pt idx="10029">805</cx:pt>
          <cx:pt idx="10030">1095</cx:pt>
          <cx:pt idx="10031">693</cx:pt>
          <cx:pt idx="10032">1175</cx:pt>
          <cx:pt idx="10033">1513</cx:pt>
          <cx:pt idx="10034">1512</cx:pt>
          <cx:pt idx="10035">1675</cx:pt>
          <cx:pt idx="10036">1512</cx:pt>
          <cx:pt idx="10037">655</cx:pt>
          <cx:pt idx="10038">1537</cx:pt>
          <cx:pt idx="10039">1537</cx:pt>
          <cx:pt idx="10040">1045</cx:pt>
          <cx:pt idx="10041">915</cx:pt>
          <cx:pt idx="10042">1100</cx:pt>
          <cx:pt idx="10043">1870</cx:pt>
          <cx:pt idx="10044">2055</cx:pt>
          <cx:pt idx="10045">601</cx:pt>
          <cx:pt idx="10046">1084</cx:pt>
          <cx:pt idx="10047">957</cx:pt>
          <cx:pt idx="10048">1270</cx:pt>
          <cx:pt idx="10049">2068</cx:pt>
          <cx:pt idx="10050">1179</cx:pt>
          <cx:pt idx="10051">640</cx:pt>
          <cx:pt idx="10052">807</cx:pt>
          <cx:pt idx="10053">549</cx:pt>
          <cx:pt idx="10054">655</cx:pt>
          <cx:pt idx="10055">847</cx:pt>
          <cx:pt idx="10056">847</cx:pt>
          <cx:pt idx="10057">798</cx:pt>
          <cx:pt idx="10058">1625</cx:pt>
          <cx:pt idx="10059">1625</cx:pt>
          <cx:pt idx="10060">1322</cx:pt>
          <cx:pt idx="10061">1322</cx:pt>
          <cx:pt idx="10062">965</cx:pt>
          <cx:pt idx="10063">678</cx:pt>
          <cx:pt idx="10064">1204</cx:pt>
          <cx:pt idx="10065">1419</cx:pt>
          <cx:pt idx="10066">984</cx:pt>
          <cx:pt idx="10067">494</cx:pt>
          <cx:pt idx="10068">1752</cx:pt>
          <cx:pt idx="10069">998</cx:pt>
          <cx:pt idx="10070">1190</cx:pt>
          <cx:pt idx="10071">1328</cx:pt>
          <cx:pt idx="10072">1328</cx:pt>
          <cx:pt idx="10073">713</cx:pt>
          <cx:pt idx="10074">868</cx:pt>
          <cx:pt idx="10075">1510</cx:pt>
          <cx:pt idx="10076">1095</cx:pt>
          <cx:pt idx="10077">960</cx:pt>
          <cx:pt idx="10078">1034</cx:pt>
          <cx:pt idx="10079">1513</cx:pt>
          <cx:pt idx="10080">1322</cx:pt>
          <cx:pt idx="10081">639</cx:pt>
          <cx:pt idx="10082">845</cx:pt>
          <cx:pt idx="10083">713</cx:pt>
          <cx:pt idx="10084">868</cx:pt>
          <cx:pt idx="10085">1183</cx:pt>
          <cx:pt idx="10086">1183</cx:pt>
          <cx:pt idx="10087">1364</cx:pt>
          <cx:pt idx="10088">863</cx:pt>
          <cx:pt idx="10089">831</cx:pt>
          <cx:pt idx="10090">716</cx:pt>
          <cx:pt idx="10091">1190</cx:pt>
          <cx:pt idx="10092">817</cx:pt>
          <cx:pt idx="10093">823</cx:pt>
          <cx:pt idx="10094">862</cx:pt>
          <cx:pt idx="10095">694</cx:pt>
          <cx:pt idx="10096">862</cx:pt>
          <cx:pt idx="10097">476</cx:pt>
          <cx:pt idx="10098">825</cx:pt>
          <cx:pt idx="10099">2172</cx:pt>
          <cx:pt idx="10100">2055</cx:pt>
          <cx:pt idx="10101">916</cx:pt>
          <cx:pt idx="10102">916</cx:pt>
          <cx:pt idx="10103">1215</cx:pt>
          <cx:pt idx="10104">990</cx:pt>
          <cx:pt idx="10105">990</cx:pt>
          <cx:pt idx="10106">830</cx:pt>
          <cx:pt idx="10107">678</cx:pt>
          <cx:pt idx="10108">678</cx:pt>
          <cx:pt idx="10109">788</cx:pt>
          <cx:pt idx="10110">1360</cx:pt>
          <cx:pt idx="10111">1322</cx:pt>
          <cx:pt idx="10112">1360</cx:pt>
          <cx:pt idx="10113">1229</cx:pt>
          <cx:pt idx="10114">601</cx:pt>
          <cx:pt idx="10115">969</cx:pt>
          <cx:pt idx="10116">969</cx:pt>
          <cx:pt idx="10117">969</cx:pt>
          <cx:pt idx="10118">476</cx:pt>
          <cx:pt idx="10119">1229</cx:pt>
          <cx:pt idx="10120">1386</cx:pt>
          <cx:pt idx="10121">995</cx:pt>
          <cx:pt idx="10122">1367</cx:pt>
          <cx:pt idx="10123">862</cx:pt>
          <cx:pt idx="10124">694</cx:pt>
          <cx:pt idx="10125">1771</cx:pt>
          <cx:pt idx="10126">972</cx:pt>
          <cx:pt idx="10127">868</cx:pt>
          <cx:pt idx="10128">1032</cx:pt>
          <cx:pt idx="10129">1183</cx:pt>
          <cx:pt idx="10130">1183</cx:pt>
          <cx:pt idx="10131">1885</cx:pt>
          <cx:pt idx="10132">2165</cx:pt>
          <cx:pt idx="10133">2165</cx:pt>
          <cx:pt idx="10134">1317</cx:pt>
          <cx:pt idx="10135">1885</cx:pt>
          <cx:pt idx="10136">963</cx:pt>
          <cx:pt idx="10137">1204</cx:pt>
          <cx:pt idx="10138">1419</cx:pt>
          <cx:pt idx="10139">1204</cx:pt>
          <cx:pt idx="10140">1124</cx:pt>
          <cx:pt idx="10141">1124</cx:pt>
          <cx:pt idx="10142">1132</cx:pt>
          <cx:pt idx="10143">2055</cx:pt>
          <cx:pt idx="10144">798</cx:pt>
          <cx:pt idx="10145">1100</cx:pt>
          <cx:pt idx="10146">625</cx:pt>
          <cx:pt idx="10147">969</cx:pt>
          <cx:pt idx="10148">969</cx:pt>
          <cx:pt idx="10149">879</cx:pt>
          <cx:pt idx="10150">625</cx:pt>
          <cx:pt idx="10151">625</cx:pt>
          <cx:pt idx="10152">607</cx:pt>
          <cx:pt idx="10153">980</cx:pt>
          <cx:pt idx="10154">455</cx:pt>
          <cx:pt idx="10155">1242</cx:pt>
          <cx:pt idx="10156">1403</cx:pt>
          <cx:pt idx="10157">1308</cx:pt>
          <cx:pt idx="10158">604</cx:pt>
          <cx:pt idx="10159">577</cx:pt>
          <cx:pt idx="10160">1328</cx:pt>
          <cx:pt idx="10161">1333</cx:pt>
          <cx:pt idx="10162">693</cx:pt>
          <cx:pt idx="10163">1175</cx:pt>
          <cx:pt idx="10164">1926</cx:pt>
          <cx:pt idx="10165">1513</cx:pt>
          <cx:pt idx="10166">655</cx:pt>
          <cx:pt idx="10167">2300</cx:pt>
          <cx:pt idx="10168">960</cx:pt>
          <cx:pt idx="10169">579</cx:pt>
          <cx:pt idx="10170">808</cx:pt>
          <cx:pt idx="10171">980</cx:pt>
          <cx:pt idx="10172">676</cx:pt>
          <cx:pt idx="10173">1266</cx:pt>
          <cx:pt idx="10174">1068</cx:pt>
          <cx:pt idx="10175">1075</cx:pt>
          <cx:pt idx="10176">1771</cx:pt>
          <cx:pt idx="10177">1147</cx:pt>
          <cx:pt idx="10178">1215</cx:pt>
          <cx:pt idx="10179">2011</cx:pt>
          <cx:pt idx="10180">938</cx:pt>
          <cx:pt idx="10181">1084</cx:pt>
          <cx:pt idx="10182">1084</cx:pt>
          <cx:pt idx="10183">752</cx:pt>
          <cx:pt idx="10184">638</cx:pt>
          <cx:pt idx="10185">1036</cx:pt>
          <cx:pt idx="10186">691</cx:pt>
          <cx:pt idx="10187">1270</cx:pt>
          <cx:pt idx="10188">820</cx:pt>
          <cx:pt idx="10189">1322</cx:pt>
          <cx:pt idx="10190">1322</cx:pt>
          <cx:pt idx="10191">1322</cx:pt>
          <cx:pt idx="10192">1322</cx:pt>
          <cx:pt idx="10193">807</cx:pt>
          <cx:pt idx="10194">586</cx:pt>
          <cx:pt idx="10195">1074</cx:pt>
          <cx:pt idx="10196">1322</cx:pt>
          <cx:pt idx="10197">1075</cx:pt>
          <cx:pt idx="10198">965</cx:pt>
          <cx:pt idx="10199">785</cx:pt>
          <cx:pt idx="10200">808</cx:pt>
          <cx:pt idx="10201">596</cx:pt>
          <cx:pt idx="10202">494</cx:pt>
          <cx:pt idx="10203">1752</cx:pt>
          <cx:pt idx="10204">1204</cx:pt>
          <cx:pt idx="10205">552</cx:pt>
          <cx:pt idx="10206">559</cx:pt>
          <cx:pt idx="10207">596</cx:pt>
          <cx:pt idx="10208">998</cx:pt>
          <cx:pt idx="10209">596</cx:pt>
          <cx:pt idx="10210">998</cx:pt>
          <cx:pt idx="10211">1527</cx:pt>
          <cx:pt idx="10212">788</cx:pt>
          <cx:pt idx="10213">1229</cx:pt>
          <cx:pt idx="10214">1118</cx:pt>
          <cx:pt idx="10215">834</cx:pt>
          <cx:pt idx="10216">834</cx:pt>
          <cx:pt idx="10217">834</cx:pt>
          <cx:pt idx="10218">639</cx:pt>
          <cx:pt idx="10219">1031</cx:pt>
          <cx:pt idx="10220">622</cx:pt>
          <cx:pt idx="10221">773</cx:pt>
          <cx:pt idx="10222">868</cx:pt>
          <cx:pt idx="10223">1034</cx:pt>
          <cx:pt idx="10224">654</cx:pt>
          <cx:pt idx="10225">559</cx:pt>
          <cx:pt idx="10226">571</cx:pt>
          <cx:pt idx="10227">742</cx:pt>
          <cx:pt idx="10228">1139</cx:pt>
          <cx:pt idx="10229">957</cx:pt>
          <cx:pt idx="10230">957</cx:pt>
          <cx:pt idx="10231">1100</cx:pt>
          <cx:pt idx="10232">773</cx:pt>
          <cx:pt idx="10233">773</cx:pt>
          <cx:pt idx="10234">578</cx:pt>
          <cx:pt idx="10235">1168</cx:pt>
          <cx:pt idx="10236">694</cx:pt>
          <cx:pt idx="10237">577</cx:pt>
          <cx:pt idx="10238">1049</cx:pt>
          <cx:pt idx="10239">476</cx:pt>
          <cx:pt idx="10240">801</cx:pt>
          <cx:pt idx="10241">581</cx:pt>
          <cx:pt idx="10242">891</cx:pt>
          <cx:pt idx="10243">1132</cx:pt>
          <cx:pt idx="10244">916</cx:pt>
          <cx:pt idx="10245">1481</cx:pt>
          <cx:pt idx="10246">1132</cx:pt>
          <cx:pt idx="10247">1729</cx:pt>
          <cx:pt idx="10248">983</cx:pt>
          <cx:pt idx="10249">686</cx:pt>
          <cx:pt idx="10250">966</cx:pt>
          <cx:pt idx="10251">1132</cx:pt>
          <cx:pt idx="10252">963</cx:pt>
          <cx:pt idx="10253">733</cx:pt>
          <cx:pt idx="10254">733</cx:pt>
          <cx:pt idx="10255">980</cx:pt>
          <cx:pt idx="10256">1313</cx:pt>
          <cx:pt idx="10257">1107</cx:pt>
          <cx:pt idx="10258">1313</cx:pt>
          <cx:pt idx="10259">1386</cx:pt>
          <cx:pt idx="10260">1229</cx:pt>
          <cx:pt idx="10261">879</cx:pt>
          <cx:pt idx="10262">1125</cx:pt>
          <cx:pt idx="10263">1168</cx:pt>
          <cx:pt idx="10264">694</cx:pt>
          <cx:pt idx="10265">938</cx:pt>
          <cx:pt idx="10266">1625</cx:pt>
          <cx:pt idx="10267">779</cx:pt>
          <cx:pt idx="10268">652</cx:pt>
          <cx:pt idx="10269">838</cx:pt>
          <cx:pt idx="10270">676</cx:pt>
          <cx:pt idx="10271">1294</cx:pt>
          <cx:pt idx="10272">965</cx:pt>
          <cx:pt idx="10273">1725</cx:pt>
          <cx:pt idx="10274">1183</cx:pt>
          <cx:pt idx="10275">975</cx:pt>
          <cx:pt idx="10276">1537</cx:pt>
          <cx:pt idx="10277">1075</cx:pt>
          <cx:pt idx="10278">1075</cx:pt>
          <cx:pt idx="10279">824</cx:pt>
          <cx:pt idx="10280">837</cx:pt>
          <cx:pt idx="10281">650</cx:pt>
          <cx:pt idx="10282">2058</cx:pt>
          <cx:pt idx="10283">1034</cx:pt>
          <cx:pt idx="10284">1034</cx:pt>
          <cx:pt idx="10285">1034</cx:pt>
          <cx:pt idx="10286">903</cx:pt>
          <cx:pt idx="10287">1510</cx:pt>
          <cx:pt idx="10288">1124</cx:pt>
          <cx:pt idx="10289">1124</cx:pt>
          <cx:pt idx="10290">915</cx:pt>
          <cx:pt idx="10291">1132</cx:pt>
          <cx:pt idx="10292">1075</cx:pt>
          <cx:pt idx="10293">990</cx:pt>
          <cx:pt idx="10294">1074</cx:pt>
          <cx:pt idx="10295">1074</cx:pt>
          <cx:pt idx="10296">912</cx:pt>
          <cx:pt idx="10297">721</cx:pt>
          <cx:pt idx="10298">652</cx:pt>
          <cx:pt idx="10299">1342</cx:pt>
          <cx:pt idx="10300">2172</cx:pt>
          <cx:pt idx="10301">1006</cx:pt>
          <cx:pt idx="10302">798</cx:pt>
          <cx:pt idx="10303">1100</cx:pt>
          <cx:pt idx="10304">773</cx:pt>
          <cx:pt idx="10305">834</cx:pt>
          <cx:pt idx="10306">969</cx:pt>
          <cx:pt idx="10307">558</cx:pt>
          <cx:pt idx="10308">1068</cx:pt>
          <cx:pt idx="10309">918</cx:pt>
          <cx:pt idx="10310">1037</cx:pt>
          <cx:pt idx="10311">658</cx:pt>
          <cx:pt idx="10312">1242</cx:pt>
          <cx:pt idx="10313">1613</cx:pt>
          <cx:pt idx="10314">1403</cx:pt>
          <cx:pt idx="10315">699</cx:pt>
          <cx:pt idx="10316">761</cx:pt>
          <cx:pt idx="10317">761</cx:pt>
          <cx:pt idx="10318">938</cx:pt>
          <cx:pt idx="10319">989</cx:pt>
          <cx:pt idx="10320">938</cx:pt>
          <cx:pt idx="10321">773</cx:pt>
          <cx:pt idx="10322">741</cx:pt>
          <cx:pt idx="10323">721</cx:pt>
          <cx:pt idx="10324">1006</cx:pt>
          <cx:pt idx="10325">798</cx:pt>
          <cx:pt idx="10326">1095</cx:pt>
          <cx:pt idx="10327">943</cx:pt>
          <cx:pt idx="10328">943</cx:pt>
          <cx:pt idx="10329">1175</cx:pt>
          <cx:pt idx="10330">1429</cx:pt>
          <cx:pt idx="10331">1175</cx:pt>
          <cx:pt idx="10332">1175</cx:pt>
          <cx:pt idx="10333">1265</cx:pt>
          <cx:pt idx="10334">2000</cx:pt>
          <cx:pt idx="10335">2000</cx:pt>
          <cx:pt idx="10336">1234</cx:pt>
          <cx:pt idx="10337">874</cx:pt>
          <cx:pt idx="10338">1107</cx:pt>
          <cx:pt idx="10339">805</cx:pt>
          <cx:pt idx="10340">907</cx:pt>
          <cx:pt idx="10341">1264</cx:pt>
          <cx:pt idx="10342">460</cx:pt>
          <cx:pt idx="10343">609</cx:pt>
          <cx:pt idx="10344">609</cx:pt>
          <cx:pt idx="10345">972</cx:pt>
          <cx:pt idx="10346">1187</cx:pt>
          <cx:pt idx="10347">1187</cx:pt>
          <cx:pt idx="10348">1187</cx:pt>
          <cx:pt idx="10349">578</cx:pt>
          <cx:pt idx="10350">868</cx:pt>
          <cx:pt idx="10351">1100</cx:pt>
          <cx:pt idx="10352">1725</cx:pt>
          <cx:pt idx="10353">829</cx:pt>
          <cx:pt idx="10354">671</cx:pt>
          <cx:pt idx="10355">1322</cx:pt>
          <cx:pt idx="10356">1072</cx:pt>
          <cx:pt idx="10357">1140</cx:pt>
          <cx:pt idx="10358">801</cx:pt>
          <cx:pt idx="10359">801</cx:pt>
          <cx:pt idx="10360">1234</cx:pt>
          <cx:pt idx="10361">1029</cx:pt>
          <cx:pt idx="10362">957</cx:pt>
          <cx:pt idx="10363">627</cx:pt>
          <cx:pt idx="10364">1013</cx:pt>
          <cx:pt idx="10365">1031</cx:pt>
          <cx:pt idx="10366">898</cx:pt>
          <cx:pt idx="10367">837</cx:pt>
          <cx:pt idx="10368">820</cx:pt>
          <cx:pt idx="10369">1564</cx:pt>
          <cx:pt idx="10370">1384</cx:pt>
          <cx:pt idx="10371">881</cx:pt>
          <cx:pt idx="10372">893</cx:pt>
          <cx:pt idx="10373">2490</cx:pt>
          <cx:pt idx="10374">1058</cx:pt>
          <cx:pt idx="10375">965</cx:pt>
          <cx:pt idx="10376">965</cx:pt>
          <cx:pt idx="10377">808</cx:pt>
          <cx:pt idx="10378">685</cx:pt>
          <cx:pt idx="10379">438</cx:pt>
          <cx:pt idx="10380">1752</cx:pt>
          <cx:pt idx="10381">752</cx:pt>
          <cx:pt idx="10382">680</cx:pt>
          <cx:pt idx="10383">1752</cx:pt>
          <cx:pt idx="10384">1752</cx:pt>
          <cx:pt idx="10385">1017</cx:pt>
          <cx:pt idx="10386">1093</cx:pt>
          <cx:pt idx="10387">1093</cx:pt>
          <cx:pt idx="10388">1095</cx:pt>
          <cx:pt idx="10389">1087</cx:pt>
          <cx:pt idx="10390">1087</cx:pt>
          <cx:pt idx="10391">1147</cx:pt>
          <cx:pt idx="10392">1147</cx:pt>
          <cx:pt idx="10393">490</cx:pt>
          <cx:pt idx="10394">1093</cx:pt>
          <cx:pt idx="10395">1382</cx:pt>
          <cx:pt idx="10396">1328</cx:pt>
          <cx:pt idx="10397">1386</cx:pt>
          <cx:pt idx="10398">1118</cx:pt>
          <cx:pt idx="10399">798</cx:pt>
          <cx:pt idx="10400">853</cx:pt>
          <cx:pt idx="10401">857</cx:pt>
          <cx:pt idx="10402">1313</cx:pt>
          <cx:pt idx="10403">610</cx:pt>
          <cx:pt idx="10404">969</cx:pt>
          <cx:pt idx="10405">758</cx:pt>
          <cx:pt idx="10406">1147</cx:pt>
          <cx:pt idx="10407">834</cx:pt>
          <cx:pt idx="10408">446</cx:pt>
          <cx:pt idx="10409">524</cx:pt>
          <cx:pt idx="10410">862</cx:pt>
          <cx:pt idx="10411">601</cx:pt>
          <cx:pt idx="10412">601</cx:pt>
          <cx:pt idx="10413">1634</cx:pt>
          <cx:pt idx="10414">1100</cx:pt>
          <cx:pt idx="10415">943</cx:pt>
          <cx:pt idx="10416">943</cx:pt>
          <cx:pt idx="10417">943</cx:pt>
          <cx:pt idx="10418">943</cx:pt>
          <cx:pt idx="10419">943</cx:pt>
          <cx:pt idx="10420">866</cx:pt>
          <cx:pt idx="10421">866</cx:pt>
          <cx:pt idx="10422">1420</cx:pt>
          <cx:pt idx="10423">1100</cx:pt>
          <cx:pt idx="10424">1333</cx:pt>
          <cx:pt idx="10425">1100</cx:pt>
          <cx:pt idx="10426">823</cx:pt>
          <cx:pt idx="10427">1074</cx:pt>
          <cx:pt idx="10428">847</cx:pt>
          <cx:pt idx="10429">733</cx:pt>
          <cx:pt idx="10430">801</cx:pt>
          <cx:pt idx="10431">1190</cx:pt>
          <cx:pt idx="10432">622</cx:pt>
          <cx:pt idx="10433">1342</cx:pt>
          <cx:pt idx="10434">2055</cx:pt>
          <cx:pt idx="10435">1121</cx:pt>
          <cx:pt idx="10436">916</cx:pt>
          <cx:pt idx="10437">703</cx:pt>
          <cx:pt idx="10438">916</cx:pt>
          <cx:pt idx="10439">916</cx:pt>
          <cx:pt idx="10440">1481</cx:pt>
          <cx:pt idx="10441">1055</cx:pt>
          <cx:pt idx="10442">1428</cx:pt>
          <cx:pt idx="10443">1729</cx:pt>
          <cx:pt idx="10444">1428</cx:pt>
          <cx:pt idx="10445">990</cx:pt>
          <cx:pt idx="10446">779</cx:pt>
          <cx:pt idx="10447">1121</cx:pt>
          <cx:pt idx="10448">1042</cx:pt>
          <cx:pt idx="10449">672</cx:pt>
          <cx:pt idx="10450">1087</cx:pt>
          <cx:pt idx="10451">1565</cx:pt>
          <cx:pt idx="10452">596</cx:pt>
          <cx:pt idx="10453">682</cx:pt>
          <cx:pt idx="10454">1229</cx:pt>
          <cx:pt idx="10455">1229</cx:pt>
          <cx:pt idx="10456">564</cx:pt>
          <cx:pt idx="10457">654</cx:pt>
          <cx:pt idx="10458">710</cx:pt>
          <cx:pt idx="10459">1053</cx:pt>
          <cx:pt idx="10460">980</cx:pt>
          <cx:pt idx="10461">1889</cx:pt>
          <cx:pt idx="10462">1436</cx:pt>
          <cx:pt idx="10463">1386</cx:pt>
          <cx:pt idx="10464">1386</cx:pt>
          <cx:pt idx="10465">523</cx:pt>
          <cx:pt idx="10466">650</cx:pt>
          <cx:pt idx="10467">876</cx:pt>
          <cx:pt idx="10468">1613</cx:pt>
          <cx:pt idx="10469">509</cx:pt>
          <cx:pt idx="10470">1982</cx:pt>
          <cx:pt idx="10471">888</cx:pt>
          <cx:pt idx="10472">694</cx:pt>
          <cx:pt idx="10473">888</cx:pt>
          <cx:pt idx="10474">1771</cx:pt>
          <cx:pt idx="10475">779</cx:pt>
          <cx:pt idx="10476">1457</cx:pt>
          <cx:pt idx="10477">1420</cx:pt>
          <cx:pt idx="10478">676</cx:pt>
          <cx:pt idx="10479">732</cx:pt>
          <cx:pt idx="10480">995</cx:pt>
          <cx:pt idx="10481">1139</cx:pt>
          <cx:pt idx="10482">1310</cx:pt>
          <cx:pt idx="10483">846</cx:pt>
          <cx:pt idx="10484">885</cx:pt>
          <cx:pt idx="10485">1725</cx:pt>
          <cx:pt idx="10486">1725</cx:pt>
          <cx:pt idx="10487">1537</cx:pt>
          <cx:pt idx="10488">2000</cx:pt>
          <cx:pt idx="10489">1537</cx:pt>
          <cx:pt idx="10490">904</cx:pt>
          <cx:pt idx="10491">787</cx:pt>
          <cx:pt idx="10492">1322</cx:pt>
          <cx:pt idx="10493">1322</cx:pt>
          <cx:pt idx="10494">679</cx:pt>
          <cx:pt idx="10495">687</cx:pt>
          <cx:pt idx="10496">2165</cx:pt>
          <cx:pt idx="10497">2490</cx:pt>
          <cx:pt idx="10498">1885</cx:pt>
          <cx:pt idx="10499">925</cx:pt>
          <cx:pt idx="10500">829</cx:pt>
          <cx:pt idx="10501">468</cx:pt>
          <cx:pt idx="10502">940</cx:pt>
          <cx:pt idx="10503">916</cx:pt>
          <cx:pt idx="10504">980</cx:pt>
          <cx:pt idx="10505">1121</cx:pt>
          <cx:pt idx="10506">623</cx:pt>
          <cx:pt idx="10507">599</cx:pt>
          <cx:pt idx="10508">834</cx:pt>
          <cx:pt idx="10509">834</cx:pt>
          <cx:pt idx="10510">947</cx:pt>
          <cx:pt idx="10511">1360</cx:pt>
          <cx:pt idx="10512">1510</cx:pt>
          <cx:pt idx="10513">1124</cx:pt>
          <cx:pt idx="10514">1124</cx:pt>
          <cx:pt idx="10515">483</cx:pt>
          <cx:pt idx="10516">608</cx:pt>
          <cx:pt idx="10517">603</cx:pt>
          <cx:pt idx="10518">823</cx:pt>
          <cx:pt idx="10519">1572</cx:pt>
          <cx:pt idx="10520">465</cx:pt>
          <cx:pt idx="10521">1006</cx:pt>
          <cx:pt idx="10522">1006</cx:pt>
          <cx:pt idx="10523">1006</cx:pt>
          <cx:pt idx="10524">1075</cx:pt>
          <cx:pt idx="10525">657</cx:pt>
          <cx:pt idx="10526">657</cx:pt>
          <cx:pt idx="10527">590</cx:pt>
          <cx:pt idx="10528">813</cx:pt>
          <cx:pt idx="10529">554</cx:pt>
          <cx:pt idx="10530">1729</cx:pt>
          <cx:pt idx="10531">1132</cx:pt>
          <cx:pt idx="10532">1074</cx:pt>
          <cx:pt idx="10533">834</cx:pt>
          <cx:pt idx="10534">564</cx:pt>
          <cx:pt idx="10535">564</cx:pt>
          <cx:pt idx="10536">808</cx:pt>
          <cx:pt idx="10537">903</cx:pt>
          <cx:pt idx="10538">938</cx:pt>
          <cx:pt idx="10539">912</cx:pt>
          <cx:pt idx="10540">1435</cx:pt>
          <cx:pt idx="10541">443</cx:pt>
          <cx:pt idx="10542">712</cx:pt>
          <cx:pt idx="10543">468</cx:pt>
          <cx:pt idx="10544">788</cx:pt>
          <cx:pt idx="10545">473</cx:pt>
          <cx:pt idx="10546">721</cx:pt>
          <cx:pt idx="10547">640</cx:pt>
          <cx:pt idx="10548">834</cx:pt>
          <cx:pt idx="10549">624</cx:pt>
          <cx:pt idx="10550">806</cx:pt>
          <cx:pt idx="10551">798</cx:pt>
          <cx:pt idx="10552">759</cx:pt>
          <cx:pt idx="10553">2030</cx:pt>
          <cx:pt idx="10554">2295</cx:pt>
          <cx:pt idx="10555">787</cx:pt>
          <cx:pt idx="10556">631</cx:pt>
          <cx:pt idx="10557">779</cx:pt>
          <cx:pt idx="10558">1140</cx:pt>
          <cx:pt idx="10559">827</cx:pt>
          <cx:pt idx="10560">591</cx:pt>
          <cx:pt idx="10561">724</cx:pt>
          <cx:pt idx="10562">816</cx:pt>
          <cx:pt idx="10563">601</cx:pt>
          <cx:pt idx="10564">938</cx:pt>
          <cx:pt idx="10565">989</cx:pt>
          <cx:pt idx="10566">1060</cx:pt>
          <cx:pt idx="10567">834</cx:pt>
          <cx:pt idx="10568">702</cx:pt>
          <cx:pt idx="10569">1060</cx:pt>
          <cx:pt idx="10570">1162</cx:pt>
          <cx:pt idx="10571">849</cx:pt>
          <cx:pt idx="10572">658</cx:pt>
          <cx:pt idx="10573">742</cx:pt>
          <cx:pt idx="10574">798</cx:pt>
          <cx:pt idx="10575">893</cx:pt>
          <cx:pt idx="10576">1791</cx:pt>
          <cx:pt idx="10577">1031</cx:pt>
          <cx:pt idx="10578">623</cx:pt>
          <cx:pt idx="10579">1224</cx:pt>
          <cx:pt idx="10580">834</cx:pt>
          <cx:pt idx="10581">1140</cx:pt>
          <cx:pt idx="10582">874</cx:pt>
          <cx:pt idx="10583">601</cx:pt>
          <cx:pt idx="10584">983</cx:pt>
          <cx:pt idx="10585">678</cx:pt>
          <cx:pt idx="10586">799</cx:pt>
          <cx:pt idx="10587">799</cx:pt>
          <cx:pt idx="10588">655</cx:pt>
          <cx:pt idx="10589">517</cx:pt>
          <cx:pt idx="10590">741</cx:pt>
          <cx:pt idx="10591">1042</cx:pt>
          <cx:pt idx="10592">645</cx:pt>
          <cx:pt idx="10593">645</cx:pt>
          <cx:pt idx="10594">568</cx:pt>
          <cx:pt idx="10595">672</cx:pt>
          <cx:pt idx="10596">571</cx:pt>
          <cx:pt idx="10597">784</cx:pt>
          <cx:pt idx="10598">477</cx:pt>
          <cx:pt idx="10599">773</cx:pt>
          <cx:pt idx="10600">773</cx:pt>
          <cx:pt idx="10601">1537</cx:pt>
          <cx:pt idx="10602">1328</cx:pt>
          <cx:pt idx="10603">1100</cx:pt>
          <cx:pt idx="10604">1100</cx:pt>
          <cx:pt idx="10605">1190</cx:pt>
          <cx:pt idx="10606">1457</cx:pt>
          <cx:pt idx="10607">1643</cx:pt>
          <cx:pt idx="10608">1175</cx:pt>
          <cx:pt idx="10609">1175</cx:pt>
          <cx:pt idx="10610">866</cx:pt>
          <cx:pt idx="10611">590</cx:pt>
          <cx:pt idx="10612">1512</cx:pt>
          <cx:pt idx="10613">846</cx:pt>
          <cx:pt idx="10614">594</cx:pt>
          <cx:pt idx="10615">969</cx:pt>
          <cx:pt idx="10616">1121</cx:pt>
          <cx:pt idx="10617">1457</cx:pt>
          <cx:pt idx="10618">438</cx:pt>
          <cx:pt idx="10619">887</cx:pt>
          <cx:pt idx="10620">2000</cx:pt>
          <cx:pt idx="10621">2000</cx:pt>
          <cx:pt idx="10622">1234</cx:pt>
          <cx:pt idx="10623">907</cx:pt>
          <cx:pt idx="10624">607</cx:pt>
          <cx:pt idx="10625">773</cx:pt>
          <cx:pt idx="10626">1042</cx:pt>
          <cx:pt idx="10627">785</cx:pt>
          <cx:pt idx="10628">1453</cx:pt>
          <cx:pt idx="10629">960</cx:pt>
          <cx:pt idx="10630">601</cx:pt>
          <cx:pt idx="10631">788</cx:pt>
          <cx:pt idx="10632">785</cx:pt>
          <cx:pt idx="10633">788</cx:pt>
          <cx:pt idx="10634">788</cx:pt>
          <cx:pt idx="10635">701</cx:pt>
          <cx:pt idx="10636">1518</cx:pt>
          <cx:pt idx="10637">793</cx:pt>
          <cx:pt idx="10638">980</cx:pt>
          <cx:pt idx="10639">980</cx:pt>
          <cx:pt idx="10640">1232</cx:pt>
          <cx:pt idx="10641">1232</cx:pt>
          <cx:pt idx="10642">548</cx:pt>
          <cx:pt idx="10643">932</cx:pt>
          <cx:pt idx="10644">564</cx:pt>
          <cx:pt idx="10645">923</cx:pt>
          <cx:pt idx="10646">727</cx:pt>
          <cx:pt idx="10647">904</cx:pt>
          <cx:pt idx="10648">979</cx:pt>
          <cx:pt idx="10649">979</cx:pt>
          <cx:pt idx="10650">438</cx:pt>
          <cx:pt idx="10651">1332</cx:pt>
          <cx:pt idx="10652">472</cx:pt>
          <cx:pt idx="10653">590</cx:pt>
          <cx:pt idx="10654">2000</cx:pt>
          <cx:pt idx="10655">1100</cx:pt>
          <cx:pt idx="10656">2080</cx:pt>
          <cx:pt idx="10657">824</cx:pt>
          <cx:pt idx="10658">938</cx:pt>
          <cx:pt idx="10659">938</cx:pt>
          <cx:pt idx="10660">477</cx:pt>
          <cx:pt idx="10661">947</cx:pt>
          <cx:pt idx="10662">902</cx:pt>
          <cx:pt idx="10663">772</cx:pt>
          <cx:pt idx="10664">1060</cx:pt>
          <cx:pt idx="10665">873</cx:pt>
          <cx:pt idx="10666">1322</cx:pt>
          <cx:pt idx="10667">1322</cx:pt>
          <cx:pt idx="10668">1036</cx:pt>
          <cx:pt idx="10669">1457</cx:pt>
          <cx:pt idx="10670">873</cx:pt>
          <cx:pt idx="10671">571</cx:pt>
          <cx:pt idx="10672">736</cx:pt>
          <cx:pt idx="10673">1072</cx:pt>
          <cx:pt idx="10674">1354</cx:pt>
          <cx:pt idx="10675">1058</cx:pt>
          <cx:pt idx="10676">798</cx:pt>
          <cx:pt idx="10677">1029</cx:pt>
          <cx:pt idx="10678">1518</cx:pt>
          <cx:pt idx="10679">746</cx:pt>
          <cx:pt idx="10680">546</cx:pt>
          <cx:pt idx="10681">1168</cx:pt>
          <cx:pt idx="10682">1139</cx:pt>
          <cx:pt idx="10683">957</cx:pt>
          <cx:pt idx="10684">957</cx:pt>
          <cx:pt idx="10685">902</cx:pt>
          <cx:pt idx="10686">834</cx:pt>
          <cx:pt idx="10687">1504</cx:pt>
          <cx:pt idx="10688">1308</cx:pt>
          <cx:pt idx="10689">1308</cx:pt>
          <cx:pt idx="10690">746</cx:pt>
          <cx:pt idx="10691">604</cx:pt>
          <cx:pt idx="10692">604</cx:pt>
          <cx:pt idx="10693">630</cx:pt>
          <cx:pt idx="10694">1019</cx:pt>
          <cx:pt idx="10695">608</cx:pt>
          <cx:pt idx="10696">563</cx:pt>
          <cx:pt idx="10697">1270</cx:pt>
          <cx:pt idx="10698">779</cx:pt>
          <cx:pt idx="10699">1322</cx:pt>
          <cx:pt idx="10700">1322</cx:pt>
          <cx:pt idx="10701">828</cx:pt>
          <cx:pt idx="10702">828</cx:pt>
          <cx:pt idx="10703">716</cx:pt>
          <cx:pt idx="10704">716</cx:pt>
          <cx:pt idx="10705">465</cx:pt>
          <cx:pt idx="10706">573</cx:pt>
          <cx:pt idx="10707">590</cx:pt>
          <cx:pt idx="10708">2037</cx:pt>
          <cx:pt idx="10709">733</cx:pt>
          <cx:pt idx="10710">2165</cx:pt>
          <cx:pt idx="10711">995</cx:pt>
          <cx:pt idx="10712">806</cx:pt>
          <cx:pt idx="10713">546</cx:pt>
          <cx:pt idx="10714">1234</cx:pt>
          <cx:pt idx="10715">546</cx:pt>
          <cx:pt idx="10716">1234</cx:pt>
          <cx:pt idx="10717">1075</cx:pt>
          <cx:pt idx="10718">966</cx:pt>
          <cx:pt idx="10719">1322</cx:pt>
          <cx:pt idx="10720">806</cx:pt>
          <cx:pt idx="10721">672</cx:pt>
          <cx:pt idx="10722">820</cx:pt>
          <cx:pt idx="10723">648</cx:pt>
          <cx:pt idx="10724">902</cx:pt>
          <cx:pt idx="10725">902</cx:pt>
          <cx:pt idx="10726">622</cx:pt>
          <cx:pt idx="10727">546</cx:pt>
          <cx:pt idx="10728">929</cx:pt>
          <cx:pt idx="10729">610</cx:pt>
          <cx:pt idx="10730">853</cx:pt>
          <cx:pt idx="10731">687</cx:pt>
          <cx:pt idx="10732">961</cx:pt>
          <cx:pt idx="10733">543</cx:pt>
          <cx:pt idx="10734">468</cx:pt>
          <cx:pt idx="10735">746</cx:pt>
          <cx:pt idx="10736">746</cx:pt>
          <cx:pt idx="10737">519</cx:pt>
          <cx:pt idx="10738">831</cx:pt>
          <cx:pt idx="10739">857</cx:pt>
          <cx:pt idx="10740">998</cx:pt>
          <cx:pt idx="10741">836</cx:pt>
          <cx:pt idx="10742">1240</cx:pt>
          <cx:pt idx="10743">2011</cx:pt>
          <cx:pt idx="10744">2011</cx:pt>
          <cx:pt idx="10745">1316</cx:pt>
          <cx:pt idx="10746">925</cx:pt>
          <cx:pt idx="10747">790</cx:pt>
          <cx:pt idx="10748">925</cx:pt>
          <cx:pt idx="10749">1087</cx:pt>
          <cx:pt idx="10750">1190</cx:pt>
          <cx:pt idx="10751">1190</cx:pt>
          <cx:pt idx="10752">1087</cx:pt>
          <cx:pt idx="10753">1361</cx:pt>
          <cx:pt idx="10754">1087</cx:pt>
          <cx:pt idx="10755">868</cx:pt>
          <cx:pt idx="10756">1147</cx:pt>
          <cx:pt idx="10757">604</cx:pt>
          <cx:pt idx="10758">564</cx:pt>
          <cx:pt idx="10759">639</cx:pt>
          <cx:pt idx="10760">798</cx:pt>
          <cx:pt idx="10761">2011</cx:pt>
          <cx:pt idx="10762">2011</cx:pt>
          <cx:pt idx="10763">779</cx:pt>
          <cx:pt idx="10764">1140</cx:pt>
          <cx:pt idx="10765">798</cx:pt>
          <cx:pt idx="10766">1124</cx:pt>
          <cx:pt idx="10767">1328</cx:pt>
          <cx:pt idx="10768">1286</cx:pt>
          <cx:pt idx="10769">837</cx:pt>
          <cx:pt idx="10770">1013</cx:pt>
          <cx:pt idx="10771">1179</cx:pt>
          <cx:pt idx="10772">483</cx:pt>
          <cx:pt idx="10773">604</cx:pt>
          <cx:pt idx="10774">456</cx:pt>
          <cx:pt idx="10775">1889</cx:pt>
          <cx:pt idx="10776">773</cx:pt>
          <cx:pt idx="10777">576</cx:pt>
          <cx:pt idx="10778">1234</cx:pt>
          <cx:pt idx="10779">784</cx:pt>
          <cx:pt idx="10780">508</cx:pt>
          <cx:pt idx="10781">969</cx:pt>
          <cx:pt idx="10782">969</cx:pt>
          <cx:pt idx="10783">1017</cx:pt>
          <cx:pt idx="10784">1328</cx:pt>
          <cx:pt idx="10785">601</cx:pt>
          <cx:pt idx="10786">824</cx:pt>
          <cx:pt idx="10787">969</cx:pt>
          <cx:pt idx="10788">969</cx:pt>
          <cx:pt idx="10789">1024</cx:pt>
          <cx:pt idx="10790">652</cx:pt>
          <cx:pt idx="10791">986</cx:pt>
          <cx:pt idx="10792">694</cx:pt>
          <cx:pt idx="10793">694</cx:pt>
          <cx:pt idx="10794">836</cx:pt>
          <cx:pt idx="10795">679</cx:pt>
          <cx:pt idx="10796">755</cx:pt>
          <cx:pt idx="10797">1036</cx:pt>
          <cx:pt idx="10798">788</cx:pt>
          <cx:pt idx="10799">874</cx:pt>
          <cx:pt idx="10800">716</cx:pt>
          <cx:pt idx="10801">857</cx:pt>
          <cx:pt idx="10802">1634</cx:pt>
          <cx:pt idx="10803">812</cx:pt>
          <cx:pt idx="10804">571</cx:pt>
          <cx:pt idx="10805">972</cx:pt>
          <cx:pt idx="10806">1094</cx:pt>
          <cx:pt idx="10807">701</cx:pt>
          <cx:pt idx="10808">862</cx:pt>
          <cx:pt idx="10809">746</cx:pt>
          <cx:pt idx="10810">483</cx:pt>
          <cx:pt idx="10811">904</cx:pt>
          <cx:pt idx="10812">857</cx:pt>
          <cx:pt idx="10813">564</cx:pt>
          <cx:pt idx="10814">438</cx:pt>
          <cx:pt idx="10815">712</cx:pt>
          <cx:pt idx="10816">681</cx:pt>
          <cx:pt idx="10817">681</cx:pt>
          <cx:pt idx="10818">623</cx:pt>
          <cx:pt idx="10819">1074</cx:pt>
          <cx:pt idx="10820">874</cx:pt>
          <cx:pt idx="10821">1049</cx:pt>
          <cx:pt idx="10822">1049</cx:pt>
          <cx:pt idx="10823">801</cx:pt>
          <cx:pt idx="10824">581</cx:pt>
          <cx:pt idx="10825">590</cx:pt>
          <cx:pt idx="10826">899</cx:pt>
          <cx:pt idx="10827">773</cx:pt>
          <cx:pt idx="10828">932</cx:pt>
          <cx:pt idx="10829">786</cx:pt>
          <cx:pt idx="10830">546</cx:pt>
          <cx:pt idx="10831">1132</cx:pt>
          <cx:pt idx="10832">1342</cx:pt>
          <cx:pt idx="10833">2055</cx:pt>
          <cx:pt idx="10834">990</cx:pt>
          <cx:pt idx="10835">980</cx:pt>
          <cx:pt idx="10836">2000</cx:pt>
          <cx:pt idx="10837">1749</cx:pt>
          <cx:pt idx="10838">879</cx:pt>
          <cx:pt idx="10839">1749</cx:pt>
          <cx:pt idx="10840">1729</cx:pt>
          <cx:pt idx="10841">1729</cx:pt>
          <cx:pt idx="10842">990</cx:pt>
          <cx:pt idx="10843">972</cx:pt>
          <cx:pt idx="10844">785</cx:pt>
          <cx:pt idx="10845">734</cx:pt>
          <cx:pt idx="10846">1121</cx:pt>
          <cx:pt idx="10847">1042</cx:pt>
          <cx:pt idx="10848">678</cx:pt>
          <cx:pt idx="10849">623</cx:pt>
          <cx:pt idx="10850">563</cx:pt>
          <cx:pt idx="10851">1042</cx:pt>
          <cx:pt idx="10852">1386</cx:pt>
          <cx:pt idx="10853">799</cx:pt>
          <cx:pt idx="10854">621</cx:pt>
          <cx:pt idx="10855">879</cx:pt>
          <cx:pt idx="10856">879</cx:pt>
          <cx:pt idx="10857">904</cx:pt>
          <cx:pt idx="10858">438</cx:pt>
          <cx:pt idx="10859">567</cx:pt>
          <cx:pt idx="10860">711</cx:pt>
          <cx:pt idx="10861">563</cx:pt>
          <cx:pt idx="10862">759</cx:pt>
          <cx:pt idx="10863">2068</cx:pt>
          <cx:pt idx="10864">519</cx:pt>
          <cx:pt idx="10865">616</cx:pt>
          <cx:pt idx="10866">897</cx:pt>
          <cx:pt idx="10867">655</cx:pt>
          <cx:pt idx="10868">581</cx:pt>
          <cx:pt idx="10869">1436</cx:pt>
          <cx:pt idx="10870">561</cx:pt>
          <cx:pt idx="10871">878</cx:pt>
          <cx:pt idx="10872">798</cx:pt>
          <cx:pt idx="10873">679</cx:pt>
          <cx:pt idx="10874">1613</cx:pt>
          <cx:pt idx="10875">1020</cx:pt>
          <cx:pt idx="10876">995</cx:pt>
          <cx:pt idx="10877">1168</cx:pt>
          <cx:pt idx="10878">888</cx:pt>
          <cx:pt idx="10879">888</cx:pt>
          <cx:pt idx="10880">938</cx:pt>
          <cx:pt idx="10881">1377</cx:pt>
          <cx:pt idx="10882">601</cx:pt>
          <cx:pt idx="10883">1625</cx:pt>
          <cx:pt idx="10884">822</cx:pt>
          <cx:pt idx="10885">1121</cx:pt>
          <cx:pt idx="10886">1121</cx:pt>
          <cx:pt idx="10887">1235</cx:pt>
          <cx:pt idx="10888">679</cx:pt>
          <cx:pt idx="10889">732</cx:pt>
          <cx:pt idx="10890">655</cx:pt>
          <cx:pt idx="10891">1034</cx:pt>
          <cx:pt idx="10892">1034</cx:pt>
          <cx:pt idx="10893">969</cx:pt>
          <cx:pt idx="10894">2080</cx:pt>
          <cx:pt idx="10895">1537</cx:pt>
          <cx:pt idx="10896">614</cx:pt>
          <cx:pt idx="10897">1537</cx:pt>
          <cx:pt idx="10898">874</cx:pt>
          <cx:pt idx="10899">798</cx:pt>
          <cx:pt idx="10900">564</cx:pt>
          <cx:pt idx="10901">791</cx:pt>
          <cx:pt idx="10902">857</cx:pt>
          <cx:pt idx="10903">1140</cx:pt>
          <cx:pt idx="10904">595</cx:pt>
          <cx:pt idx="10905">1322</cx:pt>
          <cx:pt idx="10906">1075</cx:pt>
          <cx:pt idx="10907">841</cx:pt>
          <cx:pt idx="10908">841</cx:pt>
          <cx:pt idx="10909">687</cx:pt>
          <cx:pt idx="10910">636</cx:pt>
          <cx:pt idx="10911">1885</cx:pt>
          <cx:pt idx="10912">1317</cx:pt>
          <cx:pt idx="10913">813</cx:pt>
          <cx:pt idx="10914">1322</cx:pt>
          <cx:pt idx="10915">887</cx:pt>
          <cx:pt idx="10916">869</cx:pt>
          <cx:pt idx="10917">895</cx:pt>
          <cx:pt idx="10918">878</cx:pt>
          <cx:pt idx="10919">721</cx:pt>
          <cx:pt idx="10920">1006</cx:pt>
          <cx:pt idx="10921">546</cx:pt>
          <cx:pt idx="10922">712</cx:pt>
          <cx:pt idx="10923">578</cx:pt>
          <cx:pt idx="10924">983</cx:pt>
          <cx:pt idx="10925">746</cx:pt>
          <cx:pt idx="10926">862</cx:pt>
          <cx:pt idx="10927">601</cx:pt>
          <cx:pt idx="10928">601</cx:pt>
          <cx:pt idx="10929">601</cx:pt>
          <cx:pt idx="10930">612</cx:pt>
          <cx:pt idx="10931">601</cx:pt>
          <cx:pt idx="10932">813</cx:pt>
          <cx:pt idx="10933">724</cx:pt>
          <cx:pt idx="10934">746</cx:pt>
          <cx:pt idx="10935">788</cx:pt>
          <cx:pt idx="10936">1398</cx:pt>
          <cx:pt idx="10937">827</cx:pt>
          <cx:pt idx="10938">827</cx:pt>
          <cx:pt idx="10939">1080</cx:pt>
          <cx:pt idx="10940">903</cx:pt>
          <cx:pt idx="10941">1124</cx:pt>
          <cx:pt idx="10942">1179</cx:pt>
          <cx:pt idx="10943">1162</cx:pt>
          <cx:pt idx="10944">854</cx:pt>
          <cx:pt idx="10945">810</cx:pt>
          <cx:pt idx="10946">925</cx:pt>
          <cx:pt idx="10947">1006</cx:pt>
          <cx:pt idx="10948">1367</cx:pt>
          <cx:pt idx="10949">1168</cx:pt>
          <cx:pt idx="10950">494</cx:pt>
          <cx:pt idx="10951">1042</cx:pt>
          <cx:pt idx="10952">759</cx:pt>
          <cx:pt idx="10953">1006</cx:pt>
          <cx:pt idx="10954">874</cx:pt>
          <cx:pt idx="10955">779</cx:pt>
          <cx:pt idx="10956">779</cx:pt>
          <cx:pt idx="10957">813</cx:pt>
          <cx:pt idx="10958">576</cx:pt>
          <cx:pt idx="10959">925</cx:pt>
          <cx:pt idx="10960">468</cx:pt>
          <cx:pt idx="10961">881</cx:pt>
          <cx:pt idx="10962">622</cx:pt>
          <cx:pt idx="10963">564</cx:pt>
          <cx:pt idx="10964">713</cx:pt>
          <cx:pt idx="10965">604</cx:pt>
          <cx:pt idx="10966">779</cx:pt>
          <cx:pt idx="10967">1006</cx:pt>
          <cx:pt idx="10968">1428</cx:pt>
          <cx:pt idx="10969">1428</cx:pt>
          <cx:pt idx="10970">668</cx:pt>
          <cx:pt idx="10971">1074</cx:pt>
          <cx:pt idx="10972">833</cx:pt>
          <cx:pt idx="10973">920</cx:pt>
          <cx:pt idx="10974">1034</cx:pt>
          <cx:pt idx="10975">1034</cx:pt>
          <cx:pt idx="10976">668</cx:pt>
          <cx:pt idx="10977">468</cx:pt>
          <cx:pt idx="10978">591</cx:pt>
          <cx:pt idx="10979">591</cx:pt>
          <cx:pt idx="10980">591</cx:pt>
          <cx:pt idx="10981">1179</cx:pt>
          <cx:pt idx="10982">800</cx:pt>
          <cx:pt idx="10983">712</cx:pt>
          <cx:pt idx="10984">713</cx:pt>
          <cx:pt idx="10985">1339</cx:pt>
          <cx:pt idx="10986">672</cx:pt>
          <cx:pt idx="10987">652</cx:pt>
          <cx:pt idx="10988">712</cx:pt>
          <cx:pt idx="10989">800</cx:pt>
          <cx:pt idx="10990">620</cx:pt>
          <cx:pt idx="10991">979</cx:pt>
          <cx:pt idx="10992">975</cx:pt>
          <cx:pt idx="10993">837</cx:pt>
          <cx:pt idx="10994">837</cx:pt>
          <cx:pt idx="10995">1087</cx:pt>
          <cx:pt idx="10996">1087</cx:pt>
          <cx:pt idx="10997">505</cx:pt>
          <cx:pt idx="10998">622</cx:pt>
          <cx:pt idx="10999">1205</cx:pt>
          <cx:pt idx="11000">1342</cx:pt>
          <cx:pt idx="11001">839</cx:pt>
          <cx:pt idx="11002">794</cx:pt>
          <cx:pt idx="11003">881</cx:pt>
          <cx:pt idx="11004">806</cx:pt>
          <cx:pt idx="11005">837</cx:pt>
          <cx:pt idx="11006">798</cx:pt>
          <cx:pt idx="11007">639</cx:pt>
          <cx:pt idx="11008">921</cx:pt>
          <cx:pt idx="11009">591</cx:pt>
          <cx:pt idx="11010">1577</cx:pt>
          <cx:pt idx="11011">1087</cx:pt>
          <cx:pt idx="11012">787</cx:pt>
          <cx:pt idx="11013">636</cx:pt>
          <cx:pt idx="11014">569</cx:pt>
          <cx:pt idx="11015">701</cx:pt>
          <cx:pt idx="11016">616</cx:pt>
          <cx:pt idx="11017">384</cx:pt>
          <cx:pt idx="11018">803</cx:pt>
          <cx:pt idx="11019">601</cx:pt>
          <cx:pt idx="11020">601</cx:pt>
          <cx:pt idx="11021">961</cx:pt>
          <cx:pt idx="11022">827</cx:pt>
          <cx:pt idx="11023">738</cx:pt>
          <cx:pt idx="11024">1006</cx:pt>
          <cx:pt idx="11025">837</cx:pt>
          <cx:pt idx="11026">590</cx:pt>
          <cx:pt idx="11027">816</cx:pt>
          <cx:pt idx="11028">918</cx:pt>
          <cx:pt idx="11029">777</cx:pt>
          <cx:pt idx="11030">1328</cx:pt>
          <cx:pt idx="11031">712</cx:pt>
          <cx:pt idx="11032">657</cx:pt>
          <cx:pt idx="11033">627</cx:pt>
          <cx:pt idx="11034">834</cx:pt>
          <cx:pt idx="11035">746</cx:pt>
          <cx:pt idx="11036">576</cx:pt>
          <cx:pt idx="11037">507</cx:pt>
          <cx:pt idx="11038">702</cx:pt>
          <cx:pt idx="11039">456</cx:pt>
          <cx:pt idx="11040">713</cx:pt>
          <cx:pt idx="11041">564</cx:pt>
          <cx:pt idx="11042">636</cx:pt>
          <cx:pt idx="11043">490</cx:pt>
          <cx:pt idx="11044">918</cx:pt>
          <cx:pt idx="11045">837</cx:pt>
          <cx:pt idx="11046">837</cx:pt>
          <cx:pt idx="11047">504</cx:pt>
          <cx:pt idx="11048">396</cx:pt>
          <cx:pt idx="11049">658</cx:pt>
          <cx:pt idx="11050">849</cx:pt>
          <cx:pt idx="11051">894</cx:pt>
          <cx:pt idx="11052">746</cx:pt>
          <cx:pt idx="11053">564</cx:pt>
          <cx:pt idx="11054">564</cx:pt>
          <cx:pt idx="11055">779</cx:pt>
          <cx:pt idx="11056">779</cx:pt>
          <cx:pt idx="11057">571</cx:pt>
          <cx:pt idx="11058">899</cx:pt>
          <cx:pt idx="11059">463</cx:pt>
          <cx:pt idx="11060">798</cx:pt>
          <cx:pt idx="11061">798</cx:pt>
          <cx:pt idx="11062">837</cx:pt>
          <cx:pt idx="11063">820</cx:pt>
          <cx:pt idx="11064">468</cx:pt>
          <cx:pt idx="11065">712</cx:pt>
          <cx:pt idx="11066">759</cx:pt>
          <cx:pt idx="11067">631</cx:pt>
          <cx:pt idx="11068">731</cx:pt>
          <cx:pt idx="11069">798</cx:pt>
          <cx:pt idx="11070">1136</cx:pt>
          <cx:pt idx="11071">604</cx:pt>
          <cx:pt idx="11072">983</cx:pt>
          <cx:pt idx="11073">983</cx:pt>
          <cx:pt idx="11074">874</cx:pt>
          <cx:pt idx="11075">798</cx:pt>
          <cx:pt idx="11076">505</cx:pt>
          <cx:pt idx="11077">938</cx:pt>
          <cx:pt idx="11078">564</cx:pt>
          <cx:pt idx="11079">938</cx:pt>
          <cx:pt idx="11080">713</cx:pt>
          <cx:pt idx="11081">833</cx:pt>
          <cx:pt idx="11082">995</cx:pt>
          <cx:pt idx="11083">995</cx:pt>
          <cx:pt idx="11084">808</cx:pt>
          <cx:pt idx="11085">712</cx:pt>
          <cx:pt idx="11086">774</cx:pt>
          <cx:pt idx="11087">779</cx:pt>
          <cx:pt idx="11088">1513</cx:pt>
          <cx:pt idx="11089">1597</cx:pt>
          <cx:pt idx="11090">640</cx:pt>
          <cx:pt idx="11091">1152</cx:pt>
          <cx:pt idx="11092">712</cx:pt>
          <cx:pt idx="11093">655</cx:pt>
          <cx:pt idx="11094">763</cx:pt>
          <cx:pt idx="11095">780</cx:pt>
          <cx:pt idx="11096">1006</cx:pt>
          <cx:pt idx="11097">571</cx:pt>
          <cx:pt idx="11098">1028</cx:pt>
          <cx:pt idx="11099">2000</cx:pt>
          <cx:pt idx="11100">817</cx:pt>
          <cx:pt idx="11101">1045</cx:pt>
          <cx:pt idx="11102">914</cx:pt>
          <cx:pt idx="11103">1055</cx:pt>
          <cx:pt idx="11104">683</cx:pt>
          <cx:pt idx="11105">943</cx:pt>
          <cx:pt idx="11106">1333</cx:pt>
          <cx:pt idx="11107">817</cx:pt>
          <cx:pt idx="11108">1175</cx:pt>
          <cx:pt idx="11109">496</cx:pt>
          <cx:pt idx="11110">576</cx:pt>
          <cx:pt idx="11111">628</cx:pt>
          <cx:pt idx="11112">472</cx:pt>
          <cx:pt idx="11113">1675</cx:pt>
          <cx:pt idx="11114">1512</cx:pt>
          <cx:pt idx="11115">1675</cx:pt>
          <cx:pt idx="11116">730</cx:pt>
          <cx:pt idx="11117">914</cx:pt>
          <cx:pt idx="11118">857</cx:pt>
          <cx:pt idx="11119">839</cx:pt>
          <cx:pt idx="11120">712</cx:pt>
          <cx:pt idx="11121">657</cx:pt>
          <cx:pt idx="11122">601</cx:pt>
          <cx:pt idx="11123">788</cx:pt>
          <cx:pt idx="11124">1006</cx:pt>
          <cx:pt idx="11125">820</cx:pt>
          <cx:pt idx="11126">2300</cx:pt>
          <cx:pt idx="11127">1550</cx:pt>
          <cx:pt idx="11128">559</cx:pt>
          <cx:pt idx="11129">960</cx:pt>
          <cx:pt idx="11130">1005</cx:pt>
          <cx:pt idx="11131">1042</cx:pt>
          <cx:pt idx="11132">874</cx:pt>
          <cx:pt idx="11133">591</cx:pt>
          <cx:pt idx="11134">1076</cx:pt>
          <cx:pt idx="11135">564</cx:pt>
          <cx:pt idx="11136">1518</cx:pt>
          <cx:pt idx="11137">959</cx:pt>
          <cx:pt idx="11138">914</cx:pt>
          <cx:pt idx="11139">914</cx:pt>
          <cx:pt idx="11140">731</cx:pt>
          <cx:pt idx="11141">728</cx:pt>
          <cx:pt idx="11142">798</cx:pt>
          <cx:pt idx="11143">610</cx:pt>
          <cx:pt idx="11144">657</cx:pt>
          <cx:pt idx="11145">1037</cx:pt>
          <cx:pt idx="11146">1037</cx:pt>
          <cx:pt idx="11147">813</cx:pt>
          <cx:pt idx="11148">564</cx:pt>
          <cx:pt idx="11149">860</cx:pt>
          <cx:pt idx="11150">896</cx:pt>
          <cx:pt idx="11151">1123</cx:pt>
          <cx:pt idx="11152">979</cx:pt>
          <cx:pt idx="11153">456</cx:pt>
          <cx:pt idx="11154">546</cx:pt>
          <cx:pt idx="11155">546</cx:pt>
          <cx:pt idx="11156">800</cx:pt>
          <cx:pt idx="11157">1332</cx:pt>
          <cx:pt idx="11158">972</cx:pt>
          <cx:pt idx="11159">548</cx:pt>
          <cx:pt idx="11160">899</cx:pt>
          <cx:pt idx="11161">1537</cx:pt>
          <cx:pt idx="11162">1537</cx:pt>
          <cx:pt idx="11163">1537</cx:pt>
          <cx:pt idx="11164">1537</cx:pt>
          <cx:pt idx="11165">997</cx:pt>
          <cx:pt idx="11166">640</cx:pt>
          <cx:pt idx="11167">829</cx:pt>
          <cx:pt idx="11168">1152</cx:pt>
          <cx:pt idx="11169">868</cx:pt>
          <cx:pt idx="11170">868</cx:pt>
          <cx:pt idx="11171">2080</cx:pt>
          <cx:pt idx="11172">824</cx:pt>
          <cx:pt idx="11173">571</cx:pt>
          <cx:pt idx="11174">713</cx:pt>
          <cx:pt idx="11175">681</cx:pt>
          <cx:pt idx="11176">1017</cx:pt>
          <cx:pt idx="11177">776</cx:pt>
          <cx:pt idx="11178">586</cx:pt>
          <cx:pt idx="11179">772</cx:pt>
          <cx:pt idx="11180">923</cx:pt>
          <cx:pt idx="11181">546</cx:pt>
          <cx:pt idx="11182">918</cx:pt>
          <cx:pt idx="11183">671</cx:pt>
          <cx:pt idx="11184">920</cx:pt>
          <cx:pt idx="11185">1322</cx:pt>
          <cx:pt idx="11186">893</cx:pt>
          <cx:pt idx="11187">1625</cx:pt>
          <cx:pt idx="11188">1625</cx:pt>
          <cx:pt idx="11189">657</cx:pt>
          <cx:pt idx="11190">738</cx:pt>
          <cx:pt idx="11191">1179</cx:pt>
          <cx:pt idx="11192">610</cx:pt>
          <cx:pt idx="11193">868</cx:pt>
          <cx:pt idx="11194">868</cx:pt>
          <cx:pt idx="11195">820</cx:pt>
          <cx:pt idx="11196">774</cx:pt>
          <cx:pt idx="11197">990</cx:pt>
          <cx:pt idx="11198">1084</cx:pt>
          <cx:pt idx="11199">636</cx:pt>
          <cx:pt idx="11200">2060</cx:pt>
          <cx:pt idx="11201">728</cx:pt>
          <cx:pt idx="11202">961</cx:pt>
          <cx:pt idx="11203">546</cx:pt>
          <cx:pt idx="11204">1121</cx:pt>
          <cx:pt idx="11205">983</cx:pt>
          <cx:pt idx="11206">957</cx:pt>
          <cx:pt idx="11207">468</cx:pt>
          <cx:pt idx="11208">712</cx:pt>
          <cx:pt idx="11209">681</cx:pt>
          <cx:pt idx="11210">879</cx:pt>
          <cx:pt idx="11211">596</cx:pt>
          <cx:pt idx="11212">904</cx:pt>
          <cx:pt idx="11213">604</cx:pt>
          <cx:pt idx="11214">622</cx:pt>
          <cx:pt idx="11215">798</cx:pt>
          <cx:pt idx="11216">1019</cx:pt>
          <cx:pt idx="11217">1019</cx:pt>
          <cx:pt idx="11218">1162</cx:pt>
          <cx:pt idx="11219">1010</cx:pt>
          <cx:pt idx="11220">596</cx:pt>
          <cx:pt idx="11221">694</cx:pt>
          <cx:pt idx="11222">892</cx:pt>
          <cx:pt idx="11223">921</cx:pt>
          <cx:pt idx="11224">594</cx:pt>
          <cx:pt idx="11225">1068</cx:pt>
          <cx:pt idx="11226">590</cx:pt>
          <cx:pt idx="11227">947</cx:pt>
          <cx:pt idx="11228">1322</cx:pt>
          <cx:pt idx="11229">1377</cx:pt>
          <cx:pt idx="11230">712</cx:pt>
          <cx:pt idx="11231">601</cx:pt>
          <cx:pt idx="11232">1036</cx:pt>
          <cx:pt idx="11233">857</cx:pt>
          <cx:pt idx="11234">563</cx:pt>
          <cx:pt idx="11235">736</cx:pt>
          <cx:pt idx="11236">1072</cx:pt>
          <cx:pt idx="11237">1177</cx:pt>
          <cx:pt idx="11238">914</cx:pt>
          <cx:pt idx="11239">730</cx:pt>
          <cx:pt idx="11240">620</cx:pt>
          <cx:pt idx="11241">862</cx:pt>
          <cx:pt idx="11242">1121</cx:pt>
          <cx:pt idx="11243">1132</cx:pt>
          <cx:pt idx="11244">1885</cx:pt>
          <cx:pt idx="11245">1885</cx:pt>
          <cx:pt idx="11246">995</cx:pt>
          <cx:pt idx="11247">965</cx:pt>
          <cx:pt idx="11248">752</cx:pt>
          <cx:pt idx="11249">1322</cx:pt>
          <cx:pt idx="11250">1075</cx:pt>
          <cx:pt idx="11251">965</cx:pt>
          <cx:pt idx="11252">1328</cx:pt>
          <cx:pt idx="11253">1042</cx:pt>
          <cx:pt idx="11254">1409</cx:pt>
          <cx:pt idx="11255">648</cx:pt>
          <cx:pt idx="11256">542</cx:pt>
          <cx:pt idx="11257">590</cx:pt>
          <cx:pt idx="11258">1068</cx:pt>
          <cx:pt idx="11259">917</cx:pt>
          <cx:pt idx="11260">773</cx:pt>
          <cx:pt idx="11261">502</cx:pt>
          <cx:pt idx="11262">830</cx:pt>
          <cx:pt idx="11263">596</cx:pt>
          <cx:pt idx="11264">775</cx:pt>
          <cx:pt idx="11265">687</cx:pt>
          <cx:pt idx="11266">687</cx:pt>
          <cx:pt idx="11267">1070</cx:pt>
          <cx:pt idx="11268">827</cx:pt>
          <cx:pt idx="11269">463</cx:pt>
          <cx:pt idx="11270">742</cx:pt>
          <cx:pt idx="11271">1068</cx:pt>
          <cx:pt idx="11272">1265</cx:pt>
          <cx:pt idx="11273">1240</cx:pt>
          <cx:pt idx="11274">1512</cx:pt>
          <cx:pt idx="11275">2011</cx:pt>
          <cx:pt idx="11276">2011</cx:pt>
          <cx:pt idx="11277">759</cx:pt>
          <cx:pt idx="11278">759</cx:pt>
          <cx:pt idx="11279">824</cx:pt>
          <cx:pt idx="11280">1121</cx:pt>
          <cx:pt idx="11281">1105</cx:pt>
          <cx:pt idx="11282">1328</cx:pt>
          <cx:pt idx="11283">1087</cx:pt>
          <cx:pt idx="11284">1087</cx:pt>
          <cx:pt idx="11285">411</cx:pt>
          <cx:pt idx="11286">636</cx:pt>
          <cx:pt idx="11287">636</cx:pt>
          <cx:pt idx="11288">490</cx:pt>
          <cx:pt idx="11289">1147</cx:pt>
          <cx:pt idx="11290">1147</cx:pt>
          <cx:pt idx="11291">874</cx:pt>
          <cx:pt idx="11292">798</cx:pt>
          <cx:pt idx="11293">904</cx:pt>
          <cx:pt idx="11294">787</cx:pt>
          <cx:pt idx="11295">904</cx:pt>
          <cx:pt idx="11296">564</cx:pt>
          <cx:pt idx="11297">548</cx:pt>
          <cx:pt idx="11298">979</cx:pt>
          <cx:pt idx="11299">563</cx:pt>
          <cx:pt idx="11300">853</cx:pt>
          <cx:pt idx="11301">678</cx:pt>
          <cx:pt idx="11302">678</cx:pt>
          <cx:pt idx="11303">983</cx:pt>
          <cx:pt idx="11304">711</cx:pt>
          <cx:pt idx="11305">711</cx:pt>
          <cx:pt idx="11306">980</cx:pt>
          <cx:pt idx="11307">903</cx:pt>
          <cx:pt idx="11308">914</cx:pt>
          <cx:pt idx="11309">622</cx:pt>
          <cx:pt idx="11310">552</cx:pt>
          <cx:pt idx="11311">1118</cx:pt>
          <cx:pt idx="11312">1229</cx:pt>
          <cx:pt idx="11313">564</cx:pt>
          <cx:pt idx="11314">668</cx:pt>
          <cx:pt idx="11315">824</cx:pt>
          <cx:pt idx="11316">712</cx:pt>
          <cx:pt idx="11317">732</cx:pt>
          <cx:pt idx="11318">1018</cx:pt>
          <cx:pt idx="11319">1018</cx:pt>
          <cx:pt idx="11320">813</cx:pt>
          <cx:pt idx="11321">746</cx:pt>
          <cx:pt idx="11322">468</cx:pt>
          <cx:pt idx="11323">785</cx:pt>
          <cx:pt idx="11324">548</cx:pt>
          <cx:pt idx="11325">1107</cx:pt>
          <cx:pt idx="11326">808</cx:pt>
          <cx:pt idx="11327">620</cx:pt>
          <cx:pt idx="11328">772</cx:pt>
          <cx:pt idx="11329">490</cx:pt>
          <cx:pt idx="11330">974</cx:pt>
          <cx:pt idx="11331">1234</cx:pt>
          <cx:pt idx="11332">576</cx:pt>
          <cx:pt idx="11333">776</cx:pt>
          <cx:pt idx="11334">776</cx:pt>
          <cx:pt idx="11335">774</cx:pt>
          <cx:pt idx="11336">576</cx:pt>
          <cx:pt idx="11337">1103</cx:pt>
          <cx:pt idx="11338">586</cx:pt>
          <cx:pt idx="11339">1006</cx:pt>
          <cx:pt idx="11340">758</cx:pt>
          <cx:pt idx="11341">644</cx:pt>
          <cx:pt idx="11342">1396</cx:pt>
          <cx:pt idx="11343">604</cx:pt>
          <cx:pt idx="11344">787</cx:pt>
          <cx:pt idx="11345">546</cx:pt>
          <cx:pt idx="11346">774</cx:pt>
          <cx:pt idx="11347">564</cx:pt>
          <cx:pt idx="11348">1339</cx:pt>
          <cx:pt idx="11349">601</cx:pt>
          <cx:pt idx="11350">892</cx:pt>
          <cx:pt idx="11351">601</cx:pt>
          <cx:pt idx="11352">969</cx:pt>
          <cx:pt idx="11353">746</cx:pt>
          <cx:pt idx="11354">869</cx:pt>
          <cx:pt idx="11355">652</cx:pt>
          <cx:pt idx="11356">1638</cx:pt>
          <cx:pt idx="11357">1121</cx:pt>
          <cx:pt idx="11358">1638</cx:pt>
          <cx:pt idx="11359">504</cx:pt>
          <cx:pt idx="11360">1024</cx:pt>
          <cx:pt idx="11361">673</cx:pt>
          <cx:pt idx="11362">862</cx:pt>
          <cx:pt idx="11363">608</cx:pt>
          <cx:pt idx="11364">608</cx:pt>
          <cx:pt idx="11365">963</cx:pt>
          <cx:pt idx="11366">883</cx:pt>
          <cx:pt idx="11367">857</cx:pt>
          <cx:pt idx="11368">1143</cx:pt>
          <cx:pt idx="11369">938</cx:pt>
          <cx:pt idx="11370">774</cx:pt>
          <cx:pt idx="11371">523</cx:pt>
          <cx:pt idx="11372">628</cx:pt>
          <cx:pt idx="11373">513</cx:pt>
          <cx:pt idx="11374">569</cx:pt>
          <cx:pt idx="11375">830</cx:pt>
          <cx:pt idx="11376">1006</cx:pt>
          <cx:pt idx="11377">1068</cx:pt>
          <cx:pt idx="11378">824</cx:pt>
          <cx:pt idx="11379">1204</cx:pt>
          <cx:pt idx="11380">929</cx:pt>
          <cx:pt idx="11381">866</cx:pt>
          <cx:pt idx="11382">1152</cx:pt>
          <cx:pt idx="11383">1389</cx:pt>
          <cx:pt idx="11384">813</cx:pt>
          <cx:pt idx="11385">746</cx:pt>
          <cx:pt idx="11386">1179</cx:pt>
          <cx:pt idx="11387">1384</cx:pt>
          <cx:pt idx="11388">1333</cx:pt>
          <cx:pt idx="11389">943</cx:pt>
          <cx:pt idx="11390">943</cx:pt>
          <cx:pt idx="11391">808</cx:pt>
          <cx:pt idx="11392">596</cx:pt>
          <cx:pt idx="11393">820</cx:pt>
          <cx:pt idx="11394">746</cx:pt>
          <cx:pt idx="11395">904</cx:pt>
          <cx:pt idx="11396">483</cx:pt>
          <cx:pt idx="11397">668</cx:pt>
          <cx:pt idx="11398">523</cx:pt>
          <cx:pt idx="11399">712</cx:pt>
          <cx:pt idx="11400">712</cx:pt>
          <cx:pt idx="11401">776</cx:pt>
          <cx:pt idx="11402">776</cx:pt>
          <cx:pt idx="11403">1034</cx:pt>
          <cx:pt idx="11404">1034</cx:pt>
          <cx:pt idx="11405">1650</cx:pt>
          <cx:pt idx="11406">972</cx:pt>
          <cx:pt idx="11407">746</cx:pt>
          <cx:pt idx="11408">552</cx:pt>
          <cx:pt idx="11409">1020</cx:pt>
          <cx:pt idx="11410">1068</cx:pt>
          <cx:pt idx="11411">523</cx:pt>
          <cx:pt idx="11412">663</cx:pt>
          <cx:pt idx="11413">823</cx:pt>
          <cx:pt idx="11414">601</cx:pt>
          <cx:pt idx="11415">546</cx:pt>
          <cx:pt idx="11416">712</cx:pt>
          <cx:pt idx="11417">712</cx:pt>
          <cx:pt idx="11418">1251</cx:pt>
          <cx:pt idx="11419">564</cx:pt>
          <cx:pt idx="11420">576</cx:pt>
          <cx:pt idx="11421">1235</cx:pt>
          <cx:pt idx="11422">838</cx:pt>
          <cx:pt idx="11423">709</cx:pt>
          <cx:pt idx="11424">1049</cx:pt>
          <cx:pt idx="11425">763</cx:pt>
          <cx:pt idx="11426">741</cx:pt>
          <cx:pt idx="11427">1042</cx:pt>
          <cx:pt idx="11428">564</cx:pt>
          <cx:pt idx="11429">1009</cx:pt>
          <cx:pt idx="11430">1242</cx:pt>
          <cx:pt idx="11431">801</cx:pt>
          <cx:pt idx="11432">997</cx:pt>
          <cx:pt idx="11433">552</cx:pt>
          <cx:pt idx="11434">779</cx:pt>
          <cx:pt idx="11435">779</cx:pt>
          <cx:pt idx="11436">873</cx:pt>
          <cx:pt idx="11437">604</cx:pt>
          <cx:pt idx="11438">704</cx:pt>
          <cx:pt idx="11439">704</cx:pt>
          <cx:pt idx="11440">787</cx:pt>
          <cx:pt idx="11441">786</cx:pt>
          <cx:pt idx="11442">827</cx:pt>
          <cx:pt idx="11443">468</cx:pt>
          <cx:pt idx="11444">786</cx:pt>
          <cx:pt idx="11445">786</cx:pt>
          <cx:pt idx="11446">845</cx:pt>
          <cx:pt idx="11447">983</cx:pt>
          <cx:pt idx="11448">916</cx:pt>
          <cx:pt idx="11449">1187</cx:pt>
          <cx:pt idx="11450">1481</cx:pt>
          <cx:pt idx="11451">3061</cx:pt>
          <cx:pt idx="11452">681</cx:pt>
          <cx:pt idx="11453">1036</cx:pt>
          <cx:pt idx="11454">724</cx:pt>
          <cx:pt idx="11455">947</cx:pt>
          <cx:pt idx="11456">1481</cx:pt>
          <cx:pt idx="11457">1436</cx:pt>
          <cx:pt idx="11458">828</cx:pt>
          <cx:pt idx="11459">828</cx:pt>
          <cx:pt idx="11460">1428</cx:pt>
          <cx:pt idx="11461">683</cx:pt>
          <cx:pt idx="11462">601</cx:pt>
          <cx:pt idx="11463">408</cx:pt>
          <cx:pt idx="11464">504</cx:pt>
          <cx:pt idx="11465">1238</cx:pt>
          <cx:pt idx="11466">785</cx:pt>
          <cx:pt idx="11467">713</cx:pt>
          <cx:pt idx="11468">843</cx:pt>
          <cx:pt idx="11469">904</cx:pt>
          <cx:pt idx="11470">843</cx:pt>
          <cx:pt idx="11471">1168</cx:pt>
          <cx:pt idx="11472">1317</cx:pt>
          <cx:pt idx="11473">788</cx:pt>
          <cx:pt idx="11474">963</cx:pt>
          <cx:pt idx="11475">874</cx:pt>
          <cx:pt idx="11476">874</cx:pt>
          <cx:pt idx="11477">1533</cx:pt>
          <cx:pt idx="11478">620</cx:pt>
          <cx:pt idx="11479">1042</cx:pt>
          <cx:pt idx="11480">1042</cx:pt>
          <cx:pt idx="11481">808</cx:pt>
          <cx:pt idx="11482">808</cx:pt>
          <cx:pt idx="11483">1042</cx:pt>
          <cx:pt idx="11484">785</cx:pt>
          <cx:pt idx="11485">1802</cx:pt>
          <cx:pt idx="11486">1286</cx:pt>
          <cx:pt idx="11487">596</cx:pt>
          <cx:pt idx="11488">712</cx:pt>
          <cx:pt idx="11489">1006</cx:pt>
          <cx:pt idx="11490">859</cx:pt>
          <cx:pt idx="11491">654</cx:pt>
          <cx:pt idx="11492">654</cx:pt>
          <cx:pt idx="11493">657</cx:pt>
          <cx:pt idx="11494">759</cx:pt>
          <cx:pt idx="11495">972</cx:pt>
          <cx:pt idx="11496">712</cx:pt>
          <cx:pt idx="11497">972</cx:pt>
          <cx:pt idx="11498">2068</cx:pt>
          <cx:pt idx="11499">1889</cx:pt>
          <cx:pt idx="11500">616</cx:pt>
          <cx:pt idx="11501">655</cx:pt>
          <cx:pt idx="11502">836</cx:pt>
          <cx:pt idx="11503">552</cx:pt>
          <cx:pt idx="11504">591</cx:pt>
          <cx:pt idx="11505">1132</cx:pt>
          <cx:pt idx="11506">631</cx:pt>
          <cx:pt idx="11507">836</cx:pt>
          <cx:pt idx="11508">663</cx:pt>
          <cx:pt idx="11509">1008</cx:pt>
          <cx:pt idx="11510">1008</cx:pt>
          <cx:pt idx="11511">1459</cx:pt>
          <cx:pt idx="11512">813</cx:pt>
          <cx:pt idx="11513">1166</cx:pt>
          <cx:pt idx="11514">679</cx:pt>
          <cx:pt idx="11515">891</cx:pt>
          <cx:pt idx="11516">800</cx:pt>
          <cx:pt idx="11517">546</cx:pt>
          <cx:pt idx="11518">681</cx:pt>
          <cx:pt idx="11519">666</cx:pt>
          <cx:pt idx="11520">995</cx:pt>
          <cx:pt idx="11521">995</cx:pt>
          <cx:pt idx="11522">888</cx:pt>
          <cx:pt idx="11523">862</cx:pt>
          <cx:pt idx="11524">862</cx:pt>
          <cx:pt idx="11525">671</cx:pt>
          <cx:pt idx="11526">1428</cx:pt>
          <cx:pt idx="11527">1377</cx:pt>
          <cx:pt idx="11528">874</cx:pt>
          <cx:pt idx="11529">787</cx:pt>
          <cx:pt idx="11530">797</cx:pt>
          <cx:pt idx="11531">563</cx:pt>
          <cx:pt idx="11532">977</cx:pt>
          <cx:pt idx="11533">644</cx:pt>
          <cx:pt idx="11534">608</cx:pt>
          <cx:pt idx="11535">1328</cx:pt>
          <cx:pt idx="11536">779</cx:pt>
          <cx:pt idx="11537">779</cx:pt>
          <cx:pt idx="11538">503</cx:pt>
          <cx:pt idx="11539">621</cx:pt>
          <cx:pt idx="11540">837</cx:pt>
          <cx:pt idx="11541">837</cx:pt>
          <cx:pt idx="11542">1437</cx:pt>
          <cx:pt idx="11543">2262</cx:pt>
          <cx:pt idx="11544">712</cx:pt>
          <cx:pt idx="11545">679</cx:pt>
          <cx:pt idx="11546">679</cx:pt>
          <cx:pt idx="11547">736</cx:pt>
          <cx:pt idx="11548">957</cx:pt>
          <cx:pt idx="11549">846</cx:pt>
          <cx:pt idx="11550">655</cx:pt>
          <cx:pt idx="11551">797</cx:pt>
          <cx:pt idx="11552">797</cx:pt>
          <cx:pt idx="11553">1034</cx:pt>
          <cx:pt idx="11554">1117</cx:pt>
          <cx:pt idx="11555">813</cx:pt>
          <cx:pt idx="11556">1168</cx:pt>
          <cx:pt idx="11557">969</cx:pt>
          <cx:pt idx="11558">759</cx:pt>
          <cx:pt idx="11559">921</cx:pt>
          <cx:pt idx="11560">1183</cx:pt>
          <cx:pt idx="11561">1183</cx:pt>
          <cx:pt idx="11562">881</cx:pt>
          <cx:pt idx="11563">2000</cx:pt>
          <cx:pt idx="11564">817</cx:pt>
          <cx:pt idx="11565">711</cx:pt>
          <cx:pt idx="11566">1006</cx:pt>
          <cx:pt idx="11567">563</cx:pt>
          <cx:pt idx="11568">1104</cx:pt>
          <cx:pt idx="11569">640</cx:pt>
          <cx:pt idx="11570">983</cx:pt>
          <cx:pt idx="11571">1457</cx:pt>
          <cx:pt idx="11572">1360</cx:pt>
          <cx:pt idx="11573">1075</cx:pt>
          <cx:pt idx="11574">564</cx:pt>
          <cx:pt idx="11575">668</cx:pt>
          <cx:pt idx="11576">548</cx:pt>
          <cx:pt idx="11577">712</cx:pt>
          <cx:pt idx="11578">841</cx:pt>
          <cx:pt idx="11579">622</cx:pt>
          <cx:pt idx="11580">1132</cx:pt>
          <cx:pt idx="11581">1132</cx:pt>
          <cx:pt idx="11582">490</cx:pt>
          <cx:pt idx="11583">824</cx:pt>
          <cx:pt idx="11584">636</cx:pt>
          <cx:pt idx="11585">878</cx:pt>
          <cx:pt idx="11586">772</cx:pt>
          <cx:pt idx="11587">845</cx:pt>
          <cx:pt idx="11588">531</cx:pt>
          <cx:pt idx="11589">813</cx:pt>
          <cx:pt idx="11590">576</cx:pt>
          <cx:pt idx="11591">972</cx:pt>
          <cx:pt idx="11592">601</cx:pt>
          <cx:pt idx="11593">1075</cx:pt>
          <cx:pt idx="11594">548</cx:pt>
          <cx:pt idx="11595">516</cx:pt>
          <cx:pt idx="11596">636</cx:pt>
          <cx:pt idx="11597">899</cx:pt>
          <cx:pt idx="11598">897</cx:pt>
          <cx:pt idx="11599">900</cx:pt>
          <cx:pt idx="11600">1068</cx:pt>
          <cx:pt idx="11601">820</cx:pt>
          <cx:pt idx="11602">963</cx:pt>
          <cx:pt idx="11603">863</cx:pt>
          <cx:pt idx="11604">702</cx:pt>
          <cx:pt idx="11605">680</cx:pt>
          <cx:pt idx="11606">701</cx:pt>
          <cx:pt idx="11607">760</cx:pt>
          <cx:pt idx="11608">833</cx:pt>
          <cx:pt idx="11609">788</cx:pt>
          <cx:pt idx="11610">680</cx:pt>
          <cx:pt idx="11611">680</cx:pt>
          <cx:pt idx="11612">484</cx:pt>
          <cx:pt idx="11613">484</cx:pt>
          <cx:pt idx="11614">484</cx:pt>
          <cx:pt idx="11615">666</cx:pt>
          <cx:pt idx="11616">746</cx:pt>
          <cx:pt idx="11617">779</cx:pt>
          <cx:pt idx="11618">629</cx:pt>
          <cx:pt idx="11619">668</cx:pt>
          <cx:pt idx="11620">668</cx:pt>
          <cx:pt idx="11621">862</cx:pt>
          <cx:pt idx="11622">862</cx:pt>
          <cx:pt idx="11623">601</cx:pt>
          <cx:pt idx="11624">680</cx:pt>
          <cx:pt idx="11625">680</cx:pt>
          <cx:pt idx="11626">972</cx:pt>
          <cx:pt idx="11627">863</cx:pt>
          <cx:pt idx="11628">863</cx:pt>
          <cx:pt idx="11629">887</cx:pt>
          <cx:pt idx="11630">523</cx:pt>
          <cx:pt idx="11631">616</cx:pt>
          <cx:pt idx="11632">616</cx:pt>
          <cx:pt idx="11633">661</cx:pt>
          <cx:pt idx="11634">523</cx:pt>
          <cx:pt idx="11635">963</cx:pt>
          <cx:pt idx="11636">825</cx:pt>
          <cx:pt idx="11637">951</cx:pt>
          <cx:pt idx="11638">963</cx:pt>
          <cx:pt idx="11639">577</cx:pt>
          <cx:pt idx="11640">825</cx:pt>
          <cx:pt idx="11641">657</cx:pt>
          <cx:pt idx="11642">657</cx:pt>
          <cx:pt idx="11643">680</cx:pt>
          <cx:pt idx="11644">680</cx:pt>
          <cx:pt idx="11645">516</cx:pt>
          <cx:pt idx="11646">680</cx:pt>
          <cx:pt idx="11647">629</cx:pt>
          <cx:pt idx="11648">839</cx:pt>
          <cx:pt idx="11649">983</cx:pt>
          <cx:pt idx="11650">863</cx:pt>
          <cx:pt idx="11651">829</cx:pt>
          <cx:pt idx="11652">829</cx:pt>
          <cx:pt idx="11653">616</cx:pt>
          <cx:pt idx="11654">616</cx:pt>
          <cx:pt idx="11655">887</cx:pt>
          <cx:pt idx="11656">668</cx:pt>
          <cx:pt idx="11657">476</cx:pt>
          <cx:pt idx="11658">402</cx:pt>
          <cx:pt idx="11659">610</cx:pt>
          <cx:pt idx="11660">680</cx:pt>
          <cx:pt idx="11661">774</cx:pt>
          <cx:pt idx="11662">680</cx:pt>
          <cx:pt idx="11663">698</cx:pt>
          <cx:pt idx="11664">698</cx:pt>
          <cx:pt idx="11665">913</cx:pt>
          <cx:pt idx="11666">714</cx:pt>
          <cx:pt idx="11667">773</cx:pt>
          <cx:pt idx="11668">823</cx:pt>
          <cx:pt idx="11669">523</cx:pt>
          <cx:pt idx="11670">668</cx:pt>
          <cx:pt idx="11671">423</cx:pt>
          <cx:pt idx="11672">516</cx:pt>
          <cx:pt idx="11673">774</cx:pt>
          <cx:pt idx="11674">610</cx:pt>
          <cx:pt idx="11675">490</cx:pt>
          <cx:pt idx="11676">490</cx:pt>
          <cx:pt idx="11677">610</cx:pt>
          <cx:pt idx="11678">523</cx:pt>
          <cx:pt idx="11679">752</cx:pt>
          <cx:pt idx="11680">716</cx:pt>
          <cx:pt idx="11681">523</cx:pt>
          <cx:pt idx="11682">1068</cx:pt>
          <cx:pt idx="11683">405</cx:pt>
          <cx:pt idx="11684">657</cx:pt>
          <cx:pt idx="11685">616</cx:pt>
          <cx:pt idx="11686">527</cx:pt>
          <cx:pt idx="11687">680</cx:pt>
          <cx:pt idx="11688">680</cx:pt>
          <cx:pt idx="11689">680</cx:pt>
          <cx:pt idx="11690">680</cx:pt>
          <cx:pt idx="11691">769</cx:pt>
          <cx:pt idx="11692">712</cx:pt>
          <cx:pt idx="11693">546</cx:pt>
          <cx:pt idx="11694">1258</cx:pt>
          <cx:pt idx="11695">913</cx:pt>
          <cx:pt idx="11696">1035</cx:pt>
          <cx:pt idx="11697">1035</cx:pt>
          <cx:pt idx="11698">1035</cx:pt>
          <cx:pt idx="11699">913</cx:pt>
          <cx:pt idx="11700">1035</cx:pt>
          <cx:pt idx="11701">1035</cx:pt>
          <cx:pt idx="11702">800</cx:pt>
          <cx:pt idx="11703">502</cx:pt>
          <cx:pt idx="11704">657</cx:pt>
          <cx:pt idx="11705">527</cx:pt>
          <cx:pt idx="11706">527</cx:pt>
          <cx:pt idx="11707">679</cx:pt>
          <cx:pt idx="11708">527</cx:pt>
          <cx:pt idx="11709">834</cx:pt>
          <cx:pt idx="11710">546</cx:pt>
          <cx:pt idx="11711">839</cx:pt>
          <cx:pt idx="11712">601</cx:pt>
          <cx:pt idx="11713">402</cx:pt>
          <cx:pt idx="11714">636</cx:pt>
          <cx:pt idx="11715">1089</cx:pt>
          <cx:pt idx="11716">527</cx:pt>
          <cx:pt idx="11717">679</cx:pt>
          <cx:pt idx="11718">963</cx:pt>
          <cx:pt idx="11719">963</cx:pt>
          <cx:pt idx="11720">516</cx:pt>
          <cx:pt idx="11721">834</cx:pt>
          <cx:pt idx="11722">798</cx:pt>
          <cx:pt idx="11723">798</cx:pt>
          <cx:pt idx="11724">773</cx:pt>
          <cx:pt idx="11725">773</cx:pt>
          <cx:pt idx="11726">1036</cx:pt>
          <cx:pt idx="11727">411</cx:pt>
          <cx:pt idx="11728">502</cx:pt>
          <cx:pt idx="11729">631</cx:pt>
          <cx:pt idx="11730">668</cx:pt>
          <cx:pt idx="11731">668</cx:pt>
          <cx:pt idx="11732">680</cx:pt>
          <cx:pt idx="11733">821</cx:pt>
          <cx:pt idx="11734">821</cx:pt>
          <cx:pt idx="11735">963</cx:pt>
          <cx:pt idx="11736">963</cx:pt>
          <cx:pt idx="11737">1068</cx:pt>
          <cx:pt idx="11738">798</cx:pt>
          <cx:pt idx="11739">963</cx:pt>
          <cx:pt idx="11740">921</cx:pt>
          <cx:pt idx="11741">589</cx:pt>
          <cx:pt idx="11742">963</cx:pt>
          <cx:pt idx="11743">963</cx:pt>
          <cx:pt idx="11744">972</cx:pt>
          <cx:pt idx="11745">564</cx:pt>
          <cx:pt idx="11746">773</cx:pt>
          <cx:pt idx="11747">984</cx:pt>
          <cx:pt idx="11748">616</cx:pt>
          <cx:pt idx="11749">502</cx:pt>
          <cx:pt idx="11750">731</cx:pt>
          <cx:pt idx="11751">727</cx:pt>
          <cx:pt idx="11752">829</cx:pt>
          <cx:pt idx="11753">499</cx:pt>
          <cx:pt idx="11754">497</cx:pt>
          <cx:pt idx="11755">497</cx:pt>
          <cx:pt idx="11756">625</cx:pt>
          <cx:pt idx="11757">862</cx:pt>
          <cx:pt idx="11758">502</cx:pt>
          <cx:pt idx="11759">502</cx:pt>
          <cx:pt idx="11760">950</cx:pt>
          <cx:pt idx="11761">671</cx:pt>
          <cx:pt idx="11762">1089</cx:pt>
          <cx:pt idx="11763">863</cx:pt>
          <cx:pt idx="11764">1024</cx:pt>
          <cx:pt idx="11765">963</cx:pt>
          <cx:pt idx="11766">1068</cx:pt>
          <cx:pt idx="11767">563</cx:pt>
          <cx:pt idx="11768">680</cx:pt>
          <cx:pt idx="11769">680</cx:pt>
          <cx:pt idx="11770">576</cx:pt>
          <cx:pt idx="11771">680</cx:pt>
          <cx:pt idx="11772">516</cx:pt>
          <cx:pt idx="11773">680</cx:pt>
          <cx:pt idx="11774">947</cx:pt>
          <cx:pt idx="11775">1143</cx:pt>
          <cx:pt idx="11776">423</cx:pt>
          <cx:pt idx="11777">668</cx:pt>
          <cx:pt idx="11778">411</cx:pt>
          <cx:pt idx="11779">476</cx:pt>
          <cx:pt idx="11780">610</cx:pt>
          <cx:pt idx="11781">610</cx:pt>
          <cx:pt idx="11782">490</cx:pt>
          <cx:pt idx="11783">680</cx:pt>
          <cx:pt idx="11784">516</cx:pt>
          <cx:pt idx="11785">484</cx:pt>
          <cx:pt idx="11786">631</cx:pt>
          <cx:pt idx="11787">631</cx:pt>
          <cx:pt idx="11788">484</cx:pt>
          <cx:pt idx="11789">396</cx:pt>
          <cx:pt idx="11790">476</cx:pt>
          <cx:pt idx="11791">610</cx:pt>
          <cx:pt idx="11792">610</cx:pt>
          <cx:pt idx="11793">610</cx:pt>
          <cx:pt idx="11794">636</cx:pt>
          <cx:pt idx="11795">490</cx:pt>
          <cx:pt idx="11796">490</cx:pt>
          <cx:pt idx="11797">631</cx:pt>
          <cx:pt idx="11798">913</cx:pt>
          <cx:pt idx="11799">698</cx:pt>
          <cx:pt idx="11800">652</cx:pt>
          <cx:pt idx="11801">652</cx:pt>
          <cx:pt idx="11802">825</cx:pt>
          <cx:pt idx="11803">825</cx:pt>
          <cx:pt idx="11804">999</cx:pt>
          <cx:pt idx="11805">601</cx:pt>
          <cx:pt idx="11806">668</cx:pt>
          <cx:pt idx="11807">564</cx:pt>
          <cx:pt idx="11808">527</cx:pt>
          <cx:pt idx="11809">679</cx:pt>
          <cx:pt idx="11810">453</cx:pt>
          <cx:pt idx="11811">527</cx:pt>
          <cx:pt idx="11812">679</cx:pt>
          <cx:pt idx="11813">712</cx:pt>
          <cx:pt idx="11814">657</cx:pt>
          <cx:pt idx="11815">657</cx:pt>
          <cx:pt idx="11816">553</cx:pt>
          <cx:pt idx="11817">1302</cx:pt>
          <cx:pt idx="11818">731</cx:pt>
          <cx:pt idx="11819">502</cx:pt>
          <cx:pt idx="11820">502</cx:pt>
          <cx:pt idx="11821">657</cx:pt>
          <cx:pt idx="11822">902</cx:pt>
          <cx:pt idx="11823">874</cx:pt>
          <cx:pt idx="11824">921</cx:pt>
          <cx:pt idx="11825">714</cx:pt>
          <cx:pt idx="11826">497</cx:pt>
          <cx:pt idx="11827">523</cx:pt>
          <cx:pt idx="11828">527</cx:pt>
          <cx:pt idx="11829">679</cx:pt>
          <cx:pt idx="11830">794</cx:pt>
          <cx:pt idx="11831">1140</cx:pt>
          <cx:pt idx="11832">752</cx:pt>
          <cx:pt idx="11833">1266</cx:pt>
          <cx:pt idx="11834">1068</cx:pt>
          <cx:pt idx="11835">679</cx:pt>
          <cx:pt idx="11836">607</cx:pt>
          <cx:pt idx="11837">1089</cx:pt>
          <cx:pt idx="11838">863</cx:pt>
          <cx:pt idx="11839">671</cx:pt>
          <cx:pt idx="11840">502</cx:pt>
          <cx:pt idx="11841">821</cx:pt>
          <cx:pt idx="11842">668</cx:pt>
          <cx:pt idx="11843">773</cx:pt>
          <cx:pt idx="11844">963</cx:pt>
          <cx:pt idx="11845">845</cx:pt>
          <cx:pt idx="11846">972</cx:pt>
          <cx:pt idx="11847">610</cx:pt>
          <cx:pt idx="11848">863</cx:pt>
          <cx:pt idx="11849">863</cx:pt>
          <cx:pt idx="11850">671</cx:pt>
          <cx:pt idx="11851">671</cx:pt>
          <cx:pt idx="11852">769</cx:pt>
          <cx:pt idx="11853">679</cx:pt>
          <cx:pt idx="11854">712</cx:pt>
          <cx:pt idx="11855">839</cx:pt>
          <cx:pt idx="11856">668</cx:pt>
          <cx:pt idx="11857">959</cx:pt>
          <cx:pt idx="11858">839</cx:pt>
          <cx:pt idx="11859">601</cx:pt>
          <cx:pt idx="11860">839</cx:pt>
          <cx:pt idx="11861">975</cx:pt>
          <cx:pt idx="11862">863</cx:pt>
          <cx:pt idx="11863">913</cx:pt>
          <cx:pt idx="11864">913</cx:pt>
          <cx:pt idx="11865">813</cx:pt>
          <cx:pt idx="11866">813</cx:pt>
          <cx:pt idx="11867">677</cx:pt>
          <cx:pt idx="11868">817</cx:pt>
          <cx:pt idx="11869">629</cx:pt>
          <cx:pt idx="11870">521</cx:pt>
          <cx:pt idx="11871">862</cx:pt>
          <cx:pt idx="11872">886</cx:pt>
          <cx:pt idx="11873">679</cx:pt>
          <cx:pt idx="11874">679</cx:pt>
          <cx:pt idx="11875">1006</cx:pt>
          <cx:pt idx="11876">652</cx:pt>
          <cx:pt idx="11877">693</cx:pt>
          <cx:pt idx="11878">760</cx:pt>
          <cx:pt idx="11879">680</cx:pt>
          <cx:pt idx="11880">760</cx:pt>
          <cx:pt idx="11881">947</cx:pt>
          <cx:pt idx="11882">779</cx:pt>
          <cx:pt idx="11883">1479</cx:pt>
          <cx:pt idx="11884">1083</cx:pt>
          <cx:pt idx="11885">1236</cx:pt>
          <cx:pt idx="11886">552</cx:pt>
          <cx:pt idx="11887">984</cx:pt>
          <cx:pt idx="11888">984</cx:pt>
          <cx:pt idx="11889">1159</cx:pt>
          <cx:pt idx="11890">752</cx:pt>
          <cx:pt idx="11891">528</cx:pt>
          <cx:pt idx="11892">1342</cx:pt>
          <cx:pt idx="11893">846</cx:pt>
          <cx:pt idx="11894">834</cx:pt>
          <cx:pt idx="11895">591</cx:pt>
          <cx:pt idx="11896">657</cx:pt>
          <cx:pt idx="11897">827</cx:pt>
          <cx:pt idx="11898">731</cx:pt>
          <cx:pt idx="11899">841</cx:pt>
          <cx:pt idx="11900">731</cx:pt>
          <cx:pt idx="11901">502</cx:pt>
          <cx:pt idx="11902">760</cx:pt>
          <cx:pt idx="11903">752</cx:pt>
          <cx:pt idx="11904">679</cx:pt>
          <cx:pt idx="11905">671</cx:pt>
          <cx:pt idx="11906">527</cx:pt>
          <cx:pt idx="11907">1333</cx:pt>
          <cx:pt idx="11908">693</cx:pt>
          <cx:pt idx="11909">679</cx:pt>
          <cx:pt idx="11910">443</cx:pt>
          <cx:pt idx="11911">679</cx:pt>
          <cx:pt idx="11912">679</cx:pt>
          <cx:pt idx="11913">679</cx:pt>
          <cx:pt idx="11914">607</cx:pt>
          <cx:pt idx="11915">769</cx:pt>
          <cx:pt idx="11916">712</cx:pt>
          <cx:pt idx="11917">1168</cx:pt>
          <cx:pt idx="11918">679</cx:pt>
          <cx:pt idx="11919">671</cx:pt>
          <cx:pt idx="11920">863</cx:pt>
          <cx:pt idx="11921">863</cx:pt>
          <cx:pt idx="11922">995</cx:pt>
          <cx:pt idx="11923">845</cx:pt>
          <cx:pt idx="11924">845</cx:pt>
          <cx:pt idx="11925">1384</cx:pt>
          <cx:pt idx="11926">668</cx:pt>
          <cx:pt idx="11927">586</cx:pt>
          <cx:pt idx="11928">862</cx:pt>
          <cx:pt idx="11929">546</cx:pt>
          <cx:pt idx="11930">601</cx:pt>
          <cx:pt idx="11931">698</cx:pt>
          <cx:pt idx="11932">913</cx:pt>
          <cx:pt idx="11933">746</cx:pt>
          <cx:pt idx="11934">913</cx:pt>
          <cx:pt idx="11935">980</cx:pt>
          <cx:pt idx="11936">773</cx:pt>
          <cx:pt idx="11937">769</cx:pt>
          <cx:pt idx="11938">468</cx:pt>
          <cx:pt idx="11939">746</cx:pt>
          <cx:pt idx="11940">1035</cx:pt>
          <cx:pt idx="11941">1035</cx:pt>
          <cx:pt idx="11942">661</cx:pt>
          <cx:pt idx="11943">769</cx:pt>
          <cx:pt idx="11944">661</cx:pt>
          <cx:pt idx="11945">527</cx:pt>
          <cx:pt idx="11946">661</cx:pt>
          <cx:pt idx="11947">661</cx:pt>
          <cx:pt idx="11948">661</cx:pt>
          <cx:pt idx="11949">845</cx:pt>
          <cx:pt idx="11950">769</cx:pt>
          <cx:pt idx="11951">705</cx:pt>
          <cx:pt idx="11952">476</cx:pt>
          <cx:pt idx="11953">610</cx:pt>
          <cx:pt idx="11954">863</cx:pt>
          <cx:pt idx="11955">769</cx:pt>
          <cx:pt idx="11956">714</cx:pt>
          <cx:pt idx="11957">564</cx:pt>
          <cx:pt idx="11958">913</cx:pt>
          <cx:pt idx="11959">913</cx:pt>
          <cx:pt idx="11960">698</cx:pt>
          <cx:pt idx="11961">1231</cx:pt>
          <cx:pt idx="11962">668</cx:pt>
          <cx:pt idx="11963">668</cx:pt>
          <cx:pt idx="11964">731</cx:pt>
          <cx:pt idx="11965">502</cx:pt>
          <cx:pt idx="11966">668</cx:pt>
          <cx:pt idx="11967">657</cx:pt>
          <cx:pt idx="11968">631</cx:pt>
          <cx:pt idx="11969">484</cx:pt>
          <cx:pt idx="11970">484</cx:pt>
          <cx:pt idx="11971">685</cx:pt>
          <cx:pt idx="11972">1033</cx:pt>
          <cx:pt idx="11973">631</cx:pt>
          <cx:pt idx="11974">1178</cx:pt>
          <cx:pt idx="11975">702</cx:pt>
          <cx:pt idx="11976">698</cx:pt>
          <cx:pt idx="11977">1017</cx:pt>
          <cx:pt idx="11978">561</cx:pt>
          <cx:pt idx="11979">773</cx:pt>
          <cx:pt idx="11980">701</cx:pt>
          <cx:pt idx="11981">576</cx:pt>
          <cx:pt idx="11982">680</cx:pt>
          <cx:pt idx="11983">523</cx:pt>
          <cx:pt idx="11984">668</cx:pt>
          <cx:pt idx="11985">1188</cx:pt>
          <cx:pt idx="11986">947</cx:pt>
          <cx:pt idx="11987">685</cx:pt>
          <cx:pt idx="11988">731</cx:pt>
          <cx:pt idx="11989">657</cx:pt>
          <cx:pt idx="11990">657</cx:pt>
          <cx:pt idx="11991">502</cx:pt>
          <cx:pt idx="11992">657</cx:pt>
          <cx:pt idx="11993">963</cx:pt>
          <cx:pt idx="11994">862</cx:pt>
          <cx:pt idx="11995">862</cx:pt>
          <cx:pt idx="11996">601</cx:pt>
          <cx:pt idx="11997">601</cx:pt>
          <cx:pt idx="11998">839</cx:pt>
          <cx:pt idx="11999">423</cx:pt>
          <cx:pt idx="12000">668</cx:pt>
          <cx:pt idx="12001">1644</cx:pt>
          <cx:pt idx="12002">873</cx:pt>
          <cx:pt idx="12003">744</cx:pt>
          <cx:pt idx="12004">1083</cx:pt>
          <cx:pt idx="12005">685</cx:pt>
          <cx:pt idx="12006">668</cx:pt>
          <cx:pt idx="12007">823</cx:pt>
          <cx:pt idx="12008">380</cx:pt>
          <cx:pt idx="12009">731</cx:pt>
          <cx:pt idx="12010">657</cx:pt>
          <cx:pt idx="12011">788</cx:pt>
          <cx:pt idx="12012">840</cx:pt>
          <cx:pt idx="12013">1149</cx:pt>
          <cx:pt idx="12014">423</cx:pt>
          <cx:pt idx="12015">423</cx:pt>
          <cx:pt idx="12016">862</cx:pt>
          <cx:pt idx="12017">629</cx:pt>
          <cx:pt idx="12018">862</cx:pt>
          <cx:pt idx="12019">523</cx:pt>
          <cx:pt idx="12020">668</cx:pt>
          <cx:pt idx="12021">1481</cx:pt>
          <cx:pt idx="12022">744</cx:pt>
          <cx:pt idx="12023">655</cx:pt>
          <cx:pt idx="12024">829</cx:pt>
          <cx:pt idx="12025">468</cx:pt>
          <cx:pt idx="12026">712</cx:pt>
          <cx:pt idx="12027">680</cx:pt>
          <cx:pt idx="12028">497</cx:pt>
          <cx:pt idx="12029">731</cx:pt>
          <cx:pt idx="12030">546</cx:pt>
          <cx:pt idx="12031">680</cx:pt>
          <cx:pt idx="12032">516</cx:pt>
          <cx:pt idx="12033">484</cx:pt>
          <cx:pt idx="12034">484</cx:pt>
          <cx:pt idx="12035">484</cx:pt>
          <cx:pt idx="12036">700</cx:pt>
          <cx:pt idx="12037">610</cx:pt>
          <cx:pt idx="12038">610</cx:pt>
          <cx:pt idx="12039">790</cx:pt>
          <cx:pt idx="12040">693</cx:pt>
          <cx:pt idx="12041">825</cx:pt>
          <cx:pt idx="12042">825</cx:pt>
          <cx:pt idx="12043">825</cx:pt>
          <cx:pt idx="12044">825</cx:pt>
          <cx:pt idx="12045">629</cx:pt>
          <cx:pt idx="12046">629</cx:pt>
          <cx:pt idx="12047">680</cx:pt>
          <cx:pt idx="12048">913</cx:pt>
          <cx:pt idx="12049">1035</cx:pt>
          <cx:pt idx="12050">823</cx:pt>
          <cx:pt idx="12051">668</cx:pt>
          <cx:pt idx="12052">963</cx:pt>
          <cx:pt idx="12053">876</cx:pt>
          <cx:pt idx="12054">862</cx:pt>
          <cx:pt idx="12055">1644</cx:pt>
          <cx:pt idx="12056">869</cx:pt>
          <cx:pt idx="12057">918</cx:pt>
          <cx:pt idx="12058">679</cx:pt>
          <cx:pt idx="12059">527</cx:pt>
          <cx:pt idx="12060">679</cx:pt>
          <cx:pt idx="12061">527</cx:pt>
          <cx:pt idx="12062">679</cx:pt>
          <cx:pt idx="12063">576</cx:pt>
          <cx:pt idx="12064">863</cx:pt>
          <cx:pt idx="12065">671</cx:pt>
          <cx:pt idx="12066">502</cx:pt>
          <cx:pt idx="12067">657</cx:pt>
          <cx:pt idx="12068">769</cx:pt>
          <cx:pt idx="12069">1190</cx:pt>
          <cx:pt idx="12070">746</cx:pt>
          <cx:pt idx="12071">607</cx:pt>
          <cx:pt idx="12072">773</cx:pt>
          <cx:pt idx="12073">773</cx:pt>
          <cx:pt idx="12074">622</cx:pt>
          <cx:pt idx="12075">622</cx:pt>
          <cx:pt idx="12076">622</cx:pt>
          <cx:pt idx="12077">622</cx:pt>
          <cx:pt idx="12078">622</cx:pt>
          <cx:pt idx="12079">798</cx:pt>
          <cx:pt idx="12080">622</cx:pt>
          <cx:pt idx="12081">622</cx:pt>
          <cx:pt idx="12082">622</cx:pt>
          <cx:pt idx="12083">661</cx:pt>
          <cx:pt idx="12084">679</cx:pt>
          <cx:pt idx="12085">845</cx:pt>
          <cx:pt idx="12086">658</cx:pt>
          <cx:pt idx="12087">564</cx:pt>
          <cx:pt idx="12088">984</cx:pt>
          <cx:pt idx="12089">752</cx:pt>
          <cx:pt idx="12090">752</cx:pt>
          <cx:pt idx="12091">752</cx:pt>
          <cx:pt idx="12092">668</cx:pt>
          <cx:pt idx="12093">552</cx:pt>
          <cx:pt idx="12094">668</cx:pt>
          <cx:pt idx="12095">652</cx:pt>
          <cx:pt idx="12096">528</cx:pt>
          <cx:pt idx="12097">825</cx:pt>
          <cx:pt idx="12098">947</cx:pt>
          <cx:pt idx="12099">863</cx:pt>
          <cx:pt idx="12100">610</cx:pt>
          <cx:pt idx="12101">705</cx:pt>
          <cx:pt idx="12102">402</cx:pt>
          <cx:pt idx="12103">490</cx:pt>
          <cx:pt idx="12104">700</cx:pt>
          <cx:pt idx="12105">576</cx:pt>
          <cx:pt idx="12106">666</cx:pt>
          <cx:pt idx="12107">652</cx:pt>
          <cx:pt idx="12108">528</cx:pt>
          <cx:pt idx="12109">1701</cx:pt>
          <cx:pt idx="12110">700</cx:pt>
          <cx:pt idx="12111">902</cx:pt>
          <cx:pt idx="12112">902</cx:pt>
          <cx:pt idx="12113">554</cx:pt>
          <cx:pt idx="12114">554</cx:pt>
          <cx:pt idx="12115">657</cx:pt>
          <cx:pt idx="12116">798</cx:pt>
          <cx:pt idx="12117">640</cx:pt>
          <cx:pt idx="12118">839</cx:pt>
          <cx:pt idx="12119">1436</cx:pt>
          <cx:pt idx="12120">465</cx:pt>
          <cx:pt idx="12121">736</cx:pt>
          <cx:pt idx="12122">779</cx:pt>
          <cx:pt idx="12123">760</cx:pt>
          <cx:pt idx="12124">803</cx:pt>
          <cx:pt idx="12125">631</cx:pt>
          <cx:pt idx="12126">631</cx:pt>
          <cx:pt idx="12127">746</cx:pt>
          <cx:pt idx="12128">773</cx:pt>
          <cx:pt idx="12129">846</cx:pt>
          <cx:pt idx="12130">490</cx:pt>
          <cx:pt idx="12131">947</cx:pt>
          <cx:pt idx="12132">963</cx:pt>
          <cx:pt idx="12133">866</cx:pt>
          <cx:pt idx="12134">620</cx:pt>
          <cx:pt idx="12135">679</cx:pt>
          <cx:pt idx="12136">607</cx:pt>
          <cx:pt idx="12137">752</cx:pt>
          <cx:pt idx="12138">798</cx:pt>
          <cx:pt idx="12139">923</cx:pt>
          <cx:pt idx="12140">548</cx:pt>
          <cx:pt idx="12141">529</cx:pt>
          <cx:pt idx="12142">997</cx:pt>
          <cx:pt idx="12143">997</cx:pt>
          <cx:pt idx="12144">610</cx:pt>
          <cx:pt idx="12145">610</cx:pt>
          <cx:pt idx="12146">736</cx:pt>
          <cx:pt idx="12147">694</cx:pt>
          <cx:pt idx="12148">1168</cx:pt>
          <cx:pt idx="12149">546</cx:pt>
          <cx:pt idx="12150">693</cx:pt>
          <cx:pt idx="12151">800</cx:pt>
          <cx:pt idx="12152">636</cx:pt>
          <cx:pt idx="12153">714</cx:pt>
          <cx:pt idx="12154">1121</cx:pt>
          <cx:pt idx="12155">886</cx:pt>
          <cx:pt idx="12156">863</cx:pt>
          <cx:pt idx="12157">700</cx:pt>
          <cx:pt idx="12158">863</cx:pt>
          <cx:pt idx="12159">671</cx:pt>
          <cx:pt idx="12160">776</cx:pt>
          <cx:pt idx="12161">1068</cx:pt>
          <cx:pt idx="12162">661</cx:pt>
          <cx:pt idx="12163">661</cx:pt>
          <cx:pt idx="12164">972</cx:pt>
          <cx:pt idx="12165">607</cx:pt>
          <cx:pt idx="12166">607</cx:pt>
          <cx:pt idx="12167">834</cx:pt>
          <cx:pt idx="12168">607</cx:pt>
          <cx:pt idx="12169">773</cx:pt>
          <cx:pt idx="12170">607</cx:pt>
          <cx:pt idx="12171">959</cx:pt>
          <cx:pt idx="12172">622</cx:pt>
          <cx:pt idx="12173">622</cx:pt>
          <cx:pt idx="12174">680</cx:pt>
          <cx:pt idx="12175">680</cx:pt>
          <cx:pt idx="12176">1121</cx:pt>
          <cx:pt idx="12177">1328</cx:pt>
          <cx:pt idx="12178">657</cx:pt>
          <cx:pt idx="12179">502</cx:pt>
          <cx:pt idx="12180">546</cx:pt>
          <cx:pt idx="12181">825</cx:pt>
          <cx:pt idx="12182">800</cx:pt>
          <cx:pt idx="12183">521</cx:pt>
          <cx:pt idx="12184">862</cx:pt>
          <cx:pt idx="12185">629</cx:pt>
          <cx:pt idx="12186">886</cx:pt>
          <cx:pt idx="12187">886</cx:pt>
          <cx:pt idx="12188">1140</cx:pt>
          <cx:pt idx="12189">1513</cx:pt>
          <cx:pt idx="12190">746</cx:pt>
          <cx:pt idx="12191">879</cx:pt>
          <cx:pt idx="12192">879</cx:pt>
          <cx:pt idx="12193">886</cx:pt>
          <cx:pt idx="12194">972</cx:pt>
          <cx:pt idx="12195">1035</cx:pt>
          <cx:pt idx="12196">1035</cx:pt>
          <cx:pt idx="12197">913</cx:pt>
          <cx:pt idx="12198">1068</cx:pt>
          <cx:pt idx="12199">668</cx:pt>
          <cx:pt idx="12200">668</cx:pt>
          <cx:pt idx="12201">476</cx:pt>
          <cx:pt idx="12202">793</cx:pt>
          <cx:pt idx="12203">785</cx:pt>
          <cx:pt idx="12204">528</cx:pt>
          <cx:pt idx="12205">750</cx:pt>
          <cx:pt idx="12206">1095</cx:pt>
          <cx:pt idx="12207">705</cx:pt>
          <cx:pt idx="12208">825</cx:pt>
          <cx:pt idx="12209">951</cx:pt>
          <cx:pt idx="12210">476</cx:pt>
          <cx:pt idx="12211">863</cx:pt>
          <cx:pt idx="12212">863</cx:pt>
          <cx:pt idx="12213">863</cx:pt>
          <cx:pt idx="12214">610</cx:pt>
          <cx:pt idx="12215">636</cx:pt>
          <cx:pt idx="12216">476</cx:pt>
          <cx:pt idx="12217">705</cx:pt>
          <cx:pt idx="12218">610</cx:pt>
          <cx:pt idx="12219">825</cx:pt>
          <cx:pt idx="12220">714</cx:pt>
          <cx:pt idx="12221">671</cx:pt>
          <cx:pt idx="12222">504</cx:pt>
          <cx:pt idx="12223">666</cx:pt>
          <cx:pt idx="12224">679</cx:pt>
          <cx:pt idx="12225">760</cx:pt>
          <cx:pt idx="12226">963</cx:pt>
          <cx:pt idx="12227">963</cx:pt>
          <cx:pt idx="12228">679</cx:pt>
          <cx:pt idx="12229">853</cx:pt>
          <cx:pt idx="12230">798</cx:pt>
          <cx:pt idx="12231">531</cx:pt>
          <cx:pt idx="12232">963</cx:pt>
          <cx:pt idx="12233">1140</cx:pt>
          <cx:pt idx="12234">1121</cx:pt>
          <cx:pt idx="12235">779</cx:pt>
          <cx:pt idx="12236">773</cx:pt>
          <cx:pt idx="12237">913</cx:pt>
          <cx:pt idx="12238">631</cx:pt>
          <cx:pt idx="12239">712</cx:pt>
          <cx:pt idx="12240">1095</cx:pt>
          <cx:pt idx="12241">1328</cx:pt>
          <cx:pt idx="12242">1095</cx:pt>
          <cx:pt idx="12243">1095</cx:pt>
          <cx:pt idx="12244">773</cx:pt>
          <cx:pt idx="12245">607</cx:pt>
          <cx:pt idx="12246">607</cx:pt>
          <cx:pt idx="12247">919</cx:pt>
          <cx:pt idx="12248">962</cx:pt>
          <cx:pt idx="12249">552</cx:pt>
          <cx:pt idx="12250">663</cx:pt>
          <cx:pt idx="12251">823</cx:pt>
          <cx:pt idx="12252">668</cx:pt>
          <cx:pt idx="12253">564</cx:pt>
          <cx:pt idx="12254">886</cx:pt>
          <cx:pt idx="12255">746</cx:pt>
          <cx:pt idx="12256">610</cx:pt>
          <cx:pt idx="12257">680</cx:pt>
          <cx:pt idx="12258">821</cx:pt>
          <cx:pt idx="12259">668</cx:pt>
          <cx:pt idx="12260">774</cx:pt>
          <cx:pt idx="12261">712</cx:pt>
          <cx:pt idx="12262">963</cx:pt>
          <cx:pt idx="12263">1068</cx:pt>
          <cx:pt idx="12264">963</cx:pt>
          <cx:pt idx="12265">963</cx:pt>
          <cx:pt idx="12266">798</cx:pt>
          <cx:pt idx="12267">788</cx:pt>
          <cx:pt idx="12268">921</cx:pt>
          <cx:pt idx="12269">679</cx:pt>
          <cx:pt idx="12270">527</cx:pt>
          <cx:pt idx="12271">679</cx:pt>
          <cx:pt idx="12272">679</cx:pt>
          <cx:pt idx="12273">610</cx:pt>
          <cx:pt idx="12274">951</cx:pt>
          <cx:pt idx="12275">610</cx:pt>
          <cx:pt idx="12276">705</cx:pt>
          <cx:pt idx="12277">698</cx:pt>
          <cx:pt idx="12278">668</cx:pt>
          <cx:pt idx="12279">834</cx:pt>
          <cx:pt idx="12280">836</cx:pt>
          <cx:pt idx="12281">663</cx:pt>
          <cx:pt idx="12282">552</cx:pt>
          <cx:pt idx="12283">679</cx:pt>
          <cx:pt idx="12284">679</cx:pt>
          <cx:pt idx="12285">788</cx:pt>
          <cx:pt idx="12286">527</cx:pt>
          <cx:pt idx="12287">862</cx:pt>
          <cx:pt idx="12288">629</cx:pt>
          <cx:pt idx="12289">629</cx:pt>
          <cx:pt idx="12290">886</cx:pt>
          <cx:pt idx="12291">1159</cx:pt>
          <cx:pt idx="12292">516</cx:pt>
          <cx:pt idx="12293">476</cx:pt>
          <cx:pt idx="12294">631</cx:pt>
          <cx:pt idx="12295">769</cx:pt>
          <cx:pt idx="12296">616</cx:pt>
          <cx:pt idx="12297">594</cx:pt>
          <cx:pt idx="12298">863</cx:pt>
          <cx:pt idx="12299">863</cx:pt>
          <cx:pt idx="12300">661</cx:pt>
          <cx:pt idx="12301">661</cx:pt>
          <cx:pt idx="12302">845</cx:pt>
          <cx:pt idx="12303">972</cx:pt>
          <cx:pt idx="12304">840</cx:pt>
          <cx:pt idx="12305">840</cx:pt>
          <cx:pt idx="12306">629</cx:pt>
          <cx:pt idx="12307">655</cx:pt>
          <cx:pt idx="12308">760</cx:pt>
          <cx:pt idx="12309">680</cx:pt>
          <cx:pt idx="12310">668</cx:pt>
          <cx:pt idx="12311">683</cx:pt>
          <cx:pt idx="12312">1132</cx:pt>
          <cx:pt idx="12313">874</cx:pt>
          <cx:pt idx="12314">840</cx:pt>
          <cx:pt idx="12315">921</cx:pt>
          <cx:pt idx="12316">702</cx:pt>
          <cx:pt idx="12317">947</cx:pt>
          <cx:pt idx="12318">702</cx:pt>
          <cx:pt idx="12319">573</cx:pt>
          <cx:pt idx="12320">680</cx:pt>
          <cx:pt idx="12321">453</cx:pt>
          <cx:pt idx="12322">679</cx:pt>
          <cx:pt idx="12323">679</cx:pt>
          <cx:pt idx="12324">679</cx:pt>
          <cx:pt idx="12325">679</cx:pt>
          <cx:pt idx="12326">840</cx:pt>
          <cx:pt idx="12327">1121</cx:pt>
          <cx:pt idx="12328">821</cx:pt>
          <cx:pt idx="12329">679</cx:pt>
          <cx:pt idx="12330">502</cx:pt>
          <cx:pt idx="12331">661</cx:pt>
          <cx:pt idx="12332">845</cx:pt>
          <cx:pt idx="12333">516</cx:pt>
          <cx:pt idx="12334">825</cx:pt>
          <cx:pt idx="12335">668</cx:pt>
          <cx:pt idx="12336">465</cx:pt>
          <cx:pt idx="12337">658</cx:pt>
          <cx:pt idx="12338">731</cx:pt>
          <cx:pt idx="12339">679</cx:pt>
          <cx:pt idx="12340">484</cx:pt>
          <cx:pt idx="12341">698</cx:pt>
          <cx:pt idx="12342">631</cx:pt>
          <cx:pt idx="12343">923</cx:pt>
          <cx:pt idx="12344">1017</cx:pt>
          <cx:pt idx="12345">683</cx:pt>
          <cx:pt idx="12346">631</cx:pt>
          <cx:pt idx="12347">631</cx:pt>
          <cx:pt idx="12348">913</cx:pt>
          <cx:pt idx="12349">913</cx:pt>
          <cx:pt idx="12350">913</cx:pt>
          <cx:pt idx="12351">963</cx:pt>
          <cx:pt idx="12352">1068</cx:pt>
          <cx:pt idx="12353">1006</cx:pt>
          <cx:pt idx="12354">863</cx:pt>
          <cx:pt idx="12355">839</cx:pt>
          <cx:pt idx="12356">1436</cx:pt>
          <cx:pt idx="12357">679</cx:pt>
          <cx:pt idx="12358">680</cx:pt>
          <cx:pt idx="12359">680</cx:pt>
          <cx:pt idx="12360">593</cx:pt>
          <cx:pt idx="12361">874</cx:pt>
          <cx:pt idx="12362">863</cx:pt>
          <cx:pt idx="12363">863</cx:pt>
          <cx:pt idx="12364">601</cx:pt>
          <cx:pt idx="12365">999</cx:pt>
          <cx:pt idx="12366">629</cx:pt>
          <cx:pt idx="12367">774</cx:pt>
          <cx:pt idx="12368">825</cx:pt>
          <cx:pt idx="12369">913</cx:pt>
          <cx:pt idx="12370">1094</cx:pt>
          <cx:pt idx="12371">963</cx:pt>
          <cx:pt idx="12372">963</cx:pt>
          <cx:pt idx="12373">820</cx:pt>
          <cx:pt idx="12374">1006</cx:pt>
          <cx:pt idx="12375">694</cx:pt>
          <cx:pt idx="12376">972</cx:pt>
          <cx:pt idx="12377">886</cx:pt>
          <cx:pt idx="12378">886</cx:pt>
          <cx:pt idx="12379">680</cx:pt>
          <cx:pt idx="12380">680</cx:pt>
          <cx:pt idx="12381">774</cx:pt>
          <cx:pt idx="12382">680</cx:pt>
          <cx:pt idx="12383">760</cx:pt>
          <cx:pt idx="12384">516</cx:pt>
          <cx:pt idx="12385">668</cx:pt>
          <cx:pt idx="12386">881</cx:pt>
          <cx:pt idx="12387">679</cx:pt>
          <cx:pt idx="12388">657</cx:pt>
          <cx:pt idx="12389">502</cx:pt>
          <cx:pt idx="12390">862</cx:pt>
          <cx:pt idx="12391">886</cx:pt>
          <cx:pt idx="12392">548</cx:pt>
          <cx:pt idx="12393">769</cx:pt>
          <cx:pt idx="12394">527</cx:pt>
          <cx:pt idx="12395">884</cx:pt>
          <cx:pt idx="12396">679</cx:pt>
          <cx:pt idx="12397">984</cx:pt>
          <cx:pt idx="12398">963</cx:pt>
          <cx:pt idx="12399">820</cx:pt>
          <cx:pt idx="12400">1132</cx:pt>
          <cx:pt idx="12401">769</cx:pt>
          <cx:pt idx="12402">1140</cx:pt>
          <cx:pt idx="12403">779</cx:pt>
          <cx:pt idx="12404">668</cx:pt>
          <cx:pt idx="12405">947</cx:pt>
          <cx:pt idx="12406">1089</cx:pt>
          <cx:pt idx="12407">666</cx:pt>
          <cx:pt idx="12408">862</cx:pt>
          <cx:pt idx="12409">504</cx:pt>
          <cx:pt idx="12410">760</cx:pt>
          <cx:pt idx="12411">516</cx:pt>
          <cx:pt idx="12412">760</cx:pt>
          <cx:pt idx="12413">516</cx:pt>
          <cx:pt idx="12414">774</cx:pt>
          <cx:pt idx="12415">881</cx:pt>
          <cx:pt idx="12416">524</cx:pt>
          <cx:pt idx="12417">825</cx:pt>
          <cx:pt idx="12418">972</cx:pt>
          <cx:pt idx="12419">1258</cx:pt>
          <cx:pt idx="12420">701</cx:pt>
          <cx:pt idx="12421">823</cx:pt>
          <cx:pt idx="12422">1168</cx:pt>
          <cx:pt idx="12423">862</cx:pt>
          <cx:pt idx="12424">629</cx:pt>
          <cx:pt idx="12425">601</cx:pt>
          <cx:pt idx="12426">983</cx:pt>
          <cx:pt idx="12427">886</cx:pt>
          <cx:pt idx="12428">1115</cx:pt>
          <cx:pt idx="12429">679</cx:pt>
          <cx:pt idx="12430">548</cx:pt>
          <cx:pt idx="12431">712</cx:pt>
          <cx:pt idx="12432">620</cx:pt>
          <cx:pt idx="12433">610</cx:pt>
          <cx:pt idx="12434">636</cx:pt>
          <cx:pt idx="12435">863</cx:pt>
          <cx:pt idx="12436">685</cx:pt>
          <cx:pt idx="12437">1188</cx:pt>
          <cx:pt idx="12438">1644</cx:pt>
          <cx:pt idx="12439">823</cx:pt>
          <cx:pt idx="12440">823</cx:pt>
          <cx:pt idx="12441">552</cx:pt>
          <cx:pt idx="12442">731</cx:pt>
          <cx:pt idx="12443">823</cx:pt>
          <cx:pt idx="12444">823</cx:pt>
          <cx:pt idx="12445">1333</cx:pt>
          <cx:pt idx="12446">1541</cx:pt>
          <cx:pt idx="12447">731</cx:pt>
          <cx:pt idx="12448">668</cx:pt>
          <cx:pt idx="12449">668</cx:pt>
          <cx:pt idx="12450">879</cx:pt>
          <cx:pt idx="12451">863</cx:pt>
          <cx:pt idx="12452">972</cx:pt>
          <cx:pt idx="12453">788</cx:pt>
          <cx:pt idx="12454">668</cx:pt>
          <cx:pt idx="12455">668</cx:pt>
          <cx:pt idx="12456">984</cx:pt>
          <cx:pt idx="12457">984</cx:pt>
          <cx:pt idx="12458">714</cx:pt>
          <cx:pt idx="12459">712</cx:pt>
          <cx:pt idx="12460">476</cx:pt>
          <cx:pt idx="12461">657</cx:pt>
          <cx:pt idx="12462">1024</cx:pt>
          <cx:pt idx="12463">731</cx:pt>
          <cx:pt idx="12464">552</cx:pt>
          <cx:pt idx="12465">902</cx:pt>
          <cx:pt idx="12466">1436</cx:pt>
          <cx:pt idx="12467">1094</cx:pt>
          <cx:pt idx="12468">972</cx:pt>
          <cx:pt idx="12469">1258</cx:pt>
          <cx:pt idx="12470">834</cx:pt>
          <cx:pt idx="12471">502</cx:pt>
          <cx:pt idx="12472">502</cx:pt>
          <cx:pt idx="12473">524</cx:pt>
          <cx:pt idx="12474">476</cx:pt>
          <cx:pt idx="12475">705</cx:pt>
          <cx:pt idx="12476">610</cx:pt>
          <cx:pt idx="12477">714</cx:pt>
          <cx:pt idx="12478">1332</cx:pt>
          <cx:pt idx="12479">679</cx:pt>
          <cx:pt idx="12480">679</cx:pt>
          <cx:pt idx="12481">679</cx:pt>
          <cx:pt idx="12482">607</cx:pt>
          <cx:pt idx="12483">443</cx:pt>
          <cx:pt idx="12484">502</cx:pt>
          <cx:pt idx="12485">854</cx:pt>
          <cx:pt idx="12486">1436</cx:pt>
          <cx:pt idx="12487">661</cx:pt>
          <cx:pt idx="12488">657</cx:pt>
          <cx:pt idx="12489">655</cx:pt>
          <cx:pt idx="12490">1749</cx:pt>
          <cx:pt idx="12491">1055</cx:pt>
          <cx:pt idx="12492">813</cx:pt>
          <cx:pt idx="12493">1676</cx:pt>
          <cx:pt idx="12494">666</cx:pt>
          <cx:pt idx="12495">810</cx:pt>
          <cx:pt idx="12496">504</cx:pt>
          <cx:pt idx="12497">984</cx:pt>
          <cx:pt idx="12498">1084</cx:pt>
          <cx:pt idx="12499">581</cx:pt>
          <cx:pt idx="12500">984</cx:pt>
          <cx:pt idx="12501">629</cx:pt>
          <cx:pt idx="12502">862</cx:pt>
          <cx:pt idx="12503">629</cx:pt>
          <cx:pt idx="12504">680</cx:pt>
          <cx:pt idx="12505">999</cx:pt>
          <cx:pt idx="12506">862</cx:pt>
          <cx:pt idx="12507">862</cx:pt>
          <cx:pt idx="12508">629</cx:pt>
          <cx:pt idx="12509">680</cx:pt>
          <cx:pt idx="12510">999</cx:pt>
          <cx:pt idx="12511">521</cx:pt>
          <cx:pt idx="12512">680</cx:pt>
          <cx:pt idx="12513">680</cx:pt>
          <cx:pt idx="12514">680</cx:pt>
          <cx:pt idx="12515">862</cx:pt>
          <cx:pt idx="12516">999</cx:pt>
          <cx:pt idx="12517">668</cx:pt>
          <cx:pt idx="12518">772</cx:pt>
          <cx:pt idx="12519">610</cx:pt>
          <cx:pt idx="12520">402</cx:pt>
          <cx:pt idx="12521">476</cx:pt>
          <cx:pt idx="12522">769</cx:pt>
          <cx:pt idx="12523">679</cx:pt>
          <cx:pt idx="12524">886</cx:pt>
          <cx:pt idx="12525">963</cx:pt>
          <cx:pt idx="12526">752</cx:pt>
          <cx:pt idx="12527">947</cx:pt>
          <cx:pt idx="12528">684</cx:pt>
          <cx:pt idx="12529">869</cx:pt>
          <cx:pt idx="12530">869</cx:pt>
          <cx:pt idx="12531">918</cx:pt>
          <cx:pt idx="12532">610</cx:pt>
          <cx:pt idx="12533">984</cx:pt>
          <cx:pt idx="12534">636</cx:pt>
          <cx:pt idx="12535">1225</cx:pt>
          <cx:pt idx="12536">490</cx:pt>
          <cx:pt idx="12537">576</cx:pt>
          <cx:pt idx="12538">680</cx:pt>
          <cx:pt idx="12539">636</cx:pt>
          <cx:pt idx="12540">610</cx:pt>
          <cx:pt idx="12541">610</cx:pt>
          <cx:pt idx="12542">884</cx:pt>
          <cx:pt idx="12543">679</cx:pt>
          <cx:pt idx="12544">863</cx:pt>
          <cx:pt idx="12545">527</cx:pt>
          <cx:pt idx="12546">947</cx:pt>
          <cx:pt idx="12547">714</cx:pt>
          <cx:pt idx="12548">610</cx:pt>
          <cx:pt idx="12549">476</cx:pt>
          <cx:pt idx="12550">476</cx:pt>
          <cx:pt idx="12551">476</cx:pt>
          <cx:pt idx="12552">705</cx:pt>
          <cx:pt idx="12553">610</cx:pt>
          <cx:pt idx="12554">502</cx:pt>
          <cx:pt idx="12555">698</cx:pt>
          <cx:pt idx="12556">829</cx:pt>
          <cx:pt idx="12557">995</cx:pt>
          <cx:pt idx="12558">1035</cx:pt>
          <cx:pt idx="12559">657</cx:pt>
          <cx:pt idx="12560">679</cx:pt>
          <cx:pt idx="12561">527</cx:pt>
          <cx:pt idx="12562">712</cx:pt>
          <cx:pt idx="12563">679</cx:pt>
          <cx:pt idx="12564">823</cx:pt>
          <cx:pt idx="12565">919</cx:pt>
          <cx:pt idx="12566">959</cx:pt>
          <cx:pt idx="12567">552</cx:pt>
          <cx:pt idx="12568">801</cx:pt>
          <cx:pt idx="12569">622</cx:pt>
          <cx:pt idx="12570">833</cx:pt>
          <cx:pt idx="12571">833</cx:pt>
          <cx:pt idx="12572">833</cx:pt>
          <cx:pt idx="12573">593</cx:pt>
          <cx:pt idx="12574">713</cx:pt>
          <cx:pt idx="12575">713</cx:pt>
          <cx:pt idx="12576">713</cx:pt>
          <cx:pt idx="12577">668</cx:pt>
          <cx:pt idx="12578">668</cx:pt>
          <cx:pt idx="12579">668</cx:pt>
          <cx:pt idx="12580">668</cx:pt>
          <cx:pt idx="12581">502</cx:pt>
          <cx:pt idx="12582">823</cx:pt>
          <cx:pt idx="12583">823</cx:pt>
          <cx:pt idx="12584">668</cx:pt>
          <cx:pt idx="12585">629</cx:pt>
          <cx:pt idx="12586">516</cx:pt>
          <cx:pt idx="12587">685</cx:pt>
          <cx:pt idx="12588">1188</cx:pt>
          <cx:pt idx="12589">1188</cx:pt>
          <cx:pt idx="12590">610</cx:pt>
          <cx:pt idx="12591">876</cx:pt>
          <cx:pt idx="12592">668</cx:pt>
          <cx:pt idx="12593">769</cx:pt>
          <cx:pt idx="12594">679</cx:pt>
          <cx:pt idx="12595">679</cx:pt>
          <cx:pt idx="12596">657</cx:pt>
          <cx:pt idx="12597">972</cx:pt>
          <cx:pt idx="12598">913</cx:pt>
          <cx:pt idx="12599">680</cx:pt>
          <cx:pt idx="12600">680</cx:pt>
          <cx:pt idx="12601">863</cx:pt>
          <cx:pt idx="12602">484</cx:pt>
          <cx:pt idx="12603">657</cx:pt>
          <cx:pt idx="12604">712</cx:pt>
          <cx:pt idx="12605">840</cx:pt>
          <cx:pt idx="12606">963</cx:pt>
          <cx:pt idx="12607">680</cx:pt>
          <cx:pt idx="12608">680</cx:pt>
          <cx:pt idx="12609">436</cx:pt>
          <cx:pt idx="12610">576</cx:pt>
          <cx:pt idx="12611">828</cx:pt>
          <cx:pt idx="12612">519</cx:pt>
          <cx:pt idx="12613">947</cx:pt>
          <cx:pt idx="12614">680</cx:pt>
          <cx:pt idx="12615">527</cx:pt>
          <cx:pt idx="12616">679</cx:pt>
          <cx:pt idx="12617">1457</cx:pt>
          <cx:pt idx="12618">671</cx:pt>
          <cx:pt idx="12619">679</cx:pt>
          <cx:pt idx="12620">921</cx:pt>
          <cx:pt idx="12621">1380</cx:pt>
          <cx:pt idx="12622">657</cx:pt>
          <cx:pt idx="12623">1121</cx:pt>
          <cx:pt idx="12624">779</cx:pt>
          <cx:pt idx="12625">521</cx:pt>
          <cx:pt idx="12626">657</cx:pt>
          <cx:pt idx="12627">972</cx:pt>
          <cx:pt idx="12628">731</cx:pt>
          <cx:pt idx="12629">920</cx:pt>
          <cx:pt idx="12630">527</cx:pt>
          <cx:pt idx="12631">760</cx:pt>
          <cx:pt idx="12632">680</cx:pt>
          <cx:pt idx="12633">788</cx:pt>
          <cx:pt idx="12634">788</cx:pt>
          <cx:pt idx="12635">731</cx:pt>
          <cx:pt idx="12636">548</cx:pt>
          <cx:pt idx="12637">468</cx:pt>
          <cx:pt idx="12638">963</cx:pt>
          <cx:pt idx="12639">963</cx:pt>
          <cx:pt idx="12640">840</cx:pt>
          <cx:pt idx="12641">746</cx:pt>
          <cx:pt idx="12642">1006</cx:pt>
          <cx:pt idx="12643">863</cx:pt>
          <cx:pt idx="12644">829</cx:pt>
          <cx:pt idx="12645">1164</cx:pt>
          <cx:pt idx="12646">502</cx:pt>
          <cx:pt idx="12647">657</cx:pt>
          <cx:pt idx="12648">657</cx:pt>
          <cx:pt idx="12649">698</cx:pt>
          <cx:pt idx="12650">913</cx:pt>
          <cx:pt idx="12651">913</cx:pt>
          <cx:pt idx="12652">829</cx:pt>
          <cx:pt idx="12653">616</cx:pt>
          <cx:pt idx="12654">854</cx:pt>
          <cx:pt idx="12655">854</cx:pt>
          <cx:pt idx="12656">1017</cx:pt>
          <cx:pt idx="12657">1036</cx:pt>
          <cx:pt idx="12658">527</cx:pt>
          <cx:pt idx="12659">679</cx:pt>
          <cx:pt idx="12660">679</cx:pt>
          <cx:pt idx="12661">679</cx:pt>
          <cx:pt idx="12662">679</cx:pt>
          <cx:pt idx="12663">972</cx:pt>
          <cx:pt idx="12664">746</cx:pt>
          <cx:pt idx="12665">680</cx:pt>
          <cx:pt idx="12666">516</cx:pt>
          <cx:pt idx="12667">680</cx:pt>
          <cx:pt idx="12668">672</cx:pt>
          <cx:pt idx="12669">668</cx:pt>
          <cx:pt idx="12670">714</cx:pt>
          <cx:pt idx="12671">874</cx:pt>
          <cx:pt idx="12672">502</cx:pt>
          <cx:pt idx="12673">913</cx:pt>
          <cx:pt idx="12674">823</cx:pt>
          <cx:pt idx="12675">823</cx:pt>
          <cx:pt idx="12676">836</cx:pt>
          <cx:pt idx="12677">663</cx:pt>
          <cx:pt idx="12678">840</cx:pt>
          <cx:pt idx="12679">840</cx:pt>
          <cx:pt idx="12680">629</cx:pt>
          <cx:pt idx="12681">1035</cx:pt>
          <cx:pt idx="12682">1035</cx:pt>
          <cx:pt idx="12683">678</cx:pt>
          <cx:pt idx="12684">779</cx:pt>
          <cx:pt idx="12685">779</cx:pt>
          <cx:pt idx="12686">779</cx:pt>
          <cx:pt idx="12687">680</cx:pt>
          <cx:pt idx="12688">680</cx:pt>
          <cx:pt idx="12689">680</cx:pt>
          <cx:pt idx="12690">548</cx:pt>
          <cx:pt idx="12691">825</cx:pt>
          <cx:pt idx="12692">528</cx:pt>
          <cx:pt idx="12693">714</cx:pt>
          <cx:pt idx="12694">668</cx:pt>
          <cx:pt idx="12695">423</cx:pt>
          <cx:pt idx="12696">679</cx:pt>
          <cx:pt idx="12697">829</cx:pt>
          <cx:pt idx="12698">616</cx:pt>
          <cx:pt idx="12699">823</cx:pt>
          <cx:pt idx="12700">502</cx:pt>
          <cx:pt idx="12701">668</cx:pt>
          <cx:pt idx="12702">668</cx:pt>
          <cx:pt idx="12703">700</cx:pt>
          <cx:pt idx="12704">679</cx:pt>
          <cx:pt idx="12705">679</cx:pt>
          <cx:pt idx="12706">712</cx:pt>
          <cx:pt idx="12707">527</cx:pt>
          <cx:pt idx="12708">769</cx:pt>
          <cx:pt idx="12709">527</cx:pt>
          <cx:pt idx="12710">984</cx:pt>
          <cx:pt idx="12711">862</cx:pt>
          <cx:pt idx="12712">610</cx:pt>
          <cx:pt idx="12713">1159</cx:pt>
          <cx:pt idx="12714">752</cx:pt>
          <cx:pt idx="12715">1225</cx:pt>
          <cx:pt idx="12716">1042</cx:pt>
          <cx:pt idx="12717">490</cx:pt>
          <cx:pt idx="12718">1013</cx:pt>
          <cx:pt idx="12719">1013</cx:pt>
          <cx:pt idx="12720">680</cx:pt>
          <cx:pt idx="12721">680</cx:pt>
          <cx:pt idx="12722">516</cx:pt>
          <cx:pt idx="12723">774</cx:pt>
          <cx:pt idx="12724">623</cx:pt>
          <cx:pt idx="12725">502</cx:pt>
          <cx:pt idx="12726">484</cx:pt>
          <cx:pt idx="12727">963</cx:pt>
          <cx:pt idx="12728">825</cx:pt>
          <cx:pt idx="12729">862</cx:pt>
          <cx:pt idx="12730">504</cx:pt>
          <cx:pt idx="12731">685</cx:pt>
          <cx:pt idx="12732">685</cx:pt>
          <cx:pt idx="12733">923</cx:pt>
          <cx:pt idx="12734">712</cx:pt>
          <cx:pt idx="12735">1115</cx:pt>
          <cx:pt idx="12736">746</cx:pt>
          <cx:pt idx="12737">746</cx:pt>
          <cx:pt idx="12738">680</cx:pt>
          <cx:pt idx="12739">712</cx:pt>
          <cx:pt idx="12740">548</cx:pt>
          <cx:pt idx="12741">972</cx:pt>
          <cx:pt idx="12742">698</cx:pt>
          <cx:pt idx="12743">1457</cx:pt>
          <cx:pt idx="12744">679</cx:pt>
          <cx:pt idx="12745">423</cx:pt>
          <cx:pt idx="12746">668</cx:pt>
          <cx:pt idx="12747">680</cx:pt>
          <cx:pt idx="12748">516</cx:pt>
          <cx:pt idx="12749">788</cx:pt>
          <cx:pt idx="12750">827</cx:pt>
          <cx:pt idx="12751">591</cx:pt>
          <cx:pt idx="12752">576</cx:pt>
          <cx:pt idx="12753">963</cx:pt>
          <cx:pt idx="12754">760</cx:pt>
          <cx:pt idx="12755">916</cx:pt>
          <cx:pt idx="12756">746</cx:pt>
          <cx:pt idx="12757">1140</cx:pt>
          <cx:pt idx="12758">698</cx:pt>
          <cx:pt idx="12759">862</cx:pt>
          <cx:pt idx="12760">839</cx:pt>
          <cx:pt idx="12761">680</cx:pt>
          <cx:pt idx="12762">1094</cx:pt>
          <cx:pt idx="12763">760</cx:pt>
          <cx:pt idx="12764">1107</cx:pt>
          <cx:pt idx="12765">879</cx:pt>
          <cx:pt idx="12766">1513</cx:pt>
          <cx:pt idx="12767">834</cx:pt>
          <cx:pt idx="12768">834</cx:pt>
          <cx:pt idx="12769">684</cx:pt>
          <cx:pt idx="12770">468</cx:pt>
          <cx:pt idx="12771">827</cx:pt>
          <cx:pt idx="12772">773</cx:pt>
          <cx:pt idx="12773">714</cx:pt>
          <cx:pt idx="12774">1672</cx:pt>
          <cx:pt idx="12775">563</cx:pt>
          <cx:pt idx="12776">1132</cx:pt>
          <cx:pt idx="12777">1006</cx:pt>
          <cx:pt idx="12778">773</cx:pt>
          <cx:pt idx="12779">650</cx:pt>
          <cx:pt idx="12780">1035</cx:pt>
          <cx:pt idx="12781">655</cx:pt>
          <cx:pt idx="12782">655</cx:pt>
          <cx:pt idx="12783">983</cx:pt>
          <cx:pt idx="12784">1121</cx:pt>
          <cx:pt idx="12785">983</cx:pt>
          <cx:pt idx="12786">590</cx:pt>
          <cx:pt idx="12787">984</cx:pt>
          <cx:pt idx="12788">591</cx:pt>
          <cx:pt idx="12789">713</cx:pt>
          <cx:pt idx="12790">668</cx:pt>
          <cx:pt idx="12791">713</cx:pt>
          <cx:pt idx="12792">712</cx:pt>
          <cx:pt idx="12793">912</cx:pt>
          <cx:pt idx="12794">886</cx:pt>
          <cx:pt idx="12795">1361</cx:pt>
          <cx:pt idx="12796">863</cx:pt>
          <cx:pt idx="12797">788</cx:pt>
          <cx:pt idx="12798">529</cx:pt>
          <cx:pt idx="12799">527</cx:pt>
          <cx:pt idx="12800">679</cx:pt>
          <cx:pt idx="12801">652</cx:pt>
          <cx:pt idx="12802">938</cx:pt>
          <cx:pt idx="12803">1148</cx:pt>
          <cx:pt idx="12804">1363</cx:pt>
          <cx:pt idx="12805">854</cx:pt>
          <cx:pt idx="12806">2424</cx:pt>
          <cx:pt idx="12807">1870</cx:pt>
          <cx:pt idx="12808">2055</cx:pt>
          <cx:pt idx="12809">893</cx:pt>
          <cx:pt idx="12810">716</cx:pt>
          <cx:pt idx="12811">576</cx:pt>
          <cx:pt idx="12812">806</cx:pt>
          <cx:pt idx="12813">833</cx:pt>
          <cx:pt idx="12814">947</cx:pt>
          <cx:pt idx="12815">713</cx:pt>
          <cx:pt idx="12816">714</cx:pt>
          <cx:pt idx="12817">1280</cx:pt>
          <cx:pt idx="12818">2030</cx:pt>
          <cx:pt idx="12819">787</cx:pt>
          <cx:pt idx="12820">636</cx:pt>
          <cx:pt idx="12821">1272</cx:pt>
          <cx:pt idx="12822">1266</cx:pt>
          <cx:pt idx="12823">813</cx:pt>
          <cx:pt idx="12824">902</cx:pt>
          <cx:pt idx="12825">816</cx:pt>
          <cx:pt idx="12826">625</cx:pt>
          <cx:pt idx="12827">629</cx:pt>
          <cx:pt idx="12828">1094</cx:pt>
          <cx:pt idx="12829">1094</cx:pt>
          <cx:pt idx="12830">746</cx:pt>
          <cx:pt idx="12831">732</cx:pt>
          <cx:pt idx="12832">942</cx:pt>
          <cx:pt idx="12833">1532</cx:pt>
          <cx:pt idx="12834">879</cx:pt>
          <cx:pt idx="12835">997</cx:pt>
          <cx:pt idx="12836">1024</cx:pt>
          <cx:pt idx="12837">438</cx:pt>
          <cx:pt idx="12838">411</cx:pt>
          <cx:pt idx="12839">651</cx:pt>
          <cx:pt idx="12840">1031</cx:pt>
          <cx:pt idx="12841">837</cx:pt>
          <cx:pt idx="12842">1037</cx:pt>
          <cx:pt idx="12843">504</cx:pt>
          <cx:pt idx="12844">779</cx:pt>
          <cx:pt idx="12845">742</cx:pt>
          <cx:pt idx="12846">622</cx:pt>
          <cx:pt idx="12847">1242</cx:pt>
          <cx:pt idx="12848">837</cx:pt>
          <cx:pt idx="12849">1242</cx:pt>
          <cx:pt idx="12850">794</cx:pt>
          <cx:pt idx="12851">1017</cx:pt>
          <cx:pt idx="12852">682</cx:pt>
          <cx:pt idx="12853">483</cx:pt>
          <cx:pt idx="12854">834</cx:pt>
          <cx:pt idx="12855">563</cx:pt>
          <cx:pt idx="12856">874</cx:pt>
          <cx:pt idx="12857">1140</cx:pt>
          <cx:pt idx="12858">601</cx:pt>
          <cx:pt idx="12859">691</cx:pt>
          <cx:pt idx="12860">548</cx:pt>
          <cx:pt idx="12861">972</cx:pt>
          <cx:pt idx="12862">1152</cx:pt>
          <cx:pt idx="12863">1242</cx:pt>
          <cx:pt idx="12864">741</cx:pt>
          <cx:pt idx="12865">879</cx:pt>
          <cx:pt idx="12866">741</cx:pt>
          <cx:pt idx="12867">815</cx:pt>
          <cx:pt idx="12868">1537</cx:pt>
          <cx:pt idx="12869">521</cx:pt>
          <cx:pt idx="12870">773</cx:pt>
          <cx:pt idx="12871">1333</cx:pt>
          <cx:pt idx="12872">979</cx:pt>
          <cx:pt idx="12873">1672</cx:pt>
          <cx:pt idx="12874">548</cx:pt>
          <cx:pt idx="12875">1429</cx:pt>
          <cx:pt idx="12876">903</cx:pt>
          <cx:pt idx="12877">1527</cx:pt>
          <cx:pt idx="12878">1332</cx:pt>
          <cx:pt idx="12879">834</cx:pt>
          <cx:pt idx="12880">837</cx:pt>
          <cx:pt idx="12881">678</cx:pt>
          <cx:pt idx="12882">793</cx:pt>
          <cx:pt idx="12883">825</cx:pt>
          <cx:pt idx="12884">812</cx:pt>
          <cx:pt idx="12885">885</cx:pt>
          <cx:pt idx="12886">885</cx:pt>
          <cx:pt idx="12887">827</cx:pt>
          <cx:pt idx="12888">628</cx:pt>
          <cx:pt idx="12889">951</cx:pt>
          <cx:pt idx="12890">863</cx:pt>
          <cx:pt idx="12891">1409</cx:pt>
          <cx:pt idx="12892">1045</cx:pt>
          <cx:pt idx="12893">1234</cx:pt>
          <cx:pt idx="12894">825</cx:pt>
          <cx:pt idx="12895">712</cx:pt>
          <cx:pt idx="12896">601</cx:pt>
          <cx:pt idx="12897">519</cx:pt>
          <cx:pt idx="12898">601</cx:pt>
          <cx:pt idx="12899">701</cx:pt>
          <cx:pt idx="12900">1076</cx:pt>
          <cx:pt idx="12901">1518</cx:pt>
          <cx:pt idx="12902">779</cx:pt>
          <cx:pt idx="12903">601</cx:pt>
          <cx:pt idx="12904">565</cx:pt>
          <cx:pt idx="12905">972</cx:pt>
          <cx:pt idx="12906">698</cx:pt>
          <cx:pt idx="12907">1232</cx:pt>
          <cx:pt idx="12908">698</cx:pt>
          <cx:pt idx="12909">913</cx:pt>
          <cx:pt idx="12910">972</cx:pt>
          <cx:pt idx="12911">805</cx:pt>
          <cx:pt idx="12912">460</cx:pt>
          <cx:pt idx="12913">913</cx:pt>
          <cx:pt idx="12914">788</cx:pt>
          <cx:pt idx="12915">456</cx:pt>
          <cx:pt idx="12916">1267</cx:pt>
          <cx:pt idx="12917">906</cx:pt>
          <cx:pt idx="12918">904</cx:pt>
          <cx:pt idx="12919">798</cx:pt>
          <cx:pt idx="12920">711</cx:pt>
          <cx:pt idx="12921">438</cx:pt>
          <cx:pt idx="12922">829</cx:pt>
          <cx:pt idx="12923">799</cx:pt>
          <cx:pt idx="12924">963</cx:pt>
          <cx:pt idx="12925">601</cx:pt>
          <cx:pt idx="12926">906</cx:pt>
          <cx:pt idx="12927">947</cx:pt>
          <cx:pt idx="12928">1495</cx:pt>
          <cx:pt idx="12929">779</cx:pt>
          <cx:pt idx="12930">963</cx:pt>
          <cx:pt idx="12931">975</cx:pt>
          <cx:pt idx="12932">1046</cx:pt>
          <cx:pt idx="12933">1017</cx:pt>
          <cx:pt idx="12934">1017</cx:pt>
          <cx:pt idx="12935">1644</cx:pt>
          <cx:pt idx="12936">873</cx:pt>
          <cx:pt idx="12937">1541</cx:pt>
          <cx:pt idx="12938">736</cx:pt>
          <cx:pt idx="12939">1625</cx:pt>
          <cx:pt idx="12940">1412</cx:pt>
          <cx:pt idx="12941">840</cx:pt>
          <cx:pt idx="12942">868</cx:pt>
          <cx:pt idx="12943">1729</cx:pt>
          <cx:pt idx="12944">738</cx:pt>
          <cx:pt idx="12945">490</cx:pt>
          <cx:pt idx="12946">638</cx:pt>
          <cx:pt idx="12947">1168</cx:pt>
          <cx:pt idx="12948">1058</cx:pt>
          <cx:pt idx="12949">1397</cx:pt>
          <cx:pt idx="12950">682</cx:pt>
          <cx:pt idx="12951">1518</cx:pt>
          <cx:pt idx="12952">813</cx:pt>
          <cx:pt idx="12953">679</cx:pt>
          <cx:pt idx="12954">574</cx:pt>
          <cx:pt idx="12955">862</cx:pt>
          <cx:pt idx="12956">1457</cx:pt>
          <cx:pt idx="12957">673</cx:pt>
          <cx:pt idx="12958">671</cx:pt>
          <cx:pt idx="12959">558</cx:pt>
          <cx:pt idx="12960">845</cx:pt>
          <cx:pt idx="12961">898</cx:pt>
          <cx:pt idx="12962">1504</cx:pt>
          <cx:pt idx="12963">679</cx:pt>
          <cx:pt idx="12964">769</cx:pt>
          <cx:pt idx="12965">825</cx:pt>
          <cx:pt idx="12966">972</cx:pt>
          <cx:pt idx="12967">773</cx:pt>
          <cx:pt idx="12968">1492</cx:pt>
          <cx:pt idx="12969">963</cx:pt>
          <cx:pt idx="12970">788</cx:pt>
          <cx:pt idx="12971">544</cx:pt>
          <cx:pt idx="12972">840</cx:pt>
          <cx:pt idx="12973">504</cx:pt>
          <cx:pt idx="12974">798</cx:pt>
          <cx:pt idx="12975">881</cx:pt>
          <cx:pt idx="12976">881</cx:pt>
          <cx:pt idx="12977">959</cx:pt>
          <cx:pt idx="12978">874</cx:pt>
          <cx:pt idx="12979">1042</cx:pt>
          <cx:pt idx="12980">505</cx:pt>
          <cx:pt idx="12981">1891</cx:pt>
          <cx:pt idx="12982">1125</cx:pt>
          <cx:pt idx="12983">597</cx:pt>
          <cx:pt idx="12984">771</cx:pt>
          <cx:pt idx="12985">1564</cx:pt>
          <cx:pt idx="12986">671</cx:pt>
          <cx:pt idx="12987">806</cx:pt>
          <cx:pt idx="12988">671</cx:pt>
          <cx:pt idx="12989">806</cx:pt>
          <cx:pt idx="12990">652</cx:pt>
          <cx:pt idx="12991">1042</cx:pt>
          <cx:pt idx="12992">972</cx:pt>
          <cx:pt idx="12993">1228</cx:pt>
          <cx:pt idx="12994">565</cx:pt>
          <cx:pt idx="12995">565</cx:pt>
          <cx:pt idx="12996">1132</cx:pt>
          <cx:pt idx="12997">438</cx:pt>
          <cx:pt idx="12998">881</cx:pt>
          <cx:pt idx="12999">698</cx:pt>
          <cx:pt idx="13000">929</cx:pt>
          <cx:pt idx="13001">1419</cx:pt>
          <cx:pt idx="13002">591</cx:pt>
          <cx:pt idx="13003">913</cx:pt>
          <cx:pt idx="13004">831</cx:pt>
          <cx:pt idx="13005">1380</cx:pt>
          <cx:pt idx="13006">2319</cx:pt>
          <cx:pt idx="13007">824</cx:pt>
          <cx:pt idx="13008">1316</cx:pt>
          <cx:pt idx="13009">1190</cx:pt>
          <cx:pt idx="13010">411</cx:pt>
          <cx:pt idx="13011">1565</cx:pt>
          <cx:pt idx="13012">1087</cx:pt>
          <cx:pt idx="13013">1361</cx:pt>
          <cx:pt idx="13014">713</cx:pt>
          <cx:pt idx="13015">863</cx:pt>
          <cx:pt idx="13016">631</cx:pt>
          <cx:pt idx="13017">548</cx:pt>
          <cx:pt idx="13018">1891</cx:pt>
          <cx:pt idx="13019">983</cx:pt>
          <cx:pt idx="13020">712</cx:pt>
          <cx:pt idx="13021">546</cx:pt>
          <cx:pt idx="13022">565</cx:pt>
          <cx:pt idx="13023">724</cx:pt>
          <cx:pt idx="13024">712</cx:pt>
          <cx:pt idx="13025">803</cx:pt>
          <cx:pt idx="13026">845</cx:pt>
          <cx:pt idx="13027">845</cx:pt>
          <cx:pt idx="13028">1132</cx:pt>
          <cx:pt idx="13029">845</cx:pt>
          <cx:pt idx="13030">710</cx:pt>
          <cx:pt idx="13031">1457</cx:pt>
          <cx:pt idx="13032">913</cx:pt>
          <cx:pt idx="13033">668</cx:pt>
          <cx:pt idx="13034">679</cx:pt>
          <cx:pt idx="13035">1313</cx:pt>
          <cx:pt idx="13036">1013</cx:pt>
          <cx:pt idx="13037">705</cx:pt>
          <cx:pt idx="13038">490</cx:pt>
          <cx:pt idx="13039">741</cx:pt>
          <cx:pt idx="13040">644</cx:pt>
          <cx:pt idx="13041">947</cx:pt>
          <cx:pt idx="13042">564</cx:pt>
          <cx:pt idx="13043">655</cx:pt>
          <cx:pt idx="13044">774</cx:pt>
          <cx:pt idx="13045">680</cx:pt>
          <cx:pt idx="13046">874</cx:pt>
          <cx:pt idx="13047">947</cx:pt>
          <cx:pt idx="13048">694</cx:pt>
          <cx:pt idx="13049">531</cx:pt>
          <cx:pt idx="13050">601</cx:pt>
          <cx:pt idx="13051">1143</cx:pt>
          <cx:pt idx="13052">769</cx:pt>
          <cx:pt idx="13053">831</cx:pt>
          <cx:pt idx="13054">969</cx:pt>
          <cx:pt idx="13055">524</cx:pt>
          <cx:pt idx="13056">862</cx:pt>
          <cx:pt idx="13057">902</cx:pt>
          <cx:pt idx="13058">1089</cx:pt>
          <cx:pt idx="13059">773</cx:pt>
          <cx:pt idx="13060">1510</cx:pt>
          <cx:pt idx="13061">784</cx:pt>
          <cx:pt idx="13062">942</cx:pt>
          <cx:pt idx="13063">972</cx:pt>
          <cx:pt idx="13064">698</cx:pt>
          <cx:pt idx="13065">830</cx:pt>
          <cx:pt idx="13066">984</cx:pt>
          <cx:pt idx="13067">799</cx:pt>
          <cx:pt idx="13068">576</cx:pt>
          <cx:pt idx="13069">531</cx:pt>
          <cx:pt idx="13070">972</cx:pt>
          <cx:pt idx="13071">776</cx:pt>
          <cx:pt idx="13072">963</cx:pt>
          <cx:pt idx="13073">913</cx:pt>
          <cx:pt idx="13074">698</cx:pt>
          <cx:pt idx="13075">1367</cx:pt>
          <cx:pt idx="13076">972</cx:pt>
          <cx:pt idx="13077">497</cx:pt>
          <cx:pt idx="13078">919</cx:pt>
          <cx:pt idx="13079">947</cx:pt>
          <cx:pt idx="13080">841</cx:pt>
          <cx:pt idx="13081">972</cx:pt>
          <cx:pt idx="13082">1094</cx:pt>
          <cx:pt idx="13083">1094</cx:pt>
          <cx:pt idx="13084">1068</cx:pt>
          <cx:pt idx="13085">1132</cx:pt>
          <cx:pt idx="13086">476</cx:pt>
          <cx:pt idx="13087">490</cx:pt>
          <cx:pt idx="13088">997</cx:pt>
          <cx:pt idx="13089">590</cx:pt>
          <cx:pt idx="13090">1017</cx:pt>
          <cx:pt idx="13091">516</cx:pt>
          <cx:pt idx="13092">1132</cx:pt>
          <cx:pt idx="13093">984</cx:pt>
          <cx:pt idx="13094">874</cx:pt>
          <cx:pt idx="13095">1537</cx:pt>
          <cx:pt idx="13096">1215</cx:pt>
          <cx:pt idx="13097">863</cx:pt>
          <cx:pt idx="13098">654</cx:pt>
          <cx:pt idx="13099">1481</cx:pt>
          <cx:pt idx="13100">1188</cx:pt>
          <cx:pt idx="13101">1891</cx:pt>
          <cx:pt idx="13102">1188</cx:pt>
          <cx:pt idx="13103">1729</cx:pt>
          <cx:pt idx="13104">1132</cx:pt>
          <cx:pt idx="13105">601</cx:pt>
          <cx:pt idx="13106">773</cx:pt>
          <cx:pt idx="13107">622</cx:pt>
          <cx:pt idx="13108">1424</cx:pt>
          <cx:pt idx="13109">760</cx:pt>
          <cx:pt idx="13110">604</cx:pt>
          <cx:pt idx="13111">1367</cx:pt>
          <cx:pt idx="13112">1328</cx:pt>
          <cx:pt idx="13113">904</cx:pt>
          <cx:pt idx="13114">671</cx:pt>
          <cx:pt idx="13115">892</cx:pt>
          <cx:pt idx="13116">724</cx:pt>
          <cx:pt idx="13117">1228</cx:pt>
          <cx:pt idx="13118">928</cx:pt>
          <cx:pt idx="13119">490</cx:pt>
          <cx:pt idx="13120">564</cx:pt>
          <cx:pt idx="13121">1107</cx:pt>
          <cx:pt idx="13122">879</cx:pt>
          <cx:pt idx="13123">654</cx:pt>
          <cx:pt idx="13124">759</cx:pt>
          <cx:pt idx="13125">972</cx:pt>
          <cx:pt idx="13126">502</cx:pt>
          <cx:pt idx="13127">1889</cx:pt>
          <cx:pt idx="13128">616</cx:pt>
          <cx:pt idx="13129">1124</cx:pt>
          <cx:pt idx="13130">1095</cx:pt>
          <cx:pt idx="13131">552</cx:pt>
          <cx:pt idx="13132">629</cx:pt>
          <cx:pt idx="13133">1132</cx:pt>
          <cx:pt idx="13134">1459</cx:pt>
          <cx:pt idx="13135">734</cx:pt>
          <cx:pt idx="13136">1672</cx:pt>
          <cx:pt idx="13137">594</cx:pt>
          <cx:pt idx="13138">763</cx:pt>
          <cx:pt idx="13139">878</cx:pt>
          <cx:pt idx="13140">804</cx:pt>
          <cx:pt idx="13141">559</cx:pt>
          <cx:pt idx="13142">679</cx:pt>
          <cx:pt idx="13143">837</cx:pt>
          <cx:pt idx="13144">712</cx:pt>
          <cx:pt idx="13145">892</cx:pt>
          <cx:pt idx="13146">995</cx:pt>
          <cx:pt idx="13147">1004</cx:pt>
          <cx:pt idx="13148">879</cx:pt>
          <cx:pt idx="13149">888</cx:pt>
          <cx:pt idx="13150">576</cx:pt>
          <cx:pt idx="13151">774</cx:pt>
          <cx:pt idx="13152">913</cx:pt>
          <cx:pt idx="13153">887</cx:pt>
          <cx:pt idx="13154">788</cx:pt>
          <cx:pt idx="13155">1033</cx:pt>
          <cx:pt idx="13156">1040</cx:pt>
          <cx:pt idx="13157">623</cx:pt>
          <cx:pt idx="13158">625</cx:pt>
          <cx:pt idx="13159">837</cx:pt>
          <cx:pt idx="13160">1328</cx:pt>
          <cx:pt idx="13161">838</cx:pt>
          <cx:pt idx="13162">838</cx:pt>
          <cx:pt idx="13163">838</cx:pt>
          <cx:pt idx="13164">774</cx:pt>
          <cx:pt idx="13165">1132</cx:pt>
          <cx:pt idx="13166">957</cx:pt>
          <cx:pt idx="13167">957</cx:pt>
          <cx:pt idx="13168">957</cx:pt>
          <cx:pt idx="13169">716</cx:pt>
          <cx:pt idx="13170">1124</cx:pt>
          <cx:pt idx="13171">1006</cx:pt>
          <cx:pt idx="13172">549</cx:pt>
          <cx:pt idx="13173">655</cx:pt>
          <cx:pt idx="13174">879</cx:pt>
          <cx:pt idx="13175">963</cx:pt>
          <cx:pt idx="13176">1725</cx:pt>
          <cx:pt idx="13177">1183</cx:pt>
          <cx:pt idx="13178">2000</cx:pt>
          <cx:pt idx="13179">1409</cx:pt>
          <cx:pt idx="13180">1409</cx:pt>
          <cx:pt idx="13181">1045</cx:pt>
          <cx:pt idx="13182">874</cx:pt>
          <cx:pt idx="13183">657</cx:pt>
          <cx:pt idx="13184">672</cx:pt>
          <cx:pt idx="13185">913</cx:pt>
          <cx:pt idx="13186">678</cx:pt>
          <cx:pt idx="13187">963</cx:pt>
          <cx:pt idx="13188">651</cx:pt>
          <cx:pt idx="13189">516</cx:pt>
          <cx:pt idx="13190">712</cx:pt>
          <cx:pt idx="13191">760</cx:pt>
          <cx:pt idx="13192">966</cx:pt>
          <cx:pt idx="13193">1322</cx:pt>
          <cx:pt idx="13194">656</cx:pt>
          <cx:pt idx="13195">636</cx:pt>
          <cx:pt idx="13196">1457</cx:pt>
          <cx:pt idx="13197">1317</cx:pt>
          <cx:pt idx="13198">1317</cx:pt>
          <cx:pt idx="13199">601</cx:pt>
          <cx:pt idx="13200">862</cx:pt>
          <cx:pt idx="13201">513</cx:pt>
          <cx:pt idx="13202">799</cx:pt>
          <cx:pt idx="13203">827</cx:pt>
          <cx:pt idx="13204">622</cx:pt>
          <cx:pt idx="13205">827</cx:pt>
          <cx:pt idx="13206">668</cx:pt>
          <cx:pt idx="13207">668</cx:pt>
          <cx:pt idx="13208">679</cx:pt>
          <cx:pt idx="13209">555</cx:pt>
          <cx:pt idx="13210">411</cx:pt>
          <cx:pt idx="13211">874</cx:pt>
          <cx:pt idx="13212">1087</cx:pt>
          <cx:pt idx="13213">581</cx:pt>
          <cx:pt idx="13214">1034</cx:pt>
          <cx:pt idx="13215">972</cx:pt>
          <cx:pt idx="13216">747</cx:pt>
          <cx:pt idx="13217">912</cx:pt>
          <cx:pt idx="13218">863</cx:pt>
          <cx:pt idx="13219">1094</cx:pt>
          <cx:pt idx="13220">913</cx:pt>
          <cx:pt idx="13221">1364</cx:pt>
          <cx:pt idx="13222">681</cx:pt>
          <cx:pt idx="13223">902</cx:pt>
          <cx:pt idx="13224">947</cx:pt>
          <cx:pt idx="13225">1075</cx:pt>
          <cx:pt idx="13226">658</cx:pt>
          <cx:pt idx="13227">490</cx:pt>
          <cx:pt idx="13228">1020</cx:pt>
          <cx:pt idx="13229">913</cx:pt>
          <cx:pt idx="13230">651</cx:pt>
          <cx:pt idx="13231">989</cx:pt>
          <cx:pt idx="13232">788</cx:pt>
          <cx:pt idx="13233">741</cx:pt>
          <cx:pt idx="13234">1333</cx:pt>
          <cx:pt idx="13235">672</cx:pt>
          <cx:pt idx="13236">1068</cx:pt>
          <cx:pt idx="13237">1377</cx:pt>
          <cx:pt idx="13238">963</cx:pt>
          <cx:pt idx="13239">1234</cx:pt>
          <cx:pt idx="13240">907</cx:pt>
          <cx:pt idx="13241">984</cx:pt>
          <cx:pt idx="13242">960</cx:pt>
          <cx:pt idx="13243">1042</cx:pt>
          <cx:pt idx="13244">788</cx:pt>
          <cx:pt idx="13245">863</cx:pt>
          <cx:pt idx="13246">1518</cx:pt>
          <cx:pt idx="13247">879</cx:pt>
          <cx:pt idx="13248">698</cx:pt>
          <cx:pt idx="13249">913</cx:pt>
          <cx:pt idx="13250">727</cx:pt>
          <cx:pt idx="13251">803</cx:pt>
          <cx:pt idx="13252">1725</cx:pt>
          <cx:pt idx="13253">1183</cx:pt>
          <cx:pt idx="13254">1060</cx:pt>
          <cx:pt idx="13255">966</cx:pt>
          <cx:pt idx="13256">1625</cx:pt>
          <cx:pt idx="13257">734</cx:pt>
          <cx:pt idx="13258">713</cx:pt>
          <cx:pt idx="13259">713</cx:pt>
          <cx:pt idx="13260">868</cx:pt>
          <cx:pt idx="13261">752</cx:pt>
          <cx:pt idx="13262">823</cx:pt>
          <cx:pt idx="13263">823</cx:pt>
          <cx:pt idx="13264">823</cx:pt>
          <cx:pt idx="13265">1094</cx:pt>
          <cx:pt idx="13266">798</cx:pt>
          <cx:pt idx="13267">1013</cx:pt>
          <cx:pt idx="13268">1140</cx:pt>
          <cx:pt idx="13269">553</cx:pt>
          <cx:pt idx="13270">1885</cx:pt>
          <cx:pt idx="13271">1419</cx:pt>
          <cx:pt idx="13272">785</cx:pt>
          <cx:pt idx="13273">1593</cx:pt>
          <cx:pt idx="13274">746</cx:pt>
          <cx:pt idx="13275">917</cx:pt>
          <cx:pt idx="13276">622</cx:pt>
          <cx:pt idx="13277">747</cx:pt>
          <cx:pt idx="13278">912</cx:pt>
          <cx:pt idx="13279">2011</cx:pt>
          <cx:pt idx="13280">1095</cx:pt>
          <cx:pt idx="13281">1361</cx:pt>
          <cx:pt idx="13282">1087</cx:pt>
          <cx:pt idx="13283">713</cx:pt>
          <cx:pt idx="13284">1095</cx:pt>
          <cx:pt idx="13285">995</cx:pt>
          <cx:pt idx="13286">1532</cx:pt>
          <cx:pt idx="13287">947</cx:pt>
          <cx:pt idx="13288">673</cx:pt>
          <cx:pt idx="13289">673</cx:pt>
          <cx:pt idx="13290">694</cx:pt>
          <cx:pt idx="13291">747</cx:pt>
          <cx:pt idx="13292">1204</cx:pt>
          <cx:pt idx="13293">631</cx:pt>
          <cx:pt idx="13294">963</cx:pt>
          <cx:pt idx="13295">656</cx:pt>
          <cx:pt idx="13296">558</cx:pt>
          <cx:pt idx="13297">1049</cx:pt>
          <cx:pt idx="13298">733</cx:pt>
          <cx:pt idx="13299">786</cx:pt>
          <cx:pt idx="13300">984</cx:pt>
          <cx:pt idx="13301">1187</cx:pt>
          <cx:pt idx="13302">654</cx:pt>
          <cx:pt idx="13303">891</cx:pt>
          <cx:pt idx="13304">2165</cx:pt>
          <cx:pt idx="13305">960</cx:pt>
          <cx:pt idx="13306">564</cx:pt>
          <cx:pt idx="13307">969</cx:pt>
          <cx:pt idx="13308">1094</cx:pt>
          <cx:pt idx="13309">2378</cx:pt>
          <cx:pt idx="13310">2378</cx:pt>
          <cx:pt idx="13311">1033</cx:pt>
          <cx:pt idx="13312">1127</cx:pt>
          <cx:pt idx="13313">995</cx:pt>
          <cx:pt idx="13314">862</cx:pt>
          <cx:pt idx="13315">685</cx:pt>
          <cx:pt idx="13316">616</cx:pt>
          <cx:pt idx="13317">952</cx:pt>
          <cx:pt idx="13318">1328</cx:pt>
          <cx:pt idx="13319">957</cx:pt>
          <cx:pt idx="13320">885</cx:pt>
          <cx:pt idx="13321">671</cx:pt>
          <cx:pt idx="13322">969</cx:pt>
          <cx:pt idx="13323">975</cx:pt>
          <cx:pt idx="13324">1725</cx:pt>
          <cx:pt idx="13325">1187</cx:pt>
          <cx:pt idx="13326">1537</cx:pt>
          <cx:pt idx="13327">785</cx:pt>
          <cx:pt idx="13328">820</cx:pt>
          <cx:pt idx="13329">820</cx:pt>
          <cx:pt idx="13330">657</cx:pt>
          <cx:pt idx="13331">680</cx:pt>
          <cx:pt idx="13332">1361</cx:pt>
          <cx:pt idx="13333">506</cx:pt>
          <cx:pt idx="13334">747</cx:pt>
          <cx:pt idx="13335">2637</cx:pt>
          <cx:pt idx="13336">1266</cx:pt>
          <cx:pt idx="13337">918</cx:pt>
          <cx:pt idx="13338">625</cx:pt>
          <cx:pt idx="13339">1037</cx:pt>
          <cx:pt idx="13340">1210</cx:pt>
          <cx:pt idx="13341">1029</cx:pt>
          <cx:pt idx="13342">913</cx:pt>
          <cx:pt idx="13343">972</cx:pt>
          <cx:pt idx="13344">1029</cx:pt>
          <cx:pt idx="13345">1210</cx:pt>
          <cx:pt idx="13346">1037</cx:pt>
          <cx:pt idx="13347">1333</cx:pt>
          <cx:pt idx="13348">1190</cx:pt>
          <cx:pt idx="13349">1159</cx:pt>
          <cx:pt idx="13350">907</cx:pt>
          <cx:pt idx="13351">907</cx:pt>
          <cx:pt idx="13352">733</cx:pt>
          <cx:pt idx="13353">803</cx:pt>
          <cx:pt idx="13354">1725</cx:pt>
          <cx:pt idx="13355">2293</cx:pt>
          <cx:pt idx="13356">746</cx:pt>
          <cx:pt idx="13357">1098</cx:pt>
          <cx:pt idx="13358">671</cx:pt>
          <cx:pt idx="13359">1118</cx:pt>
          <cx:pt idx="13360">2015</cx:pt>
          <cx:pt idx="13361">1118</cx:pt>
          <cx:pt idx="13362">817</cx:pt>
          <cx:pt idx="13363">1420</cx:pt>
          <cx:pt idx="13364">788</cx:pt>
          <cx:pt idx="13365">1361</cx:pt>
          <cx:pt idx="13366">733</cx:pt>
          <cx:pt idx="13367">1510</cx:pt>
          <cx:pt idx="13368">773</cx:pt>
          <cx:pt idx="13369">969</cx:pt>
          <cx:pt idx="13370">2080</cx:pt>
          <cx:pt idx="13371">685</cx:pt>
          <cx:pt idx="13372">947</cx:pt>
          <cx:pt idx="13373">685</cx:pt>
          <cx:pt idx="13374">1049</cx:pt>
          <cx:pt idx="13375">703</cx:pt>
          <cx:pt idx="13376">1380</cx:pt>
          <cx:pt idx="13377">1098</cx:pt>
          <cx:pt idx="13378">1210</cx:pt>
          <cx:pt idx="13379">1332</cx:pt>
          <cx:pt idx="13380">1121</cx:pt>
          <cx:pt idx="13381">716</cx:pt>
          <cx:pt idx="13382">716</cx:pt>
          <cx:pt idx="13383">900</cx:pt>
          <cx:pt idx="13384">1187</cx:pt>
          <cx:pt idx="13385">2000</cx:pt>
          <cx:pt idx="13386">1537</cx:pt>
          <cx:pt idx="13387">1322</cx:pt>
          <cx:pt idx="13388">1075</cx:pt>
          <cx:pt idx="13389">750</cx:pt>
          <cx:pt idx="13390">823</cx:pt>
          <cx:pt idx="13391">2054</cx:pt>
          <cx:pt idx="13392">1400</cx:pt>
          <cx:pt idx="13393">906</cx:pt>
          <cx:pt idx="13394">793</cx:pt>
          <cx:pt idx="13395">1175</cx:pt>
          <cx:pt idx="13396">1264</cx:pt>
          <cx:pt idx="13397">1035</cx:pt>
          <cx:pt idx="13398">1159</cx:pt>
          <cx:pt idx="13399">1190</cx:pt>
          <cx:pt idx="13400">1308</cx:pt>
          <cx:pt idx="13401">1332</cx:pt>
          <cx:pt idx="13402">834</cx:pt>
          <cx:pt idx="13403">773</cx:pt>
          <cx:pt idx="13404">1234</cx:pt>
          <cx:pt idx="13405">1286</cx:pt>
          <cx:pt idx="13406">698</cx:pt>
          <cx:pt idx="13407">1266</cx:pt>
          <cx:pt idx="13408">1266</cx:pt>
          <cx:pt idx="13409">1266</cx:pt>
          <cx:pt idx="13410">1100</cx:pt>
          <cx:pt idx="13411">1725</cx:pt>
          <cx:pt idx="13412">1725</cx:pt>
          <cx:pt idx="13413">1183</cx:pt>
          <cx:pt idx="13414">1270</cx:pt>
          <cx:pt idx="13415">1270</cx:pt>
          <cx:pt idx="13416">898</cx:pt>
          <cx:pt idx="13417">806</cx:pt>
          <cx:pt idx="13418">987</cx:pt>
          <cx:pt idx="13419">1308</cx:pt>
          <cx:pt idx="13420">998</cx:pt>
          <cx:pt idx="13421">900</cx:pt>
          <cx:pt idx="13422">1550</cx:pt>
          <cx:pt idx="13423">1183</cx:pt>
          <cx:pt idx="13424">1725</cx:pt>
          <cx:pt idx="13425">1510</cx:pt>
          <cx:pt idx="13426">929</cx:pt>
          <cx:pt idx="13427">1187</cx:pt>
          <cx:pt idx="13428">998</cx:pt>
          <cx:pt idx="13429">1121</cx:pt>
          <cx:pt idx="13430">1124</cx:pt>
          <cx:pt idx="13431">913</cx:pt>
          <cx:pt idx="13432">805</cx:pt>
          <cx:pt idx="13433">1100</cx:pt>
          <cx:pt idx="13434">1100</cx:pt>
          <cx:pt idx="13435">787</cx:pt>
          <cx:pt idx="13436">694</cx:pt>
          <cx:pt idx="13437">694</cx:pt>
          <cx:pt idx="13438">868</cx:pt>
          <cx:pt idx="13439">1270</cx:pt>
          <cx:pt idx="13440">1225</cx:pt>
          <cx:pt idx="13441">825</cx:pt>
          <cx:pt idx="13442">574</cx:pt>
          <cx:pt idx="13443">694</cx:pt>
          <cx:pt idx="13444">1094</cx:pt>
          <cx:pt idx="13445">1328</cx:pt>
          <cx:pt idx="13446">1033</cx:pt>
          <cx:pt idx="13447">947</cx:pt>
          <cx:pt idx="13448">1183</cx:pt>
          <cx:pt idx="13449">1124</cx:pt>
          <cx:pt idx="13450">900</cx:pt>
          <cx:pt idx="13451">929</cx:pt>
          <cx:pt idx="13452">1124</cx:pt>
          <cx:pt idx="13453">1190</cx:pt>
          <cx:pt idx="13454">1168</cx:pt>
          <cx:pt idx="13455">1049</cx:pt>
          <cx:pt idx="13456">998</cx:pt>
          <cx:pt idx="13457">980</cx:pt>
          <cx:pt idx="13458">2165</cx:pt>
          <cx:pt idx="13459">1098</cx:pt>
          <cx:pt idx="13460">1266</cx:pt>
          <cx:pt idx="13461">1140</cx:pt>
          <cx:pt idx="13462">698</cx:pt>
          <cx:pt idx="13463">1175</cx:pt>
          <cx:pt idx="13464">746</cx:pt>
          <cx:pt idx="13465">1100</cx:pt>
          <cx:pt idx="13466">913</cx:pt>
          <cx:pt idx="13467">913</cx:pt>
          <cx:pt idx="13468">984</cx:pt>
          <cx:pt idx="13469">2815</cx:pt>
          <cx:pt idx="13470">752</cx:pt>
          <cx:pt idx="13471">965</cx:pt>
          <cx:pt idx="13472">1752</cx:pt>
          <cx:pt idx="13473">929</cx:pt>
          <cx:pt idx="13474">1118</cx:pt>
          <cx:pt idx="13475">817</cx:pt>
          <cx:pt idx="13476">868</cx:pt>
          <cx:pt idx="13477">1510</cx:pt>
          <cx:pt idx="13478">1510</cx:pt>
          <cx:pt idx="13479">2088</cx:pt>
          <cx:pt idx="13480">847</cx:pt>
          <cx:pt idx="13481">838</cx:pt>
          <cx:pt idx="13482">1752</cx:pt>
          <cx:pt idx="13483">1386</cx:pt>
          <cx:pt idx="13484">928</cx:pt>
          <cx:pt idx="13485">1125</cx:pt>
          <cx:pt idx="13486">1367</cx:pt>
          <cx:pt idx="13487">1037</cx:pt>
          <cx:pt idx="13488">1190</cx:pt>
          <cx:pt idx="13489">868</cx:pt>
          <cx:pt idx="13490">898</cx:pt>
          <cx:pt idx="13491">863</cx:pt>
          <cx:pt idx="13492">1074</cx:pt>
          <cx:pt idx="13493">2165</cx:pt>
          <cx:pt idx="13494">597</cx:pt>
          <cx:pt idx="13495">1168</cx:pt>
          <cx:pt idx="13496">1204</cx:pt>
          <cx:pt idx="13497">1572</cx:pt>
          <cx:pt idx="13498">1386</cx:pt>
          <cx:pt idx="13499">1510</cx:pt>
          <cx:pt idx="13500">1124</cx:pt>
          <cx:pt idx="13501">750</cx:pt>
          <cx:pt idx="13502">669</cx:pt>
          <cx:pt idx="13503">805</cx:pt>
          <cx:pt idx="13504">1264</cx:pt>
          <cx:pt idx="13505">1420</cx:pt>
          <cx:pt idx="13506">1017</cx:pt>
          <cx:pt idx="13507">965</cx:pt>
          <cx:pt idx="13508">1058</cx:pt>
          <cx:pt idx="13509">913</cx:pt>
          <cx:pt idx="13510">1229</cx:pt>
          <cx:pt idx="13511">763</cx:pt>
          <cx:pt idx="13512">694</cx:pt>
          <cx:pt idx="13513">900</cx:pt>
          <cx:pt idx="13514">1190</cx:pt>
          <cx:pt idx="13515">1058</cx:pt>
          <cx:pt idx="13516">863</cx:pt>
          <cx:pt idx="13517">1124</cx:pt>
          <cx:pt idx="13518">1229</cx:pt>
          <cx:pt idx="13519">921</cx:pt>
          <cx:pt idx="13520">1190</cx:pt>
          <cx:pt idx="13521">1386</cx:pt>
          <cx:pt idx="13522">913</cx:pt>
          <cx:pt idx="13523">1094</cx:pt>
          <cx:pt idx="13524">713</cx:pt>
          <cx:pt idx="13525">963</cx:pt>
          <cx:pt idx="13526">1234</cx:pt>
          <cx:pt idx="13527">790</cx:pt>
          <cx:pt idx="13528">980</cx:pt>
          <cx:pt idx="13529">1124</cx:pt>
          <cx:pt idx="13530">840</cx:pt>
          <cx:pt idx="13531">1164</cx:pt>
          <cx:pt idx="13532">1124</cx:pt>
          <cx:pt idx="13533">863</cx:pt>
          <cx:pt idx="13534">1412</cx:pt>
          <cx:pt idx="13535">1017</cx:pt>
          <cx:pt idx="13536">1095</cx:pt>
          <cx:pt idx="13537">1308</cx:pt>
          <cx:pt idx="13538">947</cx:pt>
          <cx:pt idx="13539">694</cx:pt>
          <cx:pt idx="13540">863</cx:pt>
          <cx:pt idx="13541">713</cx:pt>
          <cx:pt idx="13542">1034</cx:pt>
          <cx:pt idx="13543">1034</cx:pt>
          <cx:pt idx="13544">1058</cx:pt>
          <cx:pt idx="13545">921</cx:pt>
          <cx:pt idx="13546">947</cx:pt>
          <cx:pt idx="13547">769</cx:pt>
          <cx:pt idx="13548">951</cx:pt>
          <cx:pt idx="13549">921</cx:pt>
          <cx:pt idx="13550">829</cx:pt>
          <cx:pt idx="13551">845</cx:pt>
          <cx:pt idx="13552">524</cx:pt>
          <cx:pt idx="13553">760</cx:pt>
          <cx:pt idx="13554">527</cx:pt>
          <cx:pt idx="13555">902</cx:pt>
          <cx:pt idx="13556">863</cx:pt>
          <cx:pt idx="13557">476</cx:pt>
          <cx:pt idx="13558">1403</cx:pt>
          <cx:pt idx="13559">679</cx:pt>
          <cx:pt idx="13560">490</cx:pt>
          <cx:pt idx="13561">774</cx:pt>
          <cx:pt idx="13562">564</cx:pt>
          <cx:pt idx="13563">631</cx:pt>
          <cx:pt idx="13564">470</cx:pt>
          <cx:pt idx="13565">661</cx:pt>
          <cx:pt idx="13566">671</cx:pt>
          <cx:pt idx="13567">736</cx:pt>
          <cx:pt idx="13568">840</cx:pt>
          <cx:pt idx="13569">1159</cx:pt>
          <cx:pt idx="13570">1190</cx:pt>
          <cx:pt idx="13571">610</cx:pt>
          <cx:pt idx="13572">476</cx:pt>
          <cx:pt idx="13573">680</cx:pt>
          <cx:pt idx="13574">680</cx:pt>
          <cx:pt idx="13575">680</cx:pt>
          <cx:pt idx="13576">679</cx:pt>
          <cx:pt idx="13577">712</cx:pt>
          <cx:pt idx="13578">564</cx:pt>
          <cx:pt idx="13579">411</cx:pt>
          <cx:pt idx="13580">679</cx:pt>
          <cx:pt idx="13581">679</cx:pt>
          <cx:pt idx="13582">505</cx:pt>
          <cx:pt idx="13583">680</cx:pt>
          <cx:pt idx="13584">680</cx:pt>
          <cx:pt idx="13585">476</cx:pt>
          <cx:pt idx="13586">516</cx:pt>
          <cx:pt idx="13587">823</cx:pt>
          <cx:pt idx="13588">527</cx:pt>
          <cx:pt idx="13589">712</cx:pt>
          <cx:pt idx="13590">657</cx:pt>
          <cx:pt idx="13591">680</cx:pt>
          <cx:pt idx="13592">963</cx:pt>
          <cx:pt idx="13593">502</cx:pt>
          <cx:pt idx="13594">679</cx:pt>
          <cx:pt idx="13595">610</cx:pt>
          <cx:pt idx="13596">1017</cx:pt>
          <cx:pt idx="13597">1816</cx:pt>
          <cx:pt idx="13598">900</cx:pt>
          <cx:pt idx="13599">1302</cx:pt>
          <cx:pt idx="13600">900</cx:pt>
          <cx:pt idx="13601">746</cx:pt>
          <cx:pt idx="13602">900</cx:pt>
          <cx:pt idx="13603">746</cx:pt>
          <cx:pt idx="13604">1124</cx:pt>
          <cx:pt idx="13605">671</cx:pt>
          <cx:pt idx="13606">900</cx:pt>
          <cx:pt idx="13607">1124</cx:pt>
          <cx:pt idx="13608">1100</cx:pt>
          <cx:pt idx="13609">1100</cx:pt>
          <cx:pt idx="13610">1100</cx:pt>
          <cx:pt idx="13611">1100</cx:pt>
          <cx:pt idx="13612">1266</cx:pt>
          <cx:pt idx="13613">1100</cx:pt>
          <cx:pt idx="13614">671</cx:pt>
          <cx:pt idx="13615">900</cx:pt>
          <cx:pt idx="13616">1100</cx:pt>
          <cx:pt idx="13617">1266</cx:pt>
          <cx:pt idx="13618">906</cx:pt>
          <cx:pt idx="13619">1124</cx:pt>
          <cx:pt idx="13620">1124</cx:pt>
          <cx:pt idx="13621">900</cx:pt>
          <cx:pt idx="13622">1124</cx:pt>
          <cx:pt idx="13623">1266</cx:pt>
          <cx:pt idx="13624">900</cx:pt>
          <cx:pt idx="13625">900</cx:pt>
          <cx:pt idx="13626">1124</cx:pt>
          <cx:pt idx="13627">1124</cx:pt>
          <cx:pt idx="13628">1266</cx:pt>
          <cx:pt idx="13629">1100</cx:pt>
          <cx:pt idx="13630">900</cx:pt>
          <cx:pt idx="13631">900</cx:pt>
          <cx:pt idx="13632">1456</cx:pt>
          <cx:pt idx="13633">906</cx:pt>
          <cx:pt idx="13634">1100</cx:pt>
          <cx:pt idx="13635">1124</cx:pt>
          <cx:pt idx="13636">1124</cx:pt>
          <cx:pt idx="13637">1646</cx:pt>
          <cx:pt idx="13638">1100</cx:pt>
          <cx:pt idx="13639">1456</cx:pt>
          <cx:pt idx="13640">1100</cx:pt>
          <cx:pt idx="13641">1124</cx:pt>
          <cx:pt idx="13642">1510</cx:pt>
          <cx:pt idx="13643">1124</cx:pt>
          <cx:pt idx="13644">906</cx:pt>
          <cx:pt idx="13645">1100</cx:pt>
          <cx:pt idx="13646">1100</cx:pt>
          <cx:pt idx="13647">1510</cx:pt>
          <cx:pt idx="13648">1510</cx:pt>
          <cx:pt idx="13649">900</cx:pt>
          <cx:pt idx="13650">906</cx:pt>
          <cx:pt idx="13651">1100</cx:pt>
          <cx:pt idx="13652">1100</cx:pt>
          <cx:pt idx="13653">906</cx:pt>
          <cx:pt idx="13654">1510</cx:pt>
          <cx:pt idx="13655">1124</cx:pt>
          <cx:pt idx="13656">1124</cx:pt>
          <cx:pt idx="13657">1100</cx:pt>
          <cx:pt idx="13658">1266</cx:pt>
          <cx:pt idx="13659">803</cx:pt>
          <cx:pt idx="13660">1124</cx:pt>
          <cx:pt idx="13661">1266</cx:pt>
          <cx:pt idx="13662">803</cx:pt>
          <cx:pt idx="13663">1816</cx:pt>
          <cx:pt idx="13664">1510</cx:pt>
          <cx:pt idx="13665">803</cx:pt>
          <cx:pt idx="13666">906</cx:pt>
          <cx:pt idx="13667">1816</cx:pt>
          <cx:pt idx="13668">1510</cx:pt>
          <cx:pt idx="13669">906</cx:pt>
          <cx:pt idx="13670">1510</cx:pt>
          <cx:pt idx="13671">1816</cx:pt>
          <cx:pt idx="13672">1510</cx:pt>
          <cx:pt idx="13673">1510</cx:pt>
          <cx:pt idx="13674">803</cx:pt>
          <cx:pt idx="13675">803</cx:pt>
          <cx:pt idx="13676">1510</cx:pt>
          <cx:pt idx="13677">803</cx:pt>
          <cx:pt idx="13678">2088</cx:pt>
          <cx:pt idx="13679">1124</cx:pt>
          <cx:pt idx="13680">803</cx:pt>
          <cx:pt idx="13681">1816</cx:pt>
          <cx:pt idx="13682">1510</cx:pt>
          <cx:pt idx="13683">803</cx:pt>
          <cx:pt idx="13684">1510</cx:pt>
          <cx:pt idx="13685">1510</cx:pt>
          <cx:pt idx="13686">1017</cx:pt>
          <cx:pt idx="13687">1510</cx:pt>
          <cx:pt idx="13688">987</cx:pt>
          <cx:pt idx="13689">1124</cx:pt>
          <cx:pt idx="13690">1100</cx:pt>
          <cx:pt idx="13691">1100</cx:pt>
          <cx:pt idx="13692">900</cx:pt>
          <cx:pt idx="13693">1100</cx:pt>
          <cx:pt idx="13694">906</cx:pt>
          <cx:pt idx="13695">812</cx:pt>
          <cx:pt idx="13696">1124</cx:pt>
          <cx:pt idx="13697">1124</cx:pt>
          <cx:pt idx="13698">906</cx:pt>
          <cx:pt idx="13699">1124</cx:pt>
          <cx:pt idx="13700">900</cx:pt>
          <cx:pt idx="13701">1328</cx:pt>
          <cx:pt idx="13702">803</cx:pt>
          <cx:pt idx="13703">2172</cx:pt>
          <cx:pt idx="13704">906</cx:pt>
          <cx:pt idx="13705">1124</cx:pt>
          <cx:pt idx="13706">900</cx:pt>
          <cx:pt idx="13707">1100</cx:pt>
          <cx:pt idx="13708">1132</cx:pt>
          <cx:pt idx="13709">1342</cx:pt>
          <cx:pt idx="13710">670</cx:pt>
          <cx:pt idx="13711">900</cx:pt>
          <cx:pt idx="13712">900</cx:pt>
          <cx:pt idx="13713">914</cx:pt>
          <cx:pt idx="13714">1100</cx:pt>
          <cx:pt idx="13715">962</cx:pt>
          <cx:pt idx="13716">1100</cx:pt>
          <cx:pt idx="13717">1124</cx:pt>
          <cx:pt idx="13718">1124</cx:pt>
          <cx:pt idx="13719">1100</cx:pt>
          <cx:pt idx="13720">900</cx:pt>
          <cx:pt idx="13721">900</cx:pt>
          <cx:pt idx="13722">1100</cx:pt>
          <cx:pt idx="13723">1100</cx:pt>
          <cx:pt idx="13724">1539</cx:pt>
          <cx:pt idx="13725">1124</cx:pt>
          <cx:pt idx="13726">1124</cx:pt>
          <cx:pt idx="13727">1132</cx:pt>
          <cx:pt idx="13728">761</cx:pt>
          <cx:pt idx="13729">1527</cx:pt>
          <cx:pt idx="13730">992</cx:pt>
          <cx:pt idx="13731">962</cx:pt>
          <cx:pt idx="13732">761</cx:pt>
          <cx:pt idx="13733">1100</cx:pt>
          <cx:pt idx="13734">1100</cx:pt>
          <cx:pt idx="13735">1124</cx:pt>
          <cx:pt idx="13736">900</cx:pt>
          <cx:pt idx="13737">1132</cx:pt>
          <cx:pt idx="13738">2055</cx:pt>
          <cx:pt idx="13739">1539</cx:pt>
          <cx:pt idx="13740">1266</cx:pt>
          <cx:pt idx="13741">2824</cx:pt>
          <cx:pt idx="13742">1141</cx:pt>
          <cx:pt idx="13743">1100</cx:pt>
          <cx:pt idx="13744">900</cx:pt>
          <cx:pt idx="13745">1124</cx:pt>
          <cx:pt idx="13746">900</cx:pt>
          <cx:pt idx="13747">1510</cx:pt>
          <cx:pt idx="13748">761</cx:pt>
          <cx:pt idx="13749">1512</cx:pt>
          <cx:pt idx="13750">906</cx:pt>
          <cx:pt idx="13751">1539</cx:pt>
          <cx:pt idx="13752">2055</cx:pt>
          <cx:pt idx="13753">1124</cx:pt>
          <cx:pt idx="13754">914</cx:pt>
          <cx:pt idx="13755">914</cx:pt>
          <cx:pt idx="13756">1266</cx:pt>
          <cx:pt idx="13757">631</cx:pt>
          <cx:pt idx="13758">1124</cx:pt>
          <cx:pt idx="13759">900</cx:pt>
          <cx:pt idx="13760">1006</cx:pt>
          <cx:pt idx="13761">1228</cx:pt>
          <cx:pt idx="13762">1456</cx:pt>
          <cx:pt idx="13763">1870</cx:pt>
          <cx:pt idx="13764">2055</cx:pt>
          <cx:pt idx="13765">906</cx:pt>
          <cx:pt idx="13766">972</cx:pt>
          <cx:pt idx="13767">1124</cx:pt>
          <cx:pt idx="13768">1510</cx:pt>
          <cx:pt idx="13769">1342</cx:pt>
          <cx:pt idx="13770">966</cx:pt>
          <cx:pt idx="13771">913</cx:pt>
          <cx:pt idx="13772">962</cx:pt>
          <cx:pt idx="13773">1510</cx:pt>
          <cx:pt idx="13774">1266</cx:pt>
          <cx:pt idx="13775">906</cx:pt>
          <cx:pt idx="13776">539</cx:pt>
          <cx:pt idx="13777">2981</cx:pt>
          <cx:pt idx="13778">1539</cx:pt>
          <cx:pt idx="13779">1539</cx:pt>
          <cx:pt idx="13780">1075</cx:pt>
          <cx:pt idx="13781">1095</cx:pt>
          <cx:pt idx="13782">1510</cx:pt>
          <cx:pt idx="13783">1100</cx:pt>
          <cx:pt idx="13784">1100</cx:pt>
          <cx:pt idx="13785">2055</cx:pt>
          <cx:pt idx="13786">1075</cx:pt>
          <cx:pt idx="13787">966</cx:pt>
          <cx:pt idx="13788">1075</cx:pt>
          <cx:pt idx="13789">601</cx:pt>
          <cx:pt idx="13790">995</cx:pt>
          <cx:pt idx="13791">671</cx:pt>
          <cx:pt idx="13792">1124</cx:pt>
          <cx:pt idx="13793">1124</cx:pt>
          <cx:pt idx="13794">1124</cx:pt>
          <cx:pt idx="13795">1510</cx:pt>
          <cx:pt idx="13796">1229</cx:pt>
          <cx:pt idx="13797">1095</cx:pt>
          <cx:pt idx="13798">1266</cx:pt>
          <cx:pt idx="13799">1077</cx:pt>
          <cx:pt idx="13800">906</cx:pt>
          <cx:pt idx="13801">733</cx:pt>
          <cx:pt idx="13802">1075</cx:pt>
          <cx:pt idx="13803">1075</cx:pt>
          <cx:pt idx="13804">906</cx:pt>
          <cx:pt idx="13805">1100</cx:pt>
          <cx:pt idx="13806">1342</cx:pt>
          <cx:pt idx="13807">1132</cx:pt>
          <cx:pt idx="13808">806</cx:pt>
          <cx:pt idx="13809">966</cx:pt>
          <cx:pt idx="13810">1266</cx:pt>
          <cx:pt idx="13811">1266</cx:pt>
          <cx:pt idx="13812">803</cx:pt>
          <cx:pt idx="13813">1132</cx:pt>
          <cx:pt idx="13814">1539</cx:pt>
          <cx:pt idx="13815">1322</cx:pt>
          <cx:pt idx="13816">1075</cx:pt>
          <cx:pt idx="13817">806</cx:pt>
          <cx:pt idx="13818">601</cx:pt>
          <cx:pt idx="13819">1124</cx:pt>
          <cx:pt idx="13820">1229</cx:pt>
          <cx:pt idx="13821">1360</cx:pt>
          <cx:pt idx="13822">806</cx:pt>
          <cx:pt idx="13823">1564</cx:pt>
          <cx:pt idx="13824">1510</cx:pt>
          <cx:pt idx="13825">906</cx:pt>
          <cx:pt idx="13826">1095</cx:pt>
          <cx:pt idx="13827">1095</cx:pt>
          <cx:pt idx="13828">1328</cx:pt>
          <cx:pt idx="13829">1676</cx:pt>
          <cx:pt idx="13830">1513</cx:pt>
          <cx:pt idx="13831">601</cx:pt>
          <cx:pt idx="13832">693</cx:pt>
          <cx:pt idx="13833">906</cx:pt>
          <cx:pt idx="13834">803</cx:pt>
          <cx:pt idx="13835">906</cx:pt>
          <cx:pt idx="13836">966</cx:pt>
          <cx:pt idx="13837">1342</cx:pt>
          <cx:pt idx="13838">966</cx:pt>
          <cx:pt idx="13839">914</cx:pt>
          <cx:pt idx="13840">1510</cx:pt>
          <cx:pt idx="13841">1075</cx:pt>
          <cx:pt idx="13842">1132</cx:pt>
          <cx:pt idx="13843">1132</cx:pt>
          <cx:pt idx="13844">1075</cx:pt>
          <cx:pt idx="13845">1075</cx:pt>
          <cx:pt idx="13846">806</cx:pt>
          <cx:pt idx="13847">2165</cx:pt>
          <cx:pt idx="13848">1510</cx:pt>
          <cx:pt idx="13849">1816</cx:pt>
          <cx:pt idx="13850">966</cx:pt>
          <cx:pt idx="13851">798</cx:pt>
          <cx:pt idx="13852">959</cx:pt>
          <cx:pt idx="13853">1095</cx:pt>
          <cx:pt idx="13854">1076</cx:pt>
          <cx:pt idx="13855">733</cx:pt>
          <cx:pt idx="13856">906</cx:pt>
          <cx:pt idx="13857">1075</cx:pt>
          <cx:pt idx="13858">966</cx:pt>
          <cx:pt idx="13859">966</cx:pt>
          <cx:pt idx="13860">966</cx:pt>
          <cx:pt idx="13861">966</cx:pt>
          <cx:pt idx="13862">984</cx:pt>
          <cx:pt idx="13863">1075</cx:pt>
          <cx:pt idx="13864">1527</cx:pt>
          <cx:pt idx="13865">921</cx:pt>
          <cx:pt idx="13866">1386</cx:pt>
          <cx:pt idx="13867">713</cx:pt>
          <cx:pt idx="13868">1317</cx:pt>
          <cx:pt idx="13869">601</cx:pt>
          <cx:pt idx="13870">733</cx:pt>
          <cx:pt idx="13871">898</cx:pt>
          <cx:pt idx="13872">806</cx:pt>
          <cx:pt idx="13873">1725</cx:pt>
          <cx:pt idx="13874">966</cx:pt>
          <cx:pt idx="13875">1075</cx:pt>
          <cx:pt idx="13876">1098</cx:pt>
          <cx:pt idx="13877">979</cx:pt>
          <cx:pt idx="13878">966</cx:pt>
          <cx:pt idx="13879">1204</cx:pt>
          <cx:pt idx="13880">1816</cx:pt>
          <cx:pt idx="13881">1816</cx:pt>
          <cx:pt idx="13882">2088</cx:pt>
          <cx:pt idx="13883">709</cx:pt>
          <cx:pt idx="13884">1342</cx:pt>
          <cx:pt idx="13885">2055</cx:pt>
          <cx:pt idx="13886">1266</cx:pt>
          <cx:pt idx="13887">891</cx:pt>
          <cx:pt idx="13888">1095</cx:pt>
          <cx:pt idx="13889">1076</cx:pt>
          <cx:pt idx="13890">1077</cx:pt>
          <cx:pt idx="13891">1076</cx:pt>
          <cx:pt idx="13892">733</cx:pt>
          <cx:pt idx="13893">733</cx:pt>
          <cx:pt idx="13894">906</cx:pt>
          <cx:pt idx="13895">1266</cx:pt>
          <cx:pt idx="13896">906</cx:pt>
          <cx:pt idx="13897">966</cx:pt>
          <cx:pt idx="13898">1225</cx:pt>
          <cx:pt idx="13899">1317</cx:pt>
          <cx:pt idx="13900">2165</cx:pt>
          <cx:pt idx="13901">966</cx:pt>
          <cx:pt idx="13902">966</cx:pt>
          <cx:pt idx="13903">965</cx:pt>
          <cx:pt idx="13904">992</cx:pt>
          <cx:pt idx="13905">1095</cx:pt>
          <cx:pt idx="13906">1328</cx:pt>
          <cx:pt idx="13907">713</cx:pt>
          <cx:pt idx="13908">1124</cx:pt>
          <cx:pt idx="13909">788</cx:pt>
          <cx:pt idx="13910">639</cx:pt>
          <cx:pt idx="13911">1816</cx:pt>
          <cx:pt idx="13912">1132</cx:pt>
          <cx:pt idx="13913">578</cx:pt>
          <cx:pt idx="13914">703</cx:pt>
          <cx:pt idx="13915">928</cx:pt>
          <cx:pt idx="13916">601</cx:pt>
          <cx:pt idx="13917">763</cx:pt>
          <cx:pt idx="13918">1037</cx:pt>
          <cx:pt idx="13919">1725</cx:pt>
          <cx:pt idx="13920">854</cx:pt>
          <cx:pt idx="13921">2165</cx:pt>
          <cx:pt idx="13922">1885</cx:pt>
          <cx:pt idx="13923">1124</cx:pt>
          <cx:pt idx="13924">701</cx:pt>
          <cx:pt idx="13925">1342</cx:pt>
          <cx:pt idx="13926">2055</cx:pt>
          <cx:pt idx="13927">531</cx:pt>
          <cx:pt idx="13928">639</cx:pt>
          <cx:pt idx="13929">1075</cx:pt>
          <cx:pt idx="13930">669</cx:pt>
          <cx:pt idx="13931">891</cx:pt>
          <cx:pt idx="13932">669</cx:pt>
          <cx:pt idx="13933">1308</cx:pt>
          <cx:pt idx="13934">1175</cx:pt>
          <cx:pt idx="13935">1328</cx:pt>
          <cx:pt idx="13936">733</cx:pt>
          <cx:pt idx="13937">854</cx:pt>
          <cx:pt idx="13938">1183</cx:pt>
          <cx:pt idx="13939">966</cx:pt>
          <cx:pt idx="13940">1771</cx:pt>
          <cx:pt idx="13941">868</cx:pt>
          <cx:pt idx="13942">966</cx:pt>
          <cx:pt idx="13943">1317</cx:pt>
          <cx:pt idx="13944">966</cx:pt>
          <cx:pt idx="13945">806</cx:pt>
          <cx:pt idx="13946">965</cx:pt>
          <cx:pt idx="13947">962</cx:pt>
          <cx:pt idx="13948">775</cx:pt>
          <cx:pt idx="13949">929</cx:pt>
          <cx:pt idx="13950">663</cx:pt>
          <cx:pt idx="13951">761</cx:pt>
          <cx:pt idx="13952">1147</cx:pt>
          <cx:pt idx="13953">914</cx:pt>
          <cx:pt idx="13954">1229</cx:pt>
          <cx:pt idx="13955">1147</cx:pt>
          <cx:pt idx="13956">713</cx:pt>
          <cx:pt idx="13957">1124</cx:pt>
          <cx:pt idx="13958">1124</cx:pt>
          <cx:pt idx="13959">929</cx:pt>
          <cx:pt idx="13960">847</cx:pt>
          <cx:pt idx="13961">1386</cx:pt>
          <cx:pt idx="13962">928</cx:pt>
          <cx:pt idx="13963">969</cx:pt>
          <cx:pt idx="13964">763</cx:pt>
          <cx:pt idx="13965">1786</cx:pt>
          <cx:pt idx="13966">1490</cx:pt>
          <cx:pt idx="13967">1625</cx:pt>
          <cx:pt idx="13968">1225</cx:pt>
          <cx:pt idx="13969">616</cx:pt>
          <cx:pt idx="13970">975</cx:pt>
          <cx:pt idx="13971">975</cx:pt>
          <cx:pt idx="13972">1183</cx:pt>
          <cx:pt idx="13973">1885</cx:pt>
          <cx:pt idx="13974">2490</cx:pt>
          <cx:pt idx="13975">1885</cx:pt>
          <cx:pt idx="13976">966</cx:pt>
          <cx:pt idx="13977">775</cx:pt>
          <cx:pt idx="13978">916</cx:pt>
          <cx:pt idx="13979">1816</cx:pt>
          <cx:pt idx="13980">1816</cx:pt>
          <cx:pt idx="13981">693</cx:pt>
          <cx:pt idx="13982">1127</cx:pt>
          <cx:pt idx="13983">1020</cx:pt>
          <cx:pt idx="13984">914</cx:pt>
          <cx:pt idx="13985">677</cx:pt>
          <cx:pt idx="13986">677</cx:pt>
          <cx:pt idx="13987">693</cx:pt>
          <cx:pt idx="13988">1076</cx:pt>
          <cx:pt idx="13989">1037</cx:pt>
          <cx:pt idx="13990">1272</cx:pt>
          <cx:pt idx="13991">1870</cx:pt>
          <cx:pt idx="13992">1870</cx:pt>
          <cx:pt idx="13993">713</cx:pt>
          <cx:pt idx="13994">847</cx:pt>
          <cx:pt idx="13995">847</cx:pt>
          <cx:pt idx="13996">1074</cx:pt>
          <cx:pt idx="13997">1625</cx:pt>
          <cx:pt idx="13998">1625</cx:pt>
          <cx:pt idx="13999">1625</cx:pt>
          <cx:pt idx="14000">965</cx:pt>
          <cx:pt idx="14001">995</cx:pt>
          <cx:pt idx="14002">1360</cx:pt>
          <cx:pt idx="14003">966</cx:pt>
          <cx:pt idx="14004">1168</cx:pt>
          <cx:pt idx="14005">713</cx:pt>
          <cx:pt idx="14006">980</cx:pt>
          <cx:pt idx="14007">980</cx:pt>
          <cx:pt idx="14008">2088</cx:pt>
          <cx:pt idx="14009">1816</cx:pt>
          <cx:pt idx="14010">914</cx:pt>
          <cx:pt idx="14011">1095</cx:pt>
          <cx:pt idx="14012">966</cx:pt>
          <cx:pt idx="14013">798</cx:pt>
          <cx:pt idx="14014">1725</cx:pt>
          <cx:pt idx="14015">701</cx:pt>
          <cx:pt idx="14016">815</cx:pt>
          <cx:pt idx="14017">724</cx:pt>
          <cx:pt idx="14018">947</cx:pt>
          <cx:pt idx="14019">1885</cx:pt>
          <cx:pt idx="14020">1885</cx:pt>
          <cx:pt idx="14021">966</cx:pt>
          <cx:pt idx="14022">1075</cx:pt>
          <cx:pt idx="14023">928</cx:pt>
          <cx:pt idx="14024">888</cx:pt>
          <cx:pt idx="14025">1771</cx:pt>
          <cx:pt idx="14026">1771</cx:pt>
          <cx:pt idx="14027">965</cx:pt>
          <cx:pt idx="14028">1075</cx:pt>
          <cx:pt idx="14029">775</cx:pt>
          <cx:pt idx="14030">615</cx:pt>
          <cx:pt idx="14031">679</cx:pt>
          <cx:pt idx="14032">893</cx:pt>
          <cx:pt idx="14033">966</cx:pt>
          <cx:pt idx="14034">1870</cx:pt>
          <cx:pt idx="14035">1643</cx:pt>
          <cx:pt idx="14036">1512</cx:pt>
          <cx:pt idx="14037">1513</cx:pt>
          <cx:pt idx="14038">677</cx:pt>
          <cx:pt idx="14039">1190</cx:pt>
          <cx:pt idx="14040">1512</cx:pt>
          <cx:pt idx="14041">1265</cx:pt>
          <cx:pt idx="14042">1100</cx:pt>
          <cx:pt idx="14043">1100</cx:pt>
          <cx:pt idx="14044">906</cx:pt>
          <cx:pt idx="14045">2637</cx:pt>
          <cx:pt idx="14046">868</cx:pt>
          <cx:pt idx="14047">1006</cx:pt>
          <cx:pt idx="14048">1075</cx:pt>
          <cx:pt idx="14049">709</cx:pt>
          <cx:pt idx="14050">1074</cx:pt>
          <cx:pt idx="14051">1625</cx:pt>
          <cx:pt idx="14052">1317</cx:pt>
          <cx:pt idx="14053">966</cx:pt>
          <cx:pt idx="14054">980</cx:pt>
          <cx:pt idx="14055">1510</cx:pt>
          <cx:pt idx="14056">761</cx:pt>
          <cx:pt idx="14057">1229</cx:pt>
          <cx:pt idx="14058">966</cx:pt>
          <cx:pt idx="14059">966</cx:pt>
          <cx:pt idx="14060">531</cx:pt>
          <cx:pt idx="14061">713</cx:pt>
          <cx:pt idx="14062">868</cx:pt>
          <cx:pt idx="14063">1725</cx:pt>
          <cx:pt idx="14064">1204</cx:pt>
          <cx:pt idx="14065">817</cx:pt>
          <cx:pt idx="14066">815</cx:pt>
          <cx:pt idx="14067">888</cx:pt>
          <cx:pt idx="14068">1914</cx:pt>
          <cx:pt idx="14069">724</cx:pt>
          <cx:pt idx="14070">1033</cx:pt>
          <cx:pt idx="14071">2055</cx:pt>
          <cx:pt idx="14072">1098</cx:pt>
          <cx:pt idx="14073">1075</cx:pt>
          <cx:pt idx="14074">1644</cx:pt>
          <cx:pt idx="14075">679</cx:pt>
          <cx:pt idx="14076">1594</cx:pt>
          <cx:pt idx="14077">1022</cx:pt>
          <cx:pt idx="14078">577</cx:pt>
          <cx:pt idx="14079">1625</cx:pt>
          <cx:pt idx="14080">965</cx:pt>
          <cx:pt idx="14081">741</cx:pt>
          <cx:pt idx="14082">969</cx:pt>
          <cx:pt idx="14083">2080</cx:pt>
          <cx:pt idx="14084">1075</cx:pt>
          <cx:pt idx="14085">2088</cx:pt>
          <cx:pt idx="14086">788</cx:pt>
          <cx:pt idx="14087">1322</cx:pt>
          <cx:pt idx="14088">652</cx:pt>
          <cx:pt idx="14089">834</cx:pt>
          <cx:pt idx="14090">531</cx:pt>
          <cx:pt idx="14091">906</cx:pt>
          <cx:pt idx="14092">893</cx:pt>
          <cx:pt idx="14093">693</cx:pt>
          <cx:pt idx="14094">703</cx:pt>
          <cx:pt idx="14095">891</cx:pt>
          <cx:pt idx="14096">891</cx:pt>
          <cx:pt idx="14097">1037</cx:pt>
          <cx:pt idx="14098">805</cx:pt>
          <cx:pt idx="14099">761</cx:pt>
          <cx:pt idx="14100">914</cx:pt>
          <cx:pt idx="14101">1175</cx:pt>
          <cx:pt idx="14102">1187</cx:pt>
          <cx:pt idx="14103">1045</cx:pt>
          <cx:pt idx="14104">1232</cx:pt>
          <cx:pt idx="14105">803</cx:pt>
          <cx:pt idx="14106">803</cx:pt>
          <cx:pt idx="14107">966</cx:pt>
          <cx:pt idx="14108">1075</cx:pt>
          <cx:pt idx="14109">1870</cx:pt>
          <cx:pt idx="14110">2293</cx:pt>
          <cx:pt idx="14111">1870</cx:pt>
          <cx:pt idx="14112">752</cx:pt>
          <cx:pt idx="14113">1006</cx:pt>
          <cx:pt idx="14114">820</cx:pt>
          <cx:pt idx="14115">788</cx:pt>
          <cx:pt idx="14116">966</cx:pt>
          <cx:pt idx="14117">1074</cx:pt>
          <cx:pt idx="14118">1074</cx:pt>
          <cx:pt idx="14119">1625</cx:pt>
          <cx:pt idx="14120">1625</cx:pt>
          <cx:pt idx="14121">790</cx:pt>
          <cx:pt idx="14122">1380</cx:pt>
          <cx:pt idx="14123">1420</cx:pt>
          <cx:pt idx="14124">1095</cx:pt>
          <cx:pt idx="14125">868</cx:pt>
          <cx:pt idx="14126">1147</cx:pt>
          <cx:pt idx="14127">1510</cx:pt>
          <cx:pt idx="14128">1510</cx:pt>
          <cx:pt idx="14129">928</cx:pt>
          <cx:pt idx="14130">1034</cx:pt>
          <cx:pt idx="14131">966</cx:pt>
          <cx:pt idx="14132">2080</cx:pt>
          <cx:pt idx="14133">1725</cx:pt>
          <cx:pt idx="14134">1420</cx:pt>
          <cx:pt idx="14135">972</cx:pt>
          <cx:pt idx="14136">577</cx:pt>
          <cx:pt idx="14137">577</cx:pt>
          <cx:pt idx="14138">2293</cx:pt>
          <cx:pt idx="14139">2055</cx:pt>
          <cx:pt idx="14140">1045</cx:pt>
          <cx:pt idx="14141">793</cx:pt>
          <cx:pt idx="14142">1232</cx:pt>
          <cx:pt idx="14143">741</cx:pt>
          <cx:pt idx="14144">679</cx:pt>
          <cx:pt idx="14145">1229</cx:pt>
          <cx:pt idx="14146">1490</cx:pt>
          <cx:pt idx="14147">577</cx:pt>
          <cx:pt idx="14148">694</cx:pt>
          <cx:pt idx="14149">1771</cx:pt>
          <cx:pt idx="14150">965</cx:pt>
          <cx:pt idx="14151">741</cx:pt>
          <cx:pt idx="14152">741</cx:pt>
          <cx:pt idx="14153">2392</cx:pt>
          <cx:pt idx="14154">785</cx:pt>
          <cx:pt idx="14155">1225</cx:pt>
          <cx:pt idx="14156">1317</cx:pt>
          <cx:pt idx="14157">1317</cx:pt>
          <cx:pt idx="14158">775</cx:pt>
          <cx:pt idx="14159">834</cx:pt>
          <cx:pt idx="14160">1816</cx:pt>
          <cx:pt idx="14161">1510</cx:pt>
          <cx:pt idx="14162">2088</cx:pt>
          <cx:pt idx="14163">1510</cx:pt>
          <cx:pt idx="14164">888</cx:pt>
          <cx:pt idx="14165">888</cx:pt>
          <cx:pt idx="14166">966</cx:pt>
          <cx:pt idx="14167">497</cx:pt>
          <cx:pt idx="14168">829</cx:pt>
          <cx:pt idx="14169">1870</cx:pt>
          <cx:pt idx="14170">1140</cx:pt>
          <cx:pt idx="14171">578</cx:pt>
          <cx:pt idx="14172">1242</cx:pt>
          <cx:pt idx="14173">1429</cx:pt>
          <cx:pt idx="14174">1429</cx:pt>
          <cx:pt idx="14175">610</cx:pt>
          <cx:pt idx="14176">834</cx:pt>
          <cx:pt idx="14177">1512</cx:pt>
          <cx:pt idx="14178">1512</cx:pt>
          <cx:pt idx="14179">1512</cx:pt>
          <cx:pt idx="14180">1225</cx:pt>
          <cx:pt idx="14181">1625</cx:pt>
          <cx:pt idx="14182">1147</cx:pt>
          <cx:pt idx="14183">972</cx:pt>
          <cx:pt idx="14184">972</cx:pt>
          <cx:pt idx="14185">1234</cx:pt>
          <cx:pt idx="14186">1058</cx:pt>
          <cx:pt idx="14187">691</cx:pt>
          <cx:pt idx="14188">691</cx:pt>
          <cx:pt idx="14189">1322</cx:pt>
          <cx:pt idx="14190">1322</cx:pt>
          <cx:pt idx="14191">893</cx:pt>
          <cx:pt idx="14192">1074</cx:pt>
          <cx:pt idx="14193">1885</cx:pt>
          <cx:pt idx="14194">1322</cx:pt>
          <cx:pt idx="14195">998</cx:pt>
          <cx:pt idx="14196">775</cx:pt>
          <cx:pt idx="14197">775</cx:pt>
          <cx:pt idx="14198">998</cx:pt>
          <cx:pt idx="14199">1190</cx:pt>
          <cx:pt idx="14200">1420</cx:pt>
          <cx:pt idx="14201">1328</cx:pt>
          <cx:pt idx="14202">928</cx:pt>
          <cx:pt idx="14203">763</cx:pt>
          <cx:pt idx="14204">750</cx:pt>
          <cx:pt idx="14205">531</cx:pt>
          <cx:pt idx="14206">834</cx:pt>
          <cx:pt idx="14207">1034</cx:pt>
          <cx:pt idx="14208">1190</cx:pt>
          <cx:pt idx="14209">862</cx:pt>
          <cx:pt idx="14210">862</cx:pt>
          <cx:pt idx="14211">1870</cx:pt>
          <cx:pt idx="14212">2293</cx:pt>
          <cx:pt idx="14213">1045</cx:pt>
          <cx:pt idx="14214">983</cx:pt>
          <cx:pt idx="14215">491</cx:pt>
          <cx:pt idx="14216">763</cx:pt>
          <cx:pt idx="14217">980</cx:pt>
          <cx:pt idx="14218">733</cx:pt>
          <cx:pt idx="14219">1039</cx:pt>
          <cx:pt idx="14220">1889</cx:pt>
          <cx:pt idx="14221">763</cx:pt>
          <cx:pt idx="14222">1786</cx:pt>
          <cx:pt idx="14223">1472</cx:pt>
          <cx:pt idx="14224">694</cx:pt>
          <cx:pt idx="14225">1625</cx:pt>
          <cx:pt idx="14226">594</cx:pt>
          <cx:pt idx="14227">1183</cx:pt>
          <cx:pt idx="14228">1725</cx:pt>
          <cx:pt idx="14229">2000</cx:pt>
          <cx:pt idx="14230">1075</cx:pt>
          <cx:pt idx="14231">1075</cx:pt>
          <cx:pt idx="14232">1317</cx:pt>
          <cx:pt idx="14233">1816</cx:pt>
          <cx:pt idx="14234">1510</cx:pt>
          <cx:pt idx="14235">966</cx:pt>
          <cx:pt idx="14236">966</cx:pt>
          <cx:pt idx="14237">709</cx:pt>
          <cx:pt idx="14238">1870</cx:pt>
          <cx:pt idx="14239">853</cx:pt>
          <cx:pt idx="14240">897</cx:pt>
          <cx:pt idx="14241">1266</cx:pt>
          <cx:pt idx="14242">1075</cx:pt>
          <cx:pt idx="14243">1037</cx:pt>
          <cx:pt idx="14244">1242</cx:pt>
          <cx:pt idx="14245">1791</cx:pt>
          <cx:pt idx="14246">1242</cx:pt>
          <cx:pt idx="14247">1328</cx:pt>
          <cx:pt idx="14248">1095</cx:pt>
          <cx:pt idx="14249">1175</cx:pt>
          <cx:pt idx="14250">834</cx:pt>
          <cx:pt idx="14251">1512</cx:pt>
          <cx:pt idx="14252">1512</cx:pt>
          <cx:pt idx="14253">2300</cx:pt>
          <cx:pt idx="14254">1537</cx:pt>
          <cx:pt idx="14255">1187</cx:pt>
          <cx:pt idx="14256">579</cx:pt>
          <cx:pt idx="14257">733</cx:pt>
          <cx:pt idx="14258">805</cx:pt>
          <cx:pt idx="14259">1084</cx:pt>
          <cx:pt idx="14260">972</cx:pt>
          <cx:pt idx="14261">676</cx:pt>
          <cx:pt idx="14262">1100</cx:pt>
          <cx:pt idx="14263">787</cx:pt>
          <cx:pt idx="14264">1183</cx:pt>
          <cx:pt idx="14265">1183</cx:pt>
          <cx:pt idx="14266">893</cx:pt>
          <cx:pt idx="14267">1147</cx:pt>
          <cx:pt idx="14268">921</cx:pt>
          <cx:pt idx="14269">1058</cx:pt>
          <cx:pt idx="14270">1234</cx:pt>
          <cx:pt idx="14271">1058</cx:pt>
          <cx:pt idx="14272">746</cx:pt>
          <cx:pt idx="14273">574</cx:pt>
          <cx:pt idx="14274">1031</cx:pt>
          <cx:pt idx="14275">1075</cx:pt>
          <cx:pt idx="14276">1322</cx:pt>
          <cx:pt idx="14277">640</cx:pt>
          <cx:pt idx="14278">752</cx:pt>
          <cx:pt idx="14279">1075</cx:pt>
          <cx:pt idx="14280">1075</cx:pt>
          <cx:pt idx="14281">965</cx:pt>
          <cx:pt idx="14282">965</cx:pt>
          <cx:pt idx="14283">830</cx:pt>
          <cx:pt idx="14284">1204</cx:pt>
          <cx:pt idx="14285">929</cx:pt>
          <cx:pt idx="14286">681</cx:pt>
          <cx:pt idx="14287">817</cx:pt>
          <cx:pt idx="14288">1095</cx:pt>
          <cx:pt idx="14289">868</cx:pt>
          <cx:pt idx="14290">733</cx:pt>
          <cx:pt idx="14291">834</cx:pt>
          <cx:pt idx="14292">1045</cx:pt>
          <cx:pt idx="14293">798</cx:pt>
          <cx:pt idx="14294">969</cx:pt>
          <cx:pt idx="14295">1624</cx:pt>
          <cx:pt idx="14296">834</cx:pt>
          <cx:pt idx="14297">862</cx:pt>
          <cx:pt idx="14298">1510</cx:pt>
          <cx:pt idx="14299">1190</cx:pt>
          <cx:pt idx="14300">817</cx:pt>
          <cx:pt idx="14301">1084</cx:pt>
          <cx:pt idx="14302">1251</cx:pt>
          <cx:pt idx="14303">2498</cx:pt>
          <cx:pt idx="14304">904</cx:pt>
          <cx:pt idx="14305">1055</cx:pt>
          <cx:pt idx="14306">983</cx:pt>
          <cx:pt idx="14307">1147</cx:pt>
          <cx:pt idx="14308">1564</cx:pt>
          <cx:pt idx="14309">1322</cx:pt>
          <cx:pt idx="14310">928</cx:pt>
          <cx:pt idx="14311">601</cx:pt>
          <cx:pt idx="14312">980</cx:pt>
          <cx:pt idx="14313">594</cx:pt>
          <cx:pt idx="14314">1889</cx:pt>
          <cx:pt idx="14315">2068</cx:pt>
          <cx:pt idx="14316">1229</cx:pt>
          <cx:pt idx="14317">1210</cx:pt>
          <cx:pt idx="14318">1242</cx:pt>
          <cx:pt idx="14319">1367</cx:pt>
          <cx:pt idx="14320">1168</cx:pt>
          <cx:pt idx="14321">1225</cx:pt>
          <cx:pt idx="14322">1771</cx:pt>
          <cx:pt idx="14323">868</cx:pt>
          <cx:pt idx="14324">921</cx:pt>
          <cx:pt idx="14325">921</cx:pt>
          <cx:pt idx="14326">716</cx:pt>
          <cx:pt idx="14327">1183</cx:pt>
          <cx:pt idx="14328">1045</cx:pt>
          <cx:pt idx="14329">1045</cx:pt>
          <cx:pt idx="14330">1187</cx:pt>
          <cx:pt idx="14331">1132</cx:pt>
          <cx:pt idx="14332">878</cx:pt>
          <cx:pt idx="14333">1885</cx:pt>
          <cx:pt idx="14334">687</cx:pt>
          <cx:pt idx="14335">497</cx:pt>
          <cx:pt idx="14336">929</cx:pt>
          <cx:pt idx="14337">1510</cx:pt>
          <cx:pt idx="14338">1045</cx:pt>
          <cx:pt idx="14339">1031</cx:pt>
          <cx:pt idx="14340">1031</cx:pt>
          <cx:pt idx="14341">1364</cx:pt>
          <cx:pt idx="14342">640</cx:pt>
          <cx:pt idx="14343">1870</cx:pt>
          <cx:pt idx="14344">1075</cx:pt>
          <cx:pt idx="14345">834</cx:pt>
          <cx:pt idx="14346">1242</cx:pt>
          <cx:pt idx="14347">1270</cx:pt>
          <cx:pt idx="14348">898</cx:pt>
          <cx:pt idx="14349">1242</cx:pt>
          <cx:pt idx="14350">1328</cx:pt>
          <cx:pt idx="14351">834</cx:pt>
          <cx:pt idx="14352">1175</cx:pt>
          <cx:pt idx="14353">1512</cx:pt>
          <cx:pt idx="14354">1675</cx:pt>
          <cx:pt idx="14355">1675</cx:pt>
          <cx:pt idx="14356">1512</cx:pt>
          <cx:pt idx="14357">846</cx:pt>
          <cx:pt idx="14358">655</cx:pt>
          <cx:pt idx="14359">1537</cx:pt>
          <cx:pt idx="14360">960</cx:pt>
          <cx:pt idx="14361">960</cx:pt>
          <cx:pt idx="14362">494</cx:pt>
          <cx:pt idx="14363">868</cx:pt>
          <cx:pt idx="14364">2055</cx:pt>
          <cx:pt idx="14365">904</cx:pt>
          <cx:pt idx="14366">691</cx:pt>
          <cx:pt idx="14367">801</cx:pt>
          <cx:pt idx="14368">1058</cx:pt>
          <cx:pt idx="14369">845</cx:pt>
          <cx:pt idx="14370">898</cx:pt>
          <cx:pt idx="14371">1889</cx:pt>
          <cx:pt idx="14372">1031</cx:pt>
          <cx:pt idx="14373">807</cx:pt>
          <cx:pt idx="14374">846</cx:pt>
          <cx:pt idx="14375">655</cx:pt>
          <cx:pt idx="14376">847</cx:pt>
          <cx:pt idx="14377">874</cx:pt>
          <cx:pt idx="14378">1625</cx:pt>
          <cx:pt idx="14379">1625</cx:pt>
          <cx:pt idx="14380">1322</cx:pt>
          <cx:pt idx="14381">806</cx:pt>
          <cx:pt idx="14382">965</cx:pt>
          <cx:pt idx="14383">1147</cx:pt>
          <cx:pt idx="14384">983</cx:pt>
          <cx:pt idx="14385">1204</cx:pt>
          <cx:pt idx="14386">1058</cx:pt>
          <cx:pt idx="14387">622</cx:pt>
          <cx:pt idx="14388">637</cx:pt>
          <cx:pt idx="14389">808</cx:pt>
          <cx:pt idx="14390">1380</cx:pt>
          <cx:pt idx="14391">914</cx:pt>
          <cx:pt idx="14392">1095</cx:pt>
          <cx:pt idx="14393">686</cx:pt>
          <cx:pt idx="14394">868</cx:pt>
          <cx:pt idx="14395">868</cx:pt>
          <cx:pt idx="14396">1816</cx:pt>
          <cx:pt idx="14397">1510</cx:pt>
          <cx:pt idx="14398">682</cx:pt>
          <cx:pt idx="14399">1034</cx:pt>
          <cx:pt idx="14400">1537</cx:pt>
          <cx:pt idx="14401">798</cx:pt>
          <cx:pt idx="14402">798</cx:pt>
          <cx:pt idx="14403">845</cx:pt>
          <cx:pt idx="14404">969</cx:pt>
          <cx:pt idx="14405">1147</cx:pt>
          <cx:pt idx="14406">1183</cx:pt>
          <cx:pt idx="14407">1183</cx:pt>
          <cx:pt idx="14408">1183</cx:pt>
          <cx:pt idx="14409">1034</cx:pt>
          <cx:pt idx="14410">863</cx:pt>
          <cx:pt idx="14411">716</cx:pt>
          <cx:pt idx="14412">798</cx:pt>
          <cx:pt idx="14413">1190</cx:pt>
          <cx:pt idx="14414">656</cx:pt>
          <cx:pt idx="14415">656</cx:pt>
          <cx:pt idx="14416">1084</cx:pt>
          <cx:pt idx="14417">2055</cx:pt>
          <cx:pt idx="14418">2172</cx:pt>
          <cx:pt idx="14419">916</cx:pt>
          <cx:pt idx="14420">1187</cx:pt>
          <cx:pt idx="14421">1055</cx:pt>
          <cx:pt idx="14422">990</cx:pt>
          <cx:pt idx="14423">1187</cx:pt>
          <cx:pt idx="14424">830</cx:pt>
          <cx:pt idx="14425">788</cx:pt>
          <cx:pt idx="14426">788</cx:pt>
          <cx:pt idx="14427">1075</cx:pt>
          <cx:pt idx="14428">1075</cx:pt>
          <cx:pt idx="14429">1322</cx:pt>
          <cx:pt idx="14430">733</cx:pt>
          <cx:pt idx="14431">1107</cx:pt>
          <cx:pt idx="14432">574</cx:pt>
          <cx:pt idx="14433">581</cx:pt>
          <cx:pt idx="14434">1168</cx:pt>
          <cx:pt idx="14435">969</cx:pt>
          <cx:pt idx="14436">1183</cx:pt>
          <cx:pt idx="14437">1537</cx:pt>
          <cx:pt idx="14438">1187</cx:pt>
          <cx:pt idx="14439">959</cx:pt>
          <cx:pt idx="14440">1885</cx:pt>
          <cx:pt idx="14441">1885</cx:pt>
          <cx:pt idx="14442">2165</cx:pt>
          <cx:pt idx="14443">2165</cx:pt>
          <cx:pt idx="14444">788</cx:pt>
          <cx:pt idx="14445">1510</cx:pt>
          <cx:pt idx="14446">1510</cx:pt>
          <cx:pt idx="14447">1510</cx:pt>
          <cx:pt idx="14448">518</cx:pt>
          <cx:pt idx="14449">518</cx:pt>
          <cx:pt idx="14450">1168</cx:pt>
          <cx:pt idx="14451">1045</cx:pt>
          <cx:pt idx="14452">1045</cx:pt>
          <cx:pt idx="14453">820</cx:pt>
          <cx:pt idx="14454">893</cx:pt>
          <cx:pt idx="14455">1251</cx:pt>
          <cx:pt idx="14456">903</cx:pt>
          <cx:pt idx="14457">497</cx:pt>
          <cx:pt idx="14458">746</cx:pt>
          <cx:pt idx="14459">903</cx:pt>
          <cx:pt idx="14460">2293</cx:pt>
          <cx:pt idx="14461">798</cx:pt>
          <cx:pt idx="14462">798</cx:pt>
          <cx:pt idx="14463">505</cx:pt>
          <cx:pt idx="14464">894</cx:pt>
          <cx:pt idx="14465">732</cx:pt>
          <cx:pt idx="14466">969</cx:pt>
          <cx:pt idx="14467">969</cx:pt>
          <cx:pt idx="14468">732</cx:pt>
          <cx:pt idx="14469">773</cx:pt>
          <cx:pt idx="14470">916</cx:pt>
          <cx:pt idx="14471">773</cx:pt>
          <cx:pt idx="14472">681</cx:pt>
          <cx:pt idx="14473">1242</cx:pt>
          <cx:pt idx="14474">1308</cx:pt>
          <cx:pt idx="14475">898</cx:pt>
          <cx:pt idx="14476">604</cx:pt>
          <cx:pt idx="14477">938</cx:pt>
          <cx:pt idx="14478">1187</cx:pt>
          <cx:pt idx="14479">1095</cx:pt>
          <cx:pt idx="14480">1100</cx:pt>
          <cx:pt idx="14481">943</cx:pt>
          <cx:pt idx="14482">834</cx:pt>
          <cx:pt idx="14483">834</cx:pt>
          <cx:pt idx="14484">1512</cx:pt>
          <cx:pt idx="14485">1513</cx:pt>
          <cx:pt idx="14486">2300</cx:pt>
          <cx:pt idx="14487">808</cx:pt>
          <cx:pt idx="14488">1264</cx:pt>
          <cx:pt idx="14489">1100</cx:pt>
          <cx:pt idx="14490">1045</cx:pt>
          <cx:pt idx="14491">578</cx:pt>
          <cx:pt idx="14492">1100</cx:pt>
          <cx:pt idx="14493">1100</cx:pt>
          <cx:pt idx="14494">511</cx:pt>
          <cx:pt idx="14495">1075</cx:pt>
          <cx:pt idx="14496">1215</cx:pt>
          <cx:pt idx="14497">1481</cx:pt>
          <cx:pt idx="14498">691</cx:pt>
          <cx:pt idx="14499">938</cx:pt>
          <cx:pt idx="14500">1137</cx:pt>
          <cx:pt idx="14501">1084</cx:pt>
          <cx:pt idx="14502">972</cx:pt>
          <cx:pt idx="14503">752</cx:pt>
          <cx:pt idx="14504">752</cx:pt>
          <cx:pt idx="14505">1058</cx:pt>
          <cx:pt idx="14506">1058</cx:pt>
          <cx:pt idx="14507">888</cx:pt>
          <cx:pt idx="14508">1058</cx:pt>
          <cx:pt idx="14509">820</cx:pt>
          <cx:pt idx="14510">957</cx:pt>
          <cx:pt idx="14511">957</cx:pt>
          <cx:pt idx="14512">1013</cx:pt>
          <cx:pt idx="14513">837</cx:pt>
          <cx:pt idx="14514">820</cx:pt>
          <cx:pt idx="14515">881</cx:pt>
          <cx:pt idx="14516">807</cx:pt>
          <cx:pt idx="14517">716</cx:pt>
          <cx:pt idx="14518">716</cx:pt>
          <cx:pt idx="14519">847</cx:pt>
          <cx:pt idx="14520">1885</cx:pt>
          <cx:pt idx="14521">995</cx:pt>
          <cx:pt idx="14522">1322</cx:pt>
          <cx:pt idx="14523">1322</cx:pt>
          <cx:pt idx="14524">494</cx:pt>
          <cx:pt idx="14525">1380</cx:pt>
          <cx:pt idx="14526">1380</cx:pt>
          <cx:pt idx="14527">1204</cx:pt>
          <cx:pt idx="14528">1204</cx:pt>
          <cx:pt idx="14529">494</cx:pt>
          <cx:pt idx="14530">1752</cx:pt>
          <cx:pt idx="14531">1190</cx:pt>
          <cx:pt idx="14532">817</cx:pt>
          <cx:pt idx="14533">1328</cx:pt>
          <cx:pt idx="14534">1386</cx:pt>
          <cx:pt idx="14535">1118</cx:pt>
          <cx:pt idx="14536">960</cx:pt>
          <cx:pt idx="14537">1229</cx:pt>
          <cx:pt idx="14538">1229</cx:pt>
          <cx:pt idx="14539">834</cx:pt>
          <cx:pt idx="14540">750</cx:pt>
          <cx:pt idx="14541">798</cx:pt>
          <cx:pt idx="14542">1013</cx:pt>
          <cx:pt idx="14543">857</cx:pt>
          <cx:pt idx="14544">969</cx:pt>
          <cx:pt idx="14545">868</cx:pt>
          <cx:pt idx="14546">969</cx:pt>
          <cx:pt idx="14547">879</cx:pt>
          <cx:pt idx="14548">622</cx:pt>
          <cx:pt idx="14549">622</cx:pt>
          <cx:pt idx="14550">559</cx:pt>
          <cx:pt idx="14551">742</cx:pt>
          <cx:pt idx="14552">957</cx:pt>
          <cx:pt idx="14553">957</cx:pt>
          <cx:pt idx="14554">943</cx:pt>
          <cx:pt idx="14555">1333</cx:pt>
          <cx:pt idx="14556">817</cx:pt>
          <cx:pt idx="14557">972</cx:pt>
          <cx:pt idx="14558">577</cx:pt>
          <cx:pt idx="14559">801</cx:pt>
          <cx:pt idx="14560">801</cx:pt>
          <cx:pt idx="14561">801</cx:pt>
          <cx:pt idx="14562">760</cx:pt>
          <cx:pt idx="14563">2055</cx:pt>
          <cx:pt idx="14564">916</cx:pt>
          <cx:pt idx="14565">916</cx:pt>
          <cx:pt idx="14566">1749</cx:pt>
          <cx:pt idx="14567">1749</cx:pt>
          <cx:pt idx="14568">1729</cx:pt>
          <cx:pt idx="14569">1729</cx:pt>
          <cx:pt idx="14570">2000</cx:pt>
          <cx:pt idx="14571">779</cx:pt>
          <cx:pt idx="14572">788</cx:pt>
          <cx:pt idx="14573">686</cx:pt>
          <cx:pt idx="14574">1361</cx:pt>
          <cx:pt idx="14575">733</cx:pt>
          <cx:pt idx="14576">733</cx:pt>
          <cx:pt idx="14577">969</cx:pt>
          <cx:pt idx="14578">1889</cx:pt>
          <cx:pt idx="14579">1036</cx:pt>
          <cx:pt idx="14580">798</cx:pt>
          <cx:pt idx="14581">1386</cx:pt>
          <cx:pt idx="14582">1229</cx:pt>
          <cx:pt idx="14583">963</cx:pt>
          <cx:pt idx="14584">823</cx:pt>
          <cx:pt idx="14585">1572</cx:pt>
          <cx:pt idx="14586">694</cx:pt>
          <cx:pt idx="14587">1625</cx:pt>
          <cx:pt idx="14588">1625</cx:pt>
          <cx:pt idx="14589">779</cx:pt>
          <cx:pt idx="14590">913</cx:pt>
          <cx:pt idx="14591">733</cx:pt>
          <cx:pt idx="14592">995</cx:pt>
          <cx:pt idx="14593">806</cx:pt>
          <cx:pt idx="14594">969</cx:pt>
          <cx:pt idx="14595">1183</cx:pt>
          <cx:pt idx="14596">2000</cx:pt>
          <cx:pt idx="14597">1322</cx:pt>
          <cx:pt idx="14598">1322</cx:pt>
          <cx:pt idx="14599">710</cx:pt>
          <cx:pt idx="14600">710</cx:pt>
          <cx:pt idx="14601">2165</cx:pt>
          <cx:pt idx="14602">2490</cx:pt>
          <cx:pt idx="14603">845</cx:pt>
          <cx:pt idx="14604">561</cx:pt>
          <cx:pt idx="14605">511</cx:pt>
          <cx:pt idx="14606">878</cx:pt>
          <cx:pt idx="14607">1752</cx:pt>
          <cx:pt idx="14608">773</cx:pt>
          <cx:pt idx="14609">834</cx:pt>
          <cx:pt idx="14610">834</cx:pt>
          <cx:pt idx="14611">750</cx:pt>
          <cx:pt idx="14612">1510</cx:pt>
          <cx:pt idx="14613">1510</cx:pt>
          <cx:pt idx="14614">741</cx:pt>
          <cx:pt idx="14615">1572</cx:pt>
          <cx:pt idx="14616">1168</cx:pt>
          <cx:pt idx="14617">1045</cx:pt>
          <cx:pt idx="14618">1322</cx:pt>
          <cx:pt idx="14619">807</cx:pt>
          <cx:pt idx="14620">1074</cx:pt>
          <cx:pt idx="14621">938</cx:pt>
          <cx:pt idx="14622">1435</cx:pt>
          <cx:pt idx="14623">497</cx:pt>
          <cx:pt idx="14624">652</cx:pt>
          <cx:pt idx="14625">2498</cx:pt>
          <cx:pt idx="14626">481</cx:pt>
          <cx:pt idx="14627">798</cx:pt>
          <cx:pt idx="14628">1100</cx:pt>
          <cx:pt idx="14629">1456</cx:pt>
          <cx:pt idx="14630">834</cx:pt>
          <cx:pt idx="14631">938</cx:pt>
          <cx:pt idx="14632">938</cx:pt>
          <cx:pt idx="14633">732</cx:pt>
          <cx:pt idx="14634">918</cx:pt>
          <cx:pt idx="14635">1400</cx:pt>
          <cx:pt idx="14636">863</cx:pt>
          <cx:pt idx="14637">834</cx:pt>
          <cx:pt idx="14638">788</cx:pt>
          <cx:pt idx="14639">658</cx:pt>
          <cx:pt idx="14640">571</cx:pt>
          <cx:pt idx="14641">866</cx:pt>
          <cx:pt idx="14642">699</cx:pt>
          <cx:pt idx="14643">699</cx:pt>
          <cx:pt idx="14644">1270</cx:pt>
          <cx:pt idx="14645">898</cx:pt>
          <cx:pt idx="14646">959</cx:pt>
          <cx:pt idx="14647">622</cx:pt>
          <cx:pt idx="14648">655</cx:pt>
          <cx:pt idx="14649">763</cx:pt>
          <cx:pt idx="14650">881</cx:pt>
          <cx:pt idx="14651">721</cx:pt>
          <cx:pt idx="14652">721</cx:pt>
          <cx:pt idx="14653">837</cx:pt>
          <cx:pt idx="14654">1187</cx:pt>
          <cx:pt idx="14655">1095</cx:pt>
          <cx:pt idx="14656">1100</cx:pt>
          <cx:pt idx="14657">1100</cx:pt>
          <cx:pt idx="14658">1175</cx:pt>
          <cx:pt idx="14659">1175</cx:pt>
          <cx:pt idx="14660">1643</cx:pt>
          <cx:pt idx="14661">1675</cx:pt>
          <cx:pt idx="14662">1675</cx:pt>
          <cx:pt idx="14663">1926</cx:pt>
          <cx:pt idx="14664">1675</cx:pt>
          <cx:pt idx="14665">846</cx:pt>
          <cx:pt idx="14666">885</cx:pt>
          <cx:pt idx="14667">833</cx:pt>
          <cx:pt idx="14668">430</cx:pt>
          <cx:pt idx="14669">1537</cx:pt>
          <cx:pt idx="14670">874</cx:pt>
          <cx:pt idx="14671">881</cx:pt>
          <cx:pt idx="14672">519</cx:pt>
          <cx:pt idx="14673">701</cx:pt>
          <cx:pt idx="14674">1518</cx:pt>
          <cx:pt idx="14675">980</cx:pt>
          <cx:pt idx="14676">1234</cx:pt>
          <cx:pt idx="14677">609</cx:pt>
          <cx:pt idx="14678">1100</cx:pt>
          <cx:pt idx="14679">2000</cx:pt>
          <cx:pt idx="14680">1045</cx:pt>
          <cx:pt idx="14681">868</cx:pt>
          <cx:pt idx="14682">1725</cx:pt>
          <cx:pt idx="14683">1725</cx:pt>
          <cx:pt idx="14684">601</cx:pt>
          <cx:pt idx="14685">1384</cx:pt>
          <cx:pt idx="14686">1147</cx:pt>
          <cx:pt idx="14687">801</cx:pt>
          <cx:pt idx="14688">1084</cx:pt>
          <cx:pt idx="14689">1332</cx:pt>
          <cx:pt idx="14690">1234</cx:pt>
          <cx:pt idx="14691">1058</cx:pt>
          <cx:pt idx="14692">1477</cx:pt>
          <cx:pt idx="14693">1518</cx:pt>
          <cx:pt idx="14694">957</cx:pt>
          <cx:pt idx="14695">558</cx:pt>
          <cx:pt idx="14696">845</cx:pt>
          <cx:pt idx="14697">724</cx:pt>
          <cx:pt idx="14698">839</cx:pt>
          <cx:pt idx="14699">1010</cx:pt>
          <cx:pt idx="14700">1322</cx:pt>
          <cx:pt idx="14701">1075</cx:pt>
          <cx:pt idx="14702">1013</cx:pt>
          <cx:pt idx="14703">807</cx:pt>
          <cx:pt idx="14704">854</cx:pt>
          <cx:pt idx="14705">857</cx:pt>
          <cx:pt idx="14706">573</cx:pt>
          <cx:pt idx="14707">1072</cx:pt>
          <cx:pt idx="14708">730</cx:pt>
          <cx:pt idx="14709">1771</cx:pt>
          <cx:pt idx="14710">1234</cx:pt>
          <cx:pt idx="14711">965</cx:pt>
          <cx:pt idx="14712">965</cx:pt>
          <cx:pt idx="14713">808</cx:pt>
          <cx:pt idx="14714">947</cx:pt>
          <cx:pt idx="14715">1380</cx:pt>
          <cx:pt idx="14716">1380</cx:pt>
          <cx:pt idx="14717">929</cx:pt>
          <cx:pt idx="14718">866</cx:pt>
          <cx:pt idx="14719">866</cx:pt>
          <cx:pt idx="14720">857</cx:pt>
          <cx:pt idx="14721">831</cx:pt>
          <cx:pt idx="14722">1190</cx:pt>
          <cx:pt idx="14723">1190</cx:pt>
          <cx:pt idx="14724">1328</cx:pt>
          <cx:pt idx="14725">1087</cx:pt>
          <cx:pt idx="14726">1087</cx:pt>
          <cx:pt idx="14727">622</cx:pt>
          <cx:pt idx="14728">960</cx:pt>
          <cx:pt idx="14729">834</cx:pt>
          <cx:pt idx="14730">1034</cx:pt>
          <cx:pt idx="14731">639</cx:pt>
          <cx:pt idx="14732">986</cx:pt>
          <cx:pt idx="14733">732</cx:pt>
          <cx:pt idx="14734">1039</cx:pt>
          <cx:pt idx="14735">699</cx:pt>
          <cx:pt idx="14736">868</cx:pt>
          <cx:pt idx="14737">834</cx:pt>
          <cx:pt idx="14738">969</cx:pt>
          <cx:pt idx="14739">862</cx:pt>
          <cx:pt idx="14740">862</cx:pt>
          <cx:pt idx="14741">601</cx:pt>
          <cx:pt idx="14742">1510</cx:pt>
          <cx:pt idx="14743">1510</cx:pt>
          <cx:pt idx="14744">1400</cx:pt>
          <cx:pt idx="14745">1400</cx:pt>
          <cx:pt idx="14746">681</cx:pt>
          <cx:pt idx="14747">1333</cx:pt>
          <cx:pt idx="14748">838</cx:pt>
          <cx:pt idx="14749">838</cx:pt>
          <cx:pt idx="14750">915</cx:pt>
          <cx:pt idx="14751">460</cx:pt>
          <cx:pt idx="14752">548</cx:pt>
          <cx:pt idx="14753">468</cx:pt>
          <cx:pt idx="14754">1087</cx:pt>
          <cx:pt idx="14755">1342</cx:pt>
          <cx:pt idx="14756">916</cx:pt>
          <cx:pt idx="14757">1385</cx:pt>
          <cx:pt idx="14758">1729</cx:pt>
          <cx:pt idx="14759">1428</cx:pt>
          <cx:pt idx="14760">779</cx:pt>
          <cx:pt idx="14761">596</cx:pt>
          <cx:pt idx="14762">1087</cx:pt>
          <cx:pt idx="14763">823</cx:pt>
          <cx:pt idx="14764">494</cx:pt>
          <cx:pt idx="14765">1229</cx:pt>
          <cx:pt idx="14766">654</cx:pt>
          <cx:pt idx="14767">654</cx:pt>
          <cx:pt idx="14768">873</cx:pt>
          <cx:pt idx="14769">969</cx:pt>
          <cx:pt idx="14770">1889</cx:pt>
          <cx:pt idx="14771">474</cx:pt>
          <cx:pt idx="14772">834</cx:pt>
          <cx:pt idx="14773">1386</cx:pt>
          <cx:pt idx="14774">1242</cx:pt>
          <cx:pt idx="14775">1403</cx:pt>
          <cx:pt idx="14776">469</cx:pt>
          <cx:pt idx="14777">995</cx:pt>
          <cx:pt idx="14778">1572</cx:pt>
          <cx:pt idx="14779">862</cx:pt>
          <cx:pt idx="14780">1729</cx:pt>
          <cx:pt idx="14781">938</cx:pt>
          <cx:pt idx="14782">691</cx:pt>
          <cx:pt idx="14783">724</cx:pt>
          <cx:pt idx="14784">1625</cx:pt>
          <cx:pt idx="14785">1036</cx:pt>
          <cx:pt idx="14786">733</cx:pt>
          <cx:pt idx="14787">578</cx:pt>
          <cx:pt idx="14788">676</cx:pt>
          <cx:pt idx="14789">957</cx:pt>
          <cx:pt idx="14790">846</cx:pt>
          <cx:pt idx="14791">1039</cx:pt>
          <cx:pt idx="14792">2080</cx:pt>
          <cx:pt idx="14793">2000</cx:pt>
          <cx:pt idx="14794">604</cx:pt>
          <cx:pt idx="14795">854</cx:pt>
          <cx:pt idx="14796">966</cx:pt>
          <cx:pt idx="14797">820</cx:pt>
          <cx:pt idx="14798">561</cx:pt>
          <cx:pt idx="14799">1885</cx:pt>
          <cx:pt idx="14800">2165</cx:pt>
          <cx:pt idx="14801">824</cx:pt>
          <cx:pt idx="14802">824</cx:pt>
          <cx:pt idx="14803">824</cx:pt>
          <cx:pt idx="14804">650</cx:pt>
          <cx:pt idx="14805">893</cx:pt>
          <cx:pt idx="14806">591</cx:pt>
          <cx:pt idx="14807">703</cx:pt>
          <cx:pt idx="14808">623</cx:pt>
          <cx:pt idx="14809">758</cx:pt>
          <cx:pt idx="14810">612</cx:pt>
          <cx:pt idx="14811">623</cx:pt>
          <cx:pt idx="14812">623</cx:pt>
          <cx:pt idx="14813">1034</cx:pt>
          <cx:pt idx="14814">623</cx:pt>
          <cx:pt idx="14815">947</cx:pt>
          <cx:pt idx="14816">947</cx:pt>
          <cx:pt idx="14817">829</cx:pt>
          <cx:pt idx="14818">798</cx:pt>
          <cx:pt idx="14819">496</cx:pt>
          <cx:pt idx="14820">1010</cx:pt>
          <cx:pt idx="14821">1572</cx:pt>
          <cx:pt idx="14822">1006</cx:pt>
          <cx:pt idx="14823">539</cx:pt>
          <cx:pt idx="14824">640</cx:pt>
          <cx:pt idx="14825">807</cx:pt>
          <cx:pt idx="14826">1428</cx:pt>
          <cx:pt idx="14827">1074</cx:pt>
          <cx:pt idx="14828">1074</cx:pt>
          <cx:pt idx="14829">1251</cx:pt>
          <cx:pt idx="14830">834</cx:pt>
          <cx:pt idx="14831">456</cx:pt>
          <cx:pt idx="14832">1034</cx:pt>
          <cx:pt idx="14833">912</cx:pt>
          <cx:pt idx="14834">706</cx:pt>
          <cx:pt idx="14835">972</cx:pt>
          <cx:pt idx="14836">691</cx:pt>
          <cx:pt idx="14837">686</cx:pt>
          <cx:pt idx="14838">1106</cx:pt>
          <cx:pt idx="14839">903</cx:pt>
          <cx:pt idx="14840">473</cx:pt>
          <cx:pt idx="14841">473</cx:pt>
          <cx:pt idx="14842">972</cx:pt>
          <cx:pt idx="14843">908</cx:pt>
          <cx:pt idx="14844">798</cx:pt>
          <cx:pt idx="14845">564</cx:pt>
          <cx:pt idx="14846">799</cx:pt>
          <cx:pt idx="14847">1577</cx:pt>
          <cx:pt idx="14848">904</cx:pt>
          <cx:pt idx="14849">1266</cx:pt>
          <cx:pt idx="14850">839</cx:pt>
          <cx:pt idx="14851">468</cx:pt>
          <cx:pt idx="14852">902</cx:pt>
          <cx:pt idx="14853">869</cx:pt>
          <cx:pt idx="14854">1060</cx:pt>
          <cx:pt idx="14855">918</cx:pt>
          <cx:pt idx="14856">1400</cx:pt>
          <cx:pt idx="14857">1400</cx:pt>
          <cx:pt idx="14858">627</cx:pt>
          <cx:pt idx="14859">834</cx:pt>
          <cx:pt idx="14860">903</cx:pt>
          <cx:pt idx="14861">652</cx:pt>
          <cx:pt idx="14862">573</cx:pt>
          <cx:pt idx="14863">1075</cx:pt>
          <cx:pt idx="14864">1322</cx:pt>
          <cx:pt idx="14865">750</cx:pt>
          <cx:pt idx="14866">903</cx:pt>
          <cx:pt idx="14867">658</cx:pt>
          <cx:pt idx="14868">849</cx:pt>
          <cx:pt idx="14869">849</cx:pt>
          <cx:pt idx="14870">658</cx:pt>
          <cx:pt idx="14871">1403</cx:pt>
          <cx:pt idx="14872">563</cx:pt>
          <cx:pt idx="14873">824</cx:pt>
          <cx:pt idx="14874">813</cx:pt>
          <cx:pt idx="14875">1017</cx:pt>
          <cx:pt idx="14876">798</cx:pt>
          <cx:pt idx="14877">874</cx:pt>
          <cx:pt idx="14878">874</cx:pt>
          <cx:pt idx="14879">691</cx:pt>
          <cx:pt idx="14880">691</cx:pt>
          <cx:pt idx="14881">691</cx:pt>
          <cx:pt idx="14882">678</cx:pt>
          <cx:pt idx="14883">1265</cx:pt>
          <cx:pt idx="14884">577</cx:pt>
          <cx:pt idx="14885">741</cx:pt>
          <cx:pt idx="14886">837</cx:pt>
          <cx:pt idx="14887">784</cx:pt>
          <cx:pt idx="14888">477</cx:pt>
          <cx:pt idx="14889">805</cx:pt>
          <cx:pt idx="14890">834</cx:pt>
          <cx:pt idx="14891">521</cx:pt>
          <cx:pt idx="14892">1187</cx:pt>
          <cx:pt idx="14893">943</cx:pt>
          <cx:pt idx="14894">1190</cx:pt>
          <cx:pt idx="14895">1429</cx:pt>
          <cx:pt idx="14896">1175</cx:pt>
          <cx:pt idx="14897">1175</cx:pt>
          <cx:pt idx="14898">779</cx:pt>
          <cx:pt idx="14899">1377</cx:pt>
          <cx:pt idx="14900">558</cx:pt>
          <cx:pt idx="14901">590</cx:pt>
          <cx:pt idx="14902">1265</cx:pt>
          <cx:pt idx="14903">1512</cx:pt>
          <cx:pt idx="14904">655</cx:pt>
          <cx:pt idx="14905">601</cx:pt>
          <cx:pt idx="14906">839</cx:pt>
          <cx:pt idx="14907">1457</cx:pt>
          <cx:pt idx="14908">895</cx:pt>
          <cx:pt idx="14909">959</cx:pt>
          <cx:pt idx="14910">494</cx:pt>
          <cx:pt idx="14911">672</cx:pt>
          <cx:pt idx="14912">682</cx:pt>
          <cx:pt idx="14913">960</cx:pt>
          <cx:pt idx="14914">1118</cx:pt>
          <cx:pt idx="14915">519</cx:pt>
          <cx:pt idx="14916">785</cx:pt>
          <cx:pt idx="14917">601</cx:pt>
          <cx:pt idx="14918">1225</cx:pt>
          <cx:pt idx="14919">788</cx:pt>
          <cx:pt idx="14920">779</cx:pt>
          <cx:pt idx="14921">779</cx:pt>
          <cx:pt idx="14922">995</cx:pt>
          <cx:pt idx="14923">1518</cx:pt>
          <cx:pt idx="14924">1328</cx:pt>
          <cx:pt idx="14925">712</cx:pt>
          <cx:pt idx="14926">1232</cx:pt>
          <cx:pt idx="14927">1232</cx:pt>
          <cx:pt idx="14928">460</cx:pt>
          <cx:pt idx="14929">932</cx:pt>
          <cx:pt idx="14930">713</cx:pt>
          <cx:pt idx="14931">923</cx:pt>
          <cx:pt idx="14932">562</cx:pt>
          <cx:pt idx="14933">1239</cx:pt>
          <cx:pt idx="14934">546</cx:pt>
          <cx:pt idx="14935">1332</cx:pt>
          <cx:pt idx="14936">2000</cx:pt>
          <cx:pt idx="14937">897</cx:pt>
          <cx:pt idx="14938">868</cx:pt>
          <cx:pt idx="14939">1266</cx:pt>
          <cx:pt idx="14940">2392</cx:pt>
          <cx:pt idx="14941">1725</cx:pt>
          <cx:pt idx="14942">443</cx:pt>
          <cx:pt idx="14943">443</cx:pt>
          <cx:pt idx="14944">687</cx:pt>
          <cx:pt idx="14945">938</cx:pt>
          <cx:pt idx="14946">1495</cx:pt>
          <cx:pt idx="14947">938</cx:pt>
          <cx:pt idx="14948">1034</cx:pt>
          <cx:pt idx="14949">947</cx:pt>
          <cx:pt idx="14950">609</cx:pt>
          <cx:pt idx="14951">1060</cx:pt>
          <cx:pt idx="14952">465</cx:pt>
          <cx:pt idx="14953">671</cx:pt>
          <cx:pt idx="14954">873</cx:pt>
          <cx:pt idx="14955">1322</cx:pt>
          <cx:pt idx="14956">1075</cx:pt>
          <cx:pt idx="14957">1036</cx:pt>
          <cx:pt idx="14958">1457</cx:pt>
          <cx:pt idx="14959">1017</cx:pt>
          <cx:pt idx="14960">1072</cx:pt>
          <cx:pt idx="14961">1625</cx:pt>
          <cx:pt idx="14962">1412</cx:pt>
          <cx:pt idx="14963">1428</cx:pt>
          <cx:pt idx="14964">581</cx:pt>
          <cx:pt idx="14965">1084</cx:pt>
          <cx:pt idx="14966">1593</cx:pt>
          <cx:pt idx="14967">1332</cx:pt>
          <cx:pt idx="14968">1234</cx:pt>
          <cx:pt idx="14969">1518</cx:pt>
          <cx:pt idx="14970">1210</cx:pt>
          <cx:pt idx="14971">546</cx:pt>
          <cx:pt idx="14972">823</cx:pt>
          <cx:pt idx="14973">834</cx:pt>
          <cx:pt idx="14974">1013</cx:pt>
          <cx:pt idx="14975">898</cx:pt>
          <cx:pt idx="14976">787</cx:pt>
          <cx:pt idx="14977">947</cx:pt>
          <cx:pt idx="14978">1019</cx:pt>
          <cx:pt idx="14979">590</cx:pt>
          <cx:pt idx="14980">1068</cx:pt>
          <cx:pt idx="14981">1075</cx:pt>
          <cx:pt idx="14982">1360</cx:pt>
          <cx:pt idx="14983">546</cx:pt>
          <cx:pt idx="14984">481</cx:pt>
          <cx:pt idx="14985">1188</cx:pt>
          <cx:pt idx="14986">563</cx:pt>
          <cx:pt idx="14987">573</cx:pt>
          <cx:pt idx="14988">554</cx:pt>
          <cx:pt idx="14989">1317</cx:pt>
          <cx:pt idx="14990">1317</cx:pt>
          <cx:pt idx="14991">1125</cx:pt>
          <cx:pt idx="14992">995</cx:pt>
          <cx:pt idx="14993">995</cx:pt>
          <cx:pt idx="14994">546</cx:pt>
          <cx:pt idx="14995">461</cx:pt>
          <cx:pt idx="14996">1075</cx:pt>
          <cx:pt idx="14997">857</cx:pt>
          <cx:pt idx="14998">1225</cx:pt>
          <cx:pt idx="14999">787</cx:pt>
          <cx:pt idx="15000">542</cx:pt>
          <cx:pt idx="15001">902</cx:pt>
          <cx:pt idx="15002">798</cx:pt>
          <cx:pt idx="15003">998</cx:pt>
          <cx:pt idx="15004">929</cx:pt>
          <cx:pt idx="15005">1204</cx:pt>
          <cx:pt idx="15006">508</cx:pt>
          <cx:pt idx="15007">687</cx:pt>
          <cx:pt idx="15008">543</cx:pt>
          <cx:pt idx="15009">468</cx:pt>
          <cx:pt idx="15010">765</cx:pt>
          <cx:pt idx="15011">831</cx:pt>
          <cx:pt idx="15012">831</cx:pt>
          <cx:pt idx="15013">986</cx:pt>
          <cx:pt idx="15014">998</cx:pt>
          <cx:pt idx="15015">866</cx:pt>
          <cx:pt idx="15016">912</cx:pt>
          <cx:pt idx="15017">1240</cx:pt>
          <cx:pt idx="15018">2011</cx:pt>
          <cx:pt idx="15019">2011</cx:pt>
          <cx:pt idx="15020">465</cx:pt>
          <cx:pt idx="15021">925</cx:pt>
          <cx:pt idx="15022">925</cx:pt>
          <cx:pt idx="15023">788</cx:pt>
          <cx:pt idx="15024">1105</cx:pt>
          <cx:pt idx="15025">1095</cx:pt>
          <cx:pt idx="15026">1328</cx:pt>
          <cx:pt idx="15027">1361</cx:pt>
          <cx:pt idx="15028">1565</cx:pt>
          <cx:pt idx="15029">1087</cx:pt>
          <cx:pt idx="15030">1147</cx:pt>
          <cx:pt idx="15031">1147</cx:pt>
          <cx:pt idx="15032">1221</cx:pt>
          <cx:pt idx="15033">604</cx:pt>
          <cx:pt idx="15034">787</cx:pt>
          <cx:pt idx="15035">713</cx:pt>
          <cx:pt idx="15036">2319</cx:pt>
          <cx:pt idx="15037">460</cx:pt>
          <cx:pt idx="15038">1034</cx:pt>
          <cx:pt idx="15039">465</cx:pt>
          <cx:pt idx="15040">845</cx:pt>
          <cx:pt idx="15041">1006</cx:pt>
          <cx:pt idx="15042">1013</cx:pt>
          <cx:pt idx="15043">1036</cx:pt>
          <cx:pt idx="15044">483</cx:pt>
          <cx:pt idx="15045">564</cx:pt>
          <cx:pt idx="15046">1889</cx:pt>
          <cx:pt idx="15047">463</cx:pt>
          <cx:pt idx="15048">463</cx:pt>
          <cx:pt idx="15049">517</cx:pt>
          <cx:pt idx="15050">1017</cx:pt>
          <cx:pt idx="15051">793</cx:pt>
          <cx:pt idx="15052">483</cx:pt>
          <cx:pt idx="15053">601</cx:pt>
          <cx:pt idx="15054">788</cx:pt>
          <cx:pt idx="15055">969</cx:pt>
          <cx:pt idx="15056">779</cx:pt>
          <cx:pt idx="15057">504</cx:pt>
          <cx:pt idx="15058">1457</cx:pt>
          <cx:pt idx="15059">497</cx:pt>
          <cx:pt idx="15060">1816</cx:pt>
          <cx:pt idx="15061">1400</cx:pt>
          <cx:pt idx="15062">1400</cx:pt>
          <cx:pt idx="15063">507</cx:pt>
          <cx:pt idx="15064">742</cx:pt>
          <cx:pt idx="15065">629</cx:pt>
          <cx:pt idx="15066">929</cx:pt>
          <cx:pt idx="15067">1419</cx:pt>
          <cx:pt idx="15068">1117</cx:pt>
          <cx:pt idx="15069">813</cx:pt>
          <cx:pt idx="15070">483</cx:pt>
          <cx:pt idx="15071">604</cx:pt>
          <cx:pt idx="15072">604</cx:pt>
          <cx:pt idx="15073">930</cx:pt>
          <cx:pt idx="15074">713</cx:pt>
          <cx:pt idx="15075">532</cx:pt>
          <cx:pt idx="15076">866</cx:pt>
          <cx:pt idx="15077">505</cx:pt>
          <cx:pt idx="15078">892</cx:pt>
          <cx:pt idx="15079">1332</cx:pt>
          <cx:pt idx="15080">1251</cx:pt>
          <cx:pt idx="15081">456</cx:pt>
          <cx:pt idx="15082">601</cx:pt>
          <cx:pt idx="15083">1049</cx:pt>
          <cx:pt idx="15084">1235</cx:pt>
          <cx:pt idx="15085">801</cx:pt>
          <cx:pt idx="15086">581</cx:pt>
          <cx:pt idx="15087">472</cx:pt>
          <cx:pt idx="15088">590</cx:pt>
          <cx:pt idx="15089">786</cx:pt>
          <cx:pt idx="15090">786</cx:pt>
          <cx:pt idx="15091">1039</cx:pt>
          <cx:pt idx="15092">438</cx:pt>
          <cx:pt idx="15093">827</cx:pt>
          <cx:pt idx="15094">779</cx:pt>
          <cx:pt idx="15095">1537</cx:pt>
          <cx:pt idx="15096">1537</cx:pt>
          <cx:pt idx="15097">2011</cx:pt>
          <cx:pt idx="15098">1749</cx:pt>
          <cx:pt idx="15099">1428</cx:pt>
          <cx:pt idx="15100">1428</cx:pt>
          <cx:pt idx="15101">1729</cx:pt>
          <cx:pt idx="15102">972</cx:pt>
          <cx:pt idx="15103">798</cx:pt>
          <cx:pt idx="15104">622</cx:pt>
          <cx:pt idx="15105">734</cx:pt>
          <cx:pt idx="15106">779</cx:pt>
          <cx:pt idx="15107">564</cx:pt>
          <cx:pt idx="15108">614</cx:pt>
          <cx:pt idx="15109">678</cx:pt>
          <cx:pt idx="15110">567</cx:pt>
          <cx:pt idx="15111">1322</cx:pt>
          <cx:pt idx="15112">813</cx:pt>
          <cx:pt idx="15113">465</cx:pt>
          <cx:pt idx="15114">785</cx:pt>
          <cx:pt idx="15115">696</cx:pt>
          <cx:pt idx="15116">859</cx:pt>
          <cx:pt idx="15117">879</cx:pt>
          <cx:pt idx="15118">904</cx:pt>
          <cx:pt idx="15119">460</cx:pt>
          <cx:pt idx="15120">921</cx:pt>
          <cx:pt idx="15121">759</cx:pt>
          <cx:pt idx="15122">1889</cx:pt>
          <cx:pt idx="15123">2378</cx:pt>
          <cx:pt idx="15124">519</cx:pt>
          <cx:pt idx="15125">616</cx:pt>
          <cx:pt idx="15126">897</cx:pt>
          <cx:pt idx="15127">463</cx:pt>
          <cx:pt idx="15128">1457</cx:pt>
          <cx:pt idx="15129">1036</cx:pt>
          <cx:pt idx="15130">1229</cx:pt>
          <cx:pt idx="15131">1594</cx:pt>
          <cx:pt idx="15132">878</cx:pt>
          <cx:pt idx="15133">813</cx:pt>
          <cx:pt idx="15134">798</cx:pt>
          <cx:pt idx="15135">891</cx:pt>
          <cx:pt idx="15136">995</cx:pt>
          <cx:pt idx="15137">1021</cx:pt>
          <cx:pt idx="15138">888</cx:pt>
          <cx:pt idx="15139">989</cx:pt>
          <cx:pt idx="15140">989</cx:pt>
          <cx:pt idx="15141">2037</cx:pt>
          <cx:pt idx="15142">773</cx:pt>
          <cx:pt idx="15143">1121</cx:pt>
          <cx:pt idx="15144">1328</cx:pt>
          <cx:pt idx="15145">1049</cx:pt>
          <cx:pt idx="15146">838</cx:pt>
          <cx:pt idx="15147">559</cx:pt>
          <cx:pt idx="15148">736</cx:pt>
          <cx:pt idx="15149">716</cx:pt>
          <cx:pt idx="15150">671</cx:pt>
          <cx:pt idx="15151">797</cx:pt>
          <cx:pt idx="15152">888</cx:pt>
          <cx:pt idx="15153">741</cx:pt>
          <cx:pt idx="15154">1725</cx:pt>
          <cx:pt idx="15155">614</cx:pt>
          <cx:pt idx="15156">622</cx:pt>
          <cx:pt idx="15157">1173</cx:pt>
          <cx:pt idx="15158">1132</cx:pt>
          <cx:pt idx="15159">791</cx:pt>
          <cx:pt idx="15160">734</cx:pt>
          <cx:pt idx="15161">1075</cx:pt>
          <cx:pt idx="15162">939</cx:pt>
          <cx:pt idx="15163">833</cx:pt>
          <cx:pt idx="15164">820</cx:pt>
          <cx:pt idx="15165">1006</cx:pt>
          <cx:pt idx="15166">820</cx:pt>
          <cx:pt idx="15167">1006</cx:pt>
          <cx:pt idx="15168">687</cx:pt>
          <cx:pt idx="15169">411</cx:pt>
          <cx:pt idx="15170">2165</cx:pt>
          <cx:pt idx="15171">1885</cx:pt>
          <cx:pt idx="15172">1322</cx:pt>
          <cx:pt idx="15173">966</cx:pt>
          <cx:pt idx="15174">845</cx:pt>
          <cx:pt idx="15175">568</cx:pt>
          <cx:pt idx="15176">788</cx:pt>
          <cx:pt idx="15177">573</cx:pt>
          <cx:pt idx="15178">573</cx:pt>
          <cx:pt idx="15179">546</cx:pt>
          <cx:pt idx="15180">800</cx:pt>
          <cx:pt idx="15181">779</cx:pt>
          <cx:pt idx="15182">798</cx:pt>
          <cx:pt idx="15183">601</cx:pt>
          <cx:pt idx="15184">874</cx:pt>
          <cx:pt idx="15185">636</cx:pt>
          <cx:pt idx="15186">940</cx:pt>
          <cx:pt idx="15187">827</cx:pt>
          <cx:pt idx="15188">750</cx:pt>
          <cx:pt idx="15189">1124</cx:pt>
          <cx:pt idx="15190">1124</cx:pt>
          <cx:pt idx="15191">1510</cx:pt>
          <cx:pt idx="15192">604</cx:pt>
          <cx:pt idx="15193">1031</cx:pt>
          <cx:pt idx="15194">1077</cx:pt>
          <cx:pt idx="15195">1132</cx:pt>
          <cx:pt idx="15196">496</cx:pt>
          <cx:pt idx="15197">1162</cx:pt>
          <cx:pt idx="15198">1010</cx:pt>
          <cx:pt idx="15199">810</cx:pt>
          <cx:pt idx="15200">1457</cx:pt>
          <cx:pt idx="15201">810</cx:pt>
          <cx:pt idx="15202">1225</cx:pt>
          <cx:pt idx="15203">1013</cx:pt>
          <cx:pt idx="15204">563</cx:pt>
          <cx:pt idx="15205">1132</cx:pt>
          <cx:pt idx="15206">779</cx:pt>
          <cx:pt idx="15207">590</cx:pt>
          <cx:pt idx="15208">1068</cx:pt>
          <cx:pt idx="15209">650</cx:pt>
          <cx:pt idx="15210">827</cx:pt>
          <cx:pt idx="15211">564</cx:pt>
          <cx:pt idx="15212">712</cx:pt>
          <cx:pt idx="15213">713</cx:pt>
          <cx:pt idx="15214">564</cx:pt>
          <cx:pt idx="15215">1157</cx:pt>
          <cx:pt idx="15216">1074</cx:pt>
          <cx:pt idx="15217">709</cx:pt>
          <cx:pt idx="15218">716</cx:pt>
          <cx:pt idx="15219">1034</cx:pt>
          <cx:pt idx="15220">468</cx:pt>
          <cx:pt idx="15221">827</cx:pt>
          <cx:pt idx="15222">1031</cx:pt>
          <cx:pt idx="15223">712</cx:pt>
          <cx:pt idx="15224">713</cx:pt>
          <cx:pt idx="15225">713</cx:pt>
          <cx:pt idx="15226">774</cx:pt>
          <cx:pt idx="15227">903</cx:pt>
          <cx:pt idx="15228">652</cx:pt>
          <cx:pt idx="15229">963</cx:pt>
          <cx:pt idx="15230">774</cx:pt>
          <cx:pt idx="15231">1240</cx:pt>
          <cx:pt idx="15232">800</cx:pt>
          <cx:pt idx="15233">800</cx:pt>
          <cx:pt idx="15234">706</cx:pt>
          <cx:pt idx="15235">700</cx:pt>
          <cx:pt idx="15236">827</cx:pt>
          <cx:pt idx="15237">1006</cx:pt>
          <cx:pt idx="15238">1361</cx:pt>
          <cx:pt idx="15239">836</cx:pt>
          <cx:pt idx="15240">1068</cx:pt>
          <cx:pt idx="15241">902</cx:pt>
          <cx:pt idx="15242">529</cx:pt>
          <cx:pt idx="15243">712</cx:pt>
          <cx:pt idx="15244">607</cx:pt>
          <cx:pt idx="15245">505</cx:pt>
          <cx:pt idx="15246">874</cx:pt>
          <cx:pt idx="15247">1539</cx:pt>
          <cx:pt idx="15248">1302</cx:pt>
          <cx:pt idx="15249">1006</cx:pt>
          <cx:pt idx="15250">676</cx:pt>
          <cx:pt idx="15251">676</cx:pt>
          <cx:pt idx="15252">704</cx:pt>
          <cx:pt idx="15253">947</cx:pt>
          <cx:pt idx="15254">774</cx:pt>
          <cx:pt idx="15255">624</cx:pt>
          <cx:pt idx="15256">806</cx:pt>
          <cx:pt idx="15257">806</cx:pt>
          <cx:pt idx="15258">639</cx:pt>
          <cx:pt idx="15259">639</cx:pt>
          <cx:pt idx="15260">639</cx:pt>
          <cx:pt idx="15261">868</cx:pt>
          <cx:pt idx="15262">676</cx:pt>
          <cx:pt idx="15263">774</cx:pt>
          <cx:pt idx="15264">823</cx:pt>
          <cx:pt idx="15265">1577</cx:pt>
          <cx:pt idx="15266">1765</cx:pt>
          <cx:pt idx="15267">604</cx:pt>
          <cx:pt idx="15268">604</cx:pt>
          <cx:pt idx="15269">636</cx:pt>
          <cx:pt idx="15270">569</cx:pt>
          <cx:pt idx="15271">1123</cx:pt>
          <cx:pt idx="15272">1100</cx:pt>
          <cx:pt idx="15273">839</cx:pt>
          <cx:pt idx="15274">813</cx:pt>
          <cx:pt idx="15275">707</cx:pt>
          <cx:pt idx="15276">1328</cx:pt>
          <cx:pt idx="15277">827</cx:pt>
          <cx:pt idx="15278">562</cx:pt>
          <cx:pt idx="15279">724</cx:pt>
          <cx:pt idx="15280">750</cx:pt>
          <cx:pt idx="15281">1634</cx:pt>
          <cx:pt idx="15282">1400</cx:pt>
          <cx:pt idx="15283">627</cx:pt>
          <cx:pt idx="15284">627</cx:pt>
          <cx:pt idx="15285">746</cx:pt>
          <cx:pt idx="15286">497</cx:pt>
          <cx:pt idx="15287">623</cx:pt>
          <cx:pt idx="15288">1006</cx:pt>
          <cx:pt idx="15289">1006</cx:pt>
          <cx:pt idx="15290">997</cx:pt>
          <cx:pt idx="15291">564</cx:pt>
          <cx:pt idx="15292">490</cx:pt>
          <cx:pt idx="15293">490</cx:pt>
          <cx:pt idx="15294">750</cx:pt>
          <cx:pt idx="15295">1389</cx:pt>
          <cx:pt idx="15296">1132</cx:pt>
          <cx:pt idx="15297">1031</cx:pt>
          <cx:pt idx="15298">504</cx:pt>
          <cx:pt idx="15299">849</cx:pt>
          <cx:pt idx="15300">849</cx:pt>
          <cx:pt idx="15301">805</cx:pt>
          <cx:pt idx="15302">975</cx:pt>
          <cx:pt idx="15303">774</cx:pt>
          <cx:pt idx="15304">713</cx:pt>
          <cx:pt idx="15305">571</cx:pt>
          <cx:pt idx="15306">779</cx:pt>
          <cx:pt idx="15307">742</cx:pt>
          <cx:pt idx="15308">779</cx:pt>
          <cx:pt idx="15309">812</cx:pt>
          <cx:pt idx="15310">866</cx:pt>
          <cx:pt idx="15311">798</cx:pt>
          <cx:pt idx="15312">1242</cx:pt>
          <cx:pt idx="15313">1403</cx:pt>
          <cx:pt idx="15314">1179</cx:pt>
          <cx:pt idx="15315">1403</cx:pt>
          <cx:pt idx="15316">529</cx:pt>
          <cx:pt idx="15317">502</cx:pt>
          <cx:pt idx="15318">502</cx:pt>
          <cx:pt idx="15319">787</cx:pt>
          <cx:pt idx="15320">505</cx:pt>
          <cx:pt idx="15321">874</cx:pt>
          <cx:pt idx="15322">798</cx:pt>
          <cx:pt idx="15323">1179</cx:pt>
          <cx:pt idx="15324">774</cx:pt>
          <cx:pt idx="15325">740</cx:pt>
          <cx:pt idx="15326">1039</cx:pt>
          <cx:pt idx="15327">785</cx:pt>
          <cx:pt idx="15328">548</cx:pt>
          <cx:pt idx="15329">564</cx:pt>
          <cx:pt idx="15330">774</cx:pt>
          <cx:pt idx="15331">652</cx:pt>
          <cx:pt idx="15332">1121</cx:pt>
          <cx:pt idx="15333">1512</cx:pt>
          <cx:pt idx="15334">1076</cx:pt>
          <cx:pt idx="15335">1152</cx:pt>
          <cx:pt idx="15336">972</cx:pt>
          <cx:pt idx="15337">712</cx:pt>
          <cx:pt idx="15338">657</cx:pt>
          <cx:pt idx="15339">741</cx:pt>
          <cx:pt idx="15340">1409</cx:pt>
          <cx:pt idx="15341">622</cx:pt>
          <cx:pt idx="15342">1014</cx:pt>
          <cx:pt idx="15343">679</cx:pt>
          <cx:pt idx="15344">784</cx:pt>
          <cx:pt idx="15345">784</cx:pt>
          <cx:pt idx="15346">849</cx:pt>
          <cx:pt idx="15347">1187</cx:pt>
          <cx:pt idx="15348">817</cx:pt>
          <cx:pt idx="15349">645</cx:pt>
          <cx:pt idx="15350">774</cx:pt>
          <cx:pt idx="15351">1100</cx:pt>
          <cx:pt idx="15352">817</cx:pt>
          <cx:pt idx="15353">1333</cx:pt>
          <cx:pt idx="15354">794</cx:pt>
          <cx:pt idx="15355">1188</cx:pt>
          <cx:pt idx="15356">1188</cx:pt>
          <cx:pt idx="15357">1175</cx:pt>
          <cx:pt idx="15358">1175</cx:pt>
          <cx:pt idx="15359">837</cx:pt>
          <cx:pt idx="15360">903</cx:pt>
          <cx:pt idx="15361">1175</cx:pt>
          <cx:pt idx="15362">881</cx:pt>
          <cx:pt idx="15363">1057</cx:pt>
          <cx:pt idx="15364">779</cx:pt>
          <cx:pt idx="15365">513</cx:pt>
          <cx:pt idx="15366">1377</cx:pt>
          <cx:pt idx="15367">1513</cx:pt>
          <cx:pt idx="15368">1512</cx:pt>
          <cx:pt idx="15369">1377</cx:pt>
          <cx:pt idx="15370">643</cx:pt>
          <cx:pt idx="15371">731</cx:pt>
          <cx:pt idx="15372">601</cx:pt>
          <cx:pt idx="15373">1322</cx:pt>
          <cx:pt idx="15374">712</cx:pt>
          <cx:pt idx="15375">519</cx:pt>
          <cx:pt idx="15376">788</cx:pt>
          <cx:pt idx="15377">1006</cx:pt>
          <cx:pt idx="15378">903</cx:pt>
          <cx:pt idx="15379">1225</cx:pt>
          <cx:pt idx="15380">1042</cx:pt>
          <cx:pt idx="15381">682</cx:pt>
          <cx:pt idx="15382">1042</cx:pt>
          <cx:pt idx="15383">788</cx:pt>
          <cx:pt idx="15384">1042</cx:pt>
          <cx:pt idx="15385">788</cx:pt>
          <cx:pt idx="15386">741</cx:pt>
          <cx:pt idx="15387">1237</cx:pt>
          <cx:pt idx="15388">1210</cx:pt>
          <cx:pt idx="15389">590</cx:pt>
          <cx:pt idx="15390">827</cx:pt>
          <cx:pt idx="15391">827</cx:pt>
          <cx:pt idx="15392">827</cx:pt>
          <cx:pt idx="15393">827</cx:pt>
          <cx:pt idx="15394">601</cx:pt>
          <cx:pt idx="15395">657</cx:pt>
          <cx:pt idx="15396">657</cx:pt>
          <cx:pt idx="15397">733</cx:pt>
          <cx:pt idx="15398">980</cx:pt>
          <cx:pt idx="15399">505</cx:pt>
          <cx:pt idx="15400">622</cx:pt>
          <cx:pt idx="15401">636</cx:pt>
          <cx:pt idx="15402">657</cx:pt>
          <cx:pt idx="15403">805</cx:pt>
          <cx:pt idx="15404">813</cx:pt>
          <cx:pt idx="15405">972</cx:pt>
          <cx:pt idx="15406">713</cx:pt>
          <cx:pt idx="15407">456</cx:pt>
          <cx:pt idx="15408">727</cx:pt>
          <cx:pt idx="15409">490</cx:pt>
          <cx:pt idx="15410">906</cx:pt>
          <cx:pt idx="15411">564</cx:pt>
          <cx:pt idx="15412">866</cx:pt>
          <cx:pt idx="15413">711</cx:pt>
          <cx:pt idx="15414">546</cx:pt>
          <cx:pt idx="15415">712</cx:pt>
          <cx:pt idx="15416">712</cx:pt>
          <cx:pt idx="15417">972</cx:pt>
          <cx:pt idx="15418">712</cx:pt>
          <cx:pt idx="15419">590</cx:pt>
          <cx:pt idx="15420">640</cx:pt>
          <cx:pt idx="15421">799</cx:pt>
          <cx:pt idx="15422">897</cx:pt>
          <cx:pt idx="15423">824</cx:pt>
          <cx:pt idx="15424">840</cx:pt>
          <cx:pt idx="15425">564</cx:pt>
          <cx:pt idx="15426">779</cx:pt>
          <cx:pt idx="15427">995</cx:pt>
          <cx:pt idx="15428">590</cx:pt>
          <cx:pt idx="15429">609</cx:pt>
          <cx:pt idx="15430">800</cx:pt>
          <cx:pt idx="15431">972</cx:pt>
          <cx:pt idx="15432">777</cx:pt>
          <cx:pt idx="15433">1322</cx:pt>
          <cx:pt idx="15434">873</cx:pt>
          <cx:pt idx="15435">1771</cx:pt>
          <cx:pt idx="15436">1625</cx:pt>
          <cx:pt idx="15437">1771</cx:pt>
          <cx:pt idx="15438">712</cx:pt>
          <cx:pt idx="15439">734</cx:pt>
          <cx:pt idx="15440">1006</cx:pt>
          <cx:pt idx="15441">820</cx:pt>
          <cx:pt idx="15442">881</cx:pt>
          <cx:pt idx="15443">836</cx:pt>
          <cx:pt idx="15444">1132</cx:pt>
          <cx:pt idx="15445">1428</cx:pt>
          <cx:pt idx="15446">490</cx:pt>
          <cx:pt idx="15447">636</cx:pt>
          <cx:pt idx="15448">738</cx:pt>
          <cx:pt idx="15449">1058</cx:pt>
          <cx:pt idx="15450">678</cx:pt>
          <cx:pt idx="15451">483</cx:pt>
          <cx:pt idx="15452">1518</cx:pt>
          <cx:pt idx="15453">728</cx:pt>
          <cx:pt idx="15454">728</cx:pt>
          <cx:pt idx="15455">565</cx:pt>
          <cx:pt idx="15456">621</cx:pt>
          <cx:pt idx="15457">1121</cx:pt>
          <cx:pt idx="15458">983</cx:pt>
          <cx:pt idx="15459">574</cx:pt>
          <cx:pt idx="15460">959</cx:pt>
          <cx:pt idx="15461">785</cx:pt>
          <cx:pt idx="15462">1270</cx:pt>
          <cx:pt idx="15463">898</cx:pt>
          <cx:pt idx="15464">698</cx:pt>
          <cx:pt idx="15465">698</cx:pt>
          <cx:pt idx="15466">787</cx:pt>
          <cx:pt idx="15467">787</cx:pt>
          <cx:pt idx="15468">1019</cx:pt>
          <cx:pt idx="15469">837</cx:pt>
          <cx:pt idx="15470">837</cx:pt>
          <cx:pt idx="15471">808</cx:pt>
          <cx:pt idx="15472">563</cx:pt>
          <cx:pt idx="15473">779</cx:pt>
          <cx:pt idx="15474">947</cx:pt>
          <cx:pt idx="15475">779</cx:pt>
          <cx:pt idx="15476">837</cx:pt>
          <cx:pt idx="15477">1075</cx:pt>
          <cx:pt idx="15478">636</cx:pt>
          <cx:pt idx="15479">667</cx:pt>
          <cx:pt idx="15480">810</cx:pt>
          <cx:pt idx="15481">621</cx:pt>
          <cx:pt idx="15482">657</cx:pt>
          <cx:pt idx="15483">869</cx:pt>
          <cx:pt idx="15484">881</cx:pt>
          <cx:pt idx="15485">881</cx:pt>
          <cx:pt idx="15486">979</cx:pt>
          <cx:pt idx="15487">497</cx:pt>
          <cx:pt idx="15488">1036</cx:pt>
          <cx:pt idx="15489">1036</cx:pt>
          <cx:pt idx="15490">759</cx:pt>
          <cx:pt idx="15491">759</cx:pt>
          <cx:pt idx="15492">736</cx:pt>
          <cx:pt idx="15493">1072</cx:pt>
          <cx:pt idx="15494">885</cx:pt>
          <cx:pt idx="15495">846</cx:pt>
          <cx:pt idx="15496">675</cx:pt>
          <cx:pt idx="15497">919</cx:pt>
          <cx:pt idx="15498">837</cx:pt>
          <cx:pt idx="15499">1121</cx:pt>
          <cx:pt idx="15500">1701</cx:pt>
          <cx:pt idx="15501">899</cx:pt>
          <cx:pt idx="15502">820</cx:pt>
          <cx:pt idx="15503">1006</cx:pt>
          <cx:pt idx="15504">1006</cx:pt>
          <cx:pt idx="15505">411</cx:pt>
          <cx:pt idx="15506">553</cx:pt>
          <cx:pt idx="15507">1885</cx:pt>
          <cx:pt idx="15508">732</cx:pt>
          <cx:pt idx="15509">806</cx:pt>
          <cx:pt idx="15510">752</cx:pt>
          <cx:pt idx="15511">752</cx:pt>
          <cx:pt idx="15512">806</cx:pt>
          <cx:pt idx="15513">564</cx:pt>
          <cx:pt idx="15514">1707</cx:pt>
          <cx:pt idx="15515">1042</cx:pt>
          <cx:pt idx="15516">1042</cx:pt>
          <cx:pt idx="15517">542</cx:pt>
          <cx:pt idx="15518">845</cx:pt>
          <cx:pt idx="15519">524</cx:pt>
          <cx:pt idx="15520">1046</cx:pt>
          <cx:pt idx="15521">779</cx:pt>
          <cx:pt idx="15522">728</cx:pt>
          <cx:pt idx="15523">728</cx:pt>
          <cx:pt idx="15524">657</cx:pt>
          <cx:pt idx="15525">785</cx:pt>
          <cx:pt idx="15526">808</cx:pt>
          <cx:pt idx="15527">1204</cx:pt>
          <cx:pt idx="15528">775</cx:pt>
          <cx:pt idx="15529">610</cx:pt>
          <cx:pt idx="15530">610</cx:pt>
          <cx:pt idx="15531">784</cx:pt>
          <cx:pt idx="15532">687</cx:pt>
          <cx:pt idx="15533">687</cx:pt>
          <cx:pt idx="15534">961</cx:pt>
          <cx:pt idx="15535">691</cx:pt>
          <cx:pt idx="15536">591</cx:pt>
          <cx:pt idx="15537">1006</cx:pt>
          <cx:pt idx="15538">552</cx:pt>
          <cx:pt idx="15539">1926</cx:pt>
          <cx:pt idx="15540">831</cx:pt>
          <cx:pt idx="15541">1382</cx:pt>
          <cx:pt idx="15542">2319</cx:pt>
          <cx:pt idx="15543">759</cx:pt>
          <cx:pt idx="15544">759</cx:pt>
          <cx:pt idx="15545">1105</cx:pt>
          <cx:pt idx="15546">1316</cx:pt>
          <cx:pt idx="15547">1087</cx:pt>
          <cx:pt idx="15548">817</cx:pt>
          <cx:pt idx="15549">914</cx:pt>
          <cx:pt idx="15550">1328</cx:pt>
          <cx:pt idx="15551">740</cx:pt>
          <cx:pt idx="15552">686</cx:pt>
          <cx:pt idx="15553">788</cx:pt>
          <cx:pt idx="15554">490</cx:pt>
          <cx:pt idx="15555">868</cx:pt>
          <cx:pt idx="15556">868</cx:pt>
          <cx:pt idx="15557">798</cx:pt>
          <cx:pt idx="15558">798</cx:pt>
          <cx:pt idx="15559">564</cx:pt>
          <cx:pt idx="15560">668</cx:pt>
          <cx:pt idx="15561">408</cx:pt>
          <cx:pt idx="15562">772</cx:pt>
          <cx:pt idx="15563">484</cx:pt>
          <cx:pt idx="15564">983</cx:pt>
          <cx:pt idx="15565">711</cx:pt>
          <cx:pt idx="15566">567</cx:pt>
          <cx:pt idx="15567">980</cx:pt>
          <cx:pt idx="15568">1080</cx:pt>
          <cx:pt idx="15569">1095</cx:pt>
          <cx:pt idx="15570">1328</cx:pt>
          <cx:pt idx="15571">798</cx:pt>
          <cx:pt idx="15572">713</cx:pt>
          <cx:pt idx="15573">1034</cx:pt>
          <cx:pt idx="15574">713</cx:pt>
          <cx:pt idx="15575">824</cx:pt>
          <cx:pt idx="15576">921</cx:pt>
          <cx:pt idx="15577">921</cx:pt>
          <cx:pt idx="15578">1093</cx:pt>
          <cx:pt idx="15579">548</cx:pt>
          <cx:pt idx="15580">710</cx:pt>
          <cx:pt idx="15581">513</cx:pt>
          <cx:pt idx="15582">813</cx:pt>
          <cx:pt idx="15583">1042</cx:pt>
          <cx:pt idx="15584">548</cx:pt>
          <cx:pt idx="15585">979</cx:pt>
          <cx:pt idx="15586">552</cx:pt>
          <cx:pt idx="15587">808</cx:pt>
          <cx:pt idx="15588">738</cx:pt>
          <cx:pt idx="15589">907</cx:pt>
          <cx:pt idx="15590">576</cx:pt>
          <cx:pt idx="15591">784</cx:pt>
          <cx:pt idx="15592">776</cx:pt>
          <cx:pt idx="15593">784</cx:pt>
          <cx:pt idx="15594">969</cx:pt>
          <cx:pt idx="15595">576</cx:pt>
          <cx:pt idx="15596">774</cx:pt>
          <cx:pt idx="15597">914</cx:pt>
          <cx:pt idx="15598">1224</cx:pt>
          <cx:pt idx="15599">1031</cx:pt>
          <cx:pt idx="15600">820</cx:pt>
          <cx:pt idx="15601">881</cx:pt>
          <cx:pt idx="15602">758</cx:pt>
          <cx:pt idx="15603">563</cx:pt>
          <cx:pt idx="15604">839</cx:pt>
          <cx:pt idx="15605">1412</cx:pt>
          <cx:pt idx="15606">1396</cx:pt>
          <cx:pt idx="15607">800</cx:pt>
          <cx:pt idx="15608">712</cx:pt>
          <cx:pt idx="15609">576</cx:pt>
          <cx:pt idx="15610">774</cx:pt>
          <cx:pt idx="15611">713</cx:pt>
          <cx:pt idx="15612">774</cx:pt>
          <cx:pt idx="15613">1164</cx:pt>
          <cx:pt idx="15614">1005</cx:pt>
          <cx:pt idx="15615">948</cx:pt>
          <cx:pt idx="15616">623</cx:pt>
          <cx:pt idx="15617">788</cx:pt>
          <cx:pt idx="15618">759</cx:pt>
          <cx:pt idx="15619">892</cx:pt>
          <cx:pt idx="15620">702</cx:pt>
          <cx:pt idx="15621">969</cx:pt>
          <cx:pt idx="15622">858</cx:pt>
          <cx:pt idx="15623">652</cx:pt>
          <cx:pt idx="15624">1154</cx:pt>
          <cx:pt idx="15625">1121</cx:pt>
          <cx:pt idx="15626">1121</cx:pt>
          <cx:pt idx="15627">1154</cx:pt>
          <cx:pt idx="15628">831</cx:pt>
          <cx:pt idx="15629">857</cx:pt>
          <cx:pt idx="15630">666</cx:pt>
          <cx:pt idx="15631">504</cx:pt>
          <cx:pt idx="15632">862</cx:pt>
          <cx:pt idx="15633">694</cx:pt>
          <cx:pt idx="15634">862</cx:pt>
          <cx:pt idx="15635">755</cx:pt>
          <cx:pt idx="15636">904</cx:pt>
          <cx:pt idx="15637">937</cx:pt>
          <cx:pt idx="15638">608</cx:pt>
          <cx:pt idx="15639">975</cx:pt>
          <cx:pt idx="15640">857</cx:pt>
          <cx:pt idx="15641">1124</cx:pt>
          <cx:pt idx="15642">1143</cx:pt>
          <cx:pt idx="15643">997</cx:pt>
          <cx:pt idx="15644">702</cx:pt>
          <cx:pt idx="15645">997</cx:pt>
          <cx:pt idx="15646">774</cx:pt>
          <cx:pt idx="15647">713</cx:pt>
          <cx:pt idx="15648">742</cx:pt>
          <cx:pt idx="15649">609</cx:pt>
          <cx:pt idx="15650">701</cx:pt>
          <cx:pt idx="15651">569</cx:pt>
          <cx:pt idx="15652">820</cx:pt>
          <cx:pt idx="15653">1105</cx:pt>
          <cx:pt idx="15654">1031</cx:pt>
          <cx:pt idx="15655">824</cx:pt>
          <cx:pt idx="15656">820</cx:pt>
          <cx:pt idx="15657">775</cx:pt>
          <cx:pt idx="15658">667</cx:pt>
          <cx:pt idx="15659">881</cx:pt>
          <cx:pt idx="15660">808</cx:pt>
          <cx:pt idx="15661">1152</cx:pt>
          <cx:pt idx="15662">1152</cx:pt>
          <cx:pt idx="15663">972</cx:pt>
          <cx:pt idx="15664">691</cx:pt>
          <cx:pt idx="15665">820</cx:pt>
          <cx:pt idx="15666">808</cx:pt>
          <cx:pt idx="15667">903</cx:pt>
          <cx:pt idx="15668">1175</cx:pt>
          <cx:pt idx="15669">668</cx:pt>
          <cx:pt idx="15670">712</cx:pt>
          <cx:pt idx="15671">810</cx:pt>
          <cx:pt idx="15672">583</cx:pt>
          <cx:pt idx="15673">972</cx:pt>
          <cx:pt idx="15674">1100</cx:pt>
          <cx:pt idx="15675">1168</cx:pt>
          <cx:pt idx="15676">1077</cx:pt>
          <cx:pt idx="15677">947</cx:pt>
          <cx:pt idx="15678">947</cx:pt>
          <cx:pt idx="15679">836</cx:pt>
          <cx:pt idx="15680">1074</cx:pt>
          <cx:pt idx="15681">774</cx:pt>
          <cx:pt idx="15682">713</cx:pt>
          <cx:pt idx="15683">484</cx:pt>
          <cx:pt idx="15684">668</cx:pt>
          <cx:pt idx="15685">1049</cx:pt>
          <cx:pt idx="15686">542</cx:pt>
          <cx:pt idx="15687">1049</cx:pt>
          <cx:pt idx="15688">713</cx:pt>
          <cx:pt idx="15689">1042</cx:pt>
          <cx:pt idx="15690">712</cx:pt>
          <cx:pt idx="15691">997</cx:pt>
          <cx:pt idx="15692">663</cx:pt>
          <cx:pt idx="15693">1105</cx:pt>
          <cx:pt idx="15694">779</cx:pt>
          <cx:pt idx="15695">787</cx:pt>
          <cx:pt idx="15696">786</cx:pt>
          <cx:pt idx="15697">969</cx:pt>
          <cx:pt idx="15698">712</cx:pt>
          <cx:pt idx="15699">546</cx:pt>
          <cx:pt idx="15700">969</cx:pt>
          <cx:pt idx="15701">513</cx:pt>
          <cx:pt idx="15702">786</cx:pt>
          <cx:pt idx="15703">411</cx:pt>
          <cx:pt idx="15704">490</cx:pt>
          <cx:pt idx="15705">703</cx:pt>
          <cx:pt idx="15706">502</cx:pt>
          <cx:pt idx="15707">1187</cx:pt>
          <cx:pt idx="15708">2300</cx:pt>
          <cx:pt idx="15709">2274</cx:pt>
          <cx:pt idx="15710">1672</cx:pt>
          <cx:pt idx="15711">1036</cx:pt>
          <cx:pt idx="15712">879</cx:pt>
          <cx:pt idx="15713">546</cx:pt>
          <cx:pt idx="15714">800</cx:pt>
          <cx:pt idx="15715">947</cx:pt>
          <cx:pt idx="15716">1215</cx:pt>
          <cx:pt idx="15717">1188</cx:pt>
          <cx:pt idx="15718">813</cx:pt>
          <cx:pt idx="15719">601</cx:pt>
          <cx:pt idx="15720">601</cx:pt>
          <cx:pt idx="15721">601</cx:pt>
          <cx:pt idx="15722">987</cx:pt>
          <cx:pt idx="15723">995</cx:pt>
          <cx:pt idx="15724">666</cx:pt>
          <cx:pt idx="15725">785</cx:pt>
          <cx:pt idx="15726">686</cx:pt>
          <cx:pt idx="15727">405</cx:pt>
          <cx:pt idx="15728">564</cx:pt>
          <cx:pt idx="15729">843</cx:pt>
          <cx:pt idx="15730">604</cx:pt>
          <cx:pt idx="15731">622</cx:pt>
          <cx:pt idx="15732">1367</cx:pt>
          <cx:pt idx="15733">823</cx:pt>
          <cx:pt idx="15734">1317</cx:pt>
          <cx:pt idx="15735">1885</cx:pt>
          <cx:pt idx="15736">879</cx:pt>
          <cx:pt idx="15737">901</cx:pt>
          <cx:pt idx="15738">1462</cx:pt>
          <cx:pt idx="15739">1322</cx:pt>
          <cx:pt idx="15740">798</cx:pt>
          <cx:pt idx="15741">622</cx:pt>
          <cx:pt idx="15742">759</cx:pt>
          <cx:pt idx="15743">881</cx:pt>
          <cx:pt idx="15744">596</cx:pt>
          <cx:pt idx="15745">1229</cx:pt>
          <cx:pt idx="15746">928</cx:pt>
          <cx:pt idx="15747">774</cx:pt>
          <cx:pt idx="15748">712</cx:pt>
          <cx:pt idx="15749">854</cx:pt>
          <cx:pt idx="15750">654</cx:pt>
          <cx:pt idx="15751">854</cx:pt>
          <cx:pt idx="15752">787</cx:pt>
          <cx:pt idx="15753">502</cx:pt>
          <cx:pt idx="15754">798</cx:pt>
          <cx:pt idx="15755">798</cx:pt>
          <cx:pt idx="15756">636</cx:pt>
          <cx:pt idx="15757">741</cx:pt>
          <cx:pt idx="15758">465</cx:pt>
          <cx:pt idx="15759">712</cx:pt>
          <cx:pt idx="15760">712</cx:pt>
          <cx:pt idx="15761">746</cx:pt>
          <cx:pt idx="15762">920</cx:pt>
          <cx:pt idx="15763">1889</cx:pt>
          <cx:pt idx="15764">897</cx:pt>
          <cx:pt idx="15765">897</cx:pt>
          <cx:pt idx="15766">939</cx:pt>
          <cx:pt idx="15767">655</cx:pt>
          <cx:pt idx="15768">655</cx:pt>
          <cx:pt idx="15769">663</cx:pt>
          <cx:pt idx="15770">823</cx:pt>
          <cx:pt idx="15771">591</cx:pt>
          <cx:pt idx="15772">837</cx:pt>
          <cx:pt idx="15773">714</cx:pt>
          <cx:pt idx="15774">714</cx:pt>
          <cx:pt idx="15775">774</cx:pt>
          <cx:pt idx="15776">552</cx:pt>
          <cx:pt idx="15777">962</cx:pt>
          <cx:pt idx="15778">1008</cx:pt>
          <cx:pt idx="15779">788</cx:pt>
          <cx:pt idx="15780">1269</cx:pt>
          <cx:pt idx="15781">1386</cx:pt>
          <cx:pt idx="15782">928</cx:pt>
          <cx:pt idx="15783">411</cx:pt>
          <cx:pt idx="15784">878</cx:pt>
          <cx:pt idx="15785">878</cx:pt>
          <cx:pt idx="15786">599</cx:pt>
          <cx:pt idx="15787">813</cx:pt>
          <cx:pt idx="15788">813</cx:pt>
          <cx:pt idx="15789">813</cx:pt>
          <cx:pt idx="15790">1020</cx:pt>
          <cx:pt idx="15791">546</cx:pt>
          <cx:pt idx="15792">800</cx:pt>
          <cx:pt idx="15793">1031</cx:pt>
          <cx:pt idx="15794">1031</cx:pt>
          <cx:pt idx="15795">888</cx:pt>
          <cx:pt idx="15796">862</cx:pt>
          <cx:pt idx="15797">484</cx:pt>
          <cx:pt idx="15798">604</cx:pt>
          <cx:pt idx="15799">794</cx:pt>
          <cx:pt idx="15800">625</cx:pt>
          <cx:pt idx="15801">465</cx:pt>
          <cx:pt idx="15802">777</cx:pt>
          <cx:pt idx="15803">839</cx:pt>
          <cx:pt idx="15804">1121</cx:pt>
          <cx:pt idx="15805">1006</cx:pt>
          <cx:pt idx="15806">859</cx:pt>
          <cx:pt idx="15807">608</cx:pt>
          <cx:pt idx="15808">1873</cx:pt>
          <cx:pt idx="15809">546</cx:pt>
          <cx:pt idx="15810">712</cx:pt>
          <cx:pt idx="15811">548</cx:pt>
          <cx:pt idx="15812">972</cx:pt>
          <cx:pt idx="15813">1139</cx:pt>
          <cx:pt idx="15814">774</cx:pt>
          <cx:pt idx="15815">774</cx:pt>
          <cx:pt idx="15816">691</cx:pt>
          <cx:pt idx="15817">1179</cx:pt>
          <cx:pt idx="15818">655</cx:pt>
          <cx:pt idx="15819">797</cx:pt>
          <cx:pt idx="15820">822</cx:pt>
          <cx:pt idx="15821">879</cx:pt>
          <cx:pt idx="15822">1577</cx:pt>
          <cx:pt idx="15823">711</cx:pt>
          <cx:pt idx="15824">1168</cx:pt>
          <cx:pt idx="15825">977</cx:pt>
          <cx:pt idx="15826">741</cx:pt>
          <cx:pt idx="15827">1183</cx:pt>
          <cx:pt idx="15828">1725</cx:pt>
          <cx:pt idx="15829">1537</cx:pt>
          <cx:pt idx="15830">820</cx:pt>
          <cx:pt idx="15831">1132</cx:pt>
          <cx:pt idx="15832">820</cx:pt>
          <cx:pt idx="15833">836</cx:pt>
          <cx:pt idx="15834">759</cx:pt>
          <cx:pt idx="15835">1068</cx:pt>
          <cx:pt idx="15836">608</cx:pt>
          <cx:pt idx="15837">857</cx:pt>
          <cx:pt idx="15838">1036</cx:pt>
          <cx:pt idx="15839">1075</cx:pt>
          <cx:pt idx="15840">513</cx:pt>
          <cx:pt idx="15841">668</cx:pt>
          <cx:pt idx="15842">939</cx:pt>
          <cx:pt idx="15843">657</cx:pt>
          <cx:pt idx="15844">1006</cx:pt>
          <cx:pt idx="15845">687</cx:pt>
          <cx:pt idx="15846">878</cx:pt>
          <cx:pt idx="15847">849</cx:pt>
          <cx:pt idx="15848">657</cx:pt>
          <cx:pt idx="15849">878</cx:pt>
          <cx:pt idx="15850">657</cx:pt>
          <cx:pt idx="15851">772</cx:pt>
          <cx:pt idx="15852">657</cx:pt>
          <cx:pt idx="15853">1013</cx:pt>
          <cx:pt idx="15854">813</cx:pt>
          <cx:pt idx="15855">484</cx:pt>
          <cx:pt idx="15856">640</cx:pt>
          <cx:pt idx="15857">1152</cx:pt>
          <cx:pt idx="15858">1152</cx:pt>
          <cx:pt idx="15859">622</cx:pt>
          <cx:pt idx="15860">779</cx:pt>
          <cx:pt idx="15861">897</cx:pt>
          <cx:pt idx="15862">966</cx:pt>
          <cx:pt idx="15863">854</cx:pt>
          <cx:pt idx="15864">761</cx:pt>
          <cx:pt idx="15865">904</cx:pt>
          <cx:pt idx="15866">803</cx:pt>
          <cx:pt idx="15867">671</cx:pt>
          <cx:pt idx="15868">963</cx:pt>
          <cx:pt idx="15869">788</cx:pt>
          <cx:pt idx="15870">788</cx:pt>
          <cx:pt idx="15871">788</cx:pt>
          <cx:pt idx="15872">504</cx:pt>
          <cx:pt idx="15873">788</cx:pt>
          <cx:pt idx="15874">1024</cx:pt>
          <cx:pt idx="15875">680</cx:pt>
          <cx:pt idx="15876">997</cx:pt>
          <cx:pt idx="15877">502</cx:pt>
          <cx:pt idx="15878">731</cx:pt>
          <cx:pt idx="15879">760</cx:pt>
          <cx:pt idx="15880">631</cx:pt>
          <cx:pt idx="15881">887</cx:pt>
          <cx:pt idx="15882">680</cx:pt>
          <cx:pt idx="15883">1068</cx:pt>
          <cx:pt idx="15884">484</cx:pt>
          <cx:pt idx="15885">484</cx:pt>
          <cx:pt idx="15886">484</cx:pt>
          <cx:pt idx="15887">396</cx:pt>
          <cx:pt idx="15888">396</cx:pt>
          <cx:pt idx="15889">396</cx:pt>
          <cx:pt idx="15890">610</cx:pt>
          <cx:pt idx="15891">504</cx:pt>
          <cx:pt idx="15892">504</cx:pt>
          <cx:pt idx="15893">972</cx:pt>
          <cx:pt idx="15894">601</cx:pt>
          <cx:pt idx="15895">821</cx:pt>
          <cx:pt idx="15896">523</cx:pt>
          <cx:pt idx="15897">629</cx:pt>
          <cx:pt idx="15898">629</cx:pt>
          <cx:pt idx="15899">671</cx:pt>
          <cx:pt idx="15900">760</cx:pt>
          <cx:pt idx="15901">972</cx:pt>
          <cx:pt idx="15902">527</cx:pt>
          <cx:pt idx="15903">679</cx:pt>
          <cx:pt idx="15904">548</cx:pt>
          <cx:pt idx="15905">523</cx:pt>
          <cx:pt idx="15906">668</cx:pt>
          <cx:pt idx="15907">668</cx:pt>
          <cx:pt idx="15908">616</cx:pt>
          <cx:pt idx="15909">971</cx:pt>
          <cx:pt idx="15910">862</cx:pt>
          <cx:pt idx="15911">862</cx:pt>
          <cx:pt idx="15912">825</cx:pt>
          <cx:pt idx="15913">825</cx:pt>
          <cx:pt idx="15914">825</cx:pt>
          <cx:pt idx="15915">628</cx:pt>
          <cx:pt idx="15916">1644</cx:pt>
          <cx:pt idx="15917">652</cx:pt>
          <cx:pt idx="15918">652</cx:pt>
          <cx:pt idx="15919">810</cx:pt>
          <cx:pt idx="15920">712</cx:pt>
          <cx:pt idx="15921">800</cx:pt>
          <cx:pt idx="15922">680</cx:pt>
          <cx:pt idx="15923">680</cx:pt>
          <cx:pt idx="15924">680</cx:pt>
          <cx:pt idx="15925">465</cx:pt>
          <cx:pt idx="15926">1398</cx:pt>
          <cx:pt idx="15927">1398</cx:pt>
          <cx:pt idx="15928">999</cx:pt>
          <cx:pt idx="15929">999</cx:pt>
          <cx:pt idx="15930">886</cx:pt>
          <cx:pt idx="15931">680</cx:pt>
          <cx:pt idx="15932">866</cx:pt>
          <cx:pt idx="15933">999</cx:pt>
          <cx:pt idx="15934">714</cx:pt>
          <cx:pt idx="15935">476</cx:pt>
          <cx:pt idx="15936">516</cx:pt>
          <cx:pt idx="15937">680</cx:pt>
          <cx:pt idx="15938">713</cx:pt>
          <cx:pt idx="15939">773</cx:pt>
          <cx:pt idx="15940">1033</cx:pt>
          <cx:pt idx="15941">523</cx:pt>
          <cx:pt idx="15942">685</cx:pt>
          <cx:pt idx="15943">788</cx:pt>
          <cx:pt idx="15944">476</cx:pt>
          <cx:pt idx="15945">636</cx:pt>
          <cx:pt idx="15946">714</cx:pt>
          <cx:pt idx="15947">523</cx:pt>
          <cx:pt idx="15948">793</cx:pt>
          <cx:pt idx="15949">671</cx:pt>
          <cx:pt idx="15950">668</cx:pt>
          <cx:pt idx="15951">563</cx:pt>
          <cx:pt idx="15952">963</cx:pt>
          <cx:pt idx="15953">679</cx:pt>
          <cx:pt idx="15954">527</cx:pt>
          <cx:pt idx="15955">657</cx:pt>
          <cx:pt idx="15956">502</cx:pt>
          <cx:pt idx="15957">360</cx:pt>
          <cx:pt idx="15958">546</cx:pt>
          <cx:pt idx="15959">668</cx:pt>
          <cx:pt idx="15960">1034</cx:pt>
          <cx:pt idx="15961">714</cx:pt>
          <cx:pt idx="15962">616</cx:pt>
          <cx:pt idx="15963">680</cx:pt>
          <cx:pt idx="15964">774</cx:pt>
          <cx:pt idx="15965">774</cx:pt>
          <cx:pt idx="15966">680</cx:pt>
          <cx:pt idx="15967">527</cx:pt>
          <cx:pt idx="15968">913</cx:pt>
          <cx:pt idx="15969">1035</cx:pt>
          <cx:pt idx="15970">657</cx:pt>
          <cx:pt idx="15971">999</cx:pt>
          <cx:pt idx="15972">686</cx:pt>
          <cx:pt idx="15973">829</cx:pt>
          <cx:pt idx="15974">1068</cx:pt>
          <cx:pt idx="15975">656</cx:pt>
          <cx:pt idx="15976">798</cx:pt>
          <cx:pt idx="15977">859</cx:pt>
          <cx:pt idx="15978">854</cx:pt>
          <cx:pt idx="15979">622</cx:pt>
          <cx:pt idx="15980">657</cx:pt>
          <cx:pt idx="15981">829</cx:pt>
          <cx:pt idx="15982">769</cx:pt>
          <cx:pt idx="15983">668</cx:pt>
          <cx:pt idx="15984">668</cx:pt>
          <cx:pt idx="15985">668</cx:pt>
          <cx:pt idx="15986">714</cx:pt>
          <cx:pt idx="15987">963</cx:pt>
          <cx:pt idx="15988">668</cx:pt>
          <cx:pt idx="15989">671</cx:pt>
          <cx:pt idx="15990">947</cx:pt>
          <cx:pt idx="15991">1006</cx:pt>
          <cx:pt idx="15992">681</cx:pt>
          <cx:pt idx="15993">1107</cx:pt>
          <cx:pt idx="15994">863</cx:pt>
          <cx:pt idx="15995">1006</cx:pt>
          <cx:pt idx="15996">639</cx:pt>
          <cx:pt idx="15997">840</cx:pt>
          <cx:pt idx="15998">879</cx:pt>
          <cx:pt idx="15999">681</cx:pt>
          <cx:pt idx="16000">913</cx:pt>
          <cx:pt idx="16001">913</cx:pt>
          <cx:pt idx="16002">456</cx:pt>
          <cx:pt idx="16003">668</cx:pt>
          <cx:pt idx="16004">564</cx:pt>
          <cx:pt idx="16005">984</cx:pt>
          <cx:pt idx="16006">984</cx:pt>
          <cx:pt idx="16007">984</cx:pt>
          <cx:pt idx="16008">1093</cx:pt>
          <cx:pt idx="16009">629</cx:pt>
          <cx:pt idx="16010">657</cx:pt>
          <cx:pt idx="16011">657</cx:pt>
          <cx:pt idx="16012">502</cx:pt>
          <cx:pt idx="16013">411</cx:pt>
          <cx:pt idx="16014">748</cx:pt>
          <cx:pt idx="16015">668</cx:pt>
          <cx:pt idx="16016">684</cx:pt>
          <cx:pt idx="16017">829</cx:pt>
          <cx:pt idx="16018">887</cx:pt>
          <cx:pt idx="16019">691</cx:pt>
          <cx:pt idx="16020">625</cx:pt>
          <cx:pt idx="16021">913</cx:pt>
          <cx:pt idx="16022">746</cx:pt>
          <cx:pt idx="16023">652</cx:pt>
          <cx:pt idx="16024">1332</cx:pt>
          <cx:pt idx="16025">841</cx:pt>
          <cx:pt idx="16026">657</cx:pt>
          <cx:pt idx="16027">1121</cx:pt>
          <cx:pt idx="16028">879</cx:pt>
          <cx:pt idx="16029">672</cx:pt>
          <cx:pt idx="16030">679</cx:pt>
          <cx:pt idx="16031">820</cx:pt>
          <cx:pt idx="16032">516</cx:pt>
          <cx:pt idx="16033">516</cx:pt>
          <cx:pt idx="16034">668</cx:pt>
          <cx:pt idx="16035">714</cx:pt>
          <cx:pt idx="16036">668</cx:pt>
          <cx:pt idx="16037">731</cx:pt>
          <cx:pt idx="16038">657</cx:pt>
          <cx:pt idx="16039">610</cx:pt>
          <cx:pt idx="16040">874</cx:pt>
          <cx:pt idx="16041">874</cx:pt>
          <cx:pt idx="16042">680</cx:pt>
          <cx:pt idx="16043">576</cx:pt>
          <cx:pt idx="16044">680</cx:pt>
          <cx:pt idx="16045">516</cx:pt>
          <cx:pt idx="16046">504</cx:pt>
          <cx:pt idx="16047">504</cx:pt>
          <cx:pt idx="16048">504</cx:pt>
          <cx:pt idx="16049">408</cx:pt>
          <cx:pt idx="16050">504</cx:pt>
          <cx:pt idx="16051">504</cx:pt>
          <cx:pt idx="16052">698</cx:pt>
          <cx:pt idx="16053">610</cx:pt>
          <cx:pt idx="16054">610</cx:pt>
          <cx:pt idx="16055">610</cx:pt>
          <cx:pt idx="16056">666</cx:pt>
          <cx:pt idx="16057">666</cx:pt>
          <cx:pt idx="16058">622</cx:pt>
          <cx:pt idx="16059">622</cx:pt>
          <cx:pt idx="16060">652</cx:pt>
          <cx:pt idx="16061">652</cx:pt>
          <cx:pt idx="16062">839</cx:pt>
          <cx:pt idx="16063">668</cx:pt>
          <cx:pt idx="16064">679</cx:pt>
          <cx:pt idx="16065">902</cx:pt>
          <cx:pt idx="16066">834</cx:pt>
          <cx:pt idx="16067">731</cx:pt>
          <cx:pt idx="16068">1398</cx:pt>
          <cx:pt idx="16069">1403</cx:pt>
          <cx:pt idx="16070">679</cx:pt>
          <cx:pt idx="16071">548</cx:pt>
          <cx:pt idx="16072">629</cx:pt>
          <cx:pt idx="16073">712</cx:pt>
          <cx:pt idx="16074">527</cx:pt>
          <cx:pt idx="16075">527</cx:pt>
          <cx:pt idx="16076">527</cx:pt>
          <cx:pt idx="16077">983</cx:pt>
          <cx:pt idx="16078">657</cx:pt>
          <cx:pt idx="16079">657</cx:pt>
          <cx:pt idx="16080">657</cx:pt>
          <cx:pt idx="16081">623</cx:pt>
          <cx:pt idx="16082">963</cx:pt>
          <cx:pt idx="16083">972</cx:pt>
          <cx:pt idx="16084">411</cx:pt>
          <cx:pt idx="16085">746</cx:pt>
          <cx:pt idx="16086">516</cx:pt>
          <cx:pt idx="16087">680</cx:pt>
          <cx:pt idx="16088">759</cx:pt>
          <cx:pt idx="16089">787</cx:pt>
          <cx:pt idx="16090">523</cx:pt>
          <cx:pt idx="16091">840</cx:pt>
          <cx:pt idx="16092">644</cx:pt>
          <cx:pt idx="16093">1077</cx:pt>
          <cx:pt idx="16094">963</cx:pt>
          <cx:pt idx="16095">1152</cx:pt>
          <cx:pt idx="16096">799</cx:pt>
          <cx:pt idx="16097">1152</cx:pt>
          <cx:pt idx="16098">839</cx:pt>
          <cx:pt idx="16099">823</cx:pt>
          <cx:pt idx="16100">1127</cx:pt>
          <cx:pt idx="16101">1398</cx:pt>
          <cx:pt idx="16102">823</cx:pt>
          <cx:pt idx="16103">863</cx:pt>
          <cx:pt idx="16104">879</cx:pt>
          <cx:pt idx="16105">863</cx:pt>
          <cx:pt idx="16106">963</cx:pt>
          <cx:pt idx="16107">637</cx:pt>
          <cx:pt idx="16108">1159</cx:pt>
          <cx:pt idx="16109">1501</cx:pt>
          <cx:pt idx="16110">746</cx:pt>
          <cx:pt idx="16111">610</cx:pt>
          <cx:pt idx="16112">636</cx:pt>
          <cx:pt idx="16113">863</cx:pt>
          <cx:pt idx="16114">681</cx:pt>
          <cx:pt idx="16115">548</cx:pt>
          <cx:pt idx="16116">629</cx:pt>
          <cx:pt idx="16117">862</cx:pt>
          <cx:pt idx="16118">668</cx:pt>
          <cx:pt idx="16119">862</cx:pt>
          <cx:pt idx="16120">1045</cx:pt>
          <cx:pt idx="16121">1095</cx:pt>
          <cx:pt idx="16122">1328</cx:pt>
          <cx:pt idx="16123">680</cx:pt>
          <cx:pt idx="16124">972</cx:pt>
          <cx:pt idx="16125">677</cx:pt>
          <cx:pt idx="16126">677</cx:pt>
          <cx:pt idx="16127">825</cx:pt>
          <cx:pt idx="16128">790</cx:pt>
          <cx:pt idx="16129">1190</cx:pt>
          <cx:pt idx="16130">527</cx:pt>
          <cx:pt idx="16131">999</cx:pt>
          <cx:pt idx="16132">862</cx:pt>
          <cx:pt idx="16133">862</cx:pt>
          <cx:pt idx="16134">839</cx:pt>
          <cx:pt idx="16135">1644</cx:pt>
          <cx:pt idx="16136">679</cx:pt>
          <cx:pt idx="16137">679</cx:pt>
          <cx:pt idx="16138">963</cx:pt>
          <cx:pt idx="16139">1068</cx:pt>
          <cx:pt idx="16140">652</cx:pt>
          <cx:pt idx="16141">834</cx:pt>
          <cx:pt idx="16142">573</cx:pt>
          <cx:pt idx="16143">972</cx:pt>
          <cx:pt idx="16144">963</cx:pt>
          <cx:pt idx="16145">528</cx:pt>
          <cx:pt idx="16146">951</cx:pt>
          <cx:pt idx="16147">951</cx:pt>
          <cx:pt idx="16148">959</cx:pt>
          <cx:pt idx="16149">823</cx:pt>
          <cx:pt idx="16150">984</cx:pt>
          <cx:pt idx="16151">523</cx:pt>
          <cx:pt idx="16152">668</cx:pt>
          <cx:pt idx="16153">652</cx:pt>
          <cx:pt idx="16154">825</cx:pt>
          <cx:pt idx="16155">528</cx:pt>
          <cx:pt idx="16156">773</cx:pt>
          <cx:pt idx="16157">724</cx:pt>
          <cx:pt idx="16158">1200</cx:pt>
          <cx:pt idx="16159">502</cx:pt>
          <cx:pt idx="16160">825</cx:pt>
          <cx:pt idx="16161">760</cx:pt>
          <cx:pt idx="16162">516</cx:pt>
          <cx:pt idx="16163">680</cx:pt>
          <cx:pt idx="16164">999</cx:pt>
          <cx:pt idx="16165">984</cx:pt>
          <cx:pt idx="16166">984</cx:pt>
          <cx:pt idx="16167">468</cx:pt>
          <cx:pt idx="16168">468</cx:pt>
          <cx:pt idx="16169">712</cx:pt>
          <cx:pt idx="16170">712</cx:pt>
          <cx:pt idx="16171">712</cx:pt>
          <cx:pt idx="16172">502</cx:pt>
          <cx:pt idx="16173">893</cx:pt>
          <cx:pt idx="16174">679</cx:pt>
          <cx:pt idx="16175">476</cx:pt>
          <cx:pt idx="16176">411</cx:pt>
          <cx:pt idx="16177">616</cx:pt>
          <cx:pt idx="16178">829</cx:pt>
          <cx:pt idx="16179">984</cx:pt>
          <cx:pt idx="16180">972</cx:pt>
          <cx:pt idx="16181">679</cx:pt>
          <cx:pt idx="16182">682</cx:pt>
          <cx:pt idx="16183">1367</cx:pt>
          <cx:pt idx="16184">1159</cx:pt>
          <cx:pt idx="16185">984</cx:pt>
          <cx:pt idx="16186">671</cx:pt>
          <cx:pt idx="16187">679</cx:pt>
          <cx:pt idx="16188">769</cx:pt>
          <cx:pt idx="16189">527</cx:pt>
          <cx:pt idx="16190">616</cx:pt>
          <cx:pt idx="16191">839</cx:pt>
          <cx:pt idx="16192">999</cx:pt>
          <cx:pt idx="16193">524</cx:pt>
          <cx:pt idx="16194">845</cx:pt>
          <cx:pt idx="16195">845</cx:pt>
          <cx:pt idx="16196">668</cx:pt>
          <cx:pt idx="16197">902</cx:pt>
          <cx:pt idx="16198">652</cx:pt>
          <cx:pt idx="16199">863</cx:pt>
          <cx:pt idx="16200">657</cx:pt>
          <cx:pt idx="16201">712</cx:pt>
          <cx:pt idx="16202">731</cx:pt>
          <cx:pt idx="16203">657</cx:pt>
          <cx:pt idx="16204">1098</cx:pt>
          <cx:pt idx="16205">698</cx:pt>
          <cx:pt idx="16206">502</cx:pt>
          <cx:pt idx="16207">738</cx:pt>
          <cx:pt idx="16208">490</cx:pt>
          <cx:pt idx="16209">913</cx:pt>
          <cx:pt idx="16210">746</cx:pt>
          <cx:pt idx="16211">746</cx:pt>
          <cx:pt idx="16212">805</cx:pt>
          <cx:pt idx="16213">913</cx:pt>
          <cx:pt idx="16214">825</cx:pt>
          <cx:pt idx="16215">661</cx:pt>
          <cx:pt idx="16216">589</cx:pt>
          <cx:pt idx="16217">661</cx:pt>
          <cx:pt idx="16218">661</cx:pt>
          <cx:pt idx="16219">1479</cx:pt>
          <cx:pt idx="16220">928</cx:pt>
          <cx:pt idx="16221">714</cx:pt>
          <cx:pt idx="16222">453</cx:pt>
          <cx:pt idx="16223">679</cx:pt>
          <cx:pt idx="16224">769</cx:pt>
          <cx:pt idx="16225">668</cx:pt>
          <cx:pt idx="16226">668</cx:pt>
          <cx:pt idx="16227">523</cx:pt>
          <cx:pt idx="16228">656</cx:pt>
          <cx:pt idx="16229">1093</cx:pt>
          <cx:pt idx="16230">885</cx:pt>
          <cx:pt idx="16231">516</cx:pt>
          <cx:pt idx="16232">769</cx:pt>
          <cx:pt idx="16233">879</cx:pt>
          <cx:pt idx="16234">523</cx:pt>
          <cx:pt idx="16235">731</cx:pt>
          <cx:pt idx="16236">823</cx:pt>
          <cx:pt idx="16237">484</cx:pt>
          <cx:pt idx="16238">396</cx:pt>
          <cx:pt idx="16239">666</cx:pt>
          <cx:pt idx="16240">504</cx:pt>
          <cx:pt idx="16241">408</cx:pt>
          <cx:pt idx="16242">504</cx:pt>
          <cx:pt idx="16243">504</cx:pt>
          <cx:pt idx="16244">408</cx:pt>
          <cx:pt idx="16245">1027</cx:pt>
          <cx:pt idx="16246">887</cx:pt>
          <cx:pt idx="16247">685</cx:pt>
          <cx:pt idx="16248">631</cx:pt>
          <cx:pt idx="16249">879</cx:pt>
          <cx:pt idx="16250">681</cx:pt>
          <cx:pt idx="16251">760</cx:pt>
          <cx:pt idx="16252">666</cx:pt>
          <cx:pt idx="16253">731</cx:pt>
          <cx:pt idx="16254">657</cx:pt>
          <cx:pt idx="16255">947</cx:pt>
          <cx:pt idx="16256">997</cx:pt>
          <cx:pt idx="16257">698</cx:pt>
          <cx:pt idx="16258">788</cx:pt>
          <cx:pt idx="16259">788</cx:pt>
          <cx:pt idx="16260">963</cx:pt>
          <cx:pt idx="16261">561</cx:pt>
          <cx:pt idx="16262">680</cx:pt>
          <cx:pt idx="16263">680</cx:pt>
          <cx:pt idx="16264">680</cx:pt>
          <cx:pt idx="16265">591</cx:pt>
          <cx:pt idx="16266">984</cx:pt>
          <cx:pt idx="16267">506</cx:pt>
          <cx:pt idx="16268">1159</cx:pt>
          <cx:pt idx="16269">1477</cx:pt>
          <cx:pt idx="16270">481</cx:pt>
          <cx:pt idx="16271">902</cx:pt>
          <cx:pt idx="16272">523</cx:pt>
          <cx:pt idx="16273">523</cx:pt>
          <cx:pt idx="16274">1036</cx:pt>
          <cx:pt idx="16275">1072</cx:pt>
          <cx:pt idx="16276">1017</cx:pt>
          <cx:pt idx="16277">823</cx:pt>
          <cx:pt idx="16278">657</cx:pt>
          <cx:pt idx="16279">657</cx:pt>
          <cx:pt idx="16280">1320</cx:pt>
          <cx:pt idx="16281">840</cx:pt>
          <cx:pt idx="16282">713</cx:pt>
          <cx:pt idx="16283">713</cx:pt>
          <cx:pt idx="16284">694</cx:pt>
          <cx:pt idx="16285">523</cx:pt>
          <cx:pt idx="16286">862</cx:pt>
          <cx:pt idx="16287">661</cx:pt>
          <cx:pt idx="16288">661</cx:pt>
          <cx:pt idx="16289">769</cx:pt>
          <cx:pt idx="16290">1068</cx:pt>
          <cx:pt idx="16291">679</cx:pt>
          <cx:pt idx="16292">679</cx:pt>
          <cx:pt idx="16293">788</cx:pt>
          <cx:pt idx="16294">829</cx:pt>
          <cx:pt idx="16295">657</cx:pt>
          <cx:pt idx="16296">680</cx:pt>
          <cx:pt idx="16297">705</cx:pt>
          <cx:pt idx="16298">636</cx:pt>
          <cx:pt idx="16299">631</cx:pt>
          <cx:pt idx="16300">698</cx:pt>
          <cx:pt idx="16301">746</cx:pt>
          <cx:pt idx="16302">408</cx:pt>
          <cx:pt idx="16303">408</cx:pt>
          <cx:pt idx="16304">504</cx:pt>
          <cx:pt idx="16305">504</cx:pt>
          <cx:pt idx="16306">636</cx:pt>
          <cx:pt idx="16307">849</cx:pt>
          <cx:pt idx="16308">825</cx:pt>
          <cx:pt idx="16309">790</cx:pt>
          <cx:pt idx="16310">825</cx:pt>
          <cx:pt idx="16311">773</cx:pt>
          <cx:pt idx="16312">548</cx:pt>
          <cx:pt idx="16313">657</cx:pt>
          <cx:pt idx="16314">679</cx:pt>
          <cx:pt idx="16315">712</cx:pt>
          <cx:pt idx="16316">1035</cx:pt>
          <cx:pt idx="16317">668</cx:pt>
          <cx:pt idx="16318">552</cx:pt>
          <cx:pt idx="16319">823</cx:pt>
          <cx:pt idx="16320">673</cx:pt>
          <cx:pt idx="16321">1036</cx:pt>
          <cx:pt idx="16322">874</cx:pt>
          <cx:pt idx="16323">679</cx:pt>
          <cx:pt idx="16324">679</cx:pt>
          <cx:pt idx="16325">863</cx:pt>
          <cx:pt idx="16326">552</cx:pt>
          <cx:pt idx="16327">823</cx:pt>
          <cx:pt idx="16328">1034</cx:pt>
          <cx:pt idx="16329">746</cx:pt>
          <cx:pt idx="16330">661</cx:pt>
          <cx:pt idx="16331">661</cx:pt>
          <cx:pt idx="16332">524</cx:pt>
          <cx:pt idx="16333">685</cx:pt>
          <cx:pt idx="16334">523</cx:pt>
          <cx:pt idx="16335">668</cx:pt>
          <cx:pt idx="16336">823</cx:pt>
          <cx:pt idx="16337">823</cx:pt>
          <cx:pt idx="16338">972</cx:pt>
          <cx:pt idx="16339">746</cx:pt>
          <cx:pt idx="16340">746</cx:pt>
          <cx:pt idx="16341">746</cx:pt>
          <cx:pt idx="16342">1188</cx:pt>
          <cx:pt idx="16343">825</cx:pt>
          <cx:pt idx="16344">879</cx:pt>
          <cx:pt idx="16345">952</cx:pt>
          <cx:pt idx="16346">610</cx:pt>
          <cx:pt idx="16347">610</cx:pt>
          <cx:pt idx="16348">402</cx:pt>
          <cx:pt idx="16349">610</cx:pt>
          <cx:pt idx="16350">476</cx:pt>
          <cx:pt idx="16351">476</cx:pt>
          <cx:pt idx="16352">631</cx:pt>
          <cx:pt idx="16353">516</cx:pt>
          <cx:pt idx="16354">516</cx:pt>
          <cx:pt idx="16355">1068</cx:pt>
          <cx:pt idx="16356">519</cx:pt>
          <cx:pt idx="16357">528</cx:pt>
          <cx:pt idx="16358">1235</cx:pt>
          <cx:pt idx="16359">1049</cx:pt>
          <cx:pt idx="16360">863</cx:pt>
          <cx:pt idx="16361">863</cx:pt>
          <cx:pt idx="16362">1033</cx:pt>
          <cx:pt idx="16363">730</cx:pt>
          <cx:pt idx="16364">923</cx:pt>
          <cx:pt idx="16365">1072</cx:pt>
          <cx:pt idx="16366">1072</cx:pt>
          <cx:pt idx="16367">881</cx:pt>
          <cx:pt idx="16368">631</cx:pt>
          <cx:pt idx="16369">698</cx:pt>
          <cx:pt idx="16370">631</cx:pt>
          <cx:pt idx="16371">396</cx:pt>
          <cx:pt idx="16372">396</cx:pt>
          <cx:pt idx="16373">655</cx:pt>
          <cx:pt idx="16374">959</cx:pt>
          <cx:pt idx="16375">607</cx:pt>
          <cx:pt idx="16376">773</cx:pt>
          <cx:pt idx="16377">680</cx:pt>
          <cx:pt idx="16378">576</cx:pt>
          <cx:pt idx="16379">1140</cx:pt>
          <cx:pt idx="16380">902</cx:pt>
          <cx:pt idx="16381">902</cx:pt>
          <cx:pt idx="16382">788</cx:pt>
          <cx:pt idx="16383">705</cx:pt>
          <cx:pt idx="16384">984</cx:pt>
          <cx:pt idx="16385">984</cx:pt>
          <cx:pt idx="16386">553</cx:pt>
          <cx:pt idx="16387">840</cx:pt>
          <cx:pt idx="16388">840</cx:pt>
          <cx:pt idx="16389">952</cx:pt>
          <cx:pt idx="16390">987</cx:pt>
          <cx:pt idx="16391">987</cx:pt>
          <cx:pt idx="16392">610</cx:pt>
          <cx:pt idx="16393">705</cx:pt>
          <cx:pt idx="16394">984</cx:pt>
          <cx:pt idx="16395">785</cx:pt>
          <cx:pt idx="16396">1159</cx:pt>
          <cx:pt idx="16397">680</cx:pt>
          <cx:pt idx="16398">984</cx:pt>
          <cx:pt idx="16399">1017</cx:pt>
          <cx:pt idx="16400">1017</cx:pt>
          <cx:pt idx="16401">671</cx:pt>
          <cx:pt idx="16402">863</cx:pt>
          <cx:pt idx="16403">679</cx:pt>
          <cx:pt idx="16404">798</cx:pt>
          <cx:pt idx="16405">502</cx:pt>
          <cx:pt idx="16406">576</cx:pt>
          <cx:pt idx="16407">631</cx:pt>
          <cx:pt idx="16408">502</cx:pt>
          <cx:pt idx="16409">1332</cx:pt>
          <cx:pt idx="16410">731</cx:pt>
          <cx:pt idx="16411">1140</cx:pt>
          <cx:pt idx="16412">1140</cx:pt>
          <cx:pt idx="16413">1504</cx:pt>
          <cx:pt idx="16414">1033</cx:pt>
          <cx:pt idx="16415">773</cx:pt>
          <cx:pt idx="16416">913</cx:pt>
          <cx:pt idx="16417">921</cx:pt>
          <cx:pt idx="16418">921</cx:pt>
          <cx:pt idx="16419">947</cx:pt>
          <cx:pt idx="16420">752</cx:pt>
          <cx:pt idx="16421">1507</cx:pt>
          <cx:pt idx="16422">913</cx:pt>
          <cx:pt idx="16423">679</cx:pt>
          <cx:pt idx="16424">963</cx:pt>
          <cx:pt idx="16425">1709</cx:pt>
          <cx:pt idx="16426">516</cx:pt>
          <cx:pt idx="16427">874</cx:pt>
          <cx:pt idx="16428">760</cx:pt>
          <cx:pt idx="16429">668</cx:pt>
          <cx:pt idx="16430">840</cx:pt>
          <cx:pt idx="16431">610</cx:pt>
          <cx:pt idx="16432">610</cx:pt>
          <cx:pt idx="16433">490</cx:pt>
          <cx:pt idx="16434">825</cx:pt>
          <cx:pt idx="16435">1168</cx:pt>
          <cx:pt idx="16436">825</cx:pt>
          <cx:pt idx="16437">984</cx:pt>
          <cx:pt idx="16438">1527</cx:pt>
          <cx:pt idx="16439">636</cx:pt>
          <cx:pt idx="16440">490</cx:pt>
          <cx:pt idx="16441">652</cx:pt>
          <cx:pt idx="16442">921</cx:pt>
          <cx:pt idx="16443">636</cx:pt>
          <cx:pt idx="16444">787</cx:pt>
          <cx:pt idx="16445">610</cx:pt>
          <cx:pt idx="16446">825</cx:pt>
          <cx:pt idx="16447">652</cx:pt>
          <cx:pt idx="16448">668</cx:pt>
          <cx:pt idx="16449">863</cx:pt>
          <cx:pt idx="16450">886</cx:pt>
          <cx:pt idx="16451">631</cx:pt>
          <cx:pt idx="16452">484</cx:pt>
          <cx:pt idx="16453">679</cx:pt>
          <cx:pt idx="16454">629</cx:pt>
          <cx:pt idx="16455">680</cx:pt>
          <cx:pt idx="16456">840</cx:pt>
          <cx:pt idx="16457">963</cx:pt>
          <cx:pt idx="16458">820</cx:pt>
          <cx:pt idx="16459">1006</cx:pt>
          <cx:pt idx="16460">1006</cx:pt>
          <cx:pt idx="16461">679</cx:pt>
          <cx:pt idx="16462">1382</cx:pt>
          <cx:pt idx="16463">438</cx:pt>
          <cx:pt idx="16464">657</cx:pt>
          <cx:pt idx="16465">679</cx:pt>
          <cx:pt idx="16466">679</cx:pt>
          <cx:pt idx="16467">712</cx:pt>
          <cx:pt idx="16468">920</cx:pt>
          <cx:pt idx="16469">1926</cx:pt>
          <cx:pt idx="16470">1095</cx:pt>
          <cx:pt idx="16471">1328</cx:pt>
          <cx:pt idx="16472">914</cx:pt>
          <cx:pt idx="16473">914</cx:pt>
          <cx:pt idx="16474">919</cx:pt>
          <cx:pt idx="16475">668</cx:pt>
          <cx:pt idx="16476">476</cx:pt>
          <cx:pt idx="16477">610</cx:pt>
          <cx:pt idx="16478">476</cx:pt>
          <cx:pt idx="16479">610</cx:pt>
          <cx:pt idx="16480">714</cx:pt>
          <cx:pt idx="16481">668</cx:pt>
          <cx:pt idx="16482">774</cx:pt>
          <cx:pt idx="16483">774</cx:pt>
          <cx:pt idx="16484">705</cx:pt>
          <cx:pt idx="16485">1159</cx:pt>
          <cx:pt idx="16486">610</cx:pt>
          <cx:pt idx="16487">705</cx:pt>
          <cx:pt idx="16488">610</cx:pt>
          <cx:pt idx="16489">803</cx:pt>
          <cx:pt idx="16490">820</cx:pt>
          <cx:pt idx="16491">1006</cx:pt>
          <cx:pt idx="16492">548</cx:pt>
          <cx:pt idx="16493">732</cx:pt>
          <cx:pt idx="16494">679</cx:pt>
          <cx:pt idx="16495">636</cx:pt>
          <cx:pt idx="16496">825</cx:pt>
          <cx:pt idx="16497">925</cx:pt>
          <cx:pt idx="16498">631</cx:pt>
          <cx:pt idx="16499">972</cx:pt>
          <cx:pt idx="16500">548</cx:pt>
          <cx:pt idx="16501">668</cx:pt>
          <cx:pt idx="16502">863</cx:pt>
          <cx:pt idx="16503">760</cx:pt>
          <cx:pt idx="16504">680</cx:pt>
          <cx:pt idx="16505">760</cx:pt>
          <cx:pt idx="16506">679</cx:pt>
          <cx:pt idx="16507">1398</cx:pt>
          <cx:pt idx="16508">629</cx:pt>
          <cx:pt idx="16509">680</cx:pt>
          <cx:pt idx="16510">657</cx:pt>
          <cx:pt idx="16511">841</cx:pt>
          <cx:pt idx="16512">476</cx:pt>
          <cx:pt idx="16513">705</cx:pt>
          <cx:pt idx="16514">636</cx:pt>
          <cx:pt idx="16515">636</cx:pt>
          <cx:pt idx="16516">681</cx:pt>
          <cx:pt idx="16517">863</cx:pt>
          <cx:pt idx="16518">866</cx:pt>
          <cx:pt idx="16519">484</cx:pt>
          <cx:pt idx="16520">504</cx:pt>
          <cx:pt idx="16521">712</cx:pt>
          <cx:pt idx="16522">506</cx:pt>
          <cx:pt idx="16523">829</cx:pt>
          <cx:pt idx="16524">863</cx:pt>
          <cx:pt idx="16525">863</cx:pt>
          <cx:pt idx="16526">556</cx:pt>
          <cx:pt idx="16527">952</cx:pt>
          <cx:pt idx="16528">402</cx:pt>
          <cx:pt idx="16529">774</cx:pt>
          <cx:pt idx="16530">668</cx:pt>
          <cx:pt idx="16531">774</cx:pt>
          <cx:pt idx="16532">680</cx:pt>
          <cx:pt idx="16533">516</cx:pt>
          <cx:pt idx="16534">680</cx:pt>
          <cx:pt idx="16535">516</cx:pt>
          <cx:pt idx="16536">921</cx:pt>
          <cx:pt idx="16537">997</cx:pt>
          <cx:pt idx="16538">1178</cx:pt>
          <cx:pt idx="16539">658</cx:pt>
          <cx:pt idx="16540">774</cx:pt>
          <cx:pt idx="16541">679</cx:pt>
          <cx:pt idx="16542">574</cx:pt>
          <cx:pt idx="16543">713</cx:pt>
          <cx:pt idx="16544">1130</cx:pt>
          <cx:pt idx="16545">679</cx:pt>
          <cx:pt idx="16546">657</cx:pt>
          <cx:pt idx="16547">731</cx:pt>
          <cx:pt idx="16548">657</cx:pt>
          <cx:pt idx="16549">712</cx:pt>
          <cx:pt idx="16550">712</cx:pt>
          <cx:pt idx="16551">712</cx:pt>
          <cx:pt idx="16552">774</cx:pt>
          <cx:pt idx="16553">668</cx:pt>
          <cx:pt idx="16554">668</cx:pt>
          <cx:pt idx="16555">863</cx:pt>
          <cx:pt idx="16556">465</cx:pt>
          <cx:pt idx="16557">694</cx:pt>
          <cx:pt idx="16558">694</cx:pt>
          <cx:pt idx="16559">712</cx:pt>
          <cx:pt idx="16560">396</cx:pt>
          <cx:pt idx="16561">874</cx:pt>
          <cx:pt idx="16562">666</cx:pt>
          <cx:pt idx="16563">751</cx:pt>
          <cx:pt idx="16564">559</cx:pt>
          <cx:pt idx="16565">863</cx:pt>
          <cx:pt idx="16566">947</cx:pt>
          <cx:pt idx="16567">504</cx:pt>
          <cx:pt idx="16568">913</cx:pt>
          <cx:pt idx="16569">913</cx:pt>
          <cx:pt idx="16570">863</cx:pt>
          <cx:pt idx="16571">712</cx:pt>
          <cx:pt idx="16572">610</cx:pt>
          <cx:pt idx="16573">705</cx:pt>
          <cx:pt idx="16574">610</cx:pt>
          <cx:pt idx="16575">610</cx:pt>
          <cx:pt idx="16576">516</cx:pt>
          <cx:pt idx="16577">680</cx:pt>
          <cx:pt idx="16578">671</cx:pt>
          <cx:pt idx="16579">879</cx:pt>
          <cx:pt idx="16580">516</cx:pt>
          <cx:pt idx="16581">862</cx:pt>
          <cx:pt idx="16582">999</cx:pt>
          <cx:pt idx="16583">862</cx:pt>
          <cx:pt idx="16584">798</cx:pt>
          <cx:pt idx="16585">793</cx:pt>
          <cx:pt idx="16586">680</cx:pt>
          <cx:pt idx="16587">825</cx:pt>
          <cx:pt idx="16588">921</cx:pt>
          <cx:pt idx="16589">694</cx:pt>
          <cx:pt idx="16590">680</cx:pt>
          <cx:pt idx="16591">1389</cx:pt>
          <cx:pt idx="16592">1152</cx:pt>
          <cx:pt idx="16593">823</cx:pt>
          <cx:pt idx="16594">714</cx:pt>
          <cx:pt idx="16595">774</cx:pt>
          <cx:pt idx="16596">548</cx:pt>
          <cx:pt idx="16597">913</cx:pt>
          <cx:pt idx="16598">712</cx:pt>
          <cx:pt idx="16599">657</cx:pt>
          <cx:pt idx="16600">652</cx:pt>
          <cx:pt idx="16601">825</cx:pt>
          <cx:pt idx="16602">951</cx:pt>
          <cx:pt idx="16603">423</cx:pt>
          <cx:pt idx="16604">668</cx:pt>
          <cx:pt idx="16605">1398</cx:pt>
          <cx:pt idx="16606">1627</cx:pt>
          <cx:pt idx="16607">984</cx:pt>
          <cx:pt idx="16608">972</cx:pt>
          <cx:pt idx="16609">972</cx:pt>
          <cx:pt idx="16610">963</cx:pt>
          <cx:pt idx="16611">1006</cx:pt>
          <cx:pt idx="16612">1006</cx:pt>
          <cx:pt idx="16613">972</cx:pt>
          <cx:pt idx="16614">527</cx:pt>
          <cx:pt idx="16615">528</cx:pt>
          <cx:pt idx="16616">411</cx:pt>
          <cx:pt idx="16617">862</cx:pt>
          <cx:pt idx="16618">396</cx:pt>
          <cx:pt idx="16619">839</cx:pt>
          <cx:pt idx="16620">698</cx:pt>
          <cx:pt idx="16621">1035</cx:pt>
          <cx:pt idx="16622">524</cx:pt>
          <cx:pt idx="16623">825</cx:pt>
          <cx:pt idx="16624">1098</cx:pt>
          <cx:pt idx="16625">1098</cx:pt>
          <cx:pt idx="16626">712</cx:pt>
          <cx:pt idx="16627">527</cx:pt>
          <cx:pt idx="16628">1036</cx:pt>
          <cx:pt idx="16629">552</cx:pt>
          <cx:pt idx="16630">668</cx:pt>
          <cx:pt idx="16631">823</cx:pt>
          <cx:pt idx="16632">823</cx:pt>
          <cx:pt idx="16633">919</cx:pt>
          <cx:pt idx="16634">552</cx:pt>
          <cx:pt idx="16635">823</cx:pt>
          <cx:pt idx="16636">629</cx:pt>
          <cx:pt idx="16637">862</cx:pt>
          <cx:pt idx="16638">552</cx:pt>
          <cx:pt idx="16639">523</cx:pt>
          <cx:pt idx="16640">519</cx:pt>
          <cx:pt idx="16641">1049</cx:pt>
          <cx:pt idx="16642">862</cx:pt>
          <cx:pt idx="16643">668</cx:pt>
          <cx:pt idx="16644">668</cx:pt>
          <cx:pt idx="16645">668</cx:pt>
          <cx:pt idx="16646">821</cx:pt>
          <cx:pt idx="16647">411</cx:pt>
          <cx:pt idx="16648">947</cx:pt>
          <cx:pt idx="16649">800</cx:pt>
          <cx:pt idx="16650">1036</cx:pt>
          <cx:pt idx="16651">829</cx:pt>
          <cx:pt idx="16652">411</cx:pt>
          <cx:pt idx="16653">657</cx:pt>
          <cx:pt idx="16654">1006</cx:pt>
          <cx:pt idx="16655">680</cx:pt>
          <cx:pt idx="16656">823</cx:pt>
          <cx:pt idx="16657">610</cx:pt>
          <cx:pt idx="16658">788</cx:pt>
          <cx:pt idx="16659">705</cx:pt>
          <cx:pt idx="16660">610</cx:pt>
          <cx:pt idx="16661">527</cx:pt>
          <cx:pt idx="16662">548</cx:pt>
          <cx:pt idx="16663">453</cx:pt>
          <cx:pt idx="16664">505</cx:pt>
          <cx:pt idx="16665">703</cx:pt>
          <cx:pt idx="16666">984</cx:pt>
          <cx:pt idx="16667">863</cx:pt>
          <cx:pt idx="16668">1036</cx:pt>
          <cx:pt idx="16669">661</cx:pt>
          <cx:pt idx="16670">657</cx:pt>
          <cx:pt idx="16671">712</cx:pt>
          <cx:pt idx="16672">972</cx:pt>
          <cx:pt idx="16673">1436</cx:pt>
          <cx:pt idx="16674">999</cx:pt>
          <cx:pt idx="16675">652</cx:pt>
          <cx:pt idx="16676">652</cx:pt>
          <cx:pt idx="16677">396</cx:pt>
          <cx:pt idx="16678">810</cx:pt>
          <cx:pt idx="16679">628</cx:pt>
          <cx:pt idx="16680">984</cx:pt>
          <cx:pt idx="16681">1479</cx:pt>
          <cx:pt idx="16682">969</cx:pt>
          <cx:pt idx="16683">521</cx:pt>
          <cx:pt idx="16684">1140</cx:pt>
          <cx:pt idx="16685">1159</cx:pt>
          <cx:pt idx="16686">984</cx:pt>
          <cx:pt idx="16687">984</cx:pt>
          <cx:pt idx="16688">1140</cx:pt>
          <cx:pt idx="16689">999</cx:pt>
          <cx:pt idx="16690">714</cx:pt>
          <cx:pt idx="16691">821</cx:pt>
          <cx:pt idx="16692">823</cx:pt>
          <cx:pt idx="16693">468</cx:pt>
          <cx:pt idx="16694">874</cx:pt>
          <cx:pt idx="16695">610</cx:pt>
          <cx:pt idx="16696">793</cx:pt>
          <cx:pt idx="16697">610</cx:pt>
          <cx:pt idx="16698">527</cx:pt>
          <cx:pt idx="16699">604</cx:pt>
          <cx:pt idx="16700">773</cx:pt>
          <cx:pt idx="16701">1094</cx:pt>
          <cx:pt idx="16702">820</cx:pt>
          <cx:pt idx="16703">902</cx:pt>
          <cx:pt idx="16704">874</cx:pt>
          <cx:pt idx="16705">874</cx:pt>
          <cx:pt idx="16706">874</cx:pt>
          <cx:pt idx="16707">705</cx:pt>
          <cx:pt idx="16708">610</cx:pt>
          <cx:pt idx="16709">636</cx:pt>
          <cx:pt idx="16710">774</cx:pt>
          <cx:pt idx="16711">576</cx:pt>
          <cx:pt idx="16712">679</cx:pt>
          <cx:pt idx="16713">884</cx:pt>
          <cx:pt idx="16714">679</cx:pt>
          <cx:pt idx="16715">527</cx:pt>
          <cx:pt idx="16716">714</cx:pt>
          <cx:pt idx="16717">610</cx:pt>
          <cx:pt idx="16718">610</cx:pt>
          <cx:pt idx="16719">671</cx:pt>
          <cx:pt idx="16720">671</cx:pt>
          <cx:pt idx="16721">787</cx:pt>
          <cx:pt idx="16722">787</cx:pt>
          <cx:pt idx="16723">972</cx:pt>
          <cx:pt idx="16724">862</cx:pt>
          <cx:pt idx="16725">862</cx:pt>
          <cx:pt idx="16726">679</cx:pt>
          <cx:pt idx="16727">1068</cx:pt>
          <cx:pt idx="16728">913</cx:pt>
          <cx:pt idx="16729">610</cx:pt>
          <cx:pt idx="16730">636</cx:pt>
          <cx:pt idx="16731">947</cx:pt>
          <cx:pt idx="16732">629</cx:pt>
          <cx:pt idx="16733">698</cx:pt>
          <cx:pt idx="16734">1627</cx:pt>
          <cx:pt idx="16735">1644</cx:pt>
          <cx:pt idx="16736">527</cx:pt>
          <cx:pt idx="16737">1057</cx:pt>
          <cx:pt idx="16738">823</cx:pt>
          <cx:pt idx="16739">581</cx:pt>
          <cx:pt idx="16740">879</cx:pt>
          <cx:pt idx="16741">862</cx:pt>
          <cx:pt idx="16742">523</cx:pt>
          <cx:pt idx="16743">1627</cx:pt>
          <cx:pt idx="16744">963</cx:pt>
          <cx:pt idx="16745">714</cx:pt>
          <cx:pt idx="16746">774</cx:pt>
          <cx:pt idx="16747">881</cx:pt>
          <cx:pt idx="16748">712</cx:pt>
          <cx:pt idx="16749">886</cx:pt>
          <cx:pt idx="16750">919</cx:pt>
          <cx:pt idx="16751">823</cx:pt>
          <cx:pt idx="16752">999</cx:pt>
          <cx:pt idx="16753">601</cx:pt>
          <cx:pt idx="16754">1072</cx:pt>
          <cx:pt idx="16755">1072</cx:pt>
          <cx:pt idx="16756">1033</cx:pt>
          <cx:pt idx="16757">972</cx:pt>
          <cx:pt idx="16758">823</cx:pt>
          <cx:pt idx="16759">823</cx:pt>
          <cx:pt idx="16760">919</cx:pt>
          <cx:pt idx="16761">769</cx:pt>
          <cx:pt idx="16762">679</cx:pt>
          <cx:pt idx="16763">657</cx:pt>
          <cx:pt idx="16764">884</cx:pt>
          <cx:pt idx="16765">886</cx:pt>
          <cx:pt idx="16766">1094</cx:pt>
          <cx:pt idx="16767">988</cx:pt>
          <cx:pt idx="16768">1280</cx:pt>
          <cx:pt idx="16769">1644</cx:pt>
          <cx:pt idx="16770">593</cx:pt>
          <cx:pt idx="16771">788</cx:pt>
          <cx:pt idx="16772">468</cx:pt>
          <cx:pt idx="16773">712</cx:pt>
          <cx:pt idx="16774">548</cx:pt>
          <cx:pt idx="16775">712</cx:pt>
          <cx:pt idx="16776">759</cx:pt>
          <cx:pt idx="16777">840</cx:pt>
          <cx:pt idx="16778">840</cx:pt>
          <cx:pt idx="16779">1121</cx:pt>
          <cx:pt idx="16780">731</cx:pt>
          <cx:pt idx="16781">862</cx:pt>
          <cx:pt idx="16782">502</cx:pt>
          <cx:pt idx="16783">913</cx:pt>
          <cx:pt idx="16784">411</cx:pt>
          <cx:pt idx="16785">1049</cx:pt>
          <cx:pt idx="16786">527</cx:pt>
          <cx:pt idx="16787">548</cx:pt>
          <cx:pt idx="16788">680</cx:pt>
          <cx:pt idx="16789">1149</cx:pt>
          <cx:pt idx="16790">527</cx:pt>
          <cx:pt idx="16791">698</cx:pt>
          <cx:pt idx="16792">840</cx:pt>
          <cx:pt idx="16793">698</cx:pt>
          <cx:pt idx="16794">773</cx:pt>
          <cx:pt idx="16795">671</cx:pt>
          <cx:pt idx="16796">497</cx:pt>
          <cx:pt idx="16797">863</cx:pt>
          <cx:pt idx="16798">502</cx:pt>
          <cx:pt idx="16799">868</cx:pt>
          <cx:pt idx="16800">1479</cx:pt>
          <cx:pt idx="16801">840</cx:pt>
          <cx:pt idx="16802">679</cx:pt>
          <cx:pt idx="16803">1035</cx:pt>
          <cx:pt idx="16804">1035</cx:pt>
          <cx:pt idx="16805">913</cx:pt>
          <cx:pt idx="16806">680</cx:pt>
          <cx:pt idx="16807">680</cx:pt>
          <cx:pt idx="16808">774</cx:pt>
          <cx:pt idx="16809">637</cx:pt>
          <cx:pt idx="16810">984</cx:pt>
          <cx:pt idx="16811">523</cx:pt>
          <cx:pt idx="16812">502</cx:pt>
          <cx:pt idx="16813">502</cx:pt>
          <cx:pt idx="16814">823</cx:pt>
          <cx:pt idx="16815">1121</cx:pt>
          <cx:pt idx="16816">679</cx:pt>
          <cx:pt idx="16817">671</cx:pt>
          <cx:pt idx="16818">712</cx:pt>
          <cx:pt idx="16819">1168</cx:pt>
          <cx:pt idx="16820">825</cx:pt>
          <cx:pt idx="16821">951</cx:pt>
          <cx:pt idx="16822">794</cx:pt>
          <cx:pt idx="16823">679</cx:pt>
          <cx:pt idx="16824">679</cx:pt>
          <cx:pt idx="16825">679</cx:pt>
          <cx:pt idx="16826">616</cx:pt>
          <cx:pt idx="16827">1068</cx:pt>
          <cx:pt idx="16828">788</cx:pt>
          <cx:pt idx="16829">610</cx:pt>
          <cx:pt idx="16830">610</cx:pt>
          <cx:pt idx="16831">657</cx:pt>
          <cx:pt idx="16832">411</cx:pt>
          <cx:pt idx="16833">1098</cx:pt>
          <cx:pt idx="16834">502</cx:pt>
          <cx:pt idx="16835">657</cx:pt>
          <cx:pt idx="16836">523</cx:pt>
          <cx:pt idx="16837">680</cx:pt>
          <cx:pt idx="16838">436</cx:pt>
          <cx:pt idx="16839">679</cx:pt>
          <cx:pt idx="16840">772</cx:pt>
          <cx:pt idx="16841">552</cx:pt>
          <cx:pt idx="16842">1149</cx:pt>
          <cx:pt idx="16843">680</cx:pt>
          <cx:pt idx="16844">760</cx:pt>
          <cx:pt idx="16845">610</cx:pt>
          <cx:pt idx="16846">788</cx:pt>
          <cx:pt idx="16847">596</cx:pt>
          <cx:pt idx="16848">1132</cx:pt>
          <cx:pt idx="16849">516</cx:pt>
          <cx:pt idx="16850">731</cx:pt>
          <cx:pt idx="16851">631</cx:pt>
          <cx:pt idx="16852">631</cx:pt>
          <cx:pt idx="16853">666</cx:pt>
          <cx:pt idx="16854">862</cx:pt>
          <cx:pt idx="16855">862</cx:pt>
          <cx:pt idx="16856">396</cx:pt>
          <cx:pt idx="16857">396</cx:pt>
          <cx:pt idx="16858">484</cx:pt>
          <cx:pt idx="16859">1389</cx:pt>
          <cx:pt idx="16860">787</cx:pt>
          <cx:pt idx="16861">679</cx:pt>
          <cx:pt idx="16862">527</cx:pt>
          <cx:pt idx="16863">631</cx:pt>
          <cx:pt idx="16864">484</cx:pt>
          <cx:pt idx="16865">396</cx:pt>
          <cx:pt idx="16866">746</cx:pt>
          <cx:pt idx="16867">610</cx:pt>
          <cx:pt idx="16868">788</cx:pt>
          <cx:pt idx="16869">841</cx:pt>
          <cx:pt idx="16870">657</cx:pt>
          <cx:pt idx="16871">657</cx:pt>
          <cx:pt idx="16872">984</cx:pt>
          <cx:pt idx="16873">733</cx:pt>
          <cx:pt idx="16874">637</cx:pt>
          <cx:pt idx="16875">963</cx:pt>
          <cx:pt idx="16876">881</cx:pt>
          <cx:pt idx="16877">774</cx:pt>
          <cx:pt idx="16878">1512</cx:pt>
          <cx:pt idx="16879">839</cx:pt>
          <cx:pt idx="16880">813</cx:pt>
          <cx:pt idx="16881">834</cx:pt>
          <cx:pt idx="16882">788</cx:pt>
          <cx:pt idx="16883">591</cx:pt>
          <cx:pt idx="16884">668</cx:pt>
          <cx:pt idx="16885">773</cx:pt>
          <cx:pt idx="16886">694</cx:pt>
          <cx:pt idx="16887">657</cx:pt>
          <cx:pt idx="16888">680</cx:pt>
          <cx:pt idx="16889">774</cx:pt>
          <cx:pt idx="16890">1074</cx:pt>
          <cx:pt idx="16891">893</cx:pt>
          <cx:pt idx="16892">468</cx:pt>
          <cx:pt idx="16893">1081</cx:pt>
          <cx:pt idx="16894">833</cx:pt>
          <cx:pt idx="16895">829</cx:pt>
          <cx:pt idx="16896">912</cx:pt>
          <cx:pt idx="16897">502</cx:pt>
          <cx:pt idx="16898">769</cx:pt>
          <cx:pt idx="16899">1157</cx:pt>
          <cx:pt idx="16900">1539</cx:pt>
          <cx:pt idx="16901">908</cx:pt>
          <cx:pt idx="16902">668</cx:pt>
          <cx:pt idx="16903">813</cx:pt>
          <cx:pt idx="16904">879</cx:pt>
          <cx:pt idx="16905">616</cx:pt>
          <cx:pt idx="16906">1400</cx:pt>
          <cx:pt idx="16907">879</cx:pt>
          <cx:pt idx="16908">558</cx:pt>
          <cx:pt idx="16909">879</cx:pt>
          <cx:pt idx="16910">658</cx:pt>
          <cx:pt idx="16911">1457</cx:pt>
          <cx:pt idx="16912">591</cx:pt>
          <cx:pt idx="16913">1621</cx:pt>
          <cx:pt idx="16914">892</cx:pt>
          <cx:pt idx="16915">505</cx:pt>
          <cx:pt idx="16916">563</cx:pt>
          <cx:pt idx="16917">505</cx:pt>
          <cx:pt idx="16918">1068</cx:pt>
          <cx:pt idx="16919">1152</cx:pt>
          <cx:pt idx="16920">1389</cx:pt>
          <cx:pt idx="16921">741</cx:pt>
          <cx:pt idx="16922">776</cx:pt>
          <cx:pt idx="16923">815</cx:pt>
          <cx:pt idx="16924">1225</cx:pt>
          <cx:pt idx="16925">1537</cx:pt>
          <cx:pt idx="16926">823</cx:pt>
          <cx:pt idx="16927">999</cx:pt>
          <cx:pt idx="16928">837</cx:pt>
          <cx:pt idx="16929">779</cx:pt>
          <cx:pt idx="16930">655</cx:pt>
          <cx:pt idx="16931">671</cx:pt>
          <cx:pt idx="16932">893</cx:pt>
          <cx:pt idx="16933">1187</cx:pt>
          <cx:pt idx="16934">682</cx:pt>
          <cx:pt idx="16935">863</cx:pt>
          <cx:pt idx="16936">1094</cx:pt>
          <cx:pt idx="16937">972</cx:pt>
          <cx:pt idx="16938">1094</cx:pt>
          <cx:pt idx="16939">601</cx:pt>
          <cx:pt idx="16940">1310</cx:pt>
          <cx:pt idx="16941">713</cx:pt>
          <cx:pt idx="16942">1267</cx:pt>
          <cx:pt idx="16943">906</cx:pt>
          <cx:pt idx="16944">863</cx:pt>
          <cx:pt idx="16945">680</cx:pt>
          <cx:pt idx="16946">578</cx:pt>
          <cx:pt idx="16947">899</cx:pt>
          <cx:pt idx="16948">972</cx:pt>
          <cx:pt idx="16949">1046</cx:pt>
          <cx:pt idx="16950">1068</cx:pt>
          <cx:pt idx="16951">1412</cx:pt>
          <cx:pt idx="16952">868</cx:pt>
          <cx:pt idx="16953">411</cx:pt>
          <cx:pt idx="16954">490</cx:pt>
          <cx:pt idx="16955">1058</cx:pt>
          <cx:pt idx="16956">1607</cx:pt>
          <cx:pt idx="16957">1607</cx:pt>
          <cx:pt idx="16958">1397</cx:pt>
          <cx:pt idx="16959">825</cx:pt>
          <cx:pt idx="16960">716</cx:pt>
          <cx:pt idx="16961">712</cx:pt>
          <cx:pt idx="16962">712</cx:pt>
          <cx:pt idx="16963">712</cx:pt>
          <cx:pt idx="16964">712</cx:pt>
          <cx:pt idx="16965">558</cx:pt>
          <cx:pt idx="16966">919</cx:pt>
          <cx:pt idx="16967">823</cx:pt>
          <cx:pt idx="16968">919</cx:pt>
          <cx:pt idx="16969">527</cx:pt>
          <cx:pt idx="16970">886</cx:pt>
          <cx:pt idx="16971">834</cx:pt>
          <cx:pt idx="16972">630</cx:pt>
          <cx:pt idx="16973">1308</cx:pt>
          <cx:pt idx="16974">554</cx:pt>
          <cx:pt idx="16975">881</cx:pt>
          <cx:pt idx="16976">874</cx:pt>
          <cx:pt idx="16977">680</cx:pt>
          <cx:pt idx="16978">1101</cx:pt>
          <cx:pt idx="16979">1168</cx:pt>
          <cx:pt idx="16980">965</cx:pt>
          <cx:pt idx="16981">995</cx:pt>
          <cx:pt idx="16982">698</cx:pt>
          <cx:pt idx="16983">591</cx:pt>
          <cx:pt idx="16984">830</cx:pt>
          <cx:pt idx="16985">760</cx:pt>
          <cx:pt idx="16986">760</cx:pt>
          <cx:pt idx="16987">1382</cx:pt>
          <cx:pt idx="16988">465</cx:pt>
          <cx:pt idx="16989">925</cx:pt>
          <cx:pt idx="16990">677</cx:pt>
          <cx:pt idx="16991">788</cx:pt>
          <cx:pt idx="16992">773</cx:pt>
          <cx:pt idx="16993">1031</cx:pt>
          <cx:pt idx="16994">666</cx:pt>
          <cx:pt idx="16995">881</cx:pt>
          <cx:pt idx="16996">769</cx:pt>
          <cx:pt idx="16997">1889</cx:pt>
          <cx:pt idx="16998">490</cx:pt>
          <cx:pt idx="16999">576</cx:pt>
          <cx:pt idx="17000">1707</cx:pt>
          <cx:pt idx="17001">845</cx:pt>
          <cx:pt idx="17002">947</cx:pt>
          <cx:pt idx="17003">731</cx:pt>
          <cx:pt idx="17004">679</cx:pt>
          <cx:pt idx="17005">524</cx:pt>
          <cx:pt idx="17006">1140</cx:pt>
          <cx:pt idx="17007">831</cx:pt>
          <cx:pt idx="17008">1024</cx:pt>
          <cx:pt idx="17009">888</cx:pt>
          <cx:pt idx="17010">1005</cx:pt>
          <cx:pt idx="17011">1364</cx:pt>
          <cx:pt idx="17012">563</cx:pt>
          <cx:pt idx="17013">1094</cx:pt>
          <cx:pt idx="17014">972</cx:pt>
          <cx:pt idx="17015">929</cx:pt>
          <cx:pt idx="17016">1152</cx:pt>
          <cx:pt idx="17017">904</cx:pt>
          <cx:pt idx="17018">746</cx:pt>
          <cx:pt idx="17019">629</cx:pt>
          <cx:pt idx="17020">823</cx:pt>
          <cx:pt idx="17021">1258</cx:pt>
          <cx:pt idx="17022">837</cx:pt>
          <cx:pt idx="17023">915</cx:pt>
          <cx:pt idx="17024">411</cx:pt>
          <cx:pt idx="17025">590</cx:pt>
          <cx:pt idx="17026">558</cx:pt>
          <cx:pt idx="17027">516</cx:pt>
          <cx:pt idx="17028">484</cx:pt>
          <cx:pt idx="17029">1229</cx:pt>
          <cx:pt idx="17030">490</cx:pt>
          <cx:pt idx="17031">657</cx:pt>
          <cx:pt idx="17032">1055</cx:pt>
          <cx:pt idx="17033">828</cx:pt>
          <cx:pt idx="17034">1436</cx:pt>
          <cx:pt idx="17035">1988</cx:pt>
          <cx:pt idx="17036">680</cx:pt>
          <cx:pt idx="17037">1168</cx:pt>
          <cx:pt idx="17038">787</cx:pt>
          <cx:pt idx="17039">813</cx:pt>
          <cx:pt idx="17040">623</cx:pt>
          <cx:pt idx="17041">1225</cx:pt>
          <cx:pt idx="17042">1033</cx:pt>
          <cx:pt idx="17043">869</cx:pt>
          <cx:pt idx="17044">576</cx:pt>
          <cx:pt idx="17045">799</cx:pt>
          <cx:pt idx="17046">1089</cx:pt>
          <cx:pt idx="17047">798</cx:pt>
          <cx:pt idx="17048">702</cx:pt>
          <cx:pt idx="17049">616</cx:pt>
          <cx:pt idx="17050">523</cx:pt>
          <cx:pt idx="17051">484</cx:pt>
          <cx:pt idx="17052">599</cx:pt>
          <cx:pt idx="17053">837</cx:pt>
          <cx:pt idx="17054">938</cx:pt>
          <cx:pt idx="17055">972</cx:pt>
          <cx:pt idx="17056">779</cx:pt>
          <cx:pt idx="17057">881</cx:pt>
          <cx:pt idx="17058">881</cx:pt>
          <cx:pt idx="17059">820</cx:pt>
          <cx:pt idx="17060">957</cx:pt>
          <cx:pt idx="17061">1107</cx:pt>
          <cx:pt idx="17062">975</cx:pt>
          <cx:pt idx="17063">857</cx:pt>
          <cx:pt idx="17064">1436</cx:pt>
          <cx:pt idx="17065">963</cx:pt>
          <cx:pt idx="17066">824</cx:pt>
          <cx:pt idx="17067">1885</cx:pt>
          <cx:pt idx="17068">1098</cx:pt>
          <cx:pt idx="17069">1885</cx:pt>
          <cx:pt idx="17070">886</cx:pt>
          <cx:pt idx="17071">629</cx:pt>
          <cx:pt idx="17072">825</cx:pt>
          <cx:pt idx="17073">1389</cx:pt>
          <cx:pt idx="17074">834</cx:pt>
          <cx:pt idx="17075">591</cx:pt>
          <cx:pt idx="17076">502</cx:pt>
          <cx:pt idx="17077">702</cx:pt>
          <cx:pt idx="17078">980</cx:pt>
          <cx:pt idx="17079">1644</cx:pt>
          <cx:pt idx="17080">741</cx:pt>
          <cx:pt idx="17081">1367</cx:pt>
          <cx:pt idx="17082">788</cx:pt>
          <cx:pt idx="17083">963</cx:pt>
          <cx:pt idx="17084">640</cx:pt>
          <cx:pt idx="17085">1159</cx:pt>
          <cx:pt idx="17086">698</cx:pt>
          <cx:pt idx="17087">747</cx:pt>
          <cx:pt idx="17088">747</cx:pt>
          <cx:pt idx="17089">747</cx:pt>
          <cx:pt idx="17090">913</cx:pt>
          <cx:pt idx="17091">1342</cx:pt>
          <cx:pt idx="17092">972</cx:pt>
          <cx:pt idx="17093">671</cx:pt>
          <cx:pt idx="17094">863</cx:pt>
          <cx:pt idx="17095">902</cx:pt>
          <cx:pt idx="17096">913</cx:pt>
          <cx:pt idx="17097">894</cx:pt>
          <cx:pt idx="17098">1035</cx:pt>
          <cx:pt idx="17099">773</cx:pt>
          <cx:pt idx="17100">1328</cx:pt>
          <cx:pt idx="17101">1328</cx:pt>
          <cx:pt idx="17102">644</cx:pt>
          <cx:pt idx="17103">679</cx:pt>
          <cx:pt idx="17104">527</cx:pt>
          <cx:pt idx="17105">1265</cx:pt>
          <cx:pt idx="17106">763</cx:pt>
          <cx:pt idx="17107">1035</cx:pt>
          <cx:pt idx="17108">817</cx:pt>
          <cx:pt idx="17109">1190</cx:pt>
          <cx:pt idx="17110">793</cx:pt>
          <cx:pt idx="17111">693</cx:pt>
          <cx:pt idx="17112">1076</cx:pt>
          <cx:pt idx="17113">1187</cx:pt>
          <cx:pt idx="17114">1234</cx:pt>
          <cx:pt idx="17115">907</cx:pt>
          <cx:pt idx="17116">1042</cx:pt>
          <cx:pt idx="17117">1037</cx:pt>
          <cx:pt idx="17118">1017</cx:pt>
          <cx:pt idx="17119">1234</cx:pt>
          <cx:pt idx="17120">1052</cx:pt>
          <cx:pt idx="17121">972</cx:pt>
          <cx:pt idx="17122">898</cx:pt>
          <cx:pt idx="17123">881</cx:pt>
          <cx:pt idx="17124">1317</cx:pt>
          <cx:pt idx="17125">806</cx:pt>
          <cx:pt idx="17126">1042</cx:pt>
          <cx:pt idx="17127">998</cx:pt>
          <cx:pt idx="17128">622</cx:pt>
          <cx:pt idx="17129">747</cx:pt>
          <cx:pt idx="17130">747</cx:pt>
          <cx:pt idx="17131">1095</cx:pt>
          <cx:pt idx="17132">928</cx:pt>
          <cx:pt idx="17133">845</cx:pt>
          <cx:pt idx="17134">995</cx:pt>
          <cx:pt idx="17135">671</cx:pt>
          <cx:pt idx="17136">1332</cx:pt>
          <cx:pt idx="17137">747</cx:pt>
          <cx:pt idx="17138">747</cx:pt>
          <cx:pt idx="17139">746</cx:pt>
          <cx:pt idx="17140">1389</cx:pt>
          <cx:pt idx="17141">823</cx:pt>
          <cx:pt idx="17142">1235</cx:pt>
          <cx:pt idx="17143">476</cx:pt>
          <cx:pt idx="17144">600</cx:pt>
          <cx:pt idx="17145">1889</cx:pt>
          <cx:pt idx="17146">897</cx:pt>
          <cx:pt idx="17147">1125</cx:pt>
          <cx:pt idx="17148">913</cx:pt>
          <cx:pt idx="17149">694</cx:pt>
          <cx:pt idx="17150">2080</cx:pt>
          <cx:pt idx="17151">984</cx:pt>
          <cx:pt idx="17152">1537</cx:pt>
          <cx:pt idx="17153">1068</cx:pt>
          <cx:pt idx="17154">857</cx:pt>
          <cx:pt idx="17155">893</cx:pt>
          <cx:pt idx="17156">1075</cx:pt>
          <cx:pt idx="17157">1322</cx:pt>
          <cx:pt idx="17158">1132</cx:pt>
          <cx:pt idx="17159">885</cx:pt>
          <cx:pt idx="17160">874</cx:pt>
          <cx:pt idx="17161">906</cx:pt>
          <cx:pt idx="17162">918</cx:pt>
          <cx:pt idx="17163">1037</cx:pt>
          <cx:pt idx="17164">1037</cx:pt>
          <cx:pt idx="17165">838</cx:pt>
          <cx:pt idx="17166">1317</cx:pt>
          <cx:pt idx="17167">907</cx:pt>
          <cx:pt idx="17168">829</cx:pt>
          <cx:pt idx="17169">887</cx:pt>
          <cx:pt idx="17170">862</cx:pt>
          <cx:pt idx="17171">1159</cx:pt>
          <cx:pt idx="17172">913</cx:pt>
          <cx:pt idx="17173">763</cx:pt>
          <cx:pt idx="17174">913</cx:pt>
          <cx:pt idx="17175">779</cx:pt>
          <cx:pt idx="17176">574</cx:pt>
          <cx:pt idx="17177">1159</cx:pt>
          <cx:pt idx="17178">1159</cx:pt>
          <cx:pt idx="17179">1074</cx:pt>
          <cx:pt idx="17180">834</cx:pt>
          <cx:pt idx="17181">969</cx:pt>
          <cx:pt idx="17182">1118</cx:pt>
          <cx:pt idx="17183">589</cx:pt>
          <cx:pt idx="17184">803</cx:pt>
          <cx:pt idx="17185">1266</cx:pt>
          <cx:pt idx="17186">2080</cx:pt>
          <cx:pt idx="17187">713</cx:pt>
          <cx:pt idx="17188">868</cx:pt>
          <cx:pt idx="17189">1049</cx:pt>
          <cx:pt idx="17190">806</cx:pt>
          <cx:pt idx="17191">752</cx:pt>
          <cx:pt idx="17192">1328</cx:pt>
          <cx:pt idx="17193">1124</cx:pt>
          <cx:pt idx="17194">929</cx:pt>
          <cx:pt idx="17195">998</cx:pt>
          <cx:pt idx="17196">1420</cx:pt>
          <cx:pt idx="17197">906</cx:pt>
          <cx:pt idx="17198">863</cx:pt>
          <cx:pt idx="17199">868</cx:pt>
          <cx:pt idx="17200">913</cx:pt>
          <cx:pt idx="17201">671</cx:pt>
          <cx:pt idx="17202">1118</cx:pt>
          <cx:pt idx="17203">1204</cx:pt>
          <cx:pt idx="17204">1420</cx:pt>
          <cx:pt idx="17205">823</cx:pt>
          <cx:pt idx="17206">902</cx:pt>
          <cx:pt idx="17207">679</cx:pt>
          <cx:pt idx="17208">1100</cx:pt>
          <cx:pt idx="17209">1266</cx:pt>
          <cx:pt idx="17210">1332</cx:pt>
          <cx:pt idx="17211">589</cx:pt>
          <cx:pt idx="17212">1429</cx:pt>
          <cx:pt idx="17213">1232</cx:pt>
          <cx:pt idx="17214">2392</cx:pt>
          <cx:pt idx="17215">713</cx:pt>
          <cx:pt idx="17216">913</cx:pt>
          <cx:pt idx="17217">1419</cx:pt>
          <cx:pt idx="17218">1328</cx:pt>
          <cx:pt idx="17219">733</cx:pt>
          <cx:pt idx="17220">900</cx:pt>
          <cx:pt idx="17221">1183</cx:pt>
          <cx:pt idx="17222">823</cx:pt>
          <cx:pt idx="17223">1251</cx:pt>
          <cx:pt idx="17224">863</cx:pt>
          <cx:pt idx="17225">677</cx:pt>
          <cx:pt idx="17226">834</cx:pt>
          <cx:pt idx="17227">1132</cx:pt>
          <cx:pt idx="17228">698</cx:pt>
          <cx:pt idx="17229">1058</cx:pt>
          <cx:pt idx="17230">854</cx:pt>
          <cx:pt idx="17231">1124</cx:pt>
          <cx:pt idx="17232">1164</cx:pt>
          <cx:pt idx="17233">1190</cx:pt>
          <cx:pt idx="17234">965</cx:pt>
          <cx:pt idx="17235">913</cx:pt>
          <cx:pt idx="17236">1510</cx:pt>
          <cx:pt idx="17237">1386</cx:pt>
          <cx:pt idx="17238">913</cx:pt>
          <cx:pt idx="17239">713</cx:pt>
          <cx:pt idx="17240">1035</cx:pt>
          <cx:pt idx="17241">1033</cx:pt>
          <cx:pt idx="17242">1308</cx:pt>
          <cx:pt idx="17243">1510</cx:pt>
          <cx:pt idx="17244">638</cx:pt>
          <cx:pt idx="17245">947</cx:pt>
          <cx:pt idx="17246">995</cx:pt>
          <cx:pt idx="17247">921</cx:pt>
          <cx:pt idx="17248">633</cx:pt>
          <cx:pt idx="17249">1294</cx:pt>
          <cx:pt idx="17250">863</cx:pt>
          <cx:pt idx="17251">1280</cx:pt>
          <cx:pt idx="17252">714</cx:pt>
          <cx:pt idx="17253">913</cx:pt>
          <cx:pt idx="17254">411</cx:pt>
          <cx:pt idx="17255">1265</cx:pt>
          <cx:pt idx="17256">516</cx:pt>
          <cx:pt idx="17257">984</cx:pt>
          <cx:pt idx="17258">1058</cx:pt>
          <cx:pt idx="17259">527</cx:pt>
          <cx:pt idx="17260">798</cx:pt>
          <cx:pt idx="17261">760</cx:pt>
          <cx:pt idx="17262">1625</cx:pt>
          <cx:pt idx="17263">1625</cx:pt>
          <cx:pt idx="17264">984</cx:pt>
          <cx:pt idx="17265">516</cx:pt>
          <cx:pt idx="17266">516</cx:pt>
          <cx:pt idx="17267">679</cx:pt>
          <cx:pt idx="17268">629</cx:pt>
          <cx:pt idx="17269">823</cx:pt>
          <cx:pt idx="17270">564</cx:pt>
          <cx:pt idx="17271">760</cx:pt>
          <cx:pt idx="17272">502</cx:pt>
          <cx:pt idx="17273">698</cx:pt>
          <cx:pt idx="17274">679</cx:pt>
          <cx:pt idx="17275">1510</cx:pt>
          <cx:pt idx="17276">1124</cx:pt>
          <cx:pt idx="17277">837</cx:pt>
          <cx:pt idx="17278">900</cx:pt>
          <cx:pt idx="17279">1100</cx:pt>
          <cx:pt idx="17280">900</cx:pt>
          <cx:pt idx="17281">1100</cx:pt>
          <cx:pt idx="17282">900</cx:pt>
          <cx:pt idx="17283">900</cx:pt>
          <cx:pt idx="17284">900</cx:pt>
          <cx:pt idx="17285">1266</cx:pt>
          <cx:pt idx="17286">900</cx:pt>
          <cx:pt idx="17287">1100</cx:pt>
          <cx:pt idx="17288">1100</cx:pt>
          <cx:pt idx="17289">900</cx:pt>
          <cx:pt idx="17290">900</cx:pt>
          <cx:pt idx="17291">1124</cx:pt>
          <cx:pt idx="17292">1510</cx:pt>
          <cx:pt idx="17293">906</cx:pt>
          <cx:pt idx="17294">1100</cx:pt>
          <cx:pt idx="17295">1100</cx:pt>
          <cx:pt idx="17296">1266</cx:pt>
          <cx:pt idx="17297">1124</cx:pt>
          <cx:pt idx="17298">1124</cx:pt>
          <cx:pt idx="17299">1124</cx:pt>
          <cx:pt idx="17300">803</cx:pt>
          <cx:pt idx="17301">1124</cx:pt>
          <cx:pt idx="17302">693</cx:pt>
          <cx:pt idx="17303">906</cx:pt>
          <cx:pt idx="17304">1510</cx:pt>
          <cx:pt idx="17305">1816</cx:pt>
          <cx:pt idx="17306">1816</cx:pt>
          <cx:pt idx="17307">803</cx:pt>
          <cx:pt idx="17308">1266</cx:pt>
          <cx:pt idx="17309">1510</cx:pt>
          <cx:pt idx="17310">693</cx:pt>
          <cx:pt idx="17311">803</cx:pt>
          <cx:pt idx="17312">1510</cx:pt>
          <cx:pt idx="17313">1100</cx:pt>
          <cx:pt idx="17314">1124</cx:pt>
          <cx:pt idx="17315">1816</cx:pt>
          <cx:pt idx="17316">1510</cx:pt>
          <cx:pt idx="17317">1100</cx:pt>
          <cx:pt idx="17318">693</cx:pt>
          <cx:pt idx="17319">995</cx:pt>
          <cx:pt idx="17320">806</cx:pt>
          <cx:pt idx="17321">987</cx:pt>
          <cx:pt idx="17322">987</cx:pt>
          <cx:pt idx="17323">1816</cx:pt>
          <cx:pt idx="17324">803</cx:pt>
          <cx:pt idx="17325">803</cx:pt>
          <cx:pt idx="17326">1124</cx:pt>
          <cx:pt idx="17327">900</cx:pt>
          <cx:pt idx="17328">805</cx:pt>
          <cx:pt idx="17329">900</cx:pt>
          <cx:pt idx="17330">1132</cx:pt>
          <cx:pt idx="17331">1095</cx:pt>
          <cx:pt idx="17332">1100</cx:pt>
          <cx:pt idx="17333">1100</cx:pt>
          <cx:pt idx="17334">1124</cx:pt>
          <cx:pt idx="17335">1124</cx:pt>
          <cx:pt idx="17336">1100</cx:pt>
          <cx:pt idx="17337">1100</cx:pt>
          <cx:pt idx="17338">761</cx:pt>
          <cx:pt idx="17339">1132</cx:pt>
          <cx:pt idx="17340">1527</cx:pt>
          <cx:pt idx="17341">1095</cx:pt>
          <cx:pt idx="17342">1266</cx:pt>
          <cx:pt idx="17343">1100</cx:pt>
          <cx:pt idx="17344">2055</cx:pt>
          <cx:pt idx="17345">962</cx:pt>
          <cx:pt idx="17346">1512</cx:pt>
          <cx:pt idx="17347">906</cx:pt>
          <cx:pt idx="17348">1870</cx:pt>
          <cx:pt idx="17349">1124</cx:pt>
          <cx:pt idx="17350">1095</cx:pt>
          <cx:pt idx="17351">761</cx:pt>
          <cx:pt idx="17352">2293</cx:pt>
          <cx:pt idx="17353">1360</cx:pt>
          <cx:pt idx="17354">1124</cx:pt>
          <cx:pt idx="17355">1077</cx:pt>
          <cx:pt idx="17356">1266</cx:pt>
          <cx:pt idx="17357">1266</cx:pt>
          <cx:pt idx="17358">733</cx:pt>
          <cx:pt idx="17359">914</cx:pt>
          <cx:pt idx="17360">1322</cx:pt>
          <cx:pt idx="17361">733</cx:pt>
          <cx:pt idx="17362">995</cx:pt>
          <cx:pt idx="17363">1816</cx:pt>
          <cx:pt idx="17364">1510</cx:pt>
          <cx:pt idx="17365">1513</cx:pt>
          <cx:pt idx="17366">733</cx:pt>
          <cx:pt idx="17367">966</cx:pt>
          <cx:pt idx="17368">1095</cx:pt>
          <cx:pt idx="17369">733</cx:pt>
          <cx:pt idx="17370">1342</cx:pt>
          <cx:pt idx="17371">671</cx:pt>
          <cx:pt idx="17372">1124</cx:pt>
          <cx:pt idx="17373">1095</cx:pt>
          <cx:pt idx="17374">906</cx:pt>
          <cx:pt idx="17375">906</cx:pt>
          <cx:pt idx="17376">1870</cx:pt>
          <cx:pt idx="17377">1510</cx:pt>
          <cx:pt idx="17378">1510</cx:pt>
          <cx:pt idx="17379">966</cx:pt>
          <cx:pt idx="17380">671</cx:pt>
          <cx:pt idx="17381">806</cx:pt>
          <cx:pt idx="17382">1513</cx:pt>
          <cx:pt idx="17383">1676</cx:pt>
          <cx:pt idx="17384">1266</cx:pt>
          <cx:pt idx="17385">1075</cx:pt>
          <cx:pt idx="17386">1225</cx:pt>
          <cx:pt idx="17387">806</cx:pt>
          <cx:pt idx="17388">966</cx:pt>
          <cx:pt idx="17389">601</cx:pt>
          <cx:pt idx="17390">995</cx:pt>
          <cx:pt idx="17391">1644</cx:pt>
          <cx:pt idx="17392">1816</cx:pt>
          <cx:pt idx="17393">1510</cx:pt>
          <cx:pt idx="17394">1510</cx:pt>
          <cx:pt idx="17395">1510</cx:pt>
          <cx:pt idx="17396">1342</cx:pt>
          <cx:pt idx="17397">906</cx:pt>
          <cx:pt idx="17398">1076</cx:pt>
          <cx:pt idx="17399">803</cx:pt>
          <cx:pt idx="17400">966</cx:pt>
          <cx:pt idx="17401">1098</cx:pt>
          <cx:pt idx="17402">1075</cx:pt>
          <cx:pt idx="17403">806</cx:pt>
          <cx:pt idx="17404">601</cx:pt>
          <cx:pt idx="17405">1075</cx:pt>
          <cx:pt idx="17406">966</cx:pt>
          <cx:pt idx="17407">965</cx:pt>
          <cx:pt idx="17408">834</cx:pt>
          <cx:pt idx="17409">1098</cx:pt>
          <cx:pt idx="17410">929</cx:pt>
          <cx:pt idx="17411">1510</cx:pt>
          <cx:pt idx="17412">966</cx:pt>
          <cx:pt idx="17413">803</cx:pt>
          <cx:pt idx="17414">891</cx:pt>
          <cx:pt idx="17415">891</cx:pt>
          <cx:pt idx="17416">891</cx:pt>
          <cx:pt idx="17417">1513</cx:pt>
          <cx:pt idx="17418">906</cx:pt>
          <cx:pt idx="17419">1771</cx:pt>
          <cx:pt idx="17420">1771</cx:pt>
          <cx:pt idx="17421">1075</cx:pt>
          <cx:pt idx="17422">965</cx:pt>
          <cx:pt idx="17423">868</cx:pt>
          <cx:pt idx="17424">1816</cx:pt>
          <cx:pt idx="17425">1229</cx:pt>
          <cx:pt idx="17426">966</cx:pt>
          <cx:pt idx="17427">763</cx:pt>
          <cx:pt idx="17428">1232</cx:pt>
          <cx:pt idx="17429">763</cx:pt>
          <cx:pt idx="17430">1020</cx:pt>
          <cx:pt idx="17431">891</cx:pt>
          <cx:pt idx="17432">1225</cx:pt>
          <cx:pt idx="17433">1037</cx:pt>
          <cx:pt idx="17434">2080</cx:pt>
          <cx:pt idx="17435">701</cx:pt>
          <cx:pt idx="17436">1342</cx:pt>
          <cx:pt idx="17437">1075</cx:pt>
          <cx:pt idx="17438">1020</cx:pt>
          <cx:pt idx="17439">1076</cx:pt>
          <cx:pt idx="17440">1140</cx:pt>
          <cx:pt idx="17441">980</cx:pt>
          <cx:pt idx="17442">1100</cx:pt>
          <cx:pt idx="17443">713</cx:pt>
          <cx:pt idx="17444">709</cx:pt>
          <cx:pt idx="17445">965</cx:pt>
          <cx:pt idx="17446">962</cx:pt>
          <cx:pt idx="17447">775</cx:pt>
          <cx:pt idx="17448">914</cx:pt>
          <cx:pt idx="17449">651</cx:pt>
          <cx:pt idx="17450">966</cx:pt>
          <cx:pt idx="17451">2055</cx:pt>
          <cx:pt idx="17452">928</cx:pt>
          <cx:pt idx="17453">763</cx:pt>
          <cx:pt idx="17454">1625</cx:pt>
          <cx:pt idx="17455">833</cx:pt>
          <cx:pt idx="17456">741</cx:pt>
          <cx:pt idx="17457">854</cx:pt>
          <cx:pt idx="17458">1885</cx:pt>
          <cx:pt idx="17459">1075</cx:pt>
          <cx:pt idx="17460">929</cx:pt>
          <cx:pt idx="17461">916</cx:pt>
          <cx:pt idx="17462">1816</cx:pt>
          <cx:pt idx="17463">1037</cx:pt>
          <cx:pt idx="17464">805</cx:pt>
          <cx:pt idx="17465">761</cx:pt>
          <cx:pt idx="17466">1265</cx:pt>
          <cx:pt idx="17467">975</cx:pt>
          <cx:pt idx="17468">2172</cx:pt>
          <cx:pt idx="17469">1870</cx:pt>
          <cx:pt idx="17470">966</cx:pt>
          <cx:pt idx="17471">847</cx:pt>
          <cx:pt idx="17472">1625</cx:pt>
          <cx:pt idx="17473">1075</cx:pt>
          <cx:pt idx="17474">853</cx:pt>
          <cx:pt idx="17475">980</cx:pt>
          <cx:pt idx="17476">862</cx:pt>
          <cx:pt idx="17477">1075</cx:pt>
          <cx:pt idx="17478">1229</cx:pt>
          <cx:pt idx="17479">980</cx:pt>
          <cx:pt idx="17480">594</cx:pt>
          <cx:pt idx="17481">965</cx:pt>
          <cx:pt idx="17482">1075</cx:pt>
          <cx:pt idx="17483">682</cx:pt>
          <cx:pt idx="17484">966</cx:pt>
          <cx:pt idx="17485">966</cx:pt>
          <cx:pt idx="17486">916</cx:pt>
          <cx:pt idx="17487">891</cx:pt>
          <cx:pt idx="17488">1675</cx:pt>
          <cx:pt idx="17489">1037</cx:pt>
          <cx:pt idx="17490">914</cx:pt>
          <cx:pt idx="17491">677</cx:pt>
          <cx:pt idx="17492">834</cx:pt>
          <cx:pt idx="17493">669</cx:pt>
          <cx:pt idx="17494">1100</cx:pt>
          <cx:pt idx="17495">1229</cx:pt>
          <cx:pt idx="17496">966</cx:pt>
          <cx:pt idx="17497">807</cx:pt>
          <cx:pt idx="17498">1075</cx:pt>
          <cx:pt idx="17499">1168</cx:pt>
          <cx:pt idx="17500">1168</cx:pt>
          <cx:pt idx="17501">1510</cx:pt>
          <cx:pt idx="17502">639</cx:pt>
          <cx:pt idx="17503">1204</cx:pt>
          <cx:pt idx="17504">888</cx:pt>
          <cx:pt idx="17505">888</cx:pt>
          <cx:pt idx="17506">1332</cx:pt>
          <cx:pt idx="17507">685</cx:pt>
          <cx:pt idx="17508">703</cx:pt>
          <cx:pt idx="17509">1317</cx:pt>
          <cx:pt idx="17510">980</cx:pt>
          <cx:pt idx="17511">969</cx:pt>
          <cx:pt idx="17512">1261</cx:pt>
          <cx:pt idx="17513">577</cx:pt>
          <cx:pt idx="17514">965</cx:pt>
          <cx:pt idx="17515">965</cx:pt>
          <cx:pt idx="17516">1317</cx:pt>
          <cx:pt idx="17517">775</cx:pt>
          <cx:pt idx="17518">531</cx:pt>
          <cx:pt idx="17519">483</cx:pt>
          <cx:pt idx="17520">803</cx:pt>
          <cx:pt idx="17521">966</cx:pt>
          <cx:pt idx="17522">703</cx:pt>
          <cx:pt idx="17523">1037</cx:pt>
          <cx:pt idx="17524">805</cx:pt>
          <cx:pt idx="17525">761</cx:pt>
          <cx:pt idx="17526">914</cx:pt>
          <cx:pt idx="17527">1175</cx:pt>
          <cx:pt idx="17528">1265</cx:pt>
          <cx:pt idx="17529">1045</cx:pt>
          <cx:pt idx="17530">980</cx:pt>
          <cx:pt idx="17531">980</cx:pt>
          <cx:pt idx="17532">803</cx:pt>
          <cx:pt idx="17533">893</cx:pt>
          <cx:pt idx="17534">1870</cx:pt>
          <cx:pt idx="17535">1870</cx:pt>
          <cx:pt idx="17536">1313</cx:pt>
          <cx:pt idx="17537">820</cx:pt>
          <cx:pt idx="17538">1075</cx:pt>
          <cx:pt idx="17539">798</cx:pt>
          <cx:pt idx="17540">1251</cx:pt>
          <cx:pt idx="17541">1074</cx:pt>
          <cx:pt idx="17542">1360</cx:pt>
          <cx:pt idx="17543">995</cx:pt>
          <cx:pt idx="17544">929</cx:pt>
          <cx:pt idx="17545">638</cx:pt>
          <cx:pt idx="17546">1380</cx:pt>
          <cx:pt idx="17547">1190</cx:pt>
          <cx:pt idx="17548">1594</cx:pt>
          <cx:pt idx="17549">531</cx:pt>
          <cx:pt idx="17550">868</cx:pt>
          <cx:pt idx="17551">1261</cx:pt>
          <cx:pt idx="17552">1084</cx:pt>
          <cx:pt idx="17553">577</cx:pt>
          <cx:pt idx="17554">703</cx:pt>
          <cx:pt idx="17555">703</cx:pt>
          <cx:pt idx="17556">998</cx:pt>
          <cx:pt idx="17557">779</cx:pt>
          <cx:pt idx="17558">1232</cx:pt>
          <cx:pt idx="17559">969</cx:pt>
          <cx:pt idx="17560">965</cx:pt>
          <cx:pt idx="17561">965</cx:pt>
          <cx:pt idx="17562">1317</cx:pt>
          <cx:pt idx="17563">929</cx:pt>
          <cx:pt idx="17564">1510</cx:pt>
          <cx:pt idx="17565">887</cx:pt>
          <cx:pt idx="17566">793</cx:pt>
          <cx:pt idx="17567">1029</cx:pt>
          <cx:pt idx="17568">1020</cx:pt>
          <cx:pt idx="17569">1029</cx:pt>
          <cx:pt idx="17570">1643</cx:pt>
          <cx:pt idx="17571">505</cx:pt>
          <cx:pt idx="17572">733</cx:pt>
          <cx:pt idx="17573">805</cx:pt>
          <cx:pt idx="17574">1100</cx:pt>
          <cx:pt idx="17575">972</cx:pt>
          <cx:pt idx="17576">972</cx:pt>
          <cx:pt idx="17577">752</cx:pt>
          <cx:pt idx="17578">1234</cx:pt>
          <cx:pt idx="17579">1075</cx:pt>
          <cx:pt idx="17580">1075</cx:pt>
          <cx:pt idx="17581">807</cx:pt>
          <cx:pt idx="17582">505</cx:pt>
          <cx:pt idx="17583">1037</cx:pt>
          <cx:pt idx="17584">1098</cx:pt>
          <cx:pt idx="17585">1317</cx:pt>
          <cx:pt idx="17586">995</cx:pt>
          <cx:pt idx="17587">929</cx:pt>
          <cx:pt idx="17588">1190</cx:pt>
          <cx:pt idx="17589">1232</cx:pt>
          <cx:pt idx="17590">750</cx:pt>
          <cx:pt idx="17591">1159</cx:pt>
          <cx:pt idx="17592">531</cx:pt>
          <cx:pt idx="17593">1147</cx:pt>
          <cx:pt idx="17594">1420</cx:pt>
          <cx:pt idx="17595">1190</cx:pt>
          <cx:pt idx="17596">3325</cx:pt>
          <cx:pt idx="17597">916</cx:pt>
          <cx:pt idx="17598">1055</cx:pt>
          <cx:pt idx="17599">1187</cx:pt>
          <cx:pt idx="17600">594</cx:pt>
          <cx:pt idx="17601">594</cx:pt>
          <cx:pt idx="17602">1889</cx:pt>
          <cx:pt idx="17603">1889</cx:pt>
          <cx:pt idx="17604">928</cx:pt>
          <cx:pt idx="17605">1261</cx:pt>
          <cx:pt idx="17606">678</cx:pt>
          <cx:pt idx="17607">868</cx:pt>
          <cx:pt idx="17608">965</cx:pt>
          <cx:pt idx="17609">505</cx:pt>
          <cx:pt idx="17610">798</cx:pt>
          <cx:pt idx="17611">1045</cx:pt>
          <cx:pt idx="17612">1075</cx:pt>
          <cx:pt idx="17613">1204</cx:pt>
          <cx:pt idx="17614">1034</cx:pt>
          <cx:pt idx="17615">1075</cx:pt>
          <cx:pt idx="17616">640</cx:pt>
          <cx:pt idx="17617">847</cx:pt>
          <cx:pt idx="17618">2293</cx:pt>
          <cx:pt idx="17619">1100</cx:pt>
          <cx:pt idx="17620">1020</cx:pt>
          <cx:pt idx="17621">834</cx:pt>
          <cx:pt idx="17622">834</cx:pt>
          <cx:pt idx="17623">1512</cx:pt>
          <cx:pt idx="17624">1926</cx:pt>
          <cx:pt idx="17625">655</cx:pt>
          <cx:pt idx="17626">2300</cx:pt>
          <cx:pt idx="17627">2600</cx:pt>
          <cx:pt idx="17628">1084</cx:pt>
          <cx:pt idx="17629">1456</cx:pt>
          <cx:pt idx="17630">904</cx:pt>
          <cx:pt idx="17631">1625</cx:pt>
          <cx:pt idx="17632">1084</cx:pt>
          <cx:pt idx="17633">1234</cx:pt>
          <cx:pt idx="17634">1075</cx:pt>
          <cx:pt idx="17635">1885</cx:pt>
          <cx:pt idx="17636">1190</cx:pt>
          <cx:pt idx="17637">798</cx:pt>
          <cx:pt idx="17638">1889</cx:pt>
          <cx:pt idx="17639">1624</cx:pt>
          <cx:pt idx="17640">1510</cx:pt>
          <cx:pt idx="17641">1420</cx:pt>
          <cx:pt idx="17642">2172</cx:pt>
          <cx:pt idx="17643">703</cx:pt>
          <cx:pt idx="17644">703</cx:pt>
          <cx:pt idx="17645">916</cx:pt>
          <cx:pt idx="17646">763</cx:pt>
          <cx:pt idx="17647">891</cx:pt>
          <cx:pt idx="17648">1261</cx:pt>
          <cx:pt idx="17649">597</cx:pt>
          <cx:pt idx="17650">574</cx:pt>
          <cx:pt idx="17651">969</cx:pt>
          <cx:pt idx="17652">1322</cx:pt>
          <cx:pt idx="17653">652</cx:pt>
          <cx:pt idx="17654">1204</cx:pt>
          <cx:pt idx="17655">1204</cx:pt>
          <cx:pt idx="17656">906</cx:pt>
          <cx:pt idx="17657">1100</cx:pt>
          <cx:pt idx="17658">693</cx:pt>
          <cx:pt idx="17659">1242</cx:pt>
          <cx:pt idx="17660">972</cx:pt>
          <cx:pt idx="17661">1791</cx:pt>
          <cx:pt idx="17662">1095</cx:pt>
          <cx:pt idx="17663">693</cx:pt>
          <cx:pt idx="17664">1512</cx:pt>
          <cx:pt idx="17665">1512</cx:pt>
          <cx:pt idx="17666">655</cx:pt>
          <cx:pt idx="17667">1118</cx:pt>
          <cx:pt idx="17668">1075</cx:pt>
          <cx:pt idx="17669">1749</cx:pt>
          <cx:pt idx="17670">921</cx:pt>
          <cx:pt idx="17671">1031</cx:pt>
          <cx:pt idx="17672">1322</cx:pt>
          <cx:pt idx="17673">798</cx:pt>
          <cx:pt idx="17674">1147</cx:pt>
          <cx:pt idx="17675">1147</cx:pt>
          <cx:pt idx="17676">1380</cx:pt>
          <cx:pt idx="17677">788</cx:pt>
          <cx:pt idx="17678">1147</cx:pt>
          <cx:pt idx="17679">1510</cx:pt>
          <cx:pt idx="17680">579</cx:pt>
          <cx:pt idx="17681">1034</cx:pt>
          <cx:pt idx="17682">1187</cx:pt>
          <cx:pt idx="17683">798</cx:pt>
          <cx:pt idx="17684">732</cx:pt>
          <cx:pt idx="17685">1147</cx:pt>
          <cx:pt idx="17686">1147</cx:pt>
          <cx:pt idx="17687">1183</cx:pt>
          <cx:pt idx="17688">1364</cx:pt>
          <cx:pt idx="17689">559</cx:pt>
          <cx:pt idx="17690">817</cx:pt>
          <cx:pt idx="17691">1190</cx:pt>
          <cx:pt idx="17692">972</cx:pt>
          <cx:pt idx="17693">862</cx:pt>
          <cx:pt idx="17694">980</cx:pt>
          <cx:pt idx="17695">1132</cx:pt>
          <cx:pt idx="17696">1132</cx:pt>
          <cx:pt idx="17697">990</cx:pt>
          <cx:pt idx="17698">1187</cx:pt>
          <cx:pt idx="17699">678</cx:pt>
          <cx:pt idx="17700">969</cx:pt>
          <cx:pt idx="17701">1229</cx:pt>
          <cx:pt idx="17702">862</cx:pt>
          <cx:pt idx="17703">990</cx:pt>
          <cx:pt idx="17704">1625</cx:pt>
          <cx:pt idx="17705">995</cx:pt>
          <cx:pt idx="17706">1183</cx:pt>
          <cx:pt idx="17707">1537</cx:pt>
          <cx:pt idx="17708">607</cx:pt>
          <cx:pt idx="17709">1885</cx:pt>
          <cx:pt idx="17710">2165</cx:pt>
          <cx:pt idx="17711">2490</cx:pt>
          <cx:pt idx="17712">966</cx:pt>
          <cx:pt idx="17713">1068</cx:pt>
          <cx:pt idx="17714">577</cx:pt>
          <cx:pt idx="17715">820</cx:pt>
          <cx:pt idx="17716">847</cx:pt>
          <cx:pt idx="17717">2055</cx:pt>
          <cx:pt idx="17718">798</cx:pt>
          <cx:pt idx="17719">798</cx:pt>
          <cx:pt idx="17720">966</cx:pt>
          <cx:pt idx="17721">966</cx:pt>
          <cx:pt idx="17722">916</cx:pt>
          <cx:pt idx="17723">681</cx:pt>
          <cx:pt idx="17724">1270</cx:pt>
          <cx:pt idx="17725">1045</cx:pt>
          <cx:pt idx="17726">1095</cx:pt>
          <cx:pt idx="17727">1095</cx:pt>
          <cx:pt idx="17728">1512</cx:pt>
          <cx:pt idx="17729">1537</cx:pt>
          <cx:pt idx="17730">682</cx:pt>
          <cx:pt idx="17731">805</cx:pt>
          <cx:pt idx="17732">732</cx:pt>
          <cx:pt idx="17733">966</cx:pt>
          <cx:pt idx="17734">972</cx:pt>
          <cx:pt idx="17735">972</cx:pt>
          <cx:pt idx="17736">1084</cx:pt>
          <cx:pt idx="17737">972</cx:pt>
          <cx:pt idx="17738">752</cx:pt>
          <cx:pt idx="17739">888</cx:pt>
          <cx:pt idx="17740">1074</cx:pt>
          <cx:pt idx="17741">1885</cx:pt>
          <cx:pt idx="17742">1380</cx:pt>
          <cx:pt idx="17743">1420</cx:pt>
          <cx:pt idx="17744">1087</cx:pt>
          <cx:pt idx="17745">868</cx:pt>
          <cx:pt idx="17746">713</cx:pt>
          <cx:pt idx="17747">601</cx:pt>
          <cx:pt idx="17748">1386</cx:pt>
          <cx:pt idx="17749">1187</cx:pt>
          <cx:pt idx="17750">1183</cx:pt>
          <cx:pt idx="17751">742</cx:pt>
          <cx:pt idx="17752">571</cx:pt>
          <cx:pt idx="17753">677</cx:pt>
          <cx:pt idx="17754">972</cx:pt>
          <cx:pt idx="17755">694</cx:pt>
          <cx:pt idx="17756">1049</cx:pt>
          <cx:pt idx="17757">760</cx:pt>
          <cx:pt idx="17758">1428</cx:pt>
          <cx:pt idx="17759">1537</cx:pt>
          <cx:pt idx="17760">779</cx:pt>
          <cx:pt idx="17761">1087</cx:pt>
          <cx:pt idx="17762">654</cx:pt>
          <cx:pt idx="17763">963</cx:pt>
          <cx:pt idx="17764">980</cx:pt>
          <cx:pt idx="17765">1313</cx:pt>
          <cx:pt idx="17766">1313</cx:pt>
          <cx:pt idx="17767">581</cx:pt>
          <cx:pt idx="17768">938</cx:pt>
          <cx:pt idx="17769">779</cx:pt>
          <cx:pt idx="17770">972</cx:pt>
          <cx:pt idx="17771">656</cx:pt>
          <cx:pt idx="17772">846</cx:pt>
          <cx:pt idx="17773">1725</cx:pt>
          <cx:pt idx="17774">1725</cx:pt>
          <cx:pt idx="17775">1187</cx:pt>
          <cx:pt idx="17776">681</cx:pt>
          <cx:pt idx="17777">509</cx:pt>
          <cx:pt idx="17778">1322</cx:pt>
          <cx:pt idx="17779">687</cx:pt>
          <cx:pt idx="17780">2490</cx:pt>
          <cx:pt idx="17781">878</cx:pt>
          <cx:pt idx="17782">1419</cx:pt>
          <cx:pt idx="17783">1339</cx:pt>
          <cx:pt idx="17784">1510</cx:pt>
          <cx:pt idx="17785">1168</cx:pt>
          <cx:pt idx="17786">1187</cx:pt>
          <cx:pt idx="17787">1006</cx:pt>
          <cx:pt idx="17788">969</cx:pt>
          <cx:pt idx="17789">1339</cx:pt>
          <cx:pt idx="17790">903</cx:pt>
          <cx:pt idx="17791">912</cx:pt>
          <cx:pt idx="17792">568</cx:pt>
          <cx:pt idx="17793">652</cx:pt>
          <cx:pt idx="17794">1539</cx:pt>
          <cx:pt idx="17795">806</cx:pt>
          <cx:pt idx="17796">853</cx:pt>
          <cx:pt idx="17797">918</cx:pt>
          <cx:pt idx="17798">627</cx:pt>
          <cx:pt idx="17799">963</cx:pt>
          <cx:pt idx="17800">548</cx:pt>
          <cx:pt idx="17801">1037</cx:pt>
          <cx:pt idx="17802">866</cx:pt>
          <cx:pt idx="17803">898</cx:pt>
          <cx:pt idx="17804">604</cx:pt>
          <cx:pt idx="17805">938</cx:pt>
          <cx:pt idx="17806">655</cx:pt>
          <cx:pt idx="17807">881</cx:pt>
          <cx:pt idx="17808">798</cx:pt>
          <cx:pt idx="17809">1328</cx:pt>
          <cx:pt idx="17810">1100</cx:pt>
          <cx:pt idx="17811">1175</cx:pt>
          <cx:pt idx="17812">1083</cx:pt>
          <cx:pt idx="17813">1926</cx:pt>
          <cx:pt idx="17814">1342</cx:pt>
          <cx:pt idx="17815">846</cx:pt>
          <cx:pt idx="17816">1187</cx:pt>
          <cx:pt idx="17817">505</cx:pt>
          <cx:pt idx="17818">881</cx:pt>
          <cx:pt idx="17819">1210</cx:pt>
          <cx:pt idx="17820">907</cx:pt>
          <cx:pt idx="17821">904</cx:pt>
          <cx:pt idx="17822">1084</cx:pt>
          <cx:pt idx="17823">829</cx:pt>
          <cx:pt idx="17824">601</cx:pt>
          <cx:pt idx="17825">1062</cx:pt>
          <cx:pt idx="17826">1132</cx:pt>
          <cx:pt idx="17827">801</cx:pt>
          <cx:pt idx="17828">957</cx:pt>
          <cx:pt idx="17829">898</cx:pt>
          <cx:pt idx="17830">857</cx:pt>
          <cx:pt idx="17831">438</cx:pt>
          <cx:pt idx="17832">1380</cx:pt>
          <cx:pt idx="17833">866</cx:pt>
          <cx:pt idx="17834">831</cx:pt>
          <cx:pt idx="17835">808</cx:pt>
          <cx:pt idx="17836">2015</cx:pt>
          <cx:pt idx="17837">1382</cx:pt>
          <cx:pt idx="17838">682</cx:pt>
          <cx:pt idx="17839">2068</cx:pt>
          <cx:pt idx="17840">969</cx:pt>
          <cx:pt idx="17841">673</cx:pt>
          <cx:pt idx="17842">673</cx:pt>
          <cx:pt idx="17843">969</cx:pt>
          <cx:pt idx="17844">733</cx:pt>
          <cx:pt idx="17845">548</cx:pt>
          <cx:pt idx="17846">1729</cx:pt>
          <cx:pt idx="17847">1428</cx:pt>
          <cx:pt idx="17848">779</cx:pt>
          <cx:pt idx="17849">904</cx:pt>
          <cx:pt idx="17850">881</cx:pt>
          <cx:pt idx="17851">1594</cx:pt>
          <cx:pt idx="17852">564</cx:pt>
          <cx:pt idx="17853">854</cx:pt>
          <cx:pt idx="17854">1053</cx:pt>
          <cx:pt idx="17855">1313</cx:pt>
          <cx:pt idx="17856">616</cx:pt>
          <cx:pt idx="17857">1229</cx:pt>
          <cx:pt idx="17858">679</cx:pt>
          <cx:pt idx="17859">640</cx:pt>
          <cx:pt idx="17860">1367</cx:pt>
          <cx:pt idx="17861">862</cx:pt>
          <cx:pt idx="17862">691</cx:pt>
          <cx:pt idx="17863">2037</cx:pt>
          <cx:pt idx="17864">2037</cx:pt>
          <cx:pt idx="17865">1527</cx:pt>
          <cx:pt idx="17866">1457</cx:pt>
          <cx:pt idx="17867">732</cx:pt>
          <cx:pt idx="17868">995</cx:pt>
          <cx:pt idx="17869">604</cx:pt>
          <cx:pt idx="17870">798</cx:pt>
          <cx:pt idx="17871">824</cx:pt>
          <cx:pt idx="17872">929</cx:pt>
          <cx:pt idx="17873">616</cx:pt>
          <cx:pt idx="17874">892</cx:pt>
          <cx:pt idx="17875">1164</cx:pt>
          <cx:pt idx="17876">1510</cx:pt>
          <cx:pt idx="17877">1124</cx:pt>
          <cx:pt idx="17878">422</cx:pt>
          <cx:pt idx="17879">608</cx:pt>
          <cx:pt idx="17880">1006</cx:pt>
          <cx:pt idx="17881">1006</cx:pt>
          <cx:pt idx="17882">1006</cx:pt>
          <cx:pt idx="17883">966</cx:pt>
          <cx:pt idx="17884">807</cx:pt>
          <cx:pt idx="17885">750</cx:pt>
          <cx:pt idx="17886">494</cx:pt>
          <cx:pt idx="17887">788</cx:pt>
          <cx:pt idx="17888">963</cx:pt>
          <cx:pt idx="17889">834</cx:pt>
          <cx:pt idx="17890">834</cx:pt>
          <cx:pt idx="17891">671</cx:pt>
          <cx:pt idx="17892">639</cx:pt>
          <cx:pt idx="17893">1765</cx:pt>
          <cx:pt idx="17894">1332</cx:pt>
          <cx:pt idx="17895">591</cx:pt>
          <cx:pt idx="17896">554</cx:pt>
          <cx:pt idx="17897">918</cx:pt>
          <cx:pt idx="17898">1060</cx:pt>
          <cx:pt idx="17899">1400</cx:pt>
          <cx:pt idx="17900">902</cx:pt>
          <cx:pt idx="17901">997</cx:pt>
          <cx:pt idx="17902">966</cx:pt>
          <cx:pt idx="17903">849</cx:pt>
          <cx:pt idx="17904">849</cx:pt>
          <cx:pt idx="17905">742</cx:pt>
          <cx:pt idx="17906">656</cx:pt>
          <cx:pt idx="17907">787</cx:pt>
          <cx:pt idx="17908">691</cx:pt>
          <cx:pt idx="17909">833</cx:pt>
          <cx:pt idx="17910">793</cx:pt>
          <cx:pt idx="17911">1512</cx:pt>
          <cx:pt idx="17912">721</cx:pt>
          <cx:pt idx="17913">815</cx:pt>
          <cx:pt idx="17914">937</cx:pt>
          <cx:pt idx="17915">773</cx:pt>
          <cx:pt idx="17916">1537</cx:pt>
          <cx:pt idx="17917">523</cx:pt>
          <cx:pt idx="17918">523</cx:pt>
          <cx:pt idx="17919">943</cx:pt>
          <cx:pt idx="17920">1175</cx:pt>
          <cx:pt idx="17921">779</cx:pt>
          <cx:pt idx="17922">1057</cx:pt>
          <cx:pt idx="17923">1265</cx:pt>
          <cx:pt idx="17924">590</cx:pt>
          <cx:pt idx="17925">497</cx:pt>
          <cx:pt idx="17926">2600</cx:pt>
          <cx:pt idx="17927">1537</cx:pt>
          <cx:pt idx="17928">907</cx:pt>
          <cx:pt idx="17929">1234</cx:pt>
          <cx:pt idx="17930">834</cx:pt>
          <cx:pt idx="17931">601</cx:pt>
          <cx:pt idx="17932">1225</cx:pt>
          <cx:pt idx="17933">788</cx:pt>
          <cx:pt idx="17934">779</cx:pt>
          <cx:pt idx="17935">1076</cx:pt>
          <cx:pt idx="17936">1140</cx:pt>
          <cx:pt idx="17937">980</cx:pt>
          <cx:pt idx="17938">786</cx:pt>
          <cx:pt idx="17939">713</cx:pt>
          <cx:pt idx="17940">1084</cx:pt>
          <cx:pt idx="17941">2080</cx:pt>
          <cx:pt idx="17942">691</cx:pt>
          <cx:pt idx="17943">465</cx:pt>
          <cx:pt idx="17944">966</cx:pt>
          <cx:pt idx="17945">813</cx:pt>
          <cx:pt idx="17946">969</cx:pt>
          <cx:pt idx="17947">957</cx:pt>
          <cx:pt idx="17948">834</cx:pt>
          <cx:pt idx="17949">834</cx:pt>
          <cx:pt idx="17950">596</cx:pt>
          <cx:pt idx="17951">1270</cx:pt>
          <cx:pt idx="17952">787</cx:pt>
          <cx:pt idx="17953">746</cx:pt>
          <cx:pt idx="17954">621</cx:pt>
          <cx:pt idx="17955">640</cx:pt>
          <cx:pt idx="17956">807</cx:pt>
          <cx:pt idx="17957">465</cx:pt>
          <cx:pt idx="17958">824</cx:pt>
          <cx:pt idx="17959">724</cx:pt>
          <cx:pt idx="17960">1101</cx:pt>
          <cx:pt idx="17961">820</cx:pt>
          <cx:pt idx="17962">733</cx:pt>
          <cx:pt idx="17963">995</cx:pt>
          <cx:pt idx="17964">1294</cx:pt>
          <cx:pt idx="17965">1006</cx:pt>
          <cx:pt idx="17966">531</cx:pt>
          <cx:pt idx="17967">472</cx:pt>
          <cx:pt idx="17968">798</cx:pt>
          <cx:pt idx="17969">1632</cx:pt>
          <cx:pt idx="17970">1845</cx:pt>
          <cx:pt idx="17971">1240</cx:pt>
          <cx:pt idx="17972">483</cx:pt>
          <cx:pt idx="17973">456</cx:pt>
          <cx:pt idx="17974">2011</cx:pt>
          <cx:pt idx="17975">779</cx:pt>
          <cx:pt idx="17976">1140</cx:pt>
          <cx:pt idx="17977">1328</cx:pt>
          <cx:pt idx="17978">966</cx:pt>
          <cx:pt idx="17979">759</cx:pt>
          <cx:pt idx="17980">508</cx:pt>
          <cx:pt idx="17981">969</cx:pt>
          <cx:pt idx="17982">656</cx:pt>
          <cx:pt idx="17983">1328</cx:pt>
          <cx:pt idx="17984">601</cx:pt>
          <cx:pt idx="17985">1024</cx:pt>
          <cx:pt idx="17986">666</cx:pt>
          <cx:pt idx="17987">683</cx:pt>
          <cx:pt idx="17988">857</cx:pt>
          <cx:pt idx="17989">1178</cx:pt>
          <cx:pt idx="17990">862</cx:pt>
          <cx:pt idx="17991">834</cx:pt>
          <cx:pt idx="17992">716</cx:pt>
          <cx:pt idx="17993">716</cx:pt>
          <cx:pt idx="17994">1510</cx:pt>
          <cx:pt idx="17995">571</cx:pt>
          <cx:pt idx="17996">483</cx:pt>
          <cx:pt idx="17997">494</cx:pt>
          <cx:pt idx="17998">857</cx:pt>
          <cx:pt idx="17999">456</cx:pt>
          <cx:pt idx="18000">564</cx:pt>
          <cx:pt idx="18001">438</cx:pt>
          <cx:pt idx="18002">622</cx:pt>
          <cx:pt idx="18003">827</cx:pt>
          <cx:pt idx="18004">712</cx:pt>
          <cx:pt idx="18005">1539</cx:pt>
          <cx:pt idx="18006">2055</cx:pt>
          <cx:pt idx="18007">1215</cx:pt>
          <cx:pt idx="18008">879</cx:pt>
          <cx:pt idx="18009">1729</cx:pt>
          <cx:pt idx="18010">1479</cx:pt>
          <cx:pt idx="18011">1042</cx:pt>
          <cx:pt idx="18012">834</cx:pt>
          <cx:pt idx="18013">678</cx:pt>
          <cx:pt idx="18014">904</cx:pt>
          <cx:pt idx="18015">1075</cx:pt>
          <cx:pt idx="18016">1035</cx:pt>
          <cx:pt idx="18017">531</cx:pt>
          <cx:pt idx="18018">759</cx:pt>
          <cx:pt idx="18019">1229</cx:pt>
          <cx:pt idx="18020">531</cx:pt>
          <cx:pt idx="18021">460</cx:pt>
          <cx:pt idx="18022">731</cx:pt>
          <cx:pt idx="18023">824</cx:pt>
          <cx:pt idx="18024">1889</cx:pt>
          <cx:pt idx="18025">474</cx:pt>
          <cx:pt idx="18026">552</cx:pt>
          <cx:pt idx="18027">1457</cx:pt>
          <cx:pt idx="18028">1229</cx:pt>
          <cx:pt idx="18029">561</cx:pt>
          <cx:pt idx="18030">1029</cx:pt>
          <cx:pt idx="18031">531</cx:pt>
          <cx:pt idx="18032">833</cx:pt>
          <cx:pt idx="18033">1367</cx:pt>
          <cx:pt idx="18034">1377</cx:pt>
          <cx:pt idx="18035">1225</cx:pt>
          <cx:pt idx="18036">625</cx:pt>
          <cx:pt idx="18037">563</cx:pt>
          <cx:pt idx="18038">837</cx:pt>
          <cx:pt idx="18039">838</cx:pt>
          <cx:pt idx="18040">438</cx:pt>
          <cx:pt idx="18041">716</cx:pt>
          <cx:pt idx="18042">2080</cx:pt>
          <cx:pt idx="18043">2000</cx:pt>
          <cx:pt idx="18044">798</cx:pt>
          <cx:pt idx="18045">1132</cx:pt>
          <cx:pt idx="18046">857</cx:pt>
          <cx:pt idx="18047">857</cx:pt>
          <cx:pt idx="18048">939</cx:pt>
          <cx:pt idx="18049">1132</cx:pt>
          <cx:pt idx="18050">1006</cx:pt>
          <cx:pt idx="18051">824</cx:pt>
          <cx:pt idx="18052">813</cx:pt>
          <cx:pt idx="18053">925</cx:pt>
          <cx:pt idx="18054">564</cx:pt>
          <cx:pt idx="18055">997</cx:pt>
          <cx:pt idx="18056">712</cx:pt>
          <cx:pt idx="18057">1675</cx:pt>
          <cx:pt idx="18058">916</cx:pt>
          <cx:pt idx="18059">975</cx:pt>
          <cx:pt idx="18060">497</cx:pt>
          <cx:pt idx="18061">490</cx:pt>
          <cx:pt idx="18062">903</cx:pt>
          <cx:pt idx="18063">903</cx:pt>
          <cx:pt idx="18064">1124</cx:pt>
          <cx:pt idx="18065">787</cx:pt>
          <cx:pt idx="18066">1162</cx:pt>
          <cx:pt idx="18067">710</cx:pt>
          <cx:pt idx="18068">810</cx:pt>
          <cx:pt idx="18069">596</cx:pt>
          <cx:pt idx="18070">820</cx:pt>
          <cx:pt idx="18071">779</cx:pt>
          <cx:pt idx="18072">878</cx:pt>
          <cx:pt idx="18073">591</cx:pt>
          <cx:pt idx="18074">807</cx:pt>
          <cx:pt idx="18075">1121</cx:pt>
          <cx:pt idx="18076">712</cx:pt>
          <cx:pt idx="18077">834</cx:pt>
          <cx:pt idx="18078">713</cx:pt>
          <cx:pt idx="18079">1988</cx:pt>
          <cx:pt idx="18080">1988</cx:pt>
          <cx:pt idx="18081">1328</cx:pt>
          <cx:pt idx="18082">1339</cx:pt>
          <cx:pt idx="18083">591</cx:pt>
          <cx:pt idx="18084">423</cx:pt>
          <cx:pt idx="18085">468</cx:pt>
          <cx:pt idx="18086">438</cx:pt>
          <cx:pt idx="18087">564</cx:pt>
          <cx:pt idx="18088">938</cx:pt>
          <cx:pt idx="18089">1435</cx:pt>
          <cx:pt idx="18090">706</cx:pt>
          <cx:pt idx="18091">591</cx:pt>
          <cx:pt idx="18092">1087</cx:pt>
          <cx:pt idx="18093">836</cx:pt>
          <cx:pt idx="18094">416</cx:pt>
          <cx:pt idx="18095">794</cx:pt>
          <cx:pt idx="18096">836</cx:pt>
          <cx:pt idx="18097">622</cx:pt>
          <cx:pt idx="18098">2293</cx:pt>
          <cx:pt idx="18099">1342</cx:pt>
          <cx:pt idx="18100">1870</cx:pt>
          <cx:pt idx="18101">601</cx:pt>
          <cx:pt idx="18102">431</cx:pt>
          <cx:pt idx="18103">691</cx:pt>
          <cx:pt idx="18104">921</cx:pt>
          <cx:pt idx="18105">1068</cx:pt>
          <cx:pt idx="18106">601</cx:pt>
          <cx:pt idx="18107">833</cx:pt>
          <cx:pt idx="18108">799</cx:pt>
          <cx:pt idx="18109">636</cx:pt>
          <cx:pt idx="18110">906</cx:pt>
          <cx:pt idx="18111">839</cx:pt>
          <cx:pt idx="18112">813</cx:pt>
          <cx:pt idx="18113">827</cx:pt>
          <cx:pt idx="18114">918</cx:pt>
          <cx:pt idx="18115">627</cx:pt>
          <cx:pt idx="18116">652</cx:pt>
          <cx:pt idx="18117">652</cx:pt>
          <cx:pt idx="18118">820</cx:pt>
          <cx:pt idx="18119">1006</cx:pt>
          <cx:pt idx="18120">997</cx:pt>
          <cx:pt idx="18121">1322</cx:pt>
          <cx:pt idx="18122">1152</cx:pt>
          <cx:pt idx="18123">854</cx:pt>
          <cx:pt idx="18124">1036</cx:pt>
          <cx:pt idx="18125">1031</cx:pt>
          <cx:pt idx="18126">894</cx:pt>
          <cx:pt idx="18127">713</cx:pt>
          <cx:pt idx="18128">548</cx:pt>
          <cx:pt idx="18129">742</cx:pt>
          <cx:pt idx="18130">571</cx:pt>
          <cx:pt idx="18131">874</cx:pt>
          <cx:pt idx="18132">1020</cx:pt>
          <cx:pt idx="18133">548</cx:pt>
          <cx:pt idx="18134">798</cx:pt>
          <cx:pt idx="18135">798</cx:pt>
          <cx:pt idx="18136">837</cx:pt>
          <cx:pt idx="18137">1137</cx:pt>
          <cx:pt idx="18138">713</cx:pt>
          <cx:pt idx="18139">779</cx:pt>
          <cx:pt idx="18140">1265</cx:pt>
          <cx:pt idx="18141">799</cx:pt>
          <cx:pt idx="18142">1042</cx:pt>
          <cx:pt idx="18143">546</cx:pt>
          <cx:pt idx="18144">798</cx:pt>
          <cx:pt idx="18145">820</cx:pt>
          <cx:pt idx="18146">477</cx:pt>
          <cx:pt idx="18147">817</cx:pt>
          <cx:pt idx="18148">1650</cx:pt>
          <cx:pt idx="18149">712</cx:pt>
          <cx:pt idx="18150">548</cx:pt>
          <cx:pt idx="18151">1175</cx:pt>
          <cx:pt idx="18152">774</cx:pt>
          <cx:pt idx="18153">657</cx:pt>
          <cx:pt idx="18154">1034</cx:pt>
          <cx:pt idx="18155">601</cx:pt>
          <cx:pt idx="18156">676</cx:pt>
          <cx:pt idx="18157">785</cx:pt>
          <cx:pt idx="18158">788</cx:pt>
          <cx:pt idx="18159">591</cx:pt>
          <cx:pt idx="18160">713</cx:pt>
          <cx:pt idx="18161">1518</cx:pt>
          <cx:pt idx="18162">681</cx:pt>
          <cx:pt idx="18163">798</cx:pt>
          <cx:pt idx="18164">1037</cx:pt>
          <cx:pt idx="18165">972</cx:pt>
          <cx:pt idx="18166">713</cx:pt>
          <cx:pt idx="18167">727</cx:pt>
          <cx:pt idx="18168">727</cx:pt>
          <cx:pt idx="18169">713</cx:pt>
          <cx:pt idx="18170">503</cx:pt>
          <cx:pt idx="18171">456</cx:pt>
          <cx:pt idx="18172">800</cx:pt>
          <cx:pt idx="18173">712</cx:pt>
          <cx:pt idx="18174">794</cx:pt>
          <cx:pt idx="18175">779</cx:pt>
          <cx:pt idx="18176">1537</cx:pt>
          <cx:pt idx="18177">1098</cx:pt>
          <cx:pt idx="18178">799</cx:pt>
          <cx:pt idx="18179">622</cx:pt>
          <cx:pt idx="18180">1725</cx:pt>
          <cx:pt idx="18181">1057</cx:pt>
          <cx:pt idx="18182">546</cx:pt>
          <cx:pt idx="18183">972</cx:pt>
          <cx:pt idx="18184">873</cx:pt>
          <cx:pt idx="18185">571</cx:pt>
          <cx:pt idx="18186">1625</cx:pt>
          <cx:pt idx="18187">1225</cx:pt>
          <cx:pt idx="18188">657</cx:pt>
          <cx:pt idx="18189">996</cx:pt>
          <cx:pt idx="18190">738</cx:pt>
          <cx:pt idx="18191">801</cx:pt>
          <cx:pt idx="18192">1332</cx:pt>
          <cx:pt idx="18193">490</cx:pt>
          <cx:pt idx="18194">849</cx:pt>
          <cx:pt idx="18195">752</cx:pt>
          <cx:pt idx="18196">1518</cx:pt>
          <cx:pt idx="18197">728</cx:pt>
          <cx:pt idx="18198">448</cx:pt>
          <cx:pt idx="18199">546</cx:pt>
          <cx:pt idx="18200">2068</cx:pt>
          <cx:pt idx="18201">787</cx:pt>
          <cx:pt idx="18202">947</cx:pt>
          <cx:pt idx="18203">1031</cx:pt>
          <cx:pt idx="18204">1075</cx:pt>
          <cx:pt idx="18205">1322</cx:pt>
          <cx:pt idx="18206">490</cx:pt>
          <cx:pt idx="18207">452</cx:pt>
          <cx:pt idx="18208">742</cx:pt>
          <cx:pt idx="18209">546</cx:pt>
          <cx:pt idx="18210">620</cx:pt>
          <cx:pt idx="18211">839</cx:pt>
          <cx:pt idx="18212">857</cx:pt>
          <cx:pt idx="18213">883</cx:pt>
          <cx:pt idx="18214">862</cx:pt>
          <cx:pt idx="18215">837</cx:pt>
          <cx:pt idx="18216">820</cx:pt>
          <cx:pt idx="18217">733</cx:pt>
          <cx:pt idx="18218">461</cx:pt>
          <cx:pt idx="18219">1885</cx:pt>
          <cx:pt idx="18220">712</cx:pt>
          <cx:pt idx="18221">564</cx:pt>
          <cx:pt idx="18222">1396</cx:pt>
          <cx:pt idx="18223">1121</cx:pt>
          <cx:pt idx="18224">836</cx:pt>
          <cx:pt idx="18225">845</cx:pt>
          <cx:pt idx="18226">590</cx:pt>
          <cx:pt idx="18227">950</cx:pt>
          <cx:pt idx="18228">1204</cx:pt>
          <cx:pt idx="18229">687</cx:pt>
          <cx:pt idx="18230">961</cx:pt>
          <cx:pt idx="18231">827</cx:pt>
          <cx:pt idx="18232">921</cx:pt>
          <cx:pt idx="18233">679</cx:pt>
          <cx:pt idx="18234">1006</cx:pt>
          <cx:pt idx="18235">824</cx:pt>
          <cx:pt idx="18236">1190</cx:pt>
          <cx:pt idx="18237">914</cx:pt>
          <cx:pt idx="18238">914</cx:pt>
          <cx:pt idx="18239">788</cx:pt>
          <cx:pt idx="18240">636</cx:pt>
          <cx:pt idx="18241">636</cx:pt>
          <cx:pt idx="18242">1031</cx:pt>
          <cx:pt idx="18243">678</cx:pt>
          <cx:pt idx="18244">567</cx:pt>
          <cx:pt idx="18245">980</cx:pt>
          <cx:pt idx="18246">798</cx:pt>
          <cx:pt idx="18247">1286</cx:pt>
          <cx:pt idx="18248">523</cx:pt>
          <cx:pt idx="18249">604</cx:pt>
          <cx:pt idx="18250">713</cx:pt>
          <cx:pt idx="18251">713</cx:pt>
          <cx:pt idx="18252">672</cx:pt>
          <cx:pt idx="18253">731</cx:pt>
          <cx:pt idx="18254">738</cx:pt>
          <cx:pt idx="18255">776</cx:pt>
          <cx:pt idx="18256">681</cx:pt>
          <cx:pt idx="18257">972</cx:pt>
          <cx:pt idx="18258">730</cx:pt>
          <cx:pt idx="18259">774</cx:pt>
          <cx:pt idx="18260">774</cx:pt>
          <cx:pt idx="18261">1396</cx:pt>
          <cx:pt idx="18262">904</cx:pt>
          <cx:pt idx="18263">787</cx:pt>
          <cx:pt idx="18264">576</cx:pt>
          <cx:pt idx="18265">713</cx:pt>
          <cx:pt idx="18266">713</cx:pt>
          <cx:pt idx="18267">874</cx:pt>
          <cx:pt idx="18268">746</cx:pt>
          <cx:pt idx="18269">759</cx:pt>
          <cx:pt idx="18270">666</cx:pt>
          <cx:pt idx="18271">652</cx:pt>
          <cx:pt idx="18272">1638</cx:pt>
          <cx:pt idx="18273">862</cx:pt>
          <cx:pt idx="18274">681</cx:pt>
          <cx:pt idx="18275">997</cx:pt>
          <cx:pt idx="18276">997</cx:pt>
          <cx:pt idx="18277">713</cx:pt>
          <cx:pt idx="18278">759</cx:pt>
          <cx:pt idx="18279">1035</cx:pt>
          <cx:pt idx="18280">698</cx:pt>
          <cx:pt idx="18281">465</cx:pt>
          <cx:pt idx="18282">929</cx:pt>
          <cx:pt idx="18283">904</cx:pt>
          <cx:pt idx="18284">787</cx:pt>
          <cx:pt idx="18285">879</cx:pt>
          <cx:pt idx="18286">1034</cx:pt>
          <cx:pt idx="18287">1094</cx:pt>
          <cx:pt idx="18288">656</cx:pt>
          <cx:pt idx="18289">776</cx:pt>
          <cx:pt idx="18290">712</cx:pt>
          <cx:pt idx="18291">847</cx:pt>
          <cx:pt idx="18292">713</cx:pt>
          <cx:pt idx="18293">1235</cx:pt>
          <cx:pt idx="18294">1049</cx:pt>
          <cx:pt idx="18295">741</cx:pt>
          <cx:pt idx="18296">1132</cx:pt>
          <cx:pt idx="18297">1009</cx:pt>
          <cx:pt idx="18298">663</cx:pt>
          <cx:pt idx="18299">779</cx:pt>
          <cx:pt idx="18300">704</cx:pt>
          <cx:pt idx="18301">786</cx:pt>
          <cx:pt idx="18302">786</cx:pt>
          <cx:pt idx="18303">1577</cx:pt>
          <cx:pt idx="18304">1045</cx:pt>
          <cx:pt idx="18305">1215</cx:pt>
          <cx:pt idx="18306">1672</cx:pt>
          <cx:pt idx="18307">438</cx:pt>
          <cx:pt idx="18308">1055</cx:pt>
          <cx:pt idx="18309">1215</cx:pt>
          <cx:pt idx="18310">1729</cx:pt>
          <cx:pt idx="18311">504</cx:pt>
          <cx:pt idx="18312">1424</cx:pt>
          <cx:pt idx="18313">787</cx:pt>
          <cx:pt idx="18314">1885</cx:pt>
          <cx:pt idx="18315">879</cx:pt>
          <cx:pt idx="18316">874</cx:pt>
          <cx:pt idx="18317">1042</cx:pt>
          <cx:pt idx="18318">1042</cx:pt>
          <cx:pt idx="18319">621</cx:pt>
          <cx:pt idx="18320">604</cx:pt>
          <cx:pt idx="18321">636</cx:pt>
          <cx:pt idx="18322">712</cx:pt>
          <cx:pt idx="18323">616</cx:pt>
          <cx:pt idx="18324">722</cx:pt>
          <cx:pt idx="18325">591</cx:pt>
          <cx:pt idx="18326">972</cx:pt>
          <cx:pt idx="18327">746</cx:pt>
          <cx:pt idx="18328">516</cx:pt>
          <cx:pt idx="18329">1008</cx:pt>
          <cx:pt idx="18330">788</cx:pt>
          <cx:pt idx="18331">601</cx:pt>
          <cx:pt idx="18332">781</cx:pt>
          <cx:pt idx="18333">712</cx:pt>
          <cx:pt idx="18334">813</cx:pt>
          <cx:pt idx="18335">1137</cx:pt>
          <cx:pt idx="18336">691</cx:pt>
          <cx:pt idx="18337">604</cx:pt>
          <cx:pt idx="18338">465</cx:pt>
          <cx:pt idx="18339">977</cx:pt>
          <cx:pt idx="18340">1328</cx:pt>
          <cx:pt idx="18341">779</cx:pt>
          <cx:pt idx="18342">548</cx:pt>
          <cx:pt idx="18343">972</cx:pt>
          <cx:pt idx="18344">788</cx:pt>
          <cx:pt idx="18345">797</cx:pt>
          <cx:pt idx="18346">827</cx:pt>
          <cx:pt idx="18347">1577</cx:pt>
          <cx:pt idx="18348">503</cx:pt>
          <cx:pt idx="18349">741</cx:pt>
          <cx:pt idx="18350">694</cx:pt>
          <cx:pt idx="18351">576</cx:pt>
          <cx:pt idx="18352">1537</cx:pt>
          <cx:pt idx="18353">503</cx:pt>
          <cx:pt idx="18354">1006</cx:pt>
          <cx:pt idx="18355">836</cx:pt>
          <cx:pt idx="18356">960</cx:pt>
          <cx:pt idx="18357">983</cx:pt>
          <cx:pt idx="18358">734</cx:pt>
          <cx:pt idx="18359">1075</cx:pt>
          <cx:pt idx="18360">1322</cx:pt>
          <cx:pt idx="18361">679</cx:pt>
          <cx:pt idx="18362">823</cx:pt>
          <cx:pt idx="18363">824</cx:pt>
          <cx:pt idx="18364">620</cx:pt>
          <cx:pt idx="18365">680</cx:pt>
          <cx:pt idx="18366">558</cx:pt>
          <cx:pt idx="18367">484</cx:pt>
          <cx:pt idx="18368">576</cx:pt>
          <cx:pt idx="18369">1316</cx:pt>
          <cx:pt idx="18370">975</cx:pt>
          <cx:pt idx="18371">691</cx:pt>
          <cx:pt idx="18372">1075</cx:pt>
          <cx:pt idx="18373">423</cx:pt>
          <cx:pt idx="18374">1136</cx:pt>
          <cx:pt idx="18375">794</cx:pt>
          <cx:pt idx="18376">490</cx:pt>
          <cx:pt idx="18377">897</cx:pt>
          <cx:pt idx="18378">1332</cx:pt>
          <cx:pt idx="18379">798</cx:pt>
          <cx:pt idx="18380">1100</cx:pt>
          <cx:pt idx="18381">677</cx:pt>
          <cx:pt idx="18382">863</cx:pt>
          <cx:pt idx="18383">631</cx:pt>
          <cx:pt idx="18384">886</cx:pt>
          <cx:pt idx="18385">886</cx:pt>
          <cx:pt idx="18386">886</cx:pt>
          <cx:pt idx="18387">746</cx:pt>
          <cx:pt idx="18388">636</cx:pt>
          <cx:pt idx="18389">666</cx:pt>
          <cx:pt idx="18390">636</cx:pt>
          <cx:pt idx="18391">610</cx:pt>
          <cx:pt idx="18392">521</cx:pt>
          <cx:pt idx="18393">629</cx:pt>
          <cx:pt idx="18394">1449</cx:pt>
          <cx:pt idx="18395">863</cx:pt>
          <cx:pt idx="18396">863</cx:pt>
          <cx:pt idx="18397">760</cx:pt>
          <cx:pt idx="18398">834</cx:pt>
          <cx:pt idx="18399">794</cx:pt>
          <cx:pt idx="18400">622</cx:pt>
          <cx:pt idx="18401">622</cx:pt>
          <cx:pt idx="18402">628</cx:pt>
          <cx:pt idx="18403">438</cx:pt>
          <cx:pt idx="18404">680</cx:pt>
          <cx:pt idx="18405">972</cx:pt>
          <cx:pt idx="18406">680</cx:pt>
          <cx:pt idx="18407">622</cx:pt>
          <cx:pt idx="18408">714</cx:pt>
          <cx:pt idx="18409">610</cx:pt>
          <cx:pt idx="18410">881</cx:pt>
          <cx:pt idx="18411">774</cx:pt>
          <cx:pt idx="18412">523</cx:pt>
          <cx:pt idx="18413">610</cx:pt>
          <cx:pt idx="18414">714</cx:pt>
          <cx:pt idx="18415">668</cx:pt>
          <cx:pt idx="18416">963</cx:pt>
          <cx:pt idx="18417">788</cx:pt>
          <cx:pt idx="18418">679</cx:pt>
          <cx:pt idx="18419">679</cx:pt>
          <cx:pt idx="18420">527</cx:pt>
          <cx:pt idx="18421">679</cx:pt>
          <cx:pt idx="18422">453</cx:pt>
          <cx:pt idx="18423">502</cx:pt>
          <cx:pt idx="18424">523</cx:pt>
          <cx:pt idx="18425">506</cx:pt>
          <cx:pt idx="18426">863</cx:pt>
          <cx:pt idx="18427">527</cx:pt>
          <cx:pt idx="18428">680</cx:pt>
          <cx:pt idx="18429">680</cx:pt>
          <cx:pt idx="18430">516</cx:pt>
          <cx:pt idx="18431">436</cx:pt>
          <cx:pt idx="18432">679</cx:pt>
          <cx:pt idx="18433">411</cx:pt>
          <cx:pt idx="18434">657</cx:pt>
          <cx:pt idx="18435">731</cx:pt>
          <cx:pt idx="18436">411</cx:pt>
          <cx:pt idx="18437">411</cx:pt>
          <cx:pt idx="18438">548</cx:pt>
          <cx:pt idx="18439">380</cx:pt>
          <cx:pt idx="18440">863</cx:pt>
          <cx:pt idx="18441">416</cx:pt>
          <cx:pt idx="18442">505</cx:pt>
          <cx:pt idx="18443">622</cx:pt>
          <cx:pt idx="18444">1367</cx:pt>
          <cx:pt idx="18445">1132</cx:pt>
          <cx:pt idx="18446">657</cx:pt>
          <cx:pt idx="18447">714</cx:pt>
          <cx:pt idx="18448">963</cx:pt>
          <cx:pt idx="18449">668</cx:pt>
          <cx:pt idx="18450">668</cx:pt>
          <cx:pt idx="18451">963</cx:pt>
          <cx:pt idx="18452">788</cx:pt>
          <cx:pt idx="18453">879</cx:pt>
          <cx:pt idx="18454">698</cx:pt>
          <cx:pt idx="18455">984</cx:pt>
          <cx:pt idx="18456">637</cx:pt>
          <cx:pt idx="18457">904</cx:pt>
          <cx:pt idx="18458">1266</cx:pt>
          <cx:pt idx="18459">913</cx:pt>
          <cx:pt idx="18460">863</cx:pt>
          <cx:pt idx="18461">657</cx:pt>
          <cx:pt idx="18462">863</cx:pt>
          <cx:pt idx="18463">820</cx:pt>
          <cx:pt idx="18464">601</cx:pt>
          <cx:pt idx="18465">862</cx:pt>
          <cx:pt idx="18466">1364</cx:pt>
          <cx:pt idx="18467">779</cx:pt>
          <cx:pt idx="18468">558</cx:pt>
          <cx:pt idx="18469">671</cx:pt>
          <cx:pt idx="18470">516</cx:pt>
          <cx:pt idx="18471">731</cx:pt>
          <cx:pt idx="18472">436</cx:pt>
          <cx:pt idx="18473">1098</cx:pt>
          <cx:pt idx="18474">631</cx:pt>
          <cx:pt idx="18475">1332</cx:pt>
          <cx:pt idx="18476">631</cx:pt>
          <cx:pt idx="18477">698</cx:pt>
          <cx:pt idx="18478">913</cx:pt>
          <cx:pt idx="18479">505</cx:pt>
          <cx:pt idx="18480">631</cx:pt>
          <cx:pt idx="18481">714</cx:pt>
          <cx:pt idx="18482">564</cx:pt>
          <cx:pt idx="18483">713</cx:pt>
          <cx:pt idx="18484">505</cx:pt>
          <cx:pt idx="18485">679</cx:pt>
          <cx:pt idx="18486">502</cx:pt>
          <cx:pt idx="18487">800</cx:pt>
          <cx:pt idx="18488">629</cx:pt>
          <cx:pt idx="18489">668</cx:pt>
          <cx:pt idx="18490">839</cx:pt>
          <cx:pt idx="18491">840</cx:pt>
          <cx:pt idx="18492">628</cx:pt>
          <cx:pt idx="18493">679</cx:pt>
          <cx:pt idx="18494">863</cx:pt>
          <cx:pt idx="18495">607</cx:pt>
          <cx:pt idx="18496">679</cx:pt>
          <cx:pt idx="18497">963</cx:pt>
          <cx:pt idx="18498">963</cx:pt>
          <cx:pt idx="18499">984</cx:pt>
          <cx:pt idx="18500">698</cx:pt>
          <cx:pt idx="18501">913</cx:pt>
          <cx:pt idx="18502">610</cx:pt>
          <cx:pt idx="18503">610</cx:pt>
          <cx:pt idx="18504">863</cx:pt>
          <cx:pt idx="18505">693</cx:pt>
          <cx:pt idx="18506">677</cx:pt>
          <cx:pt idx="18507">817</cx:pt>
          <cx:pt idx="18508">999</cx:pt>
          <cx:pt idx="18509">1332</cx:pt>
          <cx:pt idx="18510">693</cx:pt>
          <cx:pt idx="18511">793</cx:pt>
          <cx:pt idx="18512">1140</cx:pt>
          <cx:pt idx="18513">779</cx:pt>
          <cx:pt idx="18514">913</cx:pt>
          <cx:pt idx="18515">913</cx:pt>
          <cx:pt idx="18516">919</cx:pt>
          <cx:pt idx="18517">714</cx:pt>
          <cx:pt idx="18518">825</cx:pt>
          <cx:pt idx="18519">825</cx:pt>
          <cx:pt idx="18520">902</cx:pt>
          <cx:pt idx="18521">506</cx:pt>
          <cx:pt idx="18522">841</cx:pt>
          <cx:pt idx="18523">841</cx:pt>
          <cx:pt idx="18524">652</cx:pt>
          <cx:pt idx="18525">874</cx:pt>
          <cx:pt idx="18526">760</cx:pt>
          <cx:pt idx="18527">453</cx:pt>
          <cx:pt idx="18528">527</cx:pt>
          <cx:pt idx="18529">672</cx:pt>
          <cx:pt idx="18530">773</cx:pt>
          <cx:pt idx="18531">712</cx:pt>
          <cx:pt idx="18532">863</cx:pt>
          <cx:pt idx="18533">863</cx:pt>
          <cx:pt idx="18534">548</cx:pt>
          <cx:pt idx="18535">655</cx:pt>
          <cx:pt idx="18536">845</cx:pt>
          <cx:pt idx="18537">845</cx:pt>
          <cx:pt idx="18538">1210</cx:pt>
          <cx:pt idx="18539">521</cx:pt>
          <cx:pt idx="18540">863</cx:pt>
          <cx:pt idx="18541">640</cx:pt>
          <cx:pt idx="18542">601</cx:pt>
          <cx:pt idx="18543">1035</cx:pt>
          <cx:pt idx="18544">913</cx:pt>
          <cx:pt idx="18545">698</cx:pt>
          <cx:pt idx="18546">746</cx:pt>
          <cx:pt idx="18547">972</cx:pt>
          <cx:pt idx="18548">972</cx:pt>
          <cx:pt idx="18549">698</cx:pt>
          <cx:pt idx="18550">527</cx:pt>
          <cx:pt idx="18551">527</cx:pt>
          <cx:pt idx="18552">661</cx:pt>
          <cx:pt idx="18553">668</cx:pt>
          <cx:pt idx="18554">787</cx:pt>
          <cx:pt idx="18555">904</cx:pt>
          <cx:pt idx="18556">803</cx:pt>
          <cx:pt idx="18557">680</cx:pt>
          <cx:pt idx="18558">527</cx:pt>
          <cx:pt idx="18559">523</cx:pt>
          <cx:pt idx="18560">769</cx:pt>
          <cx:pt idx="18561">823</cx:pt>
          <cx:pt idx="18562">668</cx:pt>
          <cx:pt idx="18563">552</cx:pt>
          <cx:pt idx="18564">663</cx:pt>
          <cx:pt idx="18565">657</cx:pt>
          <cx:pt idx="18566">631</cx:pt>
          <cx:pt idx="18567">698</cx:pt>
          <cx:pt idx="18568">685</cx:pt>
          <cx:pt idx="18569">787</cx:pt>
          <cx:pt idx="18570">680</cx:pt>
          <cx:pt idx="18571">1719</cx:pt>
          <cx:pt idx="18572">984</cx:pt>
          <cx:pt idx="18573">714</cx:pt>
          <cx:pt idx="18574">668</cx:pt>
          <cx:pt idx="18575">714</cx:pt>
          <cx:pt idx="18576">902</cx:pt>
          <cx:pt idx="18577">657</cx:pt>
          <cx:pt idx="18578">1299</cx:pt>
          <cx:pt idx="18579">1149</cx:pt>
          <cx:pt idx="18580">1159</cx:pt>
          <cx:pt idx="18581">984</cx:pt>
          <cx:pt idx="18582">823</cx:pt>
          <cx:pt idx="18583">823</cx:pt>
          <cx:pt idx="18584">657</cx:pt>
          <cx:pt idx="18585">691</cx:pt>
          <cx:pt idx="18586">738</cx:pt>
          <cx:pt idx="18587">633</cx:pt>
          <cx:pt idx="18588">1149</cx:pt>
          <cx:pt idx="18589">456</cx:pt>
          <cx:pt idx="18590">1055</cx:pt>
          <cx:pt idx="18591">1055</cx:pt>
          <cx:pt idx="18592">591</cx:pt>
          <cx:pt idx="18593">801</cx:pt>
          <cx:pt idx="18594">490</cx:pt>
          <cx:pt idx="18595">698</cx:pt>
          <cx:pt idx="18596">698</cx:pt>
          <cx:pt idx="18597">484</cx:pt>
          <cx:pt idx="18598">484</cx:pt>
          <cx:pt idx="18599">866</cx:pt>
          <cx:pt idx="18600">693</cx:pt>
          <cx:pt idx="18601">834</cx:pt>
          <cx:pt idx="18602">516</cx:pt>
          <cx:pt idx="18603">576</cx:pt>
          <cx:pt idx="18604">1210</cx:pt>
          <cx:pt idx="18605">1035</cx:pt>
          <cx:pt idx="18606">657</cx:pt>
          <cx:pt idx="18607">913</cx:pt>
          <cx:pt idx="18608">919</cx:pt>
          <cx:pt idx="18609">1672</cx:pt>
          <cx:pt idx="18610">679</cx:pt>
          <cx:pt idx="18611">700</cx:pt>
          <cx:pt idx="18612">823</cx:pt>
          <cx:pt idx="18613">600</cx:pt>
          <cx:pt idx="18614">527</cx:pt>
          <cx:pt idx="18615">773</cx:pt>
          <cx:pt idx="18616">607</cx:pt>
          <cx:pt idx="18617">773</cx:pt>
          <cx:pt idx="18618">773</cx:pt>
          <cx:pt idx="18619">769</cx:pt>
          <cx:pt idx="18620">661</cx:pt>
          <cx:pt idx="18621">919</cx:pt>
          <cx:pt idx="18622">913</cx:pt>
          <cx:pt idx="18623">925</cx:pt>
          <cx:pt idx="18624">490</cx:pt>
          <cx:pt idx="18625">810</cx:pt>
          <cx:pt idx="18626">863</cx:pt>
          <cx:pt idx="18627">465</cx:pt>
          <cx:pt idx="18628">666</cx:pt>
          <cx:pt idx="18629">655</cx:pt>
          <cx:pt idx="18630">874</cx:pt>
          <cx:pt idx="18631">516</cx:pt>
          <cx:pt idx="18632">679</cx:pt>
          <cx:pt idx="18633">505</cx:pt>
          <cx:pt idx="18634">1140</cx:pt>
          <cx:pt idx="18635">1140</cx:pt>
          <cx:pt idx="18636">622</cx:pt>
          <cx:pt idx="18637">622</cx:pt>
          <cx:pt idx="18638">1625</cx:pt>
          <cx:pt idx="18639">679</cx:pt>
          <cx:pt idx="18640">679</cx:pt>
          <cx:pt idx="18641">679</cx:pt>
          <cx:pt idx="18642">752</cx:pt>
          <cx:pt idx="18643">732</cx:pt>
          <cx:pt idx="18644">666</cx:pt>
          <cx:pt idx="18645">752</cx:pt>
          <cx:pt idx="18646">984</cx:pt>
          <cx:pt idx="18647">785</cx:pt>
          <cx:pt idx="18648">661</cx:pt>
          <cx:pt idx="18649">698</cx:pt>
          <cx:pt idx="18650">622</cx:pt>
          <cx:pt idx="18651">505</cx:pt>
          <cx:pt idx="18652">984</cx:pt>
          <cx:pt idx="18653">984</cx:pt>
          <cx:pt idx="18654">790</cx:pt>
          <cx:pt idx="18655">629</cx:pt>
          <cx:pt idx="18656">698</cx:pt>
          <cx:pt idx="18657">671</cx:pt>
          <cx:pt idx="18658">629</cx:pt>
          <cx:pt idx="18659">680</cx:pt>
          <cx:pt idx="18660">680</cx:pt>
          <cx:pt idx="18661">610</cx:pt>
          <cx:pt idx="18662">984</cx:pt>
          <cx:pt idx="18663">681</cx:pt>
          <cx:pt idx="18664">504</cx:pt>
          <cx:pt idx="18665">576</cx:pt>
          <cx:pt idx="18666">680</cx:pt>
          <cx:pt idx="18667">680</cx:pt>
          <cx:pt idx="18668">963</cx:pt>
          <cx:pt idx="18669">1068</cx:pt>
          <cx:pt idx="18670">679</cx:pt>
          <cx:pt idx="18671">1006</cx:pt>
          <cx:pt idx="18672">1068</cx:pt>
          <cx:pt idx="18673">543</cx:pt>
          <cx:pt idx="18674">793</cx:pt>
          <cx:pt idx="18675">913</cx:pt>
          <cx:pt idx="18676">679</cx:pt>
          <cx:pt idx="18677">679</cx:pt>
          <cx:pt idx="18678">668</cx:pt>
          <cx:pt idx="18679">438</cx:pt>
          <cx:pt idx="18680">668</cx:pt>
          <cx:pt idx="18681">963</cx:pt>
          <cx:pt idx="18682">902</cx:pt>
          <cx:pt idx="18683">516</cx:pt>
          <cx:pt idx="18684">516</cx:pt>
          <cx:pt idx="18685">834</cx:pt>
          <cx:pt idx="18686">610</cx:pt>
          <cx:pt idx="18687">476</cx:pt>
          <cx:pt idx="18688">476</cx:pt>
          <cx:pt idx="18689">845</cx:pt>
          <cx:pt idx="18690">788</cx:pt>
          <cx:pt idx="18691">691</cx:pt>
          <cx:pt idx="18692">411</cx:pt>
          <cx:pt idx="18693">679</cx:pt>
          <cx:pt idx="18694">680</cx:pt>
          <cx:pt idx="18695">680</cx:pt>
          <cx:pt idx="18696">610</cx:pt>
          <cx:pt idx="18697">490</cx:pt>
          <cx:pt idx="18698">829</cx:pt>
          <cx:pt idx="18699">506</cx:pt>
          <cx:pt idx="18700">610</cx:pt>
          <cx:pt idx="18701">658</cx:pt>
          <cx:pt idx="18702">679</cx:pt>
          <cx:pt idx="18703">668</cx:pt>
          <cx:pt idx="18704">483</cx:pt>
          <cx:pt idx="18705">769</cx:pt>
          <cx:pt idx="18706">527</cx:pt>
          <cx:pt idx="18707">800</cx:pt>
          <cx:pt idx="18708">484</cx:pt>
          <cx:pt idx="18709">516</cx:pt>
          <cx:pt idx="18710">834</cx:pt>
          <cx:pt idx="18711">546</cx:pt>
          <cx:pt idx="18712">527</cx:pt>
          <cx:pt idx="18713">879</cx:pt>
          <cx:pt idx="18714">636</cx:pt>
          <cx:pt idx="18715">490</cx:pt>
          <cx:pt idx="18716">519</cx:pt>
          <cx:pt idx="18717">657</cx:pt>
          <cx:pt idx="18718">652</cx:pt>
          <cx:pt idx="18719">951</cx:pt>
          <cx:pt idx="18720">825</cx:pt>
          <cx:pt idx="18721">702</cx:pt>
          <cx:pt idx="18722">893</cx:pt>
          <cx:pt idx="18723">893</cx:pt>
          <cx:pt idx="18724">629</cx:pt>
          <cx:pt idx="18725">629</cx:pt>
          <cx:pt idx="18726">825</cx:pt>
          <cx:pt idx="18727">628</cx:pt>
          <cx:pt idx="18728">521</cx:pt>
          <cx:pt idx="18729">775</cx:pt>
          <cx:pt idx="18730">516</cx:pt>
          <cx:pt idx="18731">516</cx:pt>
          <cx:pt idx="18732">874</cx:pt>
          <cx:pt idx="18733">516</cx:pt>
          <cx:pt idx="18734">453</cx:pt>
          <cx:pt idx="18735">913</cx:pt>
          <cx:pt idx="18736">972</cx:pt>
          <cx:pt idx="18737">951</cx:pt>
          <cx:pt idx="18738">668</cx:pt>
          <cx:pt idx="18739">769</cx:pt>
          <cx:pt idx="18740">769</cx:pt>
          <cx:pt idx="18741">963</cx:pt>
          <cx:pt idx="18742">788</cx:pt>
          <cx:pt idx="18743">527</cx:pt>
          <cx:pt idx="18744">679</cx:pt>
          <cx:pt idx="18745">714</cx:pt>
          <cx:pt idx="18746">839</cx:pt>
          <cx:pt idx="18747">698</cx:pt>
          <cx:pt idx="18748">1094</cx:pt>
          <cx:pt idx="18749">1094</cx:pt>
          <cx:pt idx="18750">656</cx:pt>
          <cx:pt idx="18751">913</cx:pt>
          <cx:pt idx="18752">862</cx:pt>
          <cx:pt idx="18753">862</cx:pt>
          <cx:pt idx="18754">668</cx:pt>
          <cx:pt idx="18755">823</cx:pt>
          <cx:pt idx="18756">657</cx:pt>
          <cx:pt idx="18757">1210</cx:pt>
          <cx:pt idx="18758">594</cx:pt>
          <cx:pt idx="18759">863</cx:pt>
          <cx:pt idx="18760">863</cx:pt>
          <cx:pt idx="18761">947</cx:pt>
          <cx:pt idx="18762">668</cx:pt>
          <cx:pt idx="18763">668</cx:pt>
          <cx:pt idx="18764">694</cx:pt>
          <cx:pt idx="18765">801</cx:pt>
          <cx:pt idx="18766">490</cx:pt>
          <cx:pt idx="18767">573</cx:pt>
          <cx:pt idx="18768">947</cx:pt>
          <cx:pt idx="18769">947</cx:pt>
          <cx:pt idx="18770">962</cx:pt>
          <cx:pt idx="18771">731</cx:pt>
          <cx:pt idx="18772">628</cx:pt>
          <cx:pt idx="18773">668</cx:pt>
          <cx:pt idx="18774">610</cx:pt>
          <cx:pt idx="18775">652</cx:pt>
          <cx:pt idx="18776">578</cx:pt>
          <cx:pt idx="18777">502</cx:pt>
          <cx:pt idx="18778">502</cx:pt>
          <cx:pt idx="18779">1055</cx:pt>
          <cx:pt idx="18780">1055</cx:pt>
          <cx:pt idx="18781">1055</cx:pt>
          <cx:pt idx="18782">712</cx:pt>
          <cx:pt idx="18783">904</cx:pt>
          <cx:pt idx="18784">631</cx:pt>
          <cx:pt idx="18785">913</cx:pt>
          <cx:pt idx="18786">825</cx:pt>
          <cx:pt idx="18787">652</cx:pt>
          <cx:pt idx="18788">631</cx:pt>
          <cx:pt idx="18789">484</cx:pt>
          <cx:pt idx="18790">631</cx:pt>
          <cx:pt idx="18791">773</cx:pt>
          <cx:pt idx="18792">1149</cx:pt>
          <cx:pt idx="18793">680</cx:pt>
          <cx:pt idx="18794">862</cx:pt>
          <cx:pt idx="18795">760</cx:pt>
          <cx:pt idx="18796">576</cx:pt>
          <cx:pt idx="18797">774</cx:pt>
          <cx:pt idx="18798">453</cx:pt>
          <cx:pt idx="18799">610</cx:pt>
          <cx:pt idx="18800">705</cx:pt>
          <cx:pt idx="18801">651</cx:pt>
          <cx:pt idx="18802">763</cx:pt>
          <cx:pt idx="18803">685</cx:pt>
          <cx:pt idx="18804">1033</cx:pt>
          <cx:pt idx="18805">668</cx:pt>
          <cx:pt idx="18806">879</cx:pt>
          <cx:pt idx="18807">657</cx:pt>
          <cx:pt idx="18808">841</cx:pt>
          <cx:pt idx="18809">657</cx:pt>
          <cx:pt idx="18810">769</cx:pt>
          <cx:pt idx="18811">474</cx:pt>
          <cx:pt idx="18812">679</cx:pt>
          <cx:pt idx="18813">823</cx:pt>
          <cx:pt idx="18814">823</cx:pt>
          <cx:pt idx="18815">552</cx:pt>
          <cx:pt idx="18816">801</cx:pt>
          <cx:pt idx="18817">915</cx:pt>
          <cx:pt idx="18818">629</cx:pt>
          <cx:pt idx="18819">999</cx:pt>
          <cx:pt idx="18820">668</cx:pt>
          <cx:pt idx="18821">523</cx:pt>
          <cx:pt idx="18822">712</cx:pt>
          <cx:pt idx="18823">700</cx:pt>
          <cx:pt idx="18824">601</cx:pt>
          <cx:pt idx="18825">1188</cx:pt>
          <cx:pt idx="18826">788</cx:pt>
          <cx:pt idx="18827">963</cx:pt>
          <cx:pt idx="18828">668</cx:pt>
          <cx:pt idx="18829">1057</cx:pt>
          <cx:pt idx="18830">668</cx:pt>
          <cx:pt idx="18831">823</cx:pt>
          <cx:pt idx="18832">527</cx:pt>
          <cx:pt idx="18833">546</cx:pt>
          <cx:pt idx="18834">913</cx:pt>
          <cx:pt idx="18835">947</cx:pt>
          <cx:pt idx="18836">731</cx:pt>
          <cx:pt idx="18837">879</cx:pt>
          <cx:pt idx="18838">1388</cx:pt>
          <cx:pt idx="18839">972</cx:pt>
          <cx:pt idx="18840">680</cx:pt>
          <cx:pt idx="18841">829</cx:pt>
          <cx:pt idx="18842">833</cx:pt>
          <cx:pt idx="18843">453</cx:pt>
          <cx:pt idx="18844">947</cx:pt>
          <cx:pt idx="18845">921</cx:pt>
          <cx:pt idx="18846">567</cx:pt>
          <cx:pt idx="18847">820</cx:pt>
          <cx:pt idx="18848">1367</cx:pt>
          <cx:pt idx="18849">606</cx:pt>
          <cx:pt idx="18850">1228</cx:pt>
          <cx:pt idx="18851">788</cx:pt>
          <cx:pt idx="18852">679</cx:pt>
          <cx:pt idx="18853">921</cx:pt>
          <cx:pt idx="18854">698</cx:pt>
          <cx:pt idx="18855">863</cx:pt>
          <cx:pt idx="18856">616</cx:pt>
          <cx:pt idx="18857">680</cx:pt>
          <cx:pt idx="18858">874</cx:pt>
          <cx:pt idx="18859">668</cx:pt>
          <cx:pt idx="18860">668</cx:pt>
          <cx:pt idx="18861">622</cx:pt>
          <cx:pt idx="18862">972</cx:pt>
          <cx:pt idx="18863">823</cx:pt>
          <cx:pt idx="18864">820</cx:pt>
          <cx:pt idx="18865">1098</cx:pt>
          <cx:pt idx="18866">523</cx:pt>
          <cx:pt idx="18867">668</cx:pt>
          <cx:pt idx="18868">873</cx:pt>
          <cx:pt idx="18869">610</cx:pt>
          <cx:pt idx="18870">668</cx:pt>
          <cx:pt idx="18871">668</cx:pt>
          <cx:pt idx="18872">453</cx:pt>
          <cx:pt idx="18873">679</cx:pt>
          <cx:pt idx="18874">637</cx:pt>
          <cx:pt idx="18875">680</cx:pt>
          <cx:pt idx="18876">975</cx:pt>
          <cx:pt idx="18877">760</cx:pt>
          <cx:pt idx="18878">680</cx:pt>
          <cx:pt idx="18879">1042</cx:pt>
          <cx:pt idx="18880">680</cx:pt>
          <cx:pt idx="18881">862</cx:pt>
          <cx:pt idx="18882">502</cx:pt>
          <cx:pt idx="18883">601</cx:pt>
          <cx:pt idx="18884">631</cx:pt>
          <cx:pt idx="18885">874</cx:pt>
          <cx:pt idx="18886">668</cx:pt>
          <cx:pt idx="18887">773</cx:pt>
          <cx:pt idx="18888">773</cx:pt>
          <cx:pt idx="18889">680</cx:pt>
          <cx:pt idx="18890">666</cx:pt>
          <cx:pt idx="18891">666</cx:pt>
          <cx:pt idx="18892">752</cx:pt>
          <cx:pt idx="18893">984</cx:pt>
          <cx:pt idx="18894">702</cx:pt>
          <cx:pt idx="18895">997</cx:pt>
          <cx:pt idx="18896">666</cx:pt>
          <cx:pt idx="18897">1020</cx:pt>
          <cx:pt idx="18898">862</cx:pt>
          <cx:pt idx="18899">834</cx:pt>
          <cx:pt idx="18900">629</cx:pt>
          <cx:pt idx="18901">879</cx:pt>
          <cx:pt idx="18902">972</cx:pt>
          <cx:pt idx="18903">516</cx:pt>
          <cx:pt idx="18904">516</cx:pt>
          <cx:pt idx="18905">963</cx:pt>
          <cx:pt idx="18906">623</cx:pt>
          <cx:pt idx="18907">750</cx:pt>
          <cx:pt idx="18908">1339</cx:pt>
          <cx:pt idx="18909">1107</cx:pt>
          <cx:pt idx="18910">903</cx:pt>
          <cx:pt idx="18911">608</cx:pt>
          <cx:pt idx="18912">1176</cx:pt>
          <cx:pt idx="18913">710</cx:pt>
          <cx:pt idx="18914">1018</cx:pt>
          <cx:pt idx="18915">656</cx:pt>
          <cx:pt idx="18916">628</cx:pt>
          <cx:pt idx="18917">628</cx:pt>
          <cx:pt idx="18918">759</cx:pt>
          <cx:pt idx="18919">1087</cx:pt>
          <cx:pt idx="18920">788</cx:pt>
          <cx:pt idx="18921">963</cx:pt>
          <cx:pt idx="18922">680</cx:pt>
          <cx:pt idx="18923">680</cx:pt>
          <cx:pt idx="18924">516</cx:pt>
          <cx:pt idx="18925">807</cx:pt>
          <cx:pt idx="18926">807</cx:pt>
          <cx:pt idx="18927">1328</cx:pt>
          <cx:pt idx="18928">668</cx:pt>
          <cx:pt idx="18929">1068</cx:pt>
          <cx:pt idx="18930">490</cx:pt>
          <cx:pt idx="18931">784</cx:pt>
          <cx:pt idx="18932">963</cx:pt>
          <cx:pt idx="18933">712</cx:pt>
          <cx:pt idx="18934">829</cx:pt>
          <cx:pt idx="18935">622</cx:pt>
          <cx:pt idx="18936">523</cx:pt>
          <cx:pt idx="18937">984</cx:pt>
          <cx:pt idx="18938">712</cx:pt>
          <cx:pt idx="18939">712</cx:pt>
          <cx:pt idx="18940">502</cx:pt>
          <cx:pt idx="18941">546</cx:pt>
          <cx:pt idx="18942">591</cx:pt>
          <cx:pt idx="18943">686</cx:pt>
          <cx:pt idx="18944">552</cx:pt>
          <cx:pt idx="18945">794</cx:pt>
          <cx:pt idx="18946">834</cx:pt>
          <cx:pt idx="18947">1982</cx:pt>
          <cx:pt idx="18948">1923</cx:pt>
          <cx:pt idx="18949">1229</cx:pt>
          <cx:pt idx="18950">972</cx:pt>
          <cx:pt idx="18951">679</cx:pt>
          <cx:pt idx="18952">631</cx:pt>
          <cx:pt idx="18953">760</cx:pt>
          <cx:pt idx="18954">829</cx:pt>
          <cx:pt idx="18955">1044</cx:pt>
          <cx:pt idx="18956">671</cx:pt>
          <cx:pt idx="18957">1168</cx:pt>
          <cx:pt idx="18958">668</cx:pt>
          <cx:pt idx="18959">1389</cx:pt>
          <cx:pt idx="18960">787</cx:pt>
          <cx:pt idx="18961">604</cx:pt>
          <cx:pt idx="18962">561</cx:pt>
          <cx:pt idx="18963">779</cx:pt>
          <cx:pt idx="18964">636</cx:pt>
          <cx:pt idx="18965">503</cx:pt>
          <cx:pt idx="18966">1572</cx:pt>
          <cx:pt idx="18967">643</cx:pt>
          <cx:pt idx="18968">829</cx:pt>
          <cx:pt idx="18969">938</cx:pt>
          <cx:pt idx="18970">732</cx:pt>
          <cx:pt idx="18971">1328</cx:pt>
          <cx:pt idx="18972">1332</cx:pt>
          <cx:pt idx="18973">879</cx:pt>
          <cx:pt idx="18974">902</cx:pt>
          <cx:pt idx="18975">573</cx:pt>
          <cx:pt idx="18976">947</cx:pt>
          <cx:pt idx="18977">668</cx:pt>
          <cx:pt idx="18978">834</cx:pt>
          <cx:pt idx="18979">658</cx:pt>
          <cx:pt idx="18980">805</cx:pt>
          <cx:pt idx="18981">916</cx:pt>
          <cx:pt idx="18982">591</cx:pt>
          <cx:pt idx="18983">1242</cx:pt>
          <cx:pt idx="18984">563</cx:pt>
          <cx:pt idx="18985">759</cx:pt>
          <cx:pt idx="18986">1094</cx:pt>
          <cx:pt idx="18987">1006</cx:pt>
          <cx:pt idx="18988">1132</cx:pt>
          <cx:pt idx="18989">977</cx:pt>
          <cx:pt idx="18990">527</cx:pt>
          <cx:pt idx="18991">1332</cx:pt>
          <cx:pt idx="18992">1926</cx:pt>
          <cx:pt idx="18993">1152</cx:pt>
          <cx:pt idx="18994">502</cx:pt>
          <cx:pt idx="18995">555</cx:pt>
          <cx:pt idx="18996">972</cx:pt>
          <cx:pt idx="18997">746</cx:pt>
          <cx:pt idx="18998">576</cx:pt>
          <cx:pt idx="18999">577</cx:pt>
          <cx:pt idx="19000">1068</cx:pt>
          <cx:pt idx="19001">784</cx:pt>
          <cx:pt idx="19002">1037</cx:pt>
          <cx:pt idx="19003">2000</cx:pt>
          <cx:pt idx="19004">1187</cx:pt>
          <cx:pt idx="19005">863</cx:pt>
          <cx:pt idx="19006">902</cx:pt>
          <cx:pt idx="19007">817</cx:pt>
          <cx:pt idx="19008">1168</cx:pt>
          <cx:pt idx="19009">1397</cx:pt>
          <cx:pt idx="19010">817</cx:pt>
          <cx:pt idx="19011">817</cx:pt>
          <cx:pt idx="19012">712</cx:pt>
          <cx:pt idx="19013">828</cx:pt>
          <cx:pt idx="19014">1188</cx:pt>
          <cx:pt idx="19015">1018</cx:pt>
          <cx:pt idx="19016">693</cx:pt>
          <cx:pt idx="19017">1328</cx:pt>
          <cx:pt idx="19018">997</cx:pt>
          <cx:pt idx="19019">576</cx:pt>
          <cx:pt idx="19020">1083</cx:pt>
          <cx:pt idx="19021">590</cx:pt>
          <cx:pt idx="19022">899</cx:pt>
          <cx:pt idx="19023">607</cx:pt>
          <cx:pt idx="19024">1188</cx:pt>
          <cx:pt idx="19025">700</cx:pt>
          <cx:pt idx="19026">680</cx:pt>
          <cx:pt idx="19027">906</cx:pt>
          <cx:pt idx="19028">803</cx:pt>
          <cx:pt idx="19029">411</cx:pt>
          <cx:pt idx="19030">829</cx:pt>
          <cx:pt idx="19031">833</cx:pt>
          <cx:pt idx="19032">1397</cx:pt>
          <cx:pt idx="19033">712</cx:pt>
          <cx:pt idx="19034">712</cx:pt>
          <cx:pt idx="19035">1286</cx:pt>
          <cx:pt idx="19036">963</cx:pt>
          <cx:pt idx="19037">671</cx:pt>
          <cx:pt idx="19038">671</cx:pt>
          <cx:pt idx="19039">713</cx:pt>
          <cx:pt idx="19040">1518</cx:pt>
          <cx:pt idx="19041">591</cx:pt>
          <cx:pt idx="19042">502</cx:pt>
          <cx:pt idx="19043">1152</cx:pt>
          <cx:pt idx="19044">1152</cx:pt>
          <cx:pt idx="19045">589</cx:pt>
          <cx:pt idx="19046">601</cx:pt>
          <cx:pt idx="19047">733</cx:pt>
          <cx:pt idx="19048">1094</cx:pt>
          <cx:pt idx="19049">972</cx:pt>
          <cx:pt idx="19050">913</cx:pt>
          <cx:pt idx="19051">1168</cx:pt>
          <cx:pt idx="19052">564</cx:pt>
          <cx:pt idx="19053">523</cx:pt>
          <cx:pt idx="19054">1100</cx:pt>
          <cx:pt idx="19055">1100</cx:pt>
          <cx:pt idx="19056">1100</cx:pt>
          <cx:pt idx="19057">700</cx:pt>
          <cx:pt idx="19058">879</cx:pt>
          <cx:pt idx="19059">679</cx:pt>
          <cx:pt idx="19060">548</cx:pt>
          <cx:pt idx="19061">680</cx:pt>
          <cx:pt idx="19062">774</cx:pt>
          <cx:pt idx="19063">829</cx:pt>
          <cx:pt idx="19064">829</cx:pt>
          <cx:pt idx="19065">1725</cx:pt>
          <cx:pt idx="19066">975</cx:pt>
          <cx:pt idx="19067">947</cx:pt>
          <cx:pt idx="19068">947</cx:pt>
          <cx:pt idx="19069">923</cx:pt>
          <cx:pt idx="19070">732</cx:pt>
          <cx:pt idx="19071">777</cx:pt>
          <cx:pt idx="19072">918</cx:pt>
          <cx:pt idx="19073">963</cx:pt>
          <cx:pt idx="19074">947</cx:pt>
          <cx:pt idx="19075">1870</cx:pt>
          <cx:pt idx="19076">1037</cx:pt>
          <cx:pt idx="19077">1424</cx:pt>
          <cx:pt idx="19078">1047</cx:pt>
          <cx:pt idx="19079">1095</cx:pt>
          <cx:pt idx="19080">840</cx:pt>
          <cx:pt idx="19081">868</cx:pt>
          <cx:pt idx="19082">1412</cx:pt>
          <cx:pt idx="19083">1055</cx:pt>
          <cx:pt idx="19084">601</cx:pt>
          <cx:pt idx="19085">921</cx:pt>
          <cx:pt idx="19086">915</cx:pt>
          <cx:pt idx="19087">1168</cx:pt>
          <cx:pt idx="19088">1168</cx:pt>
          <cx:pt idx="19089">666</cx:pt>
          <cx:pt idx="19090">666</cx:pt>
          <cx:pt idx="19091">1168</cx:pt>
          <cx:pt idx="19092">1168</cx:pt>
          <cx:pt idx="19093">769</cx:pt>
          <cx:pt idx="19094">731</cx:pt>
          <cx:pt idx="19095">1148</cx:pt>
          <cx:pt idx="19096">969</cx:pt>
          <cx:pt idx="19097">629</cx:pt>
          <cx:pt idx="19098">627</cx:pt>
          <cx:pt idx="19099">947</cx:pt>
          <cx:pt idx="19100">1010</cx:pt>
          <cx:pt idx="19101">1094</cx:pt>
          <cx:pt idx="19102">465</cx:pt>
          <cx:pt idx="19103">898</cx:pt>
          <cx:pt idx="19104">898</cx:pt>
          <cx:pt idx="19105">1258</cx:pt>
          <cx:pt idx="19106">1094</cx:pt>
          <cx:pt idx="19107">636</cx:pt>
          <cx:pt idx="19108">840</cx:pt>
          <cx:pt idx="19109">825</cx:pt>
          <cx:pt idx="19110">1342</cx:pt>
          <cx:pt idx="19111">902</cx:pt>
          <cx:pt idx="19112">772</cx:pt>
          <cx:pt idx="19113">854</cx:pt>
          <cx:pt idx="19114">1177</cx:pt>
          <cx:pt idx="19115">1136</cx:pt>
          <cx:pt idx="19116">885</cx:pt>
          <cx:pt idx="19117">1068</cx:pt>
          <cx:pt idx="19118">874</cx:pt>
          <cx:pt idx="19119">2165</cx:pt>
          <cx:pt idx="19120">732</cx:pt>
          <cx:pt idx="19121">1294</cx:pt>
          <cx:pt idx="19122">995</cx:pt>
          <cx:pt idx="19123">800</cx:pt>
          <cx:pt idx="19124">1058</cx:pt>
          <cx:pt idx="19125">920</cx:pt>
          <cx:pt idx="19126">752</cx:pt>
          <cx:pt idx="19127">965</cx:pt>
          <cx:pt idx="19128">1707</cx:pt>
          <cx:pt idx="19129">700</cx:pt>
          <cx:pt idx="19130">963</cx:pt>
          <cx:pt idx="19131">483</cx:pt>
          <cx:pt idx="19132">1168</cx:pt>
          <cx:pt idx="19133">591</cx:pt>
          <cx:pt idx="19134">952</cx:pt>
          <cx:pt idx="19135">740</cx:pt>
          <cx:pt idx="19136">1132</cx:pt>
          <cx:pt idx="19137">516</cx:pt>
          <cx:pt idx="19138">680</cx:pt>
          <cx:pt idx="19139">788</cx:pt>
          <cx:pt idx="19140">1087</cx:pt>
          <cx:pt idx="19141">686</cx:pt>
          <cx:pt idx="19142">1087</cx:pt>
          <cx:pt idx="19143">788</cx:pt>
          <cx:pt idx="19144">825</cx:pt>
          <cx:pt idx="19145">798</cx:pt>
          <cx:pt idx="19146">1328</cx:pt>
          <cx:pt idx="19147">760</cx:pt>
          <cx:pt idx="19148">680</cx:pt>
          <cx:pt idx="19149">1132</cx:pt>
          <cx:pt idx="19150">874</cx:pt>
          <cx:pt idx="19151">698</cx:pt>
          <cx:pt idx="19152">733</cx:pt>
          <cx:pt idx="19153">733</cx:pt>
          <cx:pt idx="19154">914</cx:pt>
          <cx:pt idx="19155">914</cx:pt>
          <cx:pt idx="19156">1006</cx:pt>
          <cx:pt idx="19157">813</cx:pt>
          <cx:pt idx="19158">1187</cx:pt>
          <cx:pt idx="19159">1042</cx:pt>
          <cx:pt idx="19160">1266</cx:pt>
          <cx:pt idx="19161">1266</cx:pt>
          <cx:pt idx="19162">1382</cx:pt>
          <cx:pt idx="19163">732</cx:pt>
          <cx:pt idx="19164">972</cx:pt>
          <cx:pt idx="19165">668</cx:pt>
          <cx:pt idx="19166">527</cx:pt>
          <cx:pt idx="19167">679</cx:pt>
          <cx:pt idx="19168">600</cx:pt>
          <cx:pt idx="19169">679</cx:pt>
          <cx:pt idx="19170">769</cx:pt>
          <cx:pt idx="19171">2068</cx:pt>
          <cx:pt idx="19172">402</cx:pt>
          <cx:pt idx="19173">517</cx:pt>
          <cx:pt idx="19174">631</cx:pt>
          <cx:pt idx="19175">774</cx:pt>
          <cx:pt idx="19176">671</cx:pt>
          <cx:pt idx="19177">744</cx:pt>
          <cx:pt idx="19178">696</cx:pt>
          <cx:pt idx="19179">699</cx:pt>
          <cx:pt idx="19180">921</cx:pt>
          <cx:pt idx="19181">1132</cx:pt>
          <cx:pt idx="19182">516</cx:pt>
          <cx:pt idx="19183">834</cx:pt>
          <cx:pt idx="19184">917</cx:pt>
          <cx:pt idx="19185">683</cx:pt>
          <cx:pt idx="19186">622</cx:pt>
          <cx:pt idx="19187">694</cx:pt>
          <cx:pt idx="19188">862</cx:pt>
          <cx:pt idx="19189">694</cx:pt>
          <cx:pt idx="19190">1035</cx:pt>
          <cx:pt idx="19191">963</cx:pt>
          <cx:pt idx="19192">521</cx:pt>
          <cx:pt idx="19193">854</cx:pt>
          <cx:pt idx="19194">863</cx:pt>
          <cx:pt idx="19195">854</cx:pt>
          <cx:pt idx="19196">519</cx:pt>
          <cx:pt idx="19197">681</cx:pt>
          <cx:pt idx="19198">601</cx:pt>
          <cx:pt idx="19199">657</cx:pt>
          <cx:pt idx="19200">874</cx:pt>
          <cx:pt idx="19201">622</cx:pt>
          <cx:pt idx="19202">716</cx:pt>
          <cx:pt idx="19203">834</cx:pt>
          <cx:pt idx="19204">1510</cx:pt>
          <cx:pt idx="19205">997</cx:pt>
          <cx:pt idx="19206">569</cx:pt>
          <cx:pt idx="19207">825</cx:pt>
          <cx:pt idx="19208">1132</cx:pt>
          <cx:pt idx="19209">983</cx:pt>
          <cx:pt idx="19210">716</cx:pt>
          <cx:pt idx="19211">1384</cx:pt>
          <cx:pt idx="19212">1398</cx:pt>
          <cx:pt idx="19213">494</cx:pt>
          <cx:pt idx="19214">663</cx:pt>
          <cx:pt idx="19215">663</cx:pt>
          <cx:pt idx="19216">903</cx:pt>
          <cx:pt idx="19217">531</cx:pt>
          <cx:pt idx="19218">509</cx:pt>
          <cx:pt idx="19219">509</cx:pt>
          <cx:pt idx="19220">1020</cx:pt>
          <cx:pt idx="19221">943</cx:pt>
          <cx:pt idx="19222">1168</cx:pt>
          <cx:pt idx="19223">531</cx:pt>
          <cx:pt idx="19224">1261</cx:pt>
          <cx:pt idx="19225">823</cx:pt>
          <cx:pt idx="19226">1173</cx:pt>
          <cx:pt idx="19227">947</cx:pt>
          <cx:pt idx="19228">919</cx:pt>
          <cx:pt idx="19229">947</cx:pt>
          <cx:pt idx="19230">668</cx:pt>
          <cx:pt idx="19231">680</cx:pt>
          <cx:pt idx="19232">484</cx:pt>
          <cx:pt idx="19233">788</cx:pt>
          <cx:pt idx="19234">788</cx:pt>
          <cx:pt idx="19235">1020</cx:pt>
          <cx:pt idx="19236">1094</cx:pt>
          <cx:pt idx="19237">1235</cx:pt>
          <cx:pt idx="19238">733</cx:pt>
          <cx:pt idx="19239">1409</cx:pt>
          <cx:pt idx="19240">694</cx:pt>
          <cx:pt idx="19241">997</cx:pt>
          <cx:pt idx="19242">712</cx:pt>
          <cx:pt idx="19243">836</cx:pt>
          <cx:pt idx="19244">913</cx:pt>
          <cx:pt idx="19245">548</cx:pt>
          <cx:pt idx="19246">438</cx:pt>
          <cx:pt idx="19247">497</cx:pt>
          <cx:pt idx="19248">969</cx:pt>
          <cx:pt idx="19249">932</cx:pt>
          <cx:pt idx="19250">786</cx:pt>
          <cx:pt idx="19251">932</cx:pt>
          <cx:pt idx="19252">680</cx:pt>
          <cx:pt idx="19253">823</cx:pt>
          <cx:pt idx="19254">1159</cx:pt>
          <cx:pt idx="19255">1055</cx:pt>
          <cx:pt idx="19256">654</cx:pt>
          <cx:pt idx="19257">657</cx:pt>
          <cx:pt idx="19258">1068</cx:pt>
          <cx:pt idx="19259">1055</cx:pt>
          <cx:pt idx="19260">1055</cx:pt>
          <cx:pt idx="19261">972</cx:pt>
          <cx:pt idx="19262">1268</cx:pt>
          <cx:pt idx="19263">862</cx:pt>
          <cx:pt idx="19264">965</cx:pt>
          <cx:pt idx="19265">1238</cx:pt>
          <cx:pt idx="19266">1537</cx:pt>
          <cx:pt idx="19267">998</cx:pt>
          <cx:pt idx="19268">614</cx:pt>
          <cx:pt idx="19269">1317</cx:pt>
          <cx:pt idx="19270">1036</cx:pt>
          <cx:pt idx="19271">972</cx:pt>
          <cx:pt idx="19272">620</cx:pt>
          <cx:pt idx="19273">921</cx:pt>
          <cx:pt idx="19274">824</cx:pt>
          <cx:pt idx="19275">785</cx:pt>
          <cx:pt idx="19276">594</cx:pt>
          <cx:pt idx="19277">947</cx:pt>
          <cx:pt idx="19278">1118</cx:pt>
          <cx:pt idx="19279">683</cx:pt>
          <cx:pt idx="19280">683</cx:pt>
          <cx:pt idx="19281">879</cx:pt>
          <cx:pt idx="19282">654</cx:pt>
          <cx:pt idx="19283">904</cx:pt>
          <cx:pt idx="19284">505</cx:pt>
          <cx:pt idx="19285">636</cx:pt>
          <cx:pt idx="19286">671</cx:pt>
          <cx:pt idx="19287">829</cx:pt>
          <cx:pt idx="19288">854</cx:pt>
          <cx:pt idx="19289">823</cx:pt>
          <cx:pt idx="19290">1068</cx:pt>
          <cx:pt idx="19291">671</cx:pt>
          <cx:pt idx="19292">484</cx:pt>
          <cx:pt idx="19293">680</cx:pt>
          <cx:pt idx="19294">904</cx:pt>
          <cx:pt idx="19295">904</cx:pt>
          <cx:pt idx="19296">505</cx:pt>
          <cx:pt idx="19297">622</cx:pt>
          <cx:pt idx="19298">794</cx:pt>
          <cx:pt idx="19299">546</cx:pt>
          <cx:pt idx="19300">1031</cx:pt>
          <cx:pt idx="19301">623</cx:pt>
          <cx:pt idx="19302">863</cx:pt>
          <cx:pt idx="19303">879</cx:pt>
          <cx:pt idx="19304">1070</cx:pt>
          <cx:pt idx="19305">1223</cx:pt>
          <cx:pt idx="19306">1436</cx:pt>
          <cx:pt idx="19307">989</cx:pt>
          <cx:pt idx="19308">691</cx:pt>
          <cx:pt idx="19309">874</cx:pt>
          <cx:pt idx="19310">874</cx:pt>
          <cx:pt idx="19311">679</cx:pt>
          <cx:pt idx="19312">797</cx:pt>
          <cx:pt idx="19313">839</cx:pt>
          <cx:pt idx="19314">779</cx:pt>
          <cx:pt idx="19315">678</cx:pt>
          <cx:pt idx="19316">702</cx:pt>
          <cx:pt idx="19317">806</cx:pt>
          <cx:pt idx="19318">716</cx:pt>
          <cx:pt idx="19319">972</cx:pt>
          <cx:pt idx="19320">574</cx:pt>
          <cx:pt idx="19321">1510</cx:pt>
          <cx:pt idx="19322">1124</cx:pt>
          <cx:pt idx="19323">846</cx:pt>
          <cx:pt idx="19324">879</cx:pt>
          <cx:pt idx="19325">963</cx:pt>
          <cx:pt idx="19326">963</cx:pt>
          <cx:pt idx="19327">711</cx:pt>
          <cx:pt idx="19328">546</cx:pt>
          <cx:pt idx="19329">921</cx:pt>
          <cx:pt idx="19330">813</cx:pt>
          <cx:pt idx="19331">874</cx:pt>
          <cx:pt idx="19332">678</cx:pt>
          <cx:pt idx="19333">983</cx:pt>
          <cx:pt idx="19334">734</cx:pt>
          <cx:pt idx="19335">966</cx:pt>
          <cx:pt idx="19336">610</cx:pt>
          <cx:pt idx="19337">657</cx:pt>
          <cx:pt idx="19338">657</cx:pt>
          <cx:pt idx="19339">1457</cx:pt>
          <cx:pt idx="19340">1317</cx:pt>
          <cx:pt idx="19341">772</cx:pt>
          <cx:pt idx="19342">623</cx:pt>
          <cx:pt idx="19343">808</cx:pt>
          <cx:pt idx="19344">829</cx:pt>
          <cx:pt idx="19345">947</cx:pt>
          <cx:pt idx="19346">712</cx:pt>
          <cx:pt idx="19347">972</cx:pt>
          <cx:pt idx="19348">1923</cx:pt>
          <cx:pt idx="19349">972</cx:pt>
          <cx:pt idx="19350">640</cx:pt>
          <cx:pt idx="19351">1527</cx:pt>
          <cx:pt idx="19352">651</cx:pt>
          <cx:pt idx="19353">1047</cx:pt>
          <cx:pt idx="19354">497</cx:pt>
          <cx:pt idx="19355">959</cx:pt>
          <cx:pt idx="19356">773</cx:pt>
          <cx:pt idx="19357">676</cx:pt>
          <cx:pt idx="19358">906</cx:pt>
          <cx:pt idx="19359">773</cx:pt>
          <cx:pt idx="19360">923</cx:pt>
          <cx:pt idx="19361">1364</cx:pt>
          <cx:pt idx="19362">966</cx:pt>
          <cx:pt idx="19363">918</cx:pt>
          <cx:pt idx="19364">834</cx:pt>
          <cx:pt idx="19365">805</cx:pt>
          <cx:pt idx="19366">805</cx:pt>
          <cx:pt idx="19367">505</cx:pt>
          <cx:pt idx="19368">631</cx:pt>
          <cx:pt idx="19369">1242</cx:pt>
          <cx:pt idx="19370">1159</cx:pt>
          <cx:pt idx="19371">773</cx:pt>
          <cx:pt idx="19372">548</cx:pt>
          <cx:pt idx="19373">913</cx:pt>
          <cx:pt idx="19374">2000</cx:pt>
          <cx:pt idx="19375">746</cx:pt>
          <cx:pt idx="19376">1190</cx:pt>
          <cx:pt idx="19377">1190</cx:pt>
          <cx:pt idx="19378">693</cx:pt>
          <cx:pt idx="19379">693</cx:pt>
          <cx:pt idx="19380">987</cx:pt>
          <cx:pt idx="19381">1453</cx:pt>
          <cx:pt idx="19382">779</cx:pt>
          <cx:pt idx="19383">1384</cx:pt>
          <cx:pt idx="19384">827</cx:pt>
          <cx:pt idx="19385">1234</cx:pt>
          <cx:pt idx="19386">773</cx:pt>
          <cx:pt idx="19387">906</cx:pt>
          <cx:pt idx="19388">803</cx:pt>
          <cx:pt idx="19389">1100</cx:pt>
          <cx:pt idx="19390">947</cx:pt>
          <cx:pt idx="19391">803</cx:pt>
          <cx:pt idx="19392">1100</cx:pt>
          <cx:pt idx="19393">1436</cx:pt>
          <cx:pt idx="19394">975</cx:pt>
          <cx:pt idx="19395">1183</cx:pt>
          <cx:pt idx="19396">631</cx:pt>
          <cx:pt idx="19397">913</cx:pt>
          <cx:pt idx="19398">1771</cx:pt>
          <cx:pt idx="19399">1147</cx:pt>
          <cx:pt idx="19400">963</cx:pt>
          <cx:pt idx="19401">801</cx:pt>
          <cx:pt idx="19402">666</cx:pt>
          <cx:pt idx="19403">666</cx:pt>
          <cx:pt idx="19404">666</cx:pt>
          <cx:pt idx="19405">913</cx:pt>
          <cx:pt idx="19406">913</cx:pt>
          <cx:pt idx="19407">823</cx:pt>
          <cx:pt idx="19408">1052</cx:pt>
          <cx:pt idx="19409">838</cx:pt>
          <cx:pt idx="19410">874</cx:pt>
          <cx:pt idx="19411">834</cx:pt>
          <cx:pt idx="19412">834</cx:pt>
          <cx:pt idx="19413">1140</cx:pt>
          <cx:pt idx="19414">846</cx:pt>
          <cx:pt idx="19415">846</cx:pt>
          <cx:pt idx="19416">885</cx:pt>
          <cx:pt idx="19417">816</cx:pt>
          <cx:pt idx="19418">779</cx:pt>
          <cx:pt idx="19419">1328</cx:pt>
          <cx:pt idx="19420">1234</cx:pt>
          <cx:pt idx="19421">912</cx:pt>
          <cx:pt idx="19422">1672</cx:pt>
          <cx:pt idx="19423">733</cx:pt>
          <cx:pt idx="19424">1644</cx:pt>
          <cx:pt idx="19425">1095</cx:pt>
          <cx:pt idx="19426">685</cx:pt>
          <cx:pt idx="19427">579</cx:pt>
          <cx:pt idx="19428">984</cx:pt>
          <cx:pt idx="19429">2000</cx:pt>
          <cx:pt idx="19430">853</cx:pt>
          <cx:pt idx="19431">863</cx:pt>
          <cx:pt idx="19432">1313</cx:pt>
          <cx:pt idx="19433">1107</cx:pt>
          <cx:pt idx="19434">1234</cx:pt>
          <cx:pt idx="19435">773</cx:pt>
          <cx:pt idx="19436">713</cx:pt>
          <cx:pt idx="19437">713</cx:pt>
          <cx:pt idx="19438">1725</cx:pt>
          <cx:pt idx="19439">863</cx:pt>
          <cx:pt idx="19440">969</cx:pt>
          <cx:pt idx="19441">969</cx:pt>
          <cx:pt idx="19442">902</cx:pt>
          <cx:pt idx="19443">1035</cx:pt>
          <cx:pt idx="19444">1011</cx:pt>
          <cx:pt idx="19445">963</cx:pt>
          <cx:pt idx="19446">879</cx:pt>
          <cx:pt idx="19447">1124</cx:pt>
          <cx:pt idx="19448">972</cx:pt>
          <cx:pt idx="19449">1419</cx:pt>
          <cx:pt idx="19450">1124</cx:pt>
          <cx:pt idx="19451">913</cx:pt>
          <cx:pt idx="19452">1367</cx:pt>
          <cx:pt idx="19453">823</cx:pt>
          <cx:pt idx="19454">577</cx:pt>
          <cx:pt idx="19455">1042</cx:pt>
          <cx:pt idx="19456">709</cx:pt>
          <cx:pt idx="19457">1235</cx:pt>
          <cx:pt idx="19458">863</cx:pt>
          <cx:pt idx="19459">1436</cx:pt>
          <cx:pt idx="19460">704</cx:pt>
          <cx:pt idx="19461">1072</cx:pt>
          <cx:pt idx="19462">984</cx:pt>
          <cx:pt idx="19463">1361</cx:pt>
          <cx:pt idx="19464">752</cx:pt>
          <cx:pt idx="19465">682</cx:pt>
          <cx:pt idx="19466">928</cx:pt>
          <cx:pt idx="19467">1621</cx:pt>
          <cx:pt idx="19468">601</cx:pt>
          <cx:pt idx="19469">995</cx:pt>
          <cx:pt idx="19470">616</cx:pt>
          <cx:pt idx="19471">963</cx:pt>
          <cx:pt idx="19472">581</cx:pt>
          <cx:pt idx="19473">1472</cx:pt>
          <cx:pt idx="19474">1613</cx:pt>
          <cx:pt idx="19475">1242</cx:pt>
          <cx:pt idx="19476">863</cx:pt>
          <cx:pt idx="19477">569</cx:pt>
          <cx:pt idx="19478">679</cx:pt>
          <cx:pt idx="19479">1068</cx:pt>
          <cx:pt idx="19480">913</cx:pt>
          <cx:pt idx="19481">574</cx:pt>
          <cx:pt idx="19482">1124</cx:pt>
          <cx:pt idx="19483">885</cx:pt>
          <cx:pt idx="19484">1187</cx:pt>
          <cx:pt idx="19485">913</cx:pt>
          <cx:pt idx="19486">746</cx:pt>
          <cx:pt idx="19487">1322</cx:pt>
          <cx:pt idx="19488">897</cx:pt>
          <cx:pt idx="19489">829</cx:pt>
          <cx:pt idx="19490">1204</cx:pt>
          <cx:pt idx="19491">1087</cx:pt>
          <cx:pt idx="19492">898</cx:pt>
          <cx:pt idx="19493">752</cx:pt>
          <cx:pt idx="19494">2300</cx:pt>
          <cx:pt idx="19495">891</cx:pt>
          <cx:pt idx="19496">817</cx:pt>
          <cx:pt idx="19497">1035</cx:pt>
          <cx:pt idx="19498">698</cx:pt>
          <cx:pt idx="19499">803</cx:pt>
          <cx:pt idx="19500">906</cx:pt>
          <cx:pt idx="19501">1266</cx:pt>
          <cx:pt idx="19502">921</cx:pt>
          <cx:pt idx="19503">825</cx:pt>
          <cx:pt idx="19504">823</cx:pt>
          <cx:pt idx="19505">823</cx:pt>
          <cx:pt idx="19506">1164</cx:pt>
          <cx:pt idx="19507">1018</cx:pt>
          <cx:pt idx="19508">1251</cx:pt>
          <cx:pt idx="19509">1074</cx:pt>
          <cx:pt idx="19510">752</cx:pt>
          <cx:pt idx="19511">825</cx:pt>
          <cx:pt idx="19512">1752</cx:pt>
          <cx:pt idx="19513">913</cx:pt>
          <cx:pt idx="19514">601</cx:pt>
          <cx:pt idx="19515">1095</cx:pt>
          <cx:pt idx="19516">1234</cx:pt>
          <cx:pt idx="19517">741</cx:pt>
          <cx:pt idx="19518">868</cx:pt>
          <cx:pt idx="19519">1183</cx:pt>
          <cx:pt idx="19520">1183</cx:pt>
          <cx:pt idx="19521">857</cx:pt>
          <cx:pt idx="19522">784</cx:pt>
          <cx:pt idx="19523">900</cx:pt>
          <cx:pt idx="19524">2361</cx:pt>
          <cx:pt idx="19525">817</cx:pt>
          <cx:pt idx="19526">1168</cx:pt>
          <cx:pt idx="19527">1409</cx:pt>
          <cx:pt idx="19528">2055</cx:pt>
          <cx:pt idx="19529">2600</cx:pt>
          <cx:pt idx="19530">998</cx:pt>
          <cx:pt idx="19531">1322</cx:pt>
          <cx:pt idx="19532">1322</cx:pt>
          <cx:pt idx="19533">682</cx:pt>
          <cx:pt idx="19534">928</cx:pt>
          <cx:pt idx="19535">1386</cx:pt>
          <cx:pt idx="19536">913</cx:pt>
          <cx:pt idx="19537">716</cx:pt>
          <cx:pt idx="19538">947</cx:pt>
          <cx:pt idx="19539">913</cx:pt>
          <cx:pt idx="19540">972</cx:pt>
          <cx:pt idx="19541">984</cx:pt>
          <cx:pt idx="19542">1398</cx:pt>
          <cx:pt idx="19543">1420</cx:pt>
          <cx:pt idx="19544">904</cx:pt>
          <cx:pt idx="19545">906</cx:pt>
          <cx:pt idx="19546">904</cx:pt>
          <cx:pt idx="19547">713</cx:pt>
          <cx:pt idx="19548">913</cx:pt>
          <cx:pt idx="19549">838</cx:pt>
          <cx:pt idx="19550">1144</cx:pt>
          <cx:pt idx="19551">1328</cx:pt>
          <cx:pt idx="19552">666</cx:pt>
          <cx:pt idx="19553">830</cx:pt>
          <cx:pt idx="19554">733</cx:pt>
          <cx:pt idx="19555">1510</cx:pt>
          <cx:pt idx="19556">928</cx:pt>
          <cx:pt idx="19557">2000</cx:pt>
          <cx:pt idx="19558">1333</cx:pt>
          <cx:pt idx="19559">1234</cx:pt>
          <cx:pt idx="19560">2080</cx:pt>
          <cx:pt idx="19561">1725</cx:pt>
          <cx:pt idx="19562">834</cx:pt>
          <cx:pt idx="19563">1204</cx:pt>
          <cx:pt idx="19564">913</cx:pt>
          <cx:pt idx="19565">1510</cx:pt>
          <cx:pt idx="19566">1190</cx:pt>
          <cx:pt idx="19567">677</cx:pt>
          <cx:pt idx="19568">998</cx:pt>
          <cx:pt idx="19569">1098</cx:pt>
          <cx:pt idx="19570">829</cx:pt>
          <cx:pt idx="19571">887</cx:pt>
          <cx:pt idx="19572">1204</cx:pt>
          <cx:pt idx="19573">834</cx:pt>
          <cx:pt idx="19574">1456</cx:pt>
          <cx:pt idx="19575">898</cx:pt>
          <cx:pt idx="19576">805</cx:pt>
          <cx:pt idx="19577">1527</cx:pt>
          <cx:pt idx="19578">733</cx:pt>
          <cx:pt idx="19579">698</cx:pt>
          <cx:pt idx="19580">1100</cx:pt>
          <cx:pt idx="19581">1266</cx:pt>
          <cx:pt idx="19582">1456</cx:pt>
          <cx:pt idx="19583">1251</cx:pt>
          <cx:pt idx="19584">1190</cx:pt>
          <cx:pt idx="19585">1527</cx:pt>
          <cx:pt idx="19586">1147</cx:pt>
          <cx:pt idx="19587">928</cx:pt>
          <cx:pt idx="19588">1420</cx:pt>
          <cx:pt idx="19589">1190</cx:pt>
          <cx:pt idx="19590">1367</cx:pt>
          <cx:pt idx="19591">1457</cx:pt>
          <cx:pt idx="19592">1124</cx:pt>
          <cx:pt idx="19593">928</cx:pt>
          <cx:pt idx="19594">947</cx:pt>
          <cx:pt idx="19595">838</cx:pt>
          <cx:pt idx="19596">597</cx:pt>
          <cx:pt idx="19597">829</cx:pt>
          <cx:pt idx="19598">1436</cx:pt>
          <cx:pt idx="19599">2490</cx:pt>
          <cx:pt idx="19600">1204</cx:pt>
          <cx:pt idx="19601">900</cx:pt>
          <cx:pt idx="19602">1124</cx:pt>
          <cx:pt idx="19603">1400</cx:pt>
          <cx:pt idx="19604">677</cx:pt>
          <cx:pt idx="19605">1100</cx:pt>
          <cx:pt idx="19606">1870</cx:pt>
          <cx:pt idx="19607">713</cx:pt>
          <cx:pt idx="19608">868</cx:pt>
          <cx:pt idx="19609">1168</cx:pt>
          <cx:pt idx="19610">1035</cx:pt>
          <cx:pt idx="19611">1074</cx:pt>
          <cx:pt idx="19612">806</cx:pt>
          <cx:pt idx="19613">806</cx:pt>
          <cx:pt idx="19614">1058</cx:pt>
          <cx:pt idx="19615">790</cx:pt>
          <cx:pt idx="19616">900</cx:pt>
          <cx:pt idx="19617">1328</cx:pt>
          <cx:pt idx="19618">1725</cx:pt>
          <cx:pt idx="19619">2080</cx:pt>
          <cx:pt idx="19620">1168</cx:pt>
          <cx:pt idx="19621">1644</cx:pt>
          <cx:pt idx="19622">998</cx:pt>
          <cx:pt idx="19623">1644</cx:pt>
          <cx:pt idx="19624">1094</cx:pt>
          <cx:pt idx="19625">2165</cx:pt>
          <cx:pt idx="19626">709</cx:pt>
          <cx:pt idx="19627">2172</cx:pt>
          <cx:pt idx="19628">669</cx:pt>
          <cx:pt idx="19629">1100</cx:pt>
          <cx:pt idx="19630">698</cx:pt>
          <cx:pt idx="19631">972</cx:pt>
          <cx:pt idx="19632">1074</cx:pt>
          <cx:pt idx="19633">995</cx:pt>
          <cx:pt idx="19634">597</cx:pt>
          <cx:pt idx="19635">928</cx:pt>
          <cx:pt idx="19636">929</cx:pt>
          <cx:pt idx="19637">1124</cx:pt>
          <cx:pt idx="19638">1380</cx:pt>
          <cx:pt idx="19639">1124</cx:pt>
          <cx:pt idx="19640">1034</cx:pt>
          <cx:pt idx="19641">1270</cx:pt>
          <cx:pt idx="19642">698</cx:pt>
          <cx:pt idx="19643">2293</cx:pt>
          <cx:pt idx="19644">863</cx:pt>
          <cx:pt idx="19645">1035</cx:pt>
          <cx:pt idx="19646">1118</cx:pt>
          <cx:pt idx="19647">1168</cx:pt>
          <cx:pt idx="19648">900</cx:pt>
          <cx:pt idx="19649">733</cx:pt>
          <cx:pt idx="19650">1386</cx:pt>
          <cx:pt idx="19651">995</cx:pt>
          <cx:pt idx="19652">995</cx:pt>
          <cx:pt idx="19653">1035</cx:pt>
          <cx:pt idx="19654">713</cx:pt>
          <cx:pt idx="19655">863</cx:pt>
          <cx:pt idx="19656">1510</cx:pt>
          <cx:pt idx="19657">1168</cx:pt>
          <cx:pt idx="19658">713</cx:pt>
          <cx:pt idx="19659">2088</cx:pt>
          <cx:pt idx="19660">863</cx:pt>
          <cx:pt idx="19661">713</cx:pt>
          <cx:pt idx="19662">1190</cx:pt>
          <cx:pt idx="19663">1232</cx:pt>
          <cx:pt idx="19664">863</cx:pt>
          <cx:pt idx="19665">1147</cx:pt>
          <cx:pt idx="19666">921</cx:pt>
          <cx:pt idx="19667">671</cx:pt>
          <cx:pt idx="19668">1412</cx:pt>
          <cx:pt idx="19669">666</cx:pt>
          <cx:pt idx="19670">1118</cx:pt>
          <cx:pt idx="19671">995</cx:pt>
          <cx:pt idx="19672">834</cx:pt>
          <cx:pt idx="19673">1504</cx:pt>
          <cx:pt idx="19674">834</cx:pt>
          <cx:pt idx="19675">1504</cx:pt>
          <cx:pt idx="19676">834</cx:pt>
          <cx:pt idx="19677">671</cx:pt>
          <cx:pt idx="19678">680</cx:pt>
          <cx:pt idx="19679">623</cx:pt>
          <cx:pt idx="19680">657</cx:pt>
          <cx:pt idx="19681">680</cx:pt>
          <cx:pt idx="19682">516</cx:pt>
          <cx:pt idx="19683">746</cx:pt>
          <cx:pt idx="19684">631</cx:pt>
          <cx:pt idx="19685">679</cx:pt>
          <cx:pt idx="19686">712</cx:pt>
          <cx:pt idx="19687">527</cx:pt>
          <cx:pt idx="19688">698</cx:pt>
          <cx:pt idx="19689">951</cx:pt>
          <cx:pt idx="19690">752</cx:pt>
          <cx:pt idx="19691">769</cx:pt>
          <cx:pt idx="19692">1272</cx:pt>
          <cx:pt idx="19693">904</cx:pt>
          <cx:pt idx="19694">531</cx:pt>
          <cx:pt idx="19695">840</cx:pt>
          <cx:pt idx="19696">436</cx:pt>
          <cx:pt idx="19697">752</cx:pt>
          <cx:pt idx="19698">610</cx:pt>
          <cx:pt idx="19699">661</cx:pt>
          <cx:pt idx="19700">516</cx:pt>
          <cx:pt idx="19701">529</cx:pt>
          <cx:pt idx="19702">1419</cx:pt>
          <cx:pt idx="19703">610</cx:pt>
          <cx:pt idx="19704">527</cx:pt>
          <cx:pt idx="19705">823</cx:pt>
          <cx:pt idx="19706">456</cx:pt>
          <cx:pt idx="19707">679</cx:pt>
          <cx:pt idx="19708">607</cx:pt>
          <cx:pt idx="19709">516</cx:pt>
          <cx:pt idx="19710">863</cx:pt>
          <cx:pt idx="19711">516</cx:pt>
          <cx:pt idx="19712">576</cx:pt>
          <cx:pt idx="19713">527</cx:pt>
          <cx:pt idx="19714">1017</cx:pt>
          <cx:pt idx="19715">1672</cx:pt>
          <cx:pt idx="19716">1124</cx:pt>
          <cx:pt idx="19717">1816</cx:pt>
          <cx:pt idx="19718">1124</cx:pt>
          <cx:pt idx="19719">1124</cx:pt>
          <cx:pt idx="19720">806</cx:pt>
          <cx:pt idx="19721">1124</cx:pt>
          <cx:pt idx="19722">746</cx:pt>
          <cx:pt idx="19723">900</cx:pt>
          <cx:pt idx="19724">1100</cx:pt>
          <cx:pt idx="19725">1100</cx:pt>
          <cx:pt idx="19726">1100</cx:pt>
          <cx:pt idx="19727">900</cx:pt>
          <cx:pt idx="19728">1124</cx:pt>
          <cx:pt idx="19729">900</cx:pt>
          <cx:pt idx="19730">1266</cx:pt>
          <cx:pt idx="19731">1100</cx:pt>
          <cx:pt idx="19732">1100</cx:pt>
          <cx:pt idx="19733">746</cx:pt>
          <cx:pt idx="19734">1100</cx:pt>
          <cx:pt idx="19735">1100</cx:pt>
          <cx:pt idx="19736">900</cx:pt>
          <cx:pt idx="19737">1100</cx:pt>
          <cx:pt idx="19738">1100</cx:pt>
          <cx:pt idx="19739">1266</cx:pt>
          <cx:pt idx="19740">1124</cx:pt>
          <cx:pt idx="19741">1124</cx:pt>
          <cx:pt idx="19742">1266</cx:pt>
          <cx:pt idx="19743">1266</cx:pt>
          <cx:pt idx="19744">1124</cx:pt>
          <cx:pt idx="19745">746</cx:pt>
          <cx:pt idx="19746">1124</cx:pt>
          <cx:pt idx="19747">1266</cx:pt>
          <cx:pt idx="19748">1100</cx:pt>
          <cx:pt idx="19749">900</cx:pt>
          <cx:pt idx="19750">1124</cx:pt>
          <cx:pt idx="19751">1124</cx:pt>
          <cx:pt idx="19752">1100</cx:pt>
          <cx:pt idx="19753">1100</cx:pt>
          <cx:pt idx="19754">1100</cx:pt>
          <cx:pt idx="19755">1510</cx:pt>
          <cx:pt idx="19756">900</cx:pt>
          <cx:pt idx="19757">1124</cx:pt>
          <cx:pt idx="19758">1124</cx:pt>
          <cx:pt idx="19759">1124</cx:pt>
          <cx:pt idx="19760">1100</cx:pt>
          <cx:pt idx="19761">1124</cx:pt>
          <cx:pt idx="19762">1124</cx:pt>
          <cx:pt idx="19763">1100</cx:pt>
          <cx:pt idx="19764">1100</cx:pt>
          <cx:pt idx="19765">1100</cx:pt>
          <cx:pt idx="19766">1124</cx:pt>
          <cx:pt idx="19767">1510</cx:pt>
          <cx:pt idx="19768">1124</cx:pt>
          <cx:pt idx="19769">1510</cx:pt>
          <cx:pt idx="19770">803</cx:pt>
          <cx:pt idx="19771">906</cx:pt>
          <cx:pt idx="19772">906</cx:pt>
          <cx:pt idx="19773">1510</cx:pt>
          <cx:pt idx="19774">1510</cx:pt>
          <cx:pt idx="19775">1510</cx:pt>
          <cx:pt idx="19776">803</cx:pt>
          <cx:pt idx="19777">1816</cx:pt>
          <cx:pt idx="19778">1816</cx:pt>
          <cx:pt idx="19779">1124</cx:pt>
          <cx:pt idx="19780">1816</cx:pt>
          <cx:pt idx="19781">1816</cx:pt>
          <cx:pt idx="19782">906</cx:pt>
          <cx:pt idx="19783">1510</cx:pt>
          <cx:pt idx="19784">803</cx:pt>
          <cx:pt idx="19785">900</cx:pt>
          <cx:pt idx="19786">1510</cx:pt>
          <cx:pt idx="19787">803</cx:pt>
          <cx:pt idx="19788">900</cx:pt>
          <cx:pt idx="19789">1124</cx:pt>
          <cx:pt idx="19790">965</cx:pt>
          <cx:pt idx="19791">1100</cx:pt>
          <cx:pt idx="19792">1124</cx:pt>
          <cx:pt idx="19793">1124</cx:pt>
          <cx:pt idx="19794">1816</cx:pt>
          <cx:pt idx="19795">965</cx:pt>
          <cx:pt idx="19796">995</cx:pt>
          <cx:pt idx="19797">906</cx:pt>
          <cx:pt idx="19798">906</cx:pt>
          <cx:pt idx="19799">906</cx:pt>
          <cx:pt idx="19800">1124</cx:pt>
          <cx:pt idx="19801">900</cx:pt>
          <cx:pt idx="19802">987</cx:pt>
          <cx:pt idx="19803">1017</cx:pt>
          <cx:pt idx="19804">1017</cx:pt>
          <cx:pt idx="19805">1100</cx:pt>
          <cx:pt idx="19806">906</cx:pt>
          <cx:pt idx="19807">1100</cx:pt>
          <cx:pt idx="19808">900</cx:pt>
          <cx:pt idx="19809">987</cx:pt>
          <cx:pt idx="19810">906</cx:pt>
          <cx:pt idx="19811">900</cx:pt>
          <cx:pt idx="19812">1017</cx:pt>
          <cx:pt idx="19813">900</cx:pt>
          <cx:pt idx="19814">900</cx:pt>
          <cx:pt idx="19815">670</cx:pt>
          <cx:pt idx="19816">1100</cx:pt>
          <cx:pt idx="19817">900</cx:pt>
          <cx:pt idx="19818">670</cx:pt>
          <cx:pt idx="19819">1124</cx:pt>
          <cx:pt idx="19820">1229</cx:pt>
          <cx:pt idx="19821">670</cx:pt>
          <cx:pt idx="19822">962</cx:pt>
          <cx:pt idx="19823">906</cx:pt>
          <cx:pt idx="19824">906</cx:pt>
          <cx:pt idx="19825">906</cx:pt>
          <cx:pt idx="19826">900</cx:pt>
          <cx:pt idx="19827">1229</cx:pt>
          <cx:pt idx="19828">1124</cx:pt>
          <cx:pt idx="19829">1100</cx:pt>
          <cx:pt idx="19830">1095</cx:pt>
          <cx:pt idx="19831">1095</cx:pt>
          <cx:pt idx="19832">906</cx:pt>
          <cx:pt idx="19833">746</cx:pt>
          <cx:pt idx="19834">746</cx:pt>
          <cx:pt idx="19835">900</cx:pt>
          <cx:pt idx="19836">1000</cx:pt>
          <cx:pt idx="19837">1100</cx:pt>
          <cx:pt idx="19838">1100</cx:pt>
          <cx:pt idx="19839">962</cx:pt>
          <cx:pt idx="19840">1141</cx:pt>
          <cx:pt idx="19841">663</cx:pt>
          <cx:pt idx="19842">1100</cx:pt>
          <cx:pt idx="19843">1124</cx:pt>
          <cx:pt idx="19844">805</cx:pt>
          <cx:pt idx="19845">1229</cx:pt>
          <cx:pt idx="19846">1100</cx:pt>
          <cx:pt idx="19847">1132</cx:pt>
          <cx:pt idx="19848">1229</cx:pt>
          <cx:pt idx="19849">746</cx:pt>
          <cx:pt idx="19850">761</cx:pt>
          <cx:pt idx="19851">1266</cx:pt>
          <cx:pt idx="19852">1124</cx:pt>
          <cx:pt idx="19853">1124</cx:pt>
          <cx:pt idx="19854">1510</cx:pt>
          <cx:pt idx="19855">761</cx:pt>
          <cx:pt idx="19856">1539</cx:pt>
          <cx:pt idx="19857">1539</cx:pt>
          <cx:pt idx="19858">962</cx:pt>
          <cx:pt idx="19859">1124</cx:pt>
          <cx:pt idx="19860">906</cx:pt>
          <cx:pt idx="19861">1539</cx:pt>
          <cx:pt idx="19862">1124</cx:pt>
          <cx:pt idx="19863">1124</cx:pt>
          <cx:pt idx="19864">1124</cx:pt>
          <cx:pt idx="19865">1342</cx:pt>
          <cx:pt idx="19866">1539</cx:pt>
          <cx:pt idx="19867">761</cx:pt>
          <cx:pt idx="19868">820</cx:pt>
          <cx:pt idx="19869">1075</cx:pt>
          <cx:pt idx="19870">1322</cx:pt>
          <cx:pt idx="19871">805</cx:pt>
          <cx:pt idx="19872">761</cx:pt>
          <cx:pt idx="19873">1100</cx:pt>
          <cx:pt idx="19874">1342</cx:pt>
          <cx:pt idx="19875">1075</cx:pt>
          <cx:pt idx="19876">805</cx:pt>
          <cx:pt idx="19877">1075</cx:pt>
          <cx:pt idx="19878">1124</cx:pt>
          <cx:pt idx="19879">1328</cx:pt>
          <cx:pt idx="19880">1228</cx:pt>
          <cx:pt idx="19881">1075</cx:pt>
          <cx:pt idx="19882">966</cx:pt>
          <cx:pt idx="19883">900</cx:pt>
          <cx:pt idx="19884">906</cx:pt>
          <cx:pt idx="19885">1100</cx:pt>
          <cx:pt idx="19886">906</cx:pt>
          <cx:pt idx="19887">900</cx:pt>
          <cx:pt idx="19888">1539</cx:pt>
          <cx:pt idx="19889">589</cx:pt>
          <cx:pt idx="19890">900</cx:pt>
          <cx:pt idx="19891">2055</cx:pt>
          <cx:pt idx="19892">1539</cx:pt>
          <cx:pt idx="19893">1077</cx:pt>
          <cx:pt idx="19894">1100</cx:pt>
          <cx:pt idx="19895">733</cx:pt>
          <cx:pt idx="19896">601</cx:pt>
          <cx:pt idx="19897">806</cx:pt>
          <cx:pt idx="19898">965</cx:pt>
          <cx:pt idx="19899">670</cx:pt>
          <cx:pt idx="19900">914</cx:pt>
          <cx:pt idx="19901">1328</cx:pt>
          <cx:pt idx="19902">1266</cx:pt>
          <cx:pt idx="19903">1510</cx:pt>
          <cx:pt idx="19904">1870</cx:pt>
          <cx:pt idx="19905">1075</cx:pt>
          <cx:pt idx="19906">1075</cx:pt>
          <cx:pt idx="19907">1124</cx:pt>
          <cx:pt idx="19908">1816</cx:pt>
          <cx:pt idx="19909">1539</cx:pt>
          <cx:pt idx="19910">2293</cx:pt>
          <cx:pt idx="19911">1266</cx:pt>
          <cx:pt idx="19912">1100</cx:pt>
          <cx:pt idx="19913">1075</cx:pt>
          <cx:pt idx="19914">806</cx:pt>
          <cx:pt idx="19915">806</cx:pt>
          <cx:pt idx="19916">1095</cx:pt>
          <cx:pt idx="19917">601</cx:pt>
          <cx:pt idx="19918">1095</cx:pt>
          <cx:pt idx="19919">906</cx:pt>
          <cx:pt idx="19920">1266</cx:pt>
          <cx:pt idx="19921">1124</cx:pt>
          <cx:pt idx="19922">1510</cx:pt>
          <cx:pt idx="19923">733</cx:pt>
          <cx:pt idx="19924">966</cx:pt>
          <cx:pt idx="19925">1075</cx:pt>
          <cx:pt idx="19926">966</cx:pt>
          <cx:pt idx="19927">1510</cx:pt>
          <cx:pt idx="19928">1132</cx:pt>
          <cx:pt idx="19929">803</cx:pt>
          <cx:pt idx="19930">1095</cx:pt>
          <cx:pt idx="19931">1513</cx:pt>
          <cx:pt idx="19932">1927</cx:pt>
          <cx:pt idx="19933">601</cx:pt>
          <cx:pt idx="19934">1075</cx:pt>
          <cx:pt idx="19935">966</cx:pt>
          <cx:pt idx="19936">965</cx:pt>
          <cx:pt idx="19937">1095</cx:pt>
          <cx:pt idx="19938">1095</cx:pt>
          <cx:pt idx="19939">1132</cx:pt>
          <cx:pt idx="19940">966</cx:pt>
          <cx:pt idx="19941">980</cx:pt>
          <cx:pt idx="19942">900</cx:pt>
          <cx:pt idx="19943">1075</cx:pt>
          <cx:pt idx="19944">1322</cx:pt>
          <cx:pt idx="19945">1075</cx:pt>
          <cx:pt idx="19946">1322</cx:pt>
          <cx:pt idx="19947">1075</cx:pt>
          <cx:pt idx="19948">1322</cx:pt>
          <cx:pt idx="19949">803</cx:pt>
          <cx:pt idx="19950">1266</cx:pt>
          <cx:pt idx="19951">1927</cx:pt>
          <cx:pt idx="19952">733</cx:pt>
          <cx:pt idx="19953">733</cx:pt>
          <cx:pt idx="19954">601</cx:pt>
          <cx:pt idx="19955">693</cx:pt>
          <cx:pt idx="19956">803</cx:pt>
          <cx:pt idx="19957">803</cx:pt>
          <cx:pt idx="19958">803</cx:pt>
          <cx:pt idx="19959">966</cx:pt>
          <cx:pt idx="19960">1322</cx:pt>
          <cx:pt idx="19961">1075</cx:pt>
          <cx:pt idx="19962">1625</cx:pt>
          <cx:pt idx="19963">1075</cx:pt>
          <cx:pt idx="19964">1771</cx:pt>
          <cx:pt idx="19965">1075</cx:pt>
          <cx:pt idx="19966">1095</cx:pt>
          <cx:pt idx="19967">1075</cx:pt>
          <cx:pt idx="19968">1510</cx:pt>
          <cx:pt idx="19969">1225</cx:pt>
          <cx:pt idx="19970">966</cx:pt>
          <cx:pt idx="19971">2834</cx:pt>
          <cx:pt idx="19972">1771</cx:pt>
          <cx:pt idx="19973">966</cx:pt>
          <cx:pt idx="19974">966</cx:pt>
          <cx:pt idx="19975">1075</cx:pt>
          <cx:pt idx="19976">1816</cx:pt>
          <cx:pt idx="19977">1075</cx:pt>
          <cx:pt idx="19978">984</cx:pt>
          <cx:pt idx="19979">984</cx:pt>
          <cx:pt idx="19980">1229</cx:pt>
          <cx:pt idx="19981">1132</cx:pt>
          <cx:pt idx="19982">803</cx:pt>
          <cx:pt idx="19983">906</cx:pt>
          <cx:pt idx="19984">966</cx:pt>
          <cx:pt idx="19985">1076</cx:pt>
          <cx:pt idx="19986">1076</cx:pt>
          <cx:pt idx="19987">601</cx:pt>
          <cx:pt idx="19988">733</cx:pt>
          <cx:pt idx="19989">906</cx:pt>
          <cx:pt idx="19990">906</cx:pt>
          <cx:pt idx="19991">906</cx:pt>
          <cx:pt idx="19992">803</cx:pt>
          <cx:pt idx="19993">966</cx:pt>
          <cx:pt idx="19994">1037</cx:pt>
          <cx:pt idx="19995">921</cx:pt>
          <cx:pt idx="19996">1075</cx:pt>
          <cx:pt idx="19997">966</cx:pt>
          <cx:pt idx="19998">1098</cx:pt>
          <cx:pt idx="19999">806</cx:pt>
          <cx:pt idx="20000">1322</cx:pt>
          <cx:pt idx="20001">921</cx:pt>
          <cx:pt idx="20002">1006</cx:pt>
          <cx:pt idx="20003">1095</cx:pt>
          <cx:pt idx="20004">947</cx:pt>
          <cx:pt idx="20005">1510</cx:pt>
          <cx:pt idx="20006">1132</cx:pt>
          <cx:pt idx="20007">1317</cx:pt>
          <cx:pt idx="20008">763</cx:pt>
          <cx:pt idx="20009">1386</cx:pt>
          <cx:pt idx="20010">1518</cx:pt>
          <cx:pt idx="20011">1075</cx:pt>
          <cx:pt idx="20012">966</cx:pt>
          <cx:pt idx="20013">966</cx:pt>
          <cx:pt idx="20014">703</cx:pt>
          <cx:pt idx="20015">1342</cx:pt>
          <cx:pt idx="20016">1229</cx:pt>
          <cx:pt idx="20017">963</cx:pt>
          <cx:pt idx="20018">484</cx:pt>
          <cx:pt idx="20019">906</cx:pt>
          <cx:pt idx="20020">779</cx:pt>
          <cx:pt idx="20021">1077</cx:pt>
          <cx:pt idx="20022">891</cx:pt>
          <cx:pt idx="20023">1025</cx:pt>
          <cx:pt idx="20024">1077</cx:pt>
          <cx:pt idx="20025">1232</cx:pt>
          <cx:pt idx="20026">980</cx:pt>
          <cx:pt idx="20027">1183</cx:pt>
          <cx:pt idx="20028">1870</cx:pt>
          <cx:pt idx="20029">1342</cx:pt>
          <cx:pt idx="20030">611</cx:pt>
          <cx:pt idx="20031">1317</cx:pt>
          <cx:pt idx="20032">1317</cx:pt>
          <cx:pt idx="20033">805</cx:pt>
          <cx:pt idx="20034">965</cx:pt>
          <cx:pt idx="20035">589</cx:pt>
          <cx:pt idx="20036">1095</cx:pt>
          <cx:pt idx="20037">1328</cx:pt>
          <cx:pt idx="20038">531</cx:pt>
          <cx:pt idx="20039">1510</cx:pt>
          <cx:pt idx="20040">1510</cx:pt>
          <cx:pt idx="20041">1075</cx:pt>
          <cx:pt idx="20042">1322</cx:pt>
          <cx:pt idx="20043">694</cx:pt>
          <cx:pt idx="20044">1183</cx:pt>
          <cx:pt idx="20045">1510</cx:pt>
          <cx:pt idx="20046">1510</cx:pt>
          <cx:pt idx="20047">775</cx:pt>
          <cx:pt idx="20048">1022</cx:pt>
          <cx:pt idx="20049">709</cx:pt>
          <cx:pt idx="20050">916</cx:pt>
          <cx:pt idx="20051">2165</cx:pt>
          <cx:pt idx="20052">966</cx:pt>
          <cx:pt idx="20053">763</cx:pt>
          <cx:pt idx="20054">928</cx:pt>
          <cx:pt idx="20055">763</cx:pt>
          <cx:pt idx="20056">763</cx:pt>
          <cx:pt idx="20057">966</cx:pt>
          <cx:pt idx="20058">1127</cx:pt>
          <cx:pt idx="20059">703</cx:pt>
          <cx:pt idx="20060">1168</cx:pt>
          <cx:pt idx="20061">1322</cx:pt>
          <cx:pt idx="20062">966</cx:pt>
          <cx:pt idx="20063">1074</cx:pt>
          <cx:pt idx="20064">1539</cx:pt>
          <cx:pt idx="20065">1342</cx:pt>
          <cx:pt idx="20066">1870</cx:pt>
          <cx:pt idx="20067">531</cx:pt>
          <cx:pt idx="20068">639</cx:pt>
          <cx:pt idx="20069">966</cx:pt>
          <cx:pt idx="20070">966</cx:pt>
          <cx:pt idx="20071">966</cx:pt>
          <cx:pt idx="20072">793</cx:pt>
          <cx:pt idx="20073">1175</cx:pt>
          <cx:pt idx="20074">669</cx:pt>
          <cx:pt idx="20075">1613</cx:pt>
          <cx:pt idx="20076">1265</cx:pt>
          <cx:pt idx="20077">1077</cx:pt>
          <cx:pt idx="20078">1265</cx:pt>
          <cx:pt idx="20079">1429</cx:pt>
          <cx:pt idx="20080">1332</cx:pt>
          <cx:pt idx="20081">733</cx:pt>
          <cx:pt idx="20082">906</cx:pt>
          <cx:pt idx="20083">2293</cx:pt>
          <cx:pt idx="20084">1625</cx:pt>
          <cx:pt idx="20085">1771</cx:pt>
          <cx:pt idx="20086">1074</cx:pt>
          <cx:pt idx="20087">1625</cx:pt>
          <cx:pt idx="20088">1885</cx:pt>
          <cx:pt idx="20089">2490</cx:pt>
          <cx:pt idx="20090">965</cx:pt>
          <cx:pt idx="20091">929</cx:pt>
          <cx:pt idx="20092">798</cx:pt>
          <cx:pt idx="20093">531</cx:pt>
          <cx:pt idx="20094">1510</cx:pt>
          <cx:pt idx="20095">1095</cx:pt>
          <cx:pt idx="20096">1095</cx:pt>
          <cx:pt idx="20097">1229</cx:pt>
          <cx:pt idx="20098">763</cx:pt>
          <cx:pt idx="20099">966</cx:pt>
          <cx:pt idx="20100">1183</cx:pt>
          <cx:pt idx="20101">1183</cx:pt>
          <cx:pt idx="20102">1510</cx:pt>
          <cx:pt idx="20103">775</cx:pt>
          <cx:pt idx="20104">929</cx:pt>
          <cx:pt idx="20105">929</cx:pt>
          <cx:pt idx="20106">709</cx:pt>
          <cx:pt idx="20107">2165</cx:pt>
          <cx:pt idx="20108">1885</cx:pt>
          <cx:pt idx="20109">966</cx:pt>
          <cx:pt idx="20110">1594</cx:pt>
          <cx:pt idx="20111">1229</cx:pt>
          <cx:pt idx="20112">594</cx:pt>
          <cx:pt idx="20113">1242</cx:pt>
          <cx:pt idx="20114">1027</cx:pt>
          <cx:pt idx="20115">966</cx:pt>
          <cx:pt idx="20116">966</cx:pt>
          <cx:pt idx="20117">966</cx:pt>
          <cx:pt idx="20118">1204</cx:pt>
          <cx:pt idx="20119">1510</cx:pt>
          <cx:pt idx="20120">1510</cx:pt>
          <cx:pt idx="20121">1472</cx:pt>
          <cx:pt idx="20122">966</cx:pt>
          <cx:pt idx="20123">893</cx:pt>
          <cx:pt idx="20124">798</cx:pt>
          <cx:pt idx="20125">891</cx:pt>
          <cx:pt idx="20126">914</cx:pt>
          <cx:pt idx="20127">693</cx:pt>
          <cx:pt idx="20128">1265</cx:pt>
          <cx:pt idx="20129">1266</cx:pt>
          <cx:pt idx="20130">1077</cx:pt>
          <cx:pt idx="20131">669</cx:pt>
          <cx:pt idx="20132">1037</cx:pt>
          <cx:pt idx="20133">1100</cx:pt>
          <cx:pt idx="20134">896</cx:pt>
          <cx:pt idx="20135">1625</cx:pt>
          <cx:pt idx="20136">713</cx:pt>
          <cx:pt idx="20137">693</cx:pt>
          <cx:pt idx="20138">825</cx:pt>
          <cx:pt idx="20139">1075</cx:pt>
          <cx:pt idx="20140">1075</cx:pt>
          <cx:pt idx="20141">995</cx:pt>
          <cx:pt idx="20142">965</cx:pt>
          <cx:pt idx="20143">775</cx:pt>
          <cx:pt idx="20144">677</cx:pt>
          <cx:pt idx="20145">868</cx:pt>
          <cx:pt idx="20146">1386</cx:pt>
          <cx:pt idx="20147">639</cx:pt>
          <cx:pt idx="20148">969</cx:pt>
          <cx:pt idx="20149">713</cx:pt>
          <cx:pt idx="20150">2293</cx:pt>
          <cx:pt idx="20151">1539</cx:pt>
          <cx:pt idx="20152">966</cx:pt>
          <cx:pt idx="20153">928</cx:pt>
          <cx:pt idx="20154">980</cx:pt>
          <cx:pt idx="20155">980</cx:pt>
          <cx:pt idx="20156">1229</cx:pt>
          <cx:pt idx="20157">701</cx:pt>
          <cx:pt idx="20158">724</cx:pt>
          <cx:pt idx="20159">1625</cx:pt>
          <cx:pt idx="20160">1625</cx:pt>
          <cx:pt idx="20161">965</cx:pt>
          <cx:pt idx="20162">975</cx:pt>
          <cx:pt idx="20163">1183</cx:pt>
          <cx:pt idx="20164">1725</cx:pt>
          <cx:pt idx="20165">966</cx:pt>
          <cx:pt idx="20166">1317</cx:pt>
          <cx:pt idx="20167">966</cx:pt>
          <cx:pt idx="20168">1204</cx:pt>
          <cx:pt idx="20169">1510</cx:pt>
          <cx:pt idx="20170">1124</cx:pt>
          <cx:pt idx="20171">701</cx:pt>
          <cx:pt idx="20172">1075</cx:pt>
          <cx:pt idx="20173">1074</cx:pt>
          <cx:pt idx="20174">1870</cx:pt>
          <cx:pt idx="20175">483</cx:pt>
          <cx:pt idx="20176">1075</cx:pt>
          <cx:pt idx="20177">1075</cx:pt>
          <cx:pt idx="20178">1075</cx:pt>
          <cx:pt idx="20179">916</cx:pt>
          <cx:pt idx="20180">891</cx:pt>
          <cx:pt idx="20181">1403</cx:pt>
          <cx:pt idx="20182">761</cx:pt>
          <cx:pt idx="20183">1265</cx:pt>
          <cx:pt idx="20184">1265</cx:pt>
          <cx:pt idx="20185">1232</cx:pt>
          <cx:pt idx="20186">980</cx:pt>
          <cx:pt idx="20187">1100</cx:pt>
          <cx:pt idx="20188">2080</cx:pt>
          <cx:pt idx="20189">2080</cx:pt>
          <cx:pt idx="20190">966</cx:pt>
          <cx:pt idx="20191">966</cx:pt>
          <cx:pt idx="20192">1625</cx:pt>
          <cx:pt idx="20193">1771</cx:pt>
          <cx:pt idx="20194">1419</cx:pt>
          <cx:pt idx="20195">1308</cx:pt>
          <cx:pt idx="20196">1075</cx:pt>
          <cx:pt idx="20197">966</cx:pt>
          <cx:pt idx="20198">965</cx:pt>
          <cx:pt idx="20199">962</cx:pt>
          <cx:pt idx="20200">775</cx:pt>
          <cx:pt idx="20201">817</cx:pt>
          <cx:pt idx="20202">914</cx:pt>
          <cx:pt idx="20203">639</cx:pt>
          <cx:pt idx="20204">1229</cx:pt>
          <cx:pt idx="20205">639</cx:pt>
          <cx:pt idx="20206">2068</cx:pt>
          <cx:pt idx="20207">1313</cx:pt>
          <cx:pt idx="20208">741</cx:pt>
          <cx:pt idx="20209">1147</cx:pt>
          <cx:pt idx="20210">2088</cx:pt>
          <cx:pt idx="20211">1190</cx:pt>
          <cx:pt idx="20212">1870</cx:pt>
          <cx:pt idx="20213">703</cx:pt>
          <cx:pt idx="20214">980</cx:pt>
          <cx:pt idx="20215">1322</cx:pt>
          <cx:pt idx="20216">1229</cx:pt>
          <cx:pt idx="20217">1232</cx:pt>
          <cx:pt idx="20218">1229</cx:pt>
          <cx:pt idx="20219">891</cx:pt>
          <cx:pt idx="20220">888</cx:pt>
          <cx:pt idx="20221">888</cx:pt>
          <cx:pt idx="20222">1693</cx:pt>
          <cx:pt idx="20223">701</cx:pt>
          <cx:pt idx="20224">947</cx:pt>
          <cx:pt idx="20225">902</cx:pt>
          <cx:pt idx="20226">1625</cx:pt>
          <cx:pt idx="20227">965</cx:pt>
          <cx:pt idx="20228">741</cx:pt>
          <cx:pt idx="20229">1183</cx:pt>
          <cx:pt idx="20230">1725</cx:pt>
          <cx:pt idx="20231">1360</cx:pt>
          <cx:pt idx="20232">1098</cx:pt>
          <cx:pt idx="20233">1098</cx:pt>
          <cx:pt idx="20234">1816</cx:pt>
          <cx:pt idx="20235">1472</cx:pt>
          <cx:pt idx="20236">888</cx:pt>
          <cx:pt idx="20237">1132</cx:pt>
          <cx:pt idx="20238">963</cx:pt>
          <cx:pt idx="20239">1074</cx:pt>
          <cx:pt idx="20240">1251</cx:pt>
          <cx:pt idx="20241">2498</cx:pt>
          <cx:pt idx="20242">2293</cx:pt>
          <cx:pt idx="20243">531</cx:pt>
          <cx:pt idx="20244">531</cx:pt>
          <cx:pt idx="20245">803</cx:pt>
          <cx:pt idx="20246">1075</cx:pt>
          <cx:pt idx="20247">891</cx:pt>
          <cx:pt idx="20248">1020</cx:pt>
          <cx:pt idx="20249">891</cx:pt>
          <cx:pt idx="20250">1265</cx:pt>
          <cx:pt idx="20251">1265</cx:pt>
          <cx:pt idx="20252">891</cx:pt>
          <cx:pt idx="20253">1042</cx:pt>
          <cx:pt idx="20254">1175</cx:pt>
          <cx:pt idx="20255">1675</cx:pt>
          <cx:pt idx="20256">2000</cx:pt>
          <cx:pt idx="20257">1232</cx:pt>
          <cx:pt idx="20258">1417</cx:pt>
          <cx:pt idx="20259">1232</cx:pt>
          <cx:pt idx="20260">805</cx:pt>
          <cx:pt idx="20261">1264</cx:pt>
          <cx:pt idx="20262">906</cx:pt>
          <cx:pt idx="20263">1456</cx:pt>
          <cx:pt idx="20264">1084</cx:pt>
          <cx:pt idx="20265">868</cx:pt>
          <cx:pt idx="20266">1771</cx:pt>
          <cx:pt idx="20267">1147</cx:pt>
          <cx:pt idx="20268">868</cx:pt>
          <cx:pt idx="20269">1118</cx:pt>
          <cx:pt idx="20270">963</cx:pt>
          <cx:pt idx="20271">995</cx:pt>
          <cx:pt idx="20272">1360</cx:pt>
          <cx:pt idx="20273">995</cx:pt>
          <cx:pt idx="20274">671</cx:pt>
          <cx:pt idx="20275">830</cx:pt>
          <cx:pt idx="20276">998</cx:pt>
          <cx:pt idx="20277">1190</cx:pt>
          <cx:pt idx="20278">1190</cx:pt>
          <cx:pt idx="20279">1147</cx:pt>
          <cx:pt idx="20280">1328</cx:pt>
          <cx:pt idx="20281">763</cx:pt>
          <cx:pt idx="20282">531</cx:pt>
          <cx:pt idx="20283">1889</cx:pt>
          <cx:pt idx="20284">1147</cx:pt>
          <cx:pt idx="20285">2088</cx:pt>
          <cx:pt idx="20286">1124</cx:pt>
          <cx:pt idx="20287">775</cx:pt>
          <cx:pt idx="20288">1814</cx:pt>
          <cx:pt idx="20289">2293</cx:pt>
          <cx:pt idx="20290">1870</cx:pt>
          <cx:pt idx="20291">980</cx:pt>
          <cx:pt idx="20292">1322</cx:pt>
          <cx:pt idx="20293">1229</cx:pt>
          <cx:pt idx="20294">1313</cx:pt>
          <cx:pt idx="20295">891</cx:pt>
          <cx:pt idx="20296">1020</cx:pt>
          <cx:pt idx="20297">1472</cx:pt>
          <cx:pt idx="20298">1261</cx:pt>
          <cx:pt idx="20299">1625</cx:pt>
          <cx:pt idx="20300">965</cx:pt>
          <cx:pt idx="20301">741</cx:pt>
          <cx:pt idx="20302">1725</cx:pt>
          <cx:pt idx="20303">1360</cx:pt>
          <cx:pt idx="20304">1317</cx:pt>
          <cx:pt idx="20305">1098</cx:pt>
          <cx:pt idx="20306">1885</cx:pt>
          <cx:pt idx="20307">1885</cx:pt>
          <cx:pt idx="20308">966</cx:pt>
          <cx:pt idx="20309">1075</cx:pt>
          <cx:pt idx="20310">1688</cx:pt>
          <cx:pt idx="20311">1510</cx:pt>
          <cx:pt idx="20312">1510</cx:pt>
          <cx:pt idx="20313">1786</cx:pt>
          <cx:pt idx="20314">1786</cx:pt>
          <cx:pt idx="20315">963</cx:pt>
          <cx:pt idx="20316">1075</cx:pt>
          <cx:pt idx="20317">847</cx:pt>
          <cx:pt idx="20318">709</cx:pt>
          <cx:pt idx="20319">887</cx:pt>
          <cx:pt idx="20320">616</cx:pt>
          <cx:pt idx="20321">1870</cx:pt>
          <cx:pt idx="20322">1870</cx:pt>
          <cx:pt idx="20323">639</cx:pt>
          <cx:pt idx="20324">942</cx:pt>
          <cx:pt idx="20325">1562</cx:pt>
          <cx:pt idx="20326">1140</cx:pt>
          <cx:pt idx="20327">1075</cx:pt>
          <cx:pt idx="20328">1075</cx:pt>
          <cx:pt idx="20329">1613</cx:pt>
          <cx:pt idx="20330">1020</cx:pt>
          <cx:pt idx="20331">1045</cx:pt>
          <cx:pt idx="20332">1045</cx:pt>
          <cx:pt idx="20333">834</cx:pt>
          <cx:pt idx="20334">1512</cx:pt>
          <cx:pt idx="20335">1045</cx:pt>
          <cx:pt idx="20336">1232</cx:pt>
          <cx:pt idx="20337">805</cx:pt>
          <cx:pt idx="20338">805</cx:pt>
          <cx:pt idx="20339">1725</cx:pt>
          <cx:pt idx="20340">1771</cx:pt>
          <cx:pt idx="20341">1147</cx:pt>
          <cx:pt idx="20342">1332</cx:pt>
          <cx:pt idx="20343">1322</cx:pt>
          <cx:pt idx="20344">1322</cx:pt>
          <cx:pt idx="20345">874</cx:pt>
          <cx:pt idx="20346">622</cx:pt>
          <cx:pt idx="20347">1317</cx:pt>
          <cx:pt idx="20348">995</cx:pt>
          <cx:pt idx="20349">1058</cx:pt>
          <cx:pt idx="20350">1075</cx:pt>
          <cx:pt idx="20351">965</cx:pt>
          <cx:pt idx="20352">995</cx:pt>
          <cx:pt idx="20353">1752</cx:pt>
          <cx:pt idx="20354">998</cx:pt>
          <cx:pt idx="20355">929</cx:pt>
          <cx:pt idx="20356">775</cx:pt>
          <cx:pt idx="20357">914</cx:pt>
          <cx:pt idx="20358">1412</cx:pt>
          <cx:pt idx="20359">531</cx:pt>
          <cx:pt idx="20360">733</cx:pt>
          <cx:pt idx="20361">980</cx:pt>
          <cx:pt idx="20362">1095</cx:pt>
          <cx:pt idx="20363">2068</cx:pt>
          <cx:pt idx="20364">1147</cx:pt>
          <cx:pt idx="20365">1034</cx:pt>
          <cx:pt idx="20366">862</cx:pt>
          <cx:pt idx="20367">784</cx:pt>
          <cx:pt idx="20368">929</cx:pt>
          <cx:pt idx="20369">709</cx:pt>
          <cx:pt idx="20370">703</cx:pt>
          <cx:pt idx="20371">703</cx:pt>
          <cx:pt idx="20372">1187</cx:pt>
          <cx:pt idx="20373">1317</cx:pt>
          <cx:pt idx="20374">1075</cx:pt>
          <cx:pt idx="20375">763</cx:pt>
          <cx:pt idx="20376">928</cx:pt>
          <cx:pt idx="20377">1031</cx:pt>
          <cx:pt idx="20378">763</cx:pt>
          <cx:pt idx="20379">763</cx:pt>
          <cx:pt idx="20380">1518</cx:pt>
          <cx:pt idx="20381">577</cx:pt>
          <cx:pt idx="20382">694</cx:pt>
          <cx:pt idx="20383">567</cx:pt>
          <cx:pt idx="20384">957</cx:pt>
          <cx:pt idx="20385">741</cx:pt>
          <cx:pt idx="20386">2080</cx:pt>
          <cx:pt idx="20387">1725</cx:pt>
          <cx:pt idx="20388">1159</cx:pt>
          <cx:pt idx="20389">2000</cx:pt>
          <cx:pt idx="20390">966</cx:pt>
          <cx:pt idx="20391">966</cx:pt>
          <cx:pt idx="20392">497</cx:pt>
          <cx:pt idx="20393">888</cx:pt>
          <cx:pt idx="20394">1356</cx:pt>
          <cx:pt idx="20395">784</cx:pt>
          <cx:pt idx="20396">497</cx:pt>
          <cx:pt idx="20397">903</cx:pt>
          <cx:pt idx="20398">2172</cx:pt>
          <cx:pt idx="20399">2172</cx:pt>
          <cx:pt idx="20400">798</cx:pt>
          <cx:pt idx="20401">1100</cx:pt>
          <cx:pt idx="20402">893</cx:pt>
          <cx:pt idx="20403">829</cx:pt>
          <cx:pt idx="20404">784</cx:pt>
          <cx:pt idx="20405">942</cx:pt>
          <cx:pt idx="20406">1322</cx:pt>
          <cx:pt idx="20407">834</cx:pt>
          <cx:pt idx="20408">805</cx:pt>
          <cx:pt idx="20409">1675</cx:pt>
          <cx:pt idx="20410">1512</cx:pt>
          <cx:pt idx="20411">1403</cx:pt>
          <cx:pt idx="20412">669</cx:pt>
          <cx:pt idx="20413">805</cx:pt>
          <cx:pt idx="20414">1045</cx:pt>
          <cx:pt idx="20415">1190</cx:pt>
          <cx:pt idx="20416">834</cx:pt>
          <cx:pt idx="20417">1926</cx:pt>
          <cx:pt idx="20418">1187</cx:pt>
          <cx:pt idx="20419">1537</cx:pt>
          <cx:pt idx="20420">1168</cx:pt>
          <cx:pt idx="20421">972</cx:pt>
          <cx:pt idx="20422">906</cx:pt>
          <cx:pt idx="20423">824</cx:pt>
          <cx:pt idx="20424">1075</cx:pt>
          <cx:pt idx="20425">1870</cx:pt>
          <cx:pt idx="20426">894</cx:pt>
          <cx:pt idx="20427">2378</cx:pt>
          <cx:pt idx="20428">2068</cx:pt>
          <cx:pt idx="20429">549</cx:pt>
          <cx:pt idx="20430">1058</cx:pt>
          <cx:pt idx="20431">995</cx:pt>
          <cx:pt idx="20432">998</cx:pt>
          <cx:pt idx="20433">567</cx:pt>
          <cx:pt idx="20434">998</cx:pt>
          <cx:pt idx="20435">983</cx:pt>
          <cx:pt idx="20436">1204</cx:pt>
          <cx:pt idx="20437">1204</cx:pt>
          <cx:pt idx="20438">1058</cx:pt>
          <cx:pt idx="20439">1058</cx:pt>
          <cx:pt idx="20440">1190</cx:pt>
          <cx:pt idx="20441">1095</cx:pt>
          <cx:pt idx="20442">868</cx:pt>
          <cx:pt idx="20443">868</cx:pt>
          <cx:pt idx="20444">798</cx:pt>
          <cx:pt idx="20445">733</cx:pt>
          <cx:pt idx="20446">1124</cx:pt>
          <cx:pt idx="20447">1510</cx:pt>
          <cx:pt idx="20448">1328</cx:pt>
          <cx:pt idx="20449">1075</cx:pt>
          <cx:pt idx="20450">2378</cx:pt>
          <cx:pt idx="20451">1889</cx:pt>
          <cx:pt idx="20452">2068</cx:pt>
          <cx:pt idx="20453">594</cx:pt>
          <cx:pt idx="20454">741</cx:pt>
          <cx:pt idx="20455">975</cx:pt>
          <cx:pt idx="20456">888</cx:pt>
          <cx:pt idx="20457">1510</cx:pt>
          <cx:pt idx="20458">1816</cx:pt>
          <cx:pt idx="20459">1510</cx:pt>
          <cx:pt idx="20460">784</cx:pt>
          <cx:pt idx="20461">656</cx:pt>
          <cx:pt idx="20462">656</cx:pt>
          <cx:pt idx="20463">972</cx:pt>
          <cx:pt idx="20464">972</cx:pt>
          <cx:pt idx="20465">972</cx:pt>
          <cx:pt idx="20466">709</cx:pt>
          <cx:pt idx="20467">703</cx:pt>
          <cx:pt idx="20468">1215</cx:pt>
          <cx:pt idx="20469">1215</cx:pt>
          <cx:pt idx="20470">567</cx:pt>
          <cx:pt idx="20471">1380</cx:pt>
          <cx:pt idx="20472">2490</cx:pt>
          <cx:pt idx="20473">1322</cx:pt>
          <cx:pt idx="20474">1229</cx:pt>
          <cx:pt idx="20475">1229</cx:pt>
          <cx:pt idx="20476">476</cx:pt>
          <cx:pt idx="20477">1031</cx:pt>
          <cx:pt idx="20478">1020</cx:pt>
          <cx:pt idx="20479">1242</cx:pt>
          <cx:pt idx="20480">921</cx:pt>
          <cx:pt idx="20481">678</cx:pt>
          <cx:pt idx="20482">716</cx:pt>
          <cx:pt idx="20483">549</cx:pt>
          <cx:pt idx="20484">1322</cx:pt>
          <cx:pt idx="20485">966</cx:pt>
          <cx:pt idx="20486">916</cx:pt>
          <cx:pt idx="20487">1034</cx:pt>
          <cx:pt idx="20488">1164</cx:pt>
          <cx:pt idx="20489">1510</cx:pt>
          <cx:pt idx="20490">1168</cx:pt>
          <cx:pt idx="20491">1031</cx:pt>
          <cx:pt idx="20492">640</cx:pt>
          <cx:pt idx="20493">497</cx:pt>
          <cx:pt idx="20494">2055</cx:pt>
          <cx:pt idx="20495">981</cx:pt>
          <cx:pt idx="20496">1087</cx:pt>
          <cx:pt idx="20497">1562</cx:pt>
          <cx:pt idx="20498">693</cx:pt>
          <cx:pt idx="20499">1403</cx:pt>
          <cx:pt idx="20500">1518</cx:pt>
          <cx:pt idx="20501">773</cx:pt>
          <cx:pt idx="20502">773</cx:pt>
          <cx:pt idx="20503">1045</cx:pt>
          <cx:pt idx="20504">914</cx:pt>
          <cx:pt idx="20505">693</cx:pt>
          <cx:pt idx="20506">693</cx:pt>
          <cx:pt idx="20507">1512</cx:pt>
          <cx:pt idx="20508">1513</cx:pt>
          <cx:pt idx="20509">480</cx:pt>
          <cx:pt idx="20510">655</cx:pt>
          <cx:pt idx="20511">682</cx:pt>
          <cx:pt idx="20512">960</cx:pt>
          <cx:pt idx="20513">1159</cx:pt>
          <cx:pt idx="20514">494</cx:pt>
          <cx:pt idx="20515">1417</cx:pt>
          <cx:pt idx="20516">733</cx:pt>
          <cx:pt idx="20517">733</cx:pt>
          <cx:pt idx="20518">805</cx:pt>
          <cx:pt idx="20519">1100</cx:pt>
          <cx:pt idx="20520">972</cx:pt>
          <cx:pt idx="20521">1187</cx:pt>
          <cx:pt idx="20522">868</cx:pt>
          <cx:pt idx="20523">1183</cx:pt>
          <cx:pt idx="20524">963</cx:pt>
          <cx:pt idx="20525">963</cx:pt>
          <cx:pt idx="20526">1094</cx:pt>
          <cx:pt idx="20527">966</cx:pt>
          <cx:pt idx="20528">713</cx:pt>
          <cx:pt idx="20529">439</cx:pt>
          <cx:pt idx="20530">476</cx:pt>
          <cx:pt idx="20531">638</cx:pt>
          <cx:pt idx="20532">574</cx:pt>
          <cx:pt idx="20533">574</cx:pt>
          <cx:pt idx="20534">1094</cx:pt>
          <cx:pt idx="20535">1270</cx:pt>
          <cx:pt idx="20536">1322</cx:pt>
          <cx:pt idx="20537">2165</cx:pt>
          <cx:pt idx="20538">1885</cx:pt>
          <cx:pt idx="20539">995</cx:pt>
          <cx:pt idx="20540">1322</cx:pt>
          <cx:pt idx="20541">1768</cx:pt>
          <cx:pt idx="20542">965</cx:pt>
          <cx:pt idx="20543">998</cx:pt>
          <cx:pt idx="20544">998</cx:pt>
          <cx:pt idx="20545">1204</cx:pt>
          <cx:pt idx="20546">1419</cx:pt>
          <cx:pt idx="20547">1204</cx:pt>
          <cx:pt idx="20548">998</cx:pt>
          <cx:pt idx="20549">830</cx:pt>
          <cx:pt idx="20550">998</cx:pt>
          <cx:pt idx="20551">817</cx:pt>
          <cx:pt idx="20552">1095</cx:pt>
          <cx:pt idx="20553">686</cx:pt>
          <cx:pt idx="20554">713</cx:pt>
          <cx:pt idx="20555">798</cx:pt>
          <cx:pt idx="20556">1328</cx:pt>
          <cx:pt idx="20557">732</cx:pt>
          <cx:pt idx="20558">1510</cx:pt>
          <cx:pt idx="20559">1204</cx:pt>
          <cx:pt idx="20560">1204</cx:pt>
          <cx:pt idx="20561">916</cx:pt>
          <cx:pt idx="20562">1537</cx:pt>
          <cx:pt idx="20563">1055</cx:pt>
          <cx:pt idx="20564">1215</cx:pt>
          <cx:pt idx="20565">1215</cx:pt>
          <cx:pt idx="20566">990</cx:pt>
          <cx:pt idx="20567">1132</cx:pt>
          <cx:pt idx="20568">1132</cx:pt>
          <cx:pt idx="20569">1187</cx:pt>
          <cx:pt idx="20570">678</cx:pt>
          <cx:pt idx="20571">494</cx:pt>
          <cx:pt idx="20572">494</cx:pt>
          <cx:pt idx="20573">1229</cx:pt>
          <cx:pt idx="20574">928</cx:pt>
          <cx:pt idx="20575">1313</cx:pt>
          <cx:pt idx="20576">1889</cx:pt>
          <cx:pt idx="20577">1229</cx:pt>
          <cx:pt idx="20578">1242</cx:pt>
          <cx:pt idx="20579">597</cx:pt>
          <cx:pt idx="20580">823</cx:pt>
          <cx:pt idx="20581">862</cx:pt>
          <cx:pt idx="20582">862</cx:pt>
          <cx:pt idx="20583">1625</cx:pt>
          <cx:pt idx="20584">1625</cx:pt>
          <cx:pt idx="20585">1625</cx:pt>
          <cx:pt idx="20586">597</cx:pt>
          <cx:pt idx="20587">716</cx:pt>
          <cx:pt idx="20588">1039</cx:pt>
          <cx:pt idx="20589">975</cx:pt>
          <cx:pt idx="20590">1045</cx:pt>
          <cx:pt idx="20591">1537</cx:pt>
          <cx:pt idx="20592">798</cx:pt>
          <cx:pt idx="20593">1006</cx:pt>
          <cx:pt idx="20594">788</cx:pt>
          <cx:pt idx="20595">1885</cx:pt>
          <cx:pt idx="20596">980</cx:pt>
          <cx:pt idx="20597">900</cx:pt>
          <cx:pt idx="20598">1510</cx:pt>
          <cx:pt idx="20599">1510</cx:pt>
          <cx:pt idx="20600">823</cx:pt>
          <cx:pt idx="20601">788</cx:pt>
          <cx:pt idx="20602">679</cx:pt>
          <cx:pt idx="20603">847</cx:pt>
          <cx:pt idx="20604">903</cx:pt>
          <cx:pt idx="20605">938</cx:pt>
          <cx:pt idx="20606">903</cx:pt>
          <cx:pt idx="20607">2172</cx:pt>
          <cx:pt idx="20608">2293</cx:pt>
          <cx:pt idx="20609">2172</cx:pt>
          <cx:pt idx="20610">1132</cx:pt>
          <cx:pt idx="20611">891</cx:pt>
          <cx:pt idx="20612">1100</cx:pt>
          <cx:pt idx="20613">938</cx:pt>
          <cx:pt idx="20614">625</cx:pt>
          <cx:pt idx="20615">732</cx:pt>
          <cx:pt idx="20616">1634</cx:pt>
          <cx:pt idx="20617">810</cx:pt>
          <cx:pt idx="20618">1075</cx:pt>
          <cx:pt idx="20619">849</cx:pt>
          <cx:pt idx="20620">916</cx:pt>
          <cx:pt idx="20621">742</cx:pt>
          <cx:pt idx="20622">622</cx:pt>
          <cx:pt idx="20623">834</cx:pt>
          <cx:pt idx="20624">681</cx:pt>
          <cx:pt idx="20625">938</cx:pt>
          <cx:pt idx="20626">1675</cx:pt>
          <cx:pt idx="20627">1512</cx:pt>
          <cx:pt idx="20628">655</cx:pt>
          <cx:pt idx="20629">494</cx:pt>
          <cx:pt idx="20630">490</cx:pt>
          <cx:pt idx="20631">607</cx:pt>
          <cx:pt idx="20632">1537</cx:pt>
          <cx:pt idx="20633">1187</cx:pt>
          <cx:pt idx="20634">943</cx:pt>
          <cx:pt idx="20635">1100</cx:pt>
          <cx:pt idx="20636">1190</cx:pt>
          <cx:pt idx="20637">1429</cx:pt>
          <cx:pt idx="20638">693</cx:pt>
          <cx:pt idx="20639">960</cx:pt>
          <cx:pt idx="20640">494</cx:pt>
          <cx:pt idx="20641">733</cx:pt>
          <cx:pt idx="20642">1264</cx:pt>
          <cx:pt idx="20643">972</cx:pt>
          <cx:pt idx="20644">1045</cx:pt>
          <cx:pt idx="20645">676</cx:pt>
          <cx:pt idx="20646">561</cx:pt>
          <cx:pt idx="20647">625</cx:pt>
          <cx:pt idx="20648">966</cx:pt>
          <cx:pt idx="20649">1625</cx:pt>
          <cx:pt idx="20650">1771</cx:pt>
          <cx:pt idx="20651">1147</cx:pt>
          <cx:pt idx="20652">710</cx:pt>
          <cx:pt idx="20653">801</cx:pt>
          <cx:pt idx="20654">1084</cx:pt>
          <cx:pt idx="20655">1084</cx:pt>
          <cx:pt idx="20656">752</cx:pt>
          <cx:pt idx="20657">716</cx:pt>
          <cx:pt idx="20658">957</cx:pt>
          <cx:pt idx="20659">681</cx:pt>
          <cx:pt idx="20660">1504</cx:pt>
          <cx:pt idx="20661">898</cx:pt>
          <cx:pt idx="20662">1322</cx:pt>
          <cx:pt idx="20663">1322</cx:pt>
          <cx:pt idx="20664">506</cx:pt>
          <cx:pt idx="20665">798</cx:pt>
          <cx:pt idx="20666">655</cx:pt>
          <cx:pt idx="20667">885</cx:pt>
          <cx:pt idx="20668">732</cx:pt>
          <cx:pt idx="20669">806</cx:pt>
          <cx:pt idx="20670">965</cx:pt>
          <cx:pt idx="20671">1225</cx:pt>
          <cx:pt idx="20672">1159</cx:pt>
          <cx:pt idx="20673">1419</cx:pt>
          <cx:pt idx="20674">559</cx:pt>
          <cx:pt idx="20675">559</cx:pt>
          <cx:pt idx="20676">622</cx:pt>
          <cx:pt idx="20677">596</cx:pt>
          <cx:pt idx="20678">817</cx:pt>
          <cx:pt idx="20679">1328</cx:pt>
          <cx:pt idx="20680">1087</cx:pt>
          <cx:pt idx="20681">798</cx:pt>
          <cx:pt idx="20682">854</cx:pt>
          <cx:pt idx="20683">1672</cx:pt>
          <cx:pt idx="20684">601</cx:pt>
          <cx:pt idx="20685">1095</cx:pt>
          <cx:pt idx="20686">1229</cx:pt>
          <cx:pt idx="20687">798</cx:pt>
          <cx:pt idx="20688">837</cx:pt>
          <cx:pt idx="20689">1313</cx:pt>
          <cx:pt idx="20690">790</cx:pt>
          <cx:pt idx="20691">834</cx:pt>
          <cx:pt idx="20692">1036</cx:pt>
          <cx:pt idx="20693">622</cx:pt>
          <cx:pt idx="20694">831</cx:pt>
          <cx:pt idx="20695">1436</cx:pt>
          <cx:pt idx="20696">577</cx:pt>
          <cx:pt idx="20697">834</cx:pt>
          <cx:pt idx="20698">691</cx:pt>
          <cx:pt idx="20699">1204</cx:pt>
          <cx:pt idx="20700">817</cx:pt>
          <cx:pt idx="20701">943</cx:pt>
          <cx:pt idx="20702">943</cx:pt>
          <cx:pt idx="20703">1168</cx:pt>
          <cx:pt idx="20704">1168</cx:pt>
          <cx:pt idx="20705">838</cx:pt>
          <cx:pt idx="20706">1049</cx:pt>
          <cx:pt idx="20707">518</cx:pt>
          <cx:pt idx="20708">476</cx:pt>
          <cx:pt idx="20709">581</cx:pt>
          <cx:pt idx="20710">1087</cx:pt>
          <cx:pt idx="20711">916</cx:pt>
          <cx:pt idx="20712">1481</cx:pt>
          <cx:pt idx="20713">1481</cx:pt>
          <cx:pt idx="20714">1215</cx:pt>
          <cx:pt idx="20715">1729</cx:pt>
          <cx:pt idx="20716">678</cx:pt>
          <cx:pt idx="20717">881</cx:pt>
          <cx:pt idx="20718">1317</cx:pt>
          <cx:pt idx="20719">681</cx:pt>
          <cx:pt idx="20720">1313</cx:pt>
          <cx:pt idx="20721">1313</cx:pt>
          <cx:pt idx="20722">1107</cx:pt>
          <cx:pt idx="20723">1403</cx:pt>
          <cx:pt idx="20724">694</cx:pt>
          <cx:pt idx="20725">1132</cx:pt>
          <cx:pt idx="20726">678</cx:pt>
          <cx:pt idx="20727">679</cx:pt>
          <cx:pt idx="20728">716</cx:pt>
          <cx:pt idx="20729">655</cx:pt>
          <cx:pt idx="20730">549</cx:pt>
          <cx:pt idx="20731">655</cx:pt>
          <cx:pt idx="20732">1087</cx:pt>
          <cx:pt idx="20733">741</cx:pt>
          <cx:pt idx="20734">975</cx:pt>
          <cx:pt idx="20735">509</cx:pt>
          <cx:pt idx="20736">1360</cx:pt>
          <cx:pt idx="20737">1322</cx:pt>
          <cx:pt idx="20738">1322</cx:pt>
          <cx:pt idx="20739">1006</cx:pt>
          <cx:pt idx="20740">1068</cx:pt>
          <cx:pt idx="20741">561</cx:pt>
          <cx:pt idx="20742">1068</cx:pt>
          <cx:pt idx="20743">1013</cx:pt>
          <cx:pt idx="20744">904</cx:pt>
          <cx:pt idx="20745">903</cx:pt>
          <cx:pt idx="20746">788</cx:pt>
          <cx:pt idx="20747">834</cx:pt>
          <cx:pt idx="20748">902</cx:pt>
          <cx:pt idx="20749">1068</cx:pt>
          <cx:pt idx="20750">1367</cx:pt>
          <cx:pt idx="20751">1087</cx:pt>
          <cx:pt idx="20752">1087</cx:pt>
          <cx:pt idx="20753">820</cx:pt>
          <cx:pt idx="20754">1105</cx:pt>
          <cx:pt idx="20755">807</cx:pt>
          <cx:pt idx="20756">481</cx:pt>
          <cx:pt idx="20757">866</cx:pt>
          <cx:pt idx="20758">497</cx:pt>
          <cx:pt idx="20759">913</cx:pt>
          <cx:pt idx="20760">912</cx:pt>
          <cx:pt idx="20761">807</cx:pt>
          <cx:pt idx="20762">2293</cx:pt>
          <cx:pt idx="20763">622</cx:pt>
          <cx:pt idx="20764">798</cx:pt>
          <cx:pt idx="20765">1087</cx:pt>
          <cx:pt idx="20766">2030</cx:pt>
          <cx:pt idx="20767">1100</cx:pt>
          <cx:pt idx="20768">938</cx:pt>
          <cx:pt idx="20769">732</cx:pt>
          <cx:pt idx="20770">1060</cx:pt>
          <cx:pt idx="20771">1075</cx:pt>
          <cx:pt idx="20772">1175</cx:pt>
          <cx:pt idx="20773">1175</cx:pt>
          <cx:pt idx="20774">1037</cx:pt>
          <cx:pt idx="20775">834</cx:pt>
          <cx:pt idx="20776">1037</cx:pt>
          <cx:pt idx="20777">773</cx:pt>
          <cx:pt idx="20778">532</cx:pt>
          <cx:pt idx="20779">866</cx:pt>
          <cx:pt idx="20780">938</cx:pt>
          <cx:pt idx="20781">1676</cx:pt>
          <cx:pt idx="20782">1265</cx:pt>
          <cx:pt idx="20783">773</cx:pt>
          <cx:pt idx="20784">773</cx:pt>
          <cx:pt idx="20785">523</cx:pt>
          <cx:pt idx="20786">1264</cx:pt>
          <cx:pt idx="20787">658</cx:pt>
          <cx:pt idx="20788">1045</cx:pt>
          <cx:pt idx="20789">1187</cx:pt>
          <cx:pt idx="20790">1175</cx:pt>
          <cx:pt idx="20791">1175</cx:pt>
          <cx:pt idx="20792">1342</cx:pt>
          <cx:pt idx="20793">1512</cx:pt>
          <cx:pt idx="20794">1537</cx:pt>
          <cx:pt idx="20795">2000</cx:pt>
          <cx:pt idx="20796">907</cx:pt>
          <cx:pt idx="20797">1234</cx:pt>
          <cx:pt idx="20798">960</cx:pt>
          <cx:pt idx="20799">682</cx:pt>
          <cx:pt idx="20800">1286</cx:pt>
          <cx:pt idx="20801">1518</cx:pt>
          <cx:pt idx="20802">438</cx:pt>
          <cx:pt idx="20803">980</cx:pt>
          <cx:pt idx="20804">548</cx:pt>
          <cx:pt idx="20805">609</cx:pt>
          <cx:pt idx="20806">1084</cx:pt>
          <cx:pt idx="20807">824</cx:pt>
          <cx:pt idx="20808">878</cx:pt>
          <cx:pt idx="20809">609</cx:pt>
          <cx:pt idx="20810">1060</cx:pt>
          <cx:pt idx="20811">1322</cx:pt>
          <cx:pt idx="20812">2055</cx:pt>
          <cx:pt idx="20813">1771</cx:pt>
          <cx:pt idx="20814">1147</cx:pt>
          <cx:pt idx="20815">1147</cx:pt>
          <cx:pt idx="20816">679</cx:pt>
          <cx:pt idx="20817">801</cx:pt>
          <cx:pt idx="20818">801</cx:pt>
          <cx:pt idx="20819">801</cx:pt>
          <cx:pt idx="20820">1518</cx:pt>
          <cx:pt idx="20821">969</cx:pt>
          <cx:pt idx="20822">863</cx:pt>
          <cx:pt idx="20823">898</cx:pt>
          <cx:pt idx="20824">1308</cx:pt>
          <cx:pt idx="20825">838</cx:pt>
          <cx:pt idx="20826">716</cx:pt>
          <cx:pt idx="20827">1072</cx:pt>
          <cx:pt idx="20828">1140</cx:pt>
          <cx:pt idx="20829">505</cx:pt>
          <cx:pt idx="20830">505</cx:pt>
          <cx:pt idx="20831">2037</cx:pt>
          <cx:pt idx="20832">1885</cx:pt>
          <cx:pt idx="20833">732</cx:pt>
          <cx:pt idx="20834">995</cx:pt>
          <cx:pt idx="20835">1360</cx:pt>
          <cx:pt idx="20836">965</cx:pt>
          <cx:pt idx="20837">965</cx:pt>
          <cx:pt idx="20838">834</cx:pt>
          <cx:pt idx="20839">724</cx:pt>
          <cx:pt idx="20840">1380</cx:pt>
          <cx:pt idx="20841">1752</cx:pt>
          <cx:pt idx="20842">1328</cx:pt>
          <cx:pt idx="20843">1419</cx:pt>
          <cx:pt idx="20844">831</cx:pt>
          <cx:pt idx="20845">790</cx:pt>
          <cx:pt idx="20846">1095</cx:pt>
          <cx:pt idx="20847">1361</cx:pt>
          <cx:pt idx="20848">1147</cx:pt>
          <cx:pt idx="20849">874</cx:pt>
          <cx:pt idx="20850">798</cx:pt>
          <cx:pt idx="20851">981</cx:pt>
          <cx:pt idx="20852">1644</cx:pt>
          <cx:pt idx="20853">1093</cx:pt>
          <cx:pt idx="20854">1382</cx:pt>
          <cx:pt idx="20855">980</cx:pt>
          <cx:pt idx="20856">980</cx:pt>
          <cx:pt idx="20857">1510</cx:pt>
          <cx:pt idx="20858">1510</cx:pt>
          <cx:pt idx="20859">1095</cx:pt>
          <cx:pt idx="20860">798</cx:pt>
          <cx:pt idx="20861">1322</cx:pt>
          <cx:pt idx="20862">1234</cx:pt>
          <cx:pt idx="20863">886</cx:pt>
          <cx:pt idx="20864">969</cx:pt>
          <cx:pt idx="20865">963</cx:pt>
          <cx:pt idx="20866">1039</cx:pt>
          <cx:pt idx="20867">2080</cx:pt>
          <cx:pt idx="20868">834</cx:pt>
          <cx:pt idx="20869">622</cx:pt>
          <cx:pt idx="20870">524</cx:pt>
          <cx:pt idx="20871">524</cx:pt>
          <cx:pt idx="20872">862</cx:pt>
          <cx:pt idx="20873">694</cx:pt>
          <cx:pt idx="20874">837</cx:pt>
          <cx:pt idx="20875">879</cx:pt>
          <cx:pt idx="20876">601</cx:pt>
          <cx:pt idx="20877">519</cx:pt>
          <cx:pt idx="20878">601</cx:pt>
          <cx:pt idx="20879">1400</cx:pt>
          <cx:pt idx="20880">691</cx:pt>
          <cx:pt idx="20881">691</cx:pt>
          <cx:pt idx="20882">1040</cx:pt>
          <cx:pt idx="20883">640</cx:pt>
          <cx:pt idx="20884">1333</cx:pt>
          <cx:pt idx="20885">1100</cx:pt>
          <cx:pt idx="20886">1572</cx:pt>
          <cx:pt idx="20887">1210</cx:pt>
          <cx:pt idx="20888">1235</cx:pt>
          <cx:pt idx="20889">741</cx:pt>
          <cx:pt idx="20890">881</cx:pt>
          <cx:pt idx="20891">881</cx:pt>
          <cx:pt idx="20892">548</cx:pt>
          <cx:pt idx="20893">786</cx:pt>
          <cx:pt idx="20894">829</cx:pt>
          <cx:pt idx="20895">786</cx:pt>
          <cx:pt idx="20896">1729</cx:pt>
          <cx:pt idx="20897">916</cx:pt>
          <cx:pt idx="20898">980</cx:pt>
          <cx:pt idx="20899">2300</cx:pt>
          <cx:pt idx="20900">1481</cx:pt>
          <cx:pt idx="20901">1481</cx:pt>
          <cx:pt idx="20902">564</cx:pt>
          <cx:pt idx="20903">724</cx:pt>
          <cx:pt idx="20904">1481</cx:pt>
          <cx:pt idx="20905">1729</cx:pt>
          <cx:pt idx="20906">1428</cx:pt>
          <cx:pt idx="20907">652</cx:pt>
          <cx:pt idx="20908">652</cx:pt>
          <cx:pt idx="20909">808</cx:pt>
          <cx:pt idx="20910">808</cx:pt>
          <cx:pt idx="20911">1042</cx:pt>
          <cx:pt idx="20912">1752</cx:pt>
          <cx:pt idx="20913">2165</cx:pt>
          <cx:pt idx="20914">1322</cx:pt>
          <cx:pt idx="20915">966</cx:pt>
          <cx:pt idx="20916">1225</cx:pt>
          <cx:pt idx="20917">960</cx:pt>
          <cx:pt idx="20918">1118</cx:pt>
          <cx:pt idx="20919">564</cx:pt>
          <cx:pt idx="20920">581</cx:pt>
          <cx:pt idx="20921">1132</cx:pt>
          <cx:pt idx="20922">1386</cx:pt>
          <cx:pt idx="20923">1613</cx:pt>
          <cx:pt idx="20924">995</cx:pt>
          <cx:pt idx="20925">1729</cx:pt>
          <cx:pt idx="20926">1428</cx:pt>
          <cx:pt idx="20927">691</cx:pt>
          <cx:pt idx="20928">1083</cx:pt>
          <cx:pt idx="20929">1121</cx:pt>
          <cx:pt idx="20930">779</cx:pt>
          <cx:pt idx="20931">1036</cx:pt>
          <cx:pt idx="20932">1139</cx:pt>
          <cx:pt idx="20933">957</cx:pt>
          <cx:pt idx="20934">957</cx:pt>
          <cx:pt idx="20935">957</cx:pt>
          <cx:pt idx="20936">655</cx:pt>
          <cx:pt idx="20937">846</cx:pt>
          <cx:pt idx="20938">1577</cx:pt>
          <cx:pt idx="20939">2000</cx:pt>
          <cx:pt idx="20940">509</cx:pt>
          <cx:pt idx="20941">1360</cx:pt>
          <cx:pt idx="20942">873</cx:pt>
          <cx:pt idx="20943">824</cx:pt>
          <cx:pt idx="20944">878</cx:pt>
          <cx:pt idx="20945">824</cx:pt>
          <cx:pt idx="20946">772</cx:pt>
          <cx:pt idx="20947">845</cx:pt>
          <cx:pt idx="20948">732</cx:pt>
          <cx:pt idx="20949">616</cx:pt>
          <cx:pt idx="20950">938</cx:pt>
          <cx:pt idx="20951">519</cx:pt>
          <cx:pt idx="20952">980</cx:pt>
          <cx:pt idx="20953">916</cx:pt>
          <cx:pt idx="20954">779</cx:pt>
          <cx:pt idx="20955">601</cx:pt>
          <cx:pt idx="20956">874</cx:pt>
          <cx:pt idx="20957">623</cx:pt>
          <cx:pt idx="20958">1034</cx:pt>
          <cx:pt idx="20959">779</cx:pt>
          <cx:pt idx="20960">636</cx:pt>
          <cx:pt idx="20961">829</cx:pt>
          <cx:pt idx="20962">1183</cx:pt>
          <cx:pt idx="20963">750</cx:pt>
          <cx:pt idx="20964">607</cx:pt>
          <cx:pt idx="20965">608</cx:pt>
          <cx:pt idx="20966">608</cx:pt>
          <cx:pt idx="20967">1367</cx:pt>
          <cx:pt idx="20968">1367</cx:pt>
          <cx:pt idx="20969">1168</cx:pt>
          <cx:pt idx="20970">1537</cx:pt>
          <cx:pt idx="20971">788</cx:pt>
          <cx:pt idx="20972">1006</cx:pt>
          <cx:pt idx="20973">1075</cx:pt>
          <cx:pt idx="20974">1322</cx:pt>
          <cx:pt idx="20975">1322</cx:pt>
          <cx:pt idx="20976">866</cx:pt>
          <cx:pt idx="20977">902</cx:pt>
          <cx:pt idx="20978">1087</cx:pt>
          <cx:pt idx="20979">1316</cx:pt>
          <cx:pt idx="20980">983</cx:pt>
          <cx:pt idx="20981">1121</cx:pt>
          <cx:pt idx="20982">779</cx:pt>
          <cx:pt idx="20983">456</cx:pt>
          <cx:pt idx="20984">1634</cx:pt>
          <cx:pt idx="20985">1400</cx:pt>
          <cx:pt idx="20986">908</cx:pt>
          <cx:pt idx="20987">1034</cx:pt>
          <cx:pt idx="20988">734</cx:pt>
          <cx:pt idx="20989">1424</cx:pt>
          <cx:pt idx="20990">893</cx:pt>
          <cx:pt idx="20991">903</cx:pt>
          <cx:pt idx="20992">938</cx:pt>
          <cx:pt idx="20993">438</cx:pt>
          <cx:pt idx="20994">591</cx:pt>
          <cx:pt idx="20995">678</cx:pt>
          <cx:pt idx="20996">1009</cx:pt>
          <cx:pt idx="20997">2172</cx:pt>
          <cx:pt idx="20998">481</cx:pt>
          <cx:pt idx="20999">624</cx:pt>
          <cx:pt idx="21000">481</cx:pt>
          <cx:pt idx="21001">624</cx:pt>
          <cx:pt idx="21002">639</cx:pt>
          <cx:pt idx="21003">1032</cx:pt>
          <cx:pt idx="21004">963</cx:pt>
          <cx:pt idx="21005">604</cx:pt>
          <cx:pt idx="21006">2030</cx:pt>
          <cx:pt idx="21007">1577</cx:pt>
          <cx:pt idx="21008">760</cx:pt>
          <cx:pt idx="21009">604</cx:pt>
          <cx:pt idx="21010">569</cx:pt>
          <cx:pt idx="21011">822</cx:pt>
          <cx:pt idx="21012">833</cx:pt>
          <cx:pt idx="21013">1634</cx:pt>
          <cx:pt idx="21014">1879</cx:pt>
          <cx:pt idx="21015">599</cx:pt>
          <cx:pt idx="21016">759</cx:pt>
          <cx:pt idx="21017">746</cx:pt>
          <cx:pt idx="21018">746</cx:pt>
          <cx:pt idx="21019">1075</cx:pt>
          <cx:pt idx="21020">799</cx:pt>
          <cx:pt idx="21021">1436</cx:pt>
          <cx:pt idx="21022">918</cx:pt>
          <cx:pt idx="21023">1429</cx:pt>
          <cx:pt idx="21024">894</cx:pt>
          <cx:pt idx="21025">805</cx:pt>
          <cx:pt idx="21026">980</cx:pt>
          <cx:pt idx="21027">742</cx:pt>
          <cx:pt idx="21028">742</cx:pt>
          <cx:pt idx="21029">681</cx:pt>
          <cx:pt idx="21030">691</cx:pt>
          <cx:pt idx="21031">759</cx:pt>
          <cx:pt idx="21032">465</cx:pt>
          <cx:pt idx="21033">798</cx:pt>
          <cx:pt idx="21034">798</cx:pt>
          <cx:pt idx="21035">759</cx:pt>
          <cx:pt idx="21036">788</cx:pt>
          <cx:pt idx="21037">1140</cx:pt>
          <cx:pt idx="21038">1042</cx:pt>
          <cx:pt idx="21039">1512</cx:pt>
          <cx:pt idx="21040">837</cx:pt>
          <cx:pt idx="21041">640</cx:pt>
          <cx:pt idx="21042">722</cx:pt>
          <cx:pt idx="21043">596</cx:pt>
          <cx:pt idx="21044">577</cx:pt>
          <cx:pt idx="21045">763</cx:pt>
          <cx:pt idx="21046">785</cx:pt>
          <cx:pt idx="21047">773</cx:pt>
          <cx:pt idx="21048">788</cx:pt>
          <cx:pt idx="21049">620</cx:pt>
          <cx:pt idx="21050">1179</cx:pt>
          <cx:pt idx="21051">721</cx:pt>
          <cx:pt idx="21052">1037</cx:pt>
          <cx:pt idx="21053">548</cx:pt>
          <cx:pt idx="21054">2000</cx:pt>
          <cx:pt idx="21055">2000</cx:pt>
          <cx:pt idx="21056">834</cx:pt>
          <cx:pt idx="21057">1538</cx:pt>
          <cx:pt idx="21058">1187</cx:pt>
          <cx:pt idx="21059">1537</cx:pt>
          <cx:pt idx="21060">1537</cx:pt>
          <cx:pt idx="21061">1420</cx:pt>
          <cx:pt idx="21062">1420</cx:pt>
          <cx:pt idx="21063">1420</cx:pt>
          <cx:pt idx="21064">1436</cx:pt>
          <cx:pt idx="21065">1429</cx:pt>
          <cx:pt idx="21066">1175</cx:pt>
          <cx:pt idx="21067">903</cx:pt>
          <cx:pt idx="21068">472</cx:pt>
          <cx:pt idx="21069">742</cx:pt>
          <cx:pt idx="21070">730</cx:pt>
          <cx:pt idx="21071">685</cx:pt>
          <cx:pt idx="21072">497</cx:pt>
          <cx:pt idx="21073">773</cx:pt>
          <cx:pt idx="21074">773</cx:pt>
          <cx:pt idx="21075">907</cx:pt>
          <cx:pt idx="21076">798</cx:pt>
          <cx:pt idx="21077">1118</cx:pt>
          <cx:pt idx="21078">701</cx:pt>
          <cx:pt idx="21079">779</cx:pt>
          <cx:pt idx="21080">1791</cx:pt>
          <cx:pt idx="21081">590</cx:pt>
          <cx:pt idx="21082">712</cx:pt>
          <cx:pt idx="21083">712</cx:pt>
          <cx:pt idx="21084">1232</cx:pt>
          <cx:pt idx="21085">490</cx:pt>
          <cx:pt idx="21086">1290</cx:pt>
          <cx:pt idx="21087">1477</cx:pt>
          <cx:pt idx="21088">1100</cx:pt>
          <cx:pt idx="21089">604</cx:pt>
          <cx:pt idx="21090">894</cx:pt>
          <cx:pt idx="21091">2080</cx:pt>
          <cx:pt idx="21092">824</cx:pt>
          <cx:pt idx="21093">833</cx:pt>
          <cx:pt idx="21094">1062</cx:pt>
          <cx:pt idx="21095">609</cx:pt>
          <cx:pt idx="21096">1060</cx:pt>
          <cx:pt idx="21097">402</cx:pt>
          <cx:pt idx="21098">873</cx:pt>
          <cx:pt idx="21099">463</cx:pt>
          <cx:pt idx="21100">1457</cx:pt>
          <cx:pt idx="21101">604</cx:pt>
          <cx:pt idx="21102">1870</cx:pt>
          <cx:pt idx="21103">1870</cx:pt>
          <cx:pt idx="21104">581</cx:pt>
          <cx:pt idx="21105">1624</cx:pt>
          <cx:pt idx="21106">1006</cx:pt>
          <cx:pt idx="21107">468</cx:pt>
          <cx:pt idx="21108">1302</cx:pt>
          <cx:pt idx="21109">1132</cx:pt>
          <cx:pt idx="21110">476</cx:pt>
          <cx:pt idx="21111">476</cx:pt>
          <cx:pt idx="21112">1234</cx:pt>
          <cx:pt idx="21113">746</cx:pt>
          <cx:pt idx="21114">1210</cx:pt>
          <cx:pt idx="21115">438</cx:pt>
          <cx:pt idx="21116">438</cx:pt>
          <cx:pt idx="21117">969</cx:pt>
          <cx:pt idx="21118">834</cx:pt>
          <cx:pt idx="21119">834</cx:pt>
          <cx:pt idx="21120">604</cx:pt>
          <cx:pt idx="21121">604</cx:pt>
          <cx:pt idx="21122">902</cx:pt>
          <cx:pt idx="21123">902</cx:pt>
          <cx:pt idx="21124">837</cx:pt>
          <cx:pt idx="21125">1308</cx:pt>
          <cx:pt idx="21126">465</cx:pt>
          <cx:pt idx="21127">1270</cx:pt>
          <cx:pt idx="21128">472</cx:pt>
          <cx:pt idx="21129">590</cx:pt>
          <cx:pt idx="21130">759</cx:pt>
          <cx:pt idx="21131">1377</cx:pt>
          <cx:pt idx="21132">1049</cx:pt>
          <cx:pt idx="21133">1235</cx:pt>
          <cx:pt idx="21134">758</cx:pt>
          <cx:pt idx="21135">590</cx:pt>
          <cx:pt idx="21136">1036</cx:pt>
          <cx:pt idx="21137">1072</cx:pt>
          <cx:pt idx="21138">813</cx:pt>
          <cx:pt idx="21139">1251</cx:pt>
          <cx:pt idx="21140">1140</cx:pt>
          <cx:pt idx="21141">798</cx:pt>
          <cx:pt idx="21142">1771</cx:pt>
          <cx:pt idx="21143">1143</cx:pt>
          <cx:pt idx="21144">1885</cx:pt>
          <cx:pt idx="21145">2490</cx:pt>
          <cx:pt idx="21146">597</cx:pt>
          <cx:pt idx="21147">965</cx:pt>
          <cx:pt idx="21148">995</cx:pt>
          <cx:pt idx="21149">965</cx:pt>
          <cx:pt idx="21150">1125</cx:pt>
          <cx:pt idx="21151">1234</cx:pt>
          <cx:pt idx="21152">546</cx:pt>
          <cx:pt idx="21153">553</cx:pt>
          <cx:pt idx="21154">461</cx:pt>
          <cx:pt idx="21155">553</cx:pt>
          <cx:pt idx="21156">1322</cx:pt>
          <cx:pt idx="21157">965</cx:pt>
          <cx:pt idx="21158">517</cx:pt>
          <cx:pt idx="21159">604</cx:pt>
          <cx:pt idx="21160">679</cx:pt>
          <cx:pt idx="21161">998</cx:pt>
          <cx:pt idx="21162">1121</cx:pt>
          <cx:pt idx="21163">1380</cx:pt>
          <cx:pt idx="21164">929</cx:pt>
          <cx:pt idx="21165">402</cx:pt>
          <cx:pt idx="21166">1017</cx:pt>
          <cx:pt idx="21167">833</cx:pt>
          <cx:pt idx="21168">468</cx:pt>
          <cx:pt idx="21169">463</cx:pt>
          <cx:pt idx="21170">912</cx:pt>
          <cx:pt idx="21171">563</cx:pt>
          <cx:pt idx="21172">1513</cx:pt>
          <cx:pt idx="21173">1513</cx:pt>
          <cx:pt idx="21174">790</cx:pt>
          <cx:pt idx="21175">1087</cx:pt>
          <cx:pt idx="21176">853</cx:pt>
          <cx:pt idx="21177">2667</cx:pt>
          <cx:pt idx="21178">1382</cx:pt>
          <cx:pt idx="21179">1510</cx:pt>
          <cx:pt idx="21180">1328</cx:pt>
          <cx:pt idx="21181">483</cx:pt>
          <cx:pt idx="21182">820</cx:pt>
          <cx:pt idx="21183">1229</cx:pt>
          <cx:pt idx="21184">456</cx:pt>
          <cx:pt idx="21185">1537</cx:pt>
          <cx:pt idx="21186">1360</cx:pt>
          <cx:pt idx="21187">1382</cx:pt>
          <cx:pt idx="21188">732</cx:pt>
          <cx:pt idx="21189">1013</cx:pt>
          <cx:pt idx="21190">788</cx:pt>
          <cx:pt idx="21191">1889</cx:pt>
          <cx:pt idx="21192">2068</cx:pt>
          <cx:pt idx="21193">853</cx:pt>
          <cx:pt idx="21194">576</cx:pt>
          <cx:pt idx="21195">969</cx:pt>
          <cx:pt idx="21196">1034</cx:pt>
          <cx:pt idx="21197">623</cx:pt>
          <cx:pt idx="21198">1034</cx:pt>
          <cx:pt idx="21199">969</cx:pt>
          <cx:pt idx="21200">779</cx:pt>
          <cx:pt idx="21201">1332</cx:pt>
          <cx:pt idx="21202">857</cx:pt>
          <cx:pt idx="21203">831</cx:pt>
          <cx:pt idx="21204">622</cx:pt>
          <cx:pt idx="21205">831</cx:pt>
          <cx:pt idx="21206">969</cx:pt>
          <cx:pt idx="21207">888</cx:pt>
          <cx:pt idx="21208">862</cx:pt>
          <cx:pt idx="21209">601</cx:pt>
          <cx:pt idx="21210">1240</cx:pt>
          <cx:pt idx="21211">608</cx:pt>
          <cx:pt idx="21212">1036</cx:pt>
          <cx:pt idx="21213">879</cx:pt>
          <cx:pt idx="21214">854</cx:pt>
          <cx:pt idx="21215">788</cx:pt>
          <cx:pt idx="21216">857</cx:pt>
          <cx:pt idx="21217">716</cx:pt>
          <cx:pt idx="21218">1510</cx:pt>
          <cx:pt idx="21219">1124</cx:pt>
          <cx:pt idx="21220">900</cx:pt>
          <cx:pt idx="21221">989</cx:pt>
          <cx:pt idx="21222">1094</cx:pt>
          <cx:pt idx="21223">569</cx:pt>
          <cx:pt idx="21224">1204</cx:pt>
          <cx:pt idx="21225">775</cx:pt>
          <cx:pt idx="21226">496</cx:pt>
          <cx:pt idx="21227">943</cx:pt>
          <cx:pt idx="21228">1100</cx:pt>
          <cx:pt idx="21229">913</cx:pt>
          <cx:pt idx="21230">623</cx:pt>
          <cx:pt idx="21231">746</cx:pt>
          <cx:pt idx="21232">857</cx:pt>
          <cx:pt idx="21233">857</cx:pt>
          <cx:pt idx="21234">456</cx:pt>
          <cx:pt idx="21235">813</cx:pt>
          <cx:pt idx="21236">1572</cx:pt>
          <cx:pt idx="21237">434</cx:pt>
          <cx:pt idx="21238">1332</cx:pt>
          <cx:pt idx="21239">1518</cx:pt>
          <cx:pt idx="21240">1518</cx:pt>
          <cx:pt idx="21241">862</cx:pt>
          <cx:pt idx="21242">1074</cx:pt>
          <cx:pt idx="21243">1251</cx:pt>
          <cx:pt idx="21244">1251</cx:pt>
          <cx:pt idx="21245">601</cx:pt>
          <cx:pt idx="21246">1049</cx:pt>
          <cx:pt idx="21247">564</cx:pt>
          <cx:pt idx="21248">1009</cx:pt>
          <cx:pt idx="21249">631</cx:pt>
          <cx:pt idx="21250">798</cx:pt>
          <cx:pt idx="21251">548</cx:pt>
          <cx:pt idx="21252">827</cx:pt>
          <cx:pt idx="21253">827</cx:pt>
          <cx:pt idx="21254">997</cx:pt>
          <cx:pt idx="21255">1428</cx:pt>
          <cx:pt idx="21256">645</cx:pt>
          <cx:pt idx="21257">916</cx:pt>
          <cx:pt idx="21258">854</cx:pt>
          <cx:pt idx="21259">1436</cx:pt>
          <cx:pt idx="21260">828</cx:pt>
          <cx:pt idx="21261">1019</cx:pt>
          <cx:pt idx="21262">1749</cx:pt>
          <cx:pt idx="21263">1729</cx:pt>
          <cx:pt idx="21264">1729</cx:pt>
          <cx:pt idx="21265">746</cx:pt>
          <cx:pt idx="21266">2600</cx:pt>
          <cx:pt idx="21267">1121</cx:pt>
          <cx:pt idx="21268">785</cx:pt>
          <cx:pt idx="21269">785</cx:pt>
          <cx:pt idx="21270">890</cx:pt>
          <cx:pt idx="21271">1777</cx:pt>
          <cx:pt idx="21272">466</cx:pt>
          <cx:pt idx="21273">787</cx:pt>
          <cx:pt idx="21274">787</cx:pt>
          <cx:pt idx="21275">787</cx:pt>
          <cx:pt idx="21276">787</cx:pt>
          <cx:pt idx="21277">1040</cx:pt>
          <cx:pt idx="21278">1322</cx:pt>
          <cx:pt idx="21279">604</cx:pt>
          <cx:pt idx="21280">904</cx:pt>
          <cx:pt idx="21281">734</cx:pt>
          <cx:pt idx="21282">465</cx:pt>
          <cx:pt idx="21283">672</cx:pt>
          <cx:pt idx="21284">1386</cx:pt>
          <cx:pt idx="21285">1386</cx:pt>
          <cx:pt idx="21286">1286</cx:pt>
          <cx:pt idx="21287">787</cx:pt>
          <cx:pt idx="21288">567</cx:pt>
          <cx:pt idx="21289">563</cx:pt>
          <cx:pt idx="21290">969</cx:pt>
          <cx:pt idx="21291">969</cx:pt>
          <cx:pt idx="21292">952</cx:pt>
          <cx:pt idx="21293">468</cx:pt>
          <cx:pt idx="21294">468</cx:pt>
          <cx:pt idx="21295">801</cx:pt>
          <cx:pt idx="21296">1006</cx:pt>
          <cx:pt idx="21297">1132</cx:pt>
          <cx:pt idx="21298">1386</cx:pt>
          <cx:pt idx="21299">460</cx:pt>
          <cx:pt idx="21300">567</cx:pt>
          <cx:pt idx="21301">1518</cx:pt>
          <cx:pt idx="21302">640</cx:pt>
          <cx:pt idx="21303">1988</cx:pt>
          <cx:pt idx="21304">1457</cx:pt>
          <cx:pt idx="21305">938</cx:pt>
          <cx:pt idx="21306">519</cx:pt>
          <cx:pt idx="21307">788</cx:pt>
          <cx:pt idx="21308">1322</cx:pt>
          <cx:pt idx="21309">561</cx:pt>
          <cx:pt idx="21310">1121</cx:pt>
          <cx:pt idx="21311">1328</cx:pt>
          <cx:pt idx="21312">876</cx:pt>
          <cx:pt idx="21313">813</cx:pt>
          <cx:pt idx="21314">679</cx:pt>
          <cx:pt idx="21315">679</cx:pt>
          <cx:pt idx="21316">561</cx:pt>
          <cx:pt idx="21317">736</cx:pt>
          <cx:pt idx="21318">957</cx:pt>
          <cx:pt idx="21319">1077</cx:pt>
          <cx:pt idx="21320">759</cx:pt>
          <cx:pt idx="21321">523</cx:pt>
          <cx:pt idx="21322">791</cx:pt>
          <cx:pt idx="21323">1328</cx:pt>
          <cx:pt idx="21324">1457</cx:pt>
          <cx:pt idx="21325">1075</cx:pt>
          <cx:pt idx="21326">1152</cx:pt>
          <cx:pt idx="21327">841</cx:pt>
          <cx:pt idx="21328">893</cx:pt>
          <cx:pt idx="21329">820</cx:pt>
          <cx:pt idx="21330">479</cx:pt>
          <cx:pt idx="21331">636</cx:pt>
          <cx:pt idx="21332">546</cx:pt>
          <cx:pt idx="21333">712</cx:pt>
          <cx:pt idx="21334">923</cx:pt>
          <cx:pt idx="21335">772</cx:pt>
          <cx:pt idx="21336">1322</cx:pt>
          <cx:pt idx="21337">622</cx:pt>
          <cx:pt idx="21338">1036</cx:pt>
          <cx:pt idx="21339">902</cx:pt>
          <cx:pt idx="21340">650</cx:pt>
          <cx:pt idx="21341">721</cx:pt>
          <cx:pt idx="21342">1204</cx:pt>
          <cx:pt idx="21343">929</cx:pt>
          <cx:pt idx="21344">904</cx:pt>
          <cx:pt idx="21345">591</cx:pt>
          <cx:pt idx="21346">774</cx:pt>
          <cx:pt idx="21347">916</cx:pt>
          <cx:pt idx="21348">703</cx:pt>
          <cx:pt idx="21349">497</cx:pt>
          <cx:pt idx="21350">781</cx:pt>
          <cx:pt idx="21351">521</cx:pt>
          <cx:pt idx="21352">601</cx:pt>
          <cx:pt idx="21353">510</cx:pt>
          <cx:pt idx="21354">788</cx:pt>
          <cx:pt idx="21355">874</cx:pt>
          <cx:pt idx="21356">758</cx:pt>
          <cx:pt idx="21357">972</cx:pt>
          <cx:pt idx="21358">1068</cx:pt>
          <cx:pt idx="21359">917</cx:pt>
          <cx:pt idx="21360">590</cx:pt>
          <cx:pt idx="21361">917</cx:pt>
          <cx:pt idx="21362">636</cx:pt>
          <cx:pt idx="21363">738</cx:pt>
          <cx:pt idx="21364">506</cx:pt>
          <cx:pt idx="21365">1205</cx:pt>
          <cx:pt idx="21366">1205</cx:pt>
          <cx:pt idx="21367">1010</cx:pt>
          <cx:pt idx="21368">837</cx:pt>
          <cx:pt idx="21369">710</cx:pt>
          <cx:pt idx="21370">810</cx:pt>
          <cx:pt idx="21371">577</cx:pt>
          <cx:pt idx="21372">741</cx:pt>
          <cx:pt idx="21373">800</cx:pt>
          <cx:pt idx="21374">1045</cx:pt>
          <cx:pt idx="21375">788</cx:pt>
          <cx:pt idx="21376">1361</cx:pt>
          <cx:pt idx="21377">975</cx:pt>
          <cx:pt idx="21378">984</cx:pt>
          <cx:pt idx="21379">622</cx:pt>
          <cx:pt idx="21380">1105</cx:pt>
          <cx:pt idx="21381">1087</cx:pt>
          <cx:pt idx="21382">836</cx:pt>
          <cx:pt idx="21383">836</cx:pt>
          <cx:pt idx="21384">881</cx:pt>
          <cx:pt idx="21385">564</cx:pt>
          <cx:pt idx="21386">1328</cx:pt>
          <cx:pt idx="21387">1121</cx:pt>
          <cx:pt idx="21388">774</cx:pt>
          <cx:pt idx="21389">787</cx:pt>
          <cx:pt idx="21390">1121</cx:pt>
          <cx:pt idx="21391">1132</cx:pt>
          <cx:pt idx="21392">1428</cx:pt>
          <cx:pt idx="21393">774</cx:pt>
          <cx:pt idx="21394">833</cx:pt>
          <cx:pt idx="21395">1031</cx:pt>
          <cx:pt idx="21396">1400</cx:pt>
          <cx:pt idx="21397">1328</cx:pt>
          <cx:pt idx="21398">1044</cx:pt>
          <cx:pt idx="21399">774</cx:pt>
          <cx:pt idx="21400">1034</cx:pt>
          <cx:pt idx="21401">713</cx:pt>
          <cx:pt idx="21402">716</cx:pt>
          <cx:pt idx="21403">468</cx:pt>
          <cx:pt idx="21404">502</cx:pt>
          <cx:pt idx="21405">657</cx:pt>
          <cx:pt idx="21406">996</cx:pt>
          <cx:pt idx="21407">691</cx:pt>
          <cx:pt idx="21408">1034</cx:pt>
          <cx:pt idx="21409">881</cx:pt>
          <cx:pt idx="21410">596</cx:pt>
          <cx:pt idx="21411">497</cx:pt>
          <cx:pt idx="21412">903</cx:pt>
          <cx:pt idx="21413">979</cx:pt>
          <cx:pt idx="21414">827</cx:pt>
          <cx:pt idx="21415">827</cx:pt>
          <cx:pt idx="21416">1031</cx:pt>
          <cx:pt idx="21417">490</cx:pt>
          <cx:pt idx="21418">490</cx:pt>
          <cx:pt idx="21419">548</cx:pt>
          <cx:pt idx="21420">621</cx:pt>
          <cx:pt idx="21421">552</cx:pt>
          <cx:pt idx="21422">962</cx:pt>
          <cx:pt idx="21423">1342</cx:pt>
          <cx:pt idx="21424">1873</cx:pt>
          <cx:pt idx="21425">2262</cx:pt>
          <cx:pt idx="21426">987</cx:pt>
          <cx:pt idx="21427">548</cx:pt>
          <cx:pt idx="21428">564</cx:pt>
          <cx:pt idx="21429">713</cx:pt>
          <cx:pt idx="21430">668</cx:pt>
          <cx:pt idx="21431">798</cx:pt>
          <cx:pt idx="21432">874</cx:pt>
          <cx:pt idx="21433">788</cx:pt>
          <cx:pt idx="21434">601</cx:pt>
          <cx:pt idx="21435">879</cx:pt>
          <cx:pt idx="21436">1152</cx:pt>
          <cx:pt idx="21437">833</cx:pt>
          <cx:pt idx="21438">799</cx:pt>
          <cx:pt idx="21439">787</cx:pt>
          <cx:pt idx="21440">787</cx:pt>
          <cx:pt idx="21441">830</cx:pt>
          <cx:pt idx="21442">569</cx:pt>
          <cx:pt idx="21443">830</cx:pt>
          <cx:pt idx="21444">822</cx:pt>
          <cx:pt idx="21445">1638</cx:pt>
          <cx:pt idx="21446">894</cx:pt>
          <cx:pt idx="21447">658</cx:pt>
          <cx:pt idx="21448">668</cx:pt>
          <cx:pt idx="21449">668</cx:pt>
          <cx:pt idx="21450">684</cx:pt>
          <cx:pt idx="21451">712</cx:pt>
          <cx:pt idx="21452">759</cx:pt>
          <cx:pt idx="21453">576</cx:pt>
          <cx:pt idx="21454">1024</cx:pt>
          <cx:pt idx="21455">658</cx:pt>
          <cx:pt idx="21456">938</cx:pt>
          <cx:pt idx="21457">1031</cx:pt>
          <cx:pt idx="21458">1302</cx:pt>
          <cx:pt idx="21459">774</cx:pt>
          <cx:pt idx="21460">987</cx:pt>
          <cx:pt idx="21461">987</cx:pt>
          <cx:pt idx="21462">890</cx:pt>
          <cx:pt idx="21463">564</cx:pt>
          <cx:pt idx="21464">1462</cx:pt>
          <cx:pt idx="21465">1462</cx:pt>
          <cx:pt idx="21466">1035</cx:pt>
          <cx:pt idx="21467">1457</cx:pt>
          <cx:pt idx="21468">972</cx:pt>
          <cx:pt idx="21469">746</cx:pt>
          <cx:pt idx="21470">636</cx:pt>
          <cx:pt idx="21471">490</cx:pt>
          <cx:pt idx="21472">693</cx:pt>
          <cx:pt idx="21473">693</cx:pt>
          <cx:pt idx="21474">805</cx:pt>
          <cx:pt idx="21475">631</cx:pt>
          <cx:pt idx="21476">774</cx:pt>
          <cx:pt idx="21477">916</cx:pt>
          <cx:pt idx="21478">713</cx:pt>
          <cx:pt idx="21479">798</cx:pt>
          <cx:pt idx="21480">874</cx:pt>
          <cx:pt idx="21481">940</cx:pt>
          <cx:pt idx="21482">591</cx:pt>
          <cx:pt idx="21483">591</cx:pt>
          <cx:pt idx="21484">759</cx:pt>
          <cx:pt idx="21485">563</cx:pt>
          <cx:pt idx="21486">1472</cx:pt>
          <cx:pt idx="21487">1006</cx:pt>
          <cx:pt idx="21488">696</cx:pt>
          <cx:pt idx="21489">556</cx:pt>
          <cx:pt idx="21490">712</cx:pt>
          <cx:pt idx="21491">1068</cx:pt>
          <cx:pt idx="21492">874</cx:pt>
          <cx:pt idx="21493">938</cx:pt>
          <cx:pt idx="21494">713</cx:pt>
          <cx:pt idx="21495">740</cx:pt>
          <cx:pt idx="21496">839</cx:pt>
          <cx:pt idx="21497">644</cx:pt>
          <cx:pt idx="21498">1199</cx:pt>
          <cx:pt idx="21499">596</cx:pt>
          <cx:pt idx="21500">678</cx:pt>
          <cx:pt idx="21501">983</cx:pt>
          <cx:pt idx="21502">881</cx:pt>
          <cx:pt idx="21503">1042</cx:pt>
          <cx:pt idx="21504">837</cx:pt>
          <cx:pt idx="21505">799</cx:pt>
          <cx:pt idx="21506">972</cx:pt>
          <cx:pt idx="21507">722</cx:pt>
          <cx:pt idx="21508">891</cx:pt>
          <cx:pt idx="21509">657</cx:pt>
          <cx:pt idx="21510">817</cx:pt>
          <cx:pt idx="21511">645</cx:pt>
          <cx:pt idx="21512">774</cx:pt>
          <cx:pt idx="21513">564</cx:pt>
          <cx:pt idx="21514">721</cx:pt>
          <cx:pt idx="21515">1006</cx:pt>
          <cx:pt idx="21516">1132</cx:pt>
          <cx:pt idx="21517">820</cx:pt>
          <cx:pt idx="21518">849</cx:pt>
          <cx:pt idx="21519">894</cx:pt>
          <cx:pt idx="21520">2000</cx:pt>
          <cx:pt idx="21521">1077</cx:pt>
          <cx:pt idx="21522">1080</cx:pt>
          <cx:pt idx="21523">1537</cx:pt>
          <cx:pt idx="21524">1187</cx:pt>
          <cx:pt idx="21525">914</cx:pt>
          <cx:pt idx="21526">683</cx:pt>
          <cx:pt idx="21527">828</cx:pt>
          <cx:pt idx="21528">1429</cx:pt>
          <cx:pt idx="21529">881</cx:pt>
          <cx:pt idx="21530">1265</cx:pt>
          <cx:pt idx="21531">779</cx:pt>
          <cx:pt idx="21532">742</cx:pt>
          <cx:pt idx="21533">1042</cx:pt>
          <cx:pt idx="21534">672</cx:pt>
          <cx:pt idx="21535">1247</cx:pt>
          <cx:pt idx="21536">899</cx:pt>
          <cx:pt idx="21537">675</cx:pt>
          <cx:pt idx="21538">675</cx:pt>
          <cx:pt idx="21539">685</cx:pt>
          <cx:pt idx="21540">591</cx:pt>
          <cx:pt idx="21541">741</cx:pt>
          <cx:pt idx="21542">476</cx:pt>
          <cx:pt idx="21543">546</cx:pt>
          <cx:pt idx="21544">546</cx:pt>
          <cx:pt idx="21545">800</cx:pt>
          <cx:pt idx="21546">1031</cx:pt>
          <cx:pt idx="21547">431</cx:pt>
          <cx:pt idx="21548">490</cx:pt>
          <cx:pt idx="21549">610</cx:pt>
          <cx:pt idx="21550">903</cx:pt>
          <cx:pt idx="21551">706</cx:pt>
          <cx:pt idx="21552">548</cx:pt>
          <cx:pt idx="21553">969</cx:pt>
          <cx:pt idx="21554">969</cx:pt>
          <cx:pt idx="21555">468</cx:pt>
          <cx:pt idx="21556">468</cx:pt>
          <cx:pt idx="21557">1121</cx:pt>
          <cx:pt idx="21558">731</cx:pt>
          <cx:pt idx="21559">1152</cx:pt>
          <cx:pt idx="21560">738</cx:pt>
          <cx:pt idx="21561">636</cx:pt>
          <cx:pt idx="21562">731</cx:pt>
          <cx:pt idx="21563">1550</cx:pt>
          <cx:pt idx="21564">907</cx:pt>
          <cx:pt idx="21565">727</cx:pt>
          <cx:pt idx="21566">490</cx:pt>
          <cx:pt idx="21567">1100</cx:pt>
          <cx:pt idx="21568">906</cx:pt>
          <cx:pt idx="21569">774</cx:pt>
          <cx:pt idx="21570">1400</cx:pt>
          <cx:pt idx="21571">712</cx:pt>
          <cx:pt idx="21572">712</cx:pt>
          <cx:pt idx="21573">1332</cx:pt>
          <cx:pt idx="21574">468</cx:pt>
          <cx:pt idx="21575">504</cx:pt>
          <cx:pt idx="21576">504</cx:pt>
          <cx:pt idx="21577">879</cx:pt>
          <cx:pt idx="21578">1266</cx:pt>
          <cx:pt idx="21579">1123</cx:pt>
          <cx:pt idx="21580">1183</cx:pt>
          <cx:pt idx="21581">1183</cx:pt>
          <cx:pt idx="21582">878</cx:pt>
          <cx:pt idx="21583">878</cx:pt>
          <cx:pt idx="21584">748</cx:pt>
          <cx:pt idx="21585">833</cx:pt>
          <cx:pt idx="21586">1004</cx:pt>
          <cx:pt idx="21587">863</cx:pt>
          <cx:pt idx="21588">724</cx:pt>
          <cx:pt idx="21589">732</cx:pt>
          <cx:pt idx="21590">1050</cx:pt>
          <cx:pt idx="21591">465</cx:pt>
          <cx:pt idx="21592">972</cx:pt>
          <cx:pt idx="21593">1075</cx:pt>
          <cx:pt idx="21594">784</cx:pt>
          <cx:pt idx="21595">2172</cx:pt>
          <cx:pt idx="21596">1625</cx:pt>
          <cx:pt idx="21597">1225</cx:pt>
          <cx:pt idx="21598">712</cx:pt>
          <cx:pt idx="21599">920</cx:pt>
          <cx:pt idx="21600">1238</cx:pt>
          <cx:pt idx="21601">1047</cx:pt>
          <cx:pt idx="21602">837</cx:pt>
          <cx:pt idx="21603">1147</cx:pt>
          <cx:pt idx="21604">1121</cx:pt>
          <cx:pt idx="21605">839</cx:pt>
          <cx:pt idx="21606">837</cx:pt>
          <cx:pt idx="21607">608</cx:pt>
          <cx:pt idx="21608">1006</cx:pt>
          <cx:pt idx="21609">1006</cx:pt>
          <cx:pt idx="21610">989</cx:pt>
          <cx:pt idx="21611">380</cx:pt>
          <cx:pt idx="21612">1132</cx:pt>
          <cx:pt idx="21613">801</cx:pt>
          <cx:pt idx="21614">915</cx:pt>
          <cx:pt idx="21615">801</cx:pt>
          <cx:pt idx="21616">490</cx:pt>
          <cx:pt idx="21617">979</cx:pt>
          <cx:pt idx="21618">752</cx:pt>
          <cx:pt idx="21619">913</cx:pt>
          <cx:pt idx="21620">913</cx:pt>
          <cx:pt idx="21621">1791</cx:pt>
          <cx:pt idx="21622">546</cx:pt>
          <cx:pt idx="21623">969</cx:pt>
          <cx:pt idx="21624">834</cx:pt>
          <cx:pt idx="21625">1013</cx:pt>
          <cx:pt idx="21626">1313</cx:pt>
          <cx:pt idx="21627">787</cx:pt>
          <cx:pt idx="21628">874</cx:pt>
          <cx:pt idx="21629">798</cx:pt>
          <cx:pt idx="21630">997</cx:pt>
          <cx:pt idx="21631">1006</cx:pt>
          <cx:pt idx="21632">523</cx:pt>
          <cx:pt idx="21633">836</cx:pt>
          <cx:pt idx="21634">759</cx:pt>
          <cx:pt idx="21635">898</cx:pt>
          <cx:pt idx="21636">779</cx:pt>
          <cx:pt idx="21637">947</cx:pt>
          <cx:pt idx="21638">694</cx:pt>
          <cx:pt idx="21639">1322</cx:pt>
          <cx:pt idx="21640">874</cx:pt>
          <cx:pt idx="21641">504</cx:pt>
          <cx:pt idx="21642">921</cx:pt>
          <cx:pt idx="21643">1719</cx:pt>
          <cx:pt idx="21644">1049</cx:pt>
          <cx:pt idx="21645">838</cx:pt>
          <cx:pt idx="21646">596</cx:pt>
          <cx:pt idx="21647">779</cx:pt>
          <cx:pt idx="21648">779</cx:pt>
          <cx:pt idx="21649">959</cx:pt>
          <cx:pt idx="21650">959</cx:pt>
          <cx:pt idx="21651">918</cx:pt>
          <cx:pt idx="21652">624</cx:pt>
          <cx:pt idx="21653">759</cx:pt>
          <cx:pt idx="21654">1072</cx:pt>
          <cx:pt idx="21655">1072</cx:pt>
          <cx:pt idx="21656">576</cx:pt>
          <cx:pt idx="21657">881</cx:pt>
          <cx:pt idx="21658">914</cx:pt>
          <cx:pt idx="21659">914</cx:pt>
          <cx:pt idx="21660">1034</cx:pt>
          <cx:pt idx="21661">816</cx:pt>
          <cx:pt idx="21662">979</cx:pt>
          <cx:pt idx="21663">772</cx:pt>
          <cx:pt idx="21664">548</cx:pt>
          <cx:pt idx="21665">816</cx:pt>
          <cx:pt idx="21666">816</cx:pt>
          <cx:pt idx="21667">983</cx:pt>
          <cx:pt idx="21668">779</cx:pt>
          <cx:pt idx="21669">997</cx:pt>
          <cx:pt idx="21670">947</cx:pt>
          <cx:pt idx="21671">1234</cx:pt>
          <cx:pt idx="21672">800</cx:pt>
          <cx:pt idx="21673">628</cx:pt>
          <cx:pt idx="21674">564</cx:pt>
          <cx:pt idx="21675">890</cx:pt>
          <cx:pt idx="21676">1396</cx:pt>
          <cx:pt idx="21677">853</cx:pt>
          <cx:pt idx="21678">776</cx:pt>
          <cx:pt idx="21679">798</cx:pt>
          <cx:pt idx="21680">648</cx:pt>
          <cx:pt idx="21681">787</cx:pt>
          <cx:pt idx="21682">845</cx:pt>
          <cx:pt idx="21683">576</cx:pt>
          <cx:pt idx="21684">998</cx:pt>
          <cx:pt idx="21685">779</cx:pt>
          <cx:pt idx="21686">998</cx:pt>
          <cx:pt idx="21687">1121</cx:pt>
          <cx:pt idx="21688">1058</cx:pt>
          <cx:pt idx="21689">913</cx:pt>
          <cx:pt idx="21690">699</cx:pt>
          <cx:pt idx="21691">1017</cx:pt>
          <cx:pt idx="21692">1055</cx:pt>
          <cx:pt idx="21693">463</cx:pt>
          <cx:pt idx="21694">742</cx:pt>
          <cx:pt idx="21695">813</cx:pt>
          <cx:pt idx="21696">892</cx:pt>
          <cx:pt idx="21697">1042</cx:pt>
          <cx:pt idx="21698">1240</cx:pt>
          <cx:pt idx="21699">564</cx:pt>
          <cx:pt idx="21700">823</cx:pt>
          <cx:pt idx="21701">759</cx:pt>
          <cx:pt idx="21702">636</cx:pt>
          <cx:pt idx="21703">447</cx:pt>
          <cx:pt idx="21704">961</cx:pt>
          <cx:pt idx="21705">1087</cx:pt>
          <cx:pt idx="21706">1087</cx:pt>
          <cx:pt idx="21707">1087</cx:pt>
          <cx:pt idx="21708">490</cx:pt>
          <cx:pt idx="21709">963</cx:pt>
          <cx:pt idx="21710">879</cx:pt>
          <cx:pt idx="21711">657</cx:pt>
          <cx:pt idx="21712">1121</cx:pt>
          <cx:pt idx="21713">456</cx:pt>
          <cx:pt idx="21714">866</cx:pt>
          <cx:pt idx="21715">979</cx:pt>
          <cx:pt idx="21716">694</cx:pt>
          <cx:pt idx="21717">1382</cx:pt>
          <cx:pt idx="21718">2319</cx:pt>
          <cx:pt idx="21719">961</cx:pt>
          <cx:pt idx="21720">1121</cx:pt>
          <cx:pt idx="21721">980</cx:pt>
          <cx:pt idx="21722">1510</cx:pt>
          <cx:pt idx="21723">1124</cx:pt>
          <cx:pt idx="21724">548</cx:pt>
          <cx:pt idx="21725">668</cx:pt>
          <cx:pt idx="21726">712</cx:pt>
          <cx:pt idx="21727">712</cx:pt>
          <cx:pt idx="21728">914</cx:pt>
          <cx:pt idx="21729">787</cx:pt>
          <cx:pt idx="21730">904</cx:pt>
          <cx:pt idx="21731">763</cx:pt>
          <cx:pt idx="21732">682</cx:pt>
          <cx:pt idx="21733">687</cx:pt>
          <cx:pt idx="21734">713</cx:pt>
          <cx:pt idx="21735">713</cx:pt>
          <cx:pt idx="21736">1537</cx:pt>
          <cx:pt idx="21737">1187</cx:pt>
          <cx:pt idx="21738">853</cx:pt>
          <cx:pt idx="21739">639</cx:pt>
          <cx:pt idx="21740">468</cx:pt>
          <cx:pt idx="21741">712</cx:pt>
          <cx:pt idx="21742">857</cx:pt>
          <cx:pt idx="21743">857</cx:pt>
          <cx:pt idx="21744">490</cx:pt>
          <cx:pt idx="21745">813</cx:pt>
          <cx:pt idx="21746">813</cx:pt>
          <cx:pt idx="21747">2378</cx:pt>
          <cx:pt idx="21748">1889</cx:pt>
          <cx:pt idx="21749">576</cx:pt>
          <cx:pt idx="21750">508</cx:pt>
          <cx:pt idx="21751">776</cx:pt>
          <cx:pt idx="21752">853</cx:pt>
          <cx:pt idx="21753">995</cx:pt>
          <cx:pt idx="21754">741</cx:pt>
          <cx:pt idx="21755">1076</cx:pt>
          <cx:pt idx="21756">995</cx:pt>
          <cx:pt idx="21757">969</cx:pt>
          <cx:pt idx="21758">881</cx:pt>
          <cx:pt idx="21759">564</cx:pt>
          <cx:pt idx="21760">564</cx:pt>
          <cx:pt idx="21761">777</cx:pt>
          <cx:pt idx="21762">484</cx:pt>
          <cx:pt idx="21763">774</cx:pt>
          <cx:pt idx="21764">1147</cx:pt>
          <cx:pt idx="21765">1147</cx:pt>
          <cx:pt idx="21766">564</cx:pt>
          <cx:pt idx="21767">1725</cx:pt>
          <cx:pt idx="21768">904</cx:pt>
          <cx:pt idx="21769">1179</cx:pt>
          <cx:pt idx="21770">820</cx:pt>
          <cx:pt idx="21771">438</cx:pt>
          <cx:pt idx="21772">576</cx:pt>
          <cx:pt idx="21773">810</cx:pt>
          <cx:pt idx="21774">1034</cx:pt>
          <cx:pt idx="21775">869</cx:pt>
          <cx:pt idx="21776">969</cx:pt>
          <cx:pt idx="21777">622</cx:pt>
          <cx:pt idx="21778">504</cx:pt>
          <cx:pt idx="21779">969</cx:pt>
          <cx:pt idx="21780">666</cx:pt>
          <cx:pt idx="21781">969</cx:pt>
          <cx:pt idx="21782">629</cx:pt>
          <cx:pt idx="21783">912</cx:pt>
          <cx:pt idx="21784">837</cx:pt>
          <cx:pt idx="21785">1121</cx:pt>
          <cx:pt idx="21786">636</cx:pt>
          <cx:pt idx="21787">975</cx:pt>
          <cx:pt idx="21788">683</cx:pt>
          <cx:pt idx="21789">857</cx:pt>
          <cx:pt idx="21790">1015</cx:pt>
          <cx:pt idx="21791">1510</cx:pt>
          <cx:pt idx="21792">1510</cx:pt>
          <cx:pt idx="21793">1124</cx:pt>
          <cx:pt idx="21794">810</cx:pt>
          <cx:pt idx="21795">989</cx:pt>
          <cx:pt idx="21796">691</cx:pt>
          <cx:pt idx="21797">831</cx:pt>
          <cx:pt idx="21798">628</cx:pt>
          <cx:pt idx="21799">746</cx:pt>
          <cx:pt idx="21800">1179</cx:pt>
          <cx:pt idx="21801">929</cx:pt>
          <cx:pt idx="21802">1204</cx:pt>
          <cx:pt idx="21803">866</cx:pt>
          <cx:pt idx="21804">1389</cx:pt>
          <cx:pt idx="21805">808</cx:pt>
          <cx:pt idx="21806">596</cx:pt>
          <cx:pt idx="21807">1042</cx:pt>
          <cx:pt idx="21808">836</cx:pt>
          <cx:pt idx="21809">564</cx:pt>
          <cx:pt idx="21810">714</cx:pt>
          <cx:pt idx="21811">957</cx:pt>
          <cx:pt idx="21812">496</cx:pt>
          <cx:pt idx="21813">1100</cx:pt>
          <cx:pt idx="21814">712</cx:pt>
          <cx:pt idx="21815">903</cx:pt>
          <cx:pt idx="21816">1031</cx:pt>
          <cx:pt idx="21817">746</cx:pt>
          <cx:pt idx="21818">787</cx:pt>
          <cx:pt idx="21819">857</cx:pt>
          <cx:pt idx="21820">857</cx:pt>
          <cx:pt idx="21821">640</cx:pt>
          <cx:pt idx="21822">1121</cx:pt>
          <cx:pt idx="21823">1100</cx:pt>
          <cx:pt idx="21824">823</cx:pt>
          <cx:pt idx="21825">813</cx:pt>
          <cx:pt idx="21826">823</cx:pt>
          <cx:pt idx="21827">972</cx:pt>
          <cx:pt idx="21828">656</cx:pt>
          <cx:pt idx="21829">564</cx:pt>
          <cx:pt idx="21830">979</cx:pt>
          <cx:pt idx="21831">620</cx:pt>
          <cx:pt idx="21832">979</cx:pt>
          <cx:pt idx="21833">776</cx:pt>
          <cx:pt idx="21834">779</cx:pt>
          <cx:pt idx="21835">655</cx:pt>
          <cx:pt idx="21836">1791</cx:pt>
          <cx:pt idx="21837">862</cx:pt>
          <cx:pt idx="21838">438</cx:pt>
          <cx:pt idx="21839">713</cx:pt>
          <cx:pt idx="21840">542</cx:pt>
          <cx:pt idx="21841">542</cx:pt>
          <cx:pt idx="21842">741</cx:pt>
          <cx:pt idx="21843">741</cx:pt>
          <cx:pt idx="21844">741</cx:pt>
          <cx:pt idx="21845">963</cx:pt>
          <cx:pt idx="21846">494</cx:pt>
          <cx:pt idx="21847">713</cx:pt>
          <cx:pt idx="21848">596</cx:pt>
          <cx:pt idx="21849">1205</cx:pt>
          <cx:pt idx="21850">438</cx:pt>
          <cx:pt idx="21851">507</cx:pt>
          <cx:pt idx="21852">623</cx:pt>
          <cx:pt idx="21853">786</cx:pt>
          <cx:pt idx="21854">786</cx:pt>
          <cx:pt idx="21855">786</cx:pt>
          <cx:pt idx="21856">788</cx:pt>
          <cx:pt idx="21857">702</cx:pt>
          <cx:pt idx="21858">990</cx:pt>
          <cx:pt idx="21859">874</cx:pt>
          <cx:pt idx="21860">502</cx:pt>
          <cx:pt idx="21861">2000</cx:pt>
          <cx:pt idx="21862">564</cx:pt>
          <cx:pt idx="21863">1019</cx:pt>
          <cx:pt idx="21864">1481</cx:pt>
          <cx:pt idx="21865">1481</cx:pt>
          <cx:pt idx="21866">497</cx:pt>
          <cx:pt idx="21867">965</cx:pt>
          <cx:pt idx="21868">504</cx:pt>
          <cx:pt idx="21869">628</cx:pt>
          <cx:pt idx="21870">904</cx:pt>
          <cx:pt idx="21871">1087</cx:pt>
          <cx:pt idx="21872">843</cx:pt>
          <cx:pt idx="21873">1105</cx:pt>
          <cx:pt idx="21874">1885</cx:pt>
          <cx:pt idx="21875">604</cx:pt>
          <cx:pt idx="21876">831</cx:pt>
          <cx:pt idx="21877">601</cx:pt>
          <cx:pt idx="21878">1322</cx:pt>
          <cx:pt idx="21879">1008</cx:pt>
          <cx:pt idx="21880">657</cx:pt>
          <cx:pt idx="21881">1457</cx:pt>
          <cx:pt idx="21882">759</cx:pt>
          <cx:pt idx="21883">596</cx:pt>
          <cx:pt idx="21884">808</cx:pt>
          <cx:pt idx="21885">1453</cx:pt>
          <cx:pt idx="21886">918</cx:pt>
          <cx:pt idx="21887">869</cx:pt>
          <cx:pt idx="21888">712</cx:pt>
          <cx:pt idx="21889">788</cx:pt>
          <cx:pt idx="21890">1152</cx:pt>
          <cx:pt idx="21891">456</cx:pt>
          <cx:pt idx="21892">423</cx:pt>
          <cx:pt idx="21893">604</cx:pt>
          <cx:pt idx="21894">787</cx:pt>
          <cx:pt idx="21895">497</cx:pt>
          <cx:pt idx="21896">712</cx:pt>
          <cx:pt idx="21897">712</cx:pt>
          <cx:pt idx="21898">820</cx:pt>
          <cx:pt idx="21899">711</cx:pt>
          <cx:pt idx="21900">980</cx:pt>
          <cx:pt idx="21901">969</cx:pt>
          <cx:pt idx="21902">681</cx:pt>
          <cx:pt idx="21903">963</cx:pt>
          <cx:pt idx="21904">823</cx:pt>
          <cx:pt idx="21905">836</cx:pt>
          <cx:pt idx="21906">663</cx:pt>
          <cx:pt idx="21907">827</cx:pt>
          <cx:pt idx="21908">564</cx:pt>
          <cx:pt idx="21909">554</cx:pt>
          <cx:pt idx="21910">456</cx:pt>
          <cx:pt idx="21911">713</cx:pt>
          <cx:pt idx="21912">576</cx:pt>
          <cx:pt idx="21913">657</cx:pt>
          <cx:pt idx="21914">1179</cx:pt>
          <cx:pt idx="21915">1072</cx:pt>
          <cx:pt idx="21916">798</cx:pt>
          <cx:pt idx="21917">1242</cx:pt>
          <cx:pt idx="21918">1020</cx:pt>
          <cx:pt idx="21919">1006</cx:pt>
          <cx:pt idx="21920">666</cx:pt>
          <cx:pt idx="21921">879</cx:pt>
          <cx:pt idx="21922">879</cx:pt>
          <cx:pt idx="21923">972</cx:pt>
          <cx:pt idx="21924">1428</cx:pt>
          <cx:pt idx="21925">1377</cx:pt>
          <cx:pt idx="21926">947</cx:pt>
          <cx:pt idx="21927">604</cx:pt>
          <cx:pt idx="21928">1036</cx:pt>
          <cx:pt idx="21929">797</cx:pt>
          <cx:pt idx="21930">797</cx:pt>
          <cx:pt idx="21931">797</cx:pt>
          <cx:pt idx="21932">759</cx:pt>
          <cx:pt idx="21933">1527</cx:pt>
          <cx:pt idx="21934">1328</cx:pt>
          <cx:pt idx="21935">779</cx:pt>
          <cx:pt idx="21936">892</cx:pt>
          <cx:pt idx="21937">897</cx:pt>
          <cx:pt idx="21938">1168</cx:pt>
          <cx:pt idx="21939">621</cx:pt>
          <cx:pt idx="21940">621</cx:pt>
          <cx:pt idx="21941">837</cx:pt>
          <cx:pt idx="21942">760</cx:pt>
          <cx:pt idx="21943">837</cx:pt>
          <cx:pt idx="21944">497</cx:pt>
          <cx:pt idx="21945">1437</cx:pt>
          <cx:pt idx="21946">813</cx:pt>
          <cx:pt idx="21947">712</cx:pt>
          <cx:pt idx="21948">746</cx:pt>
          <cx:pt idx="21949">995</cx:pt>
          <cx:pt idx="21950">716</cx:pt>
          <cx:pt idx="21951">957</cx:pt>
          <cx:pt idx="21952">716</cx:pt>
          <cx:pt idx="21953">576</cx:pt>
          <cx:pt idx="21954">1042</cx:pt>
          <cx:pt idx="21955">1031</cx:pt>
          <cx:pt idx="21956">827</cx:pt>
          <cx:pt idx="21957">940</cx:pt>
          <cx:pt idx="21958">834</cx:pt>
          <cx:pt idx="21959">750</cx:pt>
          <cx:pt idx="21960">1577</cx:pt>
          <cx:pt idx="21961">1577</cx:pt>
          <cx:pt idx="21962">1577</cx:pt>
          <cx:pt idx="21963">750</cx:pt>
          <cx:pt idx="21964">1080</cx:pt>
          <cx:pt idx="21965">759</cx:pt>
          <cx:pt idx="21966">759</cx:pt>
          <cx:pt idx="21967">668</cx:pt>
          <cx:pt idx="21968">593</cx:pt>
          <cx:pt idx="21969">663</cx:pt>
          <cx:pt idx="21970">759</cx:pt>
          <cx:pt idx="21971">824</cx:pt>
          <cx:pt idx="21972">567</cx:pt>
          <cx:pt idx="21973">983</cx:pt>
          <cx:pt idx="21974">983</cx:pt>
          <cx:pt idx="21975">1075</cx:pt>
          <cx:pt idx="21976">1972</cx:pt>
          <cx:pt idx="21977">1389</cx:pt>
          <cx:pt idx="21978">1075</cx:pt>
          <cx:pt idx="21979">713</cx:pt>
          <cx:pt idx="21980">712</cx:pt>
          <cx:pt idx="21981">712</cx:pt>
          <cx:pt idx="21982">827</cx:pt>
          <cx:pt idx="21983">962</cx:pt>
          <cx:pt idx="21984">712</cx:pt>
          <cx:pt idx="21985">712</cx:pt>
          <cx:pt idx="21986">923</cx:pt>
          <cx:pt idx="21987">1062</cx:pt>
          <cx:pt idx="21988">1013</cx:pt>
          <cx:pt idx="21989">1132</cx:pt>
          <cx:pt idx="21990">1042</cx:pt>
          <cx:pt idx="21991">1042</cx:pt>
          <cx:pt idx="21992">1105</cx:pt>
          <cx:pt idx="21993">925</cx:pt>
          <cx:pt idx="21994">546</cx:pt>
          <cx:pt idx="21995">408</cx:pt>
          <cx:pt idx="21996">772</cx:pt>
          <cx:pt idx="21997">666</cx:pt>
          <cx:pt idx="21998">1597</cx:pt>
          <cx:pt idx="21999">799</cx:pt>
          <cx:pt idx="22000">972</cx:pt>
          <cx:pt idx="22001">787</cx:pt>
          <cx:pt idx="22002">787</cx:pt>
          <cx:pt idx="22003">827</cx:pt>
          <cx:pt idx="22004">591</cx:pt>
          <cx:pt idx="22005">787</cx:pt>
          <cx:pt idx="22006">490</cx:pt>
          <cx:pt idx="22007">1322</cx:pt>
          <cx:pt idx="22008">1322</cx:pt>
          <cx:pt idx="22009">854</cx:pt>
          <cx:pt idx="22010">519</cx:pt>
          <cx:pt idx="22011">657</cx:pt>
          <cx:pt idx="22012">502</cx:pt>
          <cx:pt idx="22013">803</cx:pt>
          <cx:pt idx="22014">972</cx:pt>
          <cx:pt idx="22015">679</cx:pt>
          <cx:pt idx="22016">679</cx:pt>
          <cx:pt idx="22017">963</cx:pt>
          <cx:pt idx="22018">681</cx:pt>
          <cx:pt idx="22019">484</cx:pt>
          <cx:pt idx="22020">681</cx:pt>
          <cx:pt idx="22021">680</cx:pt>
          <cx:pt idx="22022">516</cx:pt>
          <cx:pt idx="22023">657</cx:pt>
          <cx:pt idx="22024">657</cx:pt>
          <cx:pt idx="22025">516</cx:pt>
          <cx:pt idx="22026">680</cx:pt>
          <cx:pt idx="22027">829</cx:pt>
          <cx:pt idx="22028">887</cx:pt>
          <cx:pt idx="22029">516</cx:pt>
          <cx:pt idx="22030">680</cx:pt>
          <cx:pt idx="22031">881</cx:pt>
          <cx:pt idx="22032">881</cx:pt>
          <cx:pt idx="22033">881</cx:pt>
          <cx:pt idx="22034">484</cx:pt>
          <cx:pt idx="22035">484</cx:pt>
          <cx:pt idx="22036">666</cx:pt>
          <cx:pt idx="22037">636</cx:pt>
          <cx:pt idx="22038">636</cx:pt>
          <cx:pt idx="22039">862</cx:pt>
          <cx:pt idx="22040">629</cx:pt>
          <cx:pt idx="22041">668</cx:pt>
          <cx:pt idx="22042">668</cx:pt>
          <cx:pt idx="22043">523</cx:pt>
          <cx:pt idx="22044">668</cx:pt>
          <cx:pt idx="22045">523</cx:pt>
          <cx:pt idx="22046">862</cx:pt>
          <cx:pt idx="22047">839</cx:pt>
          <cx:pt idx="22048">680</cx:pt>
          <cx:pt idx="22049">1094</cx:pt>
          <cx:pt idx="22050">527</cx:pt>
          <cx:pt idx="22051">738</cx:pt>
          <cx:pt idx="22052">712</cx:pt>
          <cx:pt idx="22053">714</cx:pt>
          <cx:pt idx="22054">668</cx:pt>
          <cx:pt idx="22055">668</cx:pt>
          <cx:pt idx="22056">1036</cx:pt>
          <cx:pt idx="22057">497</cx:pt>
          <cx:pt idx="22058">443</cx:pt>
          <cx:pt idx="22059">862</cx:pt>
          <cx:pt idx="22060">1149</cx:pt>
          <cx:pt idx="22061">951</cx:pt>
          <cx:pt idx="22062">680</cx:pt>
          <cx:pt idx="22063">680</cx:pt>
          <cx:pt idx="22064">516</cx:pt>
          <cx:pt idx="22065">576</cx:pt>
          <cx:pt idx="22066">516</cx:pt>
          <cx:pt idx="22067">788</cx:pt>
          <cx:pt idx="22068">862</cx:pt>
          <cx:pt idx="22069">886</cx:pt>
          <cx:pt idx="22070">607</cx:pt>
          <cx:pt idx="22071">680</cx:pt>
          <cx:pt idx="22072">680</cx:pt>
          <cx:pt idx="22073">972</cx:pt>
          <cx:pt idx="22074">1094</cx:pt>
          <cx:pt idx="22075">1020</cx:pt>
          <cx:pt idx="22076">668</cx:pt>
          <cx:pt idx="22077">423</cx:pt>
          <cx:pt idx="22078">661</cx:pt>
          <cx:pt idx="22079">661</cx:pt>
          <cx:pt idx="22080">661</cx:pt>
          <cx:pt idx="22081">524</cx:pt>
          <cx:pt idx="22082">845</cx:pt>
          <cx:pt idx="22083">845</cx:pt>
          <cx:pt idx="22084">556</cx:pt>
          <cx:pt idx="22085">1140</cx:pt>
          <cx:pt idx="22086">1121</cx:pt>
          <cx:pt idx="22087">680</cx:pt>
          <cx:pt idx="22088">774</cx:pt>
          <cx:pt idx="22089">774</cx:pt>
          <cx:pt idx="22090">680</cx:pt>
          <cx:pt idx="22091">680</cx:pt>
          <cx:pt idx="22092">913</cx:pt>
          <cx:pt idx="22093">589</cx:pt>
          <cx:pt idx="22094">698</cx:pt>
          <cx:pt idx="22095">913</cx:pt>
          <cx:pt idx="22096">714</cx:pt>
          <cx:pt idx="22097">607</cx:pt>
          <cx:pt idx="22098">680</cx:pt>
          <cx:pt idx="22099">680</cx:pt>
          <cx:pt idx="22100">610</cx:pt>
          <cx:pt idx="22101">490</cx:pt>
          <cx:pt idx="22102">714</cx:pt>
          <cx:pt idx="22103">1130</cx:pt>
          <cx:pt idx="22104">1094</cx:pt>
          <cx:pt idx="22105">793</cx:pt>
          <cx:pt idx="22106">779</cx:pt>
          <cx:pt idx="22107">713</cx:pt>
          <cx:pt idx="22108">963</cx:pt>
          <cx:pt idx="22109">788</cx:pt>
          <cx:pt idx="22110">679</cx:pt>
          <cx:pt idx="22111">769</cx:pt>
          <cx:pt idx="22112">679</cx:pt>
          <cx:pt idx="22113">769</cx:pt>
          <cx:pt idx="22114">731</cx:pt>
          <cx:pt idx="22115">657</cx:pt>
          <cx:pt idx="22116">502</cx:pt>
          <cx:pt idx="22117">546</cx:pt>
          <cx:pt idx="22118">564</cx:pt>
          <cx:pt idx="22119">863</cx:pt>
          <cx:pt idx="22120">863</cx:pt>
          <cx:pt idx="22121">497</cx:pt>
          <cx:pt idx="22122">681</cx:pt>
          <cx:pt idx="22123">679</cx:pt>
          <cx:pt idx="22124">680</cx:pt>
          <cx:pt idx="22125">760</cx:pt>
          <cx:pt idx="22126">516</cx:pt>
          <cx:pt idx="22127">679</cx:pt>
          <cx:pt idx="22128">794</cx:pt>
          <cx:pt idx="22129">913</cx:pt>
          <cx:pt idx="22130">712</cx:pt>
          <cx:pt idx="22131">502</cx:pt>
          <cx:pt idx="22132">657</cx:pt>
          <cx:pt idx="22133">657</cx:pt>
          <cx:pt idx="22134">546</cx:pt>
          <cx:pt idx="22135">546</cx:pt>
          <cx:pt idx="22136">700</cx:pt>
          <cx:pt idx="22137">1268</cx:pt>
          <cx:pt idx="22138">1627</cx:pt>
          <cx:pt idx="22139">823</cx:pt>
          <cx:pt idx="22140">679</cx:pt>
          <cx:pt idx="22141">679</cx:pt>
          <cx:pt idx="22142">963</cx:pt>
          <cx:pt idx="22143">516</cx:pt>
          <cx:pt idx="22144">983</cx:pt>
          <cx:pt idx="22145">607</cx:pt>
          <cx:pt idx="22146">823</cx:pt>
          <cx:pt idx="22147">854</cx:pt>
          <cx:pt idx="22148">913</cx:pt>
          <cx:pt idx="22149">913</cx:pt>
          <cx:pt idx="22150">657</cx:pt>
          <cx:pt idx="22151">502</cx:pt>
          <cx:pt idx="22152">887</cx:pt>
          <cx:pt idx="22153">679</cx:pt>
          <cx:pt idx="22154">527</cx:pt>
          <cx:pt idx="22155">680</cx:pt>
          <cx:pt idx="22156">774</cx:pt>
          <cx:pt idx="22157">1068</cx:pt>
          <cx:pt idx="22158">788</cx:pt>
          <cx:pt idx="22159">639</cx:pt>
          <cx:pt idx="22160">788</cx:pt>
          <cx:pt idx="22161">798</cx:pt>
          <cx:pt idx="22162">788</cx:pt>
          <cx:pt idx="22163">681</cx:pt>
          <cx:pt idx="22164">1035</cx:pt>
          <cx:pt idx="22165">972</cx:pt>
          <cx:pt idx="22166">1094</cx:pt>
          <cx:pt idx="22167">1094</cx:pt>
          <cx:pt idx="22168">523</cx:pt>
          <cx:pt idx="22169">668</cx:pt>
          <cx:pt idx="22170">829</cx:pt>
          <cx:pt idx="22171">631</cx:pt>
          <cx:pt idx="22172">631</cx:pt>
          <cx:pt idx="22173">476</cx:pt>
          <cx:pt idx="22174">679</cx:pt>
          <cx:pt idx="22175">984</cx:pt>
          <cx:pt idx="22176">1266</cx:pt>
          <cx:pt idx="22177">629</cx:pt>
          <cx:pt idx="22178">797</cx:pt>
          <cx:pt idx="22179">502</cx:pt>
          <cx:pt idx="22180">712</cx:pt>
          <cx:pt idx="22181">657</cx:pt>
          <cx:pt idx="22182">863</cx:pt>
          <cx:pt idx="22183">863</cx:pt>
          <cx:pt idx="22184">748</cx:pt>
          <cx:pt idx="22185">727</cx:pt>
          <cx:pt idx="22186">610</cx:pt>
          <cx:pt idx="22187">668</cx:pt>
          <cx:pt idx="22188">714</cx:pt>
          <cx:pt idx="22189">668</cx:pt>
          <cx:pt idx="22190">714</cx:pt>
          <cx:pt idx="22191">820</cx:pt>
          <cx:pt idx="22192">684</cx:pt>
          <cx:pt idx="22193">684</cx:pt>
          <cx:pt idx="22194">874</cx:pt>
          <cx:pt idx="22195">829</cx:pt>
          <cx:pt idx="22196">887</cx:pt>
          <cx:pt idx="22197">918</cx:pt>
          <cx:pt idx="22198">668</cx:pt>
          <cx:pt idx="22199">668</cx:pt>
          <cx:pt idx="22200">1332</cx:pt>
          <cx:pt idx="22201">779</cx:pt>
          <cx:pt idx="22202">862</cx:pt>
          <cx:pt idx="22203">862</cx:pt>
          <cx:pt idx="22204">681</cx:pt>
          <cx:pt idx="22205">501</cx:pt>
          <cx:pt idx="22206">863</cx:pt>
          <cx:pt idx="22207">863</cx:pt>
          <cx:pt idx="22208">593</cx:pt>
          <cx:pt idx="22209">1042</cx:pt>
          <cx:pt idx="22210">913</cx:pt>
          <cx:pt idx="22211">680</cx:pt>
          <cx:pt idx="22212">680</cx:pt>
          <cx:pt idx="22213">760</cx:pt>
          <cx:pt idx="22214">576</cx:pt>
          <cx:pt idx="22215">680</cx:pt>
          <cx:pt idx="22216">874</cx:pt>
          <cx:pt idx="22217">680</cx:pt>
          <cx:pt idx="22218">668</cx:pt>
          <cx:pt idx="22219">657</cx:pt>
          <cx:pt idx="22220">610</cx:pt>
          <cx:pt idx="22221">610</cx:pt>
          <cx:pt idx="22222">1098</cx:pt>
          <cx:pt idx="22223">680</cx:pt>
          <cx:pt idx="22224">680</cx:pt>
          <cx:pt idx="22225">484</cx:pt>
          <cx:pt idx="22226">631</cx:pt>
          <cx:pt idx="22227">631</cx:pt>
          <cx:pt idx="22228">705</cx:pt>
          <cx:pt idx="22229">793</cx:pt>
          <cx:pt idx="22230">631</cx:pt>
          <cx:pt idx="22231">698</cx:pt>
          <cx:pt idx="22232">825</cx:pt>
          <cx:pt idx="22233">652</cx:pt>
          <cx:pt idx="22234">484</cx:pt>
          <cx:pt idx="22235">484</cx:pt>
          <cx:pt idx="22236">631</cx:pt>
          <cx:pt idx="22237">668</cx:pt>
          <cx:pt idx="22238">423</cx:pt>
          <cx:pt idx="22239">798</cx:pt>
          <cx:pt idx="22240">657</cx:pt>
          <cx:pt idx="22241">657</cx:pt>
          <cx:pt idx="22242">657</cx:pt>
          <cx:pt idx="22243">502</cx:pt>
          <cx:pt idx="22244">1398</cx:pt>
          <cx:pt idx="22245">794</cx:pt>
          <cx:pt idx="22246">712</cx:pt>
          <cx:pt idx="22247">902</cx:pt>
          <cx:pt idx="22248">731</cx:pt>
          <cx:pt idx="22249">731</cx:pt>
          <cx:pt idx="22250">963</cx:pt>
          <cx:pt idx="22251">963</cx:pt>
          <cx:pt idx="22252">631</cx:pt>
          <cx:pt idx="22253">746</cx:pt>
          <cx:pt idx="22254">1035</cx:pt>
          <cx:pt idx="22255">788</cx:pt>
          <cx:pt idx="22256">553</cx:pt>
          <cx:pt idx="22257">657</cx:pt>
          <cx:pt idx="22258">760</cx:pt>
          <cx:pt idx="22259">483</cx:pt>
          <cx:pt idx="22260">1042</cx:pt>
          <cx:pt idx="22261">629</cx:pt>
          <cx:pt idx="22262">829</cx:pt>
          <cx:pt idx="22263">839</cx:pt>
          <cx:pt idx="22264">984</cx:pt>
          <cx:pt idx="22265">679</cx:pt>
          <cx:pt idx="22266">679</cx:pt>
          <cx:pt idx="22267">548</cx:pt>
          <cx:pt idx="22268">523</cx:pt>
          <cx:pt idx="22269">378</cx:pt>
          <cx:pt idx="22270">637</cx:pt>
          <cx:pt idx="22271">984</cx:pt>
          <cx:pt idx="22272">1512</cx:pt>
          <cx:pt idx="22273">862</cx:pt>
          <cx:pt idx="22274">839</cx:pt>
          <cx:pt idx="22275">919</cx:pt>
          <cx:pt idx="22276">518</cx:pt>
          <cx:pt idx="22277">947</cx:pt>
          <cx:pt idx="22278">741</cx:pt>
          <cx:pt idx="22279">668</cx:pt>
          <cx:pt idx="22280">606</cx:pt>
          <cx:pt idx="22281">1006</cx:pt>
          <cx:pt idx="22282">984</cx:pt>
          <cx:pt idx="22283">661</cx:pt>
          <cx:pt idx="22284">524</cx:pt>
          <cx:pt idx="22285">661</cx:pt>
          <cx:pt idx="22286">947</cx:pt>
          <cx:pt idx="22287">886</cx:pt>
          <cx:pt idx="22288">975</cx:pt>
          <cx:pt idx="22289">527</cx:pt>
          <cx:pt idx="22290">527</cx:pt>
          <cx:pt idx="22291">622</cx:pt>
          <cx:pt idx="22292">497</cx:pt>
          <cx:pt idx="22293">1095</cx:pt>
          <cx:pt idx="22294">1328</cx:pt>
          <cx:pt idx="22295">1095</cx:pt>
          <cx:pt idx="22296">740</cx:pt>
          <cx:pt idx="22297">825</cx:pt>
          <cx:pt idx="22298">862</cx:pt>
          <cx:pt idx="22299">1149</cx:pt>
          <cx:pt idx="22300">521</cx:pt>
          <cx:pt idx="22301">794</cx:pt>
          <cx:pt idx="22302">712</cx:pt>
          <cx:pt idx="22303">793</cx:pt>
          <cx:pt idx="22304">1006</cx:pt>
          <cx:pt idx="22305">1006</cx:pt>
          <cx:pt idx="22306">779</cx:pt>
          <cx:pt idx="22307">779</cx:pt>
          <cx:pt idx="22308">1140</cx:pt>
          <cx:pt idx="22309">573</cx:pt>
          <cx:pt idx="22310">680</cx:pt>
          <cx:pt idx="22311">680</cx:pt>
          <cx:pt idx="22312">779</cx:pt>
          <cx:pt idx="22313">1328</cx:pt>
          <cx:pt idx="22314">825</cx:pt>
          <cx:pt idx="22315">951</cx:pt>
          <cx:pt idx="22316">823</cx:pt>
          <cx:pt idx="22317">523</cx:pt>
          <cx:pt idx="22318">523</cx:pt>
          <cx:pt idx="22319">668</cx:pt>
          <cx:pt idx="22320">523</cx:pt>
          <cx:pt idx="22321">528</cx:pt>
          <cx:pt idx="22322">825</cx:pt>
          <cx:pt idx="22323">1512</cx:pt>
          <cx:pt idx="22324">923</cx:pt>
          <cx:pt idx="22325">657</cx:pt>
          <cx:pt idx="22326">829</cx:pt>
          <cx:pt idx="22327">829</cx:pt>
          <cx:pt idx="22328">829</cx:pt>
          <cx:pt idx="22329">829</cx:pt>
          <cx:pt idx="22330">657</cx:pt>
          <cx:pt idx="22331">502</cx:pt>
          <cx:pt idx="22332">657</cx:pt>
          <cx:pt idx="22333">951</cx:pt>
          <cx:pt idx="22334">528</cx:pt>
          <cx:pt idx="22335">881</cx:pt>
          <cx:pt idx="22336">436</cx:pt>
          <cx:pt idx="22337">576</cx:pt>
          <cx:pt idx="22338">984</cx:pt>
          <cx:pt idx="22339">752</cx:pt>
          <cx:pt idx="22340">750</cx:pt>
          <cx:pt idx="22341">502</cx:pt>
          <cx:pt idx="22342">731</cx:pt>
          <cx:pt idx="22343">731</cx:pt>
          <cx:pt idx="22344">731</cx:pt>
          <cx:pt idx="22345">712</cx:pt>
          <cx:pt idx="22346">681</cx:pt>
          <cx:pt idx="22347">490</cx:pt>
          <cx:pt idx="22348">616</cx:pt>
          <cx:pt idx="22349">984</cx:pt>
          <cx:pt idx="22350">1159</cx:pt>
          <cx:pt idx="22351">505</cx:pt>
          <cx:pt idx="22352">679</cx:pt>
          <cx:pt idx="22353">679</cx:pt>
          <cx:pt idx="22354">679</cx:pt>
          <cx:pt idx="22355">548</cx:pt>
          <cx:pt idx="22356">679</cx:pt>
          <cx:pt idx="22357">862</cx:pt>
          <cx:pt idx="22358">862</cx:pt>
          <cx:pt idx="22359">829</cx:pt>
          <cx:pt idx="22360">862</cx:pt>
          <cx:pt idx="22361">947</cx:pt>
          <cx:pt idx="22362">845</cx:pt>
          <cx:pt idx="22363">523</cx:pt>
          <cx:pt idx="22364">1140</cx:pt>
          <cx:pt idx="22365">779</cx:pt>
          <cx:pt idx="22366">862</cx:pt>
          <cx:pt idx="22367">862</cx:pt>
          <cx:pt idx="22368">863</cx:pt>
          <cx:pt idx="22369">601</cx:pt>
          <cx:pt idx="22370">681</cx:pt>
          <cx:pt idx="22371">600</cx:pt>
          <cx:pt idx="22372">502</cx:pt>
          <cx:pt idx="22373">657</cx:pt>
          <cx:pt idx="22374">539</cx:pt>
          <cx:pt idx="22375">972</cx:pt>
          <cx:pt idx="22376">1232</cx:pt>
          <cx:pt idx="22377">476</cx:pt>
          <cx:pt idx="22378">679</cx:pt>
          <cx:pt idx="22379">679</cx:pt>
          <cx:pt idx="22380">913</cx:pt>
          <cx:pt idx="22381">913</cx:pt>
          <cx:pt idx="22382">698</cx:pt>
          <cx:pt idx="22383">951</cx:pt>
          <cx:pt idx="22384">528</cx:pt>
          <cx:pt idx="22385">628</cx:pt>
          <cx:pt idx="22386">744</cx:pt>
          <cx:pt idx="22387">845</cx:pt>
          <cx:pt idx="22388">523</cx:pt>
          <cx:pt idx="22389">825</cx:pt>
          <cx:pt idx="22390">884</cx:pt>
          <cx:pt idx="22391">527</cx:pt>
          <cx:pt idx="22392">679</cx:pt>
          <cx:pt idx="22393">963</cx:pt>
          <cx:pt idx="22394">712</cx:pt>
          <cx:pt idx="22395">714</cx:pt>
          <cx:pt idx="22396">610</cx:pt>
          <cx:pt idx="22397">863</cx:pt>
          <cx:pt idx="22398">947</cx:pt>
          <cx:pt idx="22399">636</cx:pt>
          <cx:pt idx="22400">727</cx:pt>
          <cx:pt idx="22401">1100</cx:pt>
          <cx:pt idx="22402">680</cx:pt>
          <cx:pt idx="22403">1100</cx:pt>
          <cx:pt idx="22404">680</cx:pt>
          <cx:pt idx="22405">668</cx:pt>
          <cx:pt idx="22406">679</cx:pt>
          <cx:pt idx="22407">527</cx:pt>
          <cx:pt idx="22408">527</cx:pt>
          <cx:pt idx="22409">972</cx:pt>
          <cx:pt idx="22410">668</cx:pt>
          <cx:pt idx="22411">657</cx:pt>
          <cx:pt idx="22412">731</cx:pt>
          <cx:pt idx="22413">714</cx:pt>
          <cx:pt idx="22414">668</cx:pt>
          <cx:pt idx="22415">836</cx:pt>
          <cx:pt idx="22416">663</cx:pt>
          <cx:pt idx="22417">484</cx:pt>
          <cx:pt idx="22418">631</cx:pt>
          <cx:pt idx="22419">631</cx:pt>
          <cx:pt idx="22420">527</cx:pt>
          <cx:pt idx="22421">769</cx:pt>
          <cx:pt idx="22422">887</cx:pt>
          <cx:pt idx="22423">679</cx:pt>
          <cx:pt idx="22424">679</cx:pt>
          <cx:pt idx="22425">408</cx:pt>
          <cx:pt idx="22426">947</cx:pt>
          <cx:pt idx="22427">902</cx:pt>
          <cx:pt idx="22428">680</cx:pt>
          <cx:pt idx="22429">631</cx:pt>
          <cx:pt idx="22430">631</cx:pt>
          <cx:pt idx="22431">803</cx:pt>
          <cx:pt idx="22432">774</cx:pt>
          <cx:pt idx="22433">657</cx:pt>
          <cx:pt idx="22434">829</cx:pt>
          <cx:pt idx="22435">671</cx:pt>
          <cx:pt idx="22436">947</cx:pt>
          <cx:pt idx="22437">972</cx:pt>
          <cx:pt idx="22438">906</cx:pt>
          <cx:pt idx="22439">2080</cx:pt>
          <cx:pt idx="22440">516</cx:pt>
          <cx:pt idx="22441">516</cx:pt>
          <cx:pt idx="22442">516</cx:pt>
          <cx:pt idx="22443">760</cx:pt>
          <cx:pt idx="22444">760</cx:pt>
          <cx:pt idx="22445">1159</cx:pt>
          <cx:pt idx="22446">752</cx:pt>
          <cx:pt idx="22447">947</cx:pt>
          <cx:pt idx="22448">902</cx:pt>
          <cx:pt idx="22449">902</cx:pt>
          <cx:pt idx="22450">806</cx:pt>
          <cx:pt idx="22451">874</cx:pt>
          <cx:pt idx="22452">923</cx:pt>
          <cx:pt idx="22453">684</cx:pt>
          <cx:pt idx="22454">788</cx:pt>
          <cx:pt idx="22455">1068</cx:pt>
          <cx:pt idx="22456">698</cx:pt>
          <cx:pt idx="22457">913</cx:pt>
          <cx:pt idx="22458">601</cx:pt>
          <cx:pt idx="22459">839</cx:pt>
          <cx:pt idx="22460">713</cx:pt>
          <cx:pt idx="22461">774</cx:pt>
          <cx:pt idx="22462">1457</cx:pt>
          <cx:pt idx="22463">524</cx:pt>
          <cx:pt idx="22464">1532</cx:pt>
          <cx:pt idx="22465">823</cx:pt>
          <cx:pt idx="22466">823</cx:pt>
          <cx:pt idx="22467">668</cx:pt>
          <cx:pt idx="22468">1771</cx:pt>
          <cx:pt idx="22469">657</cx:pt>
          <cx:pt idx="22470">841</cx:pt>
          <cx:pt idx="22471">476</cx:pt>
          <cx:pt idx="22472">476</cx:pt>
          <cx:pt idx="22473">610</cx:pt>
          <cx:pt idx="22474">868</cx:pt>
          <cx:pt idx="22475">1095</cx:pt>
          <cx:pt idx="22476">952</cx:pt>
          <cx:pt idx="22477">713</cx:pt>
          <cx:pt idx="22478">862</cx:pt>
          <cx:pt idx="22479">1299</cx:pt>
          <cx:pt idx="22480">713</cx:pt>
          <cx:pt idx="22481">629</cx:pt>
          <cx:pt idx="22482">423</cx:pt>
          <cx:pt idx="22483">668</cx:pt>
          <cx:pt idx="22484">2274</cx:pt>
          <cx:pt idx="22485">886</cx:pt>
          <cx:pt idx="22486">886</cx:pt>
          <cx:pt idx="22487">661</cx:pt>
          <cx:pt idx="22488">524</cx:pt>
          <cx:pt idx="22489">679</cx:pt>
          <cx:pt idx="22490">963</cx:pt>
          <cx:pt idx="22491">679</cx:pt>
          <cx:pt idx="22492">679</cx:pt>
          <cx:pt idx="22493">769</cx:pt>
          <cx:pt idx="22494">484</cx:pt>
          <cx:pt idx="22495">698</cx:pt>
          <cx:pt idx="22496">484</cx:pt>
          <cx:pt idx="22497">631</cx:pt>
          <cx:pt idx="22498">1118</cx:pt>
          <cx:pt idx="22499">1118</cx:pt>
          <cx:pt idx="22500">1058</cx:pt>
          <cx:pt idx="22501">1058</cx:pt>
          <cx:pt idx="22502">1058</cx:pt>
          <cx:pt idx="22503">607</cx:pt>
          <cx:pt idx="22504">773</cx:pt>
          <cx:pt idx="22505">521</cx:pt>
          <cx:pt idx="22506">862</cx:pt>
          <cx:pt idx="22507">680</cx:pt>
          <cx:pt idx="22508">629</cx:pt>
          <cx:pt idx="22509">679</cx:pt>
          <cx:pt idx="22510">527</cx:pt>
          <cx:pt idx="22511">823</cx:pt>
          <cx:pt idx="22512">502</cx:pt>
          <cx:pt idx="22513">502</cx:pt>
          <cx:pt idx="22514">652</cx:pt>
          <cx:pt idx="22515">679</cx:pt>
          <cx:pt idx="22516">679</cx:pt>
          <cx:pt idx="22517">698</cx:pt>
          <cx:pt idx="22518">679</cx:pt>
          <cx:pt idx="22519">823</cx:pt>
          <cx:pt idx="22520">919</cx:pt>
          <cx:pt idx="22521">862</cx:pt>
          <cx:pt idx="22522">862</cx:pt>
          <cx:pt idx="22523">629</cx:pt>
          <cx:pt idx="22524">854</cx:pt>
          <cx:pt idx="22525">854</cx:pt>
          <cx:pt idx="22526">874</cx:pt>
          <cx:pt idx="22527">874</cx:pt>
          <cx:pt idx="22528">769</cx:pt>
          <cx:pt idx="22529">527</cx:pt>
          <cx:pt idx="22530">527</cx:pt>
          <cx:pt idx="22531">548</cx:pt>
          <cx:pt idx="22532">680</cx:pt>
          <cx:pt idx="22533">668</cx:pt>
          <cx:pt idx="22534">552</cx:pt>
          <cx:pt idx="22535">668</cx:pt>
          <cx:pt idx="22536">823</cx:pt>
          <cx:pt idx="22537">657</cx:pt>
          <cx:pt idx="22538">823</cx:pt>
          <cx:pt idx="22539">963</cx:pt>
          <cx:pt idx="22540">548</cx:pt>
          <cx:pt idx="22541">652</cx:pt>
          <cx:pt idx="22542">524</cx:pt>
          <cx:pt idx="22543">972</cx:pt>
          <cx:pt idx="22544">746</cx:pt>
          <cx:pt idx="22545">947</cx:pt>
          <cx:pt idx="22546">573</cx:pt>
          <cx:pt idx="22547">668</cx:pt>
          <cx:pt idx="22548">1057</cx:pt>
          <cx:pt idx="22549">746</cx:pt>
          <cx:pt idx="22550">825</cx:pt>
          <cx:pt idx="22551">1094</cx:pt>
          <cx:pt idx="22552">652</cx:pt>
          <cx:pt idx="22553">474</cx:pt>
          <cx:pt idx="22554">681</cx:pt>
          <cx:pt idx="22555">1068</cx:pt>
          <cx:pt idx="22556">610</cx:pt>
          <cx:pt idx="22557">476</cx:pt>
          <cx:pt idx="22558">476</cx:pt>
          <cx:pt idx="22559">476</cx:pt>
          <cx:pt idx="22560">490</cx:pt>
          <cx:pt idx="22561">700</cx:pt>
          <cx:pt idx="22562">666</cx:pt>
          <cx:pt idx="22563">840</cx:pt>
          <cx:pt idx="22564">951</cx:pt>
          <cx:pt idx="22565">652</cx:pt>
          <cx:pt idx="22566">637</cx:pt>
          <cx:pt idx="22567">484</cx:pt>
          <cx:pt idx="22568">1188</cx:pt>
          <cx:pt idx="22569">684</cx:pt>
          <cx:pt idx="22570">629</cx:pt>
          <cx:pt idx="22571">772</cx:pt>
          <cx:pt idx="22572">772</cx:pt>
          <cx:pt idx="22573">620</cx:pt>
          <cx:pt idx="22574">620</cx:pt>
          <cx:pt idx="22575">921</cx:pt>
          <cx:pt idx="22576">465</cx:pt>
          <cx:pt idx="22577">694</cx:pt>
          <cx:pt idx="22578">921</cx:pt>
          <cx:pt idx="22579">1121</cx:pt>
          <cx:pt idx="22580">1140</cx:pt>
          <cx:pt idx="22581">1094</cx:pt>
          <cx:pt idx="22582">760</cx:pt>
          <cx:pt idx="22583">516</cx:pt>
          <cx:pt idx="22584">631</cx:pt>
          <cx:pt idx="22585">504</cx:pt>
          <cx:pt idx="22586">773</cx:pt>
          <cx:pt idx="22587">879</cx:pt>
          <cx:pt idx="22588">963</cx:pt>
          <cx:pt idx="22589">680</cx:pt>
          <cx:pt idx="22590">586</cx:pt>
          <cx:pt idx="22591">923</cx:pt>
          <cx:pt idx="22592">874</cx:pt>
          <cx:pt idx="22593">785</cx:pt>
          <cx:pt idx="22594">773</cx:pt>
          <cx:pt idx="22595">959</cx:pt>
          <cx:pt idx="22596">984</cx:pt>
          <cx:pt idx="22597">679</cx:pt>
          <cx:pt idx="22598">884</cx:pt>
          <cx:pt idx="22599">490</cx:pt>
          <cx:pt idx="22600">1159</cx:pt>
          <cx:pt idx="22601">984</cx:pt>
          <cx:pt idx="22602">1159</cx:pt>
          <cx:pt idx="22603">984</cx:pt>
          <cx:pt idx="22604">574</cx:pt>
          <cx:pt idx="22605">732</cx:pt>
          <cx:pt idx="22606">668</cx:pt>
          <cx:pt idx="22607">821</cx:pt>
          <cx:pt idx="22608">1058</cx:pt>
          <cx:pt idx="22609">738</cx:pt>
          <cx:pt idx="22610">984</cx:pt>
          <cx:pt idx="22611">771</cx:pt>
          <cx:pt idx="22612">752</cx:pt>
          <cx:pt idx="22613">752</cx:pt>
          <cx:pt idx="22614">984</cx:pt>
          <cx:pt idx="22615">1396</cx:pt>
          <cx:pt idx="22616">671</cx:pt>
          <cx:pt idx="22617">947</cx:pt>
          <cx:pt idx="22618">886</cx:pt>
          <cx:pt idx="22619">863</cx:pt>
          <cx:pt idx="22620">788</cx:pt>
          <cx:pt idx="22621">820</cx:pt>
          <cx:pt idx="22622">524</cx:pt>
          <cx:pt idx="22623">661</cx:pt>
          <cx:pt idx="22624">845</cx:pt>
          <cx:pt idx="22625">834</cx:pt>
          <cx:pt idx="22626">620</cx:pt>
          <cx:pt idx="22627">680</cx:pt>
          <cx:pt idx="22628">631</cx:pt>
          <cx:pt idx="22629">411</cx:pt>
          <cx:pt idx="22630">411</cx:pt>
          <cx:pt idx="22631">984</cx:pt>
          <cx:pt idx="22632">752</cx:pt>
          <cx:pt idx="22633">1118</cx:pt>
          <cx:pt idx="22634">712</cx:pt>
          <cx:pt idx="22635">629</cx:pt>
          <cx:pt idx="22636">629</cx:pt>
          <cx:pt idx="22637">700</cx:pt>
          <cx:pt idx="22638">829</cx:pt>
          <cx:pt idx="22639">1035</cx:pt>
          <cx:pt idx="22640">631</cx:pt>
          <cx:pt idx="22641">972</cx:pt>
          <cx:pt idx="22642">840</cx:pt>
          <cx:pt idx="22643">671</cx:pt>
          <cx:pt idx="22644">516</cx:pt>
          <cx:pt idx="22645">680</cx:pt>
          <cx:pt idx="22646">845</cx:pt>
          <cx:pt idx="22647">668</cx:pt>
          <cx:pt idx="22648">840</cx:pt>
          <cx:pt idx="22649">610</cx:pt>
          <cx:pt idx="22650">476</cx:pt>
          <cx:pt idx="22651">610</cx:pt>
          <cx:pt idx="22652">476</cx:pt>
          <cx:pt idx="22653">636</cx:pt>
          <cx:pt idx="22654">752</cx:pt>
          <cx:pt idx="22655">914</cx:pt>
          <cx:pt idx="22656">548</cx:pt>
          <cx:pt idx="22657">788</cx:pt>
          <cx:pt idx="22658">652</cx:pt>
          <cx:pt idx="22659">825</cx:pt>
          <cx:pt idx="22660">825</cx:pt>
          <cx:pt idx="22661">921</cx:pt>
          <cx:pt idx="22662">622</cx:pt>
          <cx:pt idx="22663">652</cx:pt>
          <cx:pt idx="22664">528</cx:pt>
          <cx:pt idx="22665">668</cx:pt>
          <cx:pt idx="22666">863</cx:pt>
          <cx:pt idx="22667">671</cx:pt>
          <cx:pt idx="22668">631</cx:pt>
          <cx:pt idx="22669">666</cx:pt>
          <cx:pt idx="22670">631</cx:pt>
          <cx:pt idx="22671">548</cx:pt>
          <cx:pt idx="22672">680</cx:pt>
          <cx:pt idx="22673">760</cx:pt>
          <cx:pt idx="22674">963</cx:pt>
          <cx:pt idx="22675">963</cx:pt>
          <cx:pt idx="22676">820</cx:pt>
          <cx:pt idx="22677">963</cx:pt>
          <cx:pt idx="22678">853</cx:pt>
          <cx:pt idx="22679">679</cx:pt>
          <cx:pt idx="22680">567</cx:pt>
          <cx:pt idx="22681">980</cx:pt>
          <cx:pt idx="22682">884</cx:pt>
          <cx:pt idx="22683">712</cx:pt>
          <cx:pt idx="22684">546</cx:pt>
          <cx:pt idx="22685">1095</cx:pt>
          <cx:pt idx="22686">773</cx:pt>
          <cx:pt idx="22687">773</cx:pt>
          <cx:pt idx="22688">773</cx:pt>
          <cx:pt idx="22689">919</cx:pt>
          <cx:pt idx="22690">1106</cx:pt>
          <cx:pt idx="22691">668</cx:pt>
          <cx:pt idx="22692">513</cx:pt>
          <cx:pt idx="22693">456</cx:pt>
          <cx:pt idx="22694">456</cx:pt>
          <cx:pt idx="22695">610</cx:pt>
          <cx:pt idx="22696">629</cx:pt>
          <cx:pt idx="22697">680</cx:pt>
          <cx:pt idx="22698">714</cx:pt>
          <cx:pt idx="22699">516</cx:pt>
          <cx:pt idx="22700">947</cx:pt>
          <cx:pt idx="22701">947</cx:pt>
          <cx:pt idx="22702">610</cx:pt>
          <cx:pt idx="22703">705</cx:pt>
          <cx:pt idx="22704">984</cx:pt>
          <cx:pt idx="22705">527</cx:pt>
          <cx:pt idx="22706">845</cx:pt>
          <cx:pt idx="22707">963</cx:pt>
          <cx:pt idx="22708">1109</cx:pt>
          <cx:pt idx="22709">798</cx:pt>
          <cx:pt idx="22710">1644</cx:pt>
          <cx:pt idx="22711">548</cx:pt>
          <cx:pt idx="22712">691</cx:pt>
          <cx:pt idx="22713">820</cx:pt>
          <cx:pt idx="22714">825</cx:pt>
          <cx:pt idx="22715">834</cx:pt>
          <cx:pt idx="22716">773</cx:pt>
          <cx:pt idx="22717">610</cx:pt>
          <cx:pt idx="22718">636</cx:pt>
          <cx:pt idx="22719">636</cx:pt>
          <cx:pt idx="22720">698</cx:pt>
          <cx:pt idx="22721">607</cx:pt>
          <cx:pt idx="22722">679</cx:pt>
          <cx:pt idx="22723">884</cx:pt>
          <cx:pt idx="22724">668</cx:pt>
          <cx:pt idx="22725">527</cx:pt>
          <cx:pt idx="22726">663</cx:pt>
          <cx:pt idx="22727">527</cx:pt>
          <cx:pt idx="22728">712</cx:pt>
          <cx:pt idx="22729">589</cx:pt>
          <cx:pt idx="22730">913</cx:pt>
          <cx:pt idx="22731">972</cx:pt>
          <cx:pt idx="22732">886</cx:pt>
          <cx:pt idx="22733">629</cx:pt>
          <cx:pt idx="22734">752</cx:pt>
          <cx:pt idx="22735">984</cx:pt>
          <cx:pt idx="22736">984</cx:pt>
          <cx:pt idx="22737">680</cx:pt>
          <cx:pt idx="22738">516</cx:pt>
          <cx:pt idx="22739">774</cx:pt>
          <cx:pt idx="22740">785</cx:pt>
          <cx:pt idx="22741">502</cx:pt>
          <cx:pt idx="22742">705</cx:pt>
          <cx:pt idx="22743">490</cx:pt>
          <cx:pt idx="22744">490</cx:pt>
          <cx:pt idx="22745">671</cx:pt>
          <cx:pt idx="22746">484</cx:pt>
          <cx:pt idx="22747">504</cx:pt>
          <cx:pt idx="22748">631</cx:pt>
          <cx:pt idx="22749">631</cx:pt>
          <cx:pt idx="22750">741</cx:pt>
          <cx:pt idx="22751">947</cx:pt>
          <cx:pt idx="22752">829</cx:pt>
          <cx:pt idx="22753">921</cx:pt>
          <cx:pt idx="22754">661</cx:pt>
          <cx:pt idx="22755">668</cx:pt>
          <cx:pt idx="22756">714</cx:pt>
          <cx:pt idx="22757">1013</cx:pt>
          <cx:pt idx="22758">774</cx:pt>
          <cx:pt idx="22759">668</cx:pt>
          <cx:pt idx="22760">668</cx:pt>
          <cx:pt idx="22761">668</cx:pt>
          <cx:pt idx="22762">874</cx:pt>
          <cx:pt idx="22763">839</cx:pt>
          <cx:pt idx="22764">702</cx:pt>
          <cx:pt idx="22765">825</cx:pt>
          <cx:pt idx="22766">679</cx:pt>
          <cx:pt idx="22767">527</cx:pt>
          <cx:pt idx="22768">527</cx:pt>
          <cx:pt idx="22769">840</cx:pt>
          <cx:pt idx="22770">714</cx:pt>
          <cx:pt idx="22771">668</cx:pt>
          <cx:pt idx="22772">668</cx:pt>
          <cx:pt idx="22773">668</cx:pt>
          <cx:pt idx="22774">773</cx:pt>
          <cx:pt idx="22775">607</cx:pt>
          <cx:pt idx="22776">679</cx:pt>
          <cx:pt idx="22777">661</cx:pt>
          <cx:pt idx="22778">516</cx:pt>
          <cx:pt idx="22779">680</cx:pt>
          <cx:pt idx="22780">951</cx:pt>
          <cx:pt idx="22781">523</cx:pt>
          <cx:pt idx="22782">564</cx:pt>
          <cx:pt idx="22783">863</cx:pt>
          <cx:pt idx="22784">698</cx:pt>
          <cx:pt idx="22785">563</cx:pt>
          <cx:pt idx="22786">679</cx:pt>
          <cx:pt idx="22787">679</cx:pt>
          <cx:pt idx="22788">923</cx:pt>
          <cx:pt idx="22789">874</cx:pt>
          <cx:pt idx="22790">484</cx:pt>
          <cx:pt idx="22791">862</cx:pt>
          <cx:pt idx="22792">601</cx:pt>
          <cx:pt idx="22793">839</cx:pt>
          <cx:pt idx="22794">863</cx:pt>
          <cx:pt idx="22795">601</cx:pt>
          <cx:pt idx="22796">1036</cx:pt>
          <cx:pt idx="22797">402</cx:pt>
          <cx:pt idx="22798">476</cx:pt>
          <cx:pt idx="22799">610</cx:pt>
          <cx:pt idx="22800">884</cx:pt>
          <cx:pt idx="22801">680</cx:pt>
          <cx:pt idx="22802">680</cx:pt>
          <cx:pt idx="22803">680</cx:pt>
          <cx:pt idx="22804">601</cx:pt>
          <cx:pt idx="22805">999</cx:pt>
          <cx:pt idx="22806">959</cx:pt>
          <cx:pt idx="22807">773</cx:pt>
          <cx:pt idx="22808">1332</cx:pt>
          <cx:pt idx="22809">652</cx:pt>
          <cx:pt idx="22810">668</cx:pt>
          <cx:pt idx="22811">516</cx:pt>
          <cx:pt idx="22812">516</cx:pt>
          <cx:pt idx="22813">436</cx:pt>
          <cx:pt idx="22814">825</cx:pt>
          <cx:pt idx="22815">825</cx:pt>
          <cx:pt idx="22816">951</cx:pt>
          <cx:pt idx="22817">746</cx:pt>
          <cx:pt idx="22818">951</cx:pt>
          <cx:pt idx="22819">886</cx:pt>
          <cx:pt idx="22820">411</cx:pt>
          <cx:pt idx="22821">636</cx:pt>
          <cx:pt idx="22822">636</cx:pt>
          <cx:pt idx="22823">823</cx:pt>
          <cx:pt idx="22824">714</cx:pt>
          <cx:pt idx="22825">523</cx:pt>
          <cx:pt idx="22826">679</cx:pt>
          <cx:pt idx="22827">679</cx:pt>
          <cx:pt idx="22828">679</cx:pt>
          <cx:pt idx="22829">610</cx:pt>
          <cx:pt idx="22830">698</cx:pt>
          <cx:pt idx="22831">972</cx:pt>
          <cx:pt idx="22832">1094</cx:pt>
          <cx:pt idx="22833">972</cx:pt>
          <cx:pt idx="22834">411</cx:pt>
          <cx:pt idx="22835">825</cx:pt>
          <cx:pt idx="22836">668</cx:pt>
          <cx:pt idx="22837">679</cx:pt>
          <cx:pt idx="22838">527</cx:pt>
          <cx:pt idx="22839">679</cx:pt>
          <cx:pt idx="22840">1068</cx:pt>
          <cx:pt idx="22841">698</cx:pt>
          <cx:pt idx="22842">679</cx:pt>
          <cx:pt idx="22843">668</cx:pt>
          <cx:pt idx="22844">523</cx:pt>
          <cx:pt idx="22845">523</cx:pt>
          <cx:pt idx="22846">636</cx:pt>
          <cx:pt idx="22847">636</cx:pt>
          <cx:pt idx="22848">631</cx:pt>
          <cx:pt idx="22849">484</cx:pt>
          <cx:pt idx="22850">528</cx:pt>
          <cx:pt idx="22851">972</cx:pt>
          <cx:pt idx="22852">1490</cx:pt>
          <cx:pt idx="22853">656</cx:pt>
          <cx:pt idx="22854">656</cx:pt>
          <cx:pt idx="22855">862</cx:pt>
          <cx:pt idx="22856">629</cx:pt>
          <cx:pt idx="22857">1299</cx:pt>
          <cx:pt idx="22858">629</cx:pt>
          <cx:pt idx="22859">629</cx:pt>
          <cx:pt idx="22860">999</cx:pt>
          <cx:pt idx="22861">620</cx:pt>
          <cx:pt idx="22862">620</cx:pt>
          <cx:pt idx="22863">772</cx:pt>
          <cx:pt idx="22864">700</cx:pt>
          <cx:pt idx="22865">738</cx:pt>
          <cx:pt idx="22866">1457</cx:pt>
          <cx:pt idx="22867">1457</cx:pt>
          <cx:pt idx="22868">919</cx:pt>
          <cx:pt idx="22869">919</cx:pt>
          <cx:pt idx="22870">502</cx:pt>
          <cx:pt idx="22871">823</cx:pt>
          <cx:pt idx="22872">919</cx:pt>
          <cx:pt idx="22873">919</cx:pt>
          <cx:pt idx="22874">668</cx:pt>
          <cx:pt idx="22875">1791</cx:pt>
          <cx:pt idx="22876">731</cx:pt>
          <cx:pt idx="22877">731</cx:pt>
          <cx:pt idx="22878">821</cx:pt>
          <cx:pt idx="22879">774</cx:pt>
          <cx:pt idx="22880">881</cx:pt>
          <cx:pt idx="22881">788</cx:pt>
          <cx:pt idx="22882">879</cx:pt>
          <cx:pt idx="22883">913</cx:pt>
          <cx:pt idx="22884">963</cx:pt>
          <cx:pt idx="22885">668</cx:pt>
          <cx:pt idx="22886">668</cx:pt>
          <cx:pt idx="22887">527</cx:pt>
          <cx:pt idx="22888">794</cx:pt>
          <cx:pt idx="22889">636</cx:pt>
          <cx:pt idx="22890">574</cx:pt>
          <cx:pt idx="22891">921</cx:pt>
          <cx:pt idx="22892">657</cx:pt>
          <cx:pt idx="22893">1024</cx:pt>
          <cx:pt idx="22894">997</cx:pt>
          <cx:pt idx="22895">836</cx:pt>
          <cx:pt idx="22896">1436</cx:pt>
          <cx:pt idx="22897">1035</cx:pt>
          <cx:pt idx="22898">555</cx:pt>
          <cx:pt idx="22899">622</cx:pt>
          <cx:pt idx="22900">1136</cx:pt>
          <cx:pt idx="22901">694</cx:pt>
          <cx:pt idx="22902">666</cx:pt>
          <cx:pt idx="22903">680</cx:pt>
          <cx:pt idx="22904">661</cx:pt>
          <cx:pt idx="22905">661</cx:pt>
          <cx:pt idx="22906">661</cx:pt>
          <cx:pt idx="22907">668</cx:pt>
          <cx:pt idx="22908">823</cx:pt>
          <cx:pt idx="22909">600</cx:pt>
          <cx:pt idx="22910">681</cx:pt>
          <cx:pt idx="22911">402</cx:pt>
          <cx:pt idx="22912">402</cx:pt>
          <cx:pt idx="22913">610</cx:pt>
          <cx:pt idx="22914">678</cx:pt>
          <cx:pt idx="22915">668</cx:pt>
          <cx:pt idx="22916">1140</cx:pt>
          <cx:pt idx="22917">527</cx:pt>
          <cx:pt idx="22918">679</cx:pt>
          <cx:pt idx="22919">527</cx:pt>
          <cx:pt idx="22920">505</cx:pt>
          <cx:pt idx="22921">502</cx:pt>
          <cx:pt idx="22922">1481</cx:pt>
          <cx:pt idx="22923">1036</cx:pt>
          <cx:pt idx="22924">879</cx:pt>
          <cx:pt idx="22925">661</cx:pt>
          <cx:pt idx="22926">524</cx:pt>
          <cx:pt idx="22927">655</cx:pt>
          <cx:pt idx="22928">2011</cx:pt>
          <cx:pt idx="22929">746</cx:pt>
          <cx:pt idx="22930">1035</cx:pt>
          <cx:pt idx="22931">913</cx:pt>
          <cx:pt idx="22932">862</cx:pt>
          <cx:pt idx="22933">698</cx:pt>
          <cx:pt idx="22934">484</cx:pt>
          <cx:pt idx="22935">484</cx:pt>
          <cx:pt idx="22936">505</cx:pt>
          <cx:pt idx="22937">798</cx:pt>
          <cx:pt idx="22938">798</cx:pt>
          <cx:pt idx="22939">984</cx:pt>
          <cx:pt idx="22940">680</cx:pt>
          <cx:pt idx="22941">661</cx:pt>
          <cx:pt idx="22942">1532</cx:pt>
          <cx:pt idx="22943">680</cx:pt>
          <cx:pt idx="22944">516</cx:pt>
          <cx:pt idx="22945">1121</cx:pt>
          <cx:pt idx="22946">680</cx:pt>
          <cx:pt idx="22947">788</cx:pt>
          <cx:pt idx="22948">378</cx:pt>
          <cx:pt idx="22949">466</cx:pt>
          <cx:pt idx="22950">773</cx:pt>
          <cx:pt idx="22951">548</cx:pt>
          <cx:pt idx="22952">834</cx:pt>
          <cx:pt idx="22953">663</cx:pt>
          <cx:pt idx="22954">476</cx:pt>
          <cx:pt idx="22955">679</cx:pt>
          <cx:pt idx="22956">679</cx:pt>
          <cx:pt idx="22957">773</cx:pt>
          <cx:pt idx="22958">773</cx:pt>
          <cx:pt idx="22959">788</cx:pt>
          <cx:pt idx="22960">963</cx:pt>
          <cx:pt idx="22961">963</cx:pt>
          <cx:pt idx="22962">637</cx:pt>
          <cx:pt idx="22963">594</cx:pt>
          <cx:pt idx="22964">947</cx:pt>
          <cx:pt idx="22965">902</cx:pt>
          <cx:pt idx="22966">923</cx:pt>
          <cx:pt idx="22967">1061</cx:pt>
          <cx:pt idx="22968">874</cx:pt>
          <cx:pt idx="22969">1061</cx:pt>
          <cx:pt idx="22970">874</cx:pt>
          <cx:pt idx="22971">874</cx:pt>
          <cx:pt idx="22972">484</cx:pt>
          <cx:pt idx="22973">679</cx:pt>
          <cx:pt idx="22974">679</cx:pt>
          <cx:pt idx="22975">527</cx:pt>
          <cx:pt idx="22976">527</cx:pt>
          <cx:pt idx="22977">712</cx:pt>
          <cx:pt idx="22978">668</cx:pt>
          <cx:pt idx="22979">610</cx:pt>
          <cx:pt idx="22980">610</cx:pt>
          <cx:pt idx="22981">863</cx:pt>
          <cx:pt idx="22982">671</cx:pt>
          <cx:pt idx="22983">564</cx:pt>
          <cx:pt idx="22984">654</cx:pt>
          <cx:pt idx="22985">1094</cx:pt>
          <cx:pt idx="22986">798</cx:pt>
          <cx:pt idx="22987">963</cx:pt>
          <cx:pt idx="22988">963</cx:pt>
          <cx:pt idx="22989">972</cx:pt>
          <cx:pt idx="22990">972</cx:pt>
          <cx:pt idx="22991">610</cx:pt>
          <cx:pt idx="22992">705</cx:pt>
          <cx:pt idx="22993">840</cx:pt>
          <cx:pt idx="22994">947</cx:pt>
          <cx:pt idx="22995">863</cx:pt>
          <cx:pt idx="22996">887</cx:pt>
          <cx:pt idx="22997">657</cx:pt>
          <cx:pt idx="22998">1457</cx:pt>
          <cx:pt idx="22999">1313</cx:pt>
          <cx:pt idx="23000">657</cx:pt>
          <cx:pt idx="23001">527</cx:pt>
          <cx:pt idx="23002">884</cx:pt>
          <cx:pt idx="23003">527</cx:pt>
          <cx:pt idx="23004">527</cx:pt>
          <cx:pt idx="23005">552</cx:pt>
          <cx:pt idx="23006">921</cx:pt>
          <cx:pt idx="23007">863</cx:pt>
          <cx:pt idx="23008">863</cx:pt>
          <cx:pt idx="23009">863</cx:pt>
          <cx:pt idx="23010">727</cx:pt>
          <cx:pt idx="23011">629</cx:pt>
          <cx:pt idx="23012">862</cx:pt>
          <cx:pt idx="23013">629</cx:pt>
          <cx:pt idx="23014">668</cx:pt>
          <cx:pt idx="23015">523</cx:pt>
          <cx:pt idx="23016">668</cx:pt>
          <cx:pt idx="23017">714</cx:pt>
          <cx:pt idx="23018">680</cx:pt>
          <cx:pt idx="23019">657</cx:pt>
          <cx:pt idx="23020">823</cx:pt>
          <cx:pt idx="23021">919</cx:pt>
          <cx:pt idx="23022">680</cx:pt>
          <cx:pt idx="23023">516</cx:pt>
          <cx:pt idx="23024">680</cx:pt>
          <cx:pt idx="23025">793</cx:pt>
          <cx:pt idx="23026">685</cx:pt>
          <cx:pt idx="23027">411</cx:pt>
          <cx:pt idx="23028">656</cx:pt>
          <cx:pt idx="23029">622</cx:pt>
          <cx:pt idx="23030">919</cx:pt>
          <cx:pt idx="23031">1871</cx:pt>
          <cx:pt idx="23032">1258</cx:pt>
          <cx:pt idx="23033">972</cx:pt>
          <cx:pt idx="23034">680</cx:pt>
          <cx:pt idx="23035">760</cx:pt>
          <cx:pt idx="23036">411</cx:pt>
          <cx:pt idx="23037">731</cx:pt>
          <cx:pt idx="23038">546</cx:pt>
          <cx:pt idx="23039">671</cx:pt>
          <cx:pt idx="23040">972</cx:pt>
          <cx:pt idx="23041">680</cx:pt>
          <cx:pt idx="23042">879</cx:pt>
          <cx:pt idx="23043">1625</cx:pt>
          <cx:pt idx="23044">1625</cx:pt>
          <cx:pt idx="23045">773</cx:pt>
          <cx:pt idx="23046">671</cx:pt>
          <cx:pt idx="23047">527</cx:pt>
          <cx:pt idx="23048">679</cx:pt>
          <cx:pt idx="23049">679</cx:pt>
          <cx:pt idx="23050">652</cx:pt>
          <cx:pt idx="23051">411</cx:pt>
          <cx:pt idx="23052">862</cx:pt>
          <cx:pt idx="23053">1149</cx:pt>
          <cx:pt idx="23054">841</cx:pt>
          <cx:pt idx="23055">1035</cx:pt>
          <cx:pt idx="23056">760</cx:pt>
          <cx:pt idx="23057">760</cx:pt>
          <cx:pt idx="23058">516</cx:pt>
          <cx:pt idx="23059">731</cx:pt>
          <cx:pt idx="23060">1228</cx:pt>
          <cx:pt idx="23061">788</cx:pt>
          <cx:pt idx="23062">913</cx:pt>
          <cx:pt idx="23063">746</cx:pt>
          <cx:pt idx="23064">1035</cx:pt>
          <cx:pt idx="23065">1035</cx:pt>
          <cx:pt idx="23066">631</cx:pt>
          <cx:pt idx="23067">972</cx:pt>
          <cx:pt idx="23068">1094</cx:pt>
          <cx:pt idx="23069">574</cx:pt>
          <cx:pt idx="23070">698</cx:pt>
          <cx:pt idx="23071">984</cx:pt>
          <cx:pt idx="23072">516</cx:pt>
          <cx:pt idx="23073">788</cx:pt>
          <cx:pt idx="23074">773</cx:pt>
          <cx:pt idx="23075">561</cx:pt>
          <cx:pt idx="23076">797</cx:pt>
          <cx:pt idx="23077">887</cx:pt>
          <cx:pt idx="23078">863</cx:pt>
          <cx:pt idx="23079">657</cx:pt>
          <cx:pt idx="23080">829</cx:pt>
          <cx:pt idx="23081">742</cx:pt>
          <cx:pt idx="23082">769</cx:pt>
          <cx:pt idx="23083">679</cx:pt>
          <cx:pt idx="23084">680</cx:pt>
          <cx:pt idx="23085">915</cx:pt>
          <cx:pt idx="23086">984</cx:pt>
          <cx:pt idx="23087">1159</cx:pt>
          <cx:pt idx="23088">523</cx:pt>
          <cx:pt idx="23089">714</cx:pt>
          <cx:pt idx="23090">502</cx:pt>
          <cx:pt idx="23091">668</cx:pt>
          <cx:pt idx="23092">694</cx:pt>
          <cx:pt idx="23093">793</cx:pt>
          <cx:pt idx="23094">527</cx:pt>
          <cx:pt idx="23095">679</cx:pt>
          <cx:pt idx="23096">679</cx:pt>
          <cx:pt idx="23097">1036</cx:pt>
          <cx:pt idx="23098">1457</cx:pt>
          <cx:pt idx="23099">825</cx:pt>
          <cx:pt idx="23100">616</cx:pt>
          <cx:pt idx="23101">606</cx:pt>
          <cx:pt idx="23102">823</cx:pt>
          <cx:pt idx="23103">476</cx:pt>
          <cx:pt idx="23104">1098</cx:pt>
          <cx:pt idx="23105">760</cx:pt>
          <cx:pt idx="23106">983</cx:pt>
          <cx:pt idx="23107">516</cx:pt>
          <cx:pt idx="23108">794</cx:pt>
          <cx:pt idx="23109">951</cx:pt>
          <cx:pt idx="23110">679</cx:pt>
          <cx:pt idx="23111">679</cx:pt>
          <cx:pt idx="23112">769</cx:pt>
          <cx:pt idx="23113">436</cx:pt>
          <cx:pt idx="23114">516</cx:pt>
          <cx:pt idx="23115">680</cx:pt>
          <cx:pt idx="23116">862</cx:pt>
          <cx:pt idx="23117">999</cx:pt>
          <cx:pt idx="23118">975</cx:pt>
          <cx:pt idx="23119">680</cx:pt>
          <cx:pt idx="23120">636</cx:pt>
          <cx:pt idx="23121">963</cx:pt>
          <cx:pt idx="23122">862</cx:pt>
          <cx:pt idx="23123">502</cx:pt>
          <cx:pt idx="23124">731</cx:pt>
          <cx:pt idx="23125">666</cx:pt>
          <cx:pt idx="23126">803</cx:pt>
          <cx:pt idx="23127">698</cx:pt>
          <cx:pt idx="23128">484</cx:pt>
          <cx:pt idx="23129">628</cx:pt>
          <cx:pt idx="23130">1268</cx:pt>
          <cx:pt idx="23131">975</cx:pt>
          <cx:pt idx="23132">1152</cx:pt>
          <cx:pt idx="23133">1152</cx:pt>
          <cx:pt idx="23134">468</cx:pt>
          <cx:pt idx="23135">683</cx:pt>
          <cx:pt idx="23136">668</cx:pt>
          <cx:pt idx="23137">505</cx:pt>
          <cx:pt idx="23138">622</cx:pt>
          <cx:pt idx="23139">679</cx:pt>
          <cx:pt idx="23140">555</cx:pt>
          <cx:pt idx="23141">698</cx:pt>
          <cx:pt idx="23142">610</cx:pt>
          <cx:pt idx="23143">411</cx:pt>
          <cx:pt idx="23144">679</cx:pt>
          <cx:pt idx="23145">527</cx:pt>
          <cx:pt idx="23146">963</cx:pt>
          <cx:pt idx="23147">984</cx:pt>
          <cx:pt idx="23148">771</cx:pt>
          <cx:pt idx="23149">771</cx:pt>
          <cx:pt idx="23150">984</cx:pt>
          <cx:pt idx="23151">984</cx:pt>
          <cx:pt idx="23152">963</cx:pt>
          <cx:pt idx="23153">893</cx:pt>
          <cx:pt idx="23154">1068</cx:pt>
          <cx:pt idx="23155">1068</cx:pt>
          <cx:pt idx="23156">893</cx:pt>
          <cx:pt idx="23157">963</cx:pt>
          <cx:pt idx="23158">1027</cx:pt>
          <cx:pt idx="23159">1068</cx:pt>
          <cx:pt idx="23160">746</cx:pt>
          <cx:pt idx="23161">746</cx:pt>
          <cx:pt idx="23162">746</cx:pt>
          <cx:pt idx="23163">672</cx:pt>
          <cx:pt idx="23164">702</cx:pt>
          <cx:pt idx="23165">774</cx:pt>
          <cx:pt idx="23166">680</cx:pt>
          <cx:pt idx="23167">760</cx:pt>
          <cx:pt idx="23168">874</cx:pt>
          <cx:pt idx="23169">505</cx:pt>
          <cx:pt idx="23170">773</cx:pt>
          <cx:pt idx="23171">827</cx:pt>
          <cx:pt idx="23172">760</cx:pt>
          <cx:pt idx="23173">680</cx:pt>
          <cx:pt idx="23174">774</cx:pt>
          <cx:pt idx="23175">1121</cx:pt>
          <cx:pt idx="23176">892</cx:pt>
          <cx:pt idx="23177">862</cx:pt>
          <cx:pt idx="23178">862</cx:pt>
          <cx:pt idx="23179">629</cx:pt>
          <cx:pt idx="23180">601</cx:pt>
          <cx:pt idx="23181">862</cx:pt>
          <cx:pt idx="23182">788</cx:pt>
          <cx:pt idx="23183">788</cx:pt>
          <cx:pt idx="23184">1005</cx:pt>
          <cx:pt idx="23185">600</cx:pt>
          <cx:pt idx="23186">972</cx:pt>
          <cx:pt idx="23187">913</cx:pt>
          <cx:pt idx="23188">680</cx:pt>
          <cx:pt idx="23189">680</cx:pt>
          <cx:pt idx="23190">892</cx:pt>
          <cx:pt idx="23191">881</cx:pt>
          <cx:pt idx="23192">490</cx:pt>
          <cx:pt idx="23193">788</cx:pt>
          <cx:pt idx="23194">668</cx:pt>
          <cx:pt idx="23195">940</cx:pt>
          <cx:pt idx="23196">616</cx:pt>
          <cx:pt idx="23197">833</cx:pt>
          <cx:pt idx="23198">798</cx:pt>
          <cx:pt idx="23199">963</cx:pt>
          <cx:pt idx="23200">1457</cx:pt>
          <cx:pt idx="23201">1436</cx:pt>
          <cx:pt idx="23202">825</cx:pt>
          <cx:pt idx="23203">1006</cx:pt>
          <cx:pt idx="23204">879</cx:pt>
          <cx:pt idx="23205">671</cx:pt>
          <cx:pt idx="23206">947</cx:pt>
          <cx:pt idx="23207">1168</cx:pt>
          <cx:pt idx="23208">652</cx:pt>
          <cx:pt idx="23209">712</cx:pt>
          <cx:pt idx="23210">680</cx:pt>
          <cx:pt idx="23211">752</cx:pt>
          <cx:pt idx="23212">686</cx:pt>
          <cx:pt idx="23213">1087</cx:pt>
          <cx:pt idx="23214">1361</cx:pt>
          <cx:pt idx="23215">1627</cx:pt>
          <cx:pt idx="23216">1398</cx:pt>
          <cx:pt idx="23217">966</cx:pt>
          <cx:pt idx="23218">966</cx:pt>
          <cx:pt idx="23219">966</cx:pt>
          <cx:pt idx="23220">874</cx:pt>
          <cx:pt idx="23221">874</cx:pt>
          <cx:pt idx="23222">773</cx:pt>
          <cx:pt idx="23223">680</cx:pt>
          <cx:pt idx="23224">671</cx:pt>
          <cx:pt idx="23225">1006</cx:pt>
          <cx:pt idx="23226">879</cx:pt>
          <cx:pt idx="23227">823</cx:pt>
          <cx:pt idx="23228">788</cx:pt>
          <cx:pt idx="23229">833</cx:pt>
          <cx:pt idx="23230">1147</cx:pt>
          <cx:pt idx="23231">1140</cx:pt>
          <cx:pt idx="23232">607</cx:pt>
          <cx:pt idx="23233">863</cx:pt>
          <cx:pt idx="23234">1168</cx:pt>
          <cx:pt idx="23235">1168</cx:pt>
          <cx:pt idx="23236">678</cx:pt>
          <cx:pt idx="23237">983</cx:pt>
          <cx:pt idx="23238">714</cx:pt>
          <cx:pt idx="23239">1068</cx:pt>
          <cx:pt idx="23240">590</cx:pt>
          <cx:pt idx="23241">523</cx:pt>
          <cx:pt idx="23242">902</cx:pt>
          <cx:pt idx="23243">788</cx:pt>
          <cx:pt idx="23244">1121</cx:pt>
          <cx:pt idx="23245">793</cx:pt>
          <cx:pt idx="23246">636</cx:pt>
          <cx:pt idx="23247">893</cx:pt>
          <cx:pt idx="23248">833</cx:pt>
          <cx:pt idx="23249">1031</cx:pt>
          <cx:pt idx="23250">1409</cx:pt>
          <cx:pt idx="23251">752</cx:pt>
          <cx:pt idx="23252">1364</cx:pt>
          <cx:pt idx="23253">1044</cx:pt>
          <cx:pt idx="23254">908</cx:pt>
          <cx:pt idx="23255">1044</cx:pt>
          <cx:pt idx="23256">1006</cx:pt>
          <cx:pt idx="23257">827</cx:pt>
          <cx:pt idx="23258">827</cx:pt>
          <cx:pt idx="23259">657</cx:pt>
          <cx:pt idx="23260">1168</cx:pt>
          <cx:pt idx="23261">969</cx:pt>
          <cx:pt idx="23262">622</cx:pt>
          <cx:pt idx="23263">874</cx:pt>
          <cx:pt idx="23264">622</cx:pt>
          <cx:pt idx="23265">798</cx:pt>
          <cx:pt idx="23266">893</cx:pt>
          <cx:pt idx="23267">546</cx:pt>
          <cx:pt idx="23268">984</cx:pt>
          <cx:pt idx="23269">752</cx:pt>
          <cx:pt idx="23270">879</cx:pt>
          <cx:pt idx="23271">713</cx:pt>
          <cx:pt idx="23272">863</cx:pt>
          <cx:pt idx="23273">769</cx:pt>
          <cx:pt idx="23274">484</cx:pt>
          <cx:pt idx="23275">774</cx:pt>
          <cx:pt idx="23276">468</cx:pt>
          <cx:pt idx="23277">438</cx:pt>
          <cx:pt idx="23278">1240</cx:pt>
          <cx:pt idx="23279">546</cx:pt>
          <cx:pt idx="23280">546</cx:pt>
          <cx:pt idx="23281">712</cx:pt>
          <cx:pt idx="23282">1627</cx:pt>
          <cx:pt idx="23283">591</cx:pt>
          <cx:pt idx="23284">671</cx:pt>
          <cx:pt idx="23285">947</cx:pt>
          <cx:pt idx="23286">983</cx:pt>
          <cx:pt idx="23287">1121</cx:pt>
          <cx:pt idx="23288">1121</cx:pt>
          <cx:pt idx="23289">712</cx:pt>
          <cx:pt idx="23290">679</cx:pt>
          <cx:pt idx="23291">679</cx:pt>
          <cx:pt idx="23292">833</cx:pt>
          <cx:pt idx="23293">893</cx:pt>
          <cx:pt idx="23294">963</cx:pt>
          <cx:pt idx="23295">886</cx:pt>
          <cx:pt idx="23296">798</cx:pt>
          <cx:pt idx="23297">657</cx:pt>
          <cx:pt idx="23298">1168</cx:pt>
          <cx:pt idx="23299">621</cx:pt>
          <cx:pt idx="23300">1367</cx:pt>
          <cx:pt idx="23301">963</cx:pt>
          <cx:pt idx="23302">731</cx:pt>
          <cx:pt idx="23303">502</cx:pt>
          <cx:pt idx="23304">679</cx:pt>
          <cx:pt idx="23305">879</cx:pt>
          <cx:pt idx="23306">879</cx:pt>
          <cx:pt idx="23307">774</cx:pt>
          <cx:pt idx="23308">668</cx:pt>
          <cx:pt idx="23309">788</cx:pt>
          <cx:pt idx="23310">1132</cx:pt>
          <cx:pt idx="23311">680</cx:pt>
          <cx:pt idx="23312">714</cx:pt>
          <cx:pt idx="23313">694</cx:pt>
          <cx:pt idx="23314">788</cx:pt>
          <cx:pt idx="23315">671</cx:pt>
          <cx:pt idx="23316">519</cx:pt>
          <cx:pt idx="23317">863</cx:pt>
          <cx:pt idx="23318">1068</cx:pt>
          <cx:pt idx="23319">1006</cx:pt>
          <cx:pt idx="23320">676</cx:pt>
          <cx:pt idx="23321">1597</cx:pt>
          <cx:pt idx="23322">713</cx:pt>
          <cx:pt idx="23323">772</cx:pt>
          <cx:pt idx="23324">666</cx:pt>
          <cx:pt idx="23325">679</cx:pt>
          <cx:pt idx="23326">984</cx:pt>
          <cx:pt idx="23327">1225</cx:pt>
          <cx:pt idx="23328">984</cx:pt>
          <cx:pt idx="23329">947</cx:pt>
          <cx:pt idx="23330">863</cx:pt>
          <cx:pt idx="23331">863</cx:pt>
          <cx:pt idx="23332">773</cx:pt>
          <cx:pt idx="23333">773</cx:pt>
          <cx:pt idx="23334">833</cx:pt>
          <cx:pt idx="23335">863</cx:pt>
          <cx:pt idx="23336">863</cx:pt>
          <cx:pt idx="23337">621</cx:pt>
          <cx:pt idx="23338">947</cx:pt>
          <cx:pt idx="23339">681</cx:pt>
          <cx:pt idx="23340">999</cx:pt>
          <cx:pt idx="23341">913</cx:pt>
          <cx:pt idx="23342">657</cx:pt>
          <cx:pt idx="23343">731</cx:pt>
          <cx:pt idx="23344">773</cx:pt>
          <cx:pt idx="23345">834</cx:pt>
          <cx:pt idx="23346">759</cx:pt>
          <cx:pt idx="23347">746</cx:pt>
          <cx:pt idx="23348">798</cx:pt>
          <cx:pt idx="23349">902</cx:pt>
          <cx:pt idx="23350">1024</cx:pt>
          <cx:pt idx="23351">1143</cx:pt>
          <cx:pt idx="23352">947</cx:pt>
          <cx:pt idx="23353">752</cx:pt>
          <cx:pt idx="23354">516</cx:pt>
          <cx:pt idx="23355">997</cx:pt>
          <cx:pt idx="23356">812</cx:pt>
          <cx:pt idx="23357">668</cx:pt>
          <cx:pt idx="23358">714</cx:pt>
          <cx:pt idx="23359">966</cx:pt>
          <cx:pt idx="23360">1006</cx:pt>
          <cx:pt idx="23361">1098</cx:pt>
          <cx:pt idx="23362">918</cx:pt>
          <cx:pt idx="23363">918</cx:pt>
          <cx:pt idx="23364">1219</cx:pt>
          <cx:pt idx="23365">1121</cx:pt>
          <cx:pt idx="23366">1328</cx:pt>
          <cx:pt idx="23367">1140</cx:pt>
          <cx:pt idx="23368">773</cx:pt>
          <cx:pt idx="23369">504</cx:pt>
          <cx:pt idx="23370">668</cx:pt>
          <cx:pt idx="23371">928</cx:pt>
          <cx:pt idx="23372">798</cx:pt>
          <cx:pt idx="23373">874</cx:pt>
          <cx:pt idx="23374">773</cx:pt>
          <cx:pt idx="23375">657</cx:pt>
          <cx:pt idx="23376">874</cx:pt>
          <cx:pt idx="23377">827</cx:pt>
          <cx:pt idx="23378">833</cx:pt>
          <cx:pt idx="23379">1031</cx:pt>
          <cx:pt idx="23380">1384</cx:pt>
          <cx:pt idx="23381">1627</cx:pt>
          <cx:pt idx="23382">1384</cx:pt>
          <cx:pt idx="23383">1127</cx:pt>
          <cx:pt idx="23384">712</cx:pt>
          <cx:pt idx="23385">712</cx:pt>
          <cx:pt idx="23386">502</cx:pt>
          <cx:pt idx="23387">731</cx:pt>
          <cx:pt idx="23388">1094</cx:pt>
          <cx:pt idx="23389">963</cx:pt>
          <cx:pt idx="23390">963</cx:pt>
          <cx:pt idx="23391">623</cx:pt>
          <cx:pt idx="23392">1068</cx:pt>
          <cx:pt idx="23393">1017</cx:pt>
          <cx:pt idx="23394">963</cx:pt>
          <cx:pt idx="23395">1068</cx:pt>
          <cx:pt idx="23396">746</cx:pt>
          <cx:pt idx="23397">1224</cx:pt>
          <cx:pt idx="23398">1132</cx:pt>
          <cx:pt idx="23399">699</cx:pt>
          <cx:pt idx="23400">657</cx:pt>
          <cx:pt idx="23401">657</cx:pt>
          <cx:pt idx="23402">921</cx:pt>
          <cx:pt idx="23403">1035</cx:pt>
          <cx:pt idx="23404">1270</cx:pt>
          <cx:pt idx="23405">972</cx:pt>
          <cx:pt idx="23406">902</cx:pt>
          <cx:pt idx="23407">1033</cx:pt>
          <cx:pt idx="23408">921</cx:pt>
          <cx:pt idx="23409">759</cx:pt>
          <cx:pt idx="23410">759</cx:pt>
          <cx:pt idx="23411">798</cx:pt>
          <cx:pt idx="23412">1121</cx:pt>
          <cx:pt idx="23413">963</cx:pt>
          <cx:pt idx="23414">629</cx:pt>
          <cx:pt idx="23415">862</cx:pt>
          <cx:pt idx="23416">616</cx:pt>
          <cx:pt idx="23417">833</cx:pt>
          <cx:pt idx="23418">938</cx:pt>
          <cx:pt idx="23419">921</cx:pt>
          <cx:pt idx="23420">921</cx:pt>
          <cx:pt idx="23421">840</cx:pt>
          <cx:pt idx="23422">1042</cx:pt>
          <cx:pt idx="23423">494</cx:pt>
          <cx:pt idx="23424">527</cx:pt>
          <cx:pt idx="23425">983</cx:pt>
          <cx:pt idx="23426">984</cx:pt>
          <cx:pt idx="23427">1159</cx:pt>
          <cx:pt idx="23428">1159</cx:pt>
          <cx:pt idx="23429">1068</cx:pt>
          <cx:pt idx="23430">1006</cx:pt>
          <cx:pt idx="23431">1152</cx:pt>
          <cx:pt idx="23432">1152</cx:pt>
          <cx:pt idx="23433">1389</cx:pt>
          <cx:pt idx="23434">1389</cx:pt>
          <cx:pt idx="23435">1152</cx:pt>
          <cx:pt idx="23436">622</cx:pt>
          <cx:pt idx="23437">1384</cx:pt>
          <cx:pt idx="23438">919</cx:pt>
          <cx:pt idx="23439">1107</cx:pt>
          <cx:pt idx="23440">801</cx:pt>
          <cx:pt idx="23441">1107</cx:pt>
          <cx:pt idx="23442">712</cx:pt>
          <cx:pt idx="23443">657</cx:pt>
          <cx:pt idx="23444">657</cx:pt>
          <cx:pt idx="23445">773</cx:pt>
          <cx:pt idx="23446">714</cx:pt>
          <cx:pt idx="23447">1006</cx:pt>
          <cx:pt idx="23448">637</cx:pt>
          <cx:pt idx="23449">972</cx:pt>
          <cx:pt idx="23450">785</cx:pt>
          <cx:pt idx="23451">524</cx:pt>
          <cx:pt idx="23452">972</cx:pt>
          <cx:pt idx="23453">1035</cx:pt>
          <cx:pt idx="23454">834</cx:pt>
          <cx:pt idx="23455">913</cx:pt>
          <cx:pt idx="23456">959</cx:pt>
          <cx:pt idx="23457">1409</cx:pt>
          <cx:pt idx="23458">863</cx:pt>
          <cx:pt idx="23459">863</cx:pt>
          <cx:pt idx="23460">886</cx:pt>
          <cx:pt idx="23461">834</cx:pt>
          <cx:pt idx="23462">601</cx:pt>
          <cx:pt idx="23463">1149</cx:pt>
          <cx:pt idx="23464">999</cx:pt>
          <cx:pt idx="23465">679</cx:pt>
          <cx:pt idx="23466">1068</cx:pt>
          <cx:pt idx="23467">879</cx:pt>
          <cx:pt idx="23468">1095</cx:pt>
          <cx:pt idx="23469">1095</cx:pt>
          <cx:pt idx="23470">1095</cx:pt>
          <cx:pt idx="23471">1328</cx:pt>
          <cx:pt idx="23472">972</cx:pt>
          <cx:pt idx="23473">1094</cx:pt>
          <cx:pt idx="23474">972</cx:pt>
          <cx:pt idx="23475">1168</cx:pt>
          <cx:pt idx="23476">1633</cx:pt>
          <cx:pt idx="23477">823</cx:pt>
          <cx:pt idx="23478">913</cx:pt>
          <cx:pt idx="23479">1436</cx:pt>
          <cx:pt idx="23480">1436</cx:pt>
          <cx:pt idx="23481">1018</cx:pt>
          <cx:pt idx="23482">785</cx:pt>
          <cx:pt idx="23483">1140</cx:pt>
          <cx:pt idx="23484">1121</cx:pt>
          <cx:pt idx="23485">1527</cx:pt>
          <cx:pt idx="23486">576</cx:pt>
          <cx:pt idx="23487">702</cx:pt>
          <cx:pt idx="23488">702</cx:pt>
          <cx:pt idx="23489">947</cx:pt>
          <cx:pt idx="23490">972</cx:pt>
          <cx:pt idx="23491">623</cx:pt>
          <cx:pt idx="23492">972</cx:pt>
          <cx:pt idx="23493">1035</cx:pt>
          <cx:pt idx="23494">913</cx:pt>
          <cx:pt idx="23495">1094</cx:pt>
          <cx:pt idx="23496">899</cx:pt>
          <cx:pt idx="23497">874</cx:pt>
          <cx:pt idx="23498">798</cx:pt>
          <cx:pt idx="23499">798</cx:pt>
          <cx:pt idx="23500">825</cx:pt>
          <cx:pt idx="23501">1195</cx:pt>
          <cx:pt idx="23502">774</cx:pt>
          <cx:pt idx="23503">825</cx:pt>
          <cx:pt idx="23504">914</cx:pt>
          <cx:pt idx="23505">874</cx:pt>
          <cx:pt idx="23506">685</cx:pt>
          <cx:pt idx="23507">902</cx:pt>
          <cx:pt idx="23508">874</cx:pt>
          <cx:pt idx="23509">657</cx:pt>
          <cx:pt idx="23510">1027</cx:pt>
          <cx:pt idx="23511">1027</cx:pt>
          <cx:pt idx="23512">502</cx:pt>
          <cx:pt idx="23513">546</cx:pt>
          <cx:pt idx="23514">829</cx:pt>
          <cx:pt idx="23515">984</cx:pt>
          <cx:pt idx="23516">712</cx:pt>
          <cx:pt idx="23517">1322</cx:pt>
          <cx:pt idx="23518">731</cx:pt>
          <cx:pt idx="23519">601</cx:pt>
          <cx:pt idx="23520">788</cx:pt>
          <cx:pt idx="23521">833</cx:pt>
          <cx:pt idx="23522">887</cx:pt>
          <cx:pt idx="23523">887</cx:pt>
          <cx:pt idx="23524">887</cx:pt>
          <cx:pt idx="23525">1042</cx:pt>
          <cx:pt idx="23526">526</cx:pt>
          <cx:pt idx="23527">622</cx:pt>
          <cx:pt idx="23528">874</cx:pt>
          <cx:pt idx="23529">773</cx:pt>
          <cx:pt idx="23530">874</cx:pt>
          <cx:pt idx="23531">527</cx:pt>
          <cx:pt idx="23532">1159</cx:pt>
          <cx:pt idx="23533">1159</cx:pt>
          <cx:pt idx="23534">1159</cx:pt>
          <cx:pt idx="23535">1225</cx:pt>
          <cx:pt idx="23536">1042</cx:pt>
          <cx:pt idx="23537">1042</cx:pt>
          <cx:pt idx="23538">1168</cx:pt>
          <cx:pt idx="23539">829</cx:pt>
          <cx:pt idx="23540">829</cx:pt>
          <cx:pt idx="23541">839</cx:pt>
          <cx:pt idx="23542">833</cx:pt>
          <cx:pt idx="23543">1149</cx:pt>
          <cx:pt idx="23544">863</cx:pt>
          <cx:pt idx="23545">1076</cx:pt>
          <cx:pt idx="23546">1083</cx:pt>
          <cx:pt idx="23547">590</cx:pt>
          <cx:pt idx="23548">1034</cx:pt>
          <cx:pt idx="23549">472</cx:pt>
          <cx:pt idx="23550">899</cx:pt>
          <cx:pt idx="23551">1034</cx:pt>
          <cx:pt idx="23552">899</cx:pt>
          <cx:pt idx="23553">940</cx:pt>
          <cx:pt idx="23554">1328</cx:pt>
          <cx:pt idx="23555">1121</cx:pt>
          <cx:pt idx="23556">863</cx:pt>
          <cx:pt idx="23557">879</cx:pt>
          <cx:pt idx="23558">601</cx:pt>
          <cx:pt idx="23559">657</cx:pt>
          <cx:pt idx="23560">657</cx:pt>
          <cx:pt idx="23561">657</cx:pt>
          <cx:pt idx="23562">712</cx:pt>
          <cx:pt idx="23563">1597</cx:pt>
          <cx:pt idx="23564">1280</cx:pt>
          <cx:pt idx="23565">640</cx:pt>
          <cx:pt idx="23566">874</cx:pt>
          <cx:pt idx="23567">1094</cx:pt>
          <cx:pt idx="23568">1168</cx:pt>
          <cx:pt idx="23569">825</cx:pt>
          <cx:pt idx="23570">913</cx:pt>
          <cx:pt idx="23571">661</cx:pt>
          <cx:pt idx="23572">661</cx:pt>
          <cx:pt idx="23573">1479</cx:pt>
          <cx:pt idx="23574">1342</cx:pt>
          <cx:pt idx="23575">840</cx:pt>
          <cx:pt idx="23576">786</cx:pt>
          <cx:pt idx="23577">786</cx:pt>
          <cx:pt idx="23578">548</cx:pt>
          <cx:pt idx="23579">713</cx:pt>
          <cx:pt idx="23580">1132</cx:pt>
          <cx:pt idx="23581">712</cx:pt>
          <cx:pt idx="23582">963</cx:pt>
          <cx:pt idx="23583">788</cx:pt>
          <cx:pt idx="23584">456</cx:pt>
          <cx:pt idx="23585">668</cx:pt>
          <cx:pt idx="23586">668</cx:pt>
          <cx:pt idx="23587">636</cx:pt>
          <cx:pt idx="23588">636</cx:pt>
          <cx:pt idx="23589">903</cx:pt>
          <cx:pt idx="23590">1267</cx:pt>
          <cx:pt idx="23591">1100</cx:pt>
          <cx:pt idx="23592">1100</cx:pt>
          <cx:pt idx="23593">1100</cx:pt>
          <cx:pt idx="23594">874</cx:pt>
          <cx:pt idx="23595">668</cx:pt>
          <cx:pt idx="23596">863</cx:pt>
          <cx:pt idx="23597">863</cx:pt>
          <cx:pt idx="23598">681</cx:pt>
          <cx:pt idx="23599">438</cx:pt>
          <cx:pt idx="23600">546</cx:pt>
          <cx:pt idx="23601">800</cx:pt>
          <cx:pt idx="23602">657</cx:pt>
          <cx:pt idx="23603">966</cx:pt>
          <cx:pt idx="23604">666</cx:pt>
          <cx:pt idx="23605">863</cx:pt>
          <cx:pt idx="23606">863</cx:pt>
          <cx:pt idx="23607">947</cx:pt>
          <cx:pt idx="23608">504</cx:pt>
          <cx:pt idx="23609">947</cx:pt>
          <cx:pt idx="23610">1143</cx:pt>
          <cx:pt idx="23611">947</cx:pt>
          <cx:pt idx="23612">658</cx:pt>
          <cx:pt idx="23613">947</cx:pt>
          <cx:pt idx="23614">1457</cx:pt>
          <cx:pt idx="23615">1647</cx:pt>
          <cx:pt idx="23616">1267</cx:pt>
          <cx:pt idx="23617">1267</cx:pt>
          <cx:pt idx="23618">1068</cx:pt>
          <cx:pt idx="23619">963</cx:pt>
          <cx:pt idx="23620">516</cx:pt>
          <cx:pt idx="23621">516</cx:pt>
          <cx:pt idx="23622">1006</cx:pt>
          <cx:pt idx="23623">1068</cx:pt>
          <cx:pt idx="23624">774</cx:pt>
          <cx:pt idx="23625">881</cx:pt>
          <cx:pt idx="23626">637</cx:pt>
          <cx:pt idx="23627">752</cx:pt>
          <cx:pt idx="23628">1052</cx:pt>
          <cx:pt idx="23629">784</cx:pt>
          <cx:pt idx="23630">622</cx:pt>
          <cx:pt idx="23631">1042</cx:pt>
          <cx:pt idx="23632">984</cx:pt>
          <cx:pt idx="23633">863</cx:pt>
          <cx:pt idx="23634">685</cx:pt>
          <cx:pt idx="23635">590</cx:pt>
          <cx:pt idx="23636">779</cx:pt>
          <cx:pt idx="23637">728</cx:pt>
          <cx:pt idx="23638">902</cx:pt>
          <cx:pt idx="23639">947</cx:pt>
          <cx:pt idx="23640">502</cx:pt>
          <cx:pt idx="23641">874</cx:pt>
          <cx:pt idx="23642">657</cx:pt>
          <cx:pt idx="23643">1006</cx:pt>
          <cx:pt idx="23644">1190</cx:pt>
          <cx:pt idx="23645">724</cx:pt>
          <cx:pt idx="23646">1132</cx:pt>
          <cx:pt idx="23647">746</cx:pt>
          <cx:pt idx="23648">975</cx:pt>
          <cx:pt idx="23649">1159</cx:pt>
          <cx:pt idx="23650">1052</cx:pt>
          <cx:pt idx="23651">1052</cx:pt>
          <cx:pt idx="23652">1052</cx:pt>
          <cx:pt idx="23653">1479</cx:pt>
          <cx:pt idx="23654">661</cx:pt>
          <cx:pt idx="23655">1643</cx:pt>
          <cx:pt idx="23656">502</cx:pt>
          <cx:pt idx="23657">546</cx:pt>
          <cx:pt idx="23658">800</cx:pt>
          <cx:pt idx="23659">1367</cx:pt>
          <cx:pt idx="23660">636</cx:pt>
          <cx:pt idx="23661">1140</cx:pt>
          <cx:pt idx="23662">1068</cx:pt>
          <cx:pt idx="23663">779</cx:pt>
          <cx:pt idx="23664">921</cx:pt>
          <cx:pt idx="23665">1068</cx:pt>
          <cx:pt idx="23666">629</cx:pt>
          <cx:pt idx="23667">655</cx:pt>
          <cx:pt idx="23668">997</cx:pt>
          <cx:pt idx="23669">947</cx:pt>
          <cx:pt idx="23670">845</cx:pt>
          <cx:pt idx="23671">947</cx:pt>
          <cx:pt idx="23672">827</cx:pt>
          <cx:pt idx="23673">712</cx:pt>
          <cx:pt idx="23674">963</cx:pt>
          <cx:pt idx="23675">712</cx:pt>
          <cx:pt idx="23676">1006</cx:pt>
          <cx:pt idx="23677">788</cx:pt>
          <cx:pt idx="23678">680</cx:pt>
          <cx:pt idx="23679">774</cx:pt>
          <cx:pt idx="23680">773</cx:pt>
          <cx:pt idx="23681">989</cx:pt>
          <cx:pt idx="23682">1137</cx:pt>
          <cx:pt idx="23683">887</cx:pt>
          <cx:pt idx="23684">833</cx:pt>
          <cx:pt idx="23685">1075</cx:pt>
          <cx:pt idx="23686">1094</cx:pt>
          <cx:pt idx="23687">1397</cx:pt>
          <cx:pt idx="23688">1168</cx:pt>
          <cx:pt idx="23689">1308</cx:pt>
          <cx:pt idx="23690">1397</cx:pt>
          <cx:pt idx="23691">1118</cx:pt>
          <cx:pt idx="23692">680</cx:pt>
          <cx:pt idx="23693">601</cx:pt>
          <cx:pt idx="23694">698</cx:pt>
          <cx:pt idx="23695">698</cx:pt>
          <cx:pt idx="23696">1083</cx:pt>
          <cx:pt idx="23697">823</cx:pt>
          <cx:pt idx="23698">823</cx:pt>
          <cx:pt idx="23699">963</cx:pt>
          <cx:pt idx="23700">963</cx:pt>
          <cx:pt idx="23701">788</cx:pt>
          <cx:pt idx="23702">1006</cx:pt>
          <cx:pt idx="23703">913</cx:pt>
          <cx:pt idx="23704">913</cx:pt>
          <cx:pt idx="23705">1139</cx:pt>
          <cx:pt idx="23706">823</cx:pt>
          <cx:pt idx="23707">823</cx:pt>
          <cx:pt idx="23708">629</cx:pt>
          <cx:pt idx="23709">1457</cx:pt>
          <cx:pt idx="23710">1036</cx:pt>
          <cx:pt idx="23711">684</cx:pt>
          <cx:pt idx="23712">1457</cx:pt>
          <cx:pt idx="23713">874</cx:pt>
          <cx:pt idx="23714">923</cx:pt>
          <cx:pt idx="23715">1115</cx:pt>
          <cx:pt idx="23716">548</cx:pt>
          <cx:pt idx="23717">680</cx:pt>
          <cx:pt idx="23718">411</cx:pt>
          <cx:pt idx="23719">657</cx:pt>
          <cx:pt idx="23720">657</cx:pt>
          <cx:pt idx="23721">657</cx:pt>
          <cx:pt idx="23722">919</cx:pt>
          <cx:pt idx="23723">947</cx:pt>
          <cx:pt idx="23724">963</cx:pt>
          <cx:pt idx="23725">863</cx:pt>
          <cx:pt idx="23726">1006</cx:pt>
          <cx:pt idx="23727">1313</cx:pt>
          <cx:pt idx="23728">1889</cx:pt>
          <cx:pt idx="23729">2378</cx:pt>
          <cx:pt idx="23730">1035</cx:pt>
          <cx:pt idx="23731">913</cx:pt>
          <cx:pt idx="23732">913</cx:pt>
          <cx:pt idx="23733">773</cx:pt>
          <cx:pt idx="23734">798</cx:pt>
          <cx:pt idx="23735">490</cx:pt>
          <cx:pt idx="23736">505</cx:pt>
          <cx:pt idx="23737">773</cx:pt>
          <cx:pt idx="23738">798</cx:pt>
          <cx:pt idx="23739">548</cx:pt>
          <cx:pt idx="23740">1068</cx:pt>
          <cx:pt idx="23741">947</cx:pt>
          <cx:pt idx="23742">594</cx:pt>
          <cx:pt idx="23743">1143</cx:pt>
          <cx:pt idx="23744">997</cx:pt>
          <cx:pt idx="23745">839</cx:pt>
          <cx:pt idx="23746">601</cx:pt>
          <cx:pt idx="23747">788</cx:pt>
          <cx:pt idx="23748">820</cx:pt>
          <cx:pt idx="23749">1068</cx:pt>
          <cx:pt idx="23750">984</cx:pt>
          <cx:pt idx="23751">823</cx:pt>
          <cx:pt idx="23752">759</cx:pt>
          <cx:pt idx="23753">746</cx:pt>
          <cx:pt idx="23754">623</cx:pt>
          <cx:pt idx="23755">1094</cx:pt>
          <cx:pt idx="23756">972</cx:pt>
          <cx:pt idx="23757">913</cx:pt>
          <cx:pt idx="23758">685</cx:pt>
          <cx:pt idx="23759">652</cx:pt>
          <cx:pt idx="23760">694</cx:pt>
          <cx:pt idx="23761">921</cx:pt>
          <cx:pt idx="23762">465</cx:pt>
          <cx:pt idx="23763">1005</cx:pt>
          <cx:pt idx="23764">947</cx:pt>
          <cx:pt idx="23765">1075</cx:pt>
          <cx:pt idx="23766">1322</cx:pt>
          <cx:pt idx="23767">798</cx:pt>
          <cx:pt idx="23768">631</cx:pt>
          <cx:pt idx="23769">680</cx:pt>
          <cx:pt idx="23770">698</cx:pt>
          <cx:pt idx="23771">774</cx:pt>
          <cx:pt idx="23772">631</cx:pt>
          <cx:pt idx="23773">840</cx:pt>
          <cx:pt idx="23774">1068</cx:pt>
          <cx:pt idx="23775">921</cx:pt>
          <cx:pt idx="23776">629</cx:pt>
          <cx:pt idx="23777">652</cx:pt>
          <cx:pt idx="23778">1772</cx:pt>
          <cx:pt idx="23779">1701</cx:pt>
          <cx:pt idx="23780">1384</cx:pt>
          <cx:pt idx="23781">897</cx:pt>
          <cx:pt idx="23782">913</cx:pt>
          <cx:pt idx="23783">972</cx:pt>
          <cx:pt idx="23784">1148</cx:pt>
          <cx:pt idx="23785">1168</cx:pt>
          <cx:pt idx="23786">1572</cx:pt>
          <cx:pt idx="23787">823</cx:pt>
          <cx:pt idx="23788">866</cx:pt>
          <cx:pt idx="23789">773</cx:pt>
          <cx:pt idx="23790">963</cx:pt>
          <cx:pt idx="23791">902</cx:pt>
          <cx:pt idx="23792">899</cx:pt>
          <cx:pt idx="23793">1033</cx:pt>
          <cx:pt idx="23794">899</cx:pt>
          <cx:pt idx="23795">874</cx:pt>
          <cx:pt idx="23796">684</cx:pt>
          <cx:pt idx="23797">502</cx:pt>
          <cx:pt idx="23798">684</cx:pt>
          <cx:pt idx="23799">807</cx:pt>
          <cx:pt idx="23800">807</cx:pt>
          <cx:pt idx="23801">622</cx:pt>
          <cx:pt idx="23802">908</cx:pt>
          <cx:pt idx="23803">1672</cx:pt>
          <cx:pt idx="23804">824</cx:pt>
          <cx:pt idx="23805">1094</cx:pt>
          <cx:pt idx="23806">825</cx:pt>
          <cx:pt idx="23807">516</cx:pt>
          <cx:pt idx="23808">680</cx:pt>
          <cx:pt idx="23809">680</cx:pt>
          <cx:pt idx="23810">881</cx:pt>
          <cx:pt idx="23811">914</cx:pt>
          <cx:pt idx="23812">798</cx:pt>
          <cx:pt idx="23813">798</cx:pt>
          <cx:pt idx="23814">681</cx:pt>
          <cx:pt idx="23815">947</cx:pt>
          <cx:pt idx="23816">863</cx:pt>
          <cx:pt idx="23817">913</cx:pt>
          <cx:pt idx="23818">866</cx:pt>
          <cx:pt idx="23819">1035</cx:pt>
          <cx:pt idx="23820">680</cx:pt>
          <cx:pt idx="23821">902</cx:pt>
          <cx:pt idx="23822">918</cx:pt>
          <cx:pt idx="23823">1225</cx:pt>
          <cx:pt idx="23824">1159</cx:pt>
          <cx:pt idx="23825">1140</cx:pt>
          <cx:pt idx="23826">793</cx:pt>
          <cx:pt idx="23827">622</cx:pt>
          <cx:pt idx="23828">874</cx:pt>
          <cx:pt idx="23829">798</cx:pt>
          <cx:pt idx="23830">1121</cx:pt>
          <cx:pt idx="23831">963</cx:pt>
          <cx:pt idx="23832">1225</cx:pt>
          <cx:pt idx="23833">1625</cx:pt>
          <cx:pt idx="23834">1037</cx:pt>
          <cx:pt idx="23835">997</cx:pt>
          <cx:pt idx="23836">1143</cx:pt>
          <cx:pt idx="23837">736</cx:pt>
          <cx:pt idx="23838">921</cx:pt>
          <cx:pt idx="23839">987</cx:pt>
          <cx:pt idx="23840">1147</cx:pt>
          <cx:pt idx="23841">1068</cx:pt>
          <cx:pt idx="23842">1308</cx:pt>
          <cx:pt idx="23843">712</cx:pt>
          <cx:pt idx="23844">731</cx:pt>
          <cx:pt idx="23845">438</cx:pt>
          <cx:pt idx="23846">546</cx:pt>
          <cx:pt idx="23847">771</cx:pt>
          <cx:pt idx="23848">1042</cx:pt>
          <cx:pt idx="23849">516</cx:pt>
          <cx:pt idx="23850">1225</cx:pt>
          <cx:pt idx="23851">984</cx:pt>
          <cx:pt idx="23852">680</cx:pt>
          <cx:pt idx="23853">1322</cx:pt>
          <cx:pt idx="23854">1322</cx:pt>
          <cx:pt idx="23855">1322</cx:pt>
          <cx:pt idx="23856">1322</cx:pt>
          <cx:pt idx="23857">564</cx:pt>
          <cx:pt idx="23858">1144</cx:pt>
          <cx:pt idx="23859">801</cx:pt>
          <cx:pt idx="23860">801</cx:pt>
          <cx:pt idx="23861">663</cx:pt>
          <cx:pt idx="23862">607</cx:pt>
          <cx:pt idx="23863">845</cx:pt>
          <cx:pt idx="23864">972</cx:pt>
          <cx:pt idx="23865">1094</cx:pt>
          <cx:pt idx="23866">972</cx:pt>
          <cx:pt idx="23867">881</cx:pt>
          <cx:pt idx="23868">1035</cx:pt>
          <cx:pt idx="23869">983</cx:pt>
          <cx:pt idx="23870">1121</cx:pt>
          <cx:pt idx="23871">1168</cx:pt>
          <cx:pt idx="23872">1397</cx:pt>
          <cx:pt idx="23873">800</cx:pt>
          <cx:pt idx="23874">825</cx:pt>
          <cx:pt idx="23875">1607</cx:pt>
          <cx:pt idx="23876">1040</cx:pt>
          <cx:pt idx="23877">657</cx:pt>
          <cx:pt idx="23878">862</cx:pt>
          <cx:pt idx="23879">724</cx:pt>
          <cx:pt idx="23880">724</cx:pt>
          <cx:pt idx="23881">777</cx:pt>
          <cx:pt idx="23882">1033</cx:pt>
          <cx:pt idx="23883">777</cx:pt>
          <cx:pt idx="23884">685</cx:pt>
          <cx:pt idx="23885">777</cx:pt>
          <cx:pt idx="23886">699</cx:pt>
          <cx:pt idx="23887">1224</cx:pt>
          <cx:pt idx="23888">1017</cx:pt>
          <cx:pt idx="23889">553</cx:pt>
          <cx:pt idx="23890">840</cx:pt>
          <cx:pt idx="23891">1140</cx:pt>
          <cx:pt idx="23892">963</cx:pt>
          <cx:pt idx="23893">1094</cx:pt>
          <cx:pt idx="23894">972</cx:pt>
          <cx:pt idx="23895">773</cx:pt>
          <cx:pt idx="23896">913</cx:pt>
          <cx:pt idx="23897">863</cx:pt>
          <cx:pt idx="23898">879</cx:pt>
          <cx:pt idx="23899">671</cx:pt>
          <cx:pt idx="23900">1042</cx:pt>
          <cx:pt idx="23901">1159</cx:pt>
          <cx:pt idx="23902">1258</cx:pt>
          <cx:pt idx="23903">747</cx:pt>
          <cx:pt idx="23904">760</cx:pt>
          <cx:pt idx="23905">680</cx:pt>
          <cx:pt idx="23906">774</cx:pt>
          <cx:pt idx="23907">680</cx:pt>
          <cx:pt idx="23908">668</cx:pt>
          <cx:pt idx="23909">564</cx:pt>
          <cx:pt idx="23910">843</cx:pt>
          <cx:pt idx="23911">823</cx:pt>
          <cx:pt idx="23912">1168</cx:pt>
          <cx:pt idx="23913">759</cx:pt>
          <cx:pt idx="23914">490</cx:pt>
          <cx:pt idx="23915">636</cx:pt>
          <cx:pt idx="23916">961</cx:pt>
          <cx:pt idx="23917">961</cx:pt>
          <cx:pt idx="23918">1070</cx:pt>
          <cx:pt idx="23919">652</cx:pt>
          <cx:pt idx="23920">863</cx:pt>
          <cx:pt idx="23921">963</cx:pt>
          <cx:pt idx="23922">879</cx:pt>
          <cx:pt idx="23923">490</cx:pt>
          <cx:pt idx="23924">798</cx:pt>
          <cx:pt idx="23925">841</cx:pt>
          <cx:pt idx="23926">622</cx:pt>
          <cx:pt idx="23927">874</cx:pt>
          <cx:pt idx="23928">825</cx:pt>
          <cx:pt idx="23929">825</cx:pt>
          <cx:pt idx="23930">1638</cx:pt>
          <cx:pt idx="23931">1638</cx:pt>
          <cx:pt idx="23932">1638</cx:pt>
          <cx:pt idx="23933">1638</cx:pt>
          <cx:pt idx="23934">668</cx:pt>
          <cx:pt idx="23935">863</cx:pt>
          <cx:pt idx="23936">983</cx:pt>
          <cx:pt idx="23937">698</cx:pt>
          <cx:pt idx="23938">631</cx:pt>
          <cx:pt idx="23939">979</cx:pt>
          <cx:pt idx="23940">886</cx:pt>
          <cx:pt idx="23941">774</cx:pt>
          <cx:pt idx="23942">840</cx:pt>
          <cx:pt idx="23943">516</cx:pt>
          <cx:pt idx="23944">759</cx:pt>
          <cx:pt idx="23945">840</cx:pt>
          <cx:pt idx="23946">1068</cx:pt>
          <cx:pt idx="23947">1132</cx:pt>
          <cx:pt idx="23948">1132</cx:pt>
          <cx:pt idx="23949">963</cx:pt>
          <cx:pt idx="23950">687</cx:pt>
          <cx:pt idx="23951">961</cx:pt>
          <cx:pt idx="23952">678</cx:pt>
          <cx:pt idx="23953">961</cx:pt>
          <cx:pt idx="23954">1121</cx:pt>
          <cx:pt idx="23955">546</cx:pt>
          <cx:pt idx="23956">972</cx:pt>
          <cx:pt idx="23957">601</cx:pt>
          <cx:pt idx="23958">1258</cx:pt>
          <cx:pt idx="23959">798</cx:pt>
          <cx:pt idx="23960">607</cx:pt>
          <cx:pt idx="23961">773</cx:pt>
          <cx:pt idx="23962">1036</cx:pt>
          <cx:pt idx="23963">712</cx:pt>
          <cx:pt idx="23964">679</cx:pt>
          <cx:pt idx="23965">679</cx:pt>
          <cx:pt idx="23966">657</cx:pt>
          <cx:pt idx="23967">1328</cx:pt>
          <cx:pt idx="23968">1328</cx:pt>
          <cx:pt idx="23969">798</cx:pt>
          <cx:pt idx="23970">1472</cx:pt>
          <cx:pt idx="23971">1006</cx:pt>
          <cx:pt idx="23972">656</cx:pt>
          <cx:pt idx="23973">1068</cx:pt>
          <cx:pt idx="23974">724</cx:pt>
          <cx:pt idx="23975">1068</cx:pt>
          <cx:pt idx="23976">724</cx:pt>
          <cx:pt idx="23977">1572</cx:pt>
          <cx:pt idx="23978">1367</cx:pt>
          <cx:pt idx="23979">823</cx:pt>
          <cx:pt idx="23980">713</cx:pt>
          <cx:pt idx="23981">516</cx:pt>
          <cx:pt idx="23982">564</cx:pt>
          <cx:pt idx="23983">576</cx:pt>
          <cx:pt idx="23984">680</cx:pt>
          <cx:pt idx="23985">680</cx:pt>
          <cx:pt idx="23986">863</cx:pt>
          <cx:pt idx="23987">1159</cx:pt>
          <cx:pt idx="23988">636</cx:pt>
          <cx:pt idx="23989">984</cx:pt>
          <cx:pt idx="23990">1075</cx:pt>
          <cx:pt idx="23991">1006</cx:pt>
          <cx:pt idx="23992">2011</cx:pt>
          <cx:pt idx="23993">1457</cx:pt>
          <cx:pt idx="23994">1036</cx:pt>
          <cx:pt idx="23995">712</cx:pt>
          <cx:pt idx="23996">1013</cx:pt>
          <cx:pt idx="23997">1176</cx:pt>
          <cx:pt idx="23998">1457</cx:pt>
          <cx:pt idx="23999">798</cx:pt>
          <cx:pt idx="24000">411</cx:pt>
          <cx:pt idx="24001">490</cx:pt>
          <cx:pt idx="24002">913</cx:pt>
          <cx:pt idx="24003">913</cx:pt>
          <cx:pt idx="24004">913</cx:pt>
          <cx:pt idx="24005">773</cx:pt>
          <cx:pt idx="24006">884</cx:pt>
          <cx:pt idx="24007">668</cx:pt>
          <cx:pt idx="24008">668</cx:pt>
          <cx:pt idx="24009">863</cx:pt>
          <cx:pt idx="24010">913</cx:pt>
          <cx:pt idx="24011">788</cx:pt>
          <cx:pt idx="24012">531</cx:pt>
          <cx:pt idx="24013">863</cx:pt>
          <cx:pt idx="24014">863</cx:pt>
          <cx:pt idx="24015">813</cx:pt>
          <cx:pt idx="24016">913</cx:pt>
          <cx:pt idx="24017">1672</cx:pt>
          <cx:pt idx="24018">839</cx:pt>
          <cx:pt idx="24019">886</cx:pt>
          <cx:pt idx="24020">866</cx:pt>
          <cx:pt idx="24021">607</cx:pt>
          <cx:pt idx="24022">476</cx:pt>
          <cx:pt idx="24023">705</cx:pt>
          <cx:pt idx="24024">636</cx:pt>
          <cx:pt idx="24025">610</cx:pt>
          <cx:pt idx="24026">1397</cx:pt>
          <cx:pt idx="24027">1094</cx:pt>
          <cx:pt idx="24028">1168</cx:pt>
          <cx:pt idx="24029">455</cx:pt>
          <cx:pt idx="24030">672</cx:pt>
          <cx:pt idx="24031">631</cx:pt>
          <cx:pt idx="24032">679</cx:pt>
          <cx:pt idx="24033">712</cx:pt>
          <cx:pt idx="24034">963</cx:pt>
          <cx:pt idx="24035">995</cx:pt>
          <cx:pt idx="24036">863</cx:pt>
          <cx:pt idx="24037">701</cx:pt>
          <cx:pt idx="24038">760</cx:pt>
          <cx:pt idx="24039">668</cx:pt>
          <cx:pt idx="24040">668</cx:pt>
          <cx:pt idx="24041">1006</cx:pt>
          <cx:pt idx="24042">879</cx:pt>
          <cx:pt idx="24043">607</cx:pt>
          <cx:pt idx="24044">773</cx:pt>
          <cx:pt idx="24045">465</cx:pt>
          <cx:pt idx="24046">1228</cx:pt>
          <cx:pt idx="24047">840</cx:pt>
          <cx:pt idx="24048">680</cx:pt>
          <cx:pt idx="24049">576</cx:pt>
          <cx:pt idx="24050">760</cx:pt>
          <cx:pt idx="24051">947</cx:pt>
          <cx:pt idx="24052">881</cx:pt>
          <cx:pt idx="24053">997</cx:pt>
          <cx:pt idx="24054">769</cx:pt>
          <cx:pt idx="24055">769</cx:pt>
          <cx:pt idx="24056">779</cx:pt>
          <cx:pt idx="24057">921</cx:pt>
          <cx:pt idx="24058">1707</cx:pt>
          <cx:pt idx="24059">921</cx:pt>
          <cx:pt idx="24060">779</cx:pt>
          <cx:pt idx="24061">1183</cx:pt>
          <cx:pt idx="24062">523</cx:pt>
          <cx:pt idx="24063">834</cx:pt>
          <cx:pt idx="24064">657</cx:pt>
          <cx:pt idx="24065">679</cx:pt>
          <cx:pt idx="24066">546</cx:pt>
          <cx:pt idx="24067">712</cx:pt>
          <cx:pt idx="24068">800</cx:pt>
          <cx:pt idx="24069">661</cx:pt>
          <cx:pt idx="24070">680</cx:pt>
          <cx:pt idx="24071">668</cx:pt>
          <cx:pt idx="24072">1107</cx:pt>
          <cx:pt idx="24073">600</cx:pt>
          <cx:pt idx="24074">913</cx:pt>
          <cx:pt idx="24075">863</cx:pt>
          <cx:pt idx="24076">702</cx:pt>
          <cx:pt idx="24077">731</cx:pt>
          <cx:pt idx="24078">666</cx:pt>
          <cx:pt idx="24079">1436</cx:pt>
          <cx:pt idx="24080">1024</cx:pt>
          <cx:pt idx="24081">1121</cx:pt>
          <cx:pt idx="24082">879</cx:pt>
          <cx:pt idx="24083">1068</cx:pt>
          <cx:pt idx="24084">879</cx:pt>
          <cx:pt idx="24085">681</cx:pt>
          <cx:pt idx="24086">879</cx:pt>
          <cx:pt idx="24087">666</cx:pt>
          <cx:pt idx="24088">497</cx:pt>
          <cx:pt idx="24089">594</cx:pt>
          <cx:pt idx="24090">1068</cx:pt>
          <cx:pt idx="24091">913</cx:pt>
          <cx:pt idx="24092">1228</cx:pt>
          <cx:pt idx="24093">788</cx:pt>
          <cx:pt idx="24094">862</cx:pt>
          <cx:pt idx="24095">975</cx:pt>
          <cx:pt idx="24096">839</cx:pt>
          <cx:pt idx="24097">879</cx:pt>
          <cx:pt idx="24098">1149</cx:pt>
          <cx:pt idx="24099">854</cx:pt>
          <cx:pt idx="24100">1107</cx:pt>
          <cx:pt idx="24101">828</cx:pt>
          <cx:pt idx="24102">863</cx:pt>
          <cx:pt idx="24103">636</cx:pt>
          <cx:pt idx="24104">622</cx:pt>
          <cx:pt idx="24105">622</cx:pt>
          <cx:pt idx="24106">874</cx:pt>
          <cx:pt idx="24107">798</cx:pt>
          <cx:pt idx="24108">773</cx:pt>
          <cx:pt idx="24109">798</cx:pt>
          <cx:pt idx="24110">1140</cx:pt>
          <cx:pt idx="24111">1140</cx:pt>
          <cx:pt idx="24112">1796</cx:pt>
          <cx:pt idx="24113">997</cx:pt>
          <cx:pt idx="24114">691</cx:pt>
          <cx:pt idx="24115">989</cx:pt>
          <cx:pt idx="24116">879</cx:pt>
          <cx:pt idx="24117">622</cx:pt>
          <cx:pt idx="24118">913</cx:pt>
          <cx:pt idx="24119">1042</cx:pt>
          <cx:pt idx="24120">1006</cx:pt>
          <cx:pt idx="24121">839</cx:pt>
          <cx:pt idx="24122">972</cx:pt>
          <cx:pt idx="24123">929</cx:pt>
          <cx:pt idx="24124">746</cx:pt>
          <cx:pt idx="24125">886</cx:pt>
          <cx:pt idx="24126">886</cx:pt>
          <cx:pt idx="24127">983</cx:pt>
          <cx:pt idx="24128">738</cx:pt>
          <cx:pt idx="24129">738</cx:pt>
          <cx:pt idx="24130">516</cx:pt>
          <cx:pt idx="24131">672</cx:pt>
          <cx:pt idx="24132">1042</cx:pt>
          <cx:pt idx="24133">823</cx:pt>
          <cx:pt idx="24134">881</cx:pt>
          <cx:pt idx="24135">564</cx:pt>
          <cx:pt idx="24136">774</cx:pt>
          <cx:pt idx="24137">1139</cx:pt>
          <cx:pt idx="24138">957</cx:pt>
          <cx:pt idx="24139">913</cx:pt>
          <cx:pt idx="24140">1094</cx:pt>
          <cx:pt idx="24141">1068</cx:pt>
          <cx:pt idx="24142">886</cx:pt>
          <cx:pt idx="24143">825</cx:pt>
          <cx:pt idx="24144">668</cx:pt>
          <cx:pt idx="24145">1627</cx:pt>
          <cx:pt idx="24146">1113</cx:pt>
          <cx:pt idx="24147">1113</cx:pt>
          <cx:pt idx="24148">679</cx:pt>
          <cx:pt idx="24149">527</cx:pt>
          <cx:pt idx="24150">526</cx:pt>
          <cx:pt idx="24151">1094</cx:pt>
          <cx:pt idx="24152">963</cx:pt>
          <cx:pt idx="24153">671</cx:pt>
          <cx:pt idx="24154">983</cx:pt>
          <cx:pt idx="24155">567</cx:pt>
          <cx:pt idx="24156">983</cx:pt>
          <cx:pt idx="24157">963</cx:pt>
          <cx:pt idx="24158">983</cx:pt>
          <cx:pt idx="24159">713</cx:pt>
          <cx:pt idx="24160">712</cx:pt>
          <cx:pt idx="24161">798</cx:pt>
          <cx:pt idx="24162">798</cx:pt>
          <cx:pt idx="24163">681</cx:pt>
          <cx:pt idx="24164">893</cx:pt>
          <cx:pt idx="24165">671</cx:pt>
          <cx:pt idx="24166">839</cx:pt>
          <cx:pt idx="24167">631</cx:pt>
          <cx:pt idx="24168">760</cx:pt>
          <cx:pt idx="24169">680</cx:pt>
          <cx:pt idx="24170">774</cx:pt>
          <cx:pt idx="24171">698</cx:pt>
          <cx:pt idx="24172">1100</cx:pt>
          <cx:pt idx="24173">1607</cx:pt>
          <cx:pt idx="24174">1397</cx:pt>
          <cx:pt idx="24175">972</cx:pt>
          <cx:pt idx="24176">913</cx:pt>
          <cx:pt idx="24177">746</cx:pt>
          <cx:pt idx="24178">823</cx:pt>
          <cx:pt idx="24179">1367</cx:pt>
          <cx:pt idx="24180">972</cx:pt>
          <cx:pt idx="24181">1786</cx:pt>
          <cx:pt idx="24182">888</cx:pt>
          <cx:pt idx="24183">862</cx:pt>
          <cx:pt idx="24184">999</cx:pt>
          <cx:pt idx="24185">886</cx:pt>
          <cx:pt idx="24186">700</cx:pt>
          <cx:pt idx="24187">685</cx:pt>
          <cx:pt idx="24188">902</cx:pt>
          <cx:pt idx="24189">873</cx:pt>
          <cx:pt idx="24190">685</cx:pt>
          <cx:pt idx="24191">1033</cx:pt>
          <cx:pt idx="24192">873</cx:pt>
          <cx:pt idx="24193">823</cx:pt>
          <cx:pt idx="24194">731</cx:pt>
          <cx:pt idx="24195">834</cx:pt>
          <cx:pt idx="24196">823</cx:pt>
          <cx:pt idx="24197">1367</cx:pt>
          <cx:pt idx="24198">1075</cx:pt>
          <cx:pt idx="24199">1564</cx:pt>
          <cx:pt idx="24200">1322</cx:pt>
          <cx:pt idx="24201">1384</cx:pt>
          <cx:pt idx="24202">1479</cx:pt>
          <cx:pt idx="24203">1342</cx:pt>
          <cx:pt idx="24204">1083</cx:pt>
          <cx:pt idx="24205">902</cx:pt>
          <cx:pt idx="24206">594</cx:pt>
          <cx:pt idx="24207">1068</cx:pt>
          <cx:pt idx="24208">731</cx:pt>
          <cx:pt idx="24209">785</cx:pt>
          <cx:pt idx="24210">874</cx:pt>
          <cx:pt idx="24211">681</cx:pt>
          <cx:pt idx="24212">600</cx:pt>
          <cx:pt idx="24213">879</cx:pt>
          <cx:pt idx="24214">963</cx:pt>
          <cx:pt idx="24215">863</cx:pt>
          <cx:pt idx="24216">1089</cx:pt>
          <cx:pt idx="24217">863</cx:pt>
          <cx:pt idx="24218">947</cx:pt>
          <cx:pt idx="24219">863</cx:pt>
          <cx:pt idx="24220">879</cx:pt>
          <cx:pt idx="24221">947</cx:pt>
          <cx:pt idx="24222">709</cx:pt>
          <cx:pt idx="24223">862</cx:pt>
          <cx:pt idx="24224">862</cx:pt>
          <cx:pt idx="24225">862</cx:pt>
          <cx:pt idx="24226">1132</cx:pt>
          <cx:pt idx="24227">879</cx:pt>
          <cx:pt idx="24228">984</cx:pt>
          <cx:pt idx="24229">1225</cx:pt>
          <cx:pt idx="24230">741</cx:pt>
          <cx:pt idx="24231">963</cx:pt>
          <cx:pt idx="24232">863</cx:pt>
          <cx:pt idx="24233">863</cx:pt>
          <cx:pt idx="24234">1159</cx:pt>
          <cx:pt idx="24235">713</cx:pt>
          <cx:pt idx="24236">1159</cx:pt>
          <cx:pt idx="24237">1132</cx:pt>
          <cx:pt idx="24238">963</cx:pt>
          <cx:pt idx="24239">581</cx:pt>
          <cx:pt idx="24240">610</cx:pt>
          <cx:pt idx="24241">738</cx:pt>
          <cx:pt idx="24242">921</cx:pt>
          <cx:pt idx="24243">610</cx:pt>
          <cx:pt idx="24244">952</cx:pt>
          <cx:pt idx="24245">997</cx:pt>
          <cx:pt idx="24246">658</cx:pt>
          <cx:pt idx="24247">1672</cx:pt>
          <cx:pt idx="24248">1046</cx:pt>
          <cx:pt idx="24249">873</cx:pt>
          <cx:pt idx="24250">531</cx:pt>
          <cx:pt idx="24251">786</cx:pt>
          <cx:pt idx="24252">887</cx:pt>
          <cx:pt idx="24253">887</cx:pt>
          <cx:pt idx="24254">502</cx:pt>
          <cx:pt idx="24255">833</cx:pt>
          <cx:pt idx="24256">786</cx:pt>
          <cx:pt idx="24257">786</cx:pt>
          <cx:pt idx="24258">1168</cx:pt>
          <cx:pt idx="24259">825</cx:pt>
          <cx:pt idx="24260">1504</cx:pt>
          <cx:pt idx="24261">1168</cx:pt>
          <cx:pt idx="24262">661</cx:pt>
          <cx:pt idx="24263">760</cx:pt>
          <cx:pt idx="24264">1672</cx:pt>
          <cx:pt idx="24265">1107</cx:pt>
          <cx:pt idx="24266">681</cx:pt>
          <cx:pt idx="24267">879</cx:pt>
          <cx:pt idx="24268">678</cx:pt>
          <cx:pt idx="24269">1732</cx:pt>
          <cx:pt idx="24270">1621</cx:pt>
          <cx:pt idx="24271">773</cx:pt>
          <cx:pt idx="24272">607</cx:pt>
          <cx:pt idx="24273">798</cx:pt>
          <cx:pt idx="24274">1042</cx:pt>
          <cx:pt idx="24275">1672</cx:pt>
          <cx:pt idx="24276">1188</cx:pt>
          <cx:pt idx="24277">674</cx:pt>
          <cx:pt idx="24278">1068</cx:pt>
          <cx:pt idx="24279">657</cx:pt>
          <cx:pt idx="24280">1188</cx:pt>
          <cx:pt idx="24281">1188</cx:pt>
          <cx:pt idx="24282">1621</cx:pt>
          <cx:pt idx="24283">1113</cx:pt>
          <cx:pt idx="24284">746</cx:pt>
          <cx:pt idx="24285">972</cx:pt>
          <cx:pt idx="24286">666</cx:pt>
          <cx:pt idx="24287">951</cx:pt>
          <cx:pt idx="24288">484</cx:pt>
          <cx:pt idx="24289">631</cx:pt>
          <cx:pt idx="24290">1168</cx:pt>
          <cx:pt idx="24291">1168</cx:pt>
          <cx:pt idx="24292">823</cx:pt>
          <cx:pt idx="24293">1367</cx:pt>
          <cx:pt idx="24294">1159</cx:pt>
          <cx:pt idx="24295">785</cx:pt>
          <cx:pt idx="24296">785</cx:pt>
          <cx:pt idx="24297">1159</cx:pt>
          <cx:pt idx="24298">497</cx:pt>
          <cx:pt idx="24299">680</cx:pt>
          <cx:pt idx="24300">1094</cx:pt>
          <cx:pt idx="24301">631</cx:pt>
          <cx:pt idx="24302">999</cx:pt>
          <cx:pt idx="24303">774</cx:pt>
          <cx:pt idx="24304">821</cx:pt>
          <cx:pt idx="24305">456</cx:pt>
          <cx:pt idx="24306">984</cx:pt>
          <cx:pt idx="24307">1087</cx:pt>
          <cx:pt idx="24308">1361</cx:pt>
          <cx:pt idx="24309">773</cx:pt>
          <cx:pt idx="24310">604</cx:pt>
          <cx:pt idx="24311">1068</cx:pt>
          <cx:pt idx="24312">705</cx:pt>
          <cx:pt idx="24313">1147</cx:pt>
          <cx:pt idx="24314">1140</cx:pt>
          <cx:pt idx="24315">1140</cx:pt>
          <cx:pt idx="24316">983</cx:pt>
          <cx:pt idx="24317">1317</cx:pt>
          <cx:pt idx="24318">1036</cx:pt>
          <cx:pt idx="24319">854</cx:pt>
          <cx:pt idx="24320">679</cx:pt>
          <cx:pt idx="24321">825</cx:pt>
          <cx:pt idx="24322">904</cx:pt>
          <cx:pt idx="24323">483</cx:pt>
          <cx:pt idx="24324">787</cx:pt>
          <cx:pt idx="24325">1175</cx:pt>
          <cx:pt idx="24326">787</cx:pt>
          <cx:pt idx="24327">787</cx:pt>
          <cx:pt idx="24328">863</cx:pt>
          <cx:pt idx="24329">947</cx:pt>
          <cx:pt idx="24330">863</cx:pt>
          <cx:pt idx="24331">963</cx:pt>
          <cx:pt idx="24332">1322</cx:pt>
          <cx:pt idx="24333">1322</cx:pt>
          <cx:pt idx="24334">773</cx:pt>
          <cx:pt idx="24335">604</cx:pt>
          <cx:pt idx="24336">834</cx:pt>
          <cx:pt idx="24337">1457</cx:pt>
          <cx:pt idx="24338">1644</cx:pt>
          <cx:pt idx="24339">1672</cx:pt>
          <cx:pt idx="24340">1094</cx:pt>
          <cx:pt idx="24341">972</cx:pt>
          <cx:pt idx="24342">564</cx:pt>
          <cx:pt idx="24343">808</cx:pt>
          <cx:pt idx="24344">1333</cx:pt>
          <cx:pt idx="24345">724</cx:pt>
          <cx:pt idx="24346">1572</cx:pt>
          <cx:pt idx="24347">969</cx:pt>
          <cx:pt idx="24348">1168</cx:pt>
          <cx:pt idx="24349">874</cx:pt>
          <cx:pt idx="24350">684</cx:pt>
          <cx:pt idx="24351">881</cx:pt>
          <cx:pt idx="24352">862</cx:pt>
          <cx:pt idx="24353">862</cx:pt>
          <cx:pt idx="24354">548</cx:pt>
          <cx:pt idx="24355">679</cx:pt>
          <cx:pt idx="24356">600</cx:pt>
          <cx:pt idx="24357">668</cx:pt>
          <cx:pt idx="24358">947</cx:pt>
          <cx:pt idx="24359">947</cx:pt>
          <cx:pt idx="24360">604</cx:pt>
          <cx:pt idx="24361">834</cx:pt>
          <cx:pt idx="24362">623</cx:pt>
          <cx:pt idx="24363">904</cx:pt>
          <cx:pt idx="24364">604</cx:pt>
          <cx:pt idx="24365">839</cx:pt>
          <cx:pt idx="24366">1299</cx:pt>
          <cx:pt idx="24367">999</cx:pt>
          <cx:pt idx="24368">800</cx:pt>
          <cx:pt idx="24369">963</cx:pt>
          <cx:pt idx="24370">1006</cx:pt>
          <cx:pt idx="24371">505</cx:pt>
          <cx:pt idx="24372">1094</cx:pt>
          <cx:pt idx="24373">490</cx:pt>
          <cx:pt idx="24374">622</cx:pt>
          <cx:pt idx="24375">1020</cx:pt>
          <cx:pt idx="24376">671</cx:pt>
          <cx:pt idx="24377">995</cx:pt>
          <cx:pt idx="24378">863</cx:pt>
          <cx:pt idx="24379">502</cx:pt>
          <cx:pt idx="24380">913</cx:pt>
          <cx:pt idx="24381">1621</cx:pt>
          <cx:pt idx="24382">2068</cx:pt>
          <cx:pt idx="24383">1313</cx:pt>
          <cx:pt idx="24384">411</cx:pt>
          <cx:pt idx="24385">712</cx:pt>
          <cx:pt idx="24386">548</cx:pt>
          <cx:pt idx="24387">1124</cx:pt>
          <cx:pt idx="24388">900</cx:pt>
          <cx:pt idx="24389">823</cx:pt>
          <cx:pt idx="24390">827</cx:pt>
          <cx:pt idx="24391">921</cx:pt>
          <cx:pt idx="24392">915</cx:pt>
          <cx:pt idx="24393">863</cx:pt>
          <cx:pt idx="24394">879</cx:pt>
          <cx:pt idx="24395">629</cx:pt>
          <cx:pt idx="24396">788</cx:pt>
          <cx:pt idx="24397">564</cx:pt>
          <cx:pt idx="24398">1068</cx:pt>
          <cx:pt idx="24399">1031</cx:pt>
          <cx:pt idx="24400">668</cx:pt>
          <cx:pt idx="24401">1094</cx:pt>
          <cx:pt idx="24402">564</cx:pt>
          <cx:pt idx="24403">564</cx:pt>
          <cx:pt idx="24404">713</cx:pt>
          <cx:pt idx="24405">731</cx:pt>
          <cx:pt idx="24406">502</cx:pt>
          <cx:pt idx="24407">1457</cx:pt>
          <cx:pt idx="24408">1457</cx:pt>
          <cx:pt idx="24409">1672</cx:pt>
          <cx:pt idx="24410">1033</cx:pt>
          <cx:pt idx="24411">1332</cx:pt>
          <cx:pt idx="24412">1068</cx:pt>
          <cx:pt idx="24413">724</cx:pt>
          <cx:pt idx="24414">1594</cx:pt>
          <cx:pt idx="24415">724</cx:pt>
          <cx:pt idx="24416">913</cx:pt>
          <cx:pt idx="24417">1209</cx:pt>
          <cx:pt idx="24418">798</cx:pt>
          <cx:pt idx="24419">874</cx:pt>
          <cx:pt idx="24420">874</cx:pt>
          <cx:pt idx="24421">798</cx:pt>
          <cx:pt idx="24422">834</cx:pt>
          <cx:pt idx="24423">773</cx:pt>
          <cx:pt idx="24424">823</cx:pt>
          <cx:pt idx="24425">823</cx:pt>
          <cx:pt idx="24426">823</cx:pt>
          <cx:pt idx="24427">886</cx:pt>
          <cx:pt idx="24428">1035</cx:pt>
          <cx:pt idx="24429">623</cx:pt>
          <cx:pt idx="24430">863</cx:pt>
          <cx:pt idx="24431">879</cx:pt>
          <cx:pt idx="24432">509</cx:pt>
          <cx:pt idx="24433">921</cx:pt>
          <cx:pt idx="24434">972</cx:pt>
          <cx:pt idx="24435">972</cx:pt>
          <cx:pt idx="24436">698</cx:pt>
          <cx:pt idx="24437">698</cx:pt>
          <cx:pt idx="24438">680</cx:pt>
          <cx:pt idx="24439">947</cx:pt>
          <cx:pt idx="24440">724</cx:pt>
          <cx:pt idx="24441">681</cx:pt>
          <cx:pt idx="24442">1107</cx:pt>
          <cx:pt idx="24443">947</cx:pt>
          <cx:pt idx="24444">1384</cx:pt>
          <cx:pt idx="24445">1017</cx:pt>
          <cx:pt idx="24446">1621</cx:pt>
          <cx:pt idx="24447">1188</cx:pt>
          <cx:pt idx="24448">1864</cx:pt>
          <cx:pt idx="24449">938</cx:pt>
          <cx:pt idx="24450">1479</cx:pt>
          <cx:pt idx="24451">600</cx:pt>
          <cx:pt idx="24452">963</cx:pt>
          <cx:pt idx="24453">681</cx:pt>
          <cx:pt idx="24454">879</cx:pt>
          <cx:pt idx="24455">902</cx:pt>
          <cx:pt idx="24456">947</cx:pt>
          <cx:pt idx="24457">1188</cx:pt>
          <cx:pt idx="24458">724</cx:pt>
          <cx:pt idx="24459">834</cx:pt>
          <cx:pt idx="24460">1004</cx:pt>
          <cx:pt idx="24461">773</cx:pt>
          <cx:pt idx="24462">947</cx:pt>
          <cx:pt idx="24463">913</cx:pt>
          <cx:pt idx="24464">679</cx:pt>
          <cx:pt idx="24465">679</cx:pt>
          <cx:pt idx="24466">527</cx:pt>
          <cx:pt idx="24467">921</cx:pt>
          <cx:pt idx="24468">1121</cx:pt>
          <cx:pt idx="24469">502</cx:pt>
          <cx:pt idx="24470">502</cx:pt>
          <cx:pt idx="24471">657</cx:pt>
          <cx:pt idx="24472">952</cx:pt>
          <cx:pt idx="24473">897</cx:pt>
          <cx:pt idx="24474">1258</cx:pt>
          <cx:pt idx="24475">1035</cx:pt>
          <cx:pt idx="24476">631</cx:pt>
          <cx:pt idx="24477">969</cx:pt>
          <cx:pt idx="24478">969</cx:pt>
          <cx:pt idx="24479">1777</cx:pt>
          <cx:pt idx="24480">823</cx:pt>
          <cx:pt idx="24481">712</cx:pt>
          <cx:pt idx="24482">548</cx:pt>
          <cx:pt idx="24483">548</cx:pt>
          <cx:pt idx="24484">680</cx:pt>
          <cx:pt idx="24485">679</cx:pt>
          <cx:pt idx="24486">1068</cx:pt>
          <cx:pt idx="24487">546</cx:pt>
          <cx:pt idx="24488">1132</cx:pt>
          <cx:pt idx="24489">963</cx:pt>
          <cx:pt idx="24490">546</cx:pt>
          <cx:pt idx="24491">731</cx:pt>
          <cx:pt idx="24492">438</cx:pt>
          <cx:pt idx="24493">972</cx:pt>
          <cx:pt idx="24494">897</cx:pt>
          <cx:pt idx="24495">965</cx:pt>
          <cx:pt idx="24496">806</cx:pt>
          <cx:pt idx="24497">1068</cx:pt>
          <cx:pt idx="24498">965</cx:pt>
          <cx:pt idx="24499">868</cx:pt>
          <cx:pt idx="24500">868</cx:pt>
          <cx:pt idx="24501">963</cx:pt>
          <cx:pt idx="24502">827</cx:pt>
          <cx:pt idx="24503">887</cx:pt>
          <cx:pt idx="24504">863</cx:pt>
          <cx:pt idx="24505">1081</cx:pt>
          <cx:pt idx="24506">671</cx:pt>
          <cx:pt idx="24507">863</cx:pt>
          <cx:pt idx="24508">1168</cx:pt>
          <cx:pt idx="24509">1308</cx:pt>
          <cx:pt idx="24510">631</cx:pt>
          <cx:pt idx="24511">657</cx:pt>
          <cx:pt idx="24512">657</cx:pt>
          <cx:pt idx="24513">502</cx:pt>
          <cx:pt idx="24514">657</cx:pt>
          <cx:pt idx="24515">657</cx:pt>
          <cx:pt idx="24516">1541</cx:pt>
          <cx:pt idx="24517">465</cx:pt>
          <cx:pt idx="24518">1068</cx:pt>
          <cx:pt idx="24519">969</cx:pt>
          <cx:pt idx="24520">824</cx:pt>
          <cx:pt idx="24521">840</cx:pt>
          <cx:pt idx="24522">840</cx:pt>
          <cx:pt idx="24523">893</cx:pt>
          <cx:pt idx="24524">969</cx:pt>
          <cx:pt idx="24525">1672</cx:pt>
          <cx:pt idx="24526">712</cx:pt>
          <cx:pt idx="24527">813</cx:pt>
          <cx:pt idx="24528">679</cx:pt>
          <cx:pt idx="24529">752</cx:pt>
          <cx:pt idx="24530">752</cx:pt>
          <cx:pt idx="24531">843</cx:pt>
          <cx:pt idx="24532">713</cx:pt>
          <cx:pt idx="24533">874</cx:pt>
          <cx:pt idx="24534">713</cx:pt>
          <cx:pt idx="24535">713</cx:pt>
          <cx:pt idx="24536">668</cx:pt>
          <cx:pt idx="24537">456</cx:pt>
          <cx:pt idx="24538">523</cx:pt>
          <cx:pt idx="24539">711</cx:pt>
          <cx:pt idx="24540">593</cx:pt>
          <cx:pt idx="24541">788</cx:pt>
          <cx:pt idx="24542">1302</cx:pt>
          <cx:pt idx="24543">820</cx:pt>
          <cx:pt idx="24544">1107</cx:pt>
          <cx:pt idx="24545">1672</cx:pt>
          <cx:pt idx="24546">453</cx:pt>
          <cx:pt idx="24547">679</cx:pt>
          <cx:pt idx="24548">879</cx:pt>
          <cx:pt idx="24549">1075</cx:pt>
          <cx:pt idx="24550">523</cx:pt>
          <cx:pt idx="24551">668</cx:pt>
          <cx:pt idx="24552">453</cx:pt>
          <cx:pt idx="24553">940</cx:pt>
          <cx:pt idx="24554">1006</cx:pt>
          <cx:pt idx="24555">823</cx:pt>
          <cx:pt idx="24556">823</cx:pt>
          <cx:pt idx="24557">636</cx:pt>
          <cx:pt idx="24558">636</cx:pt>
          <cx:pt idx="24559">963</cx:pt>
          <cx:pt idx="24560">1036</cx:pt>
          <cx:pt idx="24561">438</cx:pt>
          <cx:pt idx="24562">502</cx:pt>
          <cx:pt idx="24563">546</cx:pt>
          <cx:pt idx="24564">1923</cx:pt>
          <cx:pt idx="24565">712</cx:pt>
          <cx:pt idx="24566">564</cx:pt>
          <cx:pt idx="24567">712</cx:pt>
          <cx:pt idx="24568">919</cx:pt>
          <cx:pt idx="24569">825</cx:pt>
          <cx:pt idx="24570">1042</cx:pt>
          <cx:pt idx="24571">972</cx:pt>
          <cx:pt idx="24572">680</cx:pt>
          <cx:pt idx="24573">881</cx:pt>
          <cx:pt idx="24574">839</cx:pt>
          <cx:pt idx="24575">839</cx:pt>
          <cx:pt idx="24576">975</cx:pt>
          <cx:pt idx="24577">1367</cx:pt>
          <cx:pt idx="24578">1168</cx:pt>
          <cx:pt idx="24579">984</cx:pt>
          <cx:pt idx="24580">637</cx:pt>
          <cx:pt idx="24581">1006</cx:pt>
          <cx:pt idx="24582">963</cx:pt>
          <cx:pt idx="24583">984</cx:pt>
          <cx:pt idx="24584">680</cx:pt>
          <cx:pt idx="24585">972</cx:pt>
          <cx:pt idx="24586">972</cx:pt>
          <cx:pt idx="24587">972</cx:pt>
          <cx:pt idx="24588">886</cx:pt>
          <cx:pt idx="24589">504</cx:pt>
          <cx:pt idx="24590">484</cx:pt>
          <cx:pt idx="24591">631</cx:pt>
          <cx:pt idx="24592">972</cx:pt>
          <cx:pt idx="24593">913</cx:pt>
          <cx:pt idx="24594">1389</cx:pt>
          <cx:pt idx="24595">1152</cx:pt>
          <cx:pt idx="24596">1152</cx:pt>
          <cx:pt idx="24597">787</cx:pt>
          <cx:pt idx="24598">1033</cx:pt>
          <cx:pt idx="24599">468</cx:pt>
          <cx:pt idx="24600">893</cx:pt>
          <cx:pt idx="24601">834</cx:pt>
          <cx:pt idx="24602">516</cx:pt>
          <cx:pt idx="24603">879</cx:pt>
          <cx:pt idx="24604">913</cx:pt>
          <cx:pt idx="24605">679</cx:pt>
          <cx:pt idx="24606">1035</cx:pt>
          <cx:pt idx="24607">679</cx:pt>
          <cx:pt idx="24608">1322</cx:pt>
          <cx:pt idx="24609">548</cx:pt>
          <cx:pt idx="24610">952</cx:pt>
          <cx:pt idx="24611">1672</cx:pt>
          <cx:pt idx="24612">1923</cx:pt>
          <cx:pt idx="24613">1457</cx:pt>
          <cx:pt idx="24614">788</cx:pt>
          <cx:pt idx="24615">963</cx:pt>
          <cx:pt idx="24616">1006</cx:pt>
          <cx:pt idx="24617">820</cx:pt>
          <cx:pt idx="24618">984</cx:pt>
          <cx:pt idx="24619">798</cx:pt>
          <cx:pt idx="24620">622</cx:pt>
          <cx:pt idx="24621">829</cx:pt>
          <cx:pt idx="24622">893</cx:pt>
          <cx:pt idx="24623">929</cx:pt>
          <cx:pt idx="24624">972</cx:pt>
          <cx:pt idx="24625">972</cx:pt>
          <cx:pt idx="24626">1094</cx:pt>
          <cx:pt idx="24627">516</cx:pt>
          <cx:pt idx="24628">798</cx:pt>
          <cx:pt idx="24629">827</cx:pt>
          <cx:pt idx="24630">591</cx:pt>
          <cx:pt idx="24631">827</cx:pt>
          <cx:pt idx="24632">798</cx:pt>
          <cx:pt idx="24633">972</cx:pt>
          <cx:pt idx="24634">862</cx:pt>
          <cx:pt idx="24635">839</cx:pt>
          <cx:pt idx="24636">773</cx:pt>
          <cx:pt idx="24637">972</cx:pt>
          <cx:pt idx="24638">972</cx:pt>
          <cx:pt idx="24639">680</cx:pt>
          <cx:pt idx="24640">972</cx:pt>
          <cx:pt idx="24641">947</cx:pt>
          <cx:pt idx="24642">879</cx:pt>
          <cx:pt idx="24643">1457</cx:pt>
          <cx:pt idx="24644">963</cx:pt>
          <cx:pt idx="24645">947</cx:pt>
          <cx:pt idx="24646">879</cx:pt>
          <cx:pt idx="24647">1769</cx:pt>
          <cx:pt idx="24648">966</cx:pt>
          <cx:pt idx="24649">773</cx:pt>
          <cx:pt idx="24650">874</cx:pt>
          <cx:pt idx="24651">680</cx:pt>
          <cx:pt idx="24652">863</cx:pt>
          <cx:pt idx="24653">863</cx:pt>
          <cx:pt idx="24654">983</cx:pt>
          <cx:pt idx="24655">1168</cx:pt>
          <cx:pt idx="24656">752</cx:pt>
          <cx:pt idx="24657">1225</cx:pt>
          <cx:pt idx="24658">1121</cx:pt>
          <cx:pt idx="24659">1121</cx:pt>
          <cx:pt idx="24660">779</cx:pt>
          <cx:pt idx="24661">1089</cx:pt>
          <cx:pt idx="24662">940</cx:pt>
          <cx:pt idx="24663">940</cx:pt>
          <cx:pt idx="24664">1320</cx:pt>
          <cx:pt idx="24665">1367</cx:pt>
          <cx:pt idx="24666">963</cx:pt>
          <cx:pt idx="24667">600</cx:pt>
          <cx:pt idx="24668">833</cx:pt>
          <cx:pt idx="24669">712</cx:pt>
          <cx:pt idx="24670">680</cx:pt>
          <cx:pt idx="24671">680</cx:pt>
          <cx:pt idx="24672">874</cx:pt>
          <cx:pt idx="24673">881</cx:pt>
          <cx:pt idx="24674">746</cx:pt>
          <cx:pt idx="24675">972</cx:pt>
          <cx:pt idx="24676">746</cx:pt>
          <cx:pt idx="24677">800</cx:pt>
          <cx:pt idx="24678">653</cx:pt>
          <cx:pt idx="24679">678</cx:pt>
          <cx:pt idx="24680">798</cx:pt>
          <cx:pt idx="24681">798</cx:pt>
          <cx:pt idx="24682">859</cx:pt>
          <cx:pt idx="24683">1320</cx:pt>
          <cx:pt idx="24684">859</cx:pt>
          <cx:pt idx="24685">621</cx:pt>
          <cx:pt idx="24686">1168</cx:pt>
          <cx:pt idx="24687">1457</cx:pt>
          <cx:pt idx="24688">1457</cx:pt>
          <cx:pt idx="24689">698</cx:pt>
          <cx:pt idx="24690">679</cx:pt>
          <cx:pt idx="24691">863</cx:pt>
          <cx:pt idx="24692">863</cx:pt>
          <cx:pt idx="24693">519</cx:pt>
          <cx:pt idx="24694">1132</cx:pt>
          <cx:pt idx="24695">1152</cx:pt>
          <cx:pt idx="24696">787</cx:pt>
          <cx:pt idx="24697">1100</cx:pt>
          <cx:pt idx="24698">1267</cx:pt>
          <cx:pt idx="24699">1100</cx:pt>
          <cx:pt idx="24700">903</cx:pt>
          <cx:pt idx="24701">947</cx:pt>
          <cx:pt idx="24702">863</cx:pt>
          <cx:pt idx="24703">813</cx:pt>
          <cx:pt idx="24704">798</cx:pt>
          <cx:pt idx="24705">1005</cx:pt>
          <cx:pt idx="24706">773</cx:pt>
          <cx:pt idx="24707">834</cx:pt>
          <cx:pt idx="24708">863</cx:pt>
          <cx:pt idx="24709">1107</cx:pt>
          <cx:pt idx="24710">600</cx:pt>
          <cx:pt idx="24711">893</cx:pt>
          <cx:pt idx="24712">862</cx:pt>
          <cx:pt idx="24713">913</cx:pt>
          <cx:pt idx="24714">999</cx:pt>
          <cx:pt idx="24715">1121</cx:pt>
          <cx:pt idx="24716">1089</cx:pt>
          <cx:pt idx="24717">671</cx:pt>
          <cx:pt idx="24718">1143</cx:pt>
          <cx:pt idx="24719">1143</cx:pt>
          <cx:pt idx="24720">1143</cx:pt>
          <cx:pt idx="24721">997</cx:pt>
          <cx:pt idx="24722">913</cx:pt>
          <cx:pt idx="24723">732</cx:pt>
          <cx:pt idx="24724">1140</cx:pt>
          <cx:pt idx="24725">1527</cx:pt>
          <cx:pt idx="24726">1121</cx:pt>
          <cx:pt idx="24727">773</cx:pt>
          <cx:pt idx="24728">874</cx:pt>
          <cx:pt idx="24729">874</cx:pt>
          <cx:pt idx="24730">834</cx:pt>
          <cx:pt idx="24731">874</cx:pt>
          <cx:pt idx="24732">1113</cx:pt>
          <cx:pt idx="24733">1871</cx:pt>
          <cx:pt idx="24734">746</cx:pt>
          <cx:pt idx="24735">1094</cx:pt>
          <cx:pt idx="24736">1224</cx:pt>
          <cx:pt idx="24737">913</cx:pt>
          <cx:pt idx="24738">1017</cx:pt>
          <cx:pt idx="24739">1148</cx:pt>
          <cx:pt idx="24740">913</cx:pt>
          <cx:pt idx="24741">1017</cx:pt>
          <cx:pt idx="24742">1224</cx:pt>
          <cx:pt idx="24743">746</cx:pt>
          <cx:pt idx="24744">972</cx:pt>
          <cx:pt idx="24745">833</cx:pt>
          <cx:pt idx="24746">691</cx:pt>
          <cx:pt idx="24747">622</cx:pt>
          <cx:pt idx="24748">921</cx:pt>
          <cx:pt idx="24749">921</cx:pt>
          <cx:pt idx="24750">1121</cx:pt>
          <cx:pt idx="24751">1621</cx:pt>
          <cx:pt idx="24752">1621</cx:pt>
          <cx:pt idx="24753">1042</cx:pt>
          <cx:pt idx="24754">681</cx:pt>
          <cx:pt idx="24755">776</cx:pt>
          <cx:pt idx="24756">863</cx:pt>
          <cx:pt idx="24757">1089</cx:pt>
          <cx:pt idx="24758">645</cx:pt>
          <cx:pt idx="24759">972</cx:pt>
          <cx:pt idx="24760">972</cx:pt>
          <cx:pt idx="24761">798</cx:pt>
          <cx:pt idx="24762">874</cx:pt>
          <cx:pt idx="24763">972</cx:pt>
          <cx:pt idx="24764">972</cx:pt>
          <cx:pt idx="24765">746</cx:pt>
          <cx:pt idx="24766">627</cx:pt>
          <cx:pt idx="24767">1328</cx:pt>
          <cx:pt idx="24768">972</cx:pt>
          <cx:pt idx="24769">975</cx:pt>
          <cx:pt idx="24770">839</cx:pt>
          <cx:pt idx="24771">839</cx:pt>
          <cx:pt idx="24772">1121</cx:pt>
          <cx:pt idx="24773">1121</cx:pt>
          <cx:pt idx="24774">779</cx:pt>
          <cx:pt idx="24775">1121</cx:pt>
          <cx:pt idx="24776">779</cx:pt>
          <cx:pt idx="24777">1332</cx:pt>
          <cx:pt idx="24778">779</cx:pt>
          <cx:pt idx="24779">913</cx:pt>
          <cx:pt idx="24780">820</cx:pt>
          <cx:pt idx="24781">1676</cx:pt>
          <cx:pt idx="24782">679</cx:pt>
          <cx:pt idx="24783">833</cx:pt>
          <cx:pt idx="24784">411</cx:pt>
          <cx:pt idx="24785">1225</cx:pt>
          <cx:pt idx="24786">679</cx:pt>
          <cx:pt idx="24787">453</cx:pt>
          <cx:pt idx="24788">527</cx:pt>
          <cx:pt idx="24789">1168</cx:pt>
          <cx:pt idx="24790">1777</cx:pt>
          <cx:pt idx="24791">1777</cx:pt>
          <cx:pt idx="24792">1042</cx:pt>
          <cx:pt idx="24793">596</cx:pt>
          <cx:pt idx="24794">863</cx:pt>
          <cx:pt idx="24795">995</cx:pt>
          <cx:pt idx="24796">1384</cx:pt>
          <cx:pt idx="24797">1034</cx:pt>
          <cx:pt idx="24798">590</cx:pt>
          <cx:pt idx="24799">829</cx:pt>
          <cx:pt idx="24800">1121</cx:pt>
          <cx:pt idx="24801">1121</cx:pt>
          <cx:pt idx="24802">1121</cx:pt>
          <cx:pt idx="24803">1140</cx:pt>
          <cx:pt idx="24804">1389</cx:pt>
          <cx:pt idx="24805">1389</cx:pt>
          <cx:pt idx="24806">799</cx:pt>
          <cx:pt idx="24807">1280</cx:pt>
          <cx:pt idx="24808">825</cx:pt>
          <cx:pt idx="24809">1550</cx:pt>
          <cx:pt idx="24810">805</cx:pt>
          <cx:pt idx="24811">907</cx:pt>
          <cx:pt idx="24812">913</cx:pt>
          <cx:pt idx="24813">786</cx:pt>
          <cx:pt idx="24814">863</cx:pt>
          <cx:pt idx="24815">671</cx:pt>
          <cx:pt idx="24816">903</cx:pt>
          <cx:pt idx="24817">711</cx:pt>
          <cx:pt idx="24818">698</cx:pt>
          <cx:pt idx="24819">593</cx:pt>
          <cx:pt idx="24820">711</cx:pt>
          <cx:pt idx="24821">947</cx:pt>
          <cx:pt idx="24822">879</cx:pt>
          <cx:pt idx="24823">947</cx:pt>
          <cx:pt idx="24824">590</cx:pt>
          <cx:pt idx="24825">863</cx:pt>
          <cx:pt idx="24826">947</cx:pt>
          <cx:pt idx="24827">1389</cx:pt>
          <cx:pt idx="24828">1389</cx:pt>
          <cx:pt idx="24829">1152</cx:pt>
          <cx:pt idx="24830">1267</cx:pt>
          <cx:pt idx="24831">1100</cx:pt>
          <cx:pt idx="24832">1436</cx:pt>
          <cx:pt idx="24833">1068</cx:pt>
          <cx:pt idx="24834">774</cx:pt>
          <cx:pt idx="24835">774</cx:pt>
          <cx:pt idx="24836">506</cx:pt>
          <cx:pt idx="24837">938</cx:pt>
          <cx:pt idx="24838">984</cx:pt>
          <cx:pt idx="24839">815</cx:pt>
          <cx:pt idx="24840">893</cx:pt>
          <cx:pt idx="24841">989</cx:pt>
          <cx:pt idx="24842">863</cx:pt>
          <cx:pt idx="24843">502</cx:pt>
          <cx:pt idx="24844">1190</cx:pt>
          <cx:pt idx="24845">1268</cx:pt>
          <cx:pt idx="24846">839</cx:pt>
          <cx:pt idx="24847">862</cx:pt>
          <cx:pt idx="24848">999</cx:pt>
          <cx:pt idx="24849">1046</cx:pt>
          <cx:pt idx="24850">815</cx:pt>
          <cx:pt idx="24851">1052</cx:pt>
          <cx:pt idx="24852">1342</cx:pt>
          <cx:pt idx="24853">1541</cx:pt>
          <cx:pt idx="24854">524</cx:pt>
          <cx:pt idx="24855">972</cx:pt>
          <cx:pt idx="24856">1527</cx:pt>
          <cx:pt idx="24857">1121</cx:pt>
          <cx:pt idx="24858">1177</cx:pt>
          <cx:pt idx="24859">2055</cx:pt>
          <cx:pt idx="24860">1036</cx:pt>
          <cx:pt idx="24861">1457</cx:pt>
          <cx:pt idx="24862">546</cx:pt>
          <cx:pt idx="24863">712</cx:pt>
          <cx:pt idx="24864">657</cx:pt>
          <cx:pt idx="24865">712</cx:pt>
          <cx:pt idx="24866">1367</cx:pt>
          <cx:pt idx="24867">975</cx:pt>
          <cx:pt idx="24868">601</cx:pt>
          <cx:pt idx="24869">893</cx:pt>
          <cx:pt idx="24870">829</cx:pt>
          <cx:pt idx="24871">938</cx:pt>
          <cx:pt idx="24872">610</cx:pt>
          <cx:pt idx="24873">636</cx:pt>
          <cx:pt idx="24874">1168</cx:pt>
          <cx:pt idx="24875">983</cx:pt>
          <cx:pt idx="24876">678</cx:pt>
          <cx:pt idx="24877">1168</cx:pt>
          <cx:pt idx="24878">913</cx:pt>
          <cx:pt idx="24879">1035</cx:pt>
          <cx:pt idx="24880">438</cx:pt>
          <cx:pt idx="24881">567</cx:pt>
          <cx:pt idx="24882">957</cx:pt>
          <cx:pt idx="24883">668</cx:pt>
          <cx:pt idx="24884">862</cx:pt>
          <cx:pt idx="24885">823</cx:pt>
          <cx:pt idx="24886">552</cx:pt>
          <cx:pt idx="24887">1457</cx:pt>
          <cx:pt idx="24888">969</cx:pt>
          <cx:pt idx="24889">548</cx:pt>
          <cx:pt idx="24890">884</cx:pt>
          <cx:pt idx="24891">823</cx:pt>
          <cx:pt idx="24892">552</cx:pt>
          <cx:pt idx="24893">823</cx:pt>
          <cx:pt idx="24894">863</cx:pt>
          <cx:pt idx="24895">1089</cx:pt>
          <cx:pt idx="24896">972</cx:pt>
          <cx:pt idx="24897">1270</cx:pt>
          <cx:pt idx="24898">1094</cx:pt>
          <cx:pt idx="24899">679</cx:pt>
          <cx:pt idx="24900">1672</cx:pt>
          <cx:pt idx="24901">1035</cx:pt>
          <cx:pt idx="24902">1035</cx:pt>
          <cx:pt idx="24903">972</cx:pt>
          <cx:pt idx="24904">963</cx:pt>
          <cx:pt idx="24905">788</cx:pt>
          <cx:pt idx="24906">947</cx:pt>
          <cx:pt idx="24907">972</cx:pt>
          <cx:pt idx="24908">1094</cx:pt>
          <cx:pt idx="24909">874</cx:pt>
          <cx:pt idx="24910">879</cx:pt>
          <cx:pt idx="24911">1005</cx:pt>
          <cx:pt idx="24912">657</cx:pt>
          <cx:pt idx="24913">490</cx:pt>
          <cx:pt idx="24914">834</cx:pt>
          <cx:pt idx="24915">874</cx:pt>
          <cx:pt idx="24916">798</cx:pt>
          <cx:pt idx="24917">774</cx:pt>
          <cx:pt idx="24918">774</cx:pt>
          <cx:pt idx="24919">680</cx:pt>
          <cx:pt idx="24920">834</cx:pt>
          <cx:pt idx="24921">773</cx:pt>
          <cx:pt idx="24922">959</cx:pt>
          <cx:pt idx="24923">834</cx:pt>
          <cx:pt idx="24924">963</cx:pt>
          <cx:pt idx="24925">879</cx:pt>
          <cx:pt idx="24926">947</cx:pt>
          <cx:pt idx="24927">984</cx:pt>
          <cx:pt idx="24928">1042</cx:pt>
          <cx:pt idx="24929">672</cx:pt>
          <cx:pt idx="24930">1771</cx:pt>
          <cx:pt idx="24931">1625</cx:pt>
          <cx:pt idx="24932">1625</cx:pt>
          <cx:pt idx="24933">1143</cx:pt>
          <cx:pt idx="24934">713</cx:pt>
          <cx:pt idx="24935">657</cx:pt>
          <cx:pt idx="24936">1042</cx:pt>
          <cx:pt idx="24937">1075</cx:pt>
          <cx:pt idx="24938">987</cx:pt>
          <cx:pt idx="24939">806</cx:pt>
          <cx:pt idx="24940">1107</cx:pt>
          <cx:pt idx="24941">776</cx:pt>
          <cx:pt idx="24942">1159</cx:pt>
          <cx:pt idx="24943">1258</cx:pt>
          <cx:pt idx="24944">779</cx:pt>
          <cx:pt idx="24945">983</cx:pt>
          <cx:pt idx="24946">983</cx:pt>
          <cx:pt idx="24947">1328</cx:pt>
          <cx:pt idx="24948">1397</cx:pt>
          <cx:pt idx="24949">1397</cx:pt>
          <cx:pt idx="24950">1397</cx:pt>
          <cx:pt idx="24951">563</cx:pt>
          <cx:pt idx="24952">1148</cx:pt>
          <cx:pt idx="24953">1035</cx:pt>
          <cx:pt idx="24954">1094</cx:pt>
          <cx:pt idx="24955">972</cx:pt>
          <cx:pt idx="24956">913</cx:pt>
          <cx:pt idx="24957">913</cx:pt>
          <cx:pt idx="24958">698</cx:pt>
          <cx:pt idx="24959">785</cx:pt>
          <cx:pt idx="24960">596</cx:pt>
          <cx:pt idx="24961">1159</cx:pt>
          <cx:pt idx="24962">698</cx:pt>
          <cx:pt idx="24963">680</cx:pt>
          <cx:pt idx="24964">760</cx:pt>
          <cx:pt idx="24965">680</cx:pt>
          <cx:pt idx="24966">680</cx:pt>
          <cx:pt idx="24967">1280</cx:pt>
          <cx:pt idx="24968">1087</cx:pt>
          <cx:pt idx="24969">1168</cx:pt>
          <cx:pt idx="24970">1190</cx:pt>
          <cx:pt idx="24971">1100</cx:pt>
          <cx:pt idx="24972">1361</cx:pt>
          <cx:pt idx="24973">1228</cx:pt>
          <cx:pt idx="24974">1005</cx:pt>
          <cx:pt idx="24975">1638</cx:pt>
          <cx:pt idx="24976">680</cx:pt>
          <cx:pt idx="24977">1068</cx:pt>
          <cx:pt idx="24978">921</cx:pt>
          <cx:pt idx="24979">963</cx:pt>
          <cx:pt idx="24980">983</cx:pt>
          <cx:pt idx="24981">678</cx:pt>
          <cx:pt idx="24982">1036</cx:pt>
          <cx:pt idx="24983">1672</cx:pt>
          <cx:pt idx="24984">1923</cx:pt>
          <cx:pt idx="24985">1095</cx:pt>
          <cx:pt idx="24986">1095</cx:pt>
          <cx:pt idx="24987">1228</cx:pt>
          <cx:pt idx="24988">656</cx:pt>
          <cx:pt idx="24989">1168</cx:pt>
          <cx:pt idx="24990">947</cx:pt>
          <cx:pt idx="24991">685</cx:pt>
          <cx:pt idx="24992">680</cx:pt>
          <cx:pt idx="24993">576</cx:pt>
          <cx:pt idx="24994">863</cx:pt>
          <cx:pt idx="24995">774</cx:pt>
          <cx:pt idx="24996">863</cx:pt>
          <cx:pt idx="24997">1042</cx:pt>
          <cx:pt idx="24998">984</cx:pt>
          <cx:pt idx="24999">1225</cx:pt>
          <cx:pt idx="25000">1006</cx:pt>
          <cx:pt idx="25001">679</cx:pt>
          <cx:pt idx="25002">712</cx:pt>
          <cx:pt idx="25003">798</cx:pt>
          <cx:pt idx="25004">622</cx:pt>
          <cx:pt idx="25005">769</cx:pt>
          <cx:pt idx="25006">671</cx:pt>
          <cx:pt idx="25007">863</cx:pt>
          <cx:pt idx="25008">1035</cx:pt>
          <cx:pt idx="25009">863</cx:pt>
          <cx:pt idx="25010">738</cx:pt>
          <cx:pt idx="25011">705</cx:pt>
          <cx:pt idx="25012">610</cx:pt>
          <cx:pt idx="25013">671</cx:pt>
          <cx:pt idx="25014">679</cx:pt>
          <cx:pt idx="25015">679</cx:pt>
          <cx:pt idx="25016">972</cx:pt>
          <cx:pt idx="25017">774</cx:pt>
          <cx:pt idx="25018">921</cx:pt>
          <cx:pt idx="25019">759</cx:pt>
          <cx:pt idx="25020">1068</cx:pt>
          <cx:pt idx="25021">702</cx:pt>
          <cx:pt idx="25022">947</cx:pt>
          <cx:pt idx="25023">947</cx:pt>
          <cx:pt idx="25024">840</cx:pt>
          <cx:pt idx="25025">921</cx:pt>
          <cx:pt idx="25026">1228</cx:pt>
          <cx:pt idx="25027">1457</cx:pt>
          <cx:pt idx="25028">975</cx:pt>
          <cx:pt idx="25029">657</cx:pt>
          <cx:pt idx="25030">972</cx:pt>
          <cx:pt idx="25031">972</cx:pt>
          <cx:pt idx="25032">892</cx:pt>
          <cx:pt idx="25033">913</cx:pt>
          <cx:pt idx="25034">947</cx:pt>
          <cx:pt idx="25035">684</cx:pt>
          <cx:pt idx="25036">673</cx:pt>
          <cx:pt idx="25037">863</cx:pt>
          <cx:pt idx="25038">947</cx:pt>
          <cx:pt idx="25039">601</cx:pt>
          <cx:pt idx="25040">862</cx:pt>
          <cx:pt idx="25041">862</cx:pt>
          <cx:pt idx="25042">601</cx:pt>
          <cx:pt idx="25043">1094</cx:pt>
          <cx:pt idx="25044">912</cx:pt>
          <cx:pt idx="25045">839</cx:pt>
          <cx:pt idx="25046">629</cx:pt>
          <cx:pt idx="25047">601</cx:pt>
          <cx:pt idx="25048">947</cx:pt>
          <cx:pt idx="25049">863</cx:pt>
          <cx:pt idx="25050">863</cx:pt>
          <cx:pt idx="25051">834</cx:pt>
          <cx:pt idx="25052">1332</cx:pt>
          <cx:pt idx="25053">989</cx:pt>
          <cx:pt idx="25054">1107</cx:pt>
          <cx:pt idx="25055">1373</cx:pt>
          <cx:pt idx="25056">963</cx:pt>
          <cx:pt idx="25057">839</cx:pt>
          <cx:pt idx="25058">839</cx:pt>
          <cx:pt idx="25059">824</cx:pt>
          <cx:pt idx="25060">1389</cx:pt>
          <cx:pt idx="25061">774</cx:pt>
          <cx:pt idx="25062">972</cx:pt>
          <cx:pt idx="25063">746</cx:pt>
          <cx:pt idx="25064">1035</cx:pt>
          <cx:pt idx="25065">528</cx:pt>
          <cx:pt idx="25066">787</cx:pt>
          <cx:pt idx="25067">1121</cx:pt>
          <cx:pt idx="25068">1121</cx:pt>
          <cx:pt idx="25069">1140</cx:pt>
          <cx:pt idx="25070">817</cx:pt>
          <cx:pt idx="25071">1168</cx:pt>
          <cx:pt idx="25072">1168</cx:pt>
          <cx:pt idx="25073">1572</cx:pt>
          <cx:pt idx="25074">772</cx:pt>
          <cx:pt idx="25075">1367</cx:pt>
          <cx:pt idx="25076">1033</cx:pt>
          <cx:pt idx="25077">873</cx:pt>
          <cx:pt idx="25078">1457</cx:pt>
          <cx:pt idx="25079">604</cx:pt>
          <cx:pt idx="25080">1384</cx:pt>
          <cx:pt idx="25081">724</cx:pt>
          <cx:pt idx="25082">577</cx:pt>
          <cx:pt idx="25083">1033</cx:pt>
          <cx:pt idx="25084">947</cx:pt>
          <cx:pt idx="25085">999</cx:pt>
          <cx:pt idx="25086">785</cx:pt>
          <cx:pt idx="25087">1225</cx:pt>
          <cx:pt idx="25088">610</cx:pt>
          <cx:pt idx="25089">801</cx:pt>
          <cx:pt idx="25090">801</cx:pt>
          <cx:pt idx="25091">932</cx:pt>
          <cx:pt idx="25092">786</cx:pt>
          <cx:pt idx="25093">1397</cx:pt>
          <cx:pt idx="25094">680</cx:pt>
          <cx:pt idx="25095">680</cx:pt>
          <cx:pt idx="25096">1457</cx:pt>
          <cx:pt idx="25097">1457</cx:pt>
          <cx:pt idx="25098">1457</cx:pt>
          <cx:pt idx="25099">963</cx:pt>
          <cx:pt idx="25100">879</cx:pt>
          <cx:pt idx="25101">879</cx:pt>
          <cx:pt idx="25102">798</cx:pt>
          <cx:pt idx="25103">622</cx:pt>
          <cx:pt idx="25104">1042</cx:pt>
          <cx:pt idx="25105">546</cx:pt>
          <cx:pt idx="25106">791</cx:pt>
          <cx:pt idx="25107">839</cx:pt>
          <cx:pt idx="25108">1225</cx:pt>
          <cx:pt idx="25109">1042</cx:pt>
          <cx:pt idx="25110">1042</cx:pt>
          <cx:pt idx="25111">972</cx:pt>
          <cx:pt idx="25112">746</cx:pt>
          <cx:pt idx="25113">652</cx:pt>
          <cx:pt idx="25114">678</cx:pt>
          <cx:pt idx="25115">1361</cx:pt>
          <cx:pt idx="25116">904</cx:pt>
          <cx:pt idx="25117">879</cx:pt>
          <cx:pt idx="25118">1322</cx:pt>
          <cx:pt idx="25119">1768</cx:pt>
          <cx:pt idx="25120">1322</cx:pt>
          <cx:pt idx="25121">813</cx:pt>
          <cx:pt idx="25122">1269</cx:pt>
          <cx:pt idx="25123">913</cx:pt>
          <cx:pt idx="25124">1923</cx:pt>
          <cx:pt idx="25125">972</cx:pt>
          <cx:pt idx="25126">1008</cx:pt>
          <cx:pt idx="25127">972</cx:pt>
          <cx:pt idx="25128">1094</cx:pt>
          <cx:pt idx="25129">1026</cx:pt>
          <cx:pt idx="25130">874</cx:pt>
          <cx:pt idx="25131">497</cx:pt>
          <cx:pt idx="25132">963</cx:pt>
          <cx:pt idx="25133">879</cx:pt>
          <cx:pt idx="25134">892</cx:pt>
          <cx:pt idx="25135">1035</cx:pt>
          <cx:pt idx="25136">839</cx:pt>
          <cx:pt idx="25137">1068</cx:pt>
          <cx:pt idx="25138">1094</cx:pt>
          <cx:pt idx="25139">913</cx:pt>
          <cx:pt idx="25140">1089</cx:pt>
          <cx:pt idx="25141">833</cx:pt>
          <cx:pt idx="25142">893</cx:pt>
          <cx:pt idx="25143">759</cx:pt>
          <cx:pt idx="25144">1195</cx:pt>
          <cx:pt idx="25145">1076</cx:pt>
          <cx:pt idx="25146">833</cx:pt>
          <cx:pt idx="25147">698</cx:pt>
          <cx:pt idx="25148">2378</cx:pt>
          <cx:pt idx="25149">502</cx:pt>
          <cx:pt idx="25150">1436</cx:pt>
          <cx:pt idx="25151">827</cx:pt>
          <cx:pt idx="25152">476</cx:pt>
          <cx:pt idx="25153">801</cx:pt>
          <cx:pt idx="25154">915</cx:pt>
          <cx:pt idx="25155">963</cx:pt>
          <cx:pt idx="25156">863</cx:pt>
          <cx:pt idx="25157">671</cx:pt>
          <cx:pt idx="25158">863</cx:pt>
          <cx:pt idx="25159">1132</cx:pt>
          <cx:pt idx="25160">881</cx:pt>
          <cx:pt idx="25161">712</cx:pt>
          <cx:pt idx="25162">800</cx:pt>
          <cx:pt idx="25163">657</cx:pt>
          <cx:pt idx="25164">1121</cx:pt>
          <cx:pt idx="25165">652</cx:pt>
          <cx:pt idx="25166">685</cx:pt>
          <cx:pt idx="25167">724</cx:pt>
          <cx:pt idx="25168">874</cx:pt>
          <cx:pt idx="25169">679</cx:pt>
          <cx:pt idx="25170">681</cx:pt>
          <cx:pt idx="25171">509</cx:pt>
          <cx:pt idx="25172">1107</cx:pt>
          <cx:pt idx="25173">879</cx:pt>
          <cx:pt idx="25174">1068</cx:pt>
          <cx:pt idx="25175">823</cx:pt>
          <cx:pt idx="25176">1068</cx:pt>
          <cx:pt idx="25177">1068</cx:pt>
          <cx:pt idx="25178">600</cx:pt>
          <cx:pt idx="25179">947</cx:pt>
          <cx:pt idx="25180">863</cx:pt>
          <cx:pt idx="25181">902</cx:pt>
          <cx:pt idx="25182">972</cx:pt>
          <cx:pt idx="25183">952</cx:pt>
          <cx:pt idx="25184">1672</cx:pt>
          <cx:pt idx="25185">1457</cx:pt>
          <cx:pt idx="25186">1572</cx:pt>
          <cx:pt idx="25187">1572</cx:pt>
          <cx:pt idx="25188">680</cx:pt>
          <cx:pt idx="25189">1132</cx:pt>
          <cx:pt idx="25190">868</cx:pt>
          <cx:pt idx="25191">965</cx:pt>
          <cx:pt idx="25192">987</cx:pt>
          <cx:pt idx="25193">713</cx:pt>
          <cx:pt idx="25194">965</cx:pt>
          <cx:pt idx="25195">1068</cx:pt>
          <cx:pt idx="25196">987</cx:pt>
          <cx:pt idx="25197">995</cx:pt>
          <cx:pt idx="25198">957</cx:pt>
          <cx:pt idx="25199">829</cx:pt>
          <cx:pt idx="25200">1089</cx:pt>
          <cx:pt idx="25201">1168</cx:pt>
          <cx:pt idx="25202">657</cx:pt>
          <cx:pt idx="25203">1068</cx:pt>
          <cx:pt idx="25204">1027</cx:pt>
          <cx:pt idx="25205">833</cx:pt>
          <cx:pt idx="25206">969</cx:pt>
          <cx:pt idx="25207">1725</cx:pt>
          <cx:pt idx="25208">1183</cx:pt>
          <cx:pt idx="25209">975</cx:pt>
          <cx:pt idx="25210">984</cx:pt>
          <cx:pt idx="25211">972</cx:pt>
          <cx:pt idx="25212">600</cx:pt>
          <cx:pt idx="25213">779</cx:pt>
          <cx:pt idx="25214">679</cx:pt>
          <cx:pt idx="25215">548</cx:pt>
          <cx:pt idx="25216">680</cx:pt>
          <cx:pt idx="25217">879</cx:pt>
          <cx:pt idx="25218">679</cx:pt>
          <cx:pt idx="25219">1036</cx:pt>
          <cx:pt idx="25220">854</cx:pt>
          <cx:pt idx="25221">680</cx:pt>
          <cx:pt idx="25222">1006</cx:pt>
          <cx:pt idx="25223">862</cx:pt>
          <cx:pt idx="25224">1258</cx:pt>
          <cx:pt idx="25225">799</cx:pt>
          <cx:pt idx="25226">1389</cx:pt>
          <cx:pt idx="25227">698</cx:pt>
          <cx:pt idx="25228">966</cx:pt>
          <cx:pt idx="25229">833</cx:pt>
          <cx:pt idx="25230">913</cx:pt>
          <cx:pt idx="25231">892</cx:pt>
          <cx:pt idx="25232">679</cx:pt>
          <cx:pt idx="25233">679</cx:pt>
          <cx:pt idx="25234">1457</cx:pt>
          <cx:pt idx="25235">1006</cx:pt>
          <cx:pt idx="25236">824</cx:pt>
          <cx:pt idx="25237">984</cx:pt>
          <cx:pt idx="25238">1042</cx:pt>
          <cx:pt idx="25239">1409</cx:pt>
          <cx:pt idx="25240">972</cx:pt>
          <cx:pt idx="25241">972</cx:pt>
          <cx:pt idx="25242">829</cx:pt>
          <cx:pt idx="25243">940</cx:pt>
          <cx:pt idx="25244">863</cx:pt>
          <cx:pt idx="25245">1107</cx:pt>
          <cx:pt idx="25246">863</cx:pt>
          <cx:pt idx="25247">1036</cx:pt>
          <cx:pt idx="25248">1036</cx:pt>
          <cx:pt idx="25249">863</cx:pt>
          <cx:pt idx="25250">947</cx:pt>
          <cx:pt idx="25251">863</cx:pt>
          <cx:pt idx="25252">671</cx:pt>
          <cx:pt idx="25253">1098</cx:pt>
          <cx:pt idx="25254">772</cx:pt>
          <cx:pt idx="25255">1074</cx:pt>
          <cx:pt idx="25256">984</cx:pt>
          <cx:pt idx="25257">827</cx:pt>
          <cx:pt idx="25258">940</cx:pt>
          <cx:pt idx="25259">940</cx:pt>
          <cx:pt idx="25260">823</cx:pt>
          <cx:pt idx="25261">963</cx:pt>
          <cx:pt idx="25262">1107</cx:pt>
          <cx:pt idx="25263">947</cx:pt>
          <cx:pt idx="25264">913</cx:pt>
          <cx:pt idx="25265">913</cx:pt>
          <cx:pt idx="25266">972</cx:pt>
          <cx:pt idx="25267">679</cx:pt>
          <cx:pt idx="25268">640</cx:pt>
          <cx:pt idx="25269">1168</cx:pt>
          <cx:pt idx="25270">859</cx:pt>
          <cx:pt idx="25271">1923</cx:pt>
          <cx:pt idx="25272">671</cx:pt>
          <cx:pt idx="25273">1093</cx:pt>
          <cx:pt idx="25274">1100</cx:pt>
          <cx:pt idx="25275">787</cx:pt>
          <cx:pt idx="25276">1035</cx:pt>
          <cx:pt idx="25277">813</cx:pt>
          <cx:pt idx="25278">874</cx:pt>
          <cx:pt idx="25279">773</cx:pt>
          <cx:pt idx="25280">798</cx:pt>
          <cx:pt idx="25281">607</cx:pt>
          <cx:pt idx="25282">773</cx:pt>
          <cx:pt idx="25283">969</cx:pt>
          <cx:pt idx="25284">1107</cx:pt>
          <cx:pt idx="25285">963</cx:pt>
          <cx:pt idx="25286">863</cx:pt>
          <cx:pt idx="25287">1328</cx:pt>
          <cx:pt idx="25288">862</cx:pt>
          <cx:pt idx="25289">862</cx:pt>
          <cx:pt idx="25290">681</cx:pt>
          <cx:pt idx="25291">863</cx:pt>
          <cx:pt idx="25292">863</cx:pt>
          <cx:pt idx="25293">834</cx:pt>
          <cx:pt idx="25294">834</cx:pt>
          <cx:pt idx="25295">589</cx:pt>
          <cx:pt idx="25296">913</cx:pt>
          <cx:pt idx="25297">1121</cx:pt>
          <cx:pt idx="25298">964</cx:pt>
          <cx:pt idx="25299">1113</cx:pt>
          <cx:pt idx="25300">972</cx:pt>
          <cx:pt idx="25301">972</cx:pt>
          <cx:pt idx="25302">506</cx:pt>
          <cx:pt idx="25303">989</cx:pt>
          <cx:pt idx="25304">938</cx:pt>
          <cx:pt idx="25305">938</cx:pt>
          <cx:pt idx="25306">1127</cx:pt>
          <cx:pt idx="25307">863</cx:pt>
          <cx:pt idx="25308">671</cx:pt>
          <cx:pt idx="25309">773</cx:pt>
          <cx:pt idx="25310">1328</cx:pt>
          <cx:pt idx="25311">914</cx:pt>
          <cx:pt idx="25312">1328</cx:pt>
          <cx:pt idx="25313">779</cx:pt>
          <cx:pt idx="25314">1332</cx:pt>
          <cx:pt idx="25315">1175</cx:pt>
          <cx:pt idx="25316">779</cx:pt>
          <cx:pt idx="25317">837</cx:pt>
          <cx:pt idx="25318">798</cx:pt>
          <cx:pt idx="25319">874</cx:pt>
          <cx:pt idx="25320">1005</cx:pt>
          <cx:pt idx="25321">834</cx:pt>
          <cx:pt idx="25322">490</cx:pt>
          <cx:pt idx="25323">863</cx:pt>
          <cx:pt idx="25324">1042</cx:pt>
          <cx:pt idx="25325">785</cx:pt>
          <cx:pt idx="25326">1168</cx:pt>
          <cx:pt idx="25327">1168</cx:pt>
          <cx:pt idx="25328">679</cx:pt>
          <cx:pt idx="25329">960</cx:pt>
          <cx:pt idx="25330">823</cx:pt>
          <cx:pt idx="25331">947</cx:pt>
          <cx:pt idx="25332">671</cx:pt>
          <cx:pt idx="25333">1089</cx:pt>
          <cx:pt idx="25334">1332</cx:pt>
          <cx:pt idx="25335">1121</cx:pt>
          <cx:pt idx="25336">746</cx:pt>
          <cx:pt idx="25337">1094</cx:pt>
          <cx:pt idx="25338">903</cx:pt>
          <cx:pt idx="25339">503</cx:pt>
          <cx:pt idx="25340">698</cx:pt>
          <cx:pt idx="25341">1094</cx:pt>
          <cx:pt idx="25342">863</cx:pt>
          <cx:pt idx="25343">863</cx:pt>
          <cx:pt idx="25344">1231</cx:pt>
          <cx:pt idx="25345">903</cx:pt>
          <cx:pt idx="25346">622</cx:pt>
          <cx:pt idx="25347">893</cx:pt>
          <cx:pt idx="25348">1027</cx:pt>
          <cx:pt idx="25349">913</cx:pt>
          <cx:pt idx="25350">1072</cx:pt>
          <cx:pt idx="25351">1140</cx:pt>
          <cx:pt idx="25352">652</cx:pt>
          <cx:pt idx="25353">834</cx:pt>
          <cx:pt idx="25354">1672</cx:pt>
          <cx:pt idx="25355">989</cx:pt>
          <cx:pt idx="25356">506</cx:pt>
          <cx:pt idx="25357">506</cx:pt>
          <cx:pt idx="25358">893</cx:pt>
          <cx:pt idx="25359">1700</cx:pt>
          <cx:pt idx="25360">1397</cx:pt>
          <cx:pt idx="25361">1118</cx:pt>
          <cx:pt idx="25362">1308</cx:pt>
          <cx:pt idx="25363">1118</cx:pt>
          <cx:pt idx="25364">1168</cx:pt>
          <cx:pt idx="25365">698</cx:pt>
          <cx:pt idx="25366">1094</cx:pt>
          <cx:pt idx="25367">957</cx:pt>
          <cx:pt idx="25368">574</cx:pt>
          <cx:pt idx="25369">552</cx:pt>
          <cx:pt idx="25370">1457</cx:pt>
          <cx:pt idx="25371">1436</cx:pt>
          <cx:pt idx="25372">453</cx:pt>
          <cx:pt idx="25373">679</cx:pt>
          <cx:pt idx="25374">679</cx:pt>
          <cx:pt idx="25375">919</cx:pt>
          <cx:pt idx="25376">823</cx:pt>
          <cx:pt idx="25377">823</cx:pt>
          <cx:pt idx="25378">600</cx:pt>
          <cx:pt idx="25379">963</cx:pt>
          <cx:pt idx="25380">879</cx:pt>
          <cx:pt idx="25381">1094</cx:pt>
          <cx:pt idx="25382">746</cx:pt>
          <cx:pt idx="25383">2068</cx:pt>
          <cx:pt idx="25384">567</cx:pt>
          <cx:pt idx="25385">601</cx:pt>
          <cx:pt idx="25386">874</cx:pt>
          <cx:pt idx="25387">601</cx:pt>
          <cx:pt idx="25388">874</cx:pt>
          <cx:pt idx="25389">807</cx:pt>
          <cx:pt idx="25390">773</cx:pt>
          <cx:pt idx="25391">881</cx:pt>
          <cx:pt idx="25392">834</cx:pt>
          <cx:pt idx="25393">834</cx:pt>
          <cx:pt idx="25394">834</cx:pt>
          <cx:pt idx="25395">1159</cx:pt>
          <cx:pt idx="25396">1332</cx:pt>
          <cx:pt idx="25397">2037</cx:pt>
          <cx:pt idx="25398">854</cx:pt>
          <cx:pt idx="25399">1036</cx:pt>
          <cx:pt idx="25400">987</cx:pt>
          <cx:pt idx="25401">921</cx:pt>
          <cx:pt idx="25402">1042</cx:pt>
          <cx:pt idx="25403">965</cx:pt>
          <cx:pt idx="25404">987</cx:pt>
          <cx:pt idx="25405">1042</cx:pt>
          <cx:pt idx="25406">1225</cx:pt>
          <cx:pt idx="25407">881</cx:pt>
          <cx:pt idx="25408">779</cx:pt>
          <cx:pt idx="25409">1328</cx:pt>
          <cx:pt idx="25410">972</cx:pt>
          <cx:pt idx="25411">1422</cx:pt>
          <cx:pt idx="25412">1258</cx:pt>
          <cx:pt idx="25413">746</cx:pt>
          <cx:pt idx="25414">1258</cx:pt>
          <cx:pt idx="25415">825</cx:pt>
          <cx:pt idx="25416">972</cx:pt>
          <cx:pt idx="25417">746</cx:pt>
          <cx:pt idx="25418">803</cx:pt>
          <cx:pt idx="25419">914</cx:pt>
          <cx:pt idx="25420">1068</cx:pt>
          <cx:pt idx="25421">694</cx:pt>
          <cx:pt idx="25422">995</cx:pt>
          <cx:pt idx="25423">733</cx:pt>
          <cx:pt idx="25424">1328</cx:pt>
          <cx:pt idx="25425">947</cx:pt>
          <cx:pt idx="25426">1572</cx:pt>
          <cx:pt idx="25427">1168</cx:pt>
          <cx:pt idx="25428">1068</cx:pt>
          <cx:pt idx="25429">947</cx:pt>
          <cx:pt idx="25430">1367</cx:pt>
          <cx:pt idx="25431">863</cx:pt>
          <cx:pt idx="25432">1089</cx:pt>
          <cx:pt idx="25433">600</cx:pt>
          <cx:pt idx="25434">785</cx:pt>
          <cx:pt idx="25435">785</cx:pt>
          <cx:pt idx="25436">820</cx:pt>
          <cx:pt idx="25437">1228</cx:pt>
          <cx:pt idx="25438">671</cx:pt>
          <cx:pt idx="25439">671</cx:pt>
          <cx:pt idx="25440">863</cx:pt>
          <cx:pt idx="25441">863</cx:pt>
          <cx:pt idx="25442">769</cx:pt>
          <cx:pt idx="25443">712</cx:pt>
          <cx:pt idx="25444">893</cx:pt>
          <cx:pt idx="25445">947</cx:pt>
          <cx:pt idx="25446">702</cx:pt>
          <cx:pt idx="25447">947</cx:pt>
          <cx:pt idx="25448">868</cx:pt>
          <cx:pt idx="25449">1068</cx:pt>
          <cx:pt idx="25450">1457</cx:pt>
          <cx:pt idx="25451">863</cx:pt>
          <cx:pt idx="25452">854</cx:pt>
          <cx:pt idx="25453">1240</cx:pt>
          <cx:pt idx="25454">1435</cx:pt>
          <cx:pt idx="25455">1240</cx:pt>
          <cx:pt idx="25456">863</cx:pt>
          <cx:pt idx="25457">863</cx:pt>
          <cx:pt idx="25458">947</cx:pt>
          <cx:pt idx="25459">657</cx:pt>
          <cx:pt idx="25460">1328</cx:pt>
          <cx:pt idx="25461">779</cx:pt>
          <cx:pt idx="25462">989</cx:pt>
          <cx:pt idx="25463">1107</cx:pt>
          <cx:pt idx="25464">963</cx:pt>
          <cx:pt idx="25465">681</cx:pt>
          <cx:pt idx="25466">963</cx:pt>
          <cx:pt idx="25467">839</cx:pt>
          <cx:pt idx="25468">972</cx:pt>
          <cx:pt idx="25469">1139</cx:pt>
          <cx:pt idx="25470">1420</cx:pt>
          <cx:pt idx="25471">817</cx:pt>
          <cx:pt idx="25472">1490</cx:pt>
          <cx:pt idx="25473">724</cx:pt>
          <cx:pt idx="25474">947</cx:pt>
          <cx:pt idx="25475">724</cx:pt>
          <cx:pt idx="25476">947</cx:pt>
          <cx:pt idx="25477">972</cx:pt>
          <cx:pt idx="25478">746</cx:pt>
          <cx:pt idx="25479">601</cx:pt>
          <cx:pt idx="25480">601</cx:pt>
          <cx:pt idx="25481">601</cx:pt>
          <cx:pt idx="25482">1252</cx:pt>
          <cx:pt idx="25483">671</cx:pt>
          <cx:pt idx="25484">915</cx:pt>
          <cx:pt idx="25485">915</cx:pt>
          <cx:pt idx="25486">801</cx:pt>
          <cx:pt idx="25487">581</cx:pt>
          <cx:pt idx="25488">1068</cx:pt>
          <cx:pt idx="25489">1132</cx:pt>
          <cx:pt idx="25490">1672</cx:pt>
          <cx:pt idx="25491">1042</cx:pt>
          <cx:pt idx="25492">963</cx:pt>
          <cx:pt idx="25493">601</cx:pt>
          <cx:pt idx="25494">497</cx:pt>
          <cx:pt idx="25495">1159</cx:pt>
          <cx:pt idx="25496">1409</cx:pt>
          <cx:pt idx="25497">785</cx:pt>
          <cx:pt idx="25498">779</cx:pt>
          <cx:pt idx="25499">652</cx:pt>
          <cx:pt idx="25500">652</cx:pt>
          <cx:pt idx="25501">1923</cx:pt>
          <cx:pt idx="25502">600</cx:pt>
          <cx:pt idx="25503">963</cx:pt>
          <cx:pt idx="25504">1268</cx:pt>
          <cx:pt idx="25505">497</cx:pt>
          <cx:pt idx="25506">1094</cx:pt>
          <cx:pt idx="25507">963</cx:pt>
          <cx:pt idx="25508">833</cx:pt>
          <cx:pt idx="25509">947</cx:pt>
          <cx:pt idx="25510">893</cx:pt>
          <cx:pt idx="25511">969</cx:pt>
          <cx:pt idx="25512">947</cx:pt>
          <cx:pt idx="25513">972</cx:pt>
          <cx:pt idx="25514">2378</cx:pt>
          <cx:pt idx="25515">476</cx:pt>
          <cx:pt idx="25516">863</cx:pt>
          <cx:pt idx="25517">1121</cx:pt>
          <cx:pt idx="25518">1228</cx:pt>
          <cx:pt idx="25519">921</cx:pt>
          <cx:pt idx="25520">1412</cx:pt>
          <cx:pt idx="25521">1280</cx:pt>
          <cx:pt idx="25522">1367</cx:pt>
          <cx:pt idx="25523">913</cx:pt>
          <cx:pt idx="25524">698</cx:pt>
          <cx:pt idx="25525">577</cx:pt>
          <cx:pt idx="25526">1068</cx:pt>
          <cx:pt idx="25527">947</cx:pt>
          <cx:pt idx="25528">863</cx:pt>
          <cx:pt idx="25529">863</cx:pt>
          <cx:pt idx="25530">1225</cx:pt>
          <cx:pt idx="25531">1771</cx:pt>
          <cx:pt idx="25532">1225</cx:pt>
          <cx:pt idx="25533">813</cx:pt>
          <cx:pt idx="25534">1332</cx:pt>
          <cx:pt idx="25535">1121</cx:pt>
          <cx:pt idx="25536">1332</cx:pt>
          <cx:pt idx="25537">567</cx:pt>
          <cx:pt idx="25538">972</cx:pt>
          <cx:pt idx="25539">972</cx:pt>
          <cx:pt idx="25540">713</cx:pt>
          <cx:pt idx="25541">1144</cx:pt>
          <cx:pt idx="25542">868</cx:pt>
          <cx:pt idx="25543">965</cx:pt>
          <cx:pt idx="25544">1147</cx:pt>
          <cx:pt idx="25545">1035</cx:pt>
          <cx:pt idx="25546">490</cx:pt>
          <cx:pt idx="25547">874</cx:pt>
          <cx:pt idx="25548">940</cx:pt>
          <cx:pt idx="25549">503</cx:pt>
          <cx:pt idx="25550">711</cx:pt>
          <cx:pt idx="25551">616</cx:pt>
          <cx:pt idx="25552">969</cx:pt>
          <cx:pt idx="25553">893</cx:pt>
          <cx:pt idx="25554">893</cx:pt>
          <cx:pt idx="25555">2392</cx:pt>
          <cx:pt idx="25556">1183</cx:pt>
          <cx:pt idx="25557">1672</cx:pt>
          <cx:pt idx="25558">1672</cx:pt>
          <cx:pt idx="25559">1042</cx:pt>
          <cx:pt idx="25560">637</cx:pt>
          <cx:pt idx="25561">1121</cx:pt>
          <cx:pt idx="25562">679</cx:pt>
          <cx:pt idx="25563">679</cx:pt>
          <cx:pt idx="25564">679</cx:pt>
          <cx:pt idx="25565">1672</cx:pt>
          <cx:pt idx="25566">1457</cx:pt>
          <cx:pt idx="25567">2490</cx:pt>
          <cx:pt idx="25568">1036</cx:pt>
          <cx:pt idx="25569">874</cx:pt>
          <cx:pt idx="25570">680</cx:pt>
          <cx:pt idx="25571">680</cx:pt>
          <cx:pt idx="25572">576</cx:pt>
          <cx:pt idx="25573">913</cx:pt>
          <cx:pt idx="25574">1042</cx:pt>
          <cx:pt idx="25575">972</cx:pt>
          <cx:pt idx="25576">972</cx:pt>
          <cx:pt idx="25577">947</cx:pt>
          <cx:pt idx="25578">879</cx:pt>
          <cx:pt idx="25579">947</cx:pt>
          <cx:pt idx="25580">3177</cx:pt>
          <cx:pt idx="25581">1280</cx:pt>
          <cx:pt idx="25582">1367</cx:pt>
          <cx:pt idx="25583">1168</cx:pt>
          <cx:pt idx="25584">834</cx:pt>
          <cx:pt idx="25585">640</cx:pt>
          <cx:pt idx="25586">807</cx:pt>
          <cx:pt idx="25587">1042</cx:pt>
          <cx:pt idx="25588">1593</cx:pt>
          <cx:pt idx="25589">1328</cx:pt>
          <cx:pt idx="25590">863</cx:pt>
          <cx:pt idx="25591">681</cx:pt>
          <cx:pt idx="25592">963</cx:pt>
          <cx:pt idx="25593">879</cx:pt>
          <cx:pt idx="25594">972</cx:pt>
          <cx:pt idx="25595">972</cx:pt>
          <cx:pt idx="25596">1435</cx:pt>
          <cx:pt idx="25597">884</cx:pt>
          <cx:pt idx="25598">679</cx:pt>
          <cx:pt idx="25599">773</cx:pt>
          <cx:pt idx="25600">1672</cx:pt>
          <cx:pt idx="25601">1457</cx:pt>
          <cx:pt idx="25602">1036</cx:pt>
          <cx:pt idx="25603">1267</cx:pt>
          <cx:pt idx="25604">903</cx:pt>
          <cx:pt idx="25605">892</cx:pt>
          <cx:pt idx="25606">863</cx:pt>
          <cx:pt idx="25607">1089</cx:pt>
          <cx:pt idx="25608">972</cx:pt>
          <cx:pt idx="25609">1035</cx:pt>
          <cx:pt idx="25610">913</cx:pt>
          <cx:pt idx="25611">1060</cx:pt>
          <cx:pt idx="25612">779</cx:pt>
          <cx:pt idx="25613">902</cx:pt>
          <cx:pt idx="25614">879</cx:pt>
          <cx:pt idx="25615">558</cx:pt>
          <cx:pt idx="25616">1060</cx:pt>
          <cx:pt idx="25617">746</cx:pt>
          <cx:pt idx="25618">698</cx:pt>
          <cx:pt idx="25619">1094</cx:pt>
          <cx:pt idx="25620">1035</cx:pt>
          <cx:pt idx="25621">671</cx:pt>
          <cx:pt idx="25622">761</cx:pt>
          <cx:pt idx="25623">1095</cx:pt>
          <cx:pt idx="25624">798</cx:pt>
          <cx:pt idx="25625">773</cx:pt>
          <cx:pt idx="25626">773</cx:pt>
          <cx:pt idx="25627">1187</cx:pt>
          <cx:pt idx="25628">1225</cx:pt>
          <cx:pt idx="25629">1234</cx:pt>
          <cx:pt idx="25630">1234</cx:pt>
          <cx:pt idx="25631">693</cx:pt>
          <cx:pt idx="25632">769</cx:pt>
          <cx:pt idx="25633">679</cx:pt>
          <cx:pt idx="25634">679</cx:pt>
          <cx:pt idx="25635">1572</cx:pt>
          <cx:pt idx="25636">593</cx:pt>
          <cx:pt idx="25637">681</cx:pt>
          <cx:pt idx="25638">601</cx:pt>
          <cx:pt idx="25639">1094</cx:pt>
          <cx:pt idx="25640">1346</cx:pt>
          <cx:pt idx="25641">825</cx:pt>
          <cx:pt idx="25642">1397</cx:pt>
          <cx:pt idx="25643">1094</cx:pt>
          <cx:pt idx="25644">1266</cx:pt>
          <cx:pt idx="25645">1100</cx:pt>
          <cx:pt idx="25646">1183</cx:pt>
          <cx:pt idx="25647">2080</cx:pt>
          <cx:pt idx="25648">1457</cx:pt>
          <cx:pt idx="25649">1175</cx:pt>
          <cx:pt idx="25650">793</cx:pt>
          <cx:pt idx="25651">1397</cx:pt>
          <cx:pt idx="25652">1607</cx:pt>
          <cx:pt idx="25653">2026</cx:pt>
          <cx:pt idx="25654">1094</cx:pt>
          <cx:pt idx="25655">972</cx:pt>
          <cx:pt idx="25656">1139</cx:pt>
          <cx:pt idx="25657">919</cx:pt>
          <cx:pt idx="25658">552</cx:pt>
          <cx:pt idx="25659">552</cx:pt>
          <cx:pt idx="25660">863</cx:pt>
          <cx:pt idx="25661">834</cx:pt>
          <cx:pt idx="25662">863</cx:pt>
          <cx:pt idx="25663">823</cx:pt>
          <cx:pt idx="25664">552</cx:pt>
          <cx:pt idx="25665">668</cx:pt>
          <cx:pt idx="25666">552</cx:pt>
          <cx:pt idx="25667">552</cx:pt>
          <cx:pt idx="25668">823</cx:pt>
          <cx:pt idx="25669">1308</cx:pt>
          <cx:pt idx="25670">1094</cx:pt>
          <cx:pt idx="25671">1094</cx:pt>
          <cx:pt idx="25672">1258</cx:pt>
          <cx:pt idx="25673">712</cx:pt>
          <cx:pt idx="25674">712</cx:pt>
          <cx:pt idx="25675">773</cx:pt>
          <cx:pt idx="25676">874</cx:pt>
          <cx:pt idx="25677">773</cx:pt>
          <cx:pt idx="25678">881</cx:pt>
          <cx:pt idx="25679">1121</cx:pt>
          <cx:pt idx="25680">693</cx:pt>
          <cx:pt idx="25681">1121</cx:pt>
          <cx:pt idx="25682">622</cx:pt>
          <cx:pt idx="25683">1672</cx:pt>
          <cx:pt idx="25684">952</cx:pt>
          <cx:pt idx="25685">1234</cx:pt>
          <cx:pt idx="25686">965</cx:pt>
          <cx:pt idx="25687">995</cx:pt>
          <cx:pt idx="25688">1017</cx:pt>
          <cx:pt idx="25689">567</cx:pt>
          <cx:pt idx="25690">1258</cx:pt>
          <cx:pt idx="25691">1094</cx:pt>
          <cx:pt idx="25692">1094</cx:pt>
          <cx:pt idx="25693">972</cx:pt>
          <cx:pt idx="25694">1094</cx:pt>
          <cx:pt idx="25695">817</cx:pt>
          <cx:pt idx="25696">1168</cx:pt>
          <cx:pt idx="25697">1328</cx:pt>
          <cx:pt idx="25698">1328</cx:pt>
          <cx:pt idx="25699">1125</cx:pt>
          <cx:pt idx="25700">1068</cx:pt>
          <cx:pt idx="25701">1923</cx:pt>
          <cx:pt idx="25702">1328</cx:pt>
          <cx:pt idx="25703">1095</cx:pt>
          <cx:pt idx="25704">1228</cx:pt>
          <cx:pt idx="25705">1168</cx:pt>
          <cx:pt idx="25706">724</cx:pt>
          <cx:pt idx="25707">769</cx:pt>
          <cx:pt idx="25708">679</cx:pt>
          <cx:pt idx="25709">863</cx:pt>
          <cx:pt idx="25710">1397</cx:pt>
          <cx:pt idx="25711">779</cx:pt>
          <cx:pt idx="25712">1027</cx:pt>
          <cx:pt idx="25713">694</cx:pt>
          <cx:pt idx="25714">1125</cx:pt>
          <cx:pt idx="25715">854</cx:pt>
          <cx:pt idx="25716">681</cx:pt>
          <cx:pt idx="25717">863</cx:pt>
          <cx:pt idx="25718">593</cx:pt>
          <cx:pt idx="25719">657</cx:pt>
          <cx:pt idx="25720">502</cx:pt>
          <cx:pt idx="25721">2174</cx:pt>
          <cx:pt idx="25722">1121</cx:pt>
          <cx:pt idx="25723">972</cx:pt>
          <cx:pt idx="25724">716</cx:pt>
          <cx:pt idx="25725">1397</cx:pt>
          <cx:pt idx="25726">1190</cx:pt>
          <cx:pt idx="25727">668</cx:pt>
          <cx:pt idx="25728">668</cx:pt>
          <cx:pt idx="25729">823</cx:pt>
          <cx:pt idx="25730">823</cx:pt>
          <cx:pt idx="25731">1225</cx:pt>
          <cx:pt idx="25732">1042</cx:pt>
          <cx:pt idx="25733">1094</cx:pt>
          <cx:pt idx="25734">1229</cx:pt>
          <cx:pt idx="25735">652</cx:pt>
          <cx:pt idx="25736">1328</cx:pt>
          <cx:pt idx="25737">779</cx:pt>
          <cx:pt idx="25738">823</cx:pt>
          <cx:pt idx="25739">1068</cx:pt>
          <cx:pt idx="25740">724</cx:pt>
          <cx:pt idx="25741">879</cx:pt>
          <cx:pt idx="25742">681</cx:pt>
          <cx:pt idx="25743">863</cx:pt>
          <cx:pt idx="25744">589</cx:pt>
          <cx:pt idx="25745">1035</cx:pt>
          <cx:pt idx="25746">893</cx:pt>
          <cx:pt idx="25747">1076</cx:pt>
          <cx:pt idx="25748">863</cx:pt>
          <cx:pt idx="25749">671</cx:pt>
          <cx:pt idx="25750">698</cx:pt>
          <cx:pt idx="25751">1068</cx:pt>
          <cx:pt idx="25752">947</cx:pt>
          <cx:pt idx="25753">921</cx:pt>
          <cx:pt idx="25754">1098</cx:pt>
          <cx:pt idx="25755">1572</cx:pt>
          <cx:pt idx="25756">879</cx:pt>
          <cx:pt idx="25757">913</cx:pt>
          <cx:pt idx="25758">813</cx:pt>
          <cx:pt idx="25759">1328</cx:pt>
          <cx:pt idx="25760">1121</cx:pt>
          <cx:pt idx="25761">983</cx:pt>
          <cx:pt idx="25762">733</cx:pt>
          <cx:pt idx="25763">972</cx:pt>
          <cx:pt idx="25764">972</cx:pt>
          <cx:pt idx="25765">1094</cx:pt>
          <cx:pt idx="25766">694</cx:pt>
          <cx:pt idx="25767">1139</cx:pt>
          <cx:pt idx="25768">957</cx:pt>
          <cx:pt idx="25769">900</cx:pt>
          <cx:pt idx="25770">798</cx:pt>
          <cx:pt idx="25771">879</cx:pt>
          <cx:pt idx="25772">947</cx:pt>
          <cx:pt idx="25773">963</cx:pt>
          <cx:pt idx="25774">593</cx:pt>
          <cx:pt idx="25775">893</cx:pt>
          <cx:pt idx="25776">1923</cx:pt>
          <cx:pt idx="25777">975</cx:pt>
          <cx:pt idx="25778">975</cx:pt>
          <cx:pt idx="25779">672</cx:pt>
          <cx:pt idx="25780">1159</cx:pt>
          <cx:pt idx="25781">1457</cx:pt>
          <cx:pt idx="25782">1457</cx:pt>
          <cx:pt idx="25783">1457</cx:pt>
          <cx:pt idx="25784">680</cx:pt>
          <cx:pt idx="25785">1024</cx:pt>
          <cx:pt idx="25786">997</cx:pt>
          <cx:pt idx="25787">863</cx:pt>
          <cx:pt idx="25788">863</cx:pt>
          <cx:pt idx="25789">750</cx:pt>
          <cx:pt idx="25790">963</cx:pt>
          <cx:pt idx="25791">854</cx:pt>
          <cx:pt idx="25792">1457</cx:pt>
          <cx:pt idx="25793">1367</cx:pt>
          <cx:pt idx="25794">1472</cx:pt>
          <cx:pt idx="25795">834</cx:pt>
          <cx:pt idx="25796">1042</cx:pt>
          <cx:pt idx="25797">1042</cx:pt>
          <cx:pt idx="25798">779</cx:pt>
          <cx:pt idx="25799">681</cx:pt>
          <cx:pt idx="25800">1231</cx:pt>
          <cx:pt idx="25801">681</cx:pt>
          <cx:pt idx="25802">963</cx:pt>
          <cx:pt idx="25803">1089</cx:pt>
          <cx:pt idx="25804">913</cx:pt>
          <cx:pt idx="25805">698</cx:pt>
          <cx:pt idx="25806">807</cx:pt>
          <cx:pt idx="25807">1923</cx:pt>
          <cx:pt idx="25808">1132</cx:pt>
          <cx:pt idx="25809">1132</cx:pt>
          <cx:pt idx="25810">1267</cx:pt>
          <cx:pt idx="25811">1457</cx:pt>
          <cx:pt idx="25812">1089</cx:pt>
          <cx:pt idx="25813">918</cx:pt>
          <cx:pt idx="25814">652</cx:pt>
          <cx:pt idx="25815">1328</cx:pt>
          <cx:pt idx="25816">913</cx:pt>
          <cx:pt idx="25817">679</cx:pt>
          <cx:pt idx="25818">679</cx:pt>
          <cx:pt idx="25819">1225</cx:pt>
          <cx:pt idx="25820">1333</cx:pt>
          <cx:pt idx="25821">834</cx:pt>
          <cx:pt idx="25822">773</cx:pt>
          <cx:pt idx="25823">834</cx:pt>
          <cx:pt idx="25824">1159</cx:pt>
          <cx:pt idx="25825">672</cx:pt>
          <cx:pt idx="25826">984</cx:pt>
          <cx:pt idx="25827">1397</cx:pt>
          <cx:pt idx="25828">790</cx:pt>
          <cx:pt idx="25829">1397</cx:pt>
          <cx:pt idx="25830">1168</cx:pt>
          <cx:pt idx="25831">679</cx:pt>
          <cx:pt idx="25832">969</cx:pt>
          <cx:pt idx="25833">863</cx:pt>
          <cx:pt idx="25834">995</cx:pt>
          <cx:pt idx="25835">879</cx:pt>
          <cx:pt idx="25836">631</cx:pt>
          <cx:pt idx="25837">913</cx:pt>
          <cx:pt idx="25838">913</cx:pt>
          <cx:pt idx="25839">1264</cx:pt>
          <cx:pt idx="25840">1725</cx:pt>
          <cx:pt idx="25841">1672</cx:pt>
          <cx:pt idx="25842">1121</cx:pt>
          <cx:pt idx="25843">1068</cx:pt>
          <cx:pt idx="25844">732</cx:pt>
          <cx:pt idx="25845">1228</cx:pt>
          <cx:pt idx="25846">752</cx:pt>
          <cx:pt idx="25847">957</cx:pt>
          <cx:pt idx="25848">746</cx:pt>
          <cx:pt idx="25849">527</cx:pt>
          <cx:pt idx="25850">972</cx:pt>
          <cx:pt idx="25851">959</cx:pt>
          <cx:pt idx="25852">798</cx:pt>
          <cx:pt idx="25853">640</cx:pt>
          <cx:pt idx="25854">1140</cx:pt>
          <cx:pt idx="25855">1328</cx:pt>
          <cx:pt idx="25856">1121</cx:pt>
          <cx:pt idx="25857">834</cx:pt>
          <cx:pt idx="25858">1042</cx:pt>
          <cx:pt idx="25859">921</cx:pt>
          <cx:pt idx="25860">713</cx:pt>
          <cx:pt idx="25861">965</cx:pt>
          <cx:pt idx="25862">790</cx:pt>
          <cx:pt idx="25863">638</cx:pt>
          <cx:pt idx="25864">987</cx:pt>
          <cx:pt idx="25865">995</cx:pt>
          <cx:pt idx="25866">1121</cx:pt>
          <cx:pt idx="25867">972</cx:pt>
          <cx:pt idx="25868">929</cx:pt>
          <cx:pt idx="25869">1118</cx:pt>
          <cx:pt idx="25870">972</cx:pt>
          <cx:pt idx="25871">1435</cx:pt>
          <cx:pt idx="25872">1168</cx:pt>
          <cx:pt idx="25873">817</cx:pt>
          <cx:pt idx="25874">1190</cx:pt>
          <cx:pt idx="25875">1168</cx:pt>
          <cx:pt idx="25876">906</cx:pt>
          <cx:pt idx="25877">1328</cx:pt>
          <cx:pt idx="25878">1328</cx:pt>
          <cx:pt idx="25879">1095</cx:pt>
          <cx:pt idx="25880">921</cx:pt>
          <cx:pt idx="25881">1068</cx:pt>
          <cx:pt idx="25882">1068</cx:pt>
          <cx:pt idx="25883">1228</cx:pt>
          <cx:pt idx="25884">1036</cx:pt>
          <cx:pt idx="25885">1328</cx:pt>
          <cx:pt idx="25886">1527</cx:pt>
          <cx:pt idx="25887">1095</cx:pt>
          <cx:pt idx="25888">1095</cx:pt>
          <cx:pt idx="25889">947</cx:pt>
          <cx:pt idx="25890">1168</cx:pt>
          <cx:pt idx="25891">1225</cx:pt>
          <cx:pt idx="25892">1266</cx:pt>
          <cx:pt idx="25893">947</cx:pt>
          <cx:pt idx="25894">997</cx:pt>
          <cx:pt idx="25895">1036</cx:pt>
          <cx:pt idx="25896">863</cx:pt>
          <cx:pt idx="25897">863</cx:pt>
          <cx:pt idx="25898">863</cx:pt>
          <cx:pt idx="25899">1435</cx:pt>
          <cx:pt idx="25900">863</cx:pt>
          <cx:pt idx="25901">879</cx:pt>
          <cx:pt idx="25902">1672</cx:pt>
          <cx:pt idx="25903">2424</cx:pt>
          <cx:pt idx="25904">652</cx:pt>
          <cx:pt idx="25905">1121</cx:pt>
          <cx:pt idx="25906">1364</cx:pt>
          <cx:pt idx="25907">1328</cx:pt>
          <cx:pt idx="25908">823</cx:pt>
          <cx:pt idx="25909">1159</cx:pt>
          <cx:pt idx="25910">1094</cx:pt>
          <cx:pt idx="25911">1094</cx:pt>
          <cx:pt idx="25912">854</cx:pt>
          <cx:pt idx="25913">1672</cx:pt>
          <cx:pt idx="25914">1672</cx:pt>
          <cx:pt idx="25915">785</cx:pt>
          <cx:pt idx="25916">1333</cx:pt>
          <cx:pt idx="25917">947</cx:pt>
          <cx:pt idx="25918">654</cx:pt>
          <cx:pt idx="25919">785</cx:pt>
          <cx:pt idx="25920">779</cx:pt>
          <cx:pt idx="25921">1121</cx:pt>
          <cx:pt idx="25922">1121</cx:pt>
          <cx:pt idx="25923">1121</cx:pt>
          <cx:pt idx="25924">1328</cx:pt>
          <cx:pt idx="25925">1121</cx:pt>
          <cx:pt idx="25926">1188</cx:pt>
          <cx:pt idx="25927">724</cx:pt>
          <cx:pt idx="25928">902</cx:pt>
          <cx:pt idx="25929">863</cx:pt>
          <cx:pt idx="25930">863</cx:pt>
          <cx:pt idx="25931">947</cx:pt>
          <cx:pt idx="25932">879</cx:pt>
          <cx:pt idx="25933">779</cx:pt>
          <cx:pt idx="25934">685</cx:pt>
          <cx:pt idx="25935">685</cx:pt>
          <cx:pt idx="25936">1412</cx:pt>
          <cx:pt idx="25937">868</cx:pt>
          <cx:pt idx="25938">823</cx:pt>
          <cx:pt idx="25939">1280</cx:pt>
          <cx:pt idx="25940">823</cx:pt>
          <cx:pt idx="25941">1168</cx:pt>
          <cx:pt idx="25942">1168</cx:pt>
          <cx:pt idx="25943">1121</cx:pt>
          <cx:pt idx="25944">1121</cx:pt>
          <cx:pt idx="25945">1121</cx:pt>
          <cx:pt idx="25946">773</cx:pt>
          <cx:pt idx="25947">963</cx:pt>
          <cx:pt idx="25948">1183</cx:pt>
          <cx:pt idx="25949">2174</cx:pt>
          <cx:pt idx="25950">1457</cx:pt>
          <cx:pt idx="25951">984</cx:pt>
          <cx:pt idx="25952">672</cx:pt>
          <cx:pt idx="25953">1035</cx:pt>
          <cx:pt idx="25954">913</cx:pt>
          <cx:pt idx="25955">658</cx:pt>
          <cx:pt idx="25956">702</cx:pt>
          <cx:pt idx="25957">1396</cx:pt>
          <cx:pt idx="25958">1261</cx:pt>
          <cx:pt idx="25959">823</cx:pt>
          <cx:pt idx="25960">1726</cx:pt>
          <cx:pt idx="25961">1035</cx:pt>
          <cx:pt idx="25962">747</cx:pt>
          <cx:pt idx="25963">972</cx:pt>
          <cx:pt idx="25964">622</cx:pt>
          <cx:pt idx="25965">773</cx:pt>
          <cx:pt idx="25966">798</cx:pt>
          <cx:pt idx="25967">1005</cx:pt>
          <cx:pt idx="25968">1333</cx:pt>
          <cx:pt idx="25969">1225</cx:pt>
          <cx:pt idx="25970">1397</cx:pt>
          <cx:pt idx="25971">863</cx:pt>
          <cx:pt idx="25972">631</cx:pt>
          <cx:pt idx="25973">746</cx:pt>
          <cx:pt idx="25974">1168</cx:pt>
          <cx:pt idx="25975">913</cx:pt>
          <cx:pt idx="25976">1168</cx:pt>
          <cx:pt idx="25977">1094</cx:pt>
          <cx:pt idx="25978">947</cx:pt>
          <cx:pt idx="25979">1100</cx:pt>
          <cx:pt idx="25980">1140</cx:pt>
          <cx:pt idx="25981">1132</cx:pt>
          <cx:pt idx="25982">1125</cx:pt>
          <cx:pt idx="25983">1397</cx:pt>
          <cx:pt idx="25984">879</cx:pt>
          <cx:pt idx="25985">947</cx:pt>
          <cx:pt idx="25986">874</cx:pt>
          <cx:pt idx="25987">640</cx:pt>
          <cx:pt idx="25988">736</cx:pt>
          <cx:pt idx="25989">1140</cx:pt>
          <cx:pt idx="25990">798</cx:pt>
          <cx:pt idx="25991">921</cx:pt>
          <cx:pt idx="25992">987</cx:pt>
          <cx:pt idx="25993">679</cx:pt>
          <cx:pt idx="25994">1017</cx:pt>
          <cx:pt idx="25995">746</cx:pt>
          <cx:pt idx="25996">1094</cx:pt>
          <cx:pt idx="25997">1094</cx:pt>
          <cx:pt idx="25998">1125</cx:pt>
          <cx:pt idx="25999">574</cx:pt>
          <cx:pt idx="26000">574</cx:pt>
          <cx:pt idx="26001">1068</cx:pt>
          <cx:pt idx="26002">947</cx:pt>
          <cx:pt idx="26003">947</cx:pt>
          <cx:pt idx="26004">863</cx:pt>
          <cx:pt idx="26005">947</cx:pt>
          <cx:pt idx="26006">1783</cx:pt>
          <cx:pt idx="26007">701</cx:pt>
          <cx:pt idx="26008">658</cx:pt>
          <cx:pt idx="26009">947</cx:pt>
          <cx:pt idx="26010">1068</cx:pt>
          <cx:pt idx="26011">597</cx:pt>
          <cx:pt idx="26012">1725</cx:pt>
          <cx:pt idx="26013">863</cx:pt>
          <cx:pt idx="26014">863</cx:pt>
          <cx:pt idx="26015">1094</cx:pt>
          <cx:pt idx="26016">972</cx:pt>
          <cx:pt idx="26017">972</cx:pt>
          <cx:pt idx="26018">681</cx:pt>
          <cx:pt idx="26019">854</cx:pt>
          <cx:pt idx="26020">863</cx:pt>
          <cx:pt idx="26021">863</cx:pt>
          <cx:pt idx="26022">681</cx:pt>
          <cx:pt idx="26023">863</cx:pt>
          <cx:pt idx="26024">1121</cx:pt>
          <cx:pt idx="26025">1121</cx:pt>
          <cx:pt idx="26026">1121</cx:pt>
          <cx:pt idx="26027">1397</cx:pt>
          <cx:pt idx="26028">1190</cx:pt>
          <cx:pt idx="26029">825</cx:pt>
          <cx:pt idx="26030">746</cx:pt>
          <cx:pt idx="26031">972</cx:pt>
          <cx:pt idx="26032">854</cx:pt>
          <cx:pt idx="26033">2424</cx:pt>
          <cx:pt idx="26034">1333</cx:pt>
          <cx:pt idx="26035">984</cx:pt>
          <cx:pt idx="26036">1333</cx:pt>
          <cx:pt idx="26037">785</cx:pt>
          <cx:pt idx="26038">1258</cx:pt>
          <cx:pt idx="26039">1332</cx:pt>
          <cx:pt idx="26040">1121</cx:pt>
          <cx:pt idx="26041">746</cx:pt>
          <cx:pt idx="26042">947</cx:pt>
          <cx:pt idx="26043">863</cx:pt>
          <cx:pt idx="26044">879</cx:pt>
          <cx:pt idx="26045">972</cx:pt>
          <cx:pt idx="26046">1094</cx:pt>
          <cx:pt idx="26047">863</cx:pt>
          <cx:pt idx="26048">995</cx:pt>
          <cx:pt idx="26049">972</cx:pt>
          <cx:pt idx="26050">698</cx:pt>
          <cx:pt idx="26051">913</cx:pt>
          <cx:pt idx="26052">589</cx:pt>
          <cx:pt idx="26053">1328</cx:pt>
          <cx:pt idx="26054">947</cx:pt>
          <cx:pt idx="26055">947</cx:pt>
          <cx:pt idx="26056">1168</cx:pt>
          <cx:pt idx="26057">823</cx:pt>
          <cx:pt idx="26058">823</cx:pt>
          <cx:pt idx="26059">823</cx:pt>
          <cx:pt idx="26060">1094</cx:pt>
          <cx:pt idx="26061">921</cx:pt>
          <cx:pt idx="26062">995</cx:pt>
          <cx:pt idx="26063">868</cx:pt>
          <cx:pt idx="26064">995</cx:pt>
          <cx:pt idx="26065">921</cx:pt>
          <cx:pt idx="26066">987</cx:pt>
          <cx:pt idx="26067">987</cx:pt>
          <cx:pt idx="26068">921</cx:pt>
          <cx:pt idx="26069">987</cx:pt>
          <cx:pt idx="26070">874</cx:pt>
          <cx:pt idx="26071">622</cx:pt>
          <cx:pt idx="26072">1457</cx:pt>
          <cx:pt idx="26073">1225</cx:pt>
          <cx:pt idx="26074">1225</cx:pt>
          <cx:pt idx="26075">1225</cx:pt>
          <cx:pt idx="26076">913</cx:pt>
          <cx:pt idx="26077">863</cx:pt>
          <cx:pt idx="26078">681</cx:pt>
          <cx:pt idx="26079">1572</cx:pt>
          <cx:pt idx="26080">701</cx:pt>
          <cx:pt idx="26081">747</cx:pt>
          <cx:pt idx="26082">1240</cx:pt>
          <cx:pt idx="26083">903</cx:pt>
          <cx:pt idx="26084">1037</cx:pt>
          <cx:pt idx="26085">1234</cx:pt>
          <cx:pt idx="26086">1168</cx:pt>
          <cx:pt idx="26087">1607</cx:pt>
          <cx:pt idx="26088">1190</cx:pt>
          <cx:pt idx="26089">913</cx:pt>
          <cx:pt idx="26090">1397</cx:pt>
          <cx:pt idx="26091">698</cx:pt>
          <cx:pt idx="26092">693</cx:pt>
          <cx:pt idx="26093">1267</cx:pt>
          <cx:pt idx="26094">1100</cx:pt>
          <cx:pt idx="26095">1332</cx:pt>
          <cx:pt idx="26096">567</cx:pt>
          <cx:pt idx="26097">1118</cx:pt>
          <cx:pt idx="26098">1017</cx:pt>
          <cx:pt idx="26099">1017</cx:pt>
          <cx:pt idx="26100">868</cx:pt>
          <cx:pt idx="26101">1147</cx:pt>
          <cx:pt idx="26102">1034</cx:pt>
          <cx:pt idx="26103">834</cx:pt>
          <cx:pt idx="26104">1042</cx:pt>
          <cx:pt idx="26105">863</cx:pt>
          <cx:pt idx="26106">1068</cx:pt>
          <cx:pt idx="26107">1068</cx:pt>
          <cx:pt idx="26108">1068</cx:pt>
          <cx:pt idx="26109">921</cx:pt>
          <cx:pt idx="26110">694</cx:pt>
          <cx:pt idx="26111">834</cx:pt>
          <cx:pt idx="26112">1796</cx:pt>
          <cx:pt idx="26113">1397</cx:pt>
          <cx:pt idx="26114">825</cx:pt>
          <cx:pt idx="26115">1159</cx:pt>
          <cx:pt idx="26116">763</cx:pt>
          <cx:pt idx="26117">863</cx:pt>
          <cx:pt idx="26118">863</cx:pt>
          <cx:pt idx="26119">733</cx:pt>
          <cx:pt idx="26120">863</cx:pt>
          <cx:pt idx="26121">947</cx:pt>
          <cx:pt idx="26122">724</cx:pt>
          <cx:pt idx="26123">1572</cx:pt>
          <cx:pt idx="26124">772</cx:pt>
          <cx:pt idx="26125">823</cx:pt>
          <cx:pt idx="26126">1168</cx:pt>
          <cx:pt idx="26127">1168</cx:pt>
          <cx:pt idx="26128">746</cx:pt>
          <cx:pt idx="26129">746</cx:pt>
          <cx:pt idx="26130">1094</cx:pt>
          <cx:pt idx="26131">752</cx:pt>
          <cx:pt idx="26132">1159</cx:pt>
          <cx:pt idx="26133">984</cx:pt>
          <cx:pt idx="26134">1159</cx:pt>
          <cx:pt idx="26135">1159</cx:pt>
          <cx:pt idx="26136">1159</cx:pt>
          <cx:pt idx="26137">1159</cx:pt>
          <cx:pt idx="26138">681</cx:pt>
          <cx:pt idx="26139">963</cx:pt>
          <cx:pt idx="26140">963</cx:pt>
          <cx:pt idx="26141">1034</cx:pt>
          <cx:pt idx="26142">823</cx:pt>
          <cx:pt idx="26143">1457</cx:pt>
          <cx:pt idx="26144">1035</cx:pt>
          <cx:pt idx="26145">1264</cx:pt>
          <cx:pt idx="26146">1550</cx:pt>
          <cx:pt idx="26147">1607</cx:pt>
          <cx:pt idx="26148">1816</cx:pt>
          <cx:pt idx="26149">1397</cx:pt>
          <cx:pt idx="26150">1094</cx:pt>
          <cx:pt idx="26151">913</cx:pt>
          <cx:pt idx="26152">972</cx:pt>
          <cx:pt idx="26153">972</cx:pt>
          <cx:pt idx="26154">1035</cx:pt>
          <cx:pt idx="26155">913</cx:pt>
          <cx:pt idx="26156">746</cx:pt>
          <cx:pt idx="26157">1035</cx:pt>
          <cx:pt idx="26158">1035</cx:pt>
          <cx:pt idx="26159">1068</cx:pt>
          <cx:pt idx="26160">1228</cx:pt>
          <cx:pt idx="26161">952</cx:pt>
          <cx:pt idx="26162">1308</cx:pt>
          <cx:pt idx="26163">1397</cx:pt>
          <cx:pt idx="26164">1308</cx:pt>
          <cx:pt idx="26165">1308</cx:pt>
          <cx:pt idx="26166">995</cx:pt>
          <cx:pt idx="26167">1397</cx:pt>
          <cx:pt idx="26168">1017</cx:pt>
          <cx:pt idx="26169">995</cx:pt>
          <cx:pt idx="26170">1017</cx:pt>
          <cx:pt idx="26171">806</cx:pt>
          <cx:pt idx="26172">817</cx:pt>
          <cx:pt idx="26173">1168</cx:pt>
          <cx:pt idx="26174">1068</cx:pt>
          <cx:pt idx="26175">921</cx:pt>
          <cx:pt idx="26176">1388</cx:pt>
          <cx:pt idx="26177">1147</cx:pt>
          <cx:pt idx="26178">972</cx:pt>
          <cx:pt idx="26179">724</cx:pt>
          <cx:pt idx="26180">1068</cx:pt>
          <cx:pt idx="26181">1397</cx:pt>
          <cx:pt idx="26182">656</cx:pt>
          <cx:pt idx="26183">972</cx:pt>
          <cx:pt idx="26184">972</cx:pt>
          <cx:pt idx="26185">1068</cx:pt>
          <cx:pt idx="26186">724</cx:pt>
          <cx:pt idx="26187">1094</cx:pt>
          <cx:pt idx="26188">685</cx:pt>
          <cx:pt idx="26189">594</cx:pt>
          <cx:pt idx="26190">656</cx:pt>
          <cx:pt idx="26191">1572</cx:pt>
          <cx:pt idx="26192">1168</cx:pt>
          <cx:pt idx="26193">1094</cx:pt>
          <cx:pt idx="26194">972</cx:pt>
          <cx:pt idx="26195">785</cx:pt>
          <cx:pt idx="26196">1042</cx:pt>
          <cx:pt idx="26197">1042</cx:pt>
          <cx:pt idx="26198">1164</cx:pt>
          <cx:pt idx="26199">963</cx:pt>
          <cx:pt idx="26200">1472</cx:pt>
          <cx:pt idx="26201">1261</cx:pt>
          <cx:pt idx="26202">903</cx:pt>
          <cx:pt idx="26203">1100</cx:pt>
          <cx:pt idx="26204">1100</cx:pt>
          <cx:pt idx="26205">825</cx:pt>
          <cx:pt idx="26206">1607</cx:pt>
          <cx:pt idx="26207">1234</cx:pt>
          <cx:pt idx="26208">1168</cx:pt>
          <cx:pt idx="26209">1607</cx:pt>
          <cx:pt idx="26210">913</cx:pt>
          <cx:pt idx="26211">913</cx:pt>
          <cx:pt idx="26212">746</cx:pt>
          <cx:pt idx="26213">601</cx:pt>
          <cx:pt idx="26214">906</cx:pt>
          <cx:pt idx="26215">1100</cx:pt>
          <cx:pt idx="26216">903</cx:pt>
          <cx:pt idx="26217">1457</cx:pt>
          <cx:pt idx="26218">903</cx:pt>
          <cx:pt idx="26219">921</cx:pt>
          <cx:pt idx="26220">1068</cx:pt>
          <cx:pt idx="26221">965</cx:pt>
          <cx:pt idx="26222">987</cx:pt>
          <cx:pt idx="26223">806</cx:pt>
          <cx:pt idx="26224">1168</cx:pt>
          <cx:pt idx="26225">1068</cx:pt>
          <cx:pt idx="26226">1068</cx:pt>
          <cx:pt idx="26227">1068</cx:pt>
          <cx:pt idx="26228">980</cx:pt>
          <cx:pt idx="26229">724</cx:pt>
          <cx:pt idx="26230">834</cx:pt>
          <cx:pt idx="26231">1234</cx:pt>
          <cx:pt idx="26232">1234</cx:pt>
          <cx:pt idx="26233">921</cx:pt>
          <cx:pt idx="26234">1168</cx:pt>
          <cx:pt idx="26235">1367</cx:pt>
          <cx:pt idx="26236">1098</cx:pt>
          <cx:pt idx="26237">1168</cx:pt>
          <cx:pt idx="26238">733</cx:pt>
          <cx:pt idx="26239">746</cx:pt>
          <cx:pt idx="26240">724</cx:pt>
          <cx:pt idx="26241">594</cx:pt>
          <cx:pt idx="26242">1094</cx:pt>
          <cx:pt idx="26243">806</cx:pt>
          <cx:pt idx="26244">772</cx:pt>
          <cx:pt idx="26245">1280</cx:pt>
          <cx:pt idx="26246">1098</cx:pt>
          <cx:pt idx="26247">803</cx:pt>
          <cx:pt idx="26248">1267</cx:pt>
          <cx:pt idx="26249">1093</cx:pt>
          <cx:pt idx="26250">825</cx:pt>
          <cx:pt idx="26251">1816</cx:pt>
          <cx:pt idx="26252">972</cx:pt>
          <cx:pt idx="26253">913</cx:pt>
          <cx:pt idx="26254">1168</cx:pt>
          <cx:pt idx="26255">825</cx:pt>
          <cx:pt idx="26256">1267</cx:pt>
          <cx:pt idx="26257">1272</cx:pt>
          <cx:pt idx="26258">1267</cx:pt>
          <cx:pt idx="26259">840</cx:pt>
          <cx:pt idx="26260">694</cx:pt>
          <cx:pt idx="26261">987</cx:pt>
          <cx:pt idx="26262">995</cx:pt>
          <cx:pt idx="26263">677</cx:pt>
          <cx:pt idx="26264">1633</cx:pt>
          <cx:pt idx="26265">1118</cx:pt>
          <cx:pt idx="26266">1125</cx:pt>
          <cx:pt idx="26267">1068</cx:pt>
          <cx:pt idx="26268">1095</cx:pt>
          <cx:pt idx="26269">913</cx:pt>
          <cx:pt idx="26270">1094</cx:pt>
          <cx:pt idx="26271">1420</cx:pt>
          <cx:pt idx="26272">1098</cx:pt>
          <cx:pt idx="26273">1190</cx:pt>
          <cx:pt idx="26274">817</cx:pt>
          <cx:pt idx="26275">825</cx:pt>
          <cx:pt idx="26276">1397</cx:pt>
          <cx:pt idx="26277">972</cx:pt>
          <cx:pt idx="26278">913</cx:pt>
          <cx:pt idx="26279">825</cx:pt>
          <cx:pt idx="26280">1168</cx:pt>
          <cx:pt idx="26281">693</cx:pt>
          <cx:pt idx="26282">1100</cx:pt>
          <cx:pt idx="26283">903</cx:pt>
          <cx:pt idx="26284">903</cx:pt>
          <cx:pt idx="26285">952</cx:pt>
          <cx:pt idx="26286">1190</cx:pt>
          <cx:pt idx="26287">840</cx:pt>
          <cx:pt idx="26288">1624</cx:pt>
          <cx:pt idx="26289">1412</cx:pt>
          <cx:pt idx="26290">952</cx:pt>
          <cx:pt idx="26291">980</cx:pt>
          <cx:pt idx="26292">1168</cx:pt>
          <cx:pt idx="26293">1367</cx:pt>
          <cx:pt idx="26294">1168</cx:pt>
          <cx:pt idx="26295">1035</cx:pt>
          <cx:pt idx="26296">601</cx:pt>
          <cx:pt idx="26297">980</cx:pt>
          <cx:pt idx="26298">972</cx:pt>
          <cx:pt idx="26299">589</cx:pt>
          <cx:pt idx="26300">1266</cx:pt>
          <cx:pt idx="26301">1100</cx:pt>
          <cx:pt idx="26302">1397</cx:pt>
          <cx:pt idx="26303">1168</cx:pt>
          <cx:pt idx="26304">825</cx:pt>
          <cx:pt idx="26305">1168</cx:pt>
          <cx:pt idx="26306">1100</cx:pt>
          <cx:pt idx="26307">903</cx:pt>
          <cx:pt idx="26308">1100</cx:pt>
          <cx:pt idx="26309">840</cx:pt>
          <cx:pt idx="26310">825</cx:pt>
          <cx:pt idx="26311">677</cx:pt>
          <cx:pt idx="26312">574</cx:pt>
          <cx:pt idx="26313">1190</cx:pt>
          <cx:pt idx="26314">1068</cx:pt>
          <cx:pt idx="26315">952</cx:pt>
          <cx:pt idx="26316">1068</cx:pt>
          <cx:pt idx="26317">1607</cx:pt>
          <cx:pt idx="26318">825</cx:pt>
          <cx:pt idx="26319">746</cx:pt>
          <cx:pt idx="26320">1094</cx:pt>
          <cx:pt idx="26321">913</cx:pt>
          <cx:pt idx="26322">1267</cx:pt>
          <cx:pt idx="26323">1190</cx:pt>
          <cx:pt idx="26324">1168</cx:pt>
          <cx:pt idx="26325">972</cx:pt>
          <cx:pt idx="26326">825</cx:pt>
          <cx:pt idx="26327">1550</cx:pt>
          <cx:pt idx="26328">1168</cx:pt>
          <cx:pt idx="26329">906</cx:pt>
          <cx:pt idx="26330">1100</cx:pt>
          <cx:pt idx="26331">1463</cx:pt>
          <cx:pt idx="26332">1228</cx:pt>
          <cx:pt idx="26333">1168</cx:pt>
          <cx:pt idx="26334">1294</cx:pt>
          <cx:pt idx="26335">913</cx:pt>
          <cx:pt idx="26336">903</cx:pt>
          <cx:pt idx="26337">903</cx:pt>
          <cx:pt idx="26338">903</cx:pt>
          <cx:pt idx="26339">825</cx:pt>
          <cx:pt idx="26340">1190</cx:pt>
          <cx:pt idx="26341">1168</cx:pt>
          <cx:pt idx="26342">1420</cx:pt>
          <cx:pt idx="26343">677</cx:pt>
          <cx:pt idx="26344">631</cx:pt>
          <cx:pt idx="26345">972</cx:pt>
          <cx:pt idx="26346">1100</cx:pt>
          <cx:pt idx="26347">1267</cx:pt>
          <cx:pt idx="26348">677</cx:pt>
          <cx:pt idx="26349">1607</cx:pt>
          <cx:pt idx="26350">1397</cx:pt>
          <cx:pt idx="26351">1168</cx:pt>
          <cx:pt idx="26352">1168</cx:pt>
          <cx:pt idx="26353">995</cx:pt>
          <cx:pt idx="26354">825</cx:pt>
          <cx:pt idx="26355">1168</cx:pt>
          <cx:pt idx="26356">1397</cx:pt>
          <cx:pt idx="26357">1035</cx:pt>
          <cx:pt idx="26358">1100</cx:pt>
          <cx:pt idx="26359">1190</cx:pt>
          <cx:pt idx="26360">677</cx:pt>
          <cx:pt idx="26361">972</cx:pt>
          <cx:pt idx="26362">1190</cx:pt>
          <cx:pt idx="26363">677</cx:pt>
          <cx:pt idx="26364">817</cx:pt>
          <cx:pt idx="26365">1168</cx:pt>
          <cx:pt idx="26366">1420</cx:pt>
          <cx:pt idx="26367">1607</cx:pt>
          <cx:pt idx="26368">1397</cx:pt>
          <cx:pt idx="26369">1190</cx:pt>
          <cx:pt idx="26370">1168</cx:pt>
          <cx:pt idx="26371">1397</cx:pt>
          <cx:pt idx="26372">1420</cx:pt>
        </cx:lvl>
      </cx:numDim>
    </cx:data>
    <cx:data id="1">
      <cx:numDim type="val">
        <cx:f>'[HADS MERGED.xlsx]thads2005-2013'!$C$2:$C$26374</cx:f>
        <cx:lvl ptCount="26373" formatCode="General">
          <cx:pt idx="0">616</cx:pt>
          <cx:pt idx="1">605</cx:pt>
          <cx:pt idx="2">807</cx:pt>
          <cx:pt idx="3">778</cx:pt>
          <cx:pt idx="4">599</cx:pt>
          <cx:pt idx="5">757</cx:pt>
          <cx:pt idx="6">956</cx:pt>
          <cx:pt idx="7">1097</cx:pt>
          <cx:pt idx="8">900</cx:pt>
          <cx:pt idx="9">930</cx:pt>
          <cx:pt idx="10">930</cx:pt>
          <cx:pt idx="11">930</cx:pt>
          <cx:pt idx="12">818</cx:pt>
          <cx:pt idx="13">1042</cx:pt>
          <cx:pt idx="14">847</cx:pt>
          <cx:pt idx="15">961</cx:pt>
          <cx:pt idx="16">956</cx:pt>
          <cx:pt idx="17">1820</cx:pt>
          <cx:pt idx="18">1043</cx:pt>
          <cx:pt idx="19">815</cx:pt>
          <cx:pt idx="20">689</cx:pt>
          <cx:pt idx="21">883</cx:pt>
          <cx:pt idx="22">883</cx:pt>
          <cx:pt idx="23">923</cx:pt>
          <cx:pt idx="24">897</cx:pt>
          <cx:pt idx="25">615</cx:pt>
          <cx:pt idx="26">1157</cx:pt>
          <cx:pt idx="27">735</cx:pt>
          <cx:pt idx="28">735</cx:pt>
          <cx:pt idx="29">1205</cx:pt>
          <cx:pt idx="30">1097</cx:pt>
          <cx:pt idx="31">847</cx:pt>
          <cx:pt idx="32">900</cx:pt>
          <cx:pt idx="33">706</cx:pt>
          <cx:pt idx="34">886</cx:pt>
          <cx:pt idx="35">1137</cx:pt>
          <cx:pt idx="36">836</cx:pt>
          <cx:pt idx="37">735</cx:pt>
          <cx:pt idx="38">1164</cx:pt>
          <cx:pt idx="39">925</cx:pt>
          <cx:pt idx="40">1567</cx:pt>
          <cx:pt idx="41">1742</cx:pt>
          <cx:pt idx="42">790</cx:pt>
          <cx:pt idx="43">896</cx:pt>
          <cx:pt idx="44">807</cx:pt>
          <cx:pt idx="45">671</cx:pt>
          <cx:pt idx="46">1291</cx:pt>
          <cx:pt idx="47">1933</cx:pt>
          <cx:pt idx="48">882</cx:pt>
          <cx:pt idx="49">833</cx:pt>
          <cx:pt idx="50">572</cx:pt>
          <cx:pt idx="51">886</cx:pt>
          <cx:pt idx="52">966</cx:pt>
          <cx:pt idx="53">966</cx:pt>
          <cx:pt idx="54">1120</cx:pt>
          <cx:pt idx="55">1120</cx:pt>
          <cx:pt idx="56">590</cx:pt>
          <cx:pt idx="57">1120</cx:pt>
          <cx:pt idx="58">908</cx:pt>
          <cx:pt idx="59">779</cx:pt>
          <cx:pt idx="60">1362</cx:pt>
          <cx:pt idx="61">884</cx:pt>
          <cx:pt idx="62">985</cx:pt>
          <cx:pt idx="63">778</cx:pt>
          <cx:pt idx="64">1104</cx:pt>
          <cx:pt idx="65">1274</cx:pt>
          <cx:pt idx="66">726</cx:pt>
          <cx:pt idx="67">726</cx:pt>
          <cx:pt idx="68">1065</cx:pt>
          <cx:pt idx="69">1275</cx:pt>
          <cx:pt idx="70">925</cx:pt>
          <cx:pt idx="71">818</cx:pt>
          <cx:pt idx="72">697</cx:pt>
          <cx:pt idx="73">676</cx:pt>
          <cx:pt idx="74">778</cx:pt>
          <cx:pt idx="75">610</cx:pt>
          <cx:pt idx="76">883</cx:pt>
          <cx:pt idx="77">896</cx:pt>
          <cx:pt idx="78">791</cx:pt>
          <cx:pt idx="79">791</cx:pt>
          <cx:pt idx="80">791</cx:pt>
          <cx:pt idx="81">900</cx:pt>
          <cx:pt idx="82">1042</cx:pt>
          <cx:pt idx="83">1086</cx:pt>
          <cx:pt idx="84">746</cx:pt>
          <cx:pt idx="85">506</cx:pt>
          <cx:pt idx="86">506</cx:pt>
          <cx:pt idx="87">714</cx:pt>
          <cx:pt idx="88">966</cx:pt>
          <cx:pt idx="89">858</cx:pt>
          <cx:pt idx="90">608</cx:pt>
          <cx:pt idx="91">615</cx:pt>
          <cx:pt idx="92">1204</cx:pt>
          <cx:pt idx="93">833</cx:pt>
          <cx:pt idx="94">789</cx:pt>
          <cx:pt idx="95">923</cx:pt>
          <cx:pt idx="96">1097</cx:pt>
          <cx:pt idx="97">870</cx:pt>
          <cx:pt idx="98">525</cx:pt>
          <cx:pt idx="99">647</cx:pt>
          <cx:pt idx="100">1251</cx:pt>
          <cx:pt idx="101">955</cx:pt>
          <cx:pt idx="102">1517</cx:pt>
          <cx:pt idx="103">1359</cx:pt>
          <cx:pt idx="104">648</cx:pt>
          <cx:pt idx="105">1359</cx:pt>
          <cx:pt idx="106">782</cx:pt>
          <cx:pt idx="107">930</cx:pt>
          <cx:pt idx="108">854</cx:pt>
          <cx:pt idx="109">858</cx:pt>
          <cx:pt idx="110">929</cx:pt>
          <cx:pt idx="111">710</cx:pt>
          <cx:pt idx="112">649</cx:pt>
          <cx:pt idx="113">1170</cx:pt>
          <cx:pt idx="114">958</cx:pt>
          <cx:pt idx="115">806</cx:pt>
          <cx:pt idx="116">925</cx:pt>
          <cx:pt idx="117">1037</cx:pt>
          <cx:pt idx="118">1525</cx:pt>
          <cx:pt idx="119">818</cx:pt>
          <cx:pt idx="120">539</cx:pt>
          <cx:pt idx="121">956</cx:pt>
          <cx:pt idx="122">443</cx:pt>
          <cx:pt idx="123">788</cx:pt>
          <cx:pt idx="124">1069</cx:pt>
          <cx:pt idx="125">515</cx:pt>
          <cx:pt idx="126">763</cx:pt>
          <cx:pt idx="127">757</cx:pt>
          <cx:pt idx="128">865</cx:pt>
          <cx:pt idx="129">791</cx:pt>
          <cx:pt idx="130">528</cx:pt>
          <cx:pt idx="131">1043</cx:pt>
          <cx:pt idx="132">1283</cx:pt>
          <cx:pt idx="133">1134</cx:pt>
          <cx:pt idx="134">1199</cx:pt>
          <cx:pt idx="135">756</cx:pt>
          <cx:pt idx="136">1278</cx:pt>
          <cx:pt idx="137">1470</cx:pt>
          <cx:pt idx="138">754</cx:pt>
          <cx:pt idx="139">506</cx:pt>
          <cx:pt idx="140">1043</cx:pt>
          <cx:pt idx="141">1386</cx:pt>
          <cx:pt idx="142">1138</cx:pt>
          <cx:pt idx="143">807</cx:pt>
          <cx:pt idx="144">829</cx:pt>
          <cx:pt idx="145">1077</cx:pt>
          <cx:pt idx="146">865</cx:pt>
          <cx:pt idx="147">531</cx:pt>
          <cx:pt idx="148">807</cx:pt>
          <cx:pt idx="149">742</cx:pt>
          <cx:pt idx="150">742</cx:pt>
          <cx:pt idx="151">742</cx:pt>
          <cx:pt idx="152">882</cx:pt>
          <cx:pt idx="153">827</cx:pt>
          <cx:pt idx="154">1578</cx:pt>
          <cx:pt idx="155">833</cx:pt>
          <cx:pt idx="156">833</cx:pt>
          <cx:pt idx="157">1042</cx:pt>
          <cx:pt idx="158">633</cx:pt>
          <cx:pt idx="159">1097</cx:pt>
          <cx:pt idx="160">1042</cx:pt>
          <cx:pt idx="161">1169</cx:pt>
          <cx:pt idx="162">676</cx:pt>
          <cx:pt idx="163">817</cx:pt>
          <cx:pt idx="164">968</cx:pt>
          <cx:pt idx="165">791</cx:pt>
          <cx:pt idx="166">1625</cx:pt>
          <cx:pt idx="167">492</cx:pt>
          <cx:pt idx="168">880</cx:pt>
          <cx:pt idx="169">1147</cx:pt>
          <cx:pt idx="170">935</cx:pt>
          <cx:pt idx="171">935</cx:pt>
          <cx:pt idx="172">823</cx:pt>
          <cx:pt idx="173">1294</cx:pt>
          <cx:pt idx="174">1291</cx:pt>
          <cx:pt idx="175">1169</cx:pt>
          <cx:pt idx="176">797</cx:pt>
          <cx:pt idx="177">635</cx:pt>
          <cx:pt idx="178">757</cx:pt>
          <cx:pt idx="179">606</cx:pt>
          <cx:pt idx="180">882</cx:pt>
          <cx:pt idx="181">993</cx:pt>
          <cx:pt idx="182">1262</cx:pt>
          <cx:pt idx="183">966</cx:pt>
          <cx:pt idx="184">830</cx:pt>
          <cx:pt idx="185">1111</cx:pt>
          <cx:pt idx="186">485</cx:pt>
          <cx:pt idx="187">671</cx:pt>
          <cx:pt idx="188">878</cx:pt>
          <cx:pt idx="189">978</cx:pt>
          <cx:pt idx="190">646</cx:pt>
          <cx:pt idx="191">1119</cx:pt>
          <cx:pt idx="192">583</cx:pt>
          <cx:pt idx="193">1170</cx:pt>
          <cx:pt idx="194">542</cx:pt>
          <cx:pt idx="195">979</cx:pt>
          <cx:pt idx="196">830</cx:pt>
          <cx:pt idx="197">1069</cx:pt>
          <cx:pt idx="198">1470</cx:pt>
          <cx:pt idx="199">1470</cx:pt>
          <cx:pt idx="200">1612</cx:pt>
          <cx:pt idx="201">1470</cx:pt>
          <cx:pt idx="202">1517</cx:pt>
          <cx:pt idx="203">671</cx:pt>
          <cx:pt idx="204">1157</cx:pt>
          <cx:pt idx="205">1477</cx:pt>
          <cx:pt idx="206">715</cx:pt>
          <cx:pt idx="207">579</cx:pt>
          <cx:pt idx="208">1075</cx:pt>
          <cx:pt idx="209">791</cx:pt>
          <cx:pt idx="210">791</cx:pt>
          <cx:pt idx="211">985</cx:pt>
          <cx:pt idx="212">925</cx:pt>
          <cx:pt idx="213">1495</cx:pt>
          <cx:pt idx="214">797</cx:pt>
          <cx:pt idx="215">658</cx:pt>
          <cx:pt idx="216">992</cx:pt>
          <cx:pt idx="217">1036</cx:pt>
          <cx:pt idx="218">616</cx:pt>
          <cx:pt idx="219">865</cx:pt>
          <cx:pt idx="220">1069</cx:pt>
          <cx:pt idx="221">724</cx:pt>
          <cx:pt idx="222">674</cx:pt>
          <cx:pt idx="223">970</cx:pt>
          <cx:pt idx="224">923</cx:pt>
          <cx:pt idx="225">897</cx:pt>
          <cx:pt idx="226">1082</cx:pt>
          <cx:pt idx="227">1283</cx:pt>
          <cx:pt idx="228">844</cx:pt>
          <cx:pt idx="229">610</cx:pt>
          <cx:pt idx="230">700</cx:pt>
          <cx:pt idx="231">592</cx:pt>
          <cx:pt idx="232">592</cx:pt>
          <cx:pt idx="233">1485</cx:pt>
          <cx:pt idx="234">992</cx:pt>
          <cx:pt idx="235">974</cx:pt>
          <cx:pt idx="236">1251</cx:pt>
          <cx:pt idx="237">1462</cx:pt>
          <cx:pt idx="238">1157</cx:pt>
          <cx:pt idx="239">1283</cx:pt>
          <cx:pt idx="240">1283</cx:pt>
          <cx:pt idx="241">506</cx:pt>
          <cx:pt idx="242">1174</cx:pt>
          <cx:pt idx="243">1018</cx:pt>
          <cx:pt idx="244">606</cx:pt>
          <cx:pt idx="245">740</cx:pt>
          <cx:pt idx="246">1097</cx:pt>
          <cx:pt idx="247">1054</cx:pt>
          <cx:pt idx="248">676</cx:pt>
          <cx:pt idx="249">757</cx:pt>
          <cx:pt idx="250">815</cx:pt>
          <cx:pt idx="251">1028</cx:pt>
          <cx:pt idx="252">735</cx:pt>
          <cx:pt idx="253">782</cx:pt>
          <cx:pt idx="254">1139</cx:pt>
          <cx:pt idx="255">844</cx:pt>
          <cx:pt idx="256">844</cx:pt>
          <cx:pt idx="257">798</cx:pt>
          <cx:pt idx="258">548</cx:pt>
          <cx:pt idx="259">1097</cx:pt>
          <cx:pt idx="260">930</cx:pt>
          <cx:pt idx="261">516</cx:pt>
          <cx:pt idx="262">735</cx:pt>
          <cx:pt idx="263">710</cx:pt>
          <cx:pt idx="264">610</cx:pt>
          <cx:pt idx="265">738</cx:pt>
          <cx:pt idx="266">1036</cx:pt>
          <cx:pt idx="267">767</cx:pt>
          <cx:pt idx="268">832</cx:pt>
          <cx:pt idx="269">935</cx:pt>
          <cx:pt idx="270">686</cx:pt>
          <cx:pt idx="271">1048</cx:pt>
          <cx:pt idx="272">760</cx:pt>
          <cx:pt idx="273">760</cx:pt>
          <cx:pt idx="274">556</cx:pt>
          <cx:pt idx="275">791</cx:pt>
          <cx:pt idx="276">1284</cx:pt>
          <cx:pt idx="277">671</cx:pt>
          <cx:pt idx="278">746</cx:pt>
          <cx:pt idx="279">824</cx:pt>
          <cx:pt idx="280">690</cx:pt>
          <cx:pt idx="281">899</cx:pt>
          <cx:pt idx="282">1104</cx:pt>
          <cx:pt idx="283">778</cx:pt>
          <cx:pt idx="284">865</cx:pt>
          <cx:pt idx="285">566</cx:pt>
          <cx:pt idx="286">738</cx:pt>
          <cx:pt idx="287">854</cx:pt>
          <cx:pt idx="288">1009</cx:pt>
          <cx:pt idx="289">740</cx:pt>
          <cx:pt idx="290">882</cx:pt>
          <cx:pt idx="291">815</cx:pt>
          <cx:pt idx="292">683</cx:pt>
          <cx:pt idx="293">636</cx:pt>
          <cx:pt idx="294">832</cx:pt>
          <cx:pt idx="295">724</cx:pt>
          <cx:pt idx="296">548</cx:pt>
          <cx:pt idx="297">1165</cx:pt>
          <cx:pt idx="298">1174</cx:pt>
          <cx:pt idx="299">531</cx:pt>
          <cx:pt idx="300">865</cx:pt>
          <cx:pt idx="301">807</cx:pt>
          <cx:pt idx="302">971</cx:pt>
          <cx:pt idx="303">755</cx:pt>
          <cx:pt idx="304">1269</cx:pt>
          <cx:pt idx="305">967</cx:pt>
          <cx:pt idx="306">883</cx:pt>
          <cx:pt idx="307">883</cx:pt>
          <cx:pt idx="308">638</cx:pt>
          <cx:pt idx="309">930</cx:pt>
          <cx:pt idx="310">815</cx:pt>
          <cx:pt idx="311">1042</cx:pt>
          <cx:pt idx="312">968</cx:pt>
          <cx:pt idx="313">1204</cx:pt>
          <cx:pt idx="314">833</cx:pt>
          <cx:pt idx="315">637</cx:pt>
          <cx:pt idx="316">982</cx:pt>
          <cx:pt idx="317">1116</cx:pt>
          <cx:pt idx="318">1048</cx:pt>
          <cx:pt idx="319">946</cx:pt>
          <cx:pt idx="320">515</cx:pt>
          <cx:pt idx="321">724</cx:pt>
          <cx:pt idx="322">1205</cx:pt>
          <cx:pt idx="323">930</cx:pt>
          <cx:pt idx="324">542</cx:pt>
          <cx:pt idx="325">925</cx:pt>
          <cx:pt idx="326">570</cx:pt>
          <cx:pt idx="327">797</cx:pt>
          <cx:pt idx="328">1169</cx:pt>
          <cx:pt idx="329">787</cx:pt>
          <cx:pt idx="330">806</cx:pt>
          <cx:pt idx="331">908</cx:pt>
          <cx:pt idx="332">610</cx:pt>
          <cx:pt idx="333">854</cx:pt>
          <cx:pt idx="334">923</cx:pt>
          <cx:pt idx="335">556</cx:pt>
          <cx:pt idx="336">710</cx:pt>
          <cx:pt idx="337">702</cx:pt>
          <cx:pt idx="338">1628</cx:pt>
          <cx:pt idx="339">1628</cx:pt>
          <cx:pt idx="340">603</cx:pt>
          <cx:pt idx="341">1246</cx:pt>
          <cx:pt idx="342">1246</cx:pt>
          <cx:pt idx="343">1163</cx:pt>
          <cx:pt idx="344">583</cx:pt>
          <cx:pt idx="345">673</cx:pt>
          <cx:pt idx="346">844</cx:pt>
          <cx:pt idx="347">1120</cx:pt>
          <cx:pt idx="348">785</cx:pt>
          <cx:pt idx="349">572</cx:pt>
          <cx:pt idx="350">1031</cx:pt>
          <cx:pt idx="351">804</cx:pt>
          <cx:pt idx="352">827</cx:pt>
          <cx:pt idx="353">844</cx:pt>
          <cx:pt idx="354">615</cx:pt>
          <cx:pt idx="355">883</cx:pt>
          <cx:pt idx="356">900</cx:pt>
          <cx:pt idx="357">1011</cx:pt>
          <cx:pt idx="358">908</cx:pt>
          <cx:pt idx="359">700</cx:pt>
          <cx:pt idx="360">1262</cx:pt>
          <cx:pt idx="361">977</cx:pt>
          <cx:pt idx="362">882</cx:pt>
          <cx:pt idx="363">882</cx:pt>
          <cx:pt idx="364">528</cx:pt>
          <cx:pt idx="365">883</cx:pt>
          <cx:pt idx="366">910</cx:pt>
          <cx:pt idx="367">797</cx:pt>
          <cx:pt idx="368">2033</cx:pt>
          <cx:pt idx="369">1704</cx:pt>
          <cx:pt idx="370">1056</cx:pt>
          <cx:pt idx="371">639</cx:pt>
          <cx:pt idx="372">1090</cx:pt>
          <cx:pt idx="373">761</cx:pt>
          <cx:pt idx="374">930</cx:pt>
          <cx:pt idx="375">988</cx:pt>
          <cx:pt idx="376">616</cx:pt>
          <cx:pt idx="377">807</cx:pt>
          <cx:pt idx="378">858</cx:pt>
          <cx:pt idx="379">1123</cx:pt>
          <cx:pt idx="380">840</cx:pt>
          <cx:pt idx="381">773</cx:pt>
          <cx:pt idx="382">791</cx:pt>
          <cx:pt idx="383">968</cx:pt>
          <cx:pt idx="384">763</cx:pt>
          <cx:pt idx="385">605</cx:pt>
          <cx:pt idx="386">700</cx:pt>
          <cx:pt idx="387">507</cx:pt>
          <cx:pt idx="388">880</cx:pt>
          <cx:pt idx="389">1356</cx:pt>
          <cx:pt idx="390">655</cx:pt>
          <cx:pt idx="391">982</cx:pt>
          <cx:pt idx="392">788</cx:pt>
          <cx:pt idx="393">1174</cx:pt>
          <cx:pt idx="394">922</cx:pt>
          <cx:pt idx="395">811</cx:pt>
          <cx:pt idx="396">863</cx:pt>
          <cx:pt idx="397">2118</cx:pt>
          <cx:pt idx="398">1251</cx:pt>
          <cx:pt idx="399">1077</cx:pt>
          <cx:pt idx="400">739</cx:pt>
          <cx:pt idx="401">515</cx:pt>
          <cx:pt idx="402">1157</cx:pt>
          <cx:pt idx="403">847</cx:pt>
          <cx:pt idx="404">1645</cx:pt>
          <cx:pt idx="405">1097</cx:pt>
          <cx:pt idx="406">1238</cx:pt>
          <cx:pt idx="407">900</cx:pt>
          <cx:pt idx="408">854</cx:pt>
          <cx:pt idx="409">757</cx:pt>
          <cx:pt idx="410">829</cx:pt>
          <cx:pt idx="411">1069</cx:pt>
          <cx:pt idx="412">928</cx:pt>
          <cx:pt idx="413">791</cx:pt>
          <cx:pt idx="414">738</cx:pt>
          <cx:pt idx="415">757</cx:pt>
          <cx:pt idx="416">1018</cx:pt>
          <cx:pt idx="417">956</cx:pt>
          <cx:pt idx="418">1741</cx:pt>
          <cx:pt idx="419">1704</cx:pt>
          <cx:pt idx="420">849</cx:pt>
          <cx:pt idx="421">1205</cx:pt>
          <cx:pt idx="422">1169</cx:pt>
          <cx:pt idx="423">921</cx:pt>
          <cx:pt idx="424">948</cx:pt>
          <cx:pt idx="425">668</cx:pt>
          <cx:pt idx="426">1137</cx:pt>
          <cx:pt idx="427">951</cx:pt>
          <cx:pt idx="428">2099</cx:pt>
          <cx:pt idx="429">1055</cx:pt>
          <cx:pt idx="430">753</cx:pt>
          <cx:pt idx="431">1097</cx:pt>
          <cx:pt idx="432">847</cx:pt>
          <cx:pt idx="433">1132</cx:pt>
          <cx:pt idx="434">1291</cx:pt>
          <cx:pt idx="435">1428</cx:pt>
          <cx:pt idx="436">882</cx:pt>
          <cx:pt idx="437">968</cx:pt>
          <cx:pt idx="438">941</cx:pt>
          <cx:pt idx="439">1250</cx:pt>
          <cx:pt idx="440">923</cx:pt>
          <cx:pt idx="441">797</cx:pt>
          <cx:pt idx="442">1157</cx:pt>
          <cx:pt idx="443">738</cx:pt>
          <cx:pt idx="444">1361</cx:pt>
          <cx:pt idx="445">1042</cx:pt>
          <cx:pt idx="446">766</cx:pt>
          <cx:pt idx="447">1043</cx:pt>
          <cx:pt idx="448">1077</cx:pt>
          <cx:pt idx="449">955</cx:pt>
          <cx:pt idx="450">968</cx:pt>
          <cx:pt idx="451">854</cx:pt>
          <cx:pt idx="452">854</cx:pt>
          <cx:pt idx="453">947</cx:pt>
          <cx:pt idx="454">1189</cx:pt>
          <cx:pt idx="455">704</cx:pt>
          <cx:pt idx="456">677</cx:pt>
          <cx:pt idx="457">804</cx:pt>
          <cx:pt idx="458">891</cx:pt>
          <cx:pt idx="459">754</cx:pt>
          <cx:pt idx="460">1237</cx:pt>
          <cx:pt idx="461">1283</cx:pt>
          <cx:pt idx="462">695</cx:pt>
          <cx:pt idx="463">827</cx:pt>
          <cx:pt idx="464">687</cx:pt>
          <cx:pt idx="465">1024</cx:pt>
          <cx:pt idx="466">1291</cx:pt>
          <cx:pt idx="467">968</cx:pt>
          <cx:pt idx="468">836</cx:pt>
          <cx:pt idx="469">1205</cx:pt>
          <cx:pt idx="470">978</cx:pt>
          <cx:pt idx="471">858</cx:pt>
          <cx:pt idx="472">1961</cx:pt>
          <cx:pt idx="473">1325</cx:pt>
          <cx:pt idx="474">1059</cx:pt>
          <cx:pt idx="475">1076</cx:pt>
          <cx:pt idx="476">974</cx:pt>
          <cx:pt idx="477">835</cx:pt>
          <cx:pt idx="478">1815</cx:pt>
          <cx:pt idx="479">1860</cx:pt>
          <cx:pt idx="480">968</cx:pt>
          <cx:pt idx="481">740</cx:pt>
          <cx:pt idx="482">521</cx:pt>
          <cx:pt idx="483">605</cx:pt>
          <cx:pt idx="484">700</cx:pt>
          <cx:pt idx="485">797</cx:pt>
          <cx:pt idx="486">1525</cx:pt>
          <cx:pt idx="487">883</cx:pt>
          <cx:pt idx="488">883</cx:pt>
          <cx:pt idx="489">1148</cx:pt>
          <cx:pt idx="490">897</cx:pt>
          <cx:pt idx="491">818</cx:pt>
          <cx:pt idx="492">784</cx:pt>
          <cx:pt idx="493">918</cx:pt>
          <cx:pt idx="494">1238</cx:pt>
          <cx:pt idx="495">956</cx:pt>
          <cx:pt idx="496">974</cx:pt>
          <cx:pt idx="497">1251</cx:pt>
          <cx:pt idx="498">1199</cx:pt>
          <cx:pt idx="499">740</cx:pt>
          <cx:pt idx="500">1054</cx:pt>
          <cx:pt idx="501">1458</cx:pt>
          <cx:pt idx="502">740</cx:pt>
          <cx:pt idx="503">970</cx:pt>
          <cx:pt idx="504">596</cx:pt>
          <cx:pt idx="505">836</cx:pt>
          <cx:pt idx="506">923</cx:pt>
          <cx:pt idx="507">1314</cx:pt>
          <cx:pt idx="508">798</cx:pt>
          <cx:pt idx="509">1105</cx:pt>
          <cx:pt idx="510">605</cx:pt>
          <cx:pt idx="511">882</cx:pt>
          <cx:pt idx="512">605</cx:pt>
          <cx:pt idx="513">1042</cx:pt>
          <cx:pt idx="514">968</cx:pt>
          <cx:pt idx="515">1042</cx:pt>
          <cx:pt idx="516">1408</cx:pt>
          <cx:pt idx="517">814</cx:pt>
          <cx:pt idx="518">870</cx:pt>
          <cx:pt idx="519">956</cx:pt>
          <cx:pt idx="520">702</cx:pt>
          <cx:pt idx="521">2171</cx:pt>
          <cx:pt idx="522">730</cx:pt>
          <cx:pt idx="523">1042</cx:pt>
          <cx:pt idx="524">1043</cx:pt>
          <cx:pt idx="525">1485</cx:pt>
          <cx:pt idx="526">695</cx:pt>
          <cx:pt idx="527">1042</cx:pt>
          <cx:pt idx="528">1138</cx:pt>
          <cx:pt idx="529">1741</cx:pt>
          <cx:pt idx="530">1407</cx:pt>
          <cx:pt idx="531">1042</cx:pt>
          <cx:pt idx="532">968</cx:pt>
          <cx:pt idx="533">915</cx:pt>
          <cx:pt idx="534">804</cx:pt>
          <cx:pt idx="535">804</cx:pt>
          <cx:pt idx="536">922</cx:pt>
          <cx:pt idx="537">1269</cx:pt>
          <cx:pt idx="538">584</cx:pt>
          <cx:pt idx="539">883</cx:pt>
          <cx:pt idx="540">863</cx:pt>
          <cx:pt idx="541">1757</cx:pt>
          <cx:pt idx="542">1048</cx:pt>
          <cx:pt idx="543">1069</cx:pt>
          <cx:pt idx="544">858</cx:pt>
          <cx:pt idx="545">1048</cx:pt>
          <cx:pt idx="546">1485</cx:pt>
          <cx:pt idx="547">683</cx:pt>
          <cx:pt idx="548">740</cx:pt>
          <cx:pt idx="549">735</cx:pt>
          <cx:pt idx="550">921</cx:pt>
          <cx:pt idx="551">989</cx:pt>
          <cx:pt idx="552">685</cx:pt>
          <cx:pt idx="553">1035</cx:pt>
          <cx:pt idx="554">797</cx:pt>
          <cx:pt idx="555">797</cx:pt>
          <cx:pt idx="556">1448</cx:pt>
          <cx:pt idx="557">1286</cx:pt>
          <cx:pt idx="558">804</cx:pt>
          <cx:pt idx="559">1359</cx:pt>
          <cx:pt idx="560">782</cx:pt>
          <cx:pt idx="561">1138</cx:pt>
          <cx:pt idx="562">1107</cx:pt>
          <cx:pt idx="563">1143</cx:pt>
          <cx:pt idx="564">1291</cx:pt>
          <cx:pt idx="565">1205</cx:pt>
          <cx:pt idx="566">1695</cx:pt>
          <cx:pt idx="567">658</cx:pt>
          <cx:pt idx="568">956</cx:pt>
          <cx:pt idx="569">794</cx:pt>
          <cx:pt idx="570">1302</cx:pt>
          <cx:pt idx="571">756</cx:pt>
          <cx:pt idx="572">1164</cx:pt>
          <cx:pt idx="573">735</cx:pt>
          <cx:pt idx="574">858</cx:pt>
          <cx:pt idx="575">740</cx:pt>
          <cx:pt idx="576">1024</cx:pt>
          <cx:pt idx="577">1704</cx:pt>
          <cx:pt idx="578">1271</cx:pt>
          <cx:pt idx="579">892</cx:pt>
          <cx:pt idx="580">1269</cx:pt>
          <cx:pt idx="581">948</cx:pt>
          <cx:pt idx="582">1097</cx:pt>
          <cx:pt idx="583">925</cx:pt>
          <cx:pt idx="584">925</cx:pt>
          <cx:pt idx="585">915</cx:pt>
          <cx:pt idx="586">1019</cx:pt>
          <cx:pt idx="587">804</cx:pt>
          <cx:pt idx="588">1134</cx:pt>
          <cx:pt idx="589">1054</cx:pt>
          <cx:pt idx="590">858</cx:pt>
          <cx:pt idx="591">707</cx:pt>
          <cx:pt idx="592">1138</cx:pt>
          <cx:pt idx="593">882</cx:pt>
          <cx:pt idx="594">1010</cx:pt>
          <cx:pt idx="595">804</cx:pt>
          <cx:pt idx="596">579</cx:pt>
          <cx:pt idx="597">843</cx:pt>
          <cx:pt idx="598">1757</cx:pt>
          <cx:pt idx="599">1286</cx:pt>
          <cx:pt idx="600">804</cx:pt>
          <cx:pt idx="601">757</cx:pt>
          <cx:pt idx="602">849</cx:pt>
          <cx:pt idx="603">1205</cx:pt>
          <cx:pt idx="604">967</cx:pt>
          <cx:pt idx="605">817</cx:pt>
          <cx:pt idx="606">817</cx:pt>
          <cx:pt idx="607">1800</cx:pt>
          <cx:pt idx="608">804</cx:pt>
          <cx:pt idx="609">1077</cx:pt>
          <cx:pt idx="610">1077</cx:pt>
          <cx:pt idx="611">648</cx:pt>
          <cx:pt idx="612">1207</cx:pt>
          <cx:pt idx="613">754</cx:pt>
          <cx:pt idx="614">1120</cx:pt>
          <cx:pt idx="615">1309</cx:pt>
          <cx:pt idx="616">798</cx:pt>
          <cx:pt idx="617">1495</cx:pt>
          <cx:pt idx="618">1495</cx:pt>
          <cx:pt idx="619">1019</cx:pt>
          <cx:pt idx="620">784</cx:pt>
          <cx:pt idx="621">2125</cx:pt>
          <cx:pt idx="622">1491</cx:pt>
          <cx:pt idx="623">1054</cx:pt>
          <cx:pt idx="624">1082</cx:pt>
          <cx:pt idx="625">1105</cx:pt>
          <cx:pt idx="626">1271</cx:pt>
          <cx:pt idx="627">880</cx:pt>
          <cx:pt idx="628">1757</cx:pt>
          <cx:pt idx="629">1016</cx:pt>
          <cx:pt idx="630">1018</cx:pt>
          <cx:pt idx="631">1018</cx:pt>
          <cx:pt idx="632">740</cx:pt>
          <cx:pt idx="633">1238</cx:pt>
          <cx:pt idx="634">1123</cx:pt>
          <cx:pt idx="635">1157</cx:pt>
          <cx:pt idx="636">839</cx:pt>
          <cx:pt idx="637">1178</cx:pt>
          <cx:pt idx="638">1367</cx:pt>
          <cx:pt idx="639">1540</cx:pt>
          <cx:pt idx="640">676</cx:pt>
          <cx:pt idx="641">773</cx:pt>
          <cx:pt idx="642">648</cx:pt>
          <cx:pt idx="643">1178</cx:pt>
          <cx:pt idx="644">1291</cx:pt>
          <cx:pt idx="645">1077</cx:pt>
          <cx:pt idx="646">1010</cx:pt>
          <cx:pt idx="647">740</cx:pt>
          <cx:pt idx="648">1278</cx:pt>
          <cx:pt idx="649">1082</cx:pt>
          <cx:pt idx="650">1105</cx:pt>
          <cx:pt idx="651">798</cx:pt>
          <cx:pt idx="652">1269</cx:pt>
          <cx:pt idx="653">782</cx:pt>
          <cx:pt idx="654">1157</cx:pt>
          <cx:pt idx="655">1205</cx:pt>
          <cx:pt idx="656">1024</cx:pt>
          <cx:pt idx="657">779</cx:pt>
          <cx:pt idx="658">1205</cx:pt>
          <cx:pt idx="659">2099</cx:pt>
          <cx:pt idx="660">1491</cx:pt>
          <cx:pt idx="661">935</cx:pt>
          <cx:pt idx="662">1399</cx:pt>
          <cx:pt idx="663">648</cx:pt>
          <cx:pt idx="664">1024</cx:pt>
          <cx:pt idx="665">2118</cx:pt>
          <cx:pt idx="666">1055</cx:pt>
          <cx:pt idx="667">658</cx:pt>
          <cx:pt idx="668">658</cx:pt>
          <cx:pt idx="669">591</cx:pt>
          <cx:pt idx="670">1010</cx:pt>
          <cx:pt idx="671">968</cx:pt>
          <cx:pt idx="672">624</cx:pt>
          <cx:pt idx="673">968</cx:pt>
          <cx:pt idx="674">1238</cx:pt>
          <cx:pt idx="675">1491</cx:pt>
          <cx:pt idx="676">794</cx:pt>
          <cx:pt idx="677">974</cx:pt>
          <cx:pt idx="678">1383</cx:pt>
          <cx:pt idx="679">956</cx:pt>
          <cx:pt idx="680">1302</cx:pt>
          <cx:pt idx="681">1018</cx:pt>
          <cx:pt idx="682">1139</cx:pt>
          <cx:pt idx="683">591</cx:pt>
          <cx:pt idx="684">1287</cx:pt>
          <cx:pt idx="685">1314</cx:pt>
          <cx:pt idx="686">658</cx:pt>
          <cx:pt idx="687">1757</cx:pt>
          <cx:pt idx="688">1515</cx:pt>
          <cx:pt idx="689">1512</cx:pt>
          <cx:pt idx="690">1019</cx:pt>
          <cx:pt idx="691">858</cx:pt>
          <cx:pt idx="692">1291</cx:pt>
          <cx:pt idx="693">1123</cx:pt>
          <cx:pt idx="694">865</cx:pt>
          <cx:pt idx="695">995</cx:pt>
          <cx:pt idx="696">865</cx:pt>
          <cx:pt idx="697">1205</cx:pt>
          <cx:pt idx="698">797</cx:pt>
          <cx:pt idx="699">1481</cx:pt>
          <cx:pt idx="700">1250</cx:pt>
          <cx:pt idx="701">658</cx:pt>
          <cx:pt idx="702">968</cx:pt>
          <cx:pt idx="703">794</cx:pt>
          <cx:pt idx="704">1010</cx:pt>
          <cx:pt idx="705">1458</cx:pt>
          <cx:pt idx="706">1287</cx:pt>
          <cx:pt idx="707">2051</cx:pt>
          <cx:pt idx="708">1123</cx:pt>
          <cx:pt idx="709">1269</cx:pt>
          <cx:pt idx="710">1269</cx:pt>
          <cx:pt idx="711">1018</cx:pt>
          <cx:pt idx="712">1019</cx:pt>
          <cx:pt idx="713">544</cx:pt>
          <cx:pt idx="714">1491</cx:pt>
          <cx:pt idx="715">1035</cx:pt>
          <cx:pt idx="716">1372</cx:pt>
          <cx:pt idx="717">1359</cx:pt>
          <cx:pt idx="718">956</cx:pt>
          <cx:pt idx="719">956</cx:pt>
          <cx:pt idx="720">1372</cx:pt>
          <cx:pt idx="721">1617</cx:pt>
          <cx:pt idx="722">1612</cx:pt>
          <cx:pt idx="723">687</cx:pt>
          <cx:pt idx="724">1269</cx:pt>
          <cx:pt idx="725">1250</cx:pt>
          <cx:pt idx="726">1059</cx:pt>
          <cx:pt idx="727">1612</cx:pt>
          <cx:pt idx="728">1287</cx:pt>
          <cx:pt idx="729">1960</cx:pt>
          <cx:pt idx="730">1139</cx:pt>
          <cx:pt idx="731">1262</cx:pt>
          <cx:pt idx="732">1035</cx:pt>
          <cx:pt idx="733">1010</cx:pt>
          <cx:pt idx="734">835</cx:pt>
          <cx:pt idx="735">1097</cx:pt>
          <cx:pt idx="736">1515</cx:pt>
          <cx:pt idx="737">948</cx:pt>
          <cx:pt idx="738">1617</cx:pt>
          <cx:pt idx="739">1010</cx:pt>
          <cx:pt idx="740">865</cx:pt>
          <cx:pt idx="741">1037</cx:pt>
          <cx:pt idx="742">1010</cx:pt>
          <cx:pt idx="743">1612</cx:pt>
          <cx:pt idx="744">948</cx:pt>
          <cx:pt idx="745">1135</cx:pt>
          <cx:pt idx="746">1135</cx:pt>
          <cx:pt idx="747">896</cx:pt>
          <cx:pt idx="748">948</cx:pt>
          <cx:pt idx="749">700</cx:pt>
          <cx:pt idx="750">757</cx:pt>
          <cx:pt idx="751">757</cx:pt>
          <cx:pt idx="752">524</cx:pt>
          <cx:pt idx="753">738</cx:pt>
          <cx:pt idx="754">710</cx:pt>
          <cx:pt idx="755">818</cx:pt>
          <cx:pt idx="756">776</cx:pt>
          <cx:pt idx="757">757</cx:pt>
          <cx:pt idx="758">757</cx:pt>
          <cx:pt idx="759">518</cx:pt>
          <cx:pt idx="760">865</cx:pt>
          <cx:pt idx="761">671</cx:pt>
          <cx:pt idx="762">671</cx:pt>
          <cx:pt idx="763">573</cx:pt>
          <cx:pt idx="764">1207</cx:pt>
          <cx:pt idx="765">865</cx:pt>
          <cx:pt idx="766">1035</cx:pt>
          <cx:pt idx="767">676</cx:pt>
          <cx:pt idx="768">726</cx:pt>
          <cx:pt idx="769">738</cx:pt>
          <cx:pt idx="770">566</cx:pt>
          <cx:pt idx="771">847</cx:pt>
          <cx:pt idx="772">870</cx:pt>
          <cx:pt idx="773">977</cx:pt>
          <cx:pt idx="774">517</cx:pt>
          <cx:pt idx="775">757</cx:pt>
          <cx:pt idx="776">925</cx:pt>
          <cx:pt idx="777">671</cx:pt>
          <cx:pt idx="778">566</cx:pt>
          <cx:pt idx="779">804</cx:pt>
          <cx:pt idx="780">865</cx:pt>
          <cx:pt idx="781">726</cx:pt>
          <cx:pt idx="782">757</cx:pt>
          <cx:pt idx="783">671</cx:pt>
          <cx:pt idx="784">1075</cx:pt>
          <cx:pt idx="785">676</cx:pt>
          <cx:pt idx="786">1075</cx:pt>
          <cx:pt idx="787">572</cx:pt>
          <cx:pt idx="788">556</cx:pt>
          <cx:pt idx="789">738</cx:pt>
          <cx:pt idx="790">1157</cx:pt>
          <cx:pt idx="791">443</cx:pt>
          <cx:pt idx="792">930</cx:pt>
          <cx:pt idx="793">951</cx:pt>
          <cx:pt idx="794">572</cx:pt>
          <cx:pt idx="795">670</cx:pt>
          <cx:pt idx="796">847</cx:pt>
          <cx:pt idx="797">671</cx:pt>
          <cx:pt idx="798">1016</cx:pt>
          <cx:pt idx="799">1269</cx:pt>
          <cx:pt idx="800">1269</cx:pt>
          <cx:pt idx="801">1016</cx:pt>
          <cx:pt idx="802">1269</cx:pt>
          <cx:pt idx="803">843</cx:pt>
          <cx:pt idx="804">1016</cx:pt>
          <cx:pt idx="805">843</cx:pt>
          <cx:pt idx="806">1016</cx:pt>
          <cx:pt idx="807">1016</cx:pt>
          <cx:pt idx="808">1143</cx:pt>
          <cx:pt idx="809">1143</cx:pt>
          <cx:pt idx="810">843</cx:pt>
          <cx:pt idx="811">1016</cx:pt>
          <cx:pt idx="812">1016</cx:pt>
          <cx:pt idx="813">1143</cx:pt>
          <cx:pt idx="814">1291</cx:pt>
          <cx:pt idx="815">1486</cx:pt>
          <cx:pt idx="816">843</cx:pt>
          <cx:pt idx="817">1269</cx:pt>
          <cx:pt idx="818">1269</cx:pt>
          <cx:pt idx="819">843</cx:pt>
          <cx:pt idx="820">1143</cx:pt>
          <cx:pt idx="821">1291</cx:pt>
          <cx:pt idx="822">1143</cx:pt>
          <cx:pt idx="823">1016</cx:pt>
          <cx:pt idx="824">1016</cx:pt>
          <cx:pt idx="825">1016</cx:pt>
          <cx:pt idx="826">1143</cx:pt>
          <cx:pt idx="827">1143</cx:pt>
          <cx:pt idx="828">1143</cx:pt>
          <cx:pt idx="829">1269</cx:pt>
          <cx:pt idx="830">1269</cx:pt>
          <cx:pt idx="831">1016</cx:pt>
          <cx:pt idx="832">1016</cx:pt>
          <cx:pt idx="833">1016</cx:pt>
          <cx:pt idx="834">1291</cx:pt>
          <cx:pt idx="835">1016</cx:pt>
          <cx:pt idx="836">1269</cx:pt>
          <cx:pt idx="837">1269</cx:pt>
          <cx:pt idx="838">1291</cx:pt>
          <cx:pt idx="839">1291</cx:pt>
          <cx:pt idx="840">1314</cx:pt>
          <cx:pt idx="841">1143</cx:pt>
          <cx:pt idx="842">1291</cx:pt>
          <cx:pt idx="843">1016</cx:pt>
          <cx:pt idx="844">843</cx:pt>
          <cx:pt idx="845">1143</cx:pt>
          <cx:pt idx="846">1291</cx:pt>
          <cx:pt idx="847">1704</cx:pt>
          <cx:pt idx="848">1143</cx:pt>
          <cx:pt idx="849">935</cx:pt>
          <cx:pt idx="850">1269</cx:pt>
          <cx:pt idx="851">1143</cx:pt>
          <cx:pt idx="852">935</cx:pt>
          <cx:pt idx="853">1291</cx:pt>
          <cx:pt idx="854">1269</cx:pt>
          <cx:pt idx="855">1704</cx:pt>
          <cx:pt idx="856">935</cx:pt>
          <cx:pt idx="857">935</cx:pt>
          <cx:pt idx="858">1269</cx:pt>
          <cx:pt idx="859">2051</cx:pt>
          <cx:pt idx="860">1704</cx:pt>
          <cx:pt idx="861">935</cx:pt>
          <cx:pt idx="862">1704</cx:pt>
          <cx:pt idx="863">1704</cx:pt>
          <cx:pt idx="864">832</cx:pt>
          <cx:pt idx="865">935</cx:pt>
          <cx:pt idx="866">935</cx:pt>
          <cx:pt idx="867">1143</cx:pt>
          <cx:pt idx="868">2051</cx:pt>
          <cx:pt idx="869">1704</cx:pt>
          <cx:pt idx="870">832</cx:pt>
          <cx:pt idx="871">832</cx:pt>
          <cx:pt idx="872">2051</cx:pt>
          <cx:pt idx="873">1704</cx:pt>
          <cx:pt idx="874">1704</cx:pt>
          <cx:pt idx="875">832</cx:pt>
          <cx:pt idx="876">1143</cx:pt>
          <cx:pt idx="877">1016</cx:pt>
          <cx:pt idx="878">1269</cx:pt>
          <cx:pt idx="879">1269</cx:pt>
          <cx:pt idx="880">1269</cx:pt>
          <cx:pt idx="881">1704</cx:pt>
          <cx:pt idx="882">832</cx:pt>
          <cx:pt idx="883">1704</cx:pt>
          <cx:pt idx="884">1269</cx:pt>
          <cx:pt idx="885">832</cx:pt>
          <cx:pt idx="886">803</cx:pt>
          <cx:pt idx="887">727</cx:pt>
          <cx:pt idx="888">1704</cx:pt>
          <cx:pt idx="889">1704</cx:pt>
          <cx:pt idx="890">1704</cx:pt>
          <cx:pt idx="891">1143</cx:pt>
          <cx:pt idx="892">1269</cx:pt>
          <cx:pt idx="893">1143</cx:pt>
          <cx:pt idx="894">1131</cx:pt>
          <cx:pt idx="895">935</cx:pt>
          <cx:pt idx="896">1016</cx:pt>
          <cx:pt idx="897">1143</cx:pt>
          <cx:pt idx="898">1704</cx:pt>
          <cx:pt idx="899">803</cx:pt>
          <cx:pt idx="900">663</cx:pt>
          <cx:pt idx="901">843</cx:pt>
          <cx:pt idx="902">1269</cx:pt>
          <cx:pt idx="903">1016</cx:pt>
          <cx:pt idx="904">1143</cx:pt>
          <cx:pt idx="905">727</cx:pt>
          <cx:pt idx="906">1491</cx:pt>
          <cx:pt idx="907">663</cx:pt>
          <cx:pt idx="908">935</cx:pt>
          <cx:pt idx="909">1016</cx:pt>
          <cx:pt idx="910">663</cx:pt>
          <cx:pt idx="911">1239</cx:pt>
          <cx:pt idx="912">1314</cx:pt>
          <cx:pt idx="913">1008</cx:pt>
          <cx:pt idx="914">1239</cx:pt>
          <cx:pt idx="915">1314</cx:pt>
          <cx:pt idx="916">1016</cx:pt>
          <cx:pt idx="917">1269</cx:pt>
          <cx:pt idx="918">1016</cx:pt>
          <cx:pt idx="919">1239</cx:pt>
          <cx:pt idx="920">948</cx:pt>
          <cx:pt idx="921">1008</cx:pt>
          <cx:pt idx="922">923</cx:pt>
          <cx:pt idx="923">1291</cx:pt>
          <cx:pt idx="924">1143</cx:pt>
          <cx:pt idx="925">1008</cx:pt>
          <cx:pt idx="926">1055</cx:pt>
          <cx:pt idx="927">1016</cx:pt>
          <cx:pt idx="928">1269</cx:pt>
          <cx:pt idx="929">1269</cx:pt>
          <cx:pt idx="930">1055</cx:pt>
          <cx:pt idx="931">773</cx:pt>
          <cx:pt idx="932">923</cx:pt>
          <cx:pt idx="933">1551</cx:pt>
          <cx:pt idx="934">978</cx:pt>
          <cx:pt idx="935">773</cx:pt>
          <cx:pt idx="936">773</cx:pt>
          <cx:pt idx="937">1143</cx:pt>
          <cx:pt idx="938">1291</cx:pt>
          <cx:pt idx="939">1704</cx:pt>
          <cx:pt idx="940">1055</cx:pt>
          <cx:pt idx="941">1551</cx:pt>
          <cx:pt idx="942">1291</cx:pt>
          <cx:pt idx="943">793</cx:pt>
          <cx:pt idx="944">1016</cx:pt>
          <cx:pt idx="945">1269</cx:pt>
          <cx:pt idx="946">773</cx:pt>
          <cx:pt idx="947">1269</cx:pt>
          <cx:pt idx="948">923</cx:pt>
          <cx:pt idx="949">1628</cx:pt>
          <cx:pt idx="950">1291</cx:pt>
          <cx:pt idx="951">1239</cx:pt>
          <cx:pt idx="952">793</cx:pt>
          <cx:pt idx="953">935</cx:pt>
          <cx:pt idx="954">1024</cx:pt>
          <cx:pt idx="955">1269</cx:pt>
          <cx:pt idx="956">1269</cx:pt>
          <cx:pt idx="957">923</cx:pt>
          <cx:pt idx="958">773</cx:pt>
          <cx:pt idx="959">935</cx:pt>
          <cx:pt idx="960">2099</cx:pt>
          <cx:pt idx="961">797</cx:pt>
          <cx:pt idx="962">1042</cx:pt>
          <cx:pt idx="963">793</cx:pt>
          <cx:pt idx="964">1269</cx:pt>
          <cx:pt idx="965">1048</cx:pt>
          <cx:pt idx="966">773</cx:pt>
          <cx:pt idx="967">1366</cx:pt>
          <cx:pt idx="968">1366</cx:pt>
          <cx:pt idx="969">1486</cx:pt>
          <cx:pt idx="970">1024</cx:pt>
          <cx:pt idx="971">968</cx:pt>
          <cx:pt idx="972">1269</cx:pt>
          <cx:pt idx="973">1269</cx:pt>
          <cx:pt idx="974">1314</cx:pt>
          <cx:pt idx="975">2071</cx:pt>
          <cx:pt idx="976">1069</cx:pt>
          <cx:pt idx="977">1704</cx:pt>
          <cx:pt idx="978">1164</cx:pt>
          <cx:pt idx="979">1164</cx:pt>
          <cx:pt idx="980">1143</cx:pt>
          <cx:pt idx="981">768</cx:pt>
          <cx:pt idx="982">1695</cx:pt>
          <cx:pt idx="983">1551</cx:pt>
          <cx:pt idx="984">664</cx:pt>
          <cx:pt idx="985">664</cx:pt>
          <cx:pt idx="986">935</cx:pt>
          <cx:pt idx="987">1269</cx:pt>
          <cx:pt idx="988">768</cx:pt>
          <cx:pt idx="989">956</cx:pt>
          <cx:pt idx="990">794</cx:pt>
          <cx:pt idx="991">1269</cx:pt>
          <cx:pt idx="992">1269</cx:pt>
          <cx:pt idx="993">1269</cx:pt>
          <cx:pt idx="994">1250</cx:pt>
          <cx:pt idx="995">1105</cx:pt>
          <cx:pt idx="996">1105</cx:pt>
          <cx:pt idx="997">1164</cx:pt>
          <cx:pt idx="998">1189</cx:pt>
          <cx:pt idx="999">1143</cx:pt>
          <cx:pt idx="1000">1105</cx:pt>
          <cx:pt idx="1001">1016</cx:pt>
          <cx:pt idx="1002">1143</cx:pt>
          <cx:pt idx="1003">1551</cx:pt>
          <cx:pt idx="1004">633</cx:pt>
          <cx:pt idx="1005">1024</cx:pt>
          <cx:pt idx="1006">1189</cx:pt>
          <cx:pt idx="1007">1704</cx:pt>
          <cx:pt idx="1008">1634</cx:pt>
          <cx:pt idx="1009">1795</cx:pt>
          <cx:pt idx="1010">1143</cx:pt>
          <cx:pt idx="1011">1143</cx:pt>
          <cx:pt idx="1012">935</cx:pt>
          <cx:pt idx="1013">1055</cx:pt>
          <cx:pt idx="1014">1250</cx:pt>
          <cx:pt idx="1015">1462</cx:pt>
          <cx:pt idx="1016">1069</cx:pt>
          <cx:pt idx="1017">1462</cx:pt>
          <cx:pt idx="1018">664</cx:pt>
          <cx:pt idx="1019">633</cx:pt>
          <cx:pt idx="1020">1704</cx:pt>
          <cx:pt idx="1021">1055</cx:pt>
          <cx:pt idx="1022">1462</cx:pt>
          <cx:pt idx="1023">768</cx:pt>
          <cx:pt idx="1024">1704</cx:pt>
          <cx:pt idx="1025">1077</cx:pt>
          <cx:pt idx="1026">1105</cx:pt>
          <cx:pt idx="1027">768</cx:pt>
          <cx:pt idx="1028">1799</cx:pt>
          <cx:pt idx="1029">1189</cx:pt>
          <cx:pt idx="1030">1239</cx:pt>
          <cx:pt idx="1031">1189</cx:pt>
          <cx:pt idx="1032">1069</cx:pt>
          <cx:pt idx="1033">956</cx:pt>
          <cx:pt idx="1034">1271</cx:pt>
          <cx:pt idx="1035">1016</cx:pt>
          <cx:pt idx="1036">1189</cx:pt>
          <cx:pt idx="1037">633</cx:pt>
          <cx:pt idx="1038">956</cx:pt>
          <cx:pt idx="1039">948</cx:pt>
          <cx:pt idx="1040">1645</cx:pt>
          <cx:pt idx="1041">1189</cx:pt>
          <cx:pt idx="1042">458</cx:pt>
          <cx:pt idx="1043">1704</cx:pt>
          <cx:pt idx="1044">1251</cx:pt>
          <cx:pt idx="1045">1291</cx:pt>
          <cx:pt idx="1046">458</cx:pt>
          <cx:pt idx="1047">1314</cx:pt>
          <cx:pt idx="1048">1158</cx:pt>
          <cx:pt idx="1049">768</cx:pt>
          <cx:pt idx="1050">935</cx:pt>
          <cx:pt idx="1051">1069</cx:pt>
          <cx:pt idx="1052">1069</cx:pt>
          <cx:pt idx="1053">1043</cx:pt>
          <cx:pt idx="1054">1485</cx:pt>
          <cx:pt idx="1055">1485</cx:pt>
          <cx:pt idx="1056">1189</cx:pt>
          <cx:pt idx="1057">658</cx:pt>
          <cx:pt idx="1058">908</cx:pt>
          <cx:pt idx="1059">1239</cx:pt>
          <cx:pt idx="1060">458</cx:pt>
          <cx:pt idx="1061">458</cx:pt>
          <cx:pt idx="1062">1069</cx:pt>
          <cx:pt idx="1063">633</cx:pt>
          <cx:pt idx="1064">768</cx:pt>
          <cx:pt idx="1065">707</cx:pt>
          <cx:pt idx="1066">794</cx:pt>
          <cx:pt idx="1067">1709</cx:pt>
          <cx:pt idx="1068">2125</cx:pt>
          <cx:pt idx="1069">1704</cx:pt>
          <cx:pt idx="1070">1704</cx:pt>
          <cx:pt idx="1071">1189</cx:pt>
          <cx:pt idx="1072">1492</cx:pt>
          <cx:pt idx="1073">1250</cx:pt>
          <cx:pt idx="1074">935</cx:pt>
          <cx:pt idx="1075">1189</cx:pt>
          <cx:pt idx="1076">1035</cx:pt>
          <cx:pt idx="1077">930</cx:pt>
          <cx:pt idx="1078">1361</cx:pt>
          <cx:pt idx="1079">1105</cx:pt>
          <cx:pt idx="1080">1361</cx:pt>
          <cx:pt idx="1081">768</cx:pt>
          <cx:pt idx="1082">1042</cx:pt>
          <cx:pt idx="1083">993</cx:pt>
          <cx:pt idx="1084">1189</cx:pt>
          <cx:pt idx="1085">1069</cx:pt>
          <cx:pt idx="1086">948</cx:pt>
          <cx:pt idx="1087">956</cx:pt>
          <cx:pt idx="1088">956</cx:pt>
          <cx:pt idx="1089">1018</cx:pt>
          <cx:pt idx="1090">1314</cx:pt>
          <cx:pt idx="1091">658</cx:pt>
          <cx:pt idx="1092">748</cx:pt>
          <cx:pt idx="1093">1283</cx:pt>
          <cx:pt idx="1094">1704</cx:pt>
          <cx:pt idx="1095">941</cx:pt>
          <cx:pt idx="1096">1055</cx:pt>
          <cx:pt idx="1097">502</cx:pt>
          <cx:pt idx="1098">583</cx:pt>
          <cx:pt idx="1099">583</cx:pt>
          <cx:pt idx="1100">1069</cx:pt>
          <cx:pt idx="1101">1024</cx:pt>
          <cx:pt idx="1102">930</cx:pt>
          <cx:pt idx="1103">930</cx:pt>
          <cx:pt idx="1104">1356</cx:pt>
          <cx:pt idx="1105">1799</cx:pt>
          <cx:pt idx="1106">993</cx:pt>
          <cx:pt idx="1107">1069</cx:pt>
          <cx:pt idx="1108">2125</cx:pt>
          <cx:pt idx="1109">2125</cx:pt>
          <cx:pt idx="1110">900</cx:pt>
          <cx:pt idx="1111">2051</cx:pt>
          <cx:pt idx="1112">941</cx:pt>
          <cx:pt idx="1113">1069</cx:pt>
          <cx:pt idx="1114">676</cx:pt>
          <cx:pt idx="1115">1063</cx:pt>
          <cx:pt idx="1116">1178</cx:pt>
          <cx:pt idx="1117">768</cx:pt>
          <cx:pt idx="1118">934</cx:pt>
          <cx:pt idx="1119">993</cx:pt>
          <cx:pt idx="1120">1205</cx:pt>
          <cx:pt idx="1121">1069</cx:pt>
          <cx:pt idx="1122">1799</cx:pt>
          <cx:pt idx="1123">798</cx:pt>
          <cx:pt idx="1124">1069</cx:pt>
          <cx:pt idx="1125">1069</cx:pt>
          <cx:pt idx="1126">2441</cx:pt>
          <cx:pt idx="1127">956</cx:pt>
          <cx:pt idx="1128">1069</cx:pt>
          <cx:pt idx="1129">956</cx:pt>
          <cx:pt idx="1130">956</cx:pt>
          <cx:pt idx="1131">956</cx:pt>
          <cx:pt idx="1132">1018</cx:pt>
          <cx:pt idx="1133">839</cx:pt>
          <cx:pt idx="1134">923</cx:pt>
          <cx:pt idx="1135">930</cx:pt>
          <cx:pt idx="1136">1704</cx:pt>
          <cx:pt idx="1137">784</cx:pt>
          <cx:pt idx="1138">1208</cx:pt>
          <cx:pt idx="1139">1551</cx:pt>
          <cx:pt idx="1140">1695</cx:pt>
          <cx:pt idx="1141">1069</cx:pt>
          <cx:pt idx="1142">1063</cx:pt>
          <cx:pt idx="1143">1518</cx:pt>
          <cx:pt idx="1144">1331</cx:pt>
          <cx:pt idx="1145">1799</cx:pt>
          <cx:pt idx="1146">627</cx:pt>
          <cx:pt idx="1147">624</cx:pt>
          <cx:pt idx="1148">1189</cx:pt>
          <cx:pt idx="1149">1069</cx:pt>
          <cx:pt idx="1150">2444</cx:pt>
          <cx:pt idx="1151">2125</cx:pt>
          <cx:pt idx="1152">2125</cx:pt>
          <cx:pt idx="1153">1069</cx:pt>
          <cx:pt idx="1154">1018</cx:pt>
          <cx:pt idx="1155">2051</cx:pt>
          <cx:pt idx="1156">1189</cx:pt>
          <cx:pt idx="1157">710</cx:pt>
          <cx:pt idx="1158">702</cx:pt>
          <cx:pt idx="1159">900</cx:pt>
          <cx:pt idx="1160">1063</cx:pt>
          <cx:pt idx="1161">1361</cx:pt>
          <cx:pt idx="1162">1063</cx:pt>
          <cx:pt idx="1163">817</cx:pt>
          <cx:pt idx="1164">1361</cx:pt>
          <cx:pt idx="1165">1035</cx:pt>
          <cx:pt idx="1166">1309</cx:pt>
          <cx:pt idx="1167">1695</cx:pt>
          <cx:pt idx="1168">1189</cx:pt>
          <cx:pt idx="1169">1208</cx:pt>
          <cx:pt idx="1170">1799</cx:pt>
          <cx:pt idx="1171">1356</cx:pt>
          <cx:pt idx="1172">2441</cx:pt>
          <cx:pt idx="1173">1189</cx:pt>
          <cx:pt idx="1174">930</cx:pt>
          <cx:pt idx="1175">748</cx:pt>
          <cx:pt idx="1176">923</cx:pt>
          <cx:pt idx="1177">1105</cx:pt>
          <cx:pt idx="1178">858</cx:pt>
          <cx:pt idx="1179">1462</cx:pt>
          <cx:pt idx="1180">1004</cx:pt>
          <cx:pt idx="1181">748</cx:pt>
          <cx:pt idx="1182">497</cx:pt>
          <cx:pt idx="1183">497</cx:pt>
          <cx:pt idx="1184">1059</cx:pt>
          <cx:pt idx="1185">993</cx:pt>
          <cx:pt idx="1186">1757</cx:pt>
          <cx:pt idx="1187">1302</cx:pt>
          <cx:pt idx="1188">1302</cx:pt>
          <cx:pt idx="1189">553</cx:pt>
          <cx:pt idx="1190">718</cx:pt>
          <cx:pt idx="1191">700</cx:pt>
          <cx:pt idx="1192">908</cx:pt>
          <cx:pt idx="1193">1551</cx:pt>
          <cx:pt idx="1194">2071</cx:pt>
          <cx:pt idx="1195">858</cx:pt>
          <cx:pt idx="1196">858</cx:pt>
          <cx:pt idx="1197">539</cx:pt>
          <cx:pt idx="1198">718</cx:pt>
          <cx:pt idx="1199">1799</cx:pt>
          <cx:pt idx="1200">956</cx:pt>
          <cx:pt idx="1201">992</cx:pt>
          <cx:pt idx="1202">1302</cx:pt>
          <cx:pt idx="1203">988</cx:pt>
          <cx:pt idx="1204">710</cx:pt>
          <cx:pt idx="1205">900</cx:pt>
          <cx:pt idx="1206">1628</cx:pt>
          <cx:pt idx="1207">1628</cx:pt>
          <cx:pt idx="1208">1063</cx:pt>
          <cx:pt idx="1209">1272</cx:pt>
          <cx:pt idx="1210">1035</cx:pt>
          <cx:pt idx="1211">1035</cx:pt>
          <cx:pt idx="1212">1035</cx:pt>
          <cx:pt idx="1213">923</cx:pt>
          <cx:pt idx="1214">782</cx:pt>
          <cx:pt idx="1215">1139</cx:pt>
          <cx:pt idx="1216">1474</cx:pt>
          <cx:pt idx="1217">1628</cx:pt>
          <cx:pt idx="1218">804</cx:pt>
          <cx:pt idx="1219">1908</cx:pt>
          <cx:pt idx="1220">935</cx:pt>
          <cx:pt idx="1221">832</cx:pt>
          <cx:pt idx="1222">832</cx:pt>
          <cx:pt idx="1223">1250</cx:pt>
          <cx:pt idx="1224">2099</cx:pt>
          <cx:pt idx="1225">896</cx:pt>
          <cx:pt idx="1226">1462</cx:pt>
          <cx:pt idx="1227">1189</cx:pt>
          <cx:pt idx="1228">956</cx:pt>
          <cx:pt idx="1229">1470</cx:pt>
          <cx:pt idx="1230">1024</cx:pt>
          <cx:pt idx="1231">1024</cx:pt>
          <cx:pt idx="1232">1287</cx:pt>
          <cx:pt idx="1233">773</cx:pt>
          <cx:pt idx="1234">773</cx:pt>
          <cx:pt idx="1235">1262</cx:pt>
          <cx:pt idx="1236">1189</cx:pt>
          <cx:pt idx="1237">1069</cx:pt>
          <cx:pt idx="1238">1069</cx:pt>
          <cx:pt idx="1239">625</cx:pt>
          <cx:pt idx="1240">798</cx:pt>
          <cx:pt idx="1241">1757</cx:pt>
          <cx:pt idx="1242">1139</cx:pt>
          <cx:pt idx="1243">782</cx:pt>
          <cx:pt idx="1244">718</cx:pt>
          <cx:pt idx="1245">909</cx:pt>
          <cx:pt idx="1246">992</cx:pt>
          <cx:pt idx="1247">671</cx:pt>
          <cx:pt idx="1248">900</cx:pt>
          <cx:pt idx="1249">702</cx:pt>
          <cx:pt idx="1250">968</cx:pt>
          <cx:pt idx="1251">1485</cx:pt>
          <cx:pt idx="1252">1189</cx:pt>
          <cx:pt idx="1253">1024</cx:pt>
          <cx:pt idx="1254">1491</cx:pt>
          <cx:pt idx="1255">1284</cx:pt>
          <cx:pt idx="1256">1291</cx:pt>
          <cx:pt idx="1257">1291</cx:pt>
          <cx:pt idx="1258">608</cx:pt>
          <cx:pt idx="1259">1356</cx:pt>
          <cx:pt idx="1260">956</cx:pt>
          <cx:pt idx="1261">1205</cx:pt>
          <cx:pt idx="1262">1462</cx:pt>
          <cx:pt idx="1263">1485</cx:pt>
          <cx:pt idx="1264">1238</cx:pt>
          <cx:pt idx="1265">1069</cx:pt>
          <cx:pt idx="1266">1189</cx:pt>
          <cx:pt idx="1267">1570</cx:pt>
          <cx:pt idx="1268">831</cx:pt>
          <cx:pt idx="1269">818</cx:pt>
          <cx:pt idx="1270">674</cx:pt>
          <cx:pt idx="1271">832</cx:pt>
          <cx:pt idx="1272">702</cx:pt>
          <cx:pt idx="1273">583</cx:pt>
          <cx:pt idx="1274">1063</cx:pt>
          <cx:pt idx="1275">1063</cx:pt>
          <cx:pt idx="1276">1628</cx:pt>
          <cx:pt idx="1277">1634</cx:pt>
          <cx:pt idx="1278">935</cx:pt>
          <cx:pt idx="1279">1069</cx:pt>
          <cx:pt idx="1280">1695</cx:pt>
          <cx:pt idx="1281">798</cx:pt>
          <cx:pt idx="1282">1076</cx:pt>
          <cx:pt idx="1283">1383</cx:pt>
          <cx:pt idx="1284">1846</cx:pt>
          <cx:pt idx="1285">1492</cx:pt>
          <cx:pt idx="1286">1492</cx:pt>
          <cx:pt idx="1287">2069</cx:pt>
          <cx:pt idx="1288">1462</cx:pt>
          <cx:pt idx="1289">1901</cx:pt>
          <cx:pt idx="1290">956</cx:pt>
          <cx:pt idx="1291">1054</cx:pt>
          <cx:pt idx="1292">1157</cx:pt>
          <cx:pt idx="1293">974</cx:pt>
          <cx:pt idx="1294">1458</cx:pt>
          <cx:pt idx="1295">658</cx:pt>
          <cx:pt idx="1296">1059</cx:pt>
          <cx:pt idx="1297">2051</cx:pt>
          <cx:pt idx="1298">2051</cx:pt>
          <cx:pt idx="1299">1123</cx:pt>
          <cx:pt idx="1300">779</cx:pt>
          <cx:pt idx="1301">1239</cx:pt>
          <cx:pt idx="1302">1069</cx:pt>
          <cx:pt idx="1303">1189</cx:pt>
          <cx:pt idx="1304">625</cx:pt>
          <cx:pt idx="1305">2284</cx:pt>
          <cx:pt idx="1306">1291</cx:pt>
          <cx:pt idx="1307">1200</cx:pt>
          <cx:pt idx="1308">915</cx:pt>
          <cx:pt idx="1309">2188</cx:pt>
          <cx:pt idx="1310">583</cx:pt>
          <cx:pt idx="1311">1134</cx:pt>
          <cx:pt idx="1312">877</cx:pt>
          <cx:pt idx="1313">1054</cx:pt>
          <cx:pt idx="1314">1189</cx:pt>
          <cx:pt idx="1315">1024</cx:pt>
          <cx:pt idx="1316">670</cx:pt>
          <cx:pt idx="1317">858</cx:pt>
          <cx:pt idx="1318">909</cx:pt>
          <cx:pt idx="1319">1504</cx:pt>
          <cx:pt idx="1320">726</cx:pt>
          <cx:pt idx="1321">670</cx:pt>
          <cx:pt idx="1322">2118</cx:pt>
          <cx:pt idx="1323">1189</cx:pt>
          <cx:pt idx="1324">1238</cx:pt>
          <cx:pt idx="1325">1485</cx:pt>
          <cx:pt idx="1326">1238</cx:pt>
          <cx:pt idx="1327">1960</cx:pt>
          <cx:pt idx="1328">1704</cx:pt>
          <cx:pt idx="1329">2051</cx:pt>
          <cx:pt idx="1330">1704</cx:pt>
          <cx:pt idx="1331">1704</cx:pt>
          <cx:pt idx="1332">909</cx:pt>
          <cx:pt idx="1333">752</cx:pt>
          <cx:pt idx="1334">941</cx:pt>
          <cx:pt idx="1335">507</cx:pt>
          <cx:pt idx="1336">624</cx:pt>
          <cx:pt idx="1337">1695</cx:pt>
          <cx:pt idx="1338">583</cx:pt>
          <cx:pt idx="1339">702</cx:pt>
          <cx:pt idx="1340">930</cx:pt>
          <cx:pt idx="1341">1207</cx:pt>
          <cx:pt idx="1342">1474</cx:pt>
          <cx:pt idx="1343">710</cx:pt>
          <cx:pt idx="1344">1474</cx:pt>
          <cx:pt idx="1345">1628</cx:pt>
          <cx:pt idx="1346">1628</cx:pt>
          <cx:pt idx="1347">658</cx:pt>
          <cx:pt idx="1348">1035</cx:pt>
          <cx:pt idx="1349">1200</cx:pt>
          <cx:pt idx="1350">1200</cx:pt>
          <cx:pt idx="1351">1383</cx:pt>
          <cx:pt idx="1352">974</cx:pt>
          <cx:pt idx="1353">1383</cx:pt>
          <cx:pt idx="1354">1383</cx:pt>
          <cx:pt idx="1355">1462</cx:pt>
          <cx:pt idx="1356">1069</cx:pt>
          <cx:pt idx="1357">1462</cx:pt>
          <cx:pt idx="1358">639</cx:pt>
          <cx:pt idx="1359">1208</cx:pt>
          <cx:pt idx="1360">1458</cx:pt>
          <cx:pt idx="1361">1018</cx:pt>
          <cx:pt idx="1362">1018</cx:pt>
          <cx:pt idx="1363">1054</cx:pt>
          <cx:pt idx="1364">1458</cx:pt>
          <cx:pt idx="1365">1139</cx:pt>
          <cx:pt idx="1366">1105</cx:pt>
          <cx:pt idx="1367">1105</cx:pt>
          <cx:pt idx="1368">707</cx:pt>
          <cx:pt idx="1369">1189</cx:pt>
          <cx:pt idx="1370">798</cx:pt>
          <cx:pt idx="1371">1283</cx:pt>
          <cx:pt idx="1372">1399</cx:pt>
          <cx:pt idx="1373">1572</cx:pt>
          <cx:pt idx="1374">1359</cx:pt>
          <cx:pt idx="1375">1139</cx:pt>
          <cx:pt idx="1376">1139</cx:pt>
          <cx:pt idx="1377">915</cx:pt>
          <cx:pt idx="1378">915</cx:pt>
          <cx:pt idx="1379">1695</cx:pt>
          <cx:pt idx="1380">900</cx:pt>
          <cx:pt idx="1381">1286</cx:pt>
          <cx:pt idx="1382">1178</cx:pt>
          <cx:pt idx="1383">710</cx:pt>
          <cx:pt idx="1384">2125</cx:pt>
          <cx:pt idx="1385">1485</cx:pt>
          <cx:pt idx="1386">1462</cx:pt>
          <cx:pt idx="1387">1287</cx:pt>
          <cx:pt idx="1388">539</cx:pt>
          <cx:pt idx="1389">1846</cx:pt>
          <cx:pt idx="1390">2033</cx:pt>
          <cx:pt idx="1391">858</cx:pt>
          <cx:pt idx="1392">1820</cx:pt>
          <cx:pt idx="1393">1820</cx:pt>
          <cx:pt idx="1394">1961</cx:pt>
          <cx:pt idx="1395">1799</cx:pt>
          <cx:pt idx="1396">1961</cx:pt>
          <cx:pt idx="1397">710</cx:pt>
          <cx:pt idx="1398">956</cx:pt>
          <cx:pt idx="1399">971</cx:pt>
          <cx:pt idx="1400">1757</cx:pt>
          <cx:pt idx="1401">1757</cx:pt>
          <cx:pt idx="1402">1757</cx:pt>
          <cx:pt idx="1403">1134</cx:pt>
          <cx:pt idx="1404">1069</cx:pt>
          <cx:pt idx="1405">1485</cx:pt>
          <cx:pt idx="1406">839</cx:pt>
          <cx:pt idx="1407">1018</cx:pt>
          <cx:pt idx="1408">1035</cx:pt>
          <cx:pt idx="1409">1704</cx:pt>
          <cx:pt idx="1410">1269</cx:pt>
          <cx:pt idx="1411">676</cx:pt>
          <cx:pt idx="1412">1317</cx:pt>
          <cx:pt idx="1413">1069</cx:pt>
          <cx:pt idx="1414">1069</cx:pt>
          <cx:pt idx="1415">533</cx:pt>
          <cx:pt idx="1416">533</cx:pt>
          <cx:pt idx="1417">941</cx:pt>
          <cx:pt idx="1418">516</cx:pt>
          <cx:pt idx="1419">930</cx:pt>
          <cx:pt idx="1420">935</cx:pt>
          <cx:pt idx="1421">792</cx:pt>
          <cx:pt idx="1422">1069</cx:pt>
          <cx:pt idx="1423">676</cx:pt>
          <cx:pt idx="1424">817</cx:pt>
          <cx:pt idx="1425">844</cx:pt>
          <cx:pt idx="1426">854</cx:pt>
          <cx:pt idx="1427">1634</cx:pt>
          <cx:pt idx="1428">693</cx:pt>
          <cx:pt idx="1429">584</cx:pt>
          <cx:pt idx="1430">1286</cx:pt>
          <cx:pt idx="1431">1134</cx:pt>
          <cx:pt idx="1432">1659</cx:pt>
          <cx:pt idx="1433">578</cx:pt>
          <cx:pt idx="1434">768</cx:pt>
          <cx:pt idx="1435">1024</cx:pt>
          <cx:pt idx="1436">676</cx:pt>
          <cx:pt idx="1437">935</cx:pt>
          <cx:pt idx="1438">1200</cx:pt>
          <cx:pt idx="1439">978</cx:pt>
          <cx:pt idx="1440">630</cx:pt>
          <cx:pt idx="1441">1143</cx:pt>
          <cx:pt idx="1442">1189</cx:pt>
          <cx:pt idx="1443">1189</cx:pt>
          <cx:pt idx="1444">1799</cx:pt>
          <cx:pt idx="1445">1799</cx:pt>
          <cx:pt idx="1446">1059</cx:pt>
          <cx:pt idx="1447">1076</cx:pt>
          <cx:pt idx="1448">1076</cx:pt>
          <cx:pt idx="1449">1076</cx:pt>
          <cx:pt idx="1450">1617</cx:pt>
          <cx:pt idx="1451">1383</cx:pt>
          <cx:pt idx="1452">835</cx:pt>
          <cx:pt idx="1453">1189</cx:pt>
          <cx:pt idx="1454">1485</cx:pt>
          <cx:pt idx="1455">910</cx:pt>
          <cx:pt idx="1456">974</cx:pt>
          <cx:pt idx="1457">1189</cx:pt>
          <cx:pt idx="1458">992</cx:pt>
          <cx:pt idx="1459">992</cx:pt>
          <cx:pt idx="1460">1302</cx:pt>
          <cx:pt idx="1461">974</cx:pt>
          <cx:pt idx="1462">1139</cx:pt>
          <cx:pt idx="1463">1139</cx:pt>
          <cx:pt idx="1464">1218</cx:pt>
          <cx:pt idx="1465">779</cx:pt>
          <cx:pt idx="1466">1035</cx:pt>
          <cx:pt idx="1467">1035</cx:pt>
          <cx:pt idx="1468">1462</cx:pt>
          <cx:pt idx="1469">2033</cx:pt>
          <cx:pt idx="1470">539</cx:pt>
          <cx:pt idx="1471">1059</cx:pt>
          <cx:pt idx="1472">915</cx:pt>
          <cx:pt idx="1473">942</cx:pt>
          <cx:pt idx="1474">1704</cx:pt>
          <cx:pt idx="1475">1609</cx:pt>
          <cx:pt idx="1476">967</cx:pt>
          <cx:pt idx="1477">1359</cx:pt>
          <cx:pt idx="1478">1695</cx:pt>
          <cx:pt idx="1479">702</cx:pt>
          <cx:pt idx="1480">956</cx:pt>
          <cx:pt idx="1481">900</cx:pt>
          <cx:pt idx="1482">1168</cx:pt>
          <cx:pt idx="1483">1163</cx:pt>
          <cx:pt idx="1484">1163</cx:pt>
          <cx:pt idx="1485">710</cx:pt>
          <cx:pt idx="1486">1031</cx:pt>
          <cx:pt idx="1487">1031</cx:pt>
          <cx:pt idx="1488">1238</cx:pt>
          <cx:pt idx="1489">858</cx:pt>
          <cx:pt idx="1490">1024</cx:pt>
          <cx:pt idx="1491">858</cx:pt>
          <cx:pt idx="1492">1123</cx:pt>
          <cx:pt idx="1493">858</cx:pt>
          <cx:pt idx="1494">1272</cx:pt>
          <cx:pt idx="1495">1463</cx:pt>
          <cx:pt idx="1496">909</cx:pt>
          <cx:pt idx="1497">1408</cx:pt>
          <cx:pt idx="1498">676</cx:pt>
          <cx:pt idx="1499">915</cx:pt>
          <cx:pt idx="1500">1356</cx:pt>
          <cx:pt idx="1501">1961</cx:pt>
          <cx:pt idx="1502">1031</cx:pt>
          <cx:pt idx="1503">1204</cx:pt>
          <cx:pt idx="1504">978</cx:pt>
          <cx:pt idx="1505">1256</cx:pt>
          <cx:pt idx="1506">910</cx:pt>
          <cx:pt idx="1507">584</cx:pt>
          <cx:pt idx="1508">584</cx:pt>
          <cx:pt idx="1509">670</cx:pt>
          <cx:pt idx="1510">993</cx:pt>
          <cx:pt idx="1511">1134</cx:pt>
          <cx:pt idx="1512">1286</cx:pt>
          <cx:pt idx="1513">1462</cx:pt>
          <cx:pt idx="1514">878</cx:pt>
          <cx:pt idx="1515">1485</cx:pt>
          <cx:pt idx="1516">2441</cx:pt>
          <cx:pt idx="1517">668</cx:pt>
          <cx:pt idx="1518">1018</cx:pt>
          <cx:pt idx="1519">1302</cx:pt>
          <cx:pt idx="1520">1286</cx:pt>
          <cx:pt idx="1521">1126</cx:pt>
          <cx:pt idx="1522">1069</cx:pt>
          <cx:pt idx="1523">1399</cx:pt>
          <cx:pt idx="1524">674</cx:pt>
          <cx:pt idx="1525">2188</cx:pt>
          <cx:pt idx="1526">930</cx:pt>
          <cx:pt idx="1527">748</cx:pt>
          <cx:pt idx="1528">1143</cx:pt>
          <cx:pt idx="1529">710</cx:pt>
          <cx:pt idx="1530">956</cx:pt>
          <cx:pt idx="1531">1407</cx:pt>
          <cx:pt idx="1532">1057</cx:pt>
          <cx:pt idx="1533">1169</cx:pt>
          <cx:pt idx="1534">797</cx:pt>
          <cx:pt idx="1535">1105</cx:pt>
          <cx:pt idx="1536">854</cx:pt>
          <cx:pt idx="1537">1628</cx:pt>
          <cx:pt idx="1538">1628</cx:pt>
          <cx:pt idx="1539">1634</cx:pt>
          <cx:pt idx="1540">1800</cx:pt>
          <cx:pt idx="1541">693</cx:pt>
          <cx:pt idx="1542">2171</cx:pt>
          <cx:pt idx="1543">1143</cx:pt>
          <cx:pt idx="1544">988</cx:pt>
          <cx:pt idx="1545">988</cx:pt>
          <cx:pt idx="1546">1695</cx:pt>
          <cx:pt idx="1547">798</cx:pt>
          <cx:pt idx="1548">1168</cx:pt>
          <cx:pt idx="1549">1076</cx:pt>
          <cx:pt idx="1550">1383</cx:pt>
          <cx:pt idx="1551">715</cx:pt>
          <cx:pt idx="1552">869</cx:pt>
          <cx:pt idx="1553">895</cx:pt>
          <cx:pt idx="1554">1846</cx:pt>
          <cx:pt idx="1555">1284</cx:pt>
          <cx:pt idx="1556">1189</cx:pt>
          <cx:pt idx="1557">674</cx:pt>
          <cx:pt idx="1558">584</cx:pt>
          <cx:pt idx="1559">784</cx:pt>
          <cx:pt idx="1560">844</cx:pt>
          <cx:pt idx="1561">1799</cx:pt>
          <cx:pt idx="1562">1010</cx:pt>
          <cx:pt idx="1563">1462</cx:pt>
          <cx:pt idx="1564">956</cx:pt>
          <cx:pt idx="1565">710</cx:pt>
          <cx:pt idx="1566">1204</cx:pt>
          <cx:pt idx="1567">1302</cx:pt>
          <cx:pt idx="1568">835</cx:pt>
          <cx:pt idx="1569">1043</cx:pt>
          <cx:pt idx="1570">625</cx:pt>
          <cx:pt idx="1571">782</cx:pt>
          <cx:pt idx="1572">1105</cx:pt>
          <cx:pt idx="1573">735</cx:pt>
          <cx:pt idx="1574">1458</cx:pt>
          <cx:pt idx="1575">1269</cx:pt>
          <cx:pt idx="1576">1704</cx:pt>
          <cx:pt idx="1577">578</cx:pt>
          <cx:pt idx="1578">1262</cx:pt>
          <cx:pt idx="1579">1128</cx:pt>
          <cx:pt idx="1580">779</cx:pt>
          <cx:pt idx="1581">1134</cx:pt>
          <cx:pt idx="1582">2171</cx:pt>
          <cx:pt idx="1583">1462</cx:pt>
          <cx:pt idx="1584">930</cx:pt>
          <cx:pt idx="1585">752</cx:pt>
          <cx:pt idx="1586">993</cx:pt>
          <cx:pt idx="1587">1018</cx:pt>
          <cx:pt idx="1588">579</cx:pt>
          <cx:pt idx="1589">923</cx:pt>
          <cx:pt idx="1590">1139</cx:pt>
          <cx:pt idx="1591">676</cx:pt>
          <cx:pt idx="1592">1076</cx:pt>
          <cx:pt idx="1593">989</cx:pt>
          <cx:pt idx="1594">1200</cx:pt>
          <cx:pt idx="1595">915</cx:pt>
          <cx:pt idx="1596">482</cx:pt>
          <cx:pt idx="1597">2188</cx:pt>
          <cx:pt idx="1598">2071</cx:pt>
          <cx:pt idx="1599">900</cx:pt>
          <cx:pt idx="1600">900</cx:pt>
          <cx:pt idx="1601">1628</cx:pt>
          <cx:pt idx="1602">1168</cx:pt>
          <cx:pt idx="1603">1037</cx:pt>
          <cx:pt idx="1604">1037</cx:pt>
          <cx:pt idx="1605">1037</cx:pt>
          <cx:pt idx="1606">1037</cx:pt>
          <cx:pt idx="1607">1659</cx:pt>
          <cx:pt idx="1608">1659</cx:pt>
          <cx:pt idx="1609">2171</cx:pt>
          <cx:pt idx="1610">1054</cx:pt>
          <cx:pt idx="1611">597</cx:pt>
          <cx:pt idx="1612">844</cx:pt>
          <cx:pt idx="1613">1462</cx:pt>
          <cx:pt idx="1614">1024</cx:pt>
          <cx:pt idx="1615">863</cx:pt>
          <cx:pt idx="1616">1068</cx:pt>
          <cx:pt idx="1617">787</cx:pt>
          <cx:pt idx="1618">482</cx:pt>
          <cx:pt idx="1619">1262</cx:pt>
          <cx:pt idx="1620">1010</cx:pt>
          <cx:pt idx="1621">1010</cx:pt>
          <cx:pt idx="1622">1408</cx:pt>
          <cx:pt idx="1623">726</cx:pt>
          <cx:pt idx="1624">992</cx:pt>
          <cx:pt idx="1625">863</cx:pt>
          <cx:pt idx="1626">863</cx:pt>
          <cx:pt idx="1627">993</cx:pt>
          <cx:pt idx="1628">1659</cx:pt>
          <cx:pt idx="1629">1189</cx:pt>
          <cx:pt idx="1630">2125</cx:pt>
          <cx:pt idx="1631">2441</cx:pt>
          <cx:pt idx="1632">915</cx:pt>
          <cx:pt idx="1633">858</cx:pt>
          <cx:pt idx="1634">1302</cx:pt>
          <cx:pt idx="1635">1302</cx:pt>
          <cx:pt idx="1636">1302</cx:pt>
          <cx:pt idx="1637">779</cx:pt>
          <cx:pt idx="1638">1704</cx:pt>
          <cx:pt idx="1639">1269</cx:pt>
          <cx:pt idx="1640">1704</cx:pt>
          <cx:pt idx="1641">1704</cx:pt>
          <cx:pt idx="1642">1567</cx:pt>
          <cx:pt idx="1643">1208</cx:pt>
          <cx:pt idx="1644">2099</cx:pt>
          <cx:pt idx="1645">1291</cx:pt>
          <cx:pt idx="1646">1314</cx:pt>
          <cx:pt idx="1647">1291</cx:pt>
          <cx:pt idx="1648">658</cx:pt>
          <cx:pt idx="1649">811</cx:pt>
          <cx:pt idx="1650">811</cx:pt>
          <cx:pt idx="1651">669</cx:pt>
          <cx:pt idx="1652">817</cx:pt>
          <cx:pt idx="1653">900</cx:pt>
          <cx:pt idx="1654">639</cx:pt>
          <cx:pt idx="1655">1272</cx:pt>
          <cx:pt idx="1656">1063</cx:pt>
          <cx:pt idx="1657">1407</cx:pt>
          <cx:pt idx="1658">1057</cx:pt>
          <cx:pt idx="1659">966</cx:pt>
          <cx:pt idx="1660">1105</cx:pt>
          <cx:pt idx="1661">1399</cx:pt>
          <cx:pt idx="1662">1207</cx:pt>
          <cx:pt idx="1663">1207</cx:pt>
          <cx:pt idx="1664">1207</cx:pt>
          <cx:pt idx="1665">1361</cx:pt>
          <cx:pt idx="1666">897</cx:pt>
          <cx:pt idx="1667">693</cx:pt>
          <cx:pt idx="1668">1659</cx:pt>
          <cx:pt idx="1669">643</cx:pt>
          <cx:pt idx="1670">1287</cx:pt>
          <cx:pt idx="1671">676</cx:pt>
          <cx:pt idx="1672">1035</cx:pt>
          <cx:pt idx="1673">1190</cx:pt>
          <cx:pt idx="1674">1143</cx:pt>
          <cx:pt idx="1675">993</cx:pt>
          <cx:pt idx="1676">1005</cx:pt>
          <cx:pt idx="1677">1969</cx:pt>
          <cx:pt idx="1678">966</cx:pt>
          <cx:pt idx="1679">1076</cx:pt>
          <cx:pt idx="1680">1578</cx:pt>
          <cx:pt idx="1681">1578</cx:pt>
          <cx:pt idx="1682">616</cx:pt>
          <cx:pt idx="1683">896</cx:pt>
          <cx:pt idx="1684">922</cx:pt>
          <cx:pt idx="1685">1251</cx:pt>
          <cx:pt idx="1686">795</cx:pt>
          <cx:pt idx="1687">1214</cx:pt>
          <cx:pt idx="1688">1495</cx:pt>
          <cx:pt idx="1689">896</cx:pt>
          <cx:pt idx="1690">1645</cx:pt>
          <cx:pt idx="1691">674</cx:pt>
          <cx:pt idx="1692">818</cx:pt>
          <cx:pt idx="1693">1208</cx:pt>
          <cx:pt idx="1694">794</cx:pt>
          <cx:pt idx="1695">1251</cx:pt>
          <cx:pt idx="1696">1458</cx:pt>
          <cx:pt idx="1697">1458</cx:pt>
          <cx:pt idx="1698">882</cx:pt>
          <cx:pt idx="1699">829</cx:pt>
          <cx:pt idx="1700">1851</cx:pt>
          <cx:pt idx="1701">1515</cx:pt>
          <cx:pt idx="1702">1139</cx:pt>
          <cx:pt idx="1703">1314</cx:pt>
          <cx:pt idx="1704">844</cx:pt>
          <cx:pt idx="1705">1059</cx:pt>
          <cx:pt idx="1706">700</cx:pt>
          <cx:pt idx="1707">948</cx:pt>
          <cx:pt idx="1708">1134</cx:pt>
          <cx:pt idx="1709">2171</cx:pt>
          <cx:pt idx="1710">1317</cx:pt>
          <cx:pt idx="1711">923</cx:pt>
          <cx:pt idx="1712">798</cx:pt>
          <cx:pt idx="1713">993</cx:pt>
          <cx:pt idx="1714">993</cx:pt>
          <cx:pt idx="1715">779</cx:pt>
          <cx:pt idx="1716">1491</cx:pt>
          <cx:pt idx="1717">899</cx:pt>
          <cx:pt idx="1718">662</cx:pt>
          <cx:pt idx="1719">603</cx:pt>
          <cx:pt idx="1720">989</cx:pt>
          <cx:pt idx="1721">639</cx:pt>
          <cx:pt idx="1722">941</cx:pt>
          <cx:pt idx="1723">782</cx:pt>
          <cx:pt idx="1724">648</cx:pt>
          <cx:pt idx="1725">2799</cx:pt>
          <cx:pt idx="1726">608</cx:pt>
          <cx:pt idx="1727">584</cx:pt>
          <cx:pt idx="1728">787</cx:pt>
          <cx:pt idx="1729">1058</cx:pt>
          <cx:pt idx="1730">2071</cx:pt>
          <cx:pt idx="1731">1949</cx:pt>
          <cx:pt idx="1732">1695</cx:pt>
          <cx:pt idx="1733">900</cx:pt>
          <cx:pt idx="1734">1345</cx:pt>
          <cx:pt idx="1735">1628</cx:pt>
          <cx:pt idx="1736">1436</cx:pt>
          <cx:pt idx="1737">1436</cx:pt>
          <cx:pt idx="1738">2171</cx:pt>
          <cx:pt idx="1739">2171</cx:pt>
          <cx:pt idx="1740">671</cx:pt>
          <cx:pt idx="1741">1164</cx:pt>
          <cx:pt idx="1742">1164</cx:pt>
          <cx:pt idx="1743">603</cx:pt>
          <cx:pt idx="1744">858</cx:pt>
          <cx:pt idx="1745">633</cx:pt>
          <cx:pt idx="1746">768</cx:pt>
          <cx:pt idx="1747">1262</cx:pt>
          <cx:pt idx="1748">1205</cx:pt>
          <cx:pt idx="1749">608</cx:pt>
          <cx:pt idx="1750">1016</cx:pt>
          <cx:pt idx="1751">1961</cx:pt>
          <cx:pt idx="1752">712</cx:pt>
          <cx:pt idx="1753">1010</cx:pt>
          <cx:pt idx="1754">794</cx:pt>
          <cx:pt idx="1755">956</cx:pt>
          <cx:pt idx="1756">1010</cx:pt>
          <cx:pt idx="1757">897</cx:pt>
          <cx:pt idx="1758">1205</cx:pt>
          <cx:pt idx="1759">882</cx:pt>
          <cx:pt idx="1760">1462</cx:pt>
          <cx:pt idx="1761">1462</cx:pt>
          <cx:pt idx="1762">1236</cx:pt>
          <cx:pt idx="1763">842</cx:pt>
          <cx:pt idx="1764">2441</cx:pt>
          <cx:pt idx="1765">1238</cx:pt>
          <cx:pt idx="1766">869</cx:pt>
          <cx:pt idx="1767">1302</cx:pt>
          <cx:pt idx="1768">1018</cx:pt>
          <cx:pt idx="1769">818</cx:pt>
          <cx:pt idx="1770">1704</cx:pt>
          <cx:pt idx="1771">1205</cx:pt>
          <cx:pt idx="1772">1408</cx:pt>
          <cx:pt idx="1773">1042</cx:pt>
          <cx:pt idx="1774">921</cx:pt>
          <cx:pt idx="1775">1163</cx:pt>
          <cx:pt idx="1776">1208</cx:pt>
          <cx:pt idx="1777">1208</cx:pt>
          <cx:pt idx="1778">1492</cx:pt>
          <cx:pt idx="1779">722</cx:pt>
          <cx:pt idx="1780">836</cx:pt>
          <cx:pt idx="1781">836</cx:pt>
          <cx:pt idx="1782">516</cx:pt>
          <cx:pt idx="1783">2071</cx:pt>
          <cx:pt idx="1784">624</cx:pt>
          <cx:pt idx="1785">2196</cx:pt>
          <cx:pt idx="1786">1143</cx:pt>
          <cx:pt idx="1787">818</cx:pt>
          <cx:pt idx="1788">579</cx:pt>
          <cx:pt idx="1789">677</cx:pt>
          <cx:pt idx="1790">1462</cx:pt>
          <cx:pt idx="1791">1048</cx:pt>
          <cx:pt idx="1792">978</cx:pt>
          <cx:pt idx="1793">818</cx:pt>
          <cx:pt idx="1794">1035</cx:pt>
          <cx:pt idx="1795">918</cx:pt>
          <cx:pt idx="1796">1463</cx:pt>
          <cx:pt idx="1797">1463</cx:pt>
          <cx:pt idx="1798">591</cx:pt>
          <cx:pt idx="1799">1057</cx:pt>
          <cx:pt idx="1800">895</cx:pt>
          <cx:pt idx="1801">818</cx:pt>
          <cx:pt idx="1802">883</cx:pt>
          <cx:pt idx="1803">844</cx:pt>
          <cx:pt idx="1804">658</cx:pt>
          <cx:pt idx="1805">966</cx:pt>
          <cx:pt idx="1806">1111</cx:pt>
          <cx:pt idx="1807">766</cx:pt>
          <cx:pt idx="1808">766</cx:pt>
          <cx:pt idx="1809">791</cx:pt>
          <cx:pt idx="1810">1659</cx:pt>
          <cx:pt idx="1811">1286</cx:pt>
          <cx:pt idx="1812">1314</cx:pt>
          <cx:pt idx="1813">1271</cx:pt>
          <cx:pt idx="1814">989</cx:pt>
          <cx:pt idx="1815">1399</cx:pt>
          <cx:pt idx="1816">1207</cx:pt>
          <cx:pt idx="1817">1474</cx:pt>
          <cx:pt idx="1818">1800</cx:pt>
          <cx:pt idx="1819">1800</cx:pt>
          <cx:pt idx="1820">1170</cx:pt>
          <cx:pt idx="1821">949</cx:pt>
          <cx:pt idx="1822">624</cx:pt>
          <cx:pt idx="1823">1659</cx:pt>
          <cx:pt idx="1824">2171</cx:pt>
          <cx:pt idx="1825">1659</cx:pt>
          <cx:pt idx="1826">1503</cx:pt>
          <cx:pt idx="1827">891</cx:pt>
          <cx:pt idx="1828">658</cx:pt>
          <cx:pt idx="1829">1283</cx:pt>
          <cx:pt idx="1830">1120</cx:pt>
          <cx:pt idx="1831">974</cx:pt>
          <cx:pt idx="1832">951</cx:pt>
          <cx:pt idx="1833">1068</cx:pt>
          <cx:pt idx="1834">1237</cx:pt>
          <cx:pt idx="1835">1237</cx:pt>
          <cx:pt idx="1836">1035</cx:pt>
          <cx:pt idx="1837">1005</cx:pt>
          <cx:pt idx="1838">1177</cx:pt>
          <cx:pt idx="1839">995</cx:pt>
          <cx:pt idx="1840">1286</cx:pt>
          <cx:pt idx="1841">836</cx:pt>
          <cx:pt idx="1842">1256</cx:pt>
          <cx:pt idx="1843">1143</cx:pt>
          <cx:pt idx="1844">1291</cx:pt>
          <cx:pt idx="1845">1757</cx:pt>
          <cx:pt idx="1846">1005</cx:pt>
          <cx:pt idx="1847">1645</cx:pt>
          <cx:pt idx="1848">1462</cx:pt>
          <cx:pt idx="1849">788</cx:pt>
          <cx:pt idx="1850">1628</cx:pt>
          <cx:pt idx="1851">584</cx:pt>
          <cx:pt idx="1852">1473</cx:pt>
          <cx:pt idx="1853">1383</cx:pt>
          <cx:pt idx="1854">1383</cx:pt>
          <cx:pt idx="1855">1068</cx:pt>
          <cx:pt idx="1856">900</cx:pt>
          <cx:pt idx="1857">1120</cx:pt>
          <cx:pt idx="1858">1120</cx:pt>
          <cx:pt idx="1859">677</cx:pt>
          <cx:pt idx="1860">1057</cx:pt>
          <cx:pt idx="1861">1495</cx:pt>
          <cx:pt idx="1862">1097</cx:pt>
          <cx:pt idx="1863">896</cx:pt>
          <cx:pt idx="1864">1462</cx:pt>
          <cx:pt idx="1865">1462</cx:pt>
          <cx:pt idx="1866">921</cx:pt>
          <cx:pt idx="1867">892</cx:pt>
          <cx:pt idx="1868">931</cx:pt>
          <cx:pt idx="1869">632</cx:pt>
          <cx:pt idx="1870">2441</cx:pt>
          <cx:pt idx="1871">1617</cx:pt>
          <cx:pt idx="1872">1383</cx:pt>
          <cx:pt idx="1873">1462</cx:pt>
          <cx:pt idx="1874">992</cx:pt>
          <cx:pt idx="1875">956</cx:pt>
          <cx:pt idx="1876">956</cx:pt>
          <cx:pt idx="1877">877</cx:pt>
          <cx:pt idx="1878">1497</cx:pt>
          <cx:pt idx="1879">1497</cx:pt>
          <cx:pt idx="1880">726</cx:pt>
          <cx:pt idx="1881">882</cx:pt>
          <cx:pt idx="1882">1458</cx:pt>
          <cx:pt idx="1883">1515</cx:pt>
          <cx:pt idx="1884">1471</cx:pt>
          <cx:pt idx="1885">1471</cx:pt>
          <cx:pt idx="1886">1139</cx:pt>
          <cx:pt idx="1887">1359</cx:pt>
          <cx:pt idx="1888">1314</cx:pt>
          <cx:pt idx="1889">1164</cx:pt>
          <cx:pt idx="1890">1471</cx:pt>
          <cx:pt idx="1891">974</cx:pt>
          <cx:pt idx="1892">1138</cx:pt>
          <cx:pt idx="1893">930</cx:pt>
          <cx:pt idx="1894">1004</cx:pt>
          <cx:pt idx="1895">903</cx:pt>
          <cx:pt idx="1896">804</cx:pt>
          <cx:pt idx="1897">1059</cx:pt>
          <cx:pt idx="1898">1059</cx:pt>
          <cx:pt idx="1899">961</cx:pt>
          <cx:pt idx="1900">915</cx:pt>
          <cx:pt idx="1901">915</cx:pt>
          <cx:pt idx="1902">616</cx:pt>
          <cx:pt idx="1903">1428</cx:pt>
          <cx:pt idx="1904">1016</cx:pt>
          <cx:pt idx="1905">662</cx:pt>
          <cx:pt idx="1906">882</cx:pt>
          <cx:pt idx="1907">487</cx:pt>
          <cx:pt idx="1908">722</cx:pt>
          <cx:pt idx="1909">989</cx:pt>
          <cx:pt idx="1910">814</cx:pt>
          <cx:pt idx="1911">1019</cx:pt>
          <cx:pt idx="1912">846</cx:pt>
          <cx:pt idx="1913">539</cx:pt>
          <cx:pt idx="1914">2196</cx:pt>
          <cx:pt idx="1915">1279</cx:pt>
          <cx:pt idx="1916">1250</cx:pt>
          <cx:pt idx="1917">1695</cx:pt>
          <cx:pt idx="1918">900</cx:pt>
          <cx:pt idx="1919">956</cx:pt>
          <cx:pt idx="1920">1170</cx:pt>
          <cx:pt idx="1921">1345</cx:pt>
          <cx:pt idx="1922">1628</cx:pt>
          <cx:pt idx="1923">1436</cx:pt>
          <cx:pt idx="1924">1436</cx:pt>
          <cx:pt idx="1925">1651</cx:pt>
          <cx:pt idx="1926">804</cx:pt>
          <cx:pt idx="1927">1157</cx:pt>
          <cx:pt idx="1928">625</cx:pt>
          <cx:pt idx="1929">706</cx:pt>
          <cx:pt idx="1930">844</cx:pt>
          <cx:pt idx="1931">1164</cx:pt>
          <cx:pt idx="1932">2441</cx:pt>
          <cx:pt idx="1933">910</cx:pt>
          <cx:pt idx="1934">693</cx:pt>
          <cx:pt idx="1935">693</cx:pt>
          <cx:pt idx="1936">925</cx:pt>
          <cx:pt idx="1937">693</cx:pt>
          <cx:pt idx="1938">842</cx:pt>
          <cx:pt idx="1939">1024</cx:pt>
          <cx:pt idx="1940">818</cx:pt>
          <cx:pt idx="1941">1291</cx:pt>
          <cx:pt idx="1942">900</cx:pt>
          <cx:pt idx="1943">1407</cx:pt>
          <cx:pt idx="1944">831</cx:pt>
          <cx:pt idx="1945">515</cx:pt>
          <cx:pt idx="1946">1408</cx:pt>
          <cx:pt idx="1947">1205</cx:pt>
          <cx:pt idx="1948">915</cx:pt>
          <cx:pt idx="1949">1256</cx:pt>
          <cx:pt idx="1950">714</cx:pt>
          <cx:pt idx="1951">908</cx:pt>
          <cx:pt idx="1952">1362</cx:pt>
          <cx:pt idx="1953">1491</cx:pt>
          <cx:pt idx="1954">836</cx:pt>
          <cx:pt idx="1955">745</cx:pt>
          <cx:pt idx="1956">1060</cx:pt>
          <cx:pt idx="1957">888</cx:pt>
          <cx:pt idx="1958">863</cx:pt>
          <cx:pt idx="1959">903</cx:pt>
          <cx:pt idx="1960">2157</cx:pt>
          <cx:pt idx="1961">1659</cx:pt>
          <cx:pt idx="1962">2171</cx:pt>
          <cx:pt idx="1963">955</cx:pt>
          <cx:pt idx="1964">629</cx:pt>
          <cx:pt idx="1965">1069</cx:pt>
          <cx:pt idx="1966">658</cx:pt>
          <cx:pt idx="1967">896</cx:pt>
          <cx:pt idx="1968">690</cx:pt>
          <cx:pt idx="1969">2444</cx:pt>
          <cx:pt idx="1970">2441</cx:pt>
          <cx:pt idx="1971">878</cx:pt>
          <cx:pt idx="1972">829</cx:pt>
          <cx:pt idx="1973">836</cx:pt>
          <cx:pt idx="1974">1302</cx:pt>
          <cx:pt idx="1975">804</cx:pt>
          <cx:pt idx="1976">649</cx:pt>
          <cx:pt idx="1977">804</cx:pt>
          <cx:pt idx="1978">683</cx:pt>
          <cx:pt idx="1979">1035</cx:pt>
          <cx:pt idx="1980">1035</cx:pt>
          <cx:pt idx="1981">1035</cx:pt>
          <cx:pt idx="1982">896</cx:pt>
          <cx:pt idx="1983">948</cx:pt>
          <cx:pt idx="1984">466</cx:pt>
          <cx:pt idx="1985">624</cx:pt>
          <cx:pt idx="1986">830</cx:pt>
          <cx:pt idx="1987">1269</cx:pt>
          <cx:pt idx="1988">844</cx:pt>
          <cx:pt idx="1989">630</cx:pt>
          <cx:pt idx="1990">823</cx:pt>
          <cx:pt idx="1991">649</cx:pt>
          <cx:pt idx="1992">1408</cx:pt>
          <cx:pt idx="1993">896</cx:pt>
          <cx:pt idx="1994">1097</cx:pt>
          <cx:pt idx="1995">1069</cx:pt>
          <cx:pt idx="1996">900</cx:pt>
          <cx:pt idx="1997">511</cx:pt>
          <cx:pt idx="1998">533</cx:pt>
          <cx:pt idx="1999">498</cx:pt>
          <cx:pt idx="2000">1436</cx:pt>
          <cx:pt idx="2001">1208</cx:pt>
          <cx:pt idx="2002">1492</cx:pt>
          <cx:pt idx="2003">668</cx:pt>
          <cx:pt idx="2004">668</cx:pt>
          <cx:pt idx="2005">700</cx:pt>
          <cx:pt idx="2006">780</cx:pt>
          <cx:pt idx="2007">865</cx:pt>
          <cx:pt idx="2008">625</cx:pt>
          <cx:pt idx="2009">625</cx:pt>
          <cx:pt idx="2010">894</cx:pt>
          <cx:pt idx="2011">616</cx:pt>
          <cx:pt idx="2012">588</cx:pt>
          <cx:pt idx="2013">752</cx:pt>
          <cx:pt idx="2014">1695</cx:pt>
          <cx:pt idx="2015">1250</cx:pt>
          <cx:pt idx="2016">668</cx:pt>
          <cx:pt idx="2017">618</cx:pt>
          <cx:pt idx="2018">470</cx:pt>
          <cx:pt idx="2019">748</cx:pt>
          <cx:pt idx="2020">1279</cx:pt>
          <cx:pt idx="2021">1865</cx:pt>
          <cx:pt idx="2022">1143</cx:pt>
          <cx:pt idx="2023">1178</cx:pt>
          <cx:pt idx="2024">896</cx:pt>
          <cx:pt idx="2025">481</cx:pt>
          <cx:pt idx="2026">481</cx:pt>
          <cx:pt idx="2027">908</cx:pt>
          <cx:pt idx="2028">978</cx:pt>
          <cx:pt idx="2029">1634</cx:pt>
          <cx:pt idx="2030">778</cx:pt>
          <cx:pt idx="2031">1104</cx:pt>
          <cx:pt idx="2032">1069</cx:pt>
          <cx:pt idx="2033">1189</cx:pt>
          <cx:pt idx="2034">1065</cx:pt>
          <cx:pt idx="2035">1447</cx:pt>
          <cx:pt idx="2036">896</cx:pt>
          <cx:pt idx="2037">942</cx:pt>
          <cx:pt idx="2038">896</cx:pt>
          <cx:pt idx="2039">579</cx:pt>
          <cx:pt idx="2040">817</cx:pt>
          <cx:pt idx="2041">603</cx:pt>
          <cx:pt idx="2042">1407</cx:pt>
          <cx:pt idx="2043">583</cx:pt>
          <cx:pt idx="2044">900</cx:pt>
          <cx:pt idx="2045">1086</cx:pt>
          <cx:pt idx="2046">1086</cx:pt>
          <cx:pt idx="2047">966</cx:pt>
          <cx:pt idx="2048">890</cx:pt>
          <cx:pt idx="2049">1064</cx:pt>
          <cx:pt idx="2050">710</cx:pt>
          <cx:pt idx="2051">1164</cx:pt>
          <cx:pt idx="2052">1361</cx:pt>
          <cx:pt idx="2053">614</cx:pt>
          <cx:pt idx="2054">614</cx:pt>
          <cx:pt idx="2055">604</cx:pt>
          <cx:pt idx="2056">827</cx:pt>
          <cx:pt idx="2057">549</cx:pt>
          <cx:pt idx="2058">870</cx:pt>
          <cx:pt idx="2059">1283</cx:pt>
          <cx:pt idx="2060">2171</cx:pt>
          <cx:pt idx="2061">1659</cx:pt>
          <cx:pt idx="2062">1154</cx:pt>
          <cx:pt idx="2063">1515</cx:pt>
          <cx:pt idx="2064">1207</cx:pt>
          <cx:pt idx="2065">671</cx:pt>
          <cx:pt idx="2066">1525</cx:pt>
          <cx:pt idx="2067">485</cx:pt>
          <cx:pt idx="2068">610</cx:pt>
          <cx:pt idx="2069">1628</cx:pt>
          <cx:pt idx="2070">1164</cx:pt>
          <cx:pt idx="2071">693</cx:pt>
          <cx:pt idx="2072">847</cx:pt>
          <cx:pt idx="2073">1515</cx:pt>
          <cx:pt idx="2074">956</cx:pt>
          <cx:pt idx="2075">831</cx:pt>
          <cx:pt idx="2076">2171</cx:pt>
          <cx:pt idx="2077">1908</cx:pt>
          <cx:pt idx="2078">2171</cx:pt>
          <cx:pt idx="2079">1503</cx:pt>
          <cx:pt idx="2080">1237</cx:pt>
          <cx:pt idx="2081">818</cx:pt>
          <cx:pt idx="2082">883</cx:pt>
          <cx:pt idx="2083">706</cx:pt>
          <cx:pt idx="2084">974</cx:pt>
          <cx:pt idx="2085">974</cx:pt>
          <cx:pt idx="2086">706</cx:pt>
          <cx:pt idx="2087">616</cx:pt>
          <cx:pt idx="2088">1077</cx:pt>
          <cx:pt idx="2089">616</cx:pt>
          <cx:pt idx="2090">827</cx:pt>
          <cx:pt idx="2091">827</cx:pt>
          <cx:pt idx="2092">827</cx:pt>
          <cx:pt idx="2093">1860</cx:pt>
          <cx:pt idx="2094">1578</cx:pt>
          <cx:pt idx="2095">781</cx:pt>
          <cx:pt idx="2096">783</cx:pt>
          <cx:pt idx="2097">1024</cx:pt>
          <cx:pt idx="2098">1178</cx:pt>
          <cx:pt idx="2099">1287</cx:pt>
          <cx:pt idx="2100">1035</cx:pt>
          <cx:pt idx="2101">587</cx:pt>
          <cx:pt idx="2102">1005</cx:pt>
          <cx:pt idx="2103">840</cx:pt>
          <cx:pt idx="2104">934</cx:pt>
          <cx:pt idx="2105">482</cx:pt>
          <cx:pt idx="2106">482</cx:pt>
          <cx:pt idx="2107">1473</cx:pt>
          <cx:pt idx="2108">1298</cx:pt>
          <cx:pt idx="2109">2118</cx:pt>
          <cx:pt idx="2110">966</cx:pt>
          <cx:pt idx="2111">908</cx:pt>
          <cx:pt idx="2112">877</cx:pt>
          <cx:pt idx="2113">978</cx:pt>
          <cx:pt idx="2114">877</cx:pt>
          <cx:pt idx="2115">1120</cx:pt>
          <cx:pt idx="2116">668</cx:pt>
          <cx:pt idx="2117">668</cx:pt>
          <cx:pt idx="2118">1083</cx:pt>
          <cx:pt idx="2119">1083</cx:pt>
          <cx:pt idx="2120">1681</cx:pt>
          <cx:pt idx="2121">933</cx:pt>
          <cx:pt idx="2122">933</cx:pt>
          <cx:pt idx="2123">646</cx:pt>
          <cx:pt idx="2124">1292</cx:pt>
          <cx:pt idx="2125">1961</cx:pt>
          <cx:pt idx="2126">785</cx:pt>
          <cx:pt idx="2127">785</cx:pt>
          <cx:pt idx="2128">1059</cx:pt>
          <cx:pt idx="2129">1059</cx:pt>
          <cx:pt idx="2130">1059</cx:pt>
          <cx:pt idx="2131">1969</cx:pt>
          <cx:pt idx="2132">1163</cx:pt>
          <cx:pt idx="2133">1436</cx:pt>
          <cx:pt idx="2134">1200</cx:pt>
          <cx:pt idx="2135">1076</cx:pt>
          <cx:pt idx="2136">1578</cx:pt>
          <cx:pt idx="2137">1860</cx:pt>
          <cx:pt idx="2138">608</cx:pt>
          <cx:pt idx="2139">599</cx:pt>
          <cx:pt idx="2140">599</cx:pt>
          <cx:pt idx="2141">922</cx:pt>
          <cx:pt idx="2142">1057</cx:pt>
          <cx:pt idx="2143">818</cx:pt>
          <cx:pt idx="2144">823</cx:pt>
          <cx:pt idx="2145">649</cx:pt>
          <cx:pt idx="2146">1719</cx:pt>
          <cx:pt idx="2147">605</cx:pt>
          <cx:pt idx="2148">1057</cx:pt>
          <cx:pt idx="2149">610</cx:pt>
          <cx:pt idx="2150">1048</cx:pt>
          <cx:pt idx="2151">1462</cx:pt>
          <cx:pt idx="2152">663</cx:pt>
          <cx:pt idx="2153">848</cx:pt>
          <cx:pt idx="2154">869</cx:pt>
          <cx:pt idx="2155">755</cx:pt>
          <cx:pt idx="2156">605</cx:pt>
          <cx:pt idx="2157">788</cx:pt>
          <cx:pt idx="2158">788</cx:pt>
          <cx:pt idx="2159">627</cx:pt>
          <cx:pt idx="2160">806</cx:pt>
          <cx:pt idx="2161">491</cx:pt>
          <cx:pt idx="2162">956</cx:pt>
          <cx:pt idx="2163">1010</cx:pt>
          <cx:pt idx="2164">482</cx:pt>
          <cx:pt idx="2165">592</cx:pt>
          <cx:pt idx="2166">1189</cx:pt>
          <cx:pt idx="2167">1462</cx:pt>
          <cx:pt idx="2168">956</cx:pt>
          <cx:pt idx="2169">1036</cx:pt>
          <cx:pt idx="2170">1036</cx:pt>
          <cx:pt idx="2171">827</cx:pt>
          <cx:pt idx="2172">706</cx:pt>
          <cx:pt idx="2173">823</cx:pt>
          <cx:pt idx="2174">823</cx:pt>
          <cx:pt idx="2175">877</cx:pt>
          <cx:pt idx="2176">610</cx:pt>
          <cx:pt idx="2177">599</cx:pt>
          <cx:pt idx="2178">783</cx:pt>
          <cx:pt idx="2179">1054</cx:pt>
          <cx:pt idx="2180">1054</cx:pt>
          <cx:pt idx="2181">616</cx:pt>
          <cx:pt idx="2182">744</cx:pt>
          <cx:pt idx="2183">586</cx:pt>
          <cx:pt idx="2184">478</cx:pt>
          <cx:pt idx="2185">606</cx:pt>
          <cx:pt idx="2186">1458</cx:pt>
          <cx:pt idx="2187">2411</cx:pt>
          <cx:pt idx="2188">2411</cx:pt>
          <cx:pt idx="2189">2108</cx:pt>
          <cx:pt idx="2190">501</cx:pt>
          <cx:pt idx="2191">501</cx:pt>
          <cx:pt idx="2192">1252</cx:pt>
          <cx:pt idx="2193">879</cx:pt>
          <cx:pt idx="2194">844</cx:pt>
          <cx:pt idx="2195">1359</cx:pt>
          <cx:pt idx="2196">1139</cx:pt>
          <cx:pt idx="2197">923</cx:pt>
          <cx:pt idx="2198">1164</cx:pt>
          <cx:pt idx="2199">1458</cx:pt>
          <cx:pt idx="2200">1458</cx:pt>
          <cx:pt idx="2201">1164</cx:pt>
          <cx:pt idx="2202">630</cx:pt>
          <cx:pt idx="2203">506</cx:pt>
          <cx:pt idx="2204">498</cx:pt>
          <cx:pt idx="2205">748</cx:pt>
          <cx:pt idx="2206">1471</cx:pt>
          <cx:pt idx="2207">1471</cx:pt>
          <cx:pt idx="2208">804</cx:pt>
          <cx:pt idx="2209">923</cx:pt>
          <cx:pt idx="2210">1105</cx:pt>
          <cx:pt idx="2211">915</cx:pt>
          <cx:pt idx="2212">501</cx:pt>
          <cx:pt idx="2213">605</cx:pt>
          <cx:pt idx="2214">915</cx:pt>
          <cx:pt idx="2215">869</cx:pt>
          <cx:pt idx="2216">1014</cx:pt>
          <cx:pt idx="2217">1259</cx:pt>
          <cx:pt idx="2218">2123</cx:pt>
          <cx:pt idx="2219">604</cx:pt>
          <cx:pt idx="2220">778</cx:pt>
          <cx:pt idx="2221">1042</cx:pt>
          <cx:pt idx="2222">854</cx:pt>
          <cx:pt idx="2223">955</cx:pt>
          <cx:pt idx="2224">781</cx:pt>
          <cx:pt idx="2225">1303</cx:pt>
          <cx:pt idx="2226">541</cx:pt>
          <cx:pt idx="2227">804</cx:pt>
          <cx:pt idx="2228">1157</cx:pt>
          <cx:pt idx="2229">1036</cx:pt>
          <cx:pt idx="2230">1757</cx:pt>
          <cx:pt idx="2231">506</cx:pt>
          <cx:pt idx="2232">630</cx:pt>
          <cx:pt idx="2233">807</cx:pt>
          <cx:pt idx="2234">1114</cx:pt>
          <cx:pt idx="2235">1114</cx:pt>
          <cx:pt idx="2236">1653</cx:pt>
          <cx:pt idx="2237">1362</cx:pt>
          <cx:pt idx="2238">445</cx:pt>
          <cx:pt idx="2239">915</cx:pt>
          <cx:pt idx="2240">1082</cx:pt>
          <cx:pt idx="2241">1491</cx:pt>
          <cx:pt idx="2242">707</cx:pt>
          <cx:pt idx="2243">807</cx:pt>
          <cx:pt idx="2244">673</cx:pt>
          <cx:pt idx="2245">673</cx:pt>
          <cx:pt idx="2246">902</cx:pt>
          <cx:pt idx="2247">755</cx:pt>
          <cx:pt idx="2248">1269</cx:pt>
          <cx:pt idx="2249">1704</cx:pt>
          <cx:pt idx="2250">1428</cx:pt>
          <cx:pt idx="2251">1428</cx:pt>
          <cx:pt idx="2252">778</cx:pt>
          <cx:pt idx="2253">605</cx:pt>
          <cx:pt idx="2254">778</cx:pt>
          <cx:pt idx="2255">797</cx:pt>
          <cx:pt idx="2256">672</cx:pt>
          <cx:pt idx="2257">686</cx:pt>
          <cx:pt idx="2258">1018</cx:pt>
          <cx:pt idx="2259">923</cx:pt>
          <cx:pt idx="2260">683</cx:pt>
          <cx:pt idx="2261">910</cx:pt>
          <cx:pt idx="2262">625</cx:pt>
          <cx:pt idx="2263">739</cx:pt>
          <cx:pt idx="2264">752</cx:pt>
          <cx:pt idx="2265">630</cx:pt>
          <cx:pt idx="2266">831</cx:pt>
          <cx:pt idx="2267">443</cx:pt>
          <cx:pt idx="2268">599</cx:pt>
          <cx:pt idx="2269">658</cx:pt>
          <cx:pt idx="2270">1154</cx:pt>
          <cx:pt idx="2271">1492</cx:pt>
          <cx:pt idx="2272">616</cx:pt>
          <cx:pt idx="2273">787</cx:pt>
          <cx:pt idx="2274">587</cx:pt>
          <cx:pt idx="2275">783</cx:pt>
          <cx:pt idx="2276">877</cx:pt>
          <cx:pt idx="2277">485</cx:pt>
          <cx:pt idx="2278">818</cx:pt>
          <cx:pt idx="2279">587</cx:pt>
          <cx:pt idx="2280">842</cx:pt>
          <cx:pt idx="2281">606</cx:pt>
          <cx:pt idx="2282">863</cx:pt>
          <cx:pt idx="2283">1250</cx:pt>
          <cx:pt idx="2284">671</cx:pt>
          <cx:pt idx="2285">1628</cx:pt>
          <cx:pt idx="2286">2116</cx:pt>
          <cx:pt idx="2287">899</cx:pt>
          <cx:pt idx="2288">1436</cx:pt>
          <cx:pt idx="2289">1651</cx:pt>
          <cx:pt idx="2290">1198</cx:pt>
          <cx:pt idx="2291">900</cx:pt>
          <cx:pt idx="2292">1525</cx:pt>
          <cx:pt idx="2293">622</cx:pt>
          <cx:pt idx="2294">1157</cx:pt>
          <cx:pt idx="2295">1157</cx:pt>
          <cx:pt idx="2296">823</cx:pt>
          <cx:pt idx="2297">506</cx:pt>
          <cx:pt idx="2298">901</cx:pt>
          <cx:pt idx="2299">710</cx:pt>
          <cx:pt idx="2300">1462</cx:pt>
          <cx:pt idx="2301">1491</cx:pt>
          <cx:pt idx="2302">827</cx:pt>
          <cx:pt idx="2303">1077</cx:pt>
          <cx:pt idx="2304">1262</cx:pt>
          <cx:pt idx="2305">1123</cx:pt>
          <cx:pt idx="2306">693</cx:pt>
          <cx:pt idx="2307">693</cx:pt>
          <cx:pt idx="2308">506</cx:pt>
          <cx:pt idx="2309">599</cx:pt>
          <cx:pt idx="2310">761</cx:pt>
          <cx:pt idx="2311">1056</cx:pt>
          <cx:pt idx="2312">1056</cx:pt>
          <cx:pt idx="2313">558</cx:pt>
          <cx:pt idx="2314">703</cx:pt>
          <cx:pt idx="2315">761</cx:pt>
          <cx:pt idx="2316">1515</cx:pt>
          <cx:pt idx="2317">616</cx:pt>
          <cx:pt idx="2318">1491</cx:pt>
          <cx:pt idx="2319">1123</cx:pt>
          <cx:pt idx="2320">1262</cx:pt>
          <cx:pt idx="2321">773</cx:pt>
          <cx:pt idx="2322">590</cx:pt>
          <cx:pt idx="2323">910</cx:pt>
          <cx:pt idx="2324">752</cx:pt>
          <cx:pt idx="2325">1010</cx:pt>
          <cx:pt idx="2326">1205</cx:pt>
          <cx:pt idx="2327">915</cx:pt>
          <cx:pt idx="2328">966</cx:pt>
          <cx:pt idx="2329">1170</cx:pt>
          <cx:pt idx="2330">1961</cx:pt>
          <cx:pt idx="2331">1961</cx:pt>
          <cx:pt idx="2332">811</cx:pt>
          <cx:pt idx="2333">657</cx:pt>
          <cx:pt idx="2334">1047</cx:pt>
          <cx:pt idx="2335">897</cx:pt>
          <cx:pt idx="2336">649</cx:pt>
          <cx:pt idx="2337">1157</cx:pt>
          <cx:pt idx="2338">1019</cx:pt>
          <cx:pt idx="2339">523</cx:pt>
          <cx:pt idx="2340">1135</cx:pt>
          <cx:pt idx="2341">1120</cx:pt>
          <cx:pt idx="2342">922</cx:pt>
          <cx:pt idx="2343">693</cx:pt>
          <cx:pt idx="2344">863</cx:pt>
          <cx:pt idx="2345">863</cx:pt>
          <cx:pt idx="2346">1757</cx:pt>
          <cx:pt idx="2347">1908</cx:pt>
          <cx:pt idx="2348">1021</cx:pt>
          <cx:pt idx="2349">2171</cx:pt>
          <cx:pt idx="2350">658</cx:pt>
          <cx:pt idx="2351">443</cx:pt>
          <cx:pt idx="2352">1126</cx:pt>
          <cx:pt idx="2353">831</cx:pt>
          <cx:pt idx="2354">1491</cx:pt>
          <cx:pt idx="2355">710</cx:pt>
          <cx:pt idx="2356">983</cx:pt>
          <cx:pt idx="2357">739</cx:pt>
          <cx:pt idx="2358">1097</cx:pt>
          <cx:pt idx="2359">1097</cx:pt>
          <cx:pt idx="2360">690</cx:pt>
          <cx:pt idx="2361">556</cx:pt>
          <cx:pt idx="2362">3400</cx:pt>
          <cx:pt idx="2363">1485</cx:pt>
          <cx:pt idx="2364">663</cx:pt>
          <cx:pt idx="2365">1069</cx:pt>
          <cx:pt idx="2366">443</cx:pt>
          <cx:pt idx="2367">956</cx:pt>
          <cx:pt idx="2368">1073</cx:pt>
          <cx:pt idx="2369">877</cx:pt>
          <cx:pt idx="2370">936</cx:pt>
          <cx:pt idx="2371">915</cx:pt>
          <cx:pt idx="2372">1104</cx:pt>
          <cx:pt idx="2373">858</cx:pt>
          <cx:pt idx="2374">466</cx:pt>
          <cx:pt idx="2375">710</cx:pt>
          <cx:pt idx="2376">672</cx:pt>
          <cx:pt idx="2377">844</cx:pt>
          <cx:pt idx="2378">672</cx:pt>
          <cx:pt idx="2379">923</cx:pt>
          <cx:pt idx="2380">673</cx:pt>
          <cx:pt idx="2381">947</cx:pt>
          <cx:pt idx="2382">807</cx:pt>
          <cx:pt idx="2383">1090</cx:pt>
          <cx:pt idx="2384">1090</cx:pt>
          <cx:pt idx="2385">948</cx:pt>
          <cx:pt idx="2386">610</cx:pt>
          <cx:pt idx="2387">616</cx:pt>
          <cx:pt idx="2388">961</cx:pt>
          <cx:pt idx="2389">724</cx:pt>
          <cx:pt idx="2390">556</cx:pt>
          <cx:pt idx="2391">847</cx:pt>
          <cx:pt idx="2392">1275</cx:pt>
          <cx:pt idx="2393">1275</cx:pt>
          <cx:pt idx="2394">1704</cx:pt>
          <cx:pt idx="2395">2215</cx:pt>
          <cx:pt idx="2396">1016</cx:pt>
          <cx:pt idx="2397">823</cx:pt>
          <cx:pt idx="2398">658</cx:pt>
          <cx:pt idx="2399">1126</cx:pt>
          <cx:pt idx="2400">1082</cx:pt>
          <cx:pt idx="2401">649</cx:pt>
          <cx:pt idx="2402">890</cx:pt>
          <cx:pt idx="2403">604</cx:pt>
          <cx:pt idx="2404">1097</cx:pt>
          <cx:pt idx="2405">849</cx:pt>
          <cx:pt idx="2406">561</cx:pt>
          <cx:pt idx="2407">1015</cx:pt>
          <cx:pt idx="2408">827</cx:pt>
          <cx:pt idx="2409">854</cx:pt>
          <cx:pt idx="2410">1077</cx:pt>
          <cx:pt idx="2411">883</cx:pt>
          <cx:pt idx="2412">806</cx:pt>
          <cx:pt idx="2413">806</cx:pt>
          <cx:pt idx="2414">682</cx:pt>
          <cx:pt idx="2415">683</cx:pt>
          <cx:pt idx="2416">1252</cx:pt>
          <cx:pt idx="2417">921</cx:pt>
          <cx:pt idx="2418">848</cx:pt>
          <cx:pt idx="2419">849</cx:pt>
          <cx:pt idx="2420">593</cx:pt>
          <cx:pt idx="2421">779</cx:pt>
          <cx:pt idx="2422">1035</cx:pt>
          <cx:pt idx="2423">844</cx:pt>
          <cx:pt idx="2424">780</cx:pt>
          <cx:pt idx="2425">615</cx:pt>
          <cx:pt idx="2426">896</cx:pt>
          <cx:pt idx="2427">724</cx:pt>
          <cx:pt idx="2428">566</cx:pt>
          <cx:pt idx="2429">778</cx:pt>
          <cx:pt idx="2430">481</cx:pt>
          <cx:pt idx="2431">606</cx:pt>
          <cx:pt idx="2432">847</cx:pt>
          <cx:pt idx="2433">752</cx:pt>
          <cx:pt idx="2434">1126</cx:pt>
          <cx:pt idx="2435">1317</cx:pt>
          <cx:pt idx="2436">783</cx:pt>
          <cx:pt idx="2437">780</cx:pt>
          <cx:pt idx="2438">780</cx:pt>
          <cx:pt idx="2439">894</cx:pt>
          <cx:pt idx="2440">894</cx:pt>
          <cx:pt idx="2441">961</cx:pt>
          <cx:pt idx="2442">637</cx:pt>
          <cx:pt idx="2443">599</cx:pt>
          <cx:pt idx="2444">1137</cx:pt>
          <cx:pt idx="2445">852</cx:pt>
          <cx:pt idx="2446">606</cx:pt>
          <cx:pt idx="2447">662</cx:pt>
          <cx:pt idx="2448">1164</cx:pt>
          <cx:pt idx="2449">1164</cx:pt>
          <cx:pt idx="2450">700</cx:pt>
          <cx:pt idx="2451">671</cx:pt>
          <cx:pt idx="2452">697</cx:pt>
          <cx:pt idx="2453">791</cx:pt>
          <cx:pt idx="2454">624</cx:pt>
          <cx:pt idx="2455">923</cx:pt>
          <cx:pt idx="2456">971</cx:pt>
          <cx:pt idx="2457">844</cx:pt>
          <cx:pt idx="2458">1284</cx:pt>
          <cx:pt idx="2459">1323</cx:pt>
          <cx:pt idx="2460">889</cx:pt>
          <cx:pt idx="2461">1551</cx:pt>
          <cx:pt idx="2462">1695</cx:pt>
          <cx:pt idx="2463">1252</cx:pt>
          <cx:pt idx="2464">783</cx:pt>
          <cx:pt idx="2465">560</cx:pt>
          <cx:pt idx="2466">560</cx:pt>
          <cx:pt idx="2467">583</cx:pt>
          <cx:pt idx="2468">791</cx:pt>
          <cx:pt idx="2469">790</cx:pt>
          <cx:pt idx="2470">909</cx:pt>
          <cx:pt idx="2471">790</cx:pt>
          <cx:pt idx="2472">748</cx:pt>
          <cx:pt idx="2473">748</cx:pt>
          <cx:pt idx="2474">625</cx:pt>
          <cx:pt idx="2475">807</cx:pt>
          <cx:pt idx="2476">1256</cx:pt>
          <cx:pt idx="2477">780</cx:pt>
          <cx:pt idx="2478">1447</cx:pt>
          <cx:pt idx="2479">849</cx:pt>
          <cx:pt idx="2480">1865</cx:pt>
          <cx:pt idx="2481">823</cx:pt>
          <cx:pt idx="2482">630</cx:pt>
          <cx:pt idx="2483">748</cx:pt>
          <cx:pt idx="2484">664</cx:pt>
          <cx:pt idx="2485">664</cx:pt>
          <cx:pt idx="2486">935</cx:pt>
          <cx:pt idx="2487">673</cx:pt>
          <cx:pt idx="2488">673</cx:pt>
          <cx:pt idx="2489">900</cx:pt>
          <cx:pt idx="2490">757</cx:pt>
          <cx:pt idx="2491">1029</cx:pt>
          <cx:pt idx="2492">1157</cx:pt>
          <cx:pt idx="2493">896</cx:pt>
          <cx:pt idx="2494">847</cx:pt>
          <cx:pt idx="2495">597</cx:pt>
          <cx:pt idx="2496">833</cx:pt>
          <cx:pt idx="2497">663</cx:pt>
          <cx:pt idx="2498">914</cx:pt>
          <cx:pt idx="2499">908</cx:pt>
          <cx:pt idx="2500">893</cx:pt>
          <cx:pt idx="2501">948</cx:pt>
          <cx:pt idx="2502">1035</cx:pt>
          <cx:pt idx="2503">802</cx:pt>
          <cx:pt idx="2504">958</cx:pt>
          <cx:pt idx="2505">978</cx:pt>
          <cx:pt idx="2506">590</cx:pt>
          <cx:pt idx="2507">989</cx:pt>
          <cx:pt idx="2508">783</cx:pt>
          <cx:pt idx="2509">710</cx:pt>
          <cx:pt idx="2510">668</cx:pt>
          <cx:pt idx="2511">894</cx:pt>
          <cx:pt idx="2512">872</cx:pt>
          <cx:pt idx="2513">1097</cx:pt>
          <cx:pt idx="2514">1104</cx:pt>
          <cx:pt idx="2515">1274</cx:pt>
          <cx:pt idx="2516">780</cx:pt>
          <cx:pt idx="2517">724</cx:pt>
          <cx:pt idx="2518">724</cx:pt>
          <cx:pt idx="2519">1069</cx:pt>
          <cx:pt idx="2520">1204</cx:pt>
          <cx:pt idx="2521">1447</cx:pt>
          <cx:pt idx="2522">1637</cx:pt>
          <cx:pt idx="2523">915</cx:pt>
          <cx:pt idx="2524">548</cx:pt>
          <cx:pt idx="2525">724</cx:pt>
          <cx:pt idx="2526">941</cx:pt>
          <cx:pt idx="2527">780</cx:pt>
          <cx:pt idx="2528">615</cx:pt>
          <cx:pt idx="2529">778</cx:pt>
          <cx:pt idx="2530">806</cx:pt>
          <cx:pt idx="2531">896</cx:pt>
          <cx:pt idx="2532">778</cx:pt>
          <cx:pt idx="2533">778</cx:pt>
          <cx:pt idx="2534">844</cx:pt>
          <cx:pt idx="2535">658</cx:pt>
          <cx:pt idx="2536">1126</cx:pt>
          <cx:pt idx="2537">615</cx:pt>
          <cx:pt idx="2538">555</cx:pt>
          <cx:pt idx="2539">815</cx:pt>
          <cx:pt idx="2540">1184</cx:pt>
          <cx:pt idx="2541">1042</cx:pt>
          <cx:pt idx="2542">797</cx:pt>
          <cx:pt idx="2543">599</cx:pt>
          <cx:pt idx="2544">542</cx:pt>
          <cx:pt idx="2545">806</cx:pt>
          <cx:pt idx="2546">534</cx:pt>
          <cx:pt idx="2547">1340</cx:pt>
          <cx:pt idx="2548">804</cx:pt>
          <cx:pt idx="2549">844</cx:pt>
          <cx:pt idx="2550">658</cx:pt>
          <cx:pt idx="2551">752</cx:pt>
          <cx:pt idx="2552">1126</cx:pt>
          <cx:pt idx="2553">966</cx:pt>
          <cx:pt idx="2554">966</cx:pt>
          <cx:pt idx="2555">780</cx:pt>
          <cx:pt idx="2556">622</cx:pt>
          <cx:pt idx="2557">849</cx:pt>
          <cx:pt idx="2558">783</cx:pt>
          <cx:pt idx="2559">829</cx:pt>
          <cx:pt idx="2560">791</cx:pt>
          <cx:pt idx="2561">615</cx:pt>
          <cx:pt idx="2562">1362</cx:pt>
          <cx:pt idx="2563">1361</cx:pt>
          <cx:pt idx="2564">1447</cx:pt>
          <cx:pt idx="2565">833</cx:pt>
          <cx:pt idx="2566">1204</cx:pt>
          <cx:pt idx="2567">703</cx:pt>
          <cx:pt idx="2568">703</cx:pt>
          <cx:pt idx="2569">766</cx:pt>
          <cx:pt idx="2570">789</cx:pt>
          <cx:pt idx="2571">836</cx:pt>
          <cx:pt idx="2572">1252</cx:pt>
          <cx:pt idx="2573">1097</cx:pt>
          <cx:pt idx="2574">870</cx:pt>
          <cx:pt idx="2575">698</cx:pt>
          <cx:pt idx="2576">1659</cx:pt>
          <cx:pt idx="2577">923</cx:pt>
          <cx:pt idx="2578">860</cx:pt>
          <cx:pt idx="2579">860</cx:pt>
          <cx:pt idx="2580">1659</cx:pt>
          <cx:pt idx="2581">1286</cx:pt>
          <cx:pt idx="2582">944</cx:pt>
          <cx:pt idx="2583">1609</cx:pt>
          <cx:pt idx="2584">782</cx:pt>
          <cx:pt idx="2585">1246</cx:pt>
          <cx:pt idx="2586">1282</cx:pt>
          <cx:pt idx="2587">854</cx:pt>
          <cx:pt idx="2588">1317</cx:pt>
          <cx:pt idx="2589">894</cx:pt>
          <cx:pt idx="2590">854</cx:pt>
          <cx:pt idx="2591">1178</cx:pt>
          <cx:pt idx="2592">610</cx:pt>
          <cx:pt idx="2593">1983</cx:pt>
          <cx:pt idx="2594">980</cx:pt>
          <cx:pt idx="2595">977</cx:pt>
          <cx:pt idx="2596">542</cx:pt>
          <cx:pt idx="2597">1106</cx:pt>
          <cx:pt idx="2598">531</cx:pt>
          <cx:pt idx="2599">1097</cx:pt>
          <cx:pt idx="2600">556</cx:pt>
          <cx:pt idx="2601">1503</cx:pt>
          <cx:pt idx="2602">787</cx:pt>
          <cx:pt idx="2603">974</cx:pt>
          <cx:pt idx="2604">974</cx:pt>
          <cx:pt idx="2605">1138</cx:pt>
          <cx:pt idx="2606">915</cx:pt>
          <cx:pt idx="2607">863</cx:pt>
          <cx:pt idx="2608">1053</cx:pt>
          <cx:pt idx="2609">1860</cx:pt>
          <cx:pt idx="2610">980</cx:pt>
          <cx:pt idx="2611">980</cx:pt>
          <cx:pt idx="2612">956</cx:pt>
          <cx:pt idx="2613">847</cx:pt>
          <cx:pt idx="2614">606</cx:pt>
          <cx:pt idx="2615">710</cx:pt>
          <cx:pt idx="2616">1287</cx:pt>
          <cx:pt idx="2617">1024</cx:pt>
          <cx:pt idx="2618">1024</cx:pt>
          <cx:pt idx="2619">658</cx:pt>
          <cx:pt idx="2620">844</cx:pt>
          <cx:pt idx="2621">683</cx:pt>
          <cx:pt idx="2622">900</cx:pt>
          <cx:pt idx="2623">961</cx:pt>
          <cx:pt idx="2624">842</cx:pt>
          <cx:pt idx="2625">615</cx:pt>
          <cx:pt idx="2626">896</cx:pt>
          <cx:pt idx="2627">556</cx:pt>
          <cx:pt idx="2628">617</cx:pt>
          <cx:pt idx="2629">935</cx:pt>
          <cx:pt idx="2630">1315</cx:pt>
          <cx:pt idx="2631">780</cx:pt>
          <cx:pt idx="2632">849</cx:pt>
          <cx:pt idx="2633">599</cx:pt>
          <cx:pt idx="2634">599</cx:pt>
          <cx:pt idx="2635">1473</cx:pt>
          <cx:pt idx="2636">880</cx:pt>
          <cx:pt idx="2637">610</cx:pt>
          <cx:pt idx="2638">708</cx:pt>
          <cx:pt idx="2639">1256</cx:pt>
          <cx:pt idx="2640">878</cx:pt>
          <cx:pt idx="2641">966</cx:pt>
          <cx:pt idx="2642">896</cx:pt>
          <cx:pt idx="2643">896</cx:pt>
          <cx:pt idx="2644">896</cx:pt>
          <cx:pt idx="2645">1028</cx:pt>
          <cx:pt idx="2646">755</cx:pt>
          <cx:pt idx="2647">844</cx:pt>
          <cx:pt idx="2648">661</cx:pt>
          <cx:pt idx="2649">783</cx:pt>
          <cx:pt idx="2650">797</cx:pt>
          <cx:pt idx="2651">700</cx:pt>
          <cx:pt idx="2652">1047</cx:pt>
          <cx:pt idx="2653">1189</cx:pt>
          <cx:pt idx="2654">1799</cx:pt>
          <cx:pt idx="2655">599</cx:pt>
          <cx:pt idx="2656">783</cx:pt>
          <cx:pt idx="2657">785</cx:pt>
          <cx:pt idx="2658">1073</cx:pt>
          <cx:pt idx="2659">896</cx:pt>
          <cx:pt idx="2660">1436</cx:pt>
          <cx:pt idx="2661">1163</cx:pt>
          <cx:pt idx="2662">792</cx:pt>
          <cx:pt idx="2663">1473</cx:pt>
          <cx:pt idx="2664">556</cx:pt>
          <cx:pt idx="2665">724</cx:pt>
          <cx:pt idx="2666">974</cx:pt>
          <cx:pt idx="2667">1026</cx:pt>
          <cx:pt idx="2668">710</cx:pt>
          <cx:pt idx="2669">1257</cx:pt>
          <cx:pt idx="2670">470</cx:pt>
          <cx:pt idx="2671">755</cx:pt>
          <cx:pt idx="2672">715</cx:pt>
          <cx:pt idx="2673">922</cx:pt>
          <cx:pt idx="2674">781</cx:pt>
          <cx:pt idx="2675">980</cx:pt>
          <cx:pt idx="2676">615</cx:pt>
          <cx:pt idx="2677">1495</cx:pt>
          <cx:pt idx="2678">1057</cx:pt>
          <cx:pt idx="2679">1495</cx:pt>
          <cx:pt idx="2680">939</cx:pt>
          <cx:pt idx="2681">630</cx:pt>
          <cx:pt idx="2682">658</cx:pt>
          <cx:pt idx="2683">1040</cx:pt>
          <cx:pt idx="2684">615</cx:pt>
          <cx:pt idx="2685">897</cx:pt>
          <cx:pt idx="2686">897</cx:pt>
          <cx:pt idx="2687">829</cx:pt>
          <cx:pt idx="2688">625</cx:pt>
          <cx:pt idx="2689">1057</cx:pt>
          <cx:pt idx="2690">910</cx:pt>
          <cx:pt idx="2691">683</cx:pt>
          <cx:pt idx="2692">908</cx:pt>
          <cx:pt idx="2693">570</cx:pt>
          <cx:pt idx="2694">752</cx:pt>
          <cx:pt idx="2695">1126</cx:pt>
          <cx:pt idx="2696">1645</cx:pt>
          <cx:pt idx="2697">466</cx:pt>
          <cx:pt idx="2698">958</cx:pt>
          <cx:pt idx="2699">663</cx:pt>
          <cx:pt idx="2700">914</cx:pt>
          <cx:pt idx="2701">445</cx:pt>
          <cx:pt idx="2702">599</cx:pt>
          <cx:pt idx="2703">848</cx:pt>
          <cx:pt idx="2704">848</cx:pt>
          <cx:pt idx="2705">892</cx:pt>
          <cx:pt idx="2706">902</cx:pt>
          <cx:pt idx="2707">1148</cx:pt>
          <cx:pt idx="2708">980</cx:pt>
          <cx:pt idx="2709">949</cx:pt>
          <cx:pt idx="2710">804</cx:pt>
          <cx:pt idx="2711">1157</cx:pt>
          <cx:pt idx="2712">806</cx:pt>
          <cx:pt idx="2713">806</cx:pt>
          <cx:pt idx="2714">708</cx:pt>
          <cx:pt idx="2715">708</cx:pt>
          <cx:pt idx="2716">556</cx:pt>
          <cx:pt idx="2717">819</cx:pt>
          <cx:pt idx="2718">491</cx:pt>
          <cx:pt idx="2719">592</cx:pt>
          <cx:pt idx="2720">780</cx:pt>
          <cx:pt idx="2721">794</cx:pt>
          <cx:pt idx="2722">1010</cx:pt>
          <cx:pt idx="2723">599</cx:pt>
          <cx:pt idx="2724">900</cx:pt>
          <cx:pt idx="2725">1617</cx:pt>
          <cx:pt idx="2726">819</cx:pt>
          <cx:pt idx="2727">664</cx:pt>
          <cx:pt idx="2728">956</cx:pt>
          <cx:pt idx="2729">615</cx:pt>
          <cx:pt idx="2730">615</cx:pt>
          <cx:pt idx="2731">1446</cx:pt>
          <cx:pt idx="2732">1077</cx:pt>
          <cx:pt idx="2733">1283</cx:pt>
          <cx:pt idx="2734">710</cx:pt>
          <cx:pt idx="2735">808</cx:pt>
          <cx:pt idx="2736">844</cx:pt>
          <cx:pt idx="2737">1097</cx:pt>
          <cx:pt idx="2738">658</cx:pt>
          <cx:pt idx="2739">961</cx:pt>
          <cx:pt idx="2740">908</cx:pt>
          <cx:pt idx="2741">1094</cx:pt>
          <cx:pt idx="2742">610</cx:pt>
          <cx:pt idx="2743">1094</cx:pt>
          <cx:pt idx="2744">470</cx:pt>
          <cx:pt idx="2745">787</cx:pt>
          <cx:pt idx="2746">788</cx:pt>
          <cx:pt idx="2747">1054</cx:pt>
          <cx:pt idx="2748">1054</cx:pt>
          <cx:pt idx="2749">517</cx:pt>
          <cx:pt idx="2750">829</cx:pt>
          <cx:pt idx="2751">854</cx:pt>
          <cx:pt idx="2752">906</cx:pt>
          <cx:pt idx="2753">744</cx:pt>
          <cx:pt idx="2754">735</cx:pt>
          <cx:pt idx="2755">915</cx:pt>
          <cx:pt idx="2756">778</cx:pt>
          <cx:pt idx="2757">778</cx:pt>
          <cx:pt idx="2758">662</cx:pt>
          <cx:pt idx="2759">1137</cx:pt>
          <cx:pt idx="2760">882</cx:pt>
          <cx:pt idx="2761">883</cx:pt>
          <cx:pt idx="2762">804</cx:pt>
          <cx:pt idx="2763">1247</cx:pt>
          <cx:pt idx="2764">1247</cx:pt>
          <cx:pt idx="2765">923</cx:pt>
          <cx:pt idx="2766">1105</cx:pt>
          <cx:pt idx="2767">585</cx:pt>
          <cx:pt idx="2768">783</cx:pt>
          <cx:pt idx="2769">844</cx:pt>
          <cx:pt idx="2770">556</cx:pt>
          <cx:pt idx="2771">724</cx:pt>
          <cx:pt idx="2772">556</cx:pt>
          <cx:pt idx="2773">798</cx:pt>
          <cx:pt idx="2774">823</cx:pt>
          <cx:pt idx="2775">780</cx:pt>
          <cx:pt idx="2776">780</cx:pt>
          <cx:pt idx="2777">852</cx:pt>
          <cx:pt idx="2778">2411</cx:pt>
          <cx:pt idx="2779">1031</cx:pt>
          <cx:pt idx="2780">478</cx:pt>
          <cx:pt idx="2781">710</cx:pt>
          <cx:pt idx="2782">761</cx:pt>
          <cx:pt idx="2783">782</cx:pt>
          <cx:pt idx="2784">768</cx:pt>
          <cx:pt idx="2785">882</cx:pt>
          <cx:pt idx="2786">1457</cx:pt>
          <cx:pt idx="2787">923</cx:pt>
          <cx:pt idx="2788">844</cx:pt>
          <cx:pt idx="2789">900</cx:pt>
          <cx:pt idx="2790">780</cx:pt>
          <cx:pt idx="2791">726</cx:pt>
          <cx:pt idx="2792">1214</cx:pt>
          <cx:pt idx="2793">1097</cx:pt>
          <cx:pt idx="2794">760</cx:pt>
          <cx:pt idx="2795">1090</cx:pt>
          <cx:pt idx="2796">1042</cx:pt>
          <cx:pt idx="2797">823</cx:pt>
          <cx:pt idx="2798">780</cx:pt>
          <cx:pt idx="2799">630</cx:pt>
          <cx:pt idx="2800">498</cx:pt>
          <cx:pt idx="2801">823</cx:pt>
          <cx:pt idx="2802">615</cx:pt>
          <cx:pt idx="2803">738</cx:pt>
          <cx:pt idx="2804">827</cx:pt>
          <cx:pt idx="2805">1284</cx:pt>
          <cx:pt idx="2806">1082</cx:pt>
          <cx:pt idx="2807">829</cx:pt>
          <cx:pt idx="2808">695</cx:pt>
          <cx:pt idx="2809">1237</cx:pt>
          <cx:pt idx="2810">822</cx:pt>
          <cx:pt idx="2811">614</cx:pt>
          <cx:pt idx="2812">551</cx:pt>
          <cx:pt idx="2813">788</cx:pt>
          <cx:pt idx="2814">882</cx:pt>
          <cx:pt idx="2815">788</cx:pt>
          <cx:pt idx="2816">903</cx:pt>
          <cx:pt idx="2817">670</cx:pt>
          <cx:pt idx="2818">982</cx:pt>
          <cx:pt idx="2819">1127</cx:pt>
          <cx:pt idx="2820">718</cx:pt>
          <cx:pt idx="2821">746</cx:pt>
          <cx:pt idx="2822">1086</cx:pt>
          <cx:pt idx="2823">1086</cx:pt>
          <cx:pt idx="2824">854</cx:pt>
          <cx:pt idx="2825">649</cx:pt>
          <cx:pt idx="2826">804</cx:pt>
          <cx:pt idx="2827">854</cx:pt>
          <cx:pt idx="2828">823</cx:pt>
          <cx:pt idx="2829">844</cx:pt>
          <cx:pt idx="2830">783</cx:pt>
          <cx:pt idx="2831">780</cx:pt>
          <cx:pt idx="2832">915</cx:pt>
          <cx:pt idx="2833">616</cx:pt>
          <cx:pt idx="2834">1104</cx:pt>
          <cx:pt idx="2835">1251</cx:pt>
          <cx:pt idx="2836">591</cx:pt>
          <cx:pt idx="2837">1050</cx:pt>
          <cx:pt idx="2838">909</cx:pt>
          <cx:pt idx="2839">1653</cx:pt>
          <cx:pt idx="2840">1362</cx:pt>
          <cx:pt idx="2841">882</cx:pt>
          <cx:pt idx="2842">726</cx:pt>
          <cx:pt idx="2843">825</cx:pt>
          <cx:pt idx="2844">988</cx:pt>
          <cx:pt idx="2845">616</cx:pt>
          <cx:pt idx="2846">687</cx:pt>
          <cx:pt idx="2847">673</cx:pt>
          <cx:pt idx="2848">755</cx:pt>
          <cx:pt idx="2849">1704</cx:pt>
          <cx:pt idx="2850">778</cx:pt>
          <cx:pt idx="2851">778</cx:pt>
          <cx:pt idx="2852">1104</cx:pt>
          <cx:pt idx="2853">849</cx:pt>
          <cx:pt idx="2854">780</cx:pt>
          <cx:pt idx="2855">815</cx:pt>
          <cx:pt idx="2856">768</cx:pt>
          <cx:pt idx="2857">1252</cx:pt>
          <cx:pt idx="2858">883</cx:pt>
          <cx:pt idx="2859">1126</cx:pt>
          <cx:pt idx="2860">1097</cx:pt>
          <cx:pt idx="2861">1302</cx:pt>
          <cx:pt idx="2862">1018</cx:pt>
          <cx:pt idx="2863">685</cx:pt>
          <cx:pt idx="2864">591</cx:pt>
          <cx:pt idx="2865">833</cx:pt>
          <cx:pt idx="2866">1447</cx:pt>
          <cx:pt idx="2867">1204</cx:pt>
          <cx:pt idx="2868">900</cx:pt>
          <cx:pt idx="2869">797</cx:pt>
          <cx:pt idx="2870">915</cx:pt>
          <cx:pt idx="2871">829</cx:pt>
          <cx:pt idx="2872">954</cx:pt>
          <cx:pt idx="2873">695</cx:pt>
          <cx:pt idx="2874">1042</cx:pt>
          <cx:pt idx="2875">797</cx:pt>
          <cx:pt idx="2876">1014</cx:pt>
          <cx:pt idx="2877">566</cx:pt>
          <cx:pt idx="2878">688</cx:pt>
          <cx:pt idx="2879">623</cx:pt>
          <cx:pt idx="2880">1091</cx:pt>
          <cx:pt idx="2881">687</cx:pt>
          <cx:pt idx="2882">782</cx:pt>
          <cx:pt idx="2883">1042</cx:pt>
          <cx:pt idx="2884">849</cx:pt>
          <cx:pt idx="2885">554</cx:pt>
          <cx:pt idx="2886">923</cx:pt>
          <cx:pt idx="2887">908</cx:pt>
          <cx:pt idx="2888">1090</cx:pt>
          <cx:pt idx="2889">708</cx:pt>
          <cx:pt idx="2890">783</cx:pt>
          <cx:pt idx="2891">941</cx:pt>
          <cx:pt idx="2892">615</cx:pt>
          <cx:pt idx="2893">780</cx:pt>
          <cx:pt idx="2894">854</cx:pt>
          <cx:pt idx="2895">854</cx:pt>
          <cx:pt idx="2896">1014</cx:pt>
          <cx:pt idx="2897">687</cx:pt>
          <cx:pt idx="2898">1019</cx:pt>
          <cx:pt idx="2899">1019</cx:pt>
          <cx:pt idx="2900">767</cx:pt>
          <cx:pt idx="2901">1126</cx:pt>
          <cx:pt idx="2902">615</cx:pt>
          <cx:pt idx="2903">1077</cx:pt>
          <cx:pt idx="2904">615</cx:pt>
          <cx:pt idx="2905">792</cx:pt>
          <cx:pt idx="2906">787</cx:pt>
          <cx:pt idx="2907">1104</cx:pt>
          <cx:pt idx="2908">1018</cx:pt>
          <cx:pt idx="2909">1028</cx:pt>
          <cx:pt idx="2910">896</cx:pt>
          <cx:pt idx="2911">646</cx:pt>
          <cx:pt idx="2912">823</cx:pt>
          <cx:pt idx="2913">783</cx:pt>
          <cx:pt idx="2914">863</cx:pt>
          <cx:pt idx="2915">847</cx:pt>
          <cx:pt idx="2916">955</cx:pt>
          <cx:pt idx="2917">1031</cx:pt>
          <cx:pt idx="2918">900</cx:pt>
          <cx:pt idx="2919">900</cx:pt>
          <cx:pt idx="2920">710</cx:pt>
          <cx:pt idx="2921">1043</cx:pt>
          <cx:pt idx="2922">1345</cx:pt>
          <cx:pt idx="2923">1667</cx:pt>
          <cx:pt idx="2924">1515</cx:pt>
          <cx:pt idx="2925">882</cx:pt>
          <cx:pt idx="2926">1491</cx:pt>
          <cx:pt idx="2927">1436</cx:pt>
          <cx:pt idx="2928">587</cx:pt>
          <cx:pt idx="2929">673</cx:pt>
          <cx:pt idx="2930">992</cx:pt>
          <cx:pt idx="2931">445</cx:pt>
          <cx:pt idx="2932">724</cx:pt>
          <cx:pt idx="2933">1288</cx:pt>
          <cx:pt idx="2934">947</cx:pt>
          <cx:pt idx="2935">780</cx:pt>
          <cx:pt idx="2936">780</cx:pt>
          <cx:pt idx="2937">823</cx:pt>
          <cx:pt idx="2938">946</cx:pt>
          <cx:pt idx="2939">1205</cx:pt>
          <cx:pt idx="2940">2125</cx:pt>
          <cx:pt idx="2941">882</cx:pt>
          <cx:pt idx="2942">963</cx:pt>
          <cx:pt idx="2943">658</cx:pt>
          <cx:pt idx="2944">605</cx:pt>
          <cx:pt idx="2945">1283</cx:pt>
          <cx:pt idx="2946">625</cx:pt>
          <cx:pt idx="2947">1077</cx:pt>
          <cx:pt idx="2948">1138</cx:pt>
          <cx:pt idx="2949">1120</cx:pt>
          <cx:pt idx="2950">953</cx:pt>
          <cx:pt idx="2951">807</cx:pt>
          <cx:pt idx="2952">663</cx:pt>
          <cx:pt idx="2953">899</cx:pt>
          <cx:pt idx="2954">899</cx:pt>
          <cx:pt idx="2955">506</cx:pt>
          <cx:pt idx="2956">823</cx:pt>
          <cx:pt idx="2957">947</cx:pt>
          <cx:pt idx="2958">817</cx:pt>
          <cx:pt idx="2959">710</cx:pt>
          <cx:pt idx="2960">844</cx:pt>
          <cx:pt idx="2961">658</cx:pt>
          <cx:pt idx="2962">724</cx:pt>
          <cx:pt idx="2963">815</cx:pt>
          <cx:pt idx="2964">883</cx:pt>
          <cx:pt idx="2965">599</cx:pt>
          <cx:pt idx="2966">718</cx:pt>
          <cx:pt idx="2967">726</cx:pt>
          <cx:pt idx="2968">558</cx:pt>
          <cx:pt idx="2969">703</cx:pt>
          <cx:pt idx="2970">758</cx:pt>
          <cx:pt idx="2971">1090</cx:pt>
          <cx:pt idx="2972">955</cx:pt>
          <cx:pt idx="2973">955</cx:pt>
          <cx:pt idx="2974">847</cx:pt>
          <cx:pt idx="2975">847</cx:pt>
          <cx:pt idx="2976">896</cx:pt>
          <cx:pt idx="2977">780</cx:pt>
          <cx:pt idx="2978">726</cx:pt>
          <cx:pt idx="2979">854</cx:pt>
          <cx:pt idx="2980">955</cx:pt>
          <cx:pt idx="2981">915</cx:pt>
          <cx:pt idx="2982">876</cx:pt>
          <cx:pt idx="2983">807</cx:pt>
          <cx:pt idx="2984">1203</cx:pt>
          <cx:pt idx="2985">858</cx:pt>
          <cx:pt idx="2986">1123</cx:pt>
          <cx:pt idx="2987">1123</cx:pt>
          <cx:pt idx="2988">936</cx:pt>
          <cx:pt idx="2989">910</cx:pt>
          <cx:pt idx="2990">752</cx:pt>
          <cx:pt idx="2991">900</cx:pt>
          <cx:pt idx="2992">1126</cx:pt>
          <cx:pt idx="2993">1063</cx:pt>
          <cx:pt idx="2994">1063</cx:pt>
          <cx:pt idx="2995">878</cx:pt>
          <cx:pt idx="2996">900</cx:pt>
          <cx:pt idx="2997">1064</cx:pt>
          <cx:pt idx="2998">915</cx:pt>
          <cx:pt idx="2999">726</cx:pt>
          <cx:pt idx="3000">915</cx:pt>
          <cx:pt idx="3001">1654</cx:pt>
          <cx:pt idx="3002">966</cx:pt>
          <cx:pt idx="3003">1799</cx:pt>
          <cx:pt idx="3004">823</cx:pt>
          <cx:pt idx="3005">615</cx:pt>
          <cx:pt idx="3006">811</cx:pt>
          <cx:pt idx="3007">811</cx:pt>
          <cx:pt idx="3008">605</cx:pt>
          <cx:pt idx="3009">585</cx:pt>
          <cx:pt idx="3010">1157</cx:pt>
          <cx:pt idx="3011">1157</cx:pt>
          <cx:pt idx="3012">599</cx:pt>
          <cx:pt idx="3013">663</cx:pt>
          <cx:pt idx="3014">897</cx:pt>
          <cx:pt idx="3015">897</cx:pt>
          <cx:pt idx="3016">2074</cx:pt>
          <cx:pt idx="3017">896</cx:pt>
          <cx:pt idx="3018">878</cx:pt>
          <cx:pt idx="3019">1035</cx:pt>
          <cx:pt idx="3020">791</cx:pt>
          <cx:pt idx="3021">1042</cx:pt>
          <cx:pt idx="3022">1256</cx:pt>
          <cx:pt idx="3023">922</cx:pt>
          <cx:pt idx="3024">854</cx:pt>
          <cx:pt idx="3025">538</cx:pt>
          <cx:pt idx="3026">915</cx:pt>
          <cx:pt idx="3027">693</cx:pt>
          <cx:pt idx="3028">657</cx:pt>
          <cx:pt idx="3029">811</cx:pt>
          <cx:pt idx="3030">956</cx:pt>
          <cx:pt idx="3031">847</cx:pt>
          <cx:pt idx="3032">1035</cx:pt>
          <cx:pt idx="3033">1035</cx:pt>
          <cx:pt idx="3034">1279</cx:pt>
          <cx:pt idx="3035">1061</cx:pt>
          <cx:pt idx="3036">1410</cx:pt>
          <cx:pt idx="3037">670</cx:pt>
          <cx:pt idx="3038">686</cx:pt>
          <cx:pt idx="3039">1757</cx:pt>
          <cx:pt idx="3040">1757</cx:pt>
          <cx:pt idx="3041">1659</cx:pt>
          <cx:pt idx="3042">1659</cx:pt>
          <cx:pt idx="3043">635</cx:pt>
          <cx:pt idx="3044">1097</cx:pt>
          <cx:pt idx="3045">1090</cx:pt>
          <cx:pt idx="3046">925</cx:pt>
          <cx:pt idx="3047">1157</cx:pt>
          <cx:pt idx="3048">1515</cx:pt>
          <cx:pt idx="3049">1069</cx:pt>
          <cx:pt idx="3050">1189</cx:pt>
          <cx:pt idx="3051">1462</cx:pt>
          <cx:pt idx="3052">1189</cx:pt>
          <cx:pt idx="3053">791</cx:pt>
          <cx:pt idx="3054">883</cx:pt>
          <cx:pt idx="3055">1097</cx:pt>
          <cx:pt idx="3056">1252</cx:pt>
          <cx:pt idx="3057">878</cx:pt>
          <cx:pt idx="3058">710</cx:pt>
          <cx:pt idx="3059">710</cx:pt>
          <cx:pt idx="3060">599</cx:pt>
          <cx:pt idx="3061">852</cx:pt>
          <cx:pt idx="3062">1082</cx:pt>
          <cx:pt idx="3063">840</cx:pt>
          <cx:pt idx="3064">703</cx:pt>
          <cx:pt idx="3065">1014</cx:pt>
          <cx:pt idx="3066">968</cx:pt>
          <cx:pt idx="3067">900</cx:pt>
          <cx:pt idx="3068">673</cx:pt>
          <cx:pt idx="3069">1106</cx:pt>
          <cx:pt idx="3070">670</cx:pt>
          <cx:pt idx="3071">1069</cx:pt>
          <cx:pt idx="3072">849</cx:pt>
          <cx:pt idx="3073">726</cx:pt>
          <cx:pt idx="3074">823</cx:pt>
          <cx:pt idx="3075">823</cx:pt>
          <cx:pt idx="3076">854</cx:pt>
          <cx:pt idx="3077">556</cx:pt>
          <cx:pt idx="3078">806</cx:pt>
          <cx:pt idx="3079">726</cx:pt>
          <cx:pt idx="3080">780</cx:pt>
          <cx:pt idx="3081">892</cx:pt>
          <cx:pt idx="3082">843</cx:pt>
          <cx:pt idx="3083">843</cx:pt>
          <cx:pt idx="3084">1040</cx:pt>
          <cx:pt idx="3085">761</cx:pt>
          <cx:pt idx="3086">773</cx:pt>
          <cx:pt idx="3087">1048</cx:pt>
          <cx:pt idx="3088">739</cx:pt>
          <cx:pt idx="3089">1048</cx:pt>
          <cx:pt idx="3090">858</cx:pt>
          <cx:pt idx="3091">518</cx:pt>
          <cx:pt idx="3092">676</cx:pt>
          <cx:pt idx="3093">572</cx:pt>
          <cx:pt idx="3094">804</cx:pt>
          <cx:pt idx="3095">865</cx:pt>
          <cx:pt idx="3096">865</cx:pt>
          <cx:pt idx="3097">1018</cx:pt>
          <cx:pt idx="3098">1018</cx:pt>
          <cx:pt idx="3099">854</cx:pt>
          <cx:pt idx="3100">676</cx:pt>
          <cx:pt idx="3101">608</cx:pt>
          <cx:pt idx="3102">624</cx:pt>
          <cx:pt idx="3103">624</cx:pt>
          <cx:pt idx="3104">871</cx:pt>
          <cx:pt idx="3105">871</cx:pt>
          <cx:pt idx="3106">1628</cx:pt>
          <cx:pt idx="3107">676</cx:pt>
          <cx:pt idx="3108">524</cx:pt>
          <cx:pt idx="3109">548</cx:pt>
          <cx:pt idx="3110">724</cx:pt>
          <cx:pt idx="3111">1178</cx:pt>
          <cx:pt idx="3112">968</cx:pt>
          <cx:pt idx="3113">1075</cx:pt>
          <cx:pt idx="3114">672</cx:pt>
          <cx:pt idx="3115">930</cx:pt>
          <cx:pt idx="3116">778</cx:pt>
          <cx:pt idx="3117">757</cx:pt>
          <cx:pt idx="3118">847</cx:pt>
          <cx:pt idx="3119">776</cx:pt>
          <cx:pt idx="3120">677</cx:pt>
          <cx:pt idx="3121">865</cx:pt>
          <cx:pt idx="3122">458</cx:pt>
          <cx:pt idx="3123">624</cx:pt>
          <cx:pt idx="3124">830</cx:pt>
          <cx:pt idx="3125">830</cx:pt>
          <cx:pt idx="3126">830</cx:pt>
          <cx:pt idx="3127">930</cx:pt>
          <cx:pt idx="3128">1037</cx:pt>
          <cx:pt idx="3129">901</cx:pt>
          <cx:pt idx="3130">597</cx:pt>
          <cx:pt idx="3131">604</cx:pt>
          <cx:pt idx="3132">1171</cx:pt>
          <cx:pt idx="3133">901</cx:pt>
          <cx:pt idx="3134">561</cx:pt>
          <cx:pt idx="3135">561</cx:pt>
          <cx:pt idx="3136">542</cx:pt>
          <cx:pt idx="3137">757</cx:pt>
          <cx:pt idx="3138">979</cx:pt>
          <cx:pt idx="3139">1164</cx:pt>
          <cx:pt idx="3140">930</cx:pt>
          <cx:pt idx="3141">930</cx:pt>
          <cx:pt idx="3142">930</cx:pt>
          <cx:pt idx="3143">757</cx:pt>
          <cx:pt idx="3144">830</cx:pt>
          <cx:pt idx="3145">830</cx:pt>
          <cx:pt idx="3146">830</cx:pt>
          <cx:pt idx="3147">830</cx:pt>
          <cx:pt idx="3148">830</cx:pt>
          <cx:pt idx="3149">1075</cx:pt>
          <cx:pt idx="3150">883</cx:pt>
          <cx:pt idx="3151">726</cx:pt>
          <cx:pt idx="3152">778</cx:pt>
          <cx:pt idx="3153">566</cx:pt>
          <cx:pt idx="3154">726</cx:pt>
          <cx:pt idx="3155">780</cx:pt>
          <cx:pt idx="3156">1178</cx:pt>
          <cx:pt idx="3157">572</cx:pt>
          <cx:pt idx="3158">726</cx:pt>
          <cx:pt idx="3159">726</cx:pt>
          <cx:pt idx="3160">726</cx:pt>
          <cx:pt idx="3161">726</cx:pt>
          <cx:pt idx="3162">506</cx:pt>
          <cx:pt idx="3163">726</cx:pt>
          <cx:pt idx="3164">726</cx:pt>
          <cx:pt idx="3165">671</cx:pt>
          <cx:pt idx="3166">757</cx:pt>
          <cx:pt idx="3167">1178</cx:pt>
          <cx:pt idx="3168">1178</cx:pt>
          <cx:pt idx="3169">524</cx:pt>
          <cx:pt idx="3170">671</cx:pt>
          <cx:pt idx="3171">524</cx:pt>
          <cx:pt idx="3172">1043</cx:pt>
          <cx:pt idx="3173">1048</cx:pt>
          <cx:pt idx="3174">865</cx:pt>
          <cx:pt idx="3175">1097</cx:pt>
          <cx:pt idx="3176">668</cx:pt>
          <cx:pt idx="3177">738</cx:pt>
          <cx:pt idx="3178">738</cx:pt>
          <cx:pt idx="3179">738</cx:pt>
          <cx:pt idx="3180">738</cx:pt>
          <cx:pt idx="3181">738</cx:pt>
          <cx:pt idx="3182">573</cx:pt>
          <cx:pt idx="3183">1080</cx:pt>
          <cx:pt idx="3184">710</cx:pt>
          <cx:pt idx="3185">710</cx:pt>
          <cx:pt idx="3186">710</cx:pt>
          <cx:pt idx="3187">542</cx:pt>
          <cx:pt idx="3188">566</cx:pt>
          <cx:pt idx="3189">882</cx:pt>
          <cx:pt idx="3190">615</cx:pt>
          <cx:pt idx="3191">572</cx:pt>
          <cx:pt idx="3192">710</cx:pt>
          <cx:pt idx="3193">817</cx:pt>
          <cx:pt idx="3194">710</cx:pt>
          <cx:pt idx="3195">788</cx:pt>
          <cx:pt idx="3196">710</cx:pt>
          <cx:pt idx="3197">930</cx:pt>
          <cx:pt idx="3198">1075</cx:pt>
          <cx:pt idx="3199">930</cx:pt>
          <cx:pt idx="3200">930</cx:pt>
          <cx:pt idx="3201">672</cx:pt>
          <cx:pt idx="3202">896</cx:pt>
          <cx:pt idx="3203">776</cx:pt>
          <cx:pt idx="3204">443</cx:pt>
          <cx:pt idx="3205">524</cx:pt>
          <cx:pt idx="3206">556</cx:pt>
          <cx:pt idx="3207">1090</cx:pt>
          <cx:pt idx="3208">908</cx:pt>
          <cx:pt idx="3209">573</cx:pt>
          <cx:pt idx="3210">711</cx:pt>
          <cx:pt idx="3211">1174</cx:pt>
          <cx:pt idx="3212">970</cx:pt>
          <cx:pt idx="3213">757</cx:pt>
          <cx:pt idx="3214">572</cx:pt>
          <cx:pt idx="3215">923</cx:pt>
          <cx:pt idx="3216">818</cx:pt>
          <cx:pt idx="3217">818</cx:pt>
          <cx:pt idx="3218">968</cx:pt>
          <cx:pt idx="3219">930</cx:pt>
          <cx:pt idx="3220">930</cx:pt>
          <cx:pt idx="3221">710</cx:pt>
          <cx:pt idx="3222">542</cx:pt>
          <cx:pt idx="3223">740</cx:pt>
          <cx:pt idx="3224">738</cx:pt>
          <cx:pt idx="3225">753</cx:pt>
          <cx:pt idx="3226">566</cx:pt>
          <cx:pt idx="3227">896</cx:pt>
          <cx:pt idx="3228">944</cx:pt>
          <cx:pt idx="3229">726</cx:pt>
          <cx:pt idx="3230">847</cx:pt>
          <cx:pt idx="3231">847</cx:pt>
          <cx:pt idx="3232">757</cx:pt>
          <cx:pt idx="3233">757</cx:pt>
          <cx:pt idx="3234">778</cx:pt>
          <cx:pt idx="3235">625</cx:pt>
          <cx:pt idx="3236">865</cx:pt>
          <cx:pt idx="3237">1048</cx:pt>
          <cx:pt idx="3238">870</cx:pt>
          <cx:pt idx="3239">865</cx:pt>
          <cx:pt idx="3240">865</cx:pt>
          <cx:pt idx="3241">1048</cx:pt>
          <cx:pt idx="3242">968</cx:pt>
          <cx:pt idx="3243">1309</cx:pt>
          <cx:pt idx="3244">1132</cx:pt>
          <cx:pt idx="3245">995</cx:pt>
          <cx:pt idx="3246">671</cx:pt>
          <cx:pt idx="3247">724</cx:pt>
          <cx:pt idx="3248">671</cx:pt>
          <cx:pt idx="3249">524</cx:pt>
          <cx:pt idx="3250">443</cx:pt>
          <cx:pt idx="3251">977</cx:pt>
          <cx:pt idx="3252">622</cx:pt>
          <cx:pt idx="3253">830</cx:pt>
          <cx:pt idx="3254">624</cx:pt>
          <cx:pt idx="3255">669</cx:pt>
          <cx:pt idx="3256">556</cx:pt>
          <cx:pt idx="3257">792</cx:pt>
          <cx:pt idx="3258">930</cx:pt>
          <cx:pt idx="3259">930</cx:pt>
          <cx:pt idx="3260">598</cx:pt>
          <cx:pt idx="3261">677</cx:pt>
          <cx:pt idx="3262">865</cx:pt>
          <cx:pt idx="3263">1048</cx:pt>
          <cx:pt idx="3264">858</cx:pt>
          <cx:pt idx="3265">739</cx:pt>
          <cx:pt idx="3266">572</cx:pt>
          <cx:pt idx="3267">847</cx:pt>
          <cx:pt idx="3268">854</cx:pt>
          <cx:pt idx="3269">847</cx:pt>
          <cx:pt idx="3270">847</cx:pt>
          <cx:pt idx="3271">637</cx:pt>
          <cx:pt idx="3272">778</cx:pt>
          <cx:pt idx="3273">726</cx:pt>
          <cx:pt idx="3274">566</cx:pt>
          <cx:pt idx="3275">835</cx:pt>
          <cx:pt idx="3276">726</cx:pt>
          <cx:pt idx="3277">524</cx:pt>
          <cx:pt idx="3278">776</cx:pt>
          <cx:pt idx="3279">572</cx:pt>
          <cx:pt idx="3280">847</cx:pt>
          <cx:pt idx="3281">518</cx:pt>
          <cx:pt idx="3282">676</cx:pt>
          <cx:pt idx="3283">676</cx:pt>
          <cx:pt idx="3284">676</cx:pt>
          <cx:pt idx="3285">724</cx:pt>
          <cx:pt idx="3286">776</cx:pt>
          <cx:pt idx="3287">671</cx:pt>
          <cx:pt idx="3288">671</cx:pt>
          <cx:pt idx="3289">671</cx:pt>
          <cx:pt idx="3290">671</cx:pt>
          <cx:pt idx="3291">671</cx:pt>
          <cx:pt idx="3292">1367</cx:pt>
          <cx:pt idx="3293">1367</cx:pt>
          <cx:pt idx="3294">1250</cx:pt>
          <cx:pt idx="3295">710</cx:pt>
          <cx:pt idx="3296">676</cx:pt>
          <cx:pt idx="3297">458</cx:pt>
          <cx:pt idx="3298">573</cx:pt>
          <cx:pt idx="3299">832</cx:pt>
          <cx:pt idx="3300">738</cx:pt>
          <cx:pt idx="3301">877</cx:pt>
          <cx:pt idx="3302">831</cx:pt>
          <cx:pt idx="3303">831</cx:pt>
          <cx:pt idx="3304">528</cx:pt>
          <cx:pt idx="3305">738</cx:pt>
          <cx:pt idx="3306">832</cx:pt>
          <cx:pt idx="3307">738</cx:pt>
          <cx:pt idx="3308">738</cx:pt>
          <cx:pt idx="3309">738</cx:pt>
          <cx:pt idx="3310">573</cx:pt>
          <cx:pt idx="3311">1147</cx:pt>
          <cx:pt idx="3312">746</cx:pt>
          <cx:pt idx="3313">788</cx:pt>
          <cx:pt idx="3314">877</cx:pt>
          <cx:pt idx="3315">818</cx:pt>
          <cx:pt idx="3316">883</cx:pt>
          <cx:pt idx="3317">572</cx:pt>
          <cx:pt idx="3318">572</cx:pt>
          <cx:pt idx="3319">572</cx:pt>
          <cx:pt idx="3320">757</cx:pt>
          <cx:pt idx="3321">847</cx:pt>
          <cx:pt idx="3322">757</cx:pt>
          <cx:pt idx="3323">870</cx:pt>
          <cx:pt idx="3324">658</cx:pt>
          <cx:pt idx="3325">930</cx:pt>
          <cx:pt idx="3326">947</cx:pt>
          <cx:pt idx="3327">624</cx:pt>
          <cx:pt idx="3328">870</cx:pt>
          <cx:pt idx="3329">738</cx:pt>
          <cx:pt idx="3330">615</cx:pt>
          <cx:pt idx="3331">1251</cx:pt>
          <cx:pt idx="3332">1043</cx:pt>
          <cx:pt idx="3333">1043</cx:pt>
          <cx:pt idx="3334">1097</cx:pt>
          <cx:pt idx="3335">1048</cx:pt>
          <cx:pt idx="3336">1048</cx:pt>
          <cx:pt idx="3337">858</cx:pt>
          <cx:pt idx="3338">1097</cx:pt>
          <cx:pt idx="3339">1048</cx:pt>
          <cx:pt idx="3340">1097</cx:pt>
          <cx:pt idx="3341">710</cx:pt>
          <cx:pt idx="3342">878</cx:pt>
          <cx:pt idx="3343">797</cx:pt>
          <cx:pt idx="3344">599</cx:pt>
          <cx:pt idx="3345">818</cx:pt>
          <cx:pt idx="3346">639</cx:pt>
          <cx:pt idx="3347">925</cx:pt>
          <cx:pt idx="3348">597</cx:pt>
          <cx:pt idx="3349">865</cx:pt>
          <cx:pt idx="3350">677</cx:pt>
          <cx:pt idx="3351">604</cx:pt>
          <cx:pt idx="3352">710</cx:pt>
          <cx:pt idx="3353">710</cx:pt>
          <cx:pt idx="3354">778</cx:pt>
          <cx:pt idx="3355">726</cx:pt>
          <cx:pt idx="3356">726</cx:pt>
          <cx:pt idx="3357">615</cx:pt>
          <cx:pt idx="3358">780</cx:pt>
          <cx:pt idx="3359">1048</cx:pt>
          <cx:pt idx="3360">525</cx:pt>
          <cx:pt idx="3361">499</cx:pt>
          <cx:pt idx="3362">1035</cx:pt>
          <cx:pt idx="3363">1035</cx:pt>
          <cx:pt idx="3364">772</cx:pt>
          <cx:pt idx="3365">724</cx:pt>
          <cx:pt idx="3366">724</cx:pt>
          <cx:pt idx="3367">840</cx:pt>
          <cx:pt idx="3368">865</cx:pt>
          <cx:pt idx="3369">677</cx:pt>
          <cx:pt idx="3370">677</cx:pt>
          <cx:pt idx="3371">865</cx:pt>
          <cx:pt idx="3372">738</cx:pt>
          <cx:pt idx="3373">738</cx:pt>
          <cx:pt idx="3374">738</cx:pt>
          <cx:pt idx="3375">930</cx:pt>
          <cx:pt idx="3376">1075</cx:pt>
          <cx:pt idx="3377">930</cx:pt>
          <cx:pt idx="3378">930</cx:pt>
          <cx:pt idx="3379">726</cx:pt>
          <cx:pt idx="3380">726</cx:pt>
          <cx:pt idx="3381">726</cx:pt>
          <cx:pt idx="3382">726</cx:pt>
          <cx:pt idx="3383">534</cx:pt>
          <cx:pt idx="3384">780</cx:pt>
          <cx:pt idx="3385">849</cx:pt>
          <cx:pt idx="3386">930</cx:pt>
          <cx:pt idx="3387">1134</cx:pt>
          <cx:pt idx="3388">1314</cx:pt>
          <cx:pt idx="3389">773</cx:pt>
          <cx:pt idx="3390">951</cx:pt>
          <cx:pt idx="3391">1105</cx:pt>
          <cx:pt idx="3392">1097</cx:pt>
          <cx:pt idx="3393">968</cx:pt>
          <cx:pt idx="3394">782</cx:pt>
          <cx:pt idx="3395">1578</cx:pt>
          <cx:pt idx="3396">1178</cx:pt>
          <cx:pt idx="3397">1178</cx:pt>
          <cx:pt idx="3398">583</cx:pt>
          <cx:pt idx="3399">1355</cx:pt>
          <cx:pt idx="3400">757</cx:pt>
          <cx:pt idx="3401">1157</cx:pt>
          <cx:pt idx="3402">1097</cx:pt>
          <cx:pt idx="3403">1625</cx:pt>
          <cx:pt idx="3404">858</cx:pt>
          <cx:pt idx="3405">986</cx:pt>
          <cx:pt idx="3406">901</cx:pt>
          <cx:pt idx="3407">901</cx:pt>
          <cx:pt idx="3408">877</cx:pt>
          <cx:pt idx="3409">883</cx:pt>
          <cx:pt idx="3410">925</cx:pt>
          <cx:pt idx="3411">708</cx:pt>
          <cx:pt idx="3412">1043</cx:pt>
          <cx:pt idx="3413">778</cx:pt>
          <cx:pt idx="3414">901</cx:pt>
          <cx:pt idx="3415">1048</cx:pt>
          <cx:pt idx="3416">901</cx:pt>
          <cx:pt idx="3417">883</cx:pt>
          <cx:pt idx="3418">1011</cx:pt>
          <cx:pt idx="3419">727</cx:pt>
          <cx:pt idx="3420">928</cx:pt>
          <cx:pt idx="3421">542</cx:pt>
          <cx:pt idx="3422">542</cx:pt>
          <cx:pt idx="3423">443</cx:pt>
          <cx:pt idx="3424">710</cx:pt>
          <cx:pt idx="3425">710</cx:pt>
          <cx:pt idx="3426">688</cx:pt>
          <cx:pt idx="3427">637</cx:pt>
          <cx:pt idx="3428">930</cx:pt>
          <cx:pt idx="3429">865</cx:pt>
          <cx:pt idx="3430">865</cx:pt>
          <cx:pt idx="3431">671</cx:pt>
          <cx:pt idx="3432">706</cx:pt>
          <cx:pt idx="3433">1251</cx:pt>
          <cx:pt idx="3434">706</cx:pt>
          <cx:pt idx="3435">2171</cx:pt>
          <cx:pt idx="3436">2157</cx:pt>
          <cx:pt idx="3437">883</cx:pt>
          <cx:pt idx="3438">573</cx:pt>
          <cx:pt idx="3439">738</cx:pt>
          <cx:pt idx="3440">615</cx:pt>
          <cx:pt idx="3441">1205</cx:pt>
          <cx:pt idx="3442">677</cx:pt>
          <cx:pt idx="3443">1211</cx:pt>
          <cx:pt idx="3444">951</cx:pt>
          <cx:pt idx="3445">583</cx:pt>
          <cx:pt idx="3446">746</cx:pt>
          <cx:pt idx="3447">485</cx:pt>
          <cx:pt idx="3448">671</cx:pt>
          <cx:pt idx="3449">671</cx:pt>
          <cx:pt idx="3450">511</cx:pt>
          <cx:pt idx="3451">597</cx:pt>
          <cx:pt idx="3452">930</cx:pt>
          <cx:pt idx="3453">672</cx:pt>
          <cx:pt idx="3454">797</cx:pt>
          <cx:pt idx="3455">968</cx:pt>
          <cx:pt idx="3456">1287</cx:pt>
          <cx:pt idx="3457">818</cx:pt>
          <cx:pt idx="3458">1097</cx:pt>
          <cx:pt idx="3459">524</cx:pt>
          <cx:pt idx="3460">817</cx:pt>
          <cx:pt idx="3461">1035</cx:pt>
          <cx:pt idx="3462">968</cx:pt>
          <cx:pt idx="3463">746</cx:pt>
          <cx:pt idx="3464">738</cx:pt>
          <cx:pt idx="3465">738</cx:pt>
          <cx:pt idx="3466">726</cx:pt>
          <cx:pt idx="3467">880</cx:pt>
          <cx:pt idx="3468">566</cx:pt>
          <cx:pt idx="3469">566</cx:pt>
          <cx:pt idx="3470">778</cx:pt>
          <cx:pt idx="3471">677</cx:pt>
          <cx:pt idx="3472">776</cx:pt>
          <cx:pt idx="3473">671</cx:pt>
          <cx:pt idx="3474">556</cx:pt>
          <cx:pt idx="3475">671</cx:pt>
          <cx:pt idx="3476">913</cx:pt>
          <cx:pt idx="3477">1132</cx:pt>
          <cx:pt idx="3478">538</cx:pt>
          <cx:pt idx="3479">615</cx:pt>
          <cx:pt idx="3480">761</cx:pt>
          <cx:pt idx="3481">726</cx:pt>
          <cx:pt idx="3482">726</cx:pt>
          <cx:pt idx="3483">726</cx:pt>
          <cx:pt idx="3484">726</cx:pt>
          <cx:pt idx="3485">542</cx:pt>
          <cx:pt idx="3486">788</cx:pt>
          <cx:pt idx="3487">708</cx:pt>
          <cx:pt idx="3488">708</cx:pt>
          <cx:pt idx="3489">443</cx:pt>
          <cx:pt idx="3490">833</cx:pt>
          <cx:pt idx="3491">518</cx:pt>
          <cx:pt idx="3492">865</cx:pt>
          <cx:pt idx="3493">951</cx:pt>
          <cx:pt idx="3494">992</cx:pt>
          <cx:pt idx="3495">757</cx:pt>
          <cx:pt idx="3496">518</cx:pt>
          <cx:pt idx="3497">637</cx:pt>
          <cx:pt idx="3498">708</cx:pt>
          <cx:pt idx="3499">778</cx:pt>
          <cx:pt idx="3500">1097</cx:pt>
          <cx:pt idx="3501">677</cx:pt>
          <cx:pt idx="3502">865</cx:pt>
          <cx:pt idx="3503">748</cx:pt>
          <cx:pt idx="3504">637</cx:pt>
          <cx:pt idx="3505">572</cx:pt>
          <cx:pt idx="3506">757</cx:pt>
          <cx:pt idx="3507">880</cx:pt>
          <cx:pt idx="3508">1158</cx:pt>
          <cx:pt idx="3509">726</cx:pt>
          <cx:pt idx="3510">865</cx:pt>
          <cx:pt idx="3511">818</cx:pt>
          <cx:pt idx="3512">710</cx:pt>
          <cx:pt idx="3513">443</cx:pt>
          <cx:pt idx="3514">542</cx:pt>
          <cx:pt idx="3515">710</cx:pt>
          <cx:pt idx="3516">968</cx:pt>
          <cx:pt idx="3517">824</cx:pt>
          <cx:pt idx="3518">1158</cx:pt>
          <cx:pt idx="3519">925</cx:pt>
          <cx:pt idx="3520">925</cx:pt>
          <cx:pt idx="3521">925</cx:pt>
          <cx:pt idx="3522">1515</cx:pt>
          <cx:pt idx="3523">925</cx:pt>
          <cx:pt idx="3524">599</cx:pt>
          <cx:pt idx="3525">524</cx:pt>
          <cx:pt idx="3526">671</cx:pt>
          <cx:pt idx="3527">776</cx:pt>
          <cx:pt idx="3528">654</cx:pt>
          <cx:pt idx="3529">1283</cx:pt>
          <cx:pt idx="3530">778</cx:pt>
          <cx:pt idx="3531">566</cx:pt>
          <cx:pt idx="3532">726</cx:pt>
          <cx:pt idx="3533">930</cx:pt>
          <cx:pt idx="3534">930</cx:pt>
          <cx:pt idx="3535">930</cx:pt>
          <cx:pt idx="3536">672</cx:pt>
          <cx:pt idx="3537">1168</cx:pt>
          <cx:pt idx="3538">852</cx:pt>
          <cx:pt idx="3539">738</cx:pt>
          <cx:pt idx="3540">961</cx:pt>
          <cx:pt idx="3541">708</cx:pt>
          <cx:pt idx="3542">925</cx:pt>
          <cx:pt idx="3543">615</cx:pt>
          <cx:pt idx="3544">573</cx:pt>
          <cx:pt idx="3545">1097</cx:pt>
          <cx:pt idx="3546">1097</cx:pt>
          <cx:pt idx="3547">847</cx:pt>
          <cx:pt idx="3548">847</cx:pt>
          <cx:pt idx="3549">572</cx:pt>
          <cx:pt idx="3550">854</cx:pt>
          <cx:pt idx="3551">757</cx:pt>
          <cx:pt idx="3552">518</cx:pt>
          <cx:pt idx="3553">676</cx:pt>
          <cx:pt idx="3554">676</cx:pt>
          <cx:pt idx="3555">518</cx:pt>
          <cx:pt idx="3556">671</cx:pt>
          <cx:pt idx="3557">671</cx:pt>
          <cx:pt idx="3558">524</cx:pt>
          <cx:pt idx="3559">1069</cx:pt>
          <cx:pt idx="3560">896</cx:pt>
          <cx:pt idx="3561">1372</cx:pt>
          <cx:pt idx="3562">896</cx:pt>
          <cx:pt idx="3563">930</cx:pt>
          <cx:pt idx="3564">572</cx:pt>
          <cx:pt idx="3565">573</cx:pt>
          <cx:pt idx="3566">1097</cx:pt>
          <cx:pt idx="3567">883</cx:pt>
          <cx:pt idx="3568">925</cx:pt>
          <cx:pt idx="3569">542</cx:pt>
          <cx:pt idx="3570">817</cx:pt>
          <cx:pt idx="3571">710</cx:pt>
          <cx:pt idx="3572">542</cx:pt>
          <cx:pt idx="3573">708</cx:pt>
          <cx:pt idx="3574">672</cx:pt>
          <cx:pt idx="3575">1075</cx:pt>
          <cx:pt idx="3576">955</cx:pt>
          <cx:pt idx="3577">738</cx:pt>
          <cx:pt idx="3578">738</cx:pt>
          <cx:pt idx="3579">854</cx:pt>
          <cx:pt idx="3580">854</cx:pt>
          <cx:pt idx="3581">484</cx:pt>
          <cx:pt idx="3582">865</cx:pt>
          <cx:pt idx="3583">865</cx:pt>
          <cx:pt idx="3584">1090</cx:pt>
          <cx:pt idx="3585">1090</cx:pt>
          <cx:pt idx="3586">817</cx:pt>
          <cx:pt idx="3587">1043</cx:pt>
          <cx:pt idx="3588">687</cx:pt>
          <cx:pt idx="3589">1258</cx:pt>
          <cx:pt idx="3590">506</cx:pt>
          <cx:pt idx="3591">844</cx:pt>
          <cx:pt idx="3592">923</cx:pt>
          <cx:pt idx="3593">992</cx:pt>
          <cx:pt idx="3594">726</cx:pt>
          <cx:pt idx="3595">1043</cx:pt>
          <cx:pt idx="3596">1043</cx:pt>
          <cx:pt idx="3597">708</cx:pt>
          <cx:pt idx="3598">710</cx:pt>
          <cx:pt idx="3599">865</cx:pt>
          <cx:pt idx="3600">865</cx:pt>
          <cx:pt idx="3601">671</cx:pt>
          <cx:pt idx="3602">854</cx:pt>
          <cx:pt idx="3603">854</cx:pt>
          <cx:pt idx="3604">637</cx:pt>
          <cx:pt idx="3605">518</cx:pt>
          <cx:pt idx="3606">757</cx:pt>
          <cx:pt idx="3607">757</cx:pt>
          <cx:pt idx="3608">870</cx:pt>
          <cx:pt idx="3609">870</cx:pt>
          <cx:pt idx="3610">1525</cx:pt>
          <cx:pt idx="3611">1754</cx:pt>
          <cx:pt idx="3612">1042</cx:pt>
          <cx:pt idx="3613">797</cx:pt>
          <cx:pt idx="3614">594</cx:pt>
          <cx:pt idx="3615">721</cx:pt>
          <cx:pt idx="3616">591</cx:pt>
          <cx:pt idx="3617">970</cx:pt>
          <cx:pt idx="3618">542</cx:pt>
          <cx:pt idx="3619">930</cx:pt>
          <cx:pt idx="3620">639</cx:pt>
          <cx:pt idx="3621">818</cx:pt>
          <cx:pt idx="3622">1075</cx:pt>
          <cx:pt idx="3623">639</cx:pt>
          <cx:pt idx="3624">947</cx:pt>
          <cx:pt idx="3625">947</cx:pt>
          <cx:pt idx="3626">673</cx:pt>
          <cx:pt idx="3627">947</cx:pt>
          <cx:pt idx="3628">671</cx:pt>
          <cx:pt idx="3629">572</cx:pt>
          <cx:pt idx="3630">847</cx:pt>
          <cx:pt idx="3631">676</cx:pt>
          <cx:pt idx="3632">897</cx:pt>
          <cx:pt idx="3633">818</cx:pt>
          <cx:pt idx="3634">677</cx:pt>
          <cx:pt idx="3635">763</cx:pt>
          <cx:pt idx="3636">968</cx:pt>
          <cx:pt idx="3637">968</cx:pt>
          <cx:pt idx="3638">757</cx:pt>
          <cx:pt idx="3639">577</cx:pt>
          <cx:pt idx="3640">928</cx:pt>
          <cx:pt idx="3641">671</cx:pt>
          <cx:pt idx="3642">784</cx:pt>
          <cx:pt idx="3643">517</cx:pt>
          <cx:pt idx="3644">1199</cx:pt>
          <cx:pt idx="3645">706</cx:pt>
          <cx:pt idx="3646">844</cx:pt>
          <cx:pt idx="3647">877</cx:pt>
          <cx:pt idx="3648">1799</cx:pt>
          <cx:pt idx="3649">738</cx:pt>
          <cx:pt idx="3650">738</cx:pt>
          <cx:pt idx="3651">738</cx:pt>
          <cx:pt idx="3652">738</cx:pt>
          <cx:pt idx="3653">738</cx:pt>
          <cx:pt idx="3654">671</cx:pt>
          <cx:pt idx="3655">524</cx:pt>
          <cx:pt idx="3656">1042</cx:pt>
          <cx:pt idx="3657">1169</cx:pt>
          <cx:pt idx="3658">804</cx:pt>
          <cx:pt idx="3659">1043</cx:pt>
          <cx:pt idx="3660">870</cx:pt>
          <cx:pt idx="3661">956</cx:pt>
          <cx:pt idx="3662">1612</cx:pt>
          <cx:pt idx="3663">788</cx:pt>
          <cx:pt idx="3664">710</cx:pt>
          <cx:pt idx="3665">710</cx:pt>
          <cx:pt idx="3666">671</cx:pt>
          <cx:pt idx="3667">671</cx:pt>
          <cx:pt idx="3668">556</cx:pt>
          <cx:pt idx="3669">556</cx:pt>
          <cx:pt idx="3670">757</cx:pt>
          <cx:pt idx="3671">804</cx:pt>
          <cx:pt idx="3672">1251</cx:pt>
          <cx:pt idx="3673">706</cx:pt>
          <cx:pt idx="3674">992</cx:pt>
          <cx:pt idx="3675">794</cx:pt>
          <cx:pt idx="3676">726</cx:pt>
          <cx:pt idx="3677">819</cx:pt>
          <cx:pt idx="3678">970</cx:pt>
          <cx:pt idx="3679">687</cx:pt>
          <cx:pt idx="3680">726</cx:pt>
          <cx:pt idx="3681">882</cx:pt>
          <cx:pt idx="3682">687</cx:pt>
          <cx:pt idx="3683">804</cx:pt>
          <cx:pt idx="3684">818</cx:pt>
          <cx:pt idx="3685">1048</cx:pt>
          <cx:pt idx="3686">746</cx:pt>
          <cx:pt idx="3687">740</cx:pt>
          <cx:pt idx="3688">941</cx:pt>
          <cx:pt idx="3689">818</cx:pt>
          <cx:pt idx="3690">844</cx:pt>
          <cx:pt idx="3691">658</cx:pt>
          <cx:pt idx="3692">757</cx:pt>
          <cx:pt idx="3693">757</cx:pt>
          <cx:pt idx="3694">542</cx:pt>
          <cx:pt idx="3695">676</cx:pt>
          <cx:pt idx="3696">1178</cx:pt>
          <cx:pt idx="3697">877</cx:pt>
          <cx:pt idx="3698">710</cx:pt>
          <cx:pt idx="3699">1367</cx:pt>
          <cx:pt idx="3700">1178</cx:pt>
          <cx:pt idx="3701">1043</cx:pt>
          <cx:pt idx="3702">1043</cx:pt>
          <cx:pt idx="3703">672</cx:pt>
          <cx:pt idx="3704">1075</cx:pt>
          <cx:pt idx="3705">740</cx:pt>
          <cx:pt idx="3706">740</cx:pt>
          <cx:pt idx="3707">797</cx:pt>
          <cx:pt idx="3708">882</cx:pt>
          <cx:pt idx="3709">763</cx:pt>
          <cx:pt idx="3710">923</cx:pt>
          <cx:pt idx="3711">1048</cx:pt>
          <cx:pt idx="3712">1169</cx:pt>
          <cx:pt idx="3713">1800</cx:pt>
          <cx:pt idx="3714">757</cx:pt>
          <cx:pt idx="3715">757</cx:pt>
          <cx:pt idx="3716">726</cx:pt>
          <cx:pt idx="3717">566</cx:pt>
          <cx:pt idx="3718">726</cx:pt>
          <cx:pt idx="3719">776</cx:pt>
          <cx:pt idx="3720">901</cx:pt>
          <cx:pt idx="3721">668</cx:pt>
          <cx:pt idx="3722">923</cx:pt>
          <cx:pt idx="3723">1314</cx:pt>
          <cx:pt idx="3724">671</cx:pt>
          <cx:pt idx="3725">671</cx:pt>
          <cx:pt idx="3726">556</cx:pt>
          <cx:pt idx="3727">1036</cx:pt>
          <cx:pt idx="3728">671</cx:pt>
          <cx:pt idx="3729">865</cx:pt>
          <cx:pt idx="3730">865</cx:pt>
          <cx:pt idx="3731">865</cx:pt>
          <cx:pt idx="3732">654</cx:pt>
          <cx:pt idx="3733">1059</cx:pt>
          <cx:pt idx="3734">671</cx:pt>
          <cx:pt idx="3735">556</cx:pt>
          <cx:pt idx="3736">556</cx:pt>
          <cx:pt idx="3737">524</cx:pt>
          <cx:pt idx="3738">524</cx:pt>
          <cx:pt idx="3739">671</cx:pt>
          <cx:pt idx="3740">776</cx:pt>
          <cx:pt idx="3741">524</cx:pt>
          <cx:pt idx="3742">901</cx:pt>
          <cx:pt idx="3743">778</cx:pt>
          <cx:pt idx="3744">726</cx:pt>
          <cx:pt idx="3745">518</cx:pt>
          <cx:pt idx="3746">748</cx:pt>
          <cx:pt idx="3747">573</cx:pt>
          <cx:pt idx="3748">757</cx:pt>
          <cx:pt idx="3749">761</cx:pt>
          <cx:pt idx="3750">711</cx:pt>
          <cx:pt idx="3751">1004</cx:pt>
          <cx:pt idx="3752">1174</cx:pt>
          <cx:pt idx="3753">858</cx:pt>
          <cx:pt idx="3754">739</cx:pt>
          <cx:pt idx="3755">488</cx:pt>
          <cx:pt idx="3756">818</cx:pt>
          <cx:pt idx="3757">740</cx:pt>
          <cx:pt idx="3758">566</cx:pt>
          <cx:pt idx="3759">783</cx:pt>
          <cx:pt idx="3760">923</cx:pt>
          <cx:pt idx="3761">1105</cx:pt>
          <cx:pt idx="3762">773</cx:pt>
          <cx:pt idx="3763">773</cx:pt>
          <cx:pt idx="3764">925</cx:pt>
          <cx:pt idx="3765">1090</cx:pt>
          <cx:pt idx="3766">708</cx:pt>
          <cx:pt idx="3767">1090</cx:pt>
          <cx:pt idx="3768">1090</cx:pt>
          <cx:pt idx="3769">1090</cx:pt>
          <cx:pt idx="3770">458</cx:pt>
          <cx:pt idx="3771">1015</cx:pt>
          <cx:pt idx="3772">1015</cx:pt>
          <cx:pt idx="3773">968</cx:pt>
          <cx:pt idx="3774">671</cx:pt>
          <cx:pt idx="3775">776</cx:pt>
          <cx:pt idx="3776">941</cx:pt>
          <cx:pt idx="3777">724</cx:pt>
          <cx:pt idx="3778">871</cx:pt>
          <cx:pt idx="3779">757</cx:pt>
          <cx:pt idx="3780">671</cx:pt>
          <cx:pt idx="3781">556</cx:pt>
          <cx:pt idx="3782">1048</cx:pt>
          <cx:pt idx="3783">930</cx:pt>
          <cx:pt idx="3784">738</cx:pt>
          <cx:pt idx="3785">738</cx:pt>
          <cx:pt idx="3786">738</cx:pt>
          <cx:pt idx="3787">671</cx:pt>
          <cx:pt idx="3788">556</cx:pt>
          <cx:pt idx="3789">710</cx:pt>
          <cx:pt idx="3790">671</cx:pt>
          <cx:pt idx="3791">671</cx:pt>
          <cx:pt idx="3792">740</cx:pt>
          <cx:pt idx="3793">968</cx:pt>
          <cx:pt idx="3794">615</cx:pt>
          <cx:pt idx="3795">925</cx:pt>
          <cx:pt idx="3796">738</cx:pt>
          <cx:pt idx="3797">1090</cx:pt>
          <cx:pt idx="3798">925</cx:pt>
          <cx:pt idx="3799">573</cx:pt>
          <cx:pt idx="3800">708</cx:pt>
          <cx:pt idx="3801">757</cx:pt>
          <cx:pt idx="3802">882</cx:pt>
          <cx:pt idx="3803">573</cx:pt>
          <cx:pt idx="3804">738</cx:pt>
          <cx:pt idx="3805">930</cx:pt>
          <cx:pt idx="3806">930</cx:pt>
          <cx:pt idx="3807">930</cx:pt>
          <cx:pt idx="3808">757</cx:pt>
          <cx:pt idx="3809">484</cx:pt>
          <cx:pt idx="3810">982</cx:pt>
          <cx:pt idx="3811">637</cx:pt>
          <cx:pt idx="3812">637</cx:pt>
          <cx:pt idx="3813">788</cx:pt>
          <cx:pt idx="3814">710</cx:pt>
          <cx:pt idx="3815">671</cx:pt>
          <cx:pt idx="3816">524</cx:pt>
          <cx:pt idx="3817">923</cx:pt>
          <cx:pt idx="3818">687</cx:pt>
          <cx:pt idx="3819">882</cx:pt>
          <cx:pt idx="3820">687</cx:pt>
          <cx:pt idx="3821">882</cx:pt>
          <cx:pt idx="3822">687</cx:pt>
          <cx:pt idx="3823">1252</cx:pt>
          <cx:pt idx="3824">572</cx:pt>
          <cx:pt idx="3825">548</cx:pt>
          <cx:pt idx="3826">804</cx:pt>
          <cx:pt idx="3827">615</cx:pt>
          <cx:pt idx="3828">1053</cx:pt>
          <cx:pt idx="3829">951</cx:pt>
          <cx:pt idx="3830">583</cx:pt>
          <cx:pt idx="3831">776</cx:pt>
          <cx:pt idx="3832">840</cx:pt>
          <cx:pt idx="3833">572</cx:pt>
          <cx:pt idx="3834">566</cx:pt>
          <cx:pt idx="3835">847</cx:pt>
          <cx:pt idx="3836">847</cx:pt>
          <cx:pt idx="3837">637</cx:pt>
          <cx:pt idx="3838">538</cx:pt>
          <cx:pt idx="3839">865</cx:pt>
          <cx:pt idx="3840">637</cx:pt>
          <cx:pt idx="3841">854</cx:pt>
          <cx:pt idx="3842">870</cx:pt>
          <cx:pt idx="3843">654</cx:pt>
          <cx:pt idx="3844">870</cx:pt>
          <cx:pt idx="3845">708</cx:pt>
          <cx:pt idx="3846">1018</cx:pt>
          <cx:pt idx="3847">1018</cx:pt>
          <cx:pt idx="3848">791</cx:pt>
          <cx:pt idx="3849">791</cx:pt>
          <cx:pt idx="3850">738</cx:pt>
          <cx:pt idx="3851">738</cx:pt>
          <cx:pt idx="3852">1001</cx:pt>
          <cx:pt idx="3853">979</cx:pt>
          <cx:pt idx="3854">870</cx:pt>
          <cx:pt idx="3855">1059</cx:pt>
          <cx:pt idx="3856">1059</cx:pt>
          <cx:pt idx="3857">726</cx:pt>
          <cx:pt idx="3858">566</cx:pt>
          <cx:pt idx="3859">726</cx:pt>
          <cx:pt idx="3860">458</cx:pt>
          <cx:pt idx="3861">599</cx:pt>
          <cx:pt idx="3862">615</cx:pt>
          <cx:pt idx="3863">961</cx:pt>
          <cx:pt idx="3864">847</cx:pt>
          <cx:pt idx="3865">757</cx:pt>
          <cx:pt idx="3866">572</cx:pt>
          <cx:pt idx="3867">847</cx:pt>
          <cx:pt idx="3868">901</cx:pt>
          <cx:pt idx="3869">726</cx:pt>
          <cx:pt idx="3870">726</cx:pt>
          <cx:pt idx="3871">726</cx:pt>
          <cx:pt idx="3872">783</cx:pt>
          <cx:pt idx="3873">738</cx:pt>
          <cx:pt idx="3874">676</cx:pt>
          <cx:pt idx="3875">1178</cx:pt>
          <cx:pt idx="3876">804</cx:pt>
          <cx:pt idx="3877">865</cx:pt>
          <cx:pt idx="3878">596</cx:pt>
          <cx:pt idx="3879">554</cx:pt>
          <cx:pt idx="3880">930</cx:pt>
          <cx:pt idx="3881">877</cx:pt>
          <cx:pt idx="3882">858</cx:pt>
          <cx:pt idx="3883">1042</cx:pt>
          <cx:pt idx="3884">1628</cx:pt>
          <cx:pt idx="3885">858</cx:pt>
          <cx:pt idx="3886">865</cx:pt>
          <cx:pt idx="3887">951</cx:pt>
          <cx:pt idx="3888">947</cx:pt>
          <cx:pt idx="3889">671</cx:pt>
          <cx:pt idx="3890">671</cx:pt>
          <cx:pt idx="3891">671</cx:pt>
          <cx:pt idx="3892">772</cx:pt>
          <cx:pt idx="3893">757</cx:pt>
          <cx:pt idx="3894">757</cx:pt>
          <cx:pt idx="3895">854</cx:pt>
          <cx:pt idx="3896">882</cx:pt>
          <cx:pt idx="3897">1075</cx:pt>
          <cx:pt idx="3898">930</cx:pt>
          <cx:pt idx="3899">947</cx:pt>
          <cx:pt idx="3900">830</cx:pt>
          <cx:pt idx="3901">830</cx:pt>
          <cx:pt idx="3902">1036</cx:pt>
          <cx:pt idx="3903">890</cx:pt>
          <cx:pt idx="3904">818</cx:pt>
          <cx:pt idx="3905">870</cx:pt>
          <cx:pt idx="3906">858</cx:pt>
          <cx:pt idx="3907">676</cx:pt>
          <cx:pt idx="3908">970</cx:pt>
          <cx:pt idx="3909">970</cx:pt>
          <cx:pt idx="3910">763</cx:pt>
          <cx:pt idx="3911">671</cx:pt>
          <cx:pt idx="3912">671</cx:pt>
          <cx:pt idx="3913">671</cx:pt>
          <cx:pt idx="3914">804</cx:pt>
          <cx:pt idx="3915">1251</cx:pt>
          <cx:pt idx="3916">708</cx:pt>
          <cx:pt idx="3917">566</cx:pt>
          <cx:pt idx="3918">1053</cx:pt>
          <cx:pt idx="3919">726</cx:pt>
          <cx:pt idx="3920">726</cx:pt>
          <cx:pt idx="3921">738</cx:pt>
          <cx:pt idx="3922">968</cx:pt>
          <cx:pt idx="3923">740</cx:pt>
          <cx:pt idx="3924">788</cx:pt>
          <cx:pt idx="3925">672</cx:pt>
          <cx:pt idx="3926">778</cx:pt>
          <cx:pt idx="3927">738</cx:pt>
          <cx:pt idx="3928">738</cx:pt>
          <cx:pt idx="3929">832</cx:pt>
          <cx:pt idx="3930">804</cx:pt>
          <cx:pt idx="3931">1097</cx:pt>
          <cx:pt idx="3932">573</cx:pt>
          <cx:pt idx="3933">615</cx:pt>
          <cx:pt idx="3934">865</cx:pt>
          <cx:pt idx="3935">865</cx:pt>
          <cx:pt idx="3936">865</cx:pt>
          <cx:pt idx="3937">726</cx:pt>
          <cx:pt idx="3938">466</cx:pt>
          <cx:pt idx="3939">1075</cx:pt>
          <cx:pt idx="3940">556</cx:pt>
          <cx:pt idx="3941">1106</cx:pt>
          <cx:pt idx="3942">673</cx:pt>
          <cx:pt idx="3943">743</cx:pt>
          <cx:pt idx="3944">854</cx:pt>
          <cx:pt idx="3945">982</cx:pt>
          <cx:pt idx="3946">951</cx:pt>
          <cx:pt idx="3947">710</cx:pt>
          <cx:pt idx="3948">710</cx:pt>
          <cx:pt idx="3949">718</cx:pt>
          <cx:pt idx="3950">740</cx:pt>
          <cx:pt idx="3951">930</cx:pt>
          <cx:pt idx="3952">930</cx:pt>
          <cx:pt idx="3953">573</cx:pt>
          <cx:pt idx="3954">738</cx:pt>
          <cx:pt idx="3955">791</cx:pt>
          <cx:pt idx="3956">708</cx:pt>
          <cx:pt idx="3957">925</cx:pt>
          <cx:pt idx="3958">710</cx:pt>
          <cx:pt idx="3959">788</cx:pt>
          <cx:pt idx="3960">925</cx:pt>
          <cx:pt idx="3961">1090</cx:pt>
          <cx:pt idx="3962">925</cx:pt>
          <cx:pt idx="3963">877</cx:pt>
          <cx:pt idx="3964">992</cx:pt>
          <cx:pt idx="3965">710</cx:pt>
          <cx:pt idx="3966">1251</cx:pt>
          <cx:pt idx="3967">726</cx:pt>
          <cx:pt idx="3968">951</cx:pt>
          <cx:pt idx="3969">712</cx:pt>
          <cx:pt idx="3970">676</cx:pt>
          <cx:pt idx="3971">797</cx:pt>
          <cx:pt idx="3972">1075</cx:pt>
          <cx:pt idx="3973">677</cx:pt>
          <cx:pt idx="3974">597</cx:pt>
          <cx:pt idx="3975">865</cx:pt>
          <cx:pt idx="3976">865</cx:pt>
          <cx:pt idx="3977">1043</cx:pt>
          <cx:pt idx="3978">1043</cx:pt>
          <cx:pt idx="3979">726</cx:pt>
          <cx:pt idx="3980">726</cx:pt>
          <cx:pt idx="3981">726</cx:pt>
          <cx:pt idx="3982">671</cx:pt>
          <cx:pt idx="3983">710</cx:pt>
          <cx:pt idx="3984">443</cx:pt>
          <cx:pt idx="3985">1709</cx:pt>
          <cx:pt idx="3986">710</cx:pt>
          <cx:pt idx="3987">572</cx:pt>
          <cx:pt idx="3988">572</cx:pt>
          <cx:pt idx="3989">883</cx:pt>
          <cx:pt idx="3990">524</cx:pt>
          <cx:pt idx="3991">556</cx:pt>
          <cx:pt idx="3992">671</cx:pt>
          <cx:pt idx="3993">671</cx:pt>
          <cx:pt idx="3994">671</cx:pt>
          <cx:pt idx="3995">951</cx:pt>
          <cx:pt idx="3996">819</cx:pt>
          <cx:pt idx="3997">819</cx:pt>
          <cx:pt idx="3998">615</cx:pt>
          <cx:pt idx="3999">1448</cx:pt>
          <cx:pt idx="4000">849</cx:pt>
          <cx:pt idx="4001">1969</cx:pt>
          <cx:pt idx="4002">865</cx:pt>
          <cx:pt idx="4003">677</cx:pt>
          <cx:pt idx="4004">951</cx:pt>
          <cx:pt idx="4005">865</cx:pt>
          <cx:pt idx="4006">865</cx:pt>
          <cx:pt idx="4007">865</cx:pt>
          <cx:pt idx="4008">746</cx:pt>
          <cx:pt idx="4009">710</cx:pt>
          <cx:pt idx="4010">877</cx:pt>
          <cx:pt idx="4011">992</cx:pt>
          <cx:pt idx="4012">1345</cx:pt>
          <cx:pt idx="4013">968</cx:pt>
          <cx:pt idx="4014">1097</cx:pt>
          <cx:pt idx="4015">797</cx:pt>
          <cx:pt idx="4016">672</cx:pt>
          <cx:pt idx="4017">930</cx:pt>
          <cx:pt idx="4018">901</cx:pt>
          <cx:pt idx="4019">901</cx:pt>
          <cx:pt idx="4020">561</cx:pt>
          <cx:pt idx="4021">818</cx:pt>
          <cx:pt idx="4022">572</cx:pt>
          <cx:pt idx="4023">637</cx:pt>
          <cx:pt idx="4024">746</cx:pt>
          <cx:pt idx="4025">1367</cx:pt>
          <cx:pt idx="4026">637</cx:pt>
          <cx:pt idx="4027">672</cx:pt>
          <cx:pt idx="4028">930</cx:pt>
          <cx:pt idx="4029">757</cx:pt>
          <cx:pt idx="4030">615</cx:pt>
          <cx:pt idx="4031">923</cx:pt>
          <cx:pt idx="4032">832</cx:pt>
          <cx:pt idx="4033">925</cx:pt>
          <cx:pt idx="4034">524</cx:pt>
          <cx:pt idx="4035">524</cx:pt>
          <cx:pt idx="4036">671</cx:pt>
          <cx:pt idx="4037">959</cx:pt>
          <cx:pt idx="4038">880</cx:pt>
          <cx:pt idx="4039">444</cx:pt>
          <cx:pt idx="4040">528</cx:pt>
          <cx:pt idx="4041">890</cx:pt>
          <cx:pt idx="4042">882</cx:pt>
          <cx:pt idx="4043">1042</cx:pt>
          <cx:pt idx="4044">871</cx:pt>
          <cx:pt idx="4045">871</cx:pt>
          <cx:pt idx="4046">1174</cx:pt>
          <cx:pt idx="4047">858</cx:pt>
          <cx:pt idx="4048">763</cx:pt>
          <cx:pt idx="4049">979</cx:pt>
          <cx:pt idx="4050">827</cx:pt>
          <cx:pt idx="4051">1251</cx:pt>
          <cx:pt idx="4052">1251</cx:pt>
          <cx:pt idx="4053">858</cx:pt>
          <cx:pt idx="4054">671</cx:pt>
          <cx:pt idx="4055">671</cx:pt>
          <cx:pt idx="4056">1043</cx:pt>
          <cx:pt idx="4057">556</cx:pt>
          <cx:pt idx="4058">572</cx:pt>
          <cx:pt idx="4059">572</cx:pt>
          <cx:pt idx="4060">738</cx:pt>
          <cx:pt idx="4061">791</cx:pt>
          <cx:pt idx="4062">677</cx:pt>
          <cx:pt idx="4063">677</cx:pt>
          <cx:pt idx="4064">566</cx:pt>
          <cx:pt idx="4065">726</cx:pt>
          <cx:pt idx="4066">778</cx:pt>
          <cx:pt idx="4067">778</cx:pt>
          <cx:pt idx="4068">671</cx:pt>
          <cx:pt idx="4069">951</cx:pt>
          <cx:pt idx="4070">865</cx:pt>
          <cx:pt idx="4071">865</cx:pt>
          <cx:pt idx="4072">865</cx:pt>
          <cx:pt idx="4073">865</cx:pt>
          <cx:pt idx="4074">1097</cx:pt>
          <cx:pt idx="4075">968</cx:pt>
          <cx:pt idx="4076">818</cx:pt>
          <cx:pt idx="4077">1209</cx:pt>
          <cx:pt idx="4078">1075</cx:pt>
          <cx:pt idx="4079">710</cx:pt>
          <cx:pt idx="4080">615</cx:pt>
          <cx:pt idx="4081">573</cx:pt>
          <cx:pt idx="4082">1097</cx:pt>
          <cx:pt idx="4083">1018</cx:pt>
          <cx:pt idx="4084">556</cx:pt>
          <cx:pt idx="4085">1211</cx:pt>
          <cx:pt idx="4086">865</cx:pt>
          <cx:pt idx="4087">710</cx:pt>
          <cx:pt idx="4088">1042</cx:pt>
          <cx:pt idx="4089">710</cx:pt>
          <cx:pt idx="4090">443</cx:pt>
          <cx:pt idx="4091">573</cx:pt>
          <cx:pt idx="4092">738</cx:pt>
          <cx:pt idx="4093">738</cx:pt>
          <cx:pt idx="4094">832</cx:pt>
          <cx:pt idx="4095">738</cx:pt>
          <cx:pt idx="4096">832</cx:pt>
          <cx:pt idx="4097">738</cx:pt>
          <cx:pt idx="4098">1491</cx:pt>
          <cx:pt idx="4099">573</cx:pt>
          <cx:pt idx="4100">925</cx:pt>
          <cx:pt idx="4101">925</cx:pt>
          <cx:pt idx="4102">818</cx:pt>
          <cx:pt idx="4103">925</cx:pt>
          <cx:pt idx="4104">761</cx:pt>
          <cx:pt idx="4105">792</cx:pt>
          <cx:pt idx="4106">587</cx:pt>
          <cx:pt idx="4107">1125</cx:pt>
          <cx:pt idx="4108">677</cx:pt>
          <cx:pt idx="4109">458</cx:pt>
          <cx:pt idx="4110">726</cx:pt>
          <cx:pt idx="4111">615</cx:pt>
          <cx:pt idx="4112">778</cx:pt>
          <cx:pt idx="4113">778</cx:pt>
          <cx:pt idx="4114">726</cx:pt>
          <cx:pt idx="4115">726</cx:pt>
          <cx:pt idx="4116">726</cx:pt>
          <cx:pt idx="4117">566</cx:pt>
          <cx:pt idx="4118">968</cx:pt>
          <cx:pt idx="4119">572</cx:pt>
          <cx:pt idx="4120">572</cx:pt>
          <cx:pt idx="4121">710</cx:pt>
          <cx:pt idx="4122">925</cx:pt>
          <cx:pt idx="4123">858</cx:pt>
          <cx:pt idx="4124">930</cx:pt>
          <cx:pt idx="4125">554</cx:pt>
          <cx:pt idx="4126">1089</cx:pt>
          <cx:pt idx="4127">757</cx:pt>
          <cx:pt idx="4128">788</cx:pt>
          <cx:pt idx="4129">1169</cx:pt>
          <cx:pt idx="4130">711</cx:pt>
          <cx:pt idx="4131">1048</cx:pt>
          <cx:pt idx="4132">501</cx:pt>
          <cx:pt idx="4133">925</cx:pt>
          <cx:pt idx="4134">1090</cx:pt>
          <cx:pt idx="4135">615</cx:pt>
          <cx:pt idx="4136">757</cx:pt>
          <cx:pt idx="4137">865</cx:pt>
          <cx:pt idx="4138">865</cx:pt>
          <cx:pt idx="4139">865</cx:pt>
          <cx:pt idx="4140">968</cx:pt>
          <cx:pt idx="4141">740</cx:pt>
          <cx:pt idx="4142">740</cx:pt>
          <cx:pt idx="4143">637</cx:pt>
          <cx:pt idx="4144">676</cx:pt>
          <cx:pt idx="4145">757</cx:pt>
          <cx:pt idx="4146">877</cx:pt>
          <cx:pt idx="4147">880</cx:pt>
          <cx:pt idx="4148">955</cx:pt>
          <cx:pt idx="4149">1158</cx:pt>
          <cx:pt idx="4150">671</cx:pt>
          <cx:pt idx="4151">671</cx:pt>
          <cx:pt idx="4152">524</cx:pt>
          <cx:pt idx="4153">671</cx:pt>
          <cx:pt idx="4154">671</cx:pt>
          <cx:pt idx="4155">865</cx:pt>
          <cx:pt idx="4156">865</cx:pt>
          <cx:pt idx="4157">882</cx:pt>
          <cx:pt idx="4158">757</cx:pt>
          <cx:pt idx="4159">757</cx:pt>
          <cx:pt idx="4160">738</cx:pt>
          <cx:pt idx="4161">583</cx:pt>
          <cx:pt idx="4162">968</cx:pt>
          <cx:pt idx="4163">968</cx:pt>
          <cx:pt idx="4164">573</cx:pt>
          <cx:pt idx="4165">573</cx:pt>
          <cx:pt idx="4166">870</cx:pt>
          <cx:pt idx="4167">542</cx:pt>
          <cx:pt idx="4168">819</cx:pt>
          <cx:pt idx="4169">672</cx:pt>
          <cx:pt idx="4170">817</cx:pt>
          <cx:pt idx="4171">1491</cx:pt>
          <cx:pt idx="4172">738</cx:pt>
          <cx:pt idx="4173">572</cx:pt>
          <cx:pt idx="4174">1018</cx:pt>
          <cx:pt idx="4175">817</cx:pt>
          <cx:pt idx="4176">710</cx:pt>
          <cx:pt idx="4177">738</cx:pt>
          <cx:pt idx="4178">738</cx:pt>
          <cx:pt idx="4179">1169</cx:pt>
          <cx:pt idx="4180">1048</cx:pt>
          <cx:pt idx="4181">1097</cx:pt>
          <cx:pt idx="4182">484</cx:pt>
          <cx:pt idx="4183">757</cx:pt>
          <cx:pt idx="4184">897</cx:pt>
          <cx:pt idx="4185">830</cx:pt>
          <cx:pt idx="4186">710</cx:pt>
          <cx:pt idx="4187">763</cx:pt>
          <cx:pt idx="4188">1069</cx:pt>
          <cx:pt idx="4189">761</cx:pt>
          <cx:pt idx="4190">830</cx:pt>
          <cx:pt idx="4191">870</cx:pt>
          <cx:pt idx="4192">993</cx:pt>
          <cx:pt idx="4193">1266</cx:pt>
          <cx:pt idx="4194">791</cx:pt>
          <cx:pt idx="4195">624</cx:pt>
          <cx:pt idx="4196">984</cx:pt>
          <cx:pt idx="4197">847</cx:pt>
          <cx:pt idx="4198">757</cx:pt>
          <cx:pt idx="4199">727</cx:pt>
          <cx:pt idx="4200">977</cx:pt>
          <cx:pt idx="4201">542</cx:pt>
          <cx:pt idx="4202">875</cx:pt>
          <cx:pt idx="4203">761</cx:pt>
          <cx:pt idx="4204">925</cx:pt>
          <cx:pt idx="4205">654</cx:pt>
          <cx:pt idx="4206">870</cx:pt>
          <cx:pt idx="4207">870</cx:pt>
          <cx:pt idx="4208">968</cx:pt>
          <cx:pt idx="4209">677</cx:pt>
          <cx:pt idx="4210">951</cx:pt>
          <cx:pt idx="4211">804</cx:pt>
          <cx:pt idx="4212">677</cx:pt>
          <cx:pt idx="4213">573</cx:pt>
          <cx:pt idx="4214">738</cx:pt>
          <cx:pt idx="4215">738</cx:pt>
          <cx:pt idx="4216">757</cx:pt>
          <cx:pt idx="4217">791</cx:pt>
          <cx:pt idx="4218">901</cx:pt>
          <cx:pt idx="4219">710</cx:pt>
          <cx:pt idx="4220">726</cx:pt>
          <cx:pt idx="4221">573</cx:pt>
          <cx:pt idx="4222">493</cx:pt>
          <cx:pt idx="4223">880</cx:pt>
          <cx:pt idx="4224">656</cx:pt>
          <cx:pt idx="4225">1064</cx:pt>
          <cx:pt idx="4226">776</cx:pt>
          <cx:pt idx="4227">671</cx:pt>
          <cx:pt idx="4228">1082</cx:pt>
          <cx:pt idx="4229">2125</cx:pt>
          <cx:pt idx="4230">835</cx:pt>
          <cx:pt idx="4231">726</cx:pt>
          <cx:pt idx="4232">726</cx:pt>
          <cx:pt idx="4233">1069</cx:pt>
          <cx:pt idx="4234">791</cx:pt>
          <cx:pt idx="4235">880</cx:pt>
          <cx:pt idx="4236">738</cx:pt>
          <cx:pt idx="4237">572</cx:pt>
          <cx:pt idx="4238">930</cx:pt>
          <cx:pt idx="4239">572</cx:pt>
          <cx:pt idx="4240">757</cx:pt>
          <cx:pt idx="4241">572</cx:pt>
          <cx:pt idx="4242">671</cx:pt>
          <cx:pt idx="4243">556</cx:pt>
          <cx:pt idx="4244">556</cx:pt>
          <cx:pt idx="4245">1043</cx:pt>
          <cx:pt idx="4246">1043</cx:pt>
          <cx:pt idx="4247">804</cx:pt>
          <cx:pt idx="4248">1097</cx:pt>
          <cx:pt idx="4249">1097</cx:pt>
          <cx:pt idx="4250">1043</cx:pt>
          <cx:pt idx="4251">740</cx:pt>
          <cx:pt idx="4252">968</cx:pt>
          <cx:pt idx="4253">854</cx:pt>
          <cx:pt idx="4254">676</cx:pt>
          <cx:pt idx="4255">676</cx:pt>
          <cx:pt idx="4256">710</cx:pt>
          <cx:pt idx="4257">672</cx:pt>
          <cx:pt idx="4258">518</cx:pt>
          <cx:pt idx="4259">518</cx:pt>
          <cx:pt idx="4260">676</cx:pt>
          <cx:pt idx="4261">518</cx:pt>
          <cx:pt idx="4262">804</cx:pt>
          <cx:pt idx="4263">672</cx:pt>
          <cx:pt idx="4264">554</cx:pt>
          <cx:pt idx="4265">554</cx:pt>
          <cx:pt idx="4266">554</cx:pt>
          <cx:pt idx="4267">901</cx:pt>
          <cx:pt idx="4268">561</cx:pt>
          <cx:pt idx="4269">561</cx:pt>
          <cx:pt idx="4270">673</cx:pt>
          <cx:pt idx="4271">676</cx:pt>
          <cx:pt idx="4272">481</cx:pt>
          <cx:pt idx="4273">738</cx:pt>
          <cx:pt idx="4274">740</cx:pt>
          <cx:pt idx="4275">791</cx:pt>
          <cx:pt idx="4276">1709</cx:pt>
          <cx:pt idx="4277">573</cx:pt>
          <cx:pt idx="4278">710</cx:pt>
          <cx:pt idx="4279">710</cx:pt>
          <cx:pt idx="4280">1043</cx:pt>
          <cx:pt idx="4281">726</cx:pt>
          <cx:pt idx="4282">726</cx:pt>
          <cx:pt idx="4283">726</cx:pt>
          <cx:pt idx="4284">854</cx:pt>
          <cx:pt idx="4285">757</cx:pt>
          <cx:pt idx="4286">961</cx:pt>
          <cx:pt idx="4287">531</cx:pt>
          <cx:pt idx="4288">708</cx:pt>
          <cx:pt idx="4289">1018</cx:pt>
          <cx:pt idx="4290">710</cx:pt>
          <cx:pt idx="4291">831</cx:pt>
          <cx:pt idx="4292">847</cx:pt>
          <cx:pt idx="4293">982</cx:pt>
          <cx:pt idx="4294">757</cx:pt>
          <cx:pt idx="4295">637</cx:pt>
          <cx:pt idx="4296">1178</cx:pt>
          <cx:pt idx="4297">1106</cx:pt>
          <cx:pt idx="4298">554</cx:pt>
          <cx:pt idx="4299">757</cx:pt>
          <cx:pt idx="4300">700</cx:pt>
          <cx:pt idx="4301">605</cx:pt>
          <cx:pt idx="4302">877</cx:pt>
          <cx:pt idx="4303">616</cx:pt>
          <cx:pt idx="4304">1741</cx:pt>
          <cx:pt idx="4305">1741</cx:pt>
          <cx:pt idx="4306">804</cx:pt>
          <cx:pt idx="4307">1252</cx:pt>
          <cx:pt idx="4308">844</cx:pt>
          <cx:pt idx="4309">639</cx:pt>
          <cx:pt idx="4310">848</cx:pt>
          <cx:pt idx="4311">1362</cx:pt>
          <cx:pt idx="4312">784</cx:pt>
          <cx:pt idx="4313">847</cx:pt>
          <cx:pt idx="4314">542</cx:pt>
          <cx:pt idx="4315">778</cx:pt>
          <cx:pt idx="4316">726</cx:pt>
          <cx:pt idx="4317">900</cx:pt>
          <cx:pt idx="4318">788</cx:pt>
          <cx:pt idx="4319">852</cx:pt>
          <cx:pt idx="4320">844</cx:pt>
          <cx:pt idx="4321">697</cx:pt>
          <cx:pt idx="4322">832</cx:pt>
          <cx:pt idx="4323">1970</cx:pt>
          <cx:pt idx="4324">1741</cx:pt>
          <cx:pt idx="4325">726</cx:pt>
          <cx:pt idx="4326">691</cx:pt>
          <cx:pt idx="4327">889</cx:pt>
          <cx:pt idx="4328">889</cx:pt>
          <cx:pt idx="4329">889</cx:pt>
          <cx:pt idx="4330">823</cx:pt>
          <cx:pt idx="4331">1283</cx:pt>
          <cx:pt idx="4332">935</cx:pt>
          <cx:pt idx="4333">900</cx:pt>
          <cx:pt idx="4334">1362</cx:pt>
          <cx:pt idx="4335">810</cx:pt>
          <cx:pt idx="4336">966</cx:pt>
          <cx:pt idx="4337">978</cx:pt>
          <cx:pt idx="4338">1169</cx:pt>
          <cx:pt idx="4339">1042</cx:pt>
          <cx:pt idx="4340">1009</cx:pt>
          <cx:pt idx="4341">1042</cx:pt>
          <cx:pt idx="4342">978</cx:pt>
          <cx:pt idx="4343">740</cx:pt>
          <cx:pt idx="4344">1355</cx:pt>
          <cx:pt idx="4345">1572</cx:pt>
          <cx:pt idx="4346">1017</cx:pt>
          <cx:pt idx="4347">677</cx:pt>
          <cx:pt idx="4348">1104</cx:pt>
          <cx:pt idx="4349">1104</cx:pt>
          <cx:pt idx="4350">892</cx:pt>
          <cx:pt idx="4351">797</cx:pt>
          <cx:pt idx="4352">556</cx:pt>
          <cx:pt idx="4353">897</cx:pt>
          <cx:pt idx="4354">1035</cx:pt>
          <cx:pt idx="4355">806</cx:pt>
          <cx:pt idx="4356">927</cx:pt>
          <cx:pt idx="4357">818</cx:pt>
          <cx:pt idx="4358">542</cx:pt>
          <cx:pt idx="4359">1169</cx:pt>
          <cx:pt idx="4360">1086</cx:pt>
          <cx:pt idx="4361">591</cx:pt>
          <cx:pt idx="4362">818</cx:pt>
          <cx:pt idx="4363">804</cx:pt>
          <cx:pt idx="4364">714</cx:pt>
          <cx:pt idx="4365">1048</cx:pt>
          <cx:pt idx="4366">573</cx:pt>
          <cx:pt idx="4367">1366</cx:pt>
          <cx:pt idx="4368">797</cx:pt>
          <cx:pt idx="4369">673</cx:pt>
          <cx:pt idx="4370">865</cx:pt>
          <cx:pt idx="4371">865</cx:pt>
          <cx:pt idx="4372">687</cx:pt>
          <cx:pt idx="4373">551</cx:pt>
          <cx:pt idx="4374">1077</cx:pt>
          <cx:pt idx="4375">498</cx:pt>
          <cx:pt idx="4376">923</cx:pt>
          <cx:pt idx="4377">1252</cx:pt>
          <cx:pt idx="4378">870</cx:pt>
          <cx:pt idx="4379">1286</cx:pt>
          <cx:pt idx="4380">585</cx:pt>
          <cx:pt idx="4381">1050</cx:pt>
          <cx:pt idx="4382">1359</cx:pt>
          <cx:pt idx="4383">1154</cx:pt>
          <cx:pt idx="4384">1359</cx:pt>
          <cx:pt idx="4385">1278</cx:pt>
          <cx:pt idx="4386">1359</cx:pt>
          <cx:pt idx="4387">1139</cx:pt>
          <cx:pt idx="4388">1207</cx:pt>
          <cx:pt idx="4389">1207</cx:pt>
          <cx:pt idx="4390">894</cx:pt>
          <cx:pt idx="4391">668</cx:pt>
          <cx:pt idx="4392">854</cx:pt>
          <cx:pt idx="4393">854</cx:pt>
          <cx:pt idx="4394">1157</cx:pt>
          <cx:pt idx="4395">761</cx:pt>
          <cx:pt idx="4396">708</cx:pt>
          <cx:pt idx="4397">901</cx:pt>
          <cx:pt idx="4398">901</cx:pt>
          <cx:pt idx="4399">584</cx:pt>
          <cx:pt idx="4400">831</cx:pt>
          <cx:pt idx="4401">710</cx:pt>
          <cx:pt idx="4402">901</cx:pt>
          <cx:pt idx="4403">1174</cx:pt>
          <cx:pt idx="4404">672</cx:pt>
          <cx:pt idx="4405">1077</cx:pt>
          <cx:pt idx="4406">1515</cx:pt>
          <cx:pt idx="4407">878</cx:pt>
          <cx:pt idx="4408">691</cx:pt>
          <cx:pt idx="4409">1659</cx:pt>
          <cx:pt idx="4410">1237</cx:pt>
          <cx:pt idx="4411">756</cx:pt>
          <cx:pt idx="4412">1470</cx:pt>
          <cx:pt idx="4413">1237</cx:pt>
          <cx:pt idx="4414">804</cx:pt>
          <cx:pt idx="4415">1408</cx:pt>
          <cx:pt idx="4416">616</cx:pt>
          <cx:pt idx="4417">827</cx:pt>
          <cx:pt idx="4418">597</cx:pt>
          <cx:pt idx="4419">951</cx:pt>
          <cx:pt idx="4420">554</cx:pt>
          <cx:pt idx="4421">865</cx:pt>
          <cx:pt idx="4422">1053</cx:pt>
          <cx:pt idx="4423">605</cx:pt>
          <cx:pt idx="4424">687</cx:pt>
          <cx:pt idx="4425">610</cx:pt>
          <cx:pt idx="4426">847</cx:pt>
          <cx:pt idx="4427">1157</cx:pt>
          <cx:pt idx="4428">677</cx:pt>
          <cx:pt idx="4429">1447</cx:pt>
          <cx:pt idx="4430">1042</cx:pt>
          <cx:pt idx="4431">1042</cx:pt>
          <cx:pt idx="4432">740</cx:pt>
          <cx:pt idx="4433">817</cx:pt>
          <cx:pt idx="4434">842</cx:pt>
          <cx:pt idx="4435">587</cx:pt>
          <cx:pt idx="4436">1005</cx:pt>
          <cx:pt idx="4437">1174</cx:pt>
          <cx:pt idx="4438">810</cx:pt>
          <cx:pt idx="4439">1132</cx:pt>
          <cx:pt idx="4440">1294</cx:pt>
          <cx:pt idx="4441">823</cx:pt>
          <cx:pt idx="4442">1147</cx:pt>
          <cx:pt idx="4443">763</cx:pt>
          <cx:pt idx="4444">797</cx:pt>
          <cx:pt idx="4445">1479</cx:pt>
          <cx:pt idx="4446">1204</cx:pt>
          <cx:pt idx="4447">951</cx:pt>
          <cx:pt idx="4448">1048</cx:pt>
          <cx:pt idx="4449">572</cx:pt>
          <cx:pt idx="4450">1170</cx:pt>
          <cx:pt idx="4451">806</cx:pt>
          <cx:pt idx="4452">700</cx:pt>
          <cx:pt idx="4453">1047</cx:pt>
          <cx:pt idx="4454">1515</cx:pt>
          <cx:pt idx="4455">542</cx:pt>
          <cx:pt idx="4456">1741</cx:pt>
          <cx:pt idx="4457">1799</cx:pt>
          <cx:pt idx="4458">783</cx:pt>
          <cx:pt idx="4459">622</cx:pt>
          <cx:pt idx="4460">910</cx:pt>
          <cx:pt idx="4461">798</cx:pt>
          <cx:pt idx="4462">1283</cx:pt>
          <cx:pt idx="4463">1372</cx:pt>
          <cx:pt idx="4464">820</cx:pt>
          <cx:pt idx="4465">1383</cx:pt>
          <cx:pt idx="4466">683</cx:pt>
          <cx:pt idx="4467">797</cx:pt>
          <cx:pt idx="4468">672</cx:pt>
          <cx:pt idx="4469">1114</cx:pt>
          <cx:pt idx="4470">1090</cx:pt>
          <cx:pt idx="4471">625</cx:pt>
          <cx:pt idx="4472">961</cx:pt>
          <cx:pt idx="4473">895</cx:pt>
          <cx:pt idx="4474">738</cx:pt>
          <cx:pt idx="4475">1040</cx:pt>
          <cx:pt idx="4476">700</cx:pt>
          <cx:pt idx="4477">672</cx:pt>
          <cx:pt idx="4478">901</cx:pt>
          <cx:pt idx="4479">901</cx:pt>
          <cx:pt idx="4480">568</cx:pt>
          <cx:pt idx="4481">1462</cx:pt>
          <cx:pt idx="4482">1061</cx:pt>
          <cx:pt idx="4483">892</cx:pt>
          <cx:pt idx="4484">704</cx:pt>
          <cx:pt idx="4485">819</cx:pt>
          <cx:pt idx="4486">1043</cx:pt>
          <cx:pt idx="4487">1485</cx:pt>
          <cx:pt idx="4488">1010</cx:pt>
          <cx:pt idx="4489">992</cx:pt>
          <cx:pt idx="4490">1278</cx:pt>
          <cx:pt idx="4491">1283</cx:pt>
          <cx:pt idx="4492">1189</cx:pt>
          <cx:pt idx="4493">956</cx:pt>
          <cx:pt idx="4494">992</cx:pt>
          <cx:pt idx="4495">1043</cx:pt>
          <cx:pt idx="4496">941</cx:pt>
          <cx:pt idx="4497">1042</cx:pt>
          <cx:pt idx="4498">757</cx:pt>
          <cx:pt idx="4499">830</cx:pt>
          <cx:pt idx="4500">900</cx:pt>
          <cx:pt idx="4501">797</cx:pt>
          <cx:pt idx="4502">870</cx:pt>
          <cx:pt idx="4503">797</cx:pt>
          <cx:pt idx="4504">1082</cx:pt>
          <cx:pt idx="4505">876</cx:pt>
          <cx:pt idx="4506">1164</cx:pt>
          <cx:pt idx="4507">1164</cx:pt>
          <cx:pt idx="4508">1164</cx:pt>
          <cx:pt idx="4509">556</cx:pt>
          <cx:pt idx="4510">923</cx:pt>
          <cx:pt idx="4511">1023</cx:pt>
          <cx:pt idx="4512">1252</cx:pt>
          <cx:pt idx="4513">1252</cx:pt>
          <cx:pt idx="4514">639</cx:pt>
          <cx:pt idx="4515">791</cx:pt>
          <cx:pt idx="4516">773</cx:pt>
          <cx:pt idx="4517">923</cx:pt>
          <cx:pt idx="4518">578</cx:pt>
          <cx:pt idx="4519">757</cx:pt>
          <cx:pt idx="4520">832</cx:pt>
          <cx:pt idx="4521">869</cx:pt>
          <cx:pt idx="4522">1048</cx:pt>
          <cx:pt idx="4523">1015</cx:pt>
          <cx:pt idx="4524">760</cx:pt>
          <cx:pt idx="4525">1090</cx:pt>
          <cx:pt idx="4526">740</cx:pt>
          <cx:pt idx="4527">778</cx:pt>
          <cx:pt idx="4528">778</cx:pt>
          <cx:pt idx="4529">1515</cx:pt>
          <cx:pt idx="4530">1042</cx:pt>
          <cx:pt idx="4531">882</cx:pt>
          <cx:pt idx="4532">572</cx:pt>
          <cx:pt idx="4533">886</cx:pt>
          <cx:pt idx="4534">903</cx:pt>
          <cx:pt idx="4535">746</cx:pt>
          <cx:pt idx="4536">757</cx:pt>
          <cx:pt idx="4537">573</cx:pt>
          <cx:pt idx="4538">1036</cx:pt>
          <cx:pt idx="4539">823</cx:pt>
          <cx:pt idx="4540">458</cx:pt>
          <cx:pt idx="4541">605</cx:pt>
          <cx:pt idx="4542">915</cx:pt>
          <cx:pt idx="4543">865</cx:pt>
          <cx:pt idx="4544">817</cx:pt>
          <cx:pt idx="4545">783</cx:pt>
          <cx:pt idx="4546">738</cx:pt>
          <cx:pt idx="4547">445</cx:pt>
          <cx:pt idx="4548">1114</cx:pt>
          <cx:pt idx="4549">928</cx:pt>
          <cx:pt idx="4550">804</cx:pt>
          <cx:pt idx="4551">1933</cx:pt>
          <cx:pt idx="4552">1157</cx:pt>
          <cx:pt idx="4553">591</cx:pt>
          <cx:pt idx="4554">915</cx:pt>
          <cx:pt idx="4555">865</cx:pt>
          <cx:pt idx="4556">882</cx:pt>
          <cx:pt idx="4557">788</cx:pt>
          <cx:pt idx="4558">844</cx:pt>
          <cx:pt idx="4559">792</cx:pt>
          <cx:pt idx="4560">780</cx:pt>
          <cx:pt idx="4561">603</cx:pt>
          <cx:pt idx="4562">638</cx:pt>
          <cx:pt idx="4563">880</cx:pt>
          <cx:pt idx="4564">649</cx:pt>
          <cx:pt idx="4565">897</cx:pt>
          <cx:pt idx="4566">1169</cx:pt>
          <cx:pt idx="4567">1204</cx:pt>
          <cx:pt idx="4568">833</cx:pt>
          <cx:pt idx="4569">583</cx:pt>
          <cx:pt idx="4570">797</cx:pt>
          <cx:pt idx="4571">740</cx:pt>
          <cx:pt idx="4572">506</cx:pt>
          <cx:pt idx="4573">950</cx:pt>
          <cx:pt idx="4574">1147</cx:pt>
          <cx:pt idx="4575">1042</cx:pt>
          <cx:pt idx="4576">849</cx:pt>
          <cx:pt idx="4577">1408</cx:pt>
          <cx:pt idx="4578">1070</cx:pt>
          <cx:pt idx="4579">673</cx:pt>
          <cx:pt idx="4580">1042</cx:pt>
          <cx:pt idx="4581">1169</cx:pt>
          <cx:pt idx="4582">1048</cx:pt>
          <cx:pt idx="4583">761</cx:pt>
          <cx:pt idx="4584">787</cx:pt>
          <cx:pt idx="4585">584</cx:pt>
          <cx:pt idx="4586">1104</cx:pt>
          <cx:pt idx="4587">877</cx:pt>
          <cx:pt idx="4588">587</cx:pt>
          <cx:pt idx="4589">900</cx:pt>
          <cx:pt idx="4590">998</cx:pt>
          <cx:pt idx="4591">2071</cx:pt>
          <cx:pt idx="4592">2071</cx:pt>
          <cx:pt idx="4593">2099</cx:pt>
          <cx:pt idx="4594">710</cx:pt>
          <cx:pt idx="4595">1178</cx:pt>
          <cx:pt idx="4596">1659</cx:pt>
          <cx:pt idx="4597">1168</cx:pt>
          <cx:pt idx="4598">1969</cx:pt>
          <cx:pt idx="4599">693</cx:pt>
          <cx:pt idx="4600">710</cx:pt>
          <cx:pt idx="4601">1654</cx:pt>
          <cx:pt idx="4602">1842</cx:pt>
          <cx:pt idx="4603">1436</cx:pt>
          <cx:pt idx="4604">1042</cx:pt>
          <cx:pt idx="4605">930</cx:pt>
          <cx:pt idx="4606">673</cx:pt>
          <cx:pt idx="4607">673</cx:pt>
          <cx:pt idx="4608">639</cx:pt>
          <cx:pt idx="4609">572</cx:pt>
          <cx:pt idx="4610">1157</cx:pt>
          <cx:pt idx="4611">706</cx:pt>
          <cx:pt idx="4612">1157</cx:pt>
          <cx:pt idx="4613">1408</cx:pt>
          <cx:pt idx="4614">882</cx:pt>
          <cx:pt idx="4615">534</cx:pt>
          <cx:pt idx="4616">1186</cx:pt>
          <cx:pt idx="4617">900</cx:pt>
          <cx:pt idx="4618">970</cx:pt>
          <cx:pt idx="4619">1291</cx:pt>
          <cx:pt idx="4620">670</cx:pt>
          <cx:pt idx="4621">693</cx:pt>
          <cx:pt idx="4622">687</cx:pt>
          <cx:pt idx="4623">961</cx:pt>
          <cx:pt idx="4624">951</cx:pt>
          <cx:pt idx="4625">961</cx:pt>
          <cx:pt idx="4626">603</cx:pt>
          <cx:pt idx="4627">615</cx:pt>
          <cx:pt idx="4628">658</cx:pt>
          <cx:pt idx="4629">1037</cx:pt>
          <cx:pt idx="4630">910</cx:pt>
          <cx:pt idx="4631">605</cx:pt>
          <cx:pt idx="4632">797</cx:pt>
          <cx:pt idx="4633">1284</cx:pt>
          <cx:pt idx="4634">710</cx:pt>
          <cx:pt idx="4635">1056</cx:pt>
          <cx:pt idx="4636">1269</cx:pt>
          <cx:pt idx="4637">925</cx:pt>
          <cx:pt idx="4638">1515</cx:pt>
          <cx:pt idx="4639">1515</cx:pt>
          <cx:pt idx="4640">1203</cx:pt>
          <cx:pt idx="4641">707</cx:pt>
          <cx:pt idx="4642">832</cx:pt>
          <cx:pt idx="4643">791</cx:pt>
          <cx:pt idx="4644">1064</cx:pt>
          <cx:pt idx="4645">882</cx:pt>
          <cx:pt idx="4646">745</cx:pt>
          <cx:pt idx="4647">1041</cx:pt>
          <cx:pt idx="4648">1518</cx:pt>
          <cx:pt idx="4649">915</cx:pt>
          <cx:pt idx="4650">1525</cx:pt>
          <cx:pt idx="4651">966</cx:pt>
          <cx:pt idx="4652">622</cx:pt>
          <cx:pt idx="4653">1799</cx:pt>
          <cx:pt idx="4654">837</cx:pt>
          <cx:pt idx="4655">585</cx:pt>
          <cx:pt idx="4656">1031</cx:pt>
          <cx:pt idx="4657">649</cx:pt>
          <cx:pt idx="4658">1157</cx:pt>
          <cx:pt idx="4659">814</cx:pt>
          <cx:pt idx="4660">1046</cx:pt>
          <cx:pt idx="4661">482</cx:pt>
          <cx:pt idx="4662">1262</cx:pt>
          <cx:pt idx="4663">1269</cx:pt>
          <cx:pt idx="4664">639</cx:pt>
          <cx:pt idx="4665">693</cx:pt>
          <cx:pt idx="4666">961</cx:pt>
          <cx:pt idx="4667">1065</cx:pt>
          <cx:pt idx="4668">1295</cx:pt>
          <cx:pt idx="4669">955</cx:pt>
          <cx:pt idx="4670">1283</cx:pt>
          <cx:pt idx="4671">1659</cx:pt>
          <cx:pt idx="4672">827</cx:pt>
          <cx:pt idx="4673">818</cx:pt>
          <cx:pt idx="4674">1048</cx:pt>
          <cx:pt idx="4675">968</cx:pt>
          <cx:pt idx="4676">1178</cx:pt>
          <cx:pt idx="4677">882</cx:pt>
          <cx:pt idx="4678">1741</cx:pt>
          <cx:pt idx="4679">791</cx:pt>
          <cx:pt idx="4680">1563</cx:pt>
          <cx:pt idx="4681">1462</cx:pt>
          <cx:pt idx="4682">844</cx:pt>
          <cx:pt idx="4683">2441</cx:pt>
          <cx:pt idx="4684">947</cx:pt>
          <cx:pt idx="4685">831</cx:pt>
          <cx:pt idx="4686">606</cx:pt>
          <cx:pt idx="4687">974</cx:pt>
          <cx:pt idx="4688">791</cx:pt>
          <cx:pt idx="4689">738</cx:pt>
          <cx:pt idx="4690">1018</cx:pt>
          <cx:pt idx="4691">1157</cx:pt>
          <cx:pt idx="4692">1169</cx:pt>
          <cx:pt idx="4693">1094</cx:pt>
          <cx:pt idx="4694">1016</cx:pt>
          <cx:pt idx="4695">1458</cx:pt>
          <cx:pt idx="4696">1492</cx:pt>
          <cx:pt idx="4697">1035</cx:pt>
          <cx:pt idx="4698">894</cx:pt>
          <cx:pt idx="4699">668</cx:pt>
          <cx:pt idx="4700">685</cx:pt>
          <cx:pt idx="4701">968</cx:pt>
          <cx:pt idx="4702">2099</cx:pt>
          <cx:pt idx="4703">2099</cx:pt>
          <cx:pt idx="4704">757</cx:pt>
          <cx:pt idx="4705">1004</cx:pt>
          <cx:pt idx="4706">740</cx:pt>
          <cx:pt idx="4707">1097</cx:pt>
          <cx:pt idx="4708">810</cx:pt>
          <cx:pt idx="4709">792</cx:pt>
          <cx:pt idx="4710">1428</cx:pt>
          <cx:pt idx="4711">951</cx:pt>
          <cx:pt idx="4712">985</cx:pt>
          <cx:pt idx="4713">818</cx:pt>
          <cx:pt idx="4714">817</cx:pt>
          <cx:pt idx="4715">1272</cx:pt>
          <cx:pt idx="4716">1169</cx:pt>
          <cx:pt idx="4717">844</cx:pt>
          <cx:pt idx="4718">1178</cx:pt>
          <cx:pt idx="4719">880</cx:pt>
          <cx:pt idx="4720">789</cx:pt>
          <cx:pt idx="4721">639</cx:pt>
          <cx:pt idx="4722">1077</cx:pt>
          <cx:pt idx="4723">1139</cx:pt>
          <cx:pt idx="4724">669</cx:pt>
          <cx:pt idx="4725">1056</cx:pt>
          <cx:pt idx="4726">1170</cx:pt>
          <cx:pt idx="4727">1477</cx:pt>
          <cx:pt idx="4728">891</cx:pt>
          <cx:pt idx="4729">891</cx:pt>
          <cx:pt idx="4730">1043</cx:pt>
          <cx:pt idx="4731">706</cx:pt>
          <cx:pt idx="4732">827</cx:pt>
          <cx:pt idx="4733">605</cx:pt>
          <cx:pt idx="4734">633</cx:pt>
          <cx:pt idx="4735">1287</cx:pt>
          <cx:pt idx="4736">939</cx:pt>
          <cx:pt idx="4737">1298</cx:pt>
          <cx:pt idx="4738">2118</cx:pt>
          <cx:pt idx="4739">993</cx:pt>
          <cx:pt idx="4740">1120</cx:pt>
          <cx:pt idx="4741">1356</cx:pt>
          <cx:pt idx="4742">1120</cx:pt>
          <cx:pt idx="4743">658</cx:pt>
          <cx:pt idx="4744">1059</cx:pt>
          <cx:pt idx="4745">974</cx:pt>
          <cx:pt idx="4746">1612</cx:pt>
          <cx:pt idx="4747">1257</cx:pt>
          <cx:pt idx="4748">968</cx:pt>
          <cx:pt idx="4749">922</cx:pt>
          <cx:pt idx="4750">977</cx:pt>
          <cx:pt idx="4751">865</cx:pt>
          <cx:pt idx="4752">1097</cx:pt>
          <cx:pt idx="4753">791</cx:pt>
          <cx:pt idx="4754">615</cx:pt>
          <cx:pt idx="4755">1042</cx:pt>
          <cx:pt idx="4756">968</cx:pt>
          <cx:pt idx="4757">1097</cx:pt>
          <cx:pt idx="4758">639</cx:pt>
          <cx:pt idx="4759">693</cx:pt>
          <cx:pt idx="4760">2125</cx:pt>
          <cx:pt idx="4761">794</cx:pt>
          <cx:pt idx="4762">1094</cx:pt>
          <cx:pt idx="4763">839</cx:pt>
          <cx:pt idx="4764">923</cx:pt>
          <cx:pt idx="4765">844</cx:pt>
          <cx:pt idx="4766">1059</cx:pt>
          <cx:pt idx="4767">1004</cx:pt>
          <cx:pt idx="4768">865</cx:pt>
          <cx:pt idx="4769">670</cx:pt>
          <cx:pt idx="4770">1086</cx:pt>
          <cx:pt idx="4771">690</cx:pt>
          <cx:pt idx="4772">1094</cx:pt>
          <cx:pt idx="4773">951</cx:pt>
          <cx:pt idx="4774">1491</cx:pt>
          <cx:pt idx="4775">1114</cx:pt>
          <cx:pt idx="4776">1362</cx:pt>
          <cx:pt idx="4777">915</cx:pt>
          <cx:pt idx="4778">865</cx:pt>
          <cx:pt idx="4779">1016</cx:pt>
          <cx:pt idx="4780">1097</cx:pt>
          <cx:pt idx="4781">740</cx:pt>
          <cx:pt idx="4782">1447</cx:pt>
          <cx:pt idx="4783">1042</cx:pt>
          <cx:pt idx="4784">968</cx:pt>
          <cx:pt idx="4785">925</cx:pt>
          <cx:pt idx="4786">1043</cx:pt>
          <cx:pt idx="4787">814</cx:pt>
          <cx:pt idx="4788">587</cx:pt>
          <cx:pt idx="4789">482</cx:pt>
          <cx:pt idx="4790">846</cx:pt>
          <cx:pt idx="4791">842</cx:pt>
          <cx:pt idx="4792">1286</cx:pt>
          <cx:pt idx="4793">1659</cx:pt>
          <cx:pt idx="4794">899</cx:pt>
          <cx:pt idx="4795">687</cx:pt>
          <cx:pt idx="4796">944</cx:pt>
          <cx:pt idx="4797">1120</cx:pt>
          <cx:pt idx="4798">1123</cx:pt>
          <cx:pt idx="4799">745</cx:pt>
          <cx:pt idx="4800">740</cx:pt>
          <cx:pt idx="4801">877</cx:pt>
          <cx:pt idx="4802">726</cx:pt>
          <cx:pt idx="4803">804</cx:pt>
          <cx:pt idx="4804">819</cx:pt>
          <cx:pt idx="4805">715</cx:pt>
          <cx:pt idx="4806">584</cx:pt>
          <cx:pt idx="4807">811</cx:pt>
          <cx:pt idx="4808">951</cx:pt>
          <cx:pt idx="4809">539</cx:pt>
          <cx:pt idx="4810">827</cx:pt>
          <cx:pt idx="4811">1251</cx:pt>
          <cx:pt idx="4812">1252</cx:pt>
          <cx:pt idx="4813">1462</cx:pt>
          <cx:pt idx="4814">1462</cx:pt>
          <cx:pt idx="4815">1048</cx:pt>
          <cx:pt idx="4816">1009</cx:pt>
          <cx:pt idx="4817">900</cx:pt>
          <cx:pt idx="4818">847</cx:pt>
          <cx:pt idx="4819">849</cx:pt>
          <cx:pt idx="4820">818</cx:pt>
          <cx:pt idx="4821">819</cx:pt>
          <cx:pt idx="4822">1137</cx:pt>
          <cx:pt idx="4823">1250</cx:pt>
          <cx:pt idx="4824">1143</cx:pt>
          <cx:pt idx="4825">1120</cx:pt>
          <cx:pt idx="4826">1120</cx:pt>
          <cx:pt idx="4827">989</cx:pt>
          <cx:pt idx="4828">710</cx:pt>
          <cx:pt idx="4829">1250</cx:pt>
          <cx:pt idx="4830">896</cx:pt>
          <cx:pt idx="4831">817</cx:pt>
          <cx:pt idx="4832">1207</cx:pt>
          <cx:pt idx="4833">1048</cx:pt>
          <cx:pt idx="4834">891</cx:pt>
          <cx:pt idx="4835">1053</cx:pt>
          <cx:pt idx="4836">951</cx:pt>
          <cx:pt idx="4837">1024</cx:pt>
          <cx:pt idx="4838">768</cx:pt>
          <cx:pt idx="4839">1757</cx:pt>
          <cx:pt idx="4840">798</cx:pt>
          <cx:pt idx="4841">1495</cx:pt>
          <cx:pt idx="4842">1097</cx:pt>
          <cx:pt idx="4843">1043</cx:pt>
          <cx:pt idx="4844">2441</cx:pt>
          <cx:pt idx="4845">956</cx:pt>
          <cx:pt idx="4846">1028</cx:pt>
          <cx:pt idx="4847">882</cx:pt>
          <cx:pt idx="4848">782</cx:pt>
          <cx:pt idx="4849">553</cx:pt>
          <cx:pt idx="4850">1105</cx:pt>
          <cx:pt idx="4851">1164</cx:pt>
          <cx:pt idx="4852">1059</cx:pt>
          <cx:pt idx="4853">658</cx:pt>
          <cx:pt idx="4854">930</cx:pt>
          <cx:pt idx="4855">1016</cx:pt>
          <cx:pt idx="4856">1105</cx:pt>
          <cx:pt idx="4857">891</cx:pt>
          <cx:pt idx="4858">670</cx:pt>
          <cx:pt idx="4859">1205</cx:pt>
          <cx:pt idx="4860">951</cx:pt>
          <cx:pt idx="4861">882</cx:pt>
          <cx:pt idx="4862">2051</cx:pt>
          <cx:pt idx="4863">740</cx:pt>
          <cx:pt idx="4864">1043</cx:pt>
          <cx:pt idx="4865">1199</cx:pt>
          <cx:pt idx="4866">1238</cx:pt>
          <cx:pt idx="4867">858</cx:pt>
          <cx:pt idx="4868">922</cx:pt>
          <cx:pt idx="4869">1016</cx:pt>
          <cx:pt idx="4870">1035</cx:pt>
          <cx:pt idx="4871">2171</cx:pt>
          <cx:pt idx="4872">1283</cx:pt>
          <cx:pt idx="4873">1199</cx:pt>
          <cx:pt idx="4874">1189</cx:pt>
          <cx:pt idx="4875">900</cx:pt>
          <cx:pt idx="4876">757</cx:pt>
          <cx:pt idx="4877">797</cx:pt>
          <cx:pt idx="4878">849</cx:pt>
          <cx:pt idx="4879">811</cx:pt>
          <cx:pt idx="4880">1250</cx:pt>
          <cx:pt idx="4881">1207</cx:pt>
          <cx:pt idx="4882">1035</cx:pt>
          <cx:pt idx="4883">1628</cx:pt>
          <cx:pt idx="4884">804</cx:pt>
          <cx:pt idx="4885">1359</cx:pt>
          <cx:pt idx="4886">1139</cx:pt>
          <cx:pt idx="4887">782</cx:pt>
          <cx:pt idx="4888">1207</cx:pt>
          <cx:pt idx="4889">1367</cx:pt>
          <cx:pt idx="4890">1237</cx:pt>
          <cx:pt idx="4891">1237</cx:pt>
          <cx:pt idx="4892">1026</cx:pt>
          <cx:pt idx="4893">740</cx:pt>
          <cx:pt idx="4894">633</cx:pt>
          <cx:pt idx="4895">1143</cx:pt>
          <cx:pt idx="4896">727</cx:pt>
          <cx:pt idx="4897">968</cx:pt>
          <cx:pt idx="4898">1057</cx:pt>
          <cx:pt idx="4899">794</cx:pt>
          <cx:pt idx="4900">745</cx:pt>
          <cx:pt idx="4901">686</cx:pt>
          <cx:pt idx="4902">877</cx:pt>
          <cx:pt idx="4903">1174</cx:pt>
          <cx:pt idx="4904">1287</cx:pt>
          <cx:pt idx="4905">1704</cx:pt>
          <cx:pt idx="4906">1757</cx:pt>
          <cx:pt idx="4907">849</cx:pt>
          <cx:pt idx="4908">1043</cx:pt>
          <cx:pt idx="4909">1042</cx:pt>
          <cx:pt idx="4910">968</cx:pt>
          <cx:pt idx="4911">1064</cx:pt>
          <cx:pt idx="4912">877</cx:pt>
          <cx:pt idx="4913">1157</cx:pt>
          <cx:pt idx="4914">1362</cx:pt>
          <cx:pt idx="4915">1522</cx:pt>
          <cx:pt idx="4916">1055</cx:pt>
          <cx:pt idx="4917">797</cx:pt>
          <cx:pt idx="4918">797</cx:pt>
          <cx:pt idx="4919">740</cx:pt>
          <cx:pt idx="4920">1139</cx:pt>
          <cx:pt idx="4921">1143</cx:pt>
          <cx:pt idx="4922">935</cx:pt>
          <cx:pt idx="4923">1143</cx:pt>
          <cx:pt idx="4924">1491</cx:pt>
          <cx:pt idx="4925">1055</cx:pt>
          <cx:pt idx="4926">798</cx:pt>
          <cx:pt idx="4927">798</cx:pt>
          <cx:pt idx="4928">1043</cx:pt>
          <cx:pt idx="4929">1709</cx:pt>
          <cx:pt idx="4930">1314</cx:pt>
          <cx:pt idx="4931">908</cx:pt>
          <cx:pt idx="4932">1059</cx:pt>
          <cx:pt idx="4933">1302</cx:pt>
          <cx:pt idx="4934">1359</cx:pt>
          <cx:pt idx="4935">1041</cx:pt>
          <cx:pt idx="4936">1238</cx:pt>
          <cx:pt idx="4937">768</cx:pt>
          <cx:pt idx="4938">1016</cx:pt>
          <cx:pt idx="4939">1269</cx:pt>
          <cx:pt idx="4940">1485</cx:pt>
          <cx:pt idx="4941">1205</cx:pt>
          <cx:pt idx="4942">1239</cx:pt>
          <cx:pt idx="4943">935</cx:pt>
          <cx:pt idx="4944">1291</cx:pt>
          <cx:pt idx="4945">1355</cx:pt>
          <cx:pt idx="4946">740</cx:pt>
          <cx:pt idx="4947">819</cx:pt>
          <cx:pt idx="4948">1474</cx:pt>
          <cx:pt idx="4949">624</cx:pt>
          <cx:pt idx="4950">1143</cx:pt>
          <cx:pt idx="4951">1205</cx:pt>
          <cx:pt idx="4952">597</cx:pt>
          <cx:pt idx="4953">814</cx:pt>
          <cx:pt idx="4954">1251</cx:pt>
          <cx:pt idx="4955">956</cx:pt>
          <cx:pt idx="4956">956</cx:pt>
          <cx:pt idx="4957">1054</cx:pt>
          <cx:pt idx="4958">1018</cx:pt>
          <cx:pt idx="4959">1139</cx:pt>
          <cx:pt idx="4960">1105</cx:pt>
          <cx:pt idx="4961">658</cx:pt>
          <cx:pt idx="4962">1287</cx:pt>
          <cx:pt idx="4963">1491</cx:pt>
          <cx:pt idx="4964">2118</cx:pt>
          <cx:pt idx="4965">948</cx:pt>
          <cx:pt idx="4966">1491</cx:pt>
          <cx:pt idx="4967">1016</cx:pt>
          <cx:pt idx="4968">1157</cx:pt>
          <cx:pt idx="4969">797</cx:pt>
          <cx:pt idx="4970">1010</cx:pt>
          <cx:pt idx="4971">956</cx:pt>
          <cx:pt idx="4972">948</cx:pt>
          <cx:pt idx="4973">1695</cx:pt>
          <cx:pt idx="4974">1474</cx:pt>
          <cx:pt idx="4975">1139</cx:pt>
          <cx:pt idx="4976">1551</cx:pt>
          <cx:pt idx="4977">687</cx:pt>
          <cx:pt idx="4978">745</cx:pt>
          <cx:pt idx="4979">605</cx:pt>
          <cx:pt idx="4980">1372</cx:pt>
          <cx:pt idx="4981">740</cx:pt>
          <cx:pt idx="4982">1302</cx:pt>
          <cx:pt idx="4983">779</cx:pt>
          <cx:pt idx="4984">1208</cx:pt>
          <cx:pt idx="4985">968</cx:pt>
          <cx:pt idx="4986">1059</cx:pt>
          <cx:pt idx="4987">740</cx:pt>
          <cx:pt idx="4988">1057</cx:pt>
          <cx:pt idx="4989">1028</cx:pt>
          <cx:pt idx="4990">1383</cx:pt>
          <cx:pt idx="4991">974</cx:pt>
          <cx:pt idx="4992">1024</cx:pt>
          <cx:pt idx="4993">1704</cx:pt>
          <cx:pt idx="4994">858</cx:pt>
          <cx:pt idx="4995">1517</cx:pt>
          <cx:pt idx="4996">798</cx:pt>
          <cx:pt idx="4997">1617</cx:pt>
          <cx:pt idx="4998">974</cx:pt>
          <cx:pt idx="4999">1123</cx:pt>
          <cx:pt idx="5000">1310</cx:pt>
          <cx:pt idx="5001">961</cx:pt>
          <cx:pt idx="5002">1010</cx:pt>
          <cx:pt idx="5003">1035</cx:pt>
          <cx:pt idx="5004">1042</cx:pt>
          <cx:pt idx="5005">798</cx:pt>
          <cx:pt idx="5006">658</cx:pt>
          <cx:pt idx="5007">1612</cx:pt>
          <cx:pt idx="5008">974</cx:pt>
          <cx:pt idx="5009">1715</cx:pt>
          <cx:pt idx="5010">865</cx:pt>
          <cx:pt idx="5011">1016</cx:pt>
          <cx:pt idx="5012">700</cx:pt>
          <cx:pt idx="5013">1024</cx:pt>
          <cx:pt idx="5014">677</cx:pt>
          <cx:pt idx="5015">1517</cx:pt>
          <cx:pt idx="5016">1612</cx:pt>
          <cx:pt idx="5017">1059</cx:pt>
          <cx:pt idx="5018">910</cx:pt>
          <cx:pt idx="5019">1059</cx:pt>
          <cx:pt idx="5020">1617</cx:pt>
          <cx:pt idx="5021">951</cx:pt>
          <cx:pt idx="5022">1010</cx:pt>
          <cx:pt idx="5023">1059</cx:pt>
          <cx:pt idx="5024">951</cx:pt>
          <cx:pt idx="5025">865</cx:pt>
          <cx:pt idx="5026">1037</cx:pt>
          <cx:pt idx="5027">865</cx:pt>
          <cx:pt idx="5028">951</cx:pt>
          <cx:pt idx="5029">572</cx:pt>
          <cx:pt idx="5030">738</cx:pt>
          <cx:pt idx="5031">882</cx:pt>
          <cx:pt idx="5032">738</cx:pt>
          <cx:pt idx="5033">858</cx:pt>
          <cx:pt idx="5034">797</cx:pt>
          <cx:pt idx="5035">1063</cx:pt>
          <cx:pt idx="5036">870</cx:pt>
          <cx:pt idx="5037">671</cx:pt>
          <cx:pt idx="5038">738</cx:pt>
          <cx:pt idx="5039">865</cx:pt>
          <cx:pt idx="5040">677</cx:pt>
          <cx:pt idx="5041">901</cx:pt>
          <cx:pt idx="5042">1018</cx:pt>
          <cx:pt idx="5043">746</cx:pt>
          <cx:pt idx="5044">710</cx:pt>
          <cx:pt idx="5045">979</cx:pt>
          <cx:pt idx="5046">686</cx:pt>
          <cx:pt idx="5047">1485</cx:pt>
          <cx:pt idx="5048">746</cx:pt>
          <cx:pt idx="5049">524</cx:pt>
          <cx:pt idx="5050">761</cx:pt>
          <cx:pt idx="5051">572</cx:pt>
          <cx:pt idx="5052">757</cx:pt>
          <cx:pt idx="5053">524</cx:pt>
          <cx:pt idx="5054">865</cx:pt>
          <cx:pt idx="5055">524</cx:pt>
          <cx:pt idx="5056">748</cx:pt>
          <cx:pt idx="5057">583</cx:pt>
          <cx:pt idx="5058">901</cx:pt>
          <cx:pt idx="5059">566</cx:pt>
          <cx:pt idx="5060">524</cx:pt>
          <cx:pt idx="5061">832</cx:pt>
          <cx:pt idx="5062">466</cx:pt>
          <cx:pt idx="5063">738</cx:pt>
          <cx:pt idx="5064">791</cx:pt>
          <cx:pt idx="5065">776</cx:pt>
          <cx:pt idx="5066">757</cx:pt>
          <cx:pt idx="5067">797</cx:pt>
          <cx:pt idx="5068">1042</cx:pt>
          <cx:pt idx="5069">930</cx:pt>
          <cx:pt idx="5070">843</cx:pt>
          <cx:pt idx="5071">1016</cx:pt>
          <cx:pt idx="5072">1016</cx:pt>
          <cx:pt idx="5073">1704</cx:pt>
          <cx:pt idx="5074">1189</cx:pt>
          <cx:pt idx="5075">1462</cx:pt>
          <cx:pt idx="5076">1189</cx:pt>
          <cx:pt idx="5077">1462</cx:pt>
          <cx:pt idx="5078">1269</cx:pt>
          <cx:pt idx="5079">843</cx:pt>
          <cx:pt idx="5080">1704</cx:pt>
          <cx:pt idx="5081">1016</cx:pt>
          <cx:pt idx="5082">1462</cx:pt>
          <cx:pt idx="5083">1189</cx:pt>
          <cx:pt idx="5084">956</cx:pt>
          <cx:pt idx="5085">843</cx:pt>
          <cx:pt idx="5086">1016</cx:pt>
          <cx:pt idx="5087">1016</cx:pt>
          <cx:pt idx="5088">1269</cx:pt>
          <cx:pt idx="5089">1016</cx:pt>
          <cx:pt idx="5090">1016</cx:pt>
          <cx:pt idx="5091">1143</cx:pt>
          <cx:pt idx="5092">935</cx:pt>
          <cx:pt idx="5093">1016</cx:pt>
          <cx:pt idx="5094">935</cx:pt>
          <cx:pt idx="5095">1314</cx:pt>
          <cx:pt idx="5096">1143</cx:pt>
          <cx:pt idx="5097">1269</cx:pt>
          <cx:pt idx="5098">1016</cx:pt>
          <cx:pt idx="5099">843</cx:pt>
          <cx:pt idx="5100">1143</cx:pt>
          <cx:pt idx="5101">1143</cx:pt>
          <cx:pt idx="5102">1016</cx:pt>
          <cx:pt idx="5103">1269</cx:pt>
          <cx:pt idx="5104">1016</cx:pt>
          <cx:pt idx="5105">1291</cx:pt>
          <cx:pt idx="5106">1143</cx:pt>
          <cx:pt idx="5107">1291</cx:pt>
          <cx:pt idx="5108">1143</cx:pt>
          <cx:pt idx="5109">1143</cx:pt>
          <cx:pt idx="5110">1016</cx:pt>
          <cx:pt idx="5111">1960</cx:pt>
          <cx:pt idx="5112">1269</cx:pt>
          <cx:pt idx="5113">1143</cx:pt>
          <cx:pt idx="5114">1143</cx:pt>
          <cx:pt idx="5115">1314</cx:pt>
          <cx:pt idx="5116">1291</cx:pt>
          <cx:pt idx="5117">1143</cx:pt>
          <cx:pt idx="5118">1143</cx:pt>
          <cx:pt idx="5119">1269</cx:pt>
          <cx:pt idx="5120">1016</cx:pt>
          <cx:pt idx="5121">1143</cx:pt>
          <cx:pt idx="5122">1143</cx:pt>
          <cx:pt idx="5123">1143</cx:pt>
          <cx:pt idx="5124">1016</cx:pt>
          <cx:pt idx="5125">1269</cx:pt>
          <cx:pt idx="5126">1016</cx:pt>
          <cx:pt idx="5127">935</cx:pt>
          <cx:pt idx="5128">935</cx:pt>
          <cx:pt idx="5129">1143</cx:pt>
          <cx:pt idx="5130">1016</cx:pt>
          <cx:pt idx="5131">1016</cx:pt>
          <cx:pt idx="5132">1269</cx:pt>
          <cx:pt idx="5133">1016</cx:pt>
          <cx:pt idx="5134">1143</cx:pt>
          <cx:pt idx="5135">935</cx:pt>
          <cx:pt idx="5136">1704</cx:pt>
          <cx:pt idx="5137">1143</cx:pt>
          <cx:pt idx="5138">935</cx:pt>
          <cx:pt idx="5139">1143</cx:pt>
          <cx:pt idx="5140">1704</cx:pt>
          <cx:pt idx="5141">935</cx:pt>
          <cx:pt idx="5142">1143</cx:pt>
          <cx:pt idx="5143">1269</cx:pt>
          <cx:pt idx="5144">1704</cx:pt>
          <cx:pt idx="5145">2051</cx:pt>
          <cx:pt idx="5146">832</cx:pt>
          <cx:pt idx="5147">935</cx:pt>
          <cx:pt idx="5148">727</cx:pt>
          <cx:pt idx="5149">2051</cx:pt>
          <cx:pt idx="5150">2051</cx:pt>
          <cx:pt idx="5151">2051</cx:pt>
          <cx:pt idx="5152">2051</cx:pt>
          <cx:pt idx="5153">2051</cx:pt>
          <cx:pt idx="5154">832</cx:pt>
          <cx:pt idx="5155">832</cx:pt>
          <cx:pt idx="5156">935</cx:pt>
          <cx:pt idx="5157">1704</cx:pt>
          <cx:pt idx="5158">1960</cx:pt>
          <cx:pt idx="5159">1960</cx:pt>
          <cx:pt idx="5160">832</cx:pt>
          <cx:pt idx="5161">935</cx:pt>
          <cx:pt idx="5162">832</cx:pt>
          <cx:pt idx="5163">935</cx:pt>
          <cx:pt idx="5164">1704</cx:pt>
          <cx:pt idx="5165">1704</cx:pt>
          <cx:pt idx="5166">1269</cx:pt>
          <cx:pt idx="5167">1704</cx:pt>
          <cx:pt idx="5168">1704</cx:pt>
          <cx:pt idx="5169">2051</cx:pt>
          <cx:pt idx="5170">832</cx:pt>
          <cx:pt idx="5171">956</cx:pt>
          <cx:pt idx="5172">1704</cx:pt>
          <cx:pt idx="5173">935</cx:pt>
          <cx:pt idx="5174">832</cx:pt>
          <cx:pt idx="5175">803</cx:pt>
          <cx:pt idx="5176">2215</cx:pt>
          <cx:pt idx="5177">1704</cx:pt>
          <cx:pt idx="5178">1704</cx:pt>
          <cx:pt idx="5179">1704</cx:pt>
          <cx:pt idx="5180">803</cx:pt>
          <cx:pt idx="5181">1028</cx:pt>
          <cx:pt idx="5182">1704</cx:pt>
          <cx:pt idx="5183">1131</cx:pt>
          <cx:pt idx="5184">1028</cx:pt>
          <cx:pt idx="5185">1028</cx:pt>
          <cx:pt idx="5186">1269</cx:pt>
          <cx:pt idx="5187">935</cx:pt>
          <cx:pt idx="5188">935</cx:pt>
          <cx:pt idx="5189">935</cx:pt>
          <cx:pt idx="5190">1131</cx:pt>
          <cx:pt idx="5191">1016</cx:pt>
          <cx:pt idx="5192">935</cx:pt>
          <cx:pt idx="5193">935</cx:pt>
          <cx:pt idx="5194">1269</cx:pt>
          <cx:pt idx="5195">1704</cx:pt>
          <cx:pt idx="5196">663</cx:pt>
          <cx:pt idx="5197">1016</cx:pt>
          <cx:pt idx="5198">773</cx:pt>
          <cx:pt idx="5199">935</cx:pt>
          <cx:pt idx="5200">843</cx:pt>
          <cx:pt idx="5201">1016</cx:pt>
          <cx:pt idx="5202">1016</cx:pt>
          <cx:pt idx="5203">1314</cx:pt>
          <cx:pt idx="5204">773</cx:pt>
          <cx:pt idx="5205">1239</cx:pt>
          <cx:pt idx="5206">2071</cx:pt>
          <cx:pt idx="5207">1105</cx:pt>
          <cx:pt idx="5208">1271</cx:pt>
          <cx:pt idx="5209">1016</cx:pt>
          <cx:pt idx="5210">935</cx:pt>
          <cx:pt idx="5211">1291</cx:pt>
          <cx:pt idx="5212">948</cx:pt>
          <cx:pt idx="5213">1016</cx:pt>
          <cx:pt idx="5214">1269</cx:pt>
          <cx:pt idx="5215">1016</cx:pt>
          <cx:pt idx="5216">1239</cx:pt>
          <cx:pt idx="5217">1105</cx:pt>
          <cx:pt idx="5218">1291</cx:pt>
          <cx:pt idx="5219">1291</cx:pt>
          <cx:pt idx="5220">1105</cx:pt>
          <cx:pt idx="5221">1143</cx:pt>
          <cx:pt idx="5222">1239</cx:pt>
          <cx:pt idx="5223">948</cx:pt>
          <cx:pt idx="5224">1016</cx:pt>
          <cx:pt idx="5225">1551</cx:pt>
          <cx:pt idx="5226">1250</cx:pt>
          <cx:pt idx="5227">948</cx:pt>
          <cx:pt idx="5228">948</cx:pt>
          <cx:pt idx="5229">1291</cx:pt>
          <cx:pt idx="5230">1291</cx:pt>
          <cx:pt idx="5231">1291</cx:pt>
          <cx:pt idx="5232">1143</cx:pt>
          <cx:pt idx="5233">1016</cx:pt>
          <cx:pt idx="5234">1239</cx:pt>
          <cx:pt idx="5235">1239</cx:pt>
          <cx:pt idx="5236">1551</cx:pt>
          <cx:pt idx="5237">978</cx:pt>
          <cx:pt idx="5238">1269</cx:pt>
          <cx:pt idx="5239">1016</cx:pt>
          <cx:pt idx="5240">1269</cx:pt>
          <cx:pt idx="5241">948</cx:pt>
          <cx:pt idx="5242">1016</cx:pt>
          <cx:pt idx="5243">896</cx:pt>
          <cx:pt idx="5244">935</cx:pt>
          <cx:pt idx="5245">948</cx:pt>
          <cx:pt idx="5246">923</cx:pt>
          <cx:pt idx="5247">1695</cx:pt>
          <cx:pt idx="5248">1695</cx:pt>
          <cx:pt idx="5249">676</cx:pt>
          <cx:pt idx="5250">948</cx:pt>
          <cx:pt idx="5251">1269</cx:pt>
          <cx:pt idx="5252">1551</cx:pt>
          <cx:pt idx="5253">1174</cx:pt>
          <cx:pt idx="5254">1174</cx:pt>
          <cx:pt idx="5255">923</cx:pt>
          <cx:pt idx="5256">923</cx:pt>
          <cx:pt idx="5257">1174</cx:pt>
          <cx:pt idx="5258">1069</cx:pt>
          <cx:pt idx="5259">1462</cx:pt>
          <cx:pt idx="5260">1269</cx:pt>
          <cx:pt idx="5261">1105</cx:pt>
          <cx:pt idx="5262">1695</cx:pt>
          <cx:pt idx="5263">2071</cx:pt>
          <cx:pt idx="5264">1069</cx:pt>
          <cx:pt idx="5265">1069</cx:pt>
          <cx:pt idx="5266">1269</cx:pt>
          <cx:pt idx="5267">923</cx:pt>
          <cx:pt idx="5268">768</cx:pt>
          <cx:pt idx="5269">2071</cx:pt>
          <cx:pt idx="5270">1189</cx:pt>
          <cx:pt idx="5271">832</cx:pt>
          <cx:pt idx="5272">1314</cx:pt>
          <cx:pt idx="5273">1269</cx:pt>
          <cx:pt idx="5274">988</cx:pt>
          <cx:pt idx="5275">1462</cx:pt>
          <cx:pt idx="5276">768</cx:pt>
          <cx:pt idx="5277">794</cx:pt>
          <cx:pt idx="5278">1269</cx:pt>
          <cx:pt idx="5279">1704</cx:pt>
          <cx:pt idx="5280">2051</cx:pt>
          <cx:pt idx="5281">1271</cx:pt>
          <cx:pt idx="5282">1105</cx:pt>
          <cx:pt idx="5283">1164</cx:pt>
          <cx:pt idx="5284">1189</cx:pt>
          <cx:pt idx="5285">794</cx:pt>
          <cx:pt idx="5286">1105</cx:pt>
          <cx:pt idx="5287">935</cx:pt>
          <cx:pt idx="5288">1695</cx:pt>
          <cx:pt idx="5289">1189</cx:pt>
          <cx:pt idx="5290">768</cx:pt>
          <cx:pt idx="5291">633</cx:pt>
          <cx:pt idx="5292">664</cx:pt>
          <cx:pt idx="5293">664</cx:pt>
          <cx:pt idx="5294">664</cx:pt>
          <cx:pt idx="5295">1189</cx:pt>
          <cx:pt idx="5296">1634</cx:pt>
          <cx:pt idx="5297">1366</cx:pt>
          <cx:pt idx="5298">1105</cx:pt>
          <cx:pt idx="5299">1143</cx:pt>
          <cx:pt idx="5300">832</cx:pt>
          <cx:pt idx="5301">1008</cx:pt>
          <cx:pt idx="5302">1069</cx:pt>
          <cx:pt idx="5303">1189</cx:pt>
          <cx:pt idx="5304">794</cx:pt>
          <cx:pt idx="5305">768</cx:pt>
          <cx:pt idx="5306">633</cx:pt>
          <cx:pt idx="5307">1704</cx:pt>
          <cx:pt idx="5308">1069</cx:pt>
          <cx:pt idx="5309">1069</cx:pt>
          <cx:pt idx="5310">768</cx:pt>
          <cx:pt idx="5311">794</cx:pt>
          <cx:pt idx="5312">1069</cx:pt>
          <cx:pt idx="5313">1069</cx:pt>
          <cx:pt idx="5314">1189</cx:pt>
          <cx:pt idx="5315">1704</cx:pt>
          <cx:pt idx="5316">1189</cx:pt>
          <cx:pt idx="5317">1492</cx:pt>
          <cx:pt idx="5318">1271</cx:pt>
          <cx:pt idx="5319">1634</cx:pt>
          <cx:pt idx="5320">935</cx:pt>
          <cx:pt idx="5321">1250</cx:pt>
          <cx:pt idx="5322">1189</cx:pt>
          <cx:pt idx="5323">1189</cx:pt>
          <cx:pt idx="5324">988</cx:pt>
          <cx:pt idx="5325">633</cx:pt>
          <cx:pt idx="5326">956</cx:pt>
          <cx:pt idx="5327">794</cx:pt>
          <cx:pt idx="5328">664</cx:pt>
          <cx:pt idx="5329">1069</cx:pt>
          <cx:pt idx="5330">1704</cx:pt>
          <cx:pt idx="5331">1069</cx:pt>
          <cx:pt idx="5332">1043</cx:pt>
          <cx:pt idx="5333">1239</cx:pt>
          <cx:pt idx="5334">832</cx:pt>
          <cx:pt idx="5335">818</cx:pt>
          <cx:pt idx="5336">818</cx:pt>
          <cx:pt idx="5337">1105</cx:pt>
          <cx:pt idx="5338">1164</cx:pt>
          <cx:pt idx="5339">1158</cx:pt>
          <cx:pt idx="5340">633</cx:pt>
          <cx:pt idx="5341">768</cx:pt>
          <cx:pt idx="5342">1069</cx:pt>
          <cx:pt idx="5343">1069</cx:pt>
          <cx:pt idx="5344">1069</cx:pt>
          <cx:pt idx="5345">1043</cx:pt>
          <cx:pt idx="5346">1043</cx:pt>
          <cx:pt idx="5347">1238</cx:pt>
          <cx:pt idx="5348">1238</cx:pt>
          <cx:pt idx="5349">1069</cx:pt>
          <cx:pt idx="5350">1105</cx:pt>
          <cx:pt idx="5351">1037</cx:pt>
          <cx:pt idx="5352">910</cx:pt>
          <cx:pt idx="5353">568</cx:pt>
          <cx:pt idx="5354">818</cx:pt>
          <cx:pt idx="5355">633</cx:pt>
          <cx:pt idx="5356">768</cx:pt>
          <cx:pt idx="5357">707</cx:pt>
          <cx:pt idx="5358">1356</cx:pt>
          <cx:pt idx="5359">794</cx:pt>
          <cx:pt idx="5360">993</cx:pt>
          <cx:pt idx="5361">1069</cx:pt>
          <cx:pt idx="5362">1189</cx:pt>
          <cx:pt idx="5363">1485</cx:pt>
          <cx:pt idx="5364">1485</cx:pt>
          <cx:pt idx="5365">741</cx:pt>
          <cx:pt idx="5366">1018</cx:pt>
          <cx:pt idx="5367">2051</cx:pt>
          <cx:pt idx="5368">1518</cx:pt>
          <cx:pt idx="5369">1205</cx:pt>
          <cx:pt idx="5370">784</cx:pt>
          <cx:pt idx="5371">1551</cx:pt>
          <cx:pt idx="5372">1069</cx:pt>
          <cx:pt idx="5373">1634</cx:pt>
          <cx:pt idx="5374">1164</cx:pt>
          <cx:pt idx="5375">1602</cx:pt>
          <cx:pt idx="5376">1105</cx:pt>
          <cx:pt idx="5377">1164</cx:pt>
          <cx:pt idx="5378">1158</cx:pt>
          <cx:pt idx="5379">1024</cx:pt>
          <cx:pt idx="5380">1024</cx:pt>
          <cx:pt idx="5381">993</cx:pt>
          <cx:pt idx="5382">993</cx:pt>
          <cx:pt idx="5383">1069</cx:pt>
          <cx:pt idx="5384">1799</cx:pt>
          <cx:pt idx="5385">1069</cx:pt>
          <cx:pt idx="5386">2441</cx:pt>
          <cx:pt idx="5387">1189</cx:pt>
          <cx:pt idx="5388">1462</cx:pt>
          <cx:pt idx="5389">794</cx:pt>
          <cx:pt idx="5390">794</cx:pt>
          <cx:pt idx="5391">956</cx:pt>
          <cx:pt idx="5392">956</cx:pt>
          <cx:pt idx="5393">839</cx:pt>
          <cx:pt idx="5394">839</cx:pt>
          <cx:pt idx="5395">1105</cx:pt>
          <cx:pt idx="5396">896</cx:pt>
          <cx:pt idx="5397">748</cx:pt>
          <cx:pt idx="5398">798</cx:pt>
          <cx:pt idx="5399">1551</cx:pt>
          <cx:pt idx="5400">1055</cx:pt>
          <cx:pt idx="5401">1272</cx:pt>
          <cx:pt idx="5402">900</cx:pt>
          <cx:pt idx="5403">1704</cx:pt>
          <cx:pt idx="5404">941</cx:pt>
          <cx:pt idx="5405">625</cx:pt>
          <cx:pt idx="5406">625</cx:pt>
          <cx:pt idx="5407">728</cx:pt>
          <cx:pt idx="5408">1314</cx:pt>
          <cx:pt idx="5409">1189</cx:pt>
          <cx:pt idx="5410">676</cx:pt>
          <cx:pt idx="5411">1272</cx:pt>
          <cx:pt idx="5412">1361</cx:pt>
          <cx:pt idx="5413">1361</cx:pt>
          <cx:pt idx="5414">1367</cx:pt>
          <cx:pt idx="5415">1024</cx:pt>
          <cx:pt idx="5416">1147</cx:pt>
          <cx:pt idx="5417">1147</cx:pt>
          <cx:pt idx="5418">1189</cx:pt>
          <cx:pt idx="5419">988</cx:pt>
          <cx:pt idx="5420">1069</cx:pt>
          <cx:pt idx="5421">658</cx:pt>
          <cx:pt idx="5422">1069</cx:pt>
          <cx:pt idx="5423">956</cx:pt>
          <cx:pt idx="5424">1189</cx:pt>
          <cx:pt idx="5425">956</cx:pt>
          <cx:pt idx="5426">839</cx:pt>
          <cx:pt idx="5427">839</cx:pt>
          <cx:pt idx="5428">839</cx:pt>
          <cx:pt idx="5429">658</cx:pt>
          <cx:pt idx="5430">748</cx:pt>
          <cx:pt idx="5431">539</cx:pt>
          <cx:pt idx="5432">1704</cx:pt>
          <cx:pt idx="5433">1069</cx:pt>
          <cx:pt idx="5434">1069</cx:pt>
          <cx:pt idx="5435">1272</cx:pt>
          <cx:pt idx="5436">1205</cx:pt>
          <cx:pt idx="5437">1820</cx:pt>
          <cx:pt idx="5438">1961</cx:pt>
          <cx:pt idx="5439">1799</cx:pt>
          <cx:pt idx="5440">1205</cx:pt>
          <cx:pt idx="5441">2125</cx:pt>
          <cx:pt idx="5442">2441</cx:pt>
          <cx:pt idx="5443">1302</cx:pt>
          <cx:pt idx="5444">956</cx:pt>
          <cx:pt idx="5445">1704</cx:pt>
          <cx:pt idx="5446">1189</cx:pt>
          <cx:pt idx="5447">934</cx:pt>
          <cx:pt idx="5448">1462</cx:pt>
          <cx:pt idx="5449">710</cx:pt>
          <cx:pt idx="5450">854</cx:pt>
          <cx:pt idx="5451">900</cx:pt>
          <cx:pt idx="5452">1063</cx:pt>
          <cx:pt idx="5453">1164</cx:pt>
          <cx:pt idx="5454">817</cx:pt>
          <cx:pt idx="5455">553</cx:pt>
          <cx:pt idx="5456">1139</cx:pt>
          <cx:pt idx="5457">782</cx:pt>
          <cx:pt idx="5458">710</cx:pt>
          <cx:pt idx="5459">1872</cx:pt>
          <cx:pt idx="5460">1035</cx:pt>
          <cx:pt idx="5461">913</cx:pt>
          <cx:pt idx="5462">946</cx:pt>
          <cx:pt idx="5463">658</cx:pt>
          <cx:pt idx="5464">658</cx:pt>
          <cx:pt idx="5465">1069</cx:pt>
          <cx:pt idx="5466">1462</cx:pt>
          <cx:pt idx="5467">1208</cx:pt>
          <cx:pt idx="5468">1799</cx:pt>
          <cx:pt idx="5469">1961</cx:pt>
          <cx:pt idx="5470">1961</cx:pt>
          <cx:pt idx="5471">1799</cx:pt>
          <cx:pt idx="5472">956</cx:pt>
          <cx:pt idx="5473">956</cx:pt>
          <cx:pt idx="5474">1069</cx:pt>
          <cx:pt idx="5475">1278</cx:pt>
          <cx:pt idx="5476">1024</cx:pt>
          <cx:pt idx="5477">1287</cx:pt>
          <cx:pt idx="5478">858</cx:pt>
          <cx:pt idx="5479">1462</cx:pt>
          <cx:pt idx="5480">1189</cx:pt>
          <cx:pt idx="5481">1004</cx:pt>
          <cx:pt idx="5482">1004</cx:pt>
          <cx:pt idx="5483">670</cx:pt>
          <cx:pt idx="5484">1205</cx:pt>
          <cx:pt idx="5485">1205</cx:pt>
          <cx:pt idx="5486">2118</cx:pt>
          <cx:pt idx="5487">1302</cx:pt>
          <cx:pt idx="5488">648</cx:pt>
          <cx:pt idx="5489">718</cx:pt>
          <cx:pt idx="5490">718</cx:pt>
          <cx:pt idx="5491">718</cx:pt>
          <cx:pt idx="5492">700</cx:pt>
          <cx:pt idx="5493">908</cx:pt>
          <cx:pt idx="5494">1055</cx:pt>
          <cx:pt idx="5495">1485</cx:pt>
          <cx:pt idx="5496">1485</cx:pt>
          <cx:pt idx="5497">1462</cx:pt>
          <cx:pt idx="5498">858</cx:pt>
          <cx:pt idx="5499">1262</cx:pt>
          <cx:pt idx="5500">1024</cx:pt>
          <cx:pt idx="5501">1272</cx:pt>
          <cx:pt idx="5502">718</cx:pt>
          <cx:pt idx="5503">1799</cx:pt>
          <cx:pt idx="5504">956</cx:pt>
          <cx:pt idx="5505">1485</cx:pt>
          <cx:pt idx="5506">1238</cx:pt>
          <cx:pt idx="5507">1189</cx:pt>
          <cx:pt idx="5508">1189</cx:pt>
          <cx:pt idx="5509">1069</cx:pt>
          <cx:pt idx="5510">1069</cx:pt>
          <cx:pt idx="5511">1570</cx:pt>
          <cx:pt idx="5512">1189</cx:pt>
          <cx:pt idx="5513">1063</cx:pt>
          <cx:pt idx="5514">1272</cx:pt>
          <cx:pt idx="5515">1035</cx:pt>
          <cx:pt idx="5516">1035</cx:pt>
          <cx:pt idx="5517">773</cx:pt>
          <cx:pt idx="5518">1139</cx:pt>
          <cx:pt idx="5519">1251</cx:pt>
          <cx:pt idx="5520">1250</cx:pt>
          <cx:pt idx="5521">832</cx:pt>
          <cx:pt idx="5522">935</cx:pt>
          <cx:pt idx="5523">935</cx:pt>
          <cx:pt idx="5524">832</cx:pt>
          <cx:pt idx="5525">630</cx:pt>
          <cx:pt idx="5526">1143</cx:pt>
          <cx:pt idx="5527">1695</cx:pt>
          <cx:pt idx="5528">798</cx:pt>
          <cx:pt idx="5529">1069</cx:pt>
          <cx:pt idx="5530">1189</cx:pt>
          <cx:pt idx="5531">1069</cx:pt>
          <cx:pt idx="5532">1024</cx:pt>
          <cx:pt idx="5533">1287</cx:pt>
          <cx:pt idx="5534">1704</cx:pt>
          <cx:pt idx="5535">773</cx:pt>
          <cx:pt idx="5536">923</cx:pt>
          <cx:pt idx="5537">1123</cx:pt>
          <cx:pt idx="5538">1262</cx:pt>
          <cx:pt idx="5539">863</cx:pt>
          <cx:pt idx="5540">658</cx:pt>
          <cx:pt idx="5541">1059</cx:pt>
          <cx:pt idx="5542">1205</cx:pt>
          <cx:pt idx="5543">2118</cx:pt>
          <cx:pt idx="5544">1302</cx:pt>
          <cx:pt idx="5545">1302</cx:pt>
          <cx:pt idx="5546">839</cx:pt>
          <cx:pt idx="5547">1139</cx:pt>
          <cx:pt idx="5548">909</cx:pt>
          <cx:pt idx="5549">1518</cx:pt>
          <cx:pt idx="5550">908</cx:pt>
          <cx:pt idx="5551">877</cx:pt>
          <cx:pt idx="5552">1570</cx:pt>
          <cx:pt idx="5553">2099</cx:pt>
          <cx:pt idx="5554">900</cx:pt>
          <cx:pt idx="5555">1485</cx:pt>
          <cx:pt idx="5556">1462</cx:pt>
          <cx:pt idx="5557">1291</cx:pt>
          <cx:pt idx="5558">1123</cx:pt>
          <cx:pt idx="5559">1041</cx:pt>
          <cx:pt idx="5560">2339</cx:pt>
          <cx:pt idx="5561">956</cx:pt>
          <cx:pt idx="5562">1381</cx:pt>
          <cx:pt idx="5563">863</cx:pt>
          <cx:pt idx="5564">1757</cx:pt>
          <cx:pt idx="5565">1704</cx:pt>
          <cx:pt idx="5566">1205</cx:pt>
          <cx:pt idx="5567">1174</cx:pt>
          <cx:pt idx="5568">668</cx:pt>
          <cx:pt idx="5569">832</cx:pt>
          <cx:pt idx="5570">854</cx:pt>
          <cx:pt idx="5571">1207</cx:pt>
          <cx:pt idx="5572">1031</cx:pt>
          <cx:pt idx="5573">817</cx:pt>
          <cx:pt idx="5574">923</cx:pt>
          <cx:pt idx="5575">1207</cx:pt>
          <cx:pt idx="5576">1158</cx:pt>
          <cx:pt idx="5577">1366</cx:pt>
          <cx:pt idx="5578">1287</cx:pt>
          <cx:pt idx="5579">768</cx:pt>
          <cx:pt idx="5580">817</cx:pt>
          <cx:pt idx="5581">817</cx:pt>
          <cx:pt idx="5582">1200</cx:pt>
          <cx:pt idx="5583">988</cx:pt>
          <cx:pt idx="5584">1695</cx:pt>
          <cx:pt idx="5585">2099</cx:pt>
          <cx:pt idx="5586">1076</cx:pt>
          <cx:pt idx="5587">835</cx:pt>
          <cx:pt idx="5588">1068</cx:pt>
          <cx:pt idx="5589">1189</cx:pt>
          <cx:pt idx="5590">1208</cx:pt>
          <cx:pt idx="5591">1208</cx:pt>
          <cx:pt idx="5592">1799</cx:pt>
          <cx:pt idx="5593">1799</cx:pt>
          <cx:pt idx="5594">992</cx:pt>
          <cx:pt idx="5595">974</cx:pt>
          <cx:pt idx="5596">1458</cx:pt>
          <cx:pt idx="5597">1704</cx:pt>
          <cx:pt idx="5598">1077</cx:pt>
          <cx:pt idx="5599">1069</cx:pt>
          <cx:pt idx="5600">625</cx:pt>
          <cx:pt idx="5601">930</cx:pt>
          <cx:pt idx="5602">1059</cx:pt>
          <cx:pt idx="5603">2118</cx:pt>
          <cx:pt idx="5604">726</cx:pt>
          <cx:pt idx="5605">1139</cx:pt>
          <cx:pt idx="5606">718</cx:pt>
          <cx:pt idx="5607">1291</cx:pt>
          <cx:pt idx="5608">1076</cx:pt>
          <cx:pt idx="5609">608</cx:pt>
          <cx:pt idx="5610">2099</cx:pt>
          <cx:pt idx="5611">1054</cx:pt>
          <cx:pt idx="5612">804</cx:pt>
          <cx:pt idx="5613">1069</cx:pt>
          <cx:pt idx="5614">1069</cx:pt>
          <cx:pt idx="5615">1024</cx:pt>
          <cx:pt idx="5616">1024</cx:pt>
          <cx:pt idx="5617">1485</cx:pt>
          <cx:pt idx="5618">608</cx:pt>
          <cx:pt idx="5619">608</cx:pt>
          <cx:pt idx="5620">1799</cx:pt>
          <cx:pt idx="5621">1757</cx:pt>
          <cx:pt idx="5622">1077</cx:pt>
          <cx:pt idx="5623">1238</cx:pt>
          <cx:pt idx="5624">2441</cx:pt>
          <cx:pt idx="5625">1018</cx:pt>
          <cx:pt idx="5626">2051</cx:pt>
          <cx:pt idx="5627">909</cx:pt>
          <cx:pt idx="5628">915</cx:pt>
          <cx:pt idx="5629">1069</cx:pt>
          <cx:pt idx="5630">941</cx:pt>
          <cx:pt idx="5631">624</cx:pt>
          <cx:pt idx="5632">668</cx:pt>
          <cx:pt idx="5633">830</cx:pt>
          <cx:pt idx="5634">848</cx:pt>
          <cx:pt idx="5635">2099</cx:pt>
          <cx:pt idx="5636">1004</cx:pt>
          <cx:pt idx="5637">935</cx:pt>
          <cx:pt idx="5638">823</cx:pt>
          <cx:pt idx="5639">1399</cx:pt>
          <cx:pt idx="5640">702</cx:pt>
          <cx:pt idx="5641">1063</cx:pt>
          <cx:pt idx="5642">923</cx:pt>
          <cx:pt idx="5643">1105</cx:pt>
          <cx:pt idx="5644">773</cx:pt>
          <cx:pt idx="5645">1474</cx:pt>
          <cx:pt idx="5646">1474</cx:pt>
          <cx:pt idx="5647">1207</cx:pt>
          <cx:pt idx="5648">1097</cx:pt>
          <cx:pt idx="5649">1628</cx:pt>
          <cx:pt idx="5650">658</cx:pt>
          <cx:pt idx="5651">1143</cx:pt>
          <cx:pt idx="5652">978</cx:pt>
          <cx:pt idx="5653">630</cx:pt>
          <cx:pt idx="5654">1069</cx:pt>
          <cx:pt idx="5655">1799</cx:pt>
          <cx:pt idx="5656">1799</cx:pt>
          <cx:pt idx="5657">1059</cx:pt>
          <cx:pt idx="5658">1200</cx:pt>
          <cx:pt idx="5659">1617</cx:pt>
          <cx:pt idx="5660">1042</cx:pt>
          <cx:pt idx="5661">1048</cx:pt>
          <cx:pt idx="5662">752</cx:pt>
          <cx:pt idx="5663">1462</cx:pt>
          <cx:pt idx="5664">1462</cx:pt>
          <cx:pt idx="5665">639</cx:pt>
          <cx:pt idx="5666">818</cx:pt>
          <cx:pt idx="5667">818</cx:pt>
          <cx:pt idx="5668">1208</cx:pt>
          <cx:pt idx="5669">2125</cx:pt>
          <cx:pt idx="5670">1189</cx:pt>
          <cx:pt idx="5671">2339</cx:pt>
          <cx:pt idx="5672">992</cx:pt>
          <cx:pt idx="5673">710</cx:pt>
          <cx:pt idx="5674">1054</cx:pt>
          <cx:pt idx="5675">1310</cx:pt>
          <cx:pt idx="5676">1139</cx:pt>
          <cx:pt idx="5677">1059</cx:pt>
          <cx:pt idx="5678">858</cx:pt>
          <cx:pt idx="5679">707</cx:pt>
          <cx:pt idx="5680">948</cx:pt>
          <cx:pt idx="5681">1035</cx:pt>
          <cx:pt idx="5682">804</cx:pt>
          <cx:pt idx="5683">1069</cx:pt>
          <cx:pt idx="5684">625</cx:pt>
          <cx:pt idx="5685">798</cx:pt>
          <cx:pt idx="5686">1218</cx:pt>
          <cx:pt idx="5687">798</cx:pt>
          <cx:pt idx="5688">951</cx:pt>
          <cx:pt idx="5689">967</cx:pt>
          <cx:pt idx="5690">1359</cx:pt>
          <cx:pt idx="5691">1359</cx:pt>
          <cx:pt idx="5692">1076</cx:pt>
          <cx:pt idx="5693">1695</cx:pt>
          <cx:pt idx="5694">1695</cx:pt>
          <cx:pt idx="5695">1250</cx:pt>
          <cx:pt idx="5696">1134</cx:pt>
          <cx:pt idx="5697">1134</cx:pt>
          <cx:pt idx="5698">539</cx:pt>
          <cx:pt idx="5699">670</cx:pt>
          <cx:pt idx="5700">1048</cx:pt>
          <cx:pt idx="5701">858</cx:pt>
          <cx:pt idx="5702">1485</cx:pt>
          <cx:pt idx="5703">1518</cx:pt>
          <cx:pt idx="5704">726</cx:pt>
          <cx:pt idx="5705">1799</cx:pt>
          <cx:pt idx="5706">597</cx:pt>
          <cx:pt idx="5707">836</cx:pt>
          <cx:pt idx="5708">992</cx:pt>
          <cx:pt idx="5709">1757</cx:pt>
          <cx:pt idx="5710">1757</cx:pt>
          <cx:pt idx="5711">1189</cx:pt>
          <cx:pt idx="5712">1018</cx:pt>
          <cx:pt idx="5713">1016</cx:pt>
          <cx:pt idx="5714">676</cx:pt>
          <cx:pt idx="5715">1126</cx:pt>
          <cx:pt idx="5716">1069</cx:pt>
          <cx:pt idx="5717">1069</cx:pt>
          <cx:pt idx="5718">516</cx:pt>
          <cx:pt idx="5719">516</cx:pt>
          <cx:pt idx="5720">2188</cx:pt>
          <cx:pt idx="5721">930</cx:pt>
          <cx:pt idx="5722">1143</cx:pt>
          <cx:pt idx="5723">1069</cx:pt>
          <cx:pt idx="5724">817</cx:pt>
          <cx:pt idx="5725">1407</cx:pt>
          <cx:pt idx="5726">1272</cx:pt>
          <cx:pt idx="5727">831</cx:pt>
          <cx:pt idx="5728">854</cx:pt>
          <cx:pt idx="5729">710</cx:pt>
          <cx:pt idx="5730">1628</cx:pt>
          <cx:pt idx="5731">1634</cx:pt>
          <cx:pt idx="5732">818</cx:pt>
          <cx:pt idx="5733">1659</cx:pt>
          <cx:pt idx="5734">2171</cx:pt>
          <cx:pt idx="5735">1659</cx:pt>
          <cx:pt idx="5736">1134</cx:pt>
          <cx:pt idx="5737">768</cx:pt>
          <cx:pt idx="5738">1024</cx:pt>
          <cx:pt idx="5739">817</cx:pt>
          <cx:pt idx="5740">817</cx:pt>
          <cx:pt idx="5741">978</cx:pt>
          <cx:pt idx="5742">823</cx:pt>
          <cx:pt idx="5743">993</cx:pt>
          <cx:pt idx="5744">1205</cx:pt>
          <cx:pt idx="5745">1189</cx:pt>
          <cx:pt idx="5746">1799</cx:pt>
          <cx:pt idx="5747">1200</cx:pt>
          <cx:pt idx="5748">1200</cx:pt>
          <cx:pt idx="5749">1200</cx:pt>
          <cx:pt idx="5750">974</cx:pt>
          <cx:pt idx="5751">579</cx:pt>
          <cx:pt idx="5752">1383</cx:pt>
          <cx:pt idx="5753">1383</cx:pt>
          <cx:pt idx="5754">1462</cx:pt>
          <cx:pt idx="5755">1189</cx:pt>
          <cx:pt idx="5756">992</cx:pt>
          <cx:pt idx="5757">992</cx:pt>
          <cx:pt idx="5758">992</cx:pt>
          <cx:pt idx="5759">882</cx:pt>
          <cx:pt idx="5760">1105</cx:pt>
          <cx:pt idx="5761">798</cx:pt>
          <cx:pt idx="5762">798</cx:pt>
          <cx:pt idx="5763">779</cx:pt>
          <cx:pt idx="5764">748</cx:pt>
          <cx:pt idx="5765">2033</cx:pt>
          <cx:pt idx="5766">993</cx:pt>
          <cx:pt idx="5767">700</cx:pt>
          <cx:pt idx="5768">792</cx:pt>
          <cx:pt idx="5769">792</cx:pt>
          <cx:pt idx="5770">1359</cx:pt>
          <cx:pt idx="5771">784</cx:pt>
          <cx:pt idx="5772">1208</cx:pt>
          <cx:pt idx="5773">1695</cx:pt>
          <cx:pt idx="5774">2099</cx:pt>
          <cx:pt idx="5775">702</cx:pt>
          <cx:pt idx="5776">900</cx:pt>
          <cx:pt idx="5777">1628</cx:pt>
          <cx:pt idx="5778">1628</cx:pt>
          <cx:pt idx="5779">1436</cx:pt>
          <cx:pt idx="5780">1037</cx:pt>
          <cx:pt idx="5781">710</cx:pt>
          <cx:pt idx="5782">710</cx:pt>
          <cx:pt idx="5783">1846</cx:pt>
          <cx:pt idx="5784">2033</cx:pt>
          <cx:pt idx="5785">858</cx:pt>
          <cx:pt idx="5786">858</cx:pt>
          <cx:pt idx="5787">1463</cx:pt>
          <cx:pt idx="5788">1567</cx:pt>
          <cx:pt idx="5789">942</cx:pt>
          <cx:pt idx="5790">915</cx:pt>
          <cx:pt idx="5791">1204</cx:pt>
          <cx:pt idx="5792">579</cx:pt>
          <cx:pt idx="5793">670</cx:pt>
          <cx:pt idx="5794">993</cx:pt>
          <cx:pt idx="5795">1205</cx:pt>
          <cx:pt idx="5796">1134</cx:pt>
          <cx:pt idx="5797">1097</cx:pt>
          <cx:pt idx="5798">2125</cx:pt>
          <cx:pt idx="5799">2125</cx:pt>
          <cx:pt idx="5800">739</cx:pt>
          <cx:pt idx="5801">516</cx:pt>
          <cx:pt idx="5802">1035</cx:pt>
          <cx:pt idx="5803">948</cx:pt>
          <cx:pt idx="5804">1704</cx:pt>
          <cx:pt idx="5805">1126</cx:pt>
          <cx:pt idx="5806">1069</cx:pt>
          <cx:pt idx="5807">941</cx:pt>
          <cx:pt idx="5808">1399</cx:pt>
          <cx:pt idx="5809">894</cx:pt>
          <cx:pt idx="5810">779</cx:pt>
          <cx:pt idx="5811">854</cx:pt>
          <cx:pt idx="5812">900</cx:pt>
          <cx:pt idx="5813">956</cx:pt>
          <cx:pt idx="5814">702</cx:pt>
          <cx:pt idx="5815">1272</cx:pt>
          <cx:pt idx="5816">1463</cx:pt>
          <cx:pt idx="5817">797</cx:pt>
          <cx:pt idx="5818">622</cx:pt>
          <cx:pt idx="5819">966</cx:pt>
          <cx:pt idx="5820">1272</cx:pt>
          <cx:pt idx="5821">1407</cx:pt>
          <cx:pt idx="5822">1314</cx:pt>
          <cx:pt idx="5823">1105</cx:pt>
          <cx:pt idx="5824">1207</cx:pt>
          <cx:pt idx="5825">1628</cx:pt>
          <cx:pt idx="5826">1317</cx:pt>
          <cx:pt idx="5827">693</cx:pt>
          <cx:pt idx="5828">1659</cx:pt>
          <cx:pt idx="5829">1659</cx:pt>
          <cx:pt idx="5830">1145</cx:pt>
          <cx:pt idx="5831">625</cx:pt>
          <cx:pt idx="5832">768</cx:pt>
          <cx:pt idx="5833">1286</cx:pt>
          <cx:pt idx="5834">1189</cx:pt>
          <cx:pt idx="5835">1628</cx:pt>
          <cx:pt idx="5836">1345</cx:pt>
          <cx:pt idx="5837">622</cx:pt>
          <cx:pt idx="5838">1076</cx:pt>
          <cx:pt idx="5839">835</cx:pt>
          <cx:pt idx="5840">752</cx:pt>
          <cx:pt idx="5841">1284</cx:pt>
          <cx:pt idx="5842">1126</cx:pt>
          <cx:pt idx="5843">1189</cx:pt>
          <cx:pt idx="5844">674</cx:pt>
          <cx:pt idx="5845">674</cx:pt>
          <cx:pt idx="5846">534</cx:pt>
          <cx:pt idx="5847">844</cx:pt>
          <cx:pt idx="5848">1462</cx:pt>
          <cx:pt idx="5849">956</cx:pt>
          <cx:pt idx="5850">794</cx:pt>
          <cx:pt idx="5851">1204</cx:pt>
          <cx:pt idx="5852">1302</cx:pt>
          <cx:pt idx="5853">1522</cx:pt>
          <cx:pt idx="5854">974</cx:pt>
          <cx:pt idx="5855">877</cx:pt>
          <cx:pt idx="5856">1139</cx:pt>
          <cx:pt idx="5857">1105</cx:pt>
          <cx:pt idx="5858">1105</cx:pt>
          <cx:pt idx="5859">735</cx:pt>
          <cx:pt idx="5860">735</cx:pt>
          <cx:pt idx="5861">658</cx:pt>
          <cx:pt idx="5862">1269</cx:pt>
          <cx:pt idx="5863">1123</cx:pt>
          <cx:pt idx="5864">578</cx:pt>
          <cx:pt idx="5865">1123</cx:pt>
          <cx:pt idx="5866">948</cx:pt>
          <cx:pt idx="5867">930</cx:pt>
          <cx:pt idx="5868">752</cx:pt>
          <cx:pt idx="5869">1059</cx:pt>
          <cx:pt idx="5870">1059</cx:pt>
          <cx:pt idx="5871">1205</cx:pt>
          <cx:pt idx="5872">662</cx:pt>
          <cx:pt idx="5873">1302</cx:pt>
          <cx:pt idx="5874">579</cx:pt>
          <cx:pt idx="5875">922</cx:pt>
          <cx:pt idx="5876">844</cx:pt>
          <cx:pt idx="5877">1139</cx:pt>
          <cx:pt idx="5878">1139</cx:pt>
          <cx:pt idx="5879">915</cx:pt>
          <cx:pt idx="5880">1345</cx:pt>
          <cx:pt idx="5881">1436</cx:pt>
          <cx:pt idx="5882">1286</cx:pt>
          <cx:pt idx="5883">877</cx:pt>
          <cx:pt idx="5884">1054</cx:pt>
          <cx:pt idx="5885">1204</cx:pt>
          <cx:pt idx="5886">1204</cx:pt>
          <cx:pt idx="5887">1462</cx:pt>
          <cx:pt idx="5888">903</cx:pt>
          <cx:pt idx="5889">903</cx:pt>
          <cx:pt idx="5890">863</cx:pt>
          <cx:pt idx="5891">910</cx:pt>
          <cx:pt idx="5892">1126</cx:pt>
          <cx:pt idx="5893">1123</cx:pt>
          <cx:pt idx="5894">1205</cx:pt>
          <cx:pt idx="5895">1408</cx:pt>
          <cx:pt idx="5896">1799</cx:pt>
          <cx:pt idx="5897">712</cx:pt>
          <cx:pt idx="5898">863</cx:pt>
          <cx:pt idx="5899">1205</cx:pt>
          <cx:pt idx="5900">658</cx:pt>
          <cx:pt idx="5901">818</cx:pt>
          <cx:pt idx="5902">739</cx:pt>
          <cx:pt idx="5903">1174</cx:pt>
          <cx:pt idx="5904">2441</cx:pt>
          <cx:pt idx="5905">2125</cx:pt>
          <cx:pt idx="5906">2125</cx:pt>
          <cx:pt idx="5907">1048</cx:pt>
          <cx:pt idx="5908">1302</cx:pt>
          <cx:pt idx="5909">1522</cx:pt>
          <cx:pt idx="5910">700</cx:pt>
          <cx:pt idx="5911">1704</cx:pt>
          <cx:pt idx="5912">1704</cx:pt>
          <cx:pt idx="5913">604</cx:pt>
          <cx:pt idx="5914">604</cx:pt>
          <cx:pt idx="5915">1205</cx:pt>
          <cx:pt idx="5916">739</cx:pt>
          <cx:pt idx="5917">1208</cx:pt>
          <cx:pt idx="5918">1208</cx:pt>
          <cx:pt idx="5919">894</cx:pt>
          <cx:pt idx="5920">2188</cx:pt>
          <cx:pt idx="5921">1058</cx:pt>
          <cx:pt idx="5922">971</cx:pt>
          <cx:pt idx="5923">1030</cx:pt>
          <cx:pt idx="5924">779</cx:pt>
          <cx:pt idx="5925">811</cx:pt>
          <cx:pt idx="5926">882</cx:pt>
          <cx:pt idx="5927">818</cx:pt>
          <cx:pt idx="5928">900</cx:pt>
          <cx:pt idx="5929">1035</cx:pt>
          <cx:pt idx="5930">722</cx:pt>
          <cx:pt idx="5931">1407</cx:pt>
          <cx:pt idx="5932">1495</cx:pt>
          <cx:pt idx="5933">1016</cx:pt>
          <cx:pt idx="5934">714</cx:pt>
          <cx:pt idx="5935">542</cx:pt>
          <cx:pt idx="5936">1314</cx:pt>
          <cx:pt idx="5937">1105</cx:pt>
          <cx:pt idx="5938">854</cx:pt>
          <cx:pt idx="5939">1628</cx:pt>
          <cx:pt idx="5940">895</cx:pt>
          <cx:pt idx="5941">1800</cx:pt>
          <cx:pt idx="5942">693</cx:pt>
          <cx:pt idx="5943">1659</cx:pt>
          <cx:pt idx="5944">574</cx:pt>
          <cx:pt idx="5945">817</cx:pt>
          <cx:pt idx="5946">1291</cx:pt>
          <cx:pt idx="5947">1143</cx:pt>
          <cx:pt idx="5948">1143</cx:pt>
          <cx:pt idx="5949">1069</cx:pt>
          <cx:pt idx="5950">1961</cx:pt>
          <cx:pt idx="5951">1345</cx:pt>
          <cx:pt idx="5952">1345</cx:pt>
          <cx:pt idx="5953">1016</cx:pt>
          <cx:pt idx="5954">1076</cx:pt>
          <cx:pt idx="5955">1200</cx:pt>
          <cx:pt idx="5956">835</cx:pt>
          <cx:pt idx="5957">1252</cx:pt>
          <cx:pt idx="5958">1205</cx:pt>
          <cx:pt idx="5959">922</cx:pt>
          <cx:pt idx="5960">1014</cx:pt>
          <cx:pt idx="5961">1495</cx:pt>
          <cx:pt idx="5962">656</cx:pt>
          <cx:pt idx="5963">1462</cx:pt>
          <cx:pt idx="5964">1462</cx:pt>
          <cx:pt idx="5965">1462</cx:pt>
          <cx:pt idx="5966">674</cx:pt>
          <cx:pt idx="5967">848</cx:pt>
          <cx:pt idx="5968">755</cx:pt>
          <cx:pt idx="5969">941</cx:pt>
          <cx:pt idx="5970">1492</cx:pt>
          <cx:pt idx="5971">2441</cx:pt>
          <cx:pt idx="5972">1043</cx:pt>
          <cx:pt idx="5973">625</cx:pt>
          <cx:pt idx="5974">1458</cx:pt>
          <cx:pt idx="5975">1851</cx:pt>
          <cx:pt idx="5976">882</cx:pt>
          <cx:pt idx="5977">625</cx:pt>
          <cx:pt idx="5978">829</cx:pt>
          <cx:pt idx="5979">1458</cx:pt>
          <cx:pt idx="5980">1314</cx:pt>
          <cx:pt idx="5981">844</cx:pt>
          <cx:pt idx="5982">1123</cx:pt>
          <cx:pt idx="5983">1123</cx:pt>
          <cx:pt idx="5984">1286</cx:pt>
          <cx:pt idx="5985">930</cx:pt>
          <cx:pt idx="5986">1546</cx:pt>
          <cx:pt idx="5987">1214</cx:pt>
          <cx:pt idx="5988">639</cx:pt>
          <cx:pt idx="5989">1059</cx:pt>
          <cx:pt idx="5990">687</cx:pt>
          <cx:pt idx="5991">882</cx:pt>
          <cx:pt idx="5992">715</cx:pt>
          <cx:pt idx="5993">1120</cx:pt>
          <cx:pt idx="5994">989</cx:pt>
          <cx:pt idx="5995">989</cx:pt>
          <cx:pt idx="5996">1154</cx:pt>
          <cx:pt idx="5997">1506</cx:pt>
          <cx:pt idx="5998">844</cx:pt>
          <cx:pt idx="5999">915</cx:pt>
          <cx:pt idx="6000">1019</cx:pt>
          <cx:pt idx="6001">482</cx:pt>
          <cx:pt idx="6002">584</cx:pt>
          <cx:pt idx="6003">2188</cx:pt>
          <cx:pt idx="6004">900</cx:pt>
          <cx:pt idx="6005">1969</cx:pt>
          <cx:pt idx="6006">1436</cx:pt>
          <cx:pt idx="6007">1163</cx:pt>
          <cx:pt idx="6008">1436</cx:pt>
          <cx:pt idx="6009">1436</cx:pt>
          <cx:pt idx="6010">1659</cx:pt>
          <cx:pt idx="6011">2171</cx:pt>
          <cx:pt idx="6012">1458</cx:pt>
          <cx:pt idx="6013">1164</cx:pt>
          <cx:pt idx="6014">687</cx:pt>
          <cx:pt idx="6015">603</cx:pt>
          <cx:pt idx="6016">1097</cx:pt>
          <cx:pt idx="6017">863</cx:pt>
          <cx:pt idx="6018">903</cx:pt>
          <cx:pt idx="6019">1284</cx:pt>
          <cx:pt idx="6020">892</cx:pt>
          <cx:pt idx="6021">923</cx:pt>
          <cx:pt idx="6022">1317</cx:pt>
          <cx:pt idx="6023">1262</cx:pt>
          <cx:pt idx="6024">1262</cx:pt>
          <cx:pt idx="6025">818</cx:pt>
          <cx:pt idx="6026">882</cx:pt>
          <cx:pt idx="6027">1010</cx:pt>
          <cx:pt idx="6028">849</cx:pt>
          <cx:pt idx="6029">1386</cx:pt>
          <cx:pt idx="6030">726</cx:pt>
          <cx:pt idx="6031">726</cx:pt>
          <cx:pt idx="6032">1961</cx:pt>
          <cx:pt idx="6033">1799</cx:pt>
          <cx:pt idx="6034">671</cx:pt>
          <cx:pt idx="6035">712</cx:pt>
          <cx:pt idx="6036">712</cx:pt>
          <cx:pt idx="6037">1010</cx:pt>
          <cx:pt idx="6038">794</cx:pt>
          <cx:pt idx="6039">956</cx:pt>
          <cx:pt idx="6040">897</cx:pt>
          <cx:pt idx="6041">903</cx:pt>
          <cx:pt idx="6042">1757</cx:pt>
          <cx:pt idx="6043">1205</cx:pt>
          <cx:pt idx="6044">1205</cx:pt>
          <cx:pt idx="6045">1659</cx:pt>
          <cx:pt idx="6046">506</cx:pt>
          <cx:pt idx="6047">506</cx:pt>
          <cx:pt idx="6048">961</cx:pt>
          <cx:pt idx="6049">1462</cx:pt>
          <cx:pt idx="6050">1462</cx:pt>
          <cx:pt idx="6051">842</cx:pt>
          <cx:pt idx="6052">829</cx:pt>
          <cx:pt idx="6053">2441</cx:pt>
          <cx:pt idx="6054">2441</cx:pt>
          <cx:pt idx="6055">1189</cx:pt>
          <cx:pt idx="6056">1522</cx:pt>
          <cx:pt idx="6057">547</cx:pt>
          <cx:pt idx="6058">883</cx:pt>
          <cx:pt idx="6059">858</cx:pt>
          <cx:pt idx="6060">1065</cx:pt>
          <cx:pt idx="6061">1704</cx:pt>
          <cx:pt idx="6062">766</cx:pt>
          <cx:pt idx="6063">1205</cx:pt>
          <cx:pt idx="6064">1408</cx:pt>
          <cx:pt idx="6065">1097</cx:pt>
          <cx:pt idx="6066">1462</cx:pt>
          <cx:pt idx="6067">1645</cx:pt>
          <cx:pt idx="6068">848</cx:pt>
          <cx:pt idx="6069">1163</cx:pt>
          <cx:pt idx="6070">1208</cx:pt>
          <cx:pt idx="6071">700</cx:pt>
          <cx:pt idx="6072">668</cx:pt>
          <cx:pt idx="6073">685</cx:pt>
          <cx:pt idx="6074">520</cx:pt>
          <cx:pt idx="6075">791</cx:pt>
          <cx:pt idx="6076">668</cx:pt>
          <cx:pt idx="6077">836</cx:pt>
          <cx:pt idx="6078">848</cx:pt>
          <cx:pt idx="6079">896</cx:pt>
          <cx:pt idx="6080">1004</cx:pt>
          <cx:pt idx="6081">1004</cx:pt>
          <cx:pt idx="6082">1865</cx:pt>
          <cx:pt idx="6083">818</cx:pt>
          <cx:pt idx="6084">966</cx:pt>
          <cx:pt idx="6085">714</cx:pt>
          <cx:pt idx="6086">779</cx:pt>
          <cx:pt idx="6087">811</cx:pt>
          <cx:pt idx="6088">677</cx:pt>
          <cx:pt idx="6089">1189</cx:pt>
          <cx:pt idx="6090">817</cx:pt>
          <cx:pt idx="6091">697</cx:pt>
          <cx:pt idx="6092">697</cx:pt>
          <cx:pt idx="6093">591</cx:pt>
          <cx:pt idx="6094">1495</cx:pt>
          <cx:pt idx="6095">895</cx:pt>
          <cx:pt idx="6096">923</cx:pt>
          <cx:pt idx="6097">966</cx:pt>
          <cx:pt idx="6098">604</cx:pt>
          <cx:pt idx="6099">604</cx:pt>
          <cx:pt idx="6100">829</cx:pt>
          <cx:pt idx="6101">844</cx:pt>
          <cx:pt idx="6102">791</cx:pt>
          <cx:pt idx="6103">658</cx:pt>
          <cx:pt idx="6104">1286</cx:pt>
          <cx:pt idx="6105">1105</cx:pt>
          <cx:pt idx="6106">1399</cx:pt>
          <cx:pt idx="6107">1154</cx:pt>
          <cx:pt idx="6108">1474</cx:pt>
          <cx:pt idx="6109">1628</cx:pt>
          <cx:pt idx="6110">958</cx:pt>
          <cx:pt idx="6111">897</cx:pt>
          <cx:pt idx="6112">897</cx:pt>
          <cx:pt idx="6113">627</cx:pt>
          <cx:pt idx="6114">2171</cx:pt>
          <cx:pt idx="6115">466</cx:pt>
          <cx:pt idx="6116">1138</cx:pt>
          <cx:pt idx="6117">829</cx:pt>
          <cx:pt idx="6118">625</cx:pt>
          <cx:pt idx="6119">829</cx:pt>
          <cx:pt idx="6120">531</cx:pt>
          <cx:pt idx="6121">1068</cx:pt>
          <cx:pt idx="6122">1024</cx:pt>
          <cx:pt idx="6123">891</cx:pt>
          <cx:pt idx="6124">1237</cx:pt>
          <cx:pt idx="6125">1250</cx:pt>
          <cx:pt idx="6126">840</cx:pt>
          <cx:pt idx="6127">1286</cx:pt>
          <cx:pt idx="6128">1134</cx:pt>
          <cx:pt idx="6129">1256</cx:pt>
          <cx:pt idx="6130">935</cx:pt>
          <cx:pt idx="6131">622</cx:pt>
          <cx:pt idx="6132">840</cx:pt>
          <cx:pt idx="6133">668</cx:pt>
          <cx:pt idx="6134">1462</cx:pt>
          <cx:pt idx="6135">1178</cx:pt>
          <cx:pt idx="6136">1799</cx:pt>
          <cx:pt idx="6137">798</cx:pt>
          <cx:pt idx="6138">1029</cx:pt>
          <cx:pt idx="6139">1037</cx:pt>
          <cx:pt idx="6140">787</cx:pt>
          <cx:pt idx="6141">1076</cx:pt>
          <cx:pt idx="6142">1200</cx:pt>
          <cx:pt idx="6143">1617</cx:pt>
          <cx:pt idx="6144">1154</cx:pt>
          <cx:pt idx="6145">1257</cx:pt>
          <cx:pt idx="6146">922</cx:pt>
          <cx:pt idx="6147">598</cx:pt>
          <cx:pt idx="6148">1214</cx:pt>
          <cx:pt idx="6149">1057</cx:pt>
          <cx:pt idx="6150">1057</cx:pt>
          <cx:pt idx="6151">1462</cx:pt>
          <cx:pt idx="6152">1462</cx:pt>
          <cx:pt idx="6153">921</cx:pt>
          <cx:pt idx="6154">674</cx:pt>
          <cx:pt idx="6155">776</cx:pt>
          <cx:pt idx="6156">902</cx:pt>
          <cx:pt idx="6157">902</cx:pt>
          <cx:pt idx="6158">788</cx:pt>
          <cx:pt idx="6159">2441</cx:pt>
          <cx:pt idx="6160">1462</cx:pt>
          <cx:pt idx="6161">1462</cx:pt>
          <cx:pt idx="6162">956</cx:pt>
          <cx:pt idx="6163">1090</cx:pt>
          <cx:pt idx="6164">664</cx:pt>
          <cx:pt idx="6165">992</cx:pt>
          <cx:pt idx="6166">482</cx:pt>
          <cx:pt idx="6167">1018</cx:pt>
          <cx:pt idx="6168">1677</cx:pt>
          <cx:pt idx="6169">1156</cx:pt>
          <cx:pt idx="6170">703</cx:pt>
          <cx:pt idx="6171">1314</cx:pt>
          <cx:pt idx="6172">1314</cx:pt>
          <cx:pt idx="6173">1059</cx:pt>
          <cx:pt idx="6174">798</cx:pt>
          <cx:pt idx="6175">630</cx:pt>
          <cx:pt idx="6176">1471</cx:pt>
          <cx:pt idx="6177">844</cx:pt>
          <cx:pt idx="6178">1266</cx:pt>
          <cx:pt idx="6179">779</cx:pt>
          <cx:pt idx="6180">1462</cx:pt>
          <cx:pt idx="6181">930</cx:pt>
          <cx:pt idx="6182">739</cx:pt>
          <cx:pt idx="6183">1846</cx:pt>
          <cx:pt idx="6184">854</cx:pt>
          <cx:pt idx="6185">863</cx:pt>
          <cx:pt idx="6186">746</cx:pt>
          <cx:pt idx="6187">1283</cx:pt>
          <cx:pt idx="6188">865</cx:pt>
          <cx:pt idx="6189">531</cx:pt>
          <cx:pt idx="6190">772</cx:pt>
          <cx:pt idx="6191">915</cx:pt>
          <cx:pt idx="6192">616</cx:pt>
          <cx:pt idx="6193">989</cx:pt>
          <cx:pt idx="6194">966</cx:pt>
          <cx:pt idx="6195">487</cx:pt>
          <cx:pt idx="6196">683</cx:pt>
          <cx:pt idx="6197">1139</cx:pt>
          <cx:pt idx="6198">1154</cx:pt>
          <cx:pt idx="6199">989</cx:pt>
          <cx:pt idx="6200">1389</cx:pt>
          <cx:pt idx="6201">1019</cx:pt>
          <cx:pt idx="6202">787</cx:pt>
          <cx:pt idx="6203">1279</cx:pt>
          <cx:pt idx="6204">1250</cx:pt>
          <cx:pt idx="6205">1551</cx:pt>
          <cx:pt idx="6206">900</cx:pt>
          <cx:pt idx="6207">956</cx:pt>
          <cx:pt idx="6208">900</cx:pt>
          <cx:pt idx="6209">956</cx:pt>
          <cx:pt idx="6210">1628</cx:pt>
          <cx:pt idx="6211">1628</cx:pt>
          <cx:pt idx="6212">1163</cx:pt>
          <cx:pt idx="6213">1436</cx:pt>
          <cx:pt idx="6214">804</cx:pt>
          <cx:pt idx="6215">706</cx:pt>
          <cx:pt idx="6216">1164</cx:pt>
          <cx:pt idx="6217">1458</cx:pt>
          <cx:pt idx="6218">1164</cx:pt>
          <cx:pt idx="6219">693</cx:pt>
          <cx:pt idx="6220">842</cx:pt>
          <cx:pt idx="6221">1029</cx:pt>
          <cx:pt idx="6222">896</cx:pt>
          <cx:pt idx="6223">865</cx:pt>
          <cx:pt idx="6224">2033</cx:pt>
          <cx:pt idx="6225">615</cx:pt>
          <cx:pt idx="6226">818</cx:pt>
          <cx:pt idx="6227">1262</cx:pt>
          <cx:pt idx="6228">682</cx:pt>
          <cx:pt idx="6229">1407</cx:pt>
          <cx:pt idx="6230">515</cx:pt>
          <cx:pt idx="6231">605</cx:pt>
          <cx:pt idx="6232">1205</cx:pt>
          <cx:pt idx="6233">915</cx:pt>
          <cx:pt idx="6234">1961</cx:pt>
          <cx:pt idx="6235">1961</cx:pt>
          <cx:pt idx="6236">1157</cx:pt>
          <cx:pt idx="6237">1157</cx:pt>
          <cx:pt idx="6238">1056</cx:pt>
          <cx:pt idx="6239">836</cx:pt>
          <cx:pt idx="6240">745</cx:pt>
          <cx:pt idx="6241">605</cx:pt>
          <cx:pt idx="6242">922</cx:pt>
          <cx:pt idx="6243">949</cx:pt>
          <cx:pt idx="6244">863</cx:pt>
          <cx:pt idx="6245">903</cx:pt>
          <cx:pt idx="6246">863</cx:pt>
          <cx:pt idx="6247">1757</cx:pt>
          <cx:pt idx="6248">1757</cx:pt>
          <cx:pt idx="6249">1659</cx:pt>
          <cx:pt idx="6250">1659</cx:pt>
          <cx:pt idx="6251">2171</cx:pt>
          <cx:pt idx="6252">823</cx:pt>
          <cx:pt idx="6253">955</cx:pt>
          <cx:pt idx="6254">831</cx:pt>
          <cx:pt idx="6255">1203</cx:pt>
          <cx:pt idx="6256">1462</cx:pt>
          <cx:pt idx="6257">1462</cx:pt>
          <cx:pt idx="6258">844</cx:pt>
          <cx:pt idx="6259">896</cx:pt>
          <cx:pt idx="6260">690</cx:pt>
          <cx:pt idx="6261">2125</cx:pt>
          <cx:pt idx="6262">2441</cx:pt>
          <cx:pt idx="6263">829</cx:pt>
          <cx:pt idx="6264">910</cx:pt>
          <cx:pt idx="6265">489</cx:pt>
          <cx:pt idx="6266">910</cx:pt>
          <cx:pt idx="6267">880</cx:pt>
          <cx:pt idx="6268">956</cx:pt>
          <cx:pt idx="6269">702</cx:pt>
          <cx:pt idx="6270">702</cx:pt>
          <cx:pt idx="6271">900</cx:pt>
          <cx:pt idx="6272">818</cx:pt>
          <cx:pt idx="6273">683</cx:pt>
          <cx:pt idx="6274">948</cx:pt>
          <cx:pt idx="6275">955</cx:pt>
          <cx:pt idx="6276">1065</cx:pt>
          <cx:pt idx="6277">1065</cx:pt>
          <cx:pt idx="6278">1269</cx:pt>
          <cx:pt idx="6279">1269</cx:pt>
          <cx:pt idx="6280">658</cx:pt>
          <cx:pt idx="6281">649</cx:pt>
          <cx:pt idx="6282">649</cx:pt>
          <cx:pt idx="6283">1408</cx:pt>
          <cx:pt idx="6284">501</cx:pt>
          <cx:pt idx="6285">883</cx:pt>
          <cx:pt idx="6286">610</cx:pt>
          <cx:pt idx="6287">683</cx:pt>
          <cx:pt idx="6288">674</cx:pt>
          <cx:pt idx="6289">674</cx:pt>
          <cx:pt idx="6290">1654</cx:pt>
          <cx:pt idx="6291">1492</cx:pt>
          <cx:pt idx="6292">1492</cx:pt>
          <cx:pt idx="6293">780</cx:pt>
          <cx:pt idx="6294">948</cx:pt>
          <cx:pt idx="6295">625</cx:pt>
          <cx:pt idx="6296">616</cx:pt>
          <cx:pt idx="6297">894</cx:pt>
          <cx:pt idx="6298">929</cx:pt>
          <cx:pt idx="6299">807</cx:pt>
          <cx:pt idx="6300">1137</cx:pt>
          <cx:pt idx="6301">743</cx:pt>
          <cx:pt idx="6302">606</cx:pt>
          <cx:pt idx="6303">735</cx:pt>
          <cx:pt idx="6304">844</cx:pt>
          <cx:pt idx="6305">1458</cx:pt>
          <cx:pt idx="6306">674</cx:pt>
          <cx:pt idx="6307">1174</cx:pt>
          <cx:pt idx="6308">2099</cx:pt>
          <cx:pt idx="6309">1048</cx:pt>
          <cx:pt idx="6310">795</cx:pt>
          <cx:pt idx="6311">1178</cx:pt>
          <cx:pt idx="6312">618</cx:pt>
          <cx:pt idx="6313">815</cx:pt>
          <cx:pt idx="6314">849</cx:pt>
          <cx:pt idx="6315">1865</cx:pt>
          <cx:pt idx="6316">2425</cx:pt>
          <cx:pt idx="6317">2196</cx:pt>
          <cx:pt idx="6318">1865</cx:pt>
          <cx:pt idx="6319">1143</cx:pt>
          <cx:pt idx="6320">687</cx:pt>
          <cx:pt idx="6321">671</cx:pt>
          <cx:pt idx="6322">622</cx:pt>
          <cx:pt idx="6323">966</cx:pt>
          <cx:pt idx="6324">978</cx:pt>
          <cx:pt idx="6325">978</cx:pt>
          <cx:pt idx="6326">779</cx:pt>
          <cx:pt idx="6327">908</cx:pt>
          <cx:pt idx="6328">884</cx:pt>
          <cx:pt idx="6329">636</cx:pt>
          <cx:pt idx="6330">636</cx:pt>
          <cx:pt idx="6331">1104</cx:pt>
          <cx:pt idx="6332">1189</cx:pt>
          <cx:pt idx="6333">882</cx:pt>
          <cx:pt idx="6334">1065</cx:pt>
          <cx:pt idx="6335">1065</cx:pt>
          <cx:pt idx="6336">896</cx:pt>
          <cx:pt idx="6337">896</cx:pt>
          <cx:pt idx="6338">896</cx:pt>
          <cx:pt idx="6339">698</cx:pt>
          <cx:pt idx="6340">583</cx:pt>
          <cx:pt idx="6341">485</cx:pt>
          <cx:pt idx="6342">848</cx:pt>
          <cx:pt idx="6343">806</cx:pt>
          <cx:pt idx="6344">564</cx:pt>
          <cx:pt idx="6345">658</cx:pt>
          <cx:pt idx="6346">1407</cx:pt>
          <cx:pt idx="6347">501</cx:pt>
          <cx:pt idx="6348">1086</cx:pt>
          <cx:pt idx="6349">775</cx:pt>
          <cx:pt idx="6350">895</cx:pt>
          <cx:pt idx="6351">1178</cx:pt>
          <cx:pt idx="6352">844</cx:pt>
          <cx:pt idx="6353">844</cx:pt>
          <cx:pt idx="6354">1361</cx:pt>
          <cx:pt idx="6355">833</cx:pt>
          <cx:pt idx="6356">789</cx:pt>
          <cx:pt idx="6357">818</cx:pt>
          <cx:pt idx="6358">836</cx:pt>
          <cx:pt idx="6359">2171</cx:pt>
          <cx:pt idx="6360">677</cx:pt>
          <cx:pt idx="6361">1659</cx:pt>
          <cx:pt idx="6362">955</cx:pt>
          <cx:pt idx="6363">989</cx:pt>
          <cx:pt idx="6364">1359</cx:pt>
          <cx:pt idx="6365">1207</cx:pt>
          <cx:pt idx="6366">1474</cx:pt>
          <cx:pt idx="6367">1207</cx:pt>
          <cx:pt idx="6368">958</cx:pt>
          <cx:pt idx="6369">1628</cx:pt>
          <cx:pt idx="6370">778</cx:pt>
          <cx:pt idx="6371">780</cx:pt>
          <cx:pt idx="6372">1654</cx:pt>
          <cx:pt idx="6373">897</cx:pt>
          <cx:pt idx="6374">897</cx:pt>
          <cx:pt idx="6375">1073</cx:pt>
          <cx:pt idx="6376">2171</cx:pt>
          <cx:pt idx="6377">891</cx:pt>
          <cx:pt idx="6378">891</cx:pt>
          <cx:pt idx="6379">1237</cx:pt>
          <cx:pt idx="6380">818</cx:pt>
          <cx:pt idx="6381">829</cx:pt>
          <cx:pt idx="6382">1120</cx:pt>
          <cx:pt idx="6383">974</cx:pt>
          <cx:pt idx="6384">531</cx:pt>
          <cx:pt idx="6385">1077</cx:pt>
          <cx:pt idx="6386">827</cx:pt>
          <cx:pt idx="6387">1053</cx:pt>
          <cx:pt idx="6388">1578</cx:pt>
          <cx:pt idx="6389">1157</cx:pt>
          <cx:pt idx="6390">1178</cx:pt>
          <cx:pt idx="6391">865</cx:pt>
          <cx:pt idx="6392">783</cx:pt>
          <cx:pt idx="6393">1024</cx:pt>
          <cx:pt idx="6394">1287</cx:pt>
          <cx:pt idx="6395">587</cx:pt>
          <cx:pt idx="6396">1314</cx:pt>
          <cx:pt idx="6397">830</cx:pt>
          <cx:pt idx="6398">1143</cx:pt>
          <cx:pt idx="6399">443</cx:pt>
          <cx:pt idx="6400">615</cx:pt>
          <cx:pt idx="6401">1200</cx:pt>
          <cx:pt idx="6402">1667</cx:pt>
          <cx:pt idx="6403">1286</cx:pt>
          <cx:pt idx="6404">1659</cx:pt>
          <cx:pt idx="6405">1256</cx:pt>
          <cx:pt idx="6406">1256</cx:pt>
          <cx:pt idx="6407">1256</cx:pt>
          <cx:pt idx="6408">1205</cx:pt>
          <cx:pt idx="6409">2118</cx:pt>
          <cx:pt idx="6410">1205</cx:pt>
          <cx:pt idx="6411">829</cx:pt>
          <cx:pt idx="6412">1158</cx:pt>
          <cx:pt idx="6413">966</cx:pt>
          <cx:pt idx="6414">806</cx:pt>
          <cx:pt idx="6415">908</cx:pt>
          <cx:pt idx="6416">1005</cx:pt>
          <cx:pt idx="6417">590</cx:pt>
          <cx:pt idx="6418">958</cx:pt>
          <cx:pt idx="6419">1082</cx:pt>
          <cx:pt idx="6420">1148</cx:pt>
          <cx:pt idx="6421">785</cx:pt>
          <cx:pt idx="6422">1654</cx:pt>
          <cx:pt idx="6423">1654</cx:pt>
          <cx:pt idx="6424">1915</cx:pt>
          <cx:pt idx="6425">1383</cx:pt>
          <cx:pt idx="6426">1590</cx:pt>
          <cx:pt idx="6427">1257</cx:pt>
          <cx:pt idx="6428">1578</cx:pt>
          <cx:pt idx="6429">482</cx:pt>
          <cx:pt idx="6430">922</cx:pt>
          <cx:pt idx="6431">579</cx:pt>
          <cx:pt idx="6432">1495</cx:pt>
          <cx:pt idx="6433">1495</cx:pt>
          <cx:pt idx="6434">844</cx:pt>
          <cx:pt idx="6435">939</cx:pt>
          <cx:pt idx="6436">1011</cx:pt>
          <cx:pt idx="6437">656</cx:pt>
          <cx:pt idx="6438">775</cx:pt>
          <cx:pt idx="6439">649</cx:pt>
          <cx:pt idx="6440">1097</cx:pt>
          <cx:pt idx="6441">676</cx:pt>
          <cx:pt idx="6442">485</cx:pt>
          <cx:pt idx="6443">1174</cx:pt>
          <cx:pt idx="6444">535</cx:pt>
          <cx:pt idx="6445">869</cx:pt>
          <cx:pt idx="6446">902</cx:pt>
          <cx:pt idx="6447">902</cx:pt>
          <cx:pt idx="6448">788</cx:pt>
          <cx:pt idx="6449">627</cx:pt>
          <cx:pt idx="6450">918</cx:pt>
          <cx:pt idx="6451">610</cx:pt>
          <cx:pt idx="6452">1097</cx:pt>
          <cx:pt idx="6453">1135</cx:pt>
          <cx:pt idx="6454">974</cx:pt>
          <cx:pt idx="6455">592</cx:pt>
          <cx:pt idx="6456">1069</cx:pt>
          <cx:pt idx="6457">865</cx:pt>
          <cx:pt idx="6458">827</cx:pt>
          <cx:pt idx="6459">939</cx:pt>
          <cx:pt idx="6460">797</cx:pt>
          <cx:pt idx="6461">877</cx:pt>
          <cx:pt idx="6462">485</cx:pt>
          <cx:pt idx="6463">783</cx:pt>
          <cx:pt idx="6464">1018</cx:pt>
          <cx:pt idx="6465">616</cx:pt>
          <cx:pt idx="6466">586</cx:pt>
          <cx:pt idx="6467">882</cx:pt>
          <cx:pt idx="6468">910</cx:pt>
          <cx:pt idx="6469">923</cx:pt>
          <cx:pt idx="6470">836</cx:pt>
          <cx:pt idx="6471">1137</cx:pt>
          <cx:pt idx="6472">2411</cx:pt>
          <cx:pt idx="6473">605</cx:pt>
          <cx:pt idx="6474">1252</cx:pt>
          <cx:pt idx="6475">879</cx:pt>
          <cx:pt idx="6476">844</cx:pt>
          <cx:pt idx="6477">1252</cx:pt>
          <cx:pt idx="6478">1359</cx:pt>
          <cx:pt idx="6479">1105</cx:pt>
          <cx:pt idx="6480">1339</cx:pt>
          <cx:pt idx="6481">844</cx:pt>
          <cx:pt idx="6482">1059</cx:pt>
          <cx:pt idx="6483">1283</cx:pt>
          <cx:pt idx="6484">823</cx:pt>
          <cx:pt idx="6485">615</cx:pt>
          <cx:pt idx="6486">748</cx:pt>
          <cx:pt idx="6487">1471</cx:pt>
          <cx:pt idx="6488">804</cx:pt>
          <cx:pt idx="6489">1178</cx:pt>
          <cx:pt idx="6490">744</cx:pt>
          <cx:pt idx="6491">752</cx:pt>
          <cx:pt idx="6492">896</cx:pt>
          <cx:pt idx="6493">1126</cx:pt>
          <cx:pt idx="6494">658</cx:pt>
          <cx:pt idx="6495">498</cx:pt>
          <cx:pt idx="6496">506</cx:pt>
          <cx:pt idx="6497">1846</cx:pt>
          <cx:pt idx="6498">923</cx:pt>
          <cx:pt idx="6499">560</cx:pt>
          <cx:pt idx="6500">614</cx:pt>
          <cx:pt idx="6501">670</cx:pt>
          <cx:pt idx="6502">863</cx:pt>
          <cx:pt idx="6503">1029</cx:pt>
          <cx:pt idx="6504">829</cx:pt>
          <cx:pt idx="6505">1157</cx:pt>
          <cx:pt idx="6506">1157</cx:pt>
          <cx:pt idx="6507">630</cx:pt>
          <cx:pt idx="6508">807</cx:pt>
          <cx:pt idx="6509">807</cx:pt>
          <cx:pt idx="6510">1165</cx:pt>
          <cx:pt idx="6511">1933</cx:pt>
          <cx:pt idx="6512">1114</cx:pt>
          <cx:pt idx="6513">772</cx:pt>
          <cx:pt idx="6514">942</cx:pt>
          <cx:pt idx="6515">649</cx:pt>
          <cx:pt idx="6516">693</cx:pt>
          <cx:pt idx="6517">807</cx:pt>
          <cx:pt idx="6518">915</cx:pt>
          <cx:pt idx="6519">755</cx:pt>
          <cx:pt idx="6520">902</cx:pt>
          <cx:pt idx="6521">1269</cx:pt>
          <cx:pt idx="6522">1704</cx:pt>
          <cx:pt idx="6523">1428</cx:pt>
          <cx:pt idx="6524">1428</cx:pt>
          <cx:pt idx="6525">550</cx:pt>
          <cx:pt idx="6526">748</cx:pt>
          <cx:pt idx="6527">672</cx:pt>
          <cx:pt idx="6528">1075</cx:pt>
          <cx:pt idx="6529">910</cx:pt>
          <cx:pt idx="6530">1154</cx:pt>
          <cx:pt idx="6531">625</cx:pt>
          <cx:pt idx="6532">560</cx:pt>
          <cx:pt idx="6533">673</cx:pt>
          <cx:pt idx="6534">797</cx:pt>
          <cx:pt idx="6535">630</cx:pt>
          <cx:pt idx="6536">630</cx:pt>
          <cx:pt idx="6537">780</cx:pt>
          <cx:pt idx="6538">722</cx:pt>
          <cx:pt idx="6539">1154</cx:pt>
          <cx:pt idx="6540">1399</cx:pt>
          <cx:pt idx="6541">683</cx:pt>
          <cx:pt idx="6542">683</cx:pt>
          <cx:pt idx="6543">1473</cx:pt>
          <cx:pt idx="6544">1019</cx:pt>
          <cx:pt idx="6545">584</cx:pt>
          <cx:pt idx="6546">485</cx:pt>
          <cx:pt idx="6547">610</cx:pt>
          <cx:pt idx="6548">883</cx:pt>
          <cx:pt idx="6549">818</cx:pt>
          <cx:pt idx="6550">842</cx:pt>
          <cx:pt idx="6551">863</cx:pt>
          <cx:pt idx="6552">599</cx:pt>
          <cx:pt idx="6553">847</cx:pt>
          <cx:pt idx="6554">1250</cx:pt>
          <cx:pt idx="6555">1695</cx:pt>
          <cx:pt idx="6556">819</cx:pt>
          <cx:pt idx="6557">2171</cx:pt>
          <cx:pt idx="6558">1969</cx:pt>
          <cx:pt idx="6559">2361</cx:pt>
          <cx:pt idx="6560">899</cx:pt>
          <cx:pt idx="6561">1872</cx:pt>
          <cx:pt idx="6562">1200</cx:pt>
          <cx:pt idx="6563">844</cx:pt>
          <cx:pt idx="6564">1157</cx:pt>
          <cx:pt idx="6565">1283</cx:pt>
          <cx:pt idx="6566">901</cx:pt>
          <cx:pt idx="6567">901</cx:pt>
          <cx:pt idx="6568">1178</cx:pt>
          <cx:pt idx="6569">710</cx:pt>
          <cx:pt idx="6570">501</cx:pt>
          <cx:pt idx="6571">1077</cx:pt>
          <cx:pt idx="6572">1123</cx:pt>
          <cx:pt idx="6573">833</cx:pt>
          <cx:pt idx="6574">535</cx:pt>
          <cx:pt idx="6575">899</cx:pt>
          <cx:pt idx="6576">610</cx:pt>
          <cx:pt idx="6577">501</cx:pt>
          <cx:pt idx="6578">815</cx:pt>
          <cx:pt idx="6579">2123</cx:pt>
          <cx:pt idx="6580">615</cx:pt>
          <cx:pt idx="6581">726</cx:pt>
          <cx:pt idx="6582">703</cx:pt>
          <cx:pt idx="6583">703</cx:pt>
          <cx:pt idx="6584">1203</cx:pt>
          <cx:pt idx="6585">876</cx:pt>
          <cx:pt idx="6586">616</cx:pt>
          <cx:pt idx="6587">1938</cx:pt>
          <cx:pt idx="6588">1291</cx:pt>
          <cx:pt idx="6589">1123</cx:pt>
          <cx:pt idx="6590">1047</cx:pt>
          <cx:pt idx="6591">844</cx:pt>
          <cx:pt idx="6592">1063</cx:pt>
          <cx:pt idx="6593">583</cx:pt>
          <cx:pt idx="6594">858</cx:pt>
          <cx:pt idx="6595">890</cx:pt>
          <cx:pt idx="6596">1010</cx:pt>
          <cx:pt idx="6597">1010</cx:pt>
          <cx:pt idx="6598">1408</cx:pt>
          <cx:pt idx="6599">1016</cx:pt>
          <cx:pt idx="6600">616</cx:pt>
          <cx:pt idx="6601">630</cx:pt>
          <cx:pt idx="6602">657</cx:pt>
          <cx:pt idx="6603">530</cx:pt>
          <cx:pt idx="6604">649</cx:pt>
          <cx:pt idx="6605">1362</cx:pt>
          <cx:pt idx="6606">1362</cx:pt>
          <cx:pt idx="6607">1200</cx:pt>
          <cx:pt idx="6608">900</cx:pt>
          <cx:pt idx="6609">752</cx:pt>
          <cx:pt idx="6610">773</cx:pt>
          <cx:pt idx="6611">693</cx:pt>
          <cx:pt idx="6612">657</cx:pt>
          <cx:pt idx="6613">589</cx:pt>
          <cx:pt idx="6614">1090</cx:pt>
          <cx:pt idx="6615">1757</cx:pt>
          <cx:pt idx="6616">1757</cx:pt>
          <cx:pt idx="6617">2118</cx:pt>
          <cx:pt idx="6618">1659</cx:pt>
          <cx:pt idx="6619">901</cx:pt>
          <cx:pt idx="6620">658</cx:pt>
          <cx:pt idx="6621">1252</cx:pt>
          <cx:pt idx="6622">831</cx:pt>
          <cx:pt idx="6623">804</cx:pt>
          <cx:pt idx="6624">1178</cx:pt>
          <cx:pt idx="6625">710</cx:pt>
          <cx:pt idx="6626">988</cx:pt>
          <cx:pt idx="6627">1645</cx:pt>
          <cx:pt idx="6628">1189</cx:pt>
          <cx:pt idx="6629">1097</cx:pt>
          <cx:pt idx="6630">1097</cx:pt>
          <cx:pt idx="6631">564</cx:pt>
          <cx:pt idx="6632">829</cx:pt>
          <cx:pt idx="6633">466</cx:pt>
          <cx:pt idx="6634">2125</cx:pt>
          <cx:pt idx="6635">900</cx:pt>
          <cx:pt idx="6636">956</cx:pt>
          <cx:pt idx="6637">992</cx:pt>
          <cx:pt idx="6638">844</cx:pt>
          <cx:pt idx="6639">807</cx:pt>
          <cx:pt idx="6640">915</cx:pt>
          <cx:pt idx="6641">599</cx:pt>
          <cx:pt idx="6642">900</cx:pt>
          <cx:pt idx="6643">556</cx:pt>
          <cx:pt idx="6644">724</cx:pt>
          <cx:pt idx="6645">418</cx:pt>
          <cx:pt idx="6646">831</cx:pt>
          <cx:pt idx="6647">930</cx:pt>
          <cx:pt idx="6648">844</cx:pt>
          <cx:pt idx="6649">673</cx:pt>
          <cx:pt idx="6650">947</cx:pt>
          <cx:pt idx="6651">804</cx:pt>
          <cx:pt idx="6652">806</cx:pt>
          <cx:pt idx="6653">1094</cx:pt>
          <cx:pt idx="6654">908</cx:pt>
          <cx:pt idx="6655">847</cx:pt>
          <cx:pt idx="6656">847</cx:pt>
          <cx:pt idx="6657">2051</cx:pt>
          <cx:pt idx="6658">823</cx:pt>
          <cx:pt idx="6659">915</cx:pt>
          <cx:pt idx="6660">685</cx:pt>
          <cx:pt idx="6661">897</cx:pt>
          <cx:pt idx="6662">760</cx:pt>
          <cx:pt idx="6663">1015</cx:pt>
          <cx:pt idx="6664">1015</cx:pt>
          <cx:pt idx="6665">1361</cx:pt>
          <cx:pt idx="6666">1205</cx:pt>
          <cx:pt idx="6667">1252</cx:pt>
          <cx:pt idx="6668">1097</cx:pt>
          <cx:pt idx="6669">983</cx:pt>
          <cx:pt idx="6670">610</cx:pt>
          <cx:pt idx="6671">806</cx:pt>
          <cx:pt idx="6672">1097</cx:pt>
          <cx:pt idx="6673">910</cx:pt>
          <cx:pt idx="6674">1247</cx:pt>
          <cx:pt idx="6675">1252</cx:pt>
          <cx:pt idx="6676">921</cx:pt>
          <cx:pt idx="6677">848</cx:pt>
          <cx:pt idx="6678">780</cx:pt>
          <cx:pt idx="6679">615</cx:pt>
          <cx:pt idx="6680">780</cx:pt>
          <cx:pt idx="6681">1436</cx:pt>
          <cx:pt idx="6682">1031</cx:pt>
          <cx:pt idx="6683">804</cx:pt>
          <cx:pt idx="6684">726</cx:pt>
          <cx:pt idx="6685">1492</cx:pt>
          <cx:pt idx="6686">1104</cx:pt>
          <cx:pt idx="6687">948</cx:pt>
          <cx:pt idx="6688">726</cx:pt>
          <cx:pt idx="6689">817</cx:pt>
          <cx:pt idx="6690">606</cx:pt>
          <cx:pt idx="6691">1120</cx:pt>
          <cx:pt idx="6692">1174</cx:pt>
          <cx:pt idx="6693">783</cx:pt>
          <cx:pt idx="6694">783</cx:pt>
          <cx:pt idx="6695">780</cx:pt>
          <cx:pt idx="6696">1077</cx:pt>
          <cx:pt idx="6697">1283</cx:pt>
          <cx:pt idx="6698">894</cx:pt>
          <cx:pt idx="6699">791</cx:pt>
          <cx:pt idx="6700">880</cx:pt>
          <cx:pt idx="6701">637</cx:pt>
          <cx:pt idx="6702">1137</cx:pt>
          <cx:pt idx="6703">743</cx:pt>
          <cx:pt idx="6704">852</cx:pt>
          <cx:pt idx="6705">947</cx:pt>
          <cx:pt idx="6706">1126</cx:pt>
          <cx:pt idx="6707">1097</cx:pt>
          <cx:pt idx="6708">1458</cx:pt>
          <cx:pt idx="6709">955</cx:pt>
          <cx:pt idx="6710">615</cx:pt>
          <cx:pt idx="6711">555</cx:pt>
          <cx:pt idx="6712">658</cx:pt>
          <cx:pt idx="6713">844</cx:pt>
          <cx:pt idx="6714">844</cx:pt>
          <cx:pt idx="6715">1323</cx:pt>
          <cx:pt idx="6716">1695</cx:pt>
          <cx:pt idx="6717">1695</cx:pt>
          <cx:pt idx="6718">2099</cx:pt>
          <cx:pt idx="6719">1097</cx:pt>
          <cx:pt idx="6720">1252</cx:pt>
          <cx:pt idx="6721">450</cx:pt>
          <cx:pt idx="6722">751</cx:pt>
          <cx:pt idx="6723">683</cx:pt>
          <cx:pt idx="6724">880</cx:pt>
          <cx:pt idx="6725">880</cx:pt>
          <cx:pt idx="6726">790</cx:pt>
          <cx:pt idx="6727">790</cx:pt>
          <cx:pt idx="6728">1295</cx:pt>
          <cx:pt idx="6729">748</cx:pt>
          <cx:pt idx="6730">748</cx:pt>
          <cx:pt idx="6731">1256</cx:pt>
          <cx:pt idx="6732">615</cx:pt>
          <cx:pt idx="6733">606</cx:pt>
          <cx:pt idx="6734">1865</cx:pt>
          <cx:pt idx="6735">1279</cx:pt>
          <cx:pt idx="6736">823</cx:pt>
          <cx:pt idx="6737">724</cx:pt>
          <cx:pt idx="6738">805</cx:pt>
          <cx:pt idx="6739">1177</cx:pt>
          <cx:pt idx="6740">935</cx:pt>
          <cx:pt idx="6741">1143</cx:pt>
          <cx:pt idx="6742">1362</cx:pt>
          <cx:pt idx="6743">606</cx:pt>
          <cx:pt idx="6744">847</cx:pt>
          <cx:pt idx="6745">663</cx:pt>
          <cx:pt idx="6746">663</cx:pt>
          <cx:pt idx="6747">806</cx:pt>
          <cx:pt idx="6748">896</cx:pt>
          <cx:pt idx="6749">590</cx:pt>
          <cx:pt idx="6750">978</cx:pt>
          <cx:pt idx="6751">710</cx:pt>
          <cx:pt idx="6752">985</cx:pt>
          <cx:pt idx="6753">1017</cx:pt>
          <cx:pt idx="6754">894</cx:pt>
          <cx:pt idx="6755">894</cx:pt>
          <cx:pt idx="6756">900</cx:pt>
          <cx:pt idx="6757">1097</cx:pt>
          <cx:pt idx="6758">1252</cx:pt>
          <cx:pt idx="6759">783</cx:pt>
          <cx:pt idx="6760">1204</cx:pt>
          <cx:pt idx="6761">1385</cx:pt>
          <cx:pt idx="6762">1295</cx:pt>
          <cx:pt idx="6763">445</cx:pt>
          <cx:pt idx="6764">896</cx:pt>
          <cx:pt idx="6765">947</cx:pt>
          <cx:pt idx="6766">780</cx:pt>
          <cx:pt idx="6767">806</cx:pt>
          <cx:pt idx="6768">603</cx:pt>
          <cx:pt idx="6769">487</cx:pt>
          <cx:pt idx="6770">658</cx:pt>
          <cx:pt idx="6771">947</cx:pt>
          <cx:pt idx="6772">923</cx:pt>
          <cx:pt idx="6773">1272</cx:pt>
          <cx:pt idx="6774">888</cx:pt>
          <cx:pt idx="6775">815</cx:pt>
          <cx:pt idx="6776">685</cx:pt>
          <cx:pt idx="6777">1042</cx:pt>
          <cx:pt idx="6778">896</cx:pt>
          <cx:pt idx="6779">788</cx:pt>
          <cx:pt idx="6780">815</cx:pt>
          <cx:pt idx="6781">844</cx:pt>
          <cx:pt idx="6782">823</cx:pt>
          <cx:pt idx="6783">1186</cx:pt>
          <cx:pt idx="6784">658</cx:pt>
          <cx:pt idx="6785">658</cx:pt>
          <cx:pt idx="6786">844</cx:pt>
          <cx:pt idx="6787">658</cx:pt>
          <cx:pt idx="6788">966</cx:pt>
          <cx:pt idx="6789">615</cx:pt>
          <cx:pt idx="6790">966</cx:pt>
          <cx:pt idx="6791">783</cx:pt>
          <cx:pt idx="6792">585</cx:pt>
          <cx:pt idx="6793">517</cx:pt>
          <cx:pt idx="6794">953</cx:pt>
          <cx:pt idx="6795">791</cx:pt>
          <cx:pt idx="6796">780</cx:pt>
          <cx:pt idx="6797">671</cx:pt>
          <cx:pt idx="6798">1157</cx:pt>
          <cx:pt idx="6799">1361</cx:pt>
          <cx:pt idx="6800">1361</cx:pt>
          <cx:pt idx="6801">878</cx:pt>
          <cx:pt idx="6802">703</cx:pt>
          <cx:pt idx="6803">766</cx:pt>
          <cx:pt idx="6804">1283</cx:pt>
          <cx:pt idx="6805">791</cx:pt>
          <cx:pt idx="6806">791</cx:pt>
          <cx:pt idx="6807">1097</cx:pt>
          <cx:pt idx="6808">1097</cx:pt>
          <cx:pt idx="6809">870</cx:pt>
          <cx:pt idx="6810">896</cx:pt>
          <cx:pt idx="6811">698</cx:pt>
          <cx:pt idx="6812">1134</cx:pt>
          <cx:pt idx="6813">615</cx:pt>
          <cx:pt idx="6814">780</cx:pt>
          <cx:pt idx="6815">1134</cx:pt>
          <cx:pt idx="6816">1154</cx:pt>
          <cx:pt idx="6817">615</cx:pt>
          <cx:pt idx="6818">1246</cx:pt>
          <cx:pt idx="6819">1126</cx:pt>
          <cx:pt idx="6820">1126</cx:pt>
          <cx:pt idx="6821">894</cx:pt>
          <cx:pt idx="6822">1207</cx:pt>
          <cx:pt idx="6823">854</cx:pt>
          <cx:pt idx="6824">1207</cx:pt>
          <cx:pt idx="6825">1018</cx:pt>
          <cx:pt idx="6826">637</cx:pt>
          <cx:pt idx="6827">947</cx:pt>
          <cx:pt idx="6828">890</cx:pt>
          <cx:pt idx="6829">1800</cx:pt>
          <cx:pt idx="6830">1628</cx:pt>
          <cx:pt idx="6831">1525</cx:pt>
          <cx:pt idx="6832">627</cx:pt>
          <cx:pt idx="6833">704</cx:pt>
          <cx:pt idx="6834">542</cx:pt>
          <cx:pt idx="6835">710</cx:pt>
          <cx:pt idx="6836">1613</cx:pt>
          <cx:pt idx="6837">1413</cx:pt>
          <cx:pt idx="6838">1018</cx:pt>
          <cx:pt idx="6839">599</cx:pt>
          <cx:pt idx="6840">616</cx:pt>
          <cx:pt idx="6841">616</cx:pt>
          <cx:pt idx="6842">1252</cx:pt>
          <cx:pt idx="6843">791</cx:pt>
          <cx:pt idx="6844">831</cx:pt>
          <cx:pt idx="6845">1659</cx:pt>
          <cx:pt idx="6846">1237</cx:pt>
          <cx:pt idx="6847">1237</cx:pt>
          <cx:pt idx="6848">588</cx:pt>
          <cx:pt idx="6849">466</cx:pt>
          <cx:pt idx="6850">1283</cx:pt>
          <cx:pt idx="6851">1266</cx:pt>
          <cx:pt idx="6852">1120</cx:pt>
          <cx:pt idx="6853">915</cx:pt>
          <cx:pt idx="6854">915</cx:pt>
          <cx:pt idx="6855">606</cx:pt>
          <cx:pt idx="6856">1053</cx:pt>
          <cx:pt idx="6857">827</cx:pt>
          <cx:pt idx="6858">780</cx:pt>
          <cx:pt idx="6859">781</cx:pt>
          <cx:pt idx="6860">980</cx:pt>
          <cx:pt idx="6861">610</cx:pt>
          <cx:pt idx="6862">847</cx:pt>
          <cx:pt idx="6863">956</cx:pt>
          <cx:pt idx="6864">956</cx:pt>
          <cx:pt idx="6865">606</cx:pt>
          <cx:pt idx="6866">710</cx:pt>
          <cx:pt idx="6867">807</cx:pt>
          <cx:pt idx="6868">882</cx:pt>
          <cx:pt idx="6869">1024</cx:pt>
          <cx:pt idx="6870">724</cx:pt>
          <cx:pt idx="6871">817</cx:pt>
          <cx:pt idx="6872">561</cx:pt>
          <cx:pt idx="6873">683</cx:pt>
          <cx:pt idx="6874">961</cx:pt>
          <cx:pt idx="6875">849</cx:pt>
          <cx:pt idx="6876">810</cx:pt>
          <cx:pt idx="6877">556</cx:pt>
          <cx:pt idx="6878">724</cx:pt>
          <cx:pt idx="6879">810</cx:pt>
          <cx:pt idx="6880">1143</cx:pt>
          <cx:pt idx="6881">896</cx:pt>
          <cx:pt idx="6882">780</cx:pt>
          <cx:pt idx="6883">615</cx:pt>
          <cx:pt idx="6884">726</cx:pt>
          <cx:pt idx="6885">923</cx:pt>
          <cx:pt idx="6886">780</cx:pt>
          <cx:pt idx="6887">482</cx:pt>
          <cx:pt idx="6888">635</cx:pt>
          <cx:pt idx="6889">1667</cx:pt>
          <cx:pt idx="6890">880</cx:pt>
          <cx:pt idx="6891">610</cx:pt>
          <cx:pt idx="6892">1659</cx:pt>
          <cx:pt idx="6893">1286</cx:pt>
          <cx:pt idx="6894">854</cx:pt>
          <cx:pt idx="6895">1018</cx:pt>
          <cx:pt idx="6896">1157</cx:pt>
          <cx:pt idx="6897">511</cx:pt>
          <cx:pt idx="6898">1757</cx:pt>
          <cx:pt idx="6899">1205</cx:pt>
          <cx:pt idx="6900">748</cx:pt>
          <cx:pt idx="6901">1654</cx:pt>
          <cx:pt idx="6902">1525</cx:pt>
          <cx:pt idx="6903">615</cx:pt>
          <cx:pt idx="6904">610</cx:pt>
          <cx:pt idx="6905">896</cx:pt>
          <cx:pt idx="6906">865</cx:pt>
          <cx:pt idx="6907">1028</cx:pt>
          <cx:pt idx="6908">844</cx:pt>
          <cx:pt idx="6909">840</cx:pt>
          <cx:pt idx="6910">783</cx:pt>
          <cx:pt idx="6911">599</cx:pt>
          <cx:pt idx="6912">1005</cx:pt>
          <cx:pt idx="6913">797</cx:pt>
          <cx:pt idx="6914">802</cx:pt>
          <cx:pt idx="6915">1047</cx:pt>
          <cx:pt idx="6916">933</cx:pt>
          <cx:pt idx="6917">1001</cx:pt>
          <cx:pt idx="6918">635</cx:pt>
          <cx:pt idx="6919">1356</cx:pt>
          <cx:pt idx="6920">783</cx:pt>
          <cx:pt idx="6921">1325</cx:pt>
          <cx:pt idx="6922">724</cx:pt>
          <cx:pt idx="6923">1059</cx:pt>
          <cx:pt idx="6924">1059</cx:pt>
          <cx:pt idx="6925">738</cx:pt>
          <cx:pt idx="6926">854</cx:pt>
          <cx:pt idx="6927">900</cx:pt>
          <cx:pt idx="6928">587</cx:pt>
          <cx:pt idx="6929">1473</cx:pt>
          <cx:pt idx="6930">724</cx:pt>
          <cx:pt idx="6931">556</cx:pt>
          <cx:pt idx="6932">1383</cx:pt>
          <cx:pt idx="6933">1383</cx:pt>
          <cx:pt idx="6934">597</cx:pt>
          <cx:pt idx="6935">710</cx:pt>
          <cx:pt idx="6936">1578</cx:pt>
          <cx:pt idx="6937">818</cx:pt>
          <cx:pt idx="6938">755</cx:pt>
          <cx:pt idx="6939">757</cx:pt>
          <cx:pt idx="6940">599</cx:pt>
          <cx:pt idx="6941">710</cx:pt>
          <cx:pt idx="6942">804</cx:pt>
          <cx:pt idx="6943">922</cx:pt>
          <cx:pt idx="6944">677</cx:pt>
          <cx:pt idx="6945">829</cx:pt>
          <cx:pt idx="6946">625</cx:pt>
          <cx:pt idx="6947">827</cx:pt>
          <cx:pt idx="6948">1057</cx:pt>
          <cx:pt idx="6949">1057</cx:pt>
          <cx:pt idx="6950">658</cx:pt>
          <cx:pt idx="6951">1196</cx:pt>
          <cx:pt idx="6952">625</cx:pt>
          <cx:pt idx="6953">1057</cx:pt>
          <cx:pt idx="6954">683</cx:pt>
          <cx:pt idx="6955">908</cx:pt>
          <cx:pt idx="6956">610</cx:pt>
          <cx:pt idx="6957">610</cx:pt>
          <cx:pt idx="6958">1189</cx:pt>
          <cx:pt idx="6959">731</cx:pt>
          <cx:pt idx="6960">914</cx:pt>
          <cx:pt idx="6961">663</cx:pt>
          <cx:pt idx="6962">724</cx:pt>
          <cx:pt idx="6963">909</cx:pt>
          <cx:pt idx="6964">848</cx:pt>
          <cx:pt idx="6965">554</cx:pt>
          <cx:pt idx="6966">931</cx:pt>
          <cx:pt idx="6967">605</cx:pt>
          <cx:pt idx="6968">632</cx:pt>
          <cx:pt idx="6969">1148</cx:pt>
          <cx:pt idx="6970">897</cx:pt>
          <cx:pt idx="6971">627</cx:pt>
          <cx:pt idx="6972">693</cx:pt>
          <cx:pt idx="6973">872</cx:pt>
          <cx:pt idx="6974">1317</cx:pt>
          <cx:pt idx="6975">597</cx:pt>
          <cx:pt idx="6976">1177</cx:pt>
          <cx:pt idx="6977">909</cx:pt>
          <cx:pt idx="6978">1157</cx:pt>
          <cx:pt idx="6979">610</cx:pt>
          <cx:pt idx="6980">485</cx:pt>
          <cx:pt idx="6981">708</cx:pt>
          <cx:pt idx="6982">1126</cx:pt>
          <cx:pt idx="6983">915</cx:pt>
          <cx:pt idx="6984">1097</cx:pt>
          <cx:pt idx="6985">556</cx:pt>
          <cx:pt idx="6986">793</cx:pt>
          <cx:pt idx="6987">793</cx:pt>
          <cx:pt idx="6988">793</cx:pt>
          <cx:pt idx="6989">2125</cx:pt>
          <cx:pt idx="6990">2125</cx:pt>
          <cx:pt idx="6991">948</cx:pt>
          <cx:pt idx="6992">956</cx:pt>
          <cx:pt idx="6993">1383</cx:pt>
          <cx:pt idx="6994">599</cx:pt>
          <cx:pt idx="6995">491</cx:pt>
          <cx:pt idx="6996">819</cx:pt>
          <cx:pt idx="6997">854</cx:pt>
          <cx:pt idx="6998">956</cx:pt>
          <cx:pt idx="6999">794</cx:pt>
          <cx:pt idx="7000">780</cx:pt>
          <cx:pt idx="7001">615</cx:pt>
          <cx:pt idx="7002">1077</cx:pt>
          <cx:pt idx="7003">594</cx:pt>
          <cx:pt idx="7004">710</cx:pt>
          <cx:pt idx="7005">710</cx:pt>
          <cx:pt idx="7006">844</cx:pt>
          <cx:pt idx="7007">844</cx:pt>
          <cx:pt idx="7008">1252</cx:pt>
          <cx:pt idx="7009">857</cx:pt>
          <cx:pt idx="7010">1011</cx:pt>
          <cx:pt idx="7011">1202</cx:pt>
          <cx:pt idx="7012">610</cx:pt>
          <cx:pt idx="7013">470</cx:pt>
          <cx:pt idx="7014">788</cx:pt>
          <cx:pt idx="7015">1054</cx:pt>
          <cx:pt idx="7016">625</cx:pt>
          <cx:pt idx="7017">1302</cx:pt>
          <cx:pt idx="7018">749</cx:pt>
          <cx:pt idx="7019">788</cx:pt>
          <cx:pt idx="7020">767</cx:pt>
          <cx:pt idx="7021">735</cx:pt>
          <cx:pt idx="7022">1028</cx:pt>
          <cx:pt idx="7023">485</cx:pt>
          <cx:pt idx="7024">778</cx:pt>
          <cx:pt idx="7025">686</cx:pt>
          <cx:pt idx="7026">882</cx:pt>
          <cx:pt idx="7027">882</cx:pt>
          <cx:pt idx="7028">761</cx:pt>
          <cx:pt idx="7029">1361</cx:pt>
          <cx:pt idx="7030">815</cx:pt>
          <cx:pt idx="7031">1028</cx:pt>
          <cx:pt idx="7032">1247</cx:pt>
          <cx:pt idx="7033">1247</cx:pt>
          <cx:pt idx="7034">1164</cx:pt>
          <cx:pt idx="7035">844</cx:pt>
          <cx:pt idx="7036">782</cx:pt>
          <cx:pt idx="7037">508</cx:pt>
          <cx:pt idx="7038">1105</cx:pt>
          <cx:pt idx="7039">1105</cx:pt>
          <cx:pt idx="7040">783</cx:pt>
          <cx:pt idx="7041">724</cx:pt>
          <cx:pt idx="7042">844</cx:pt>
          <cx:pt idx="7043">1164</cx:pt>
          <cx:pt idx="7044">724</cx:pt>
          <cx:pt idx="7045">724</cx:pt>
          <cx:pt idx="7046">724</cx:pt>
          <cx:pt idx="7047">1059</cx:pt>
          <cx:pt idx="7048">823</cx:pt>
          <cx:pt idx="7049">939</cx:pt>
          <cx:pt idx="7050">630</cx:pt>
          <cx:pt idx="7051">752</cx:pt>
          <cx:pt idx="7052">445</cx:pt>
          <cx:pt idx="7053">1184</cx:pt>
          <cx:pt idx="7054">2108</cx:pt>
          <cx:pt idx="7055">597</cx:pt>
          <cx:pt idx="7056">782</cx:pt>
          <cx:pt idx="7057">768</cx:pt>
          <cx:pt idx="7058">1105</cx:pt>
          <cx:pt idx="7059">923</cx:pt>
          <cx:pt idx="7060">844</cx:pt>
          <cx:pt idx="7061">658</cx:pt>
          <cx:pt idx="7062">761</cx:pt>
          <cx:pt idx="7063">1035</cx:pt>
          <cx:pt idx="7064">566</cx:pt>
          <cx:pt idx="7065">815</cx:pt>
          <cx:pt idx="7066">686</cx:pt>
          <cx:pt idx="7067">615</cx:pt>
          <cx:pt idx="7068">1214</cx:pt>
          <cx:pt idx="7069">760</cx:pt>
          <cx:pt idx="7070">900</cx:pt>
          <cx:pt idx="7071">900</cx:pt>
          <cx:pt idx="7072">630</cx:pt>
          <cx:pt idx="7073">1846</cx:pt>
          <cx:pt idx="7074">625</cx:pt>
          <cx:pt idx="7075">517</cx:pt>
          <cx:pt idx="7076">542</cx:pt>
          <cx:pt idx="7077">542</cx:pt>
          <cx:pt idx="7078">724</cx:pt>
          <cx:pt idx="7079">556</cx:pt>
          <cx:pt idx="7080">1237</cx:pt>
          <cx:pt idx="7081">822</cx:pt>
          <cx:pt idx="7082">822</cx:pt>
          <cx:pt idx="7083">614</cx:pt>
          <cx:pt idx="7084">882</cx:pt>
          <cx:pt idx="7085">788</cx:pt>
          <cx:pt idx="7086">882</cx:pt>
          <cx:pt idx="7087">961</cx:pt>
          <cx:pt idx="7088">752</cx:pt>
          <cx:pt idx="7089">1086</cx:pt>
          <cx:pt idx="7090">982</cx:pt>
          <cx:pt idx="7091">899</cx:pt>
          <cx:pt idx="7092">637</cx:pt>
          <cx:pt idx="7093">1731</cx:pt>
          <cx:pt idx="7094">710</cx:pt>
          <cx:pt idx="7095">854</cx:pt>
          <cx:pt idx="7096">780</cx:pt>
          <cx:pt idx="7097">1035</cx:pt>
          <cx:pt idx="7098">915</cx:pt>
          <cx:pt idx="7099">807</cx:pt>
          <cx:pt idx="7100">683</cx:pt>
          <cx:pt idx="7101">605</cx:pt>
          <cx:pt idx="7102">548</cx:pt>
          <cx:pt idx="7103">804</cx:pt>
          <cx:pt idx="7104">724</cx:pt>
          <cx:pt idx="7105">923</cx:pt>
          <cx:pt idx="7106">804</cx:pt>
          <cx:pt idx="7107">662</cx:pt>
          <cx:pt idx="7108">915</cx:pt>
          <cx:pt idx="7109">930</cx:pt>
          <cx:pt idx="7110">825</cx:pt>
          <cx:pt idx="7111">649</cx:pt>
          <cx:pt idx="7112">687</cx:pt>
          <cx:pt idx="7113">687</cx:pt>
          <cx:pt idx="7114">902</cx:pt>
          <cx:pt idx="7115">1274</cx:pt>
          <cx:pt idx="7116">1104</cx:pt>
          <cx:pt idx="7117">1104</cx:pt>
          <cx:pt idx="7118">831</cx:pt>
          <cx:pt idx="7119">849</cx:pt>
          <cx:pt idx="7120">815</cx:pt>
          <cx:pt idx="7121">815</cx:pt>
          <cx:pt idx="7122">848</cx:pt>
          <cx:pt idx="7123">768</cx:pt>
          <cx:pt idx="7124">748</cx:pt>
          <cx:pt idx="7125">815</cx:pt>
          <cx:pt idx="7126">1126</cx:pt>
          <cx:pt idx="7127">1018</cx:pt>
          <cx:pt idx="7128">830</cx:pt>
          <cx:pt idx="7129">923</cx:pt>
          <cx:pt idx="7130">854</cx:pt>
          <cx:pt idx="7131">1204</cx:pt>
          <cx:pt idx="7132">1447</cx:pt>
          <cx:pt idx="7133">1077</cx:pt>
          <cx:pt idx="7134">890</cx:pt>
          <cx:pt idx="7135">615</cx:pt>
          <cx:pt idx="7136">829</cx:pt>
          <cx:pt idx="7137">1042</cx:pt>
          <cx:pt idx="7138">1097</cx:pt>
          <cx:pt idx="7139">1097</cx:pt>
          <cx:pt idx="7140">939</cx:pt>
          <cx:pt idx="7141">961</cx:pt>
          <cx:pt idx="7142">778</cx:pt>
          <cx:pt idx="7143">458</cx:pt>
          <cx:pt idx="7144">783</cx:pt>
          <cx:pt idx="7145">783</cx:pt>
          <cx:pt idx="7146">1091</cx:pt>
          <cx:pt idx="7147">1205</cx:pt>
          <cx:pt idx="7148">1042</cx:pt>
          <cx:pt idx="7149">882</cx:pt>
          <cx:pt idx="7150">908</cx:pt>
          <cx:pt idx="7151">1089</cx:pt>
          <cx:pt idx="7152">673</cx:pt>
          <cx:pt idx="7153">783</cx:pt>
          <cx:pt idx="7154">783</cx:pt>
          <cx:pt idx="7155">941</cx:pt>
          <cx:pt idx="7156">1492</cx:pt>
          <cx:pt idx="7157">498</cx:pt>
          <cx:pt idx="7158">849</cx:pt>
          <cx:pt idx="7159">854</cx:pt>
          <cx:pt idx="7160">615</cx:pt>
          <cx:pt idx="7161">915</cx:pt>
          <cx:pt idx="7162">1200</cx:pt>
          <cx:pt idx="7163">1019</cx:pt>
          <cx:pt idx="7164">1019</cx:pt>
          <cx:pt idx="7165">744</cx:pt>
          <cx:pt idx="7166">744</cx:pt>
          <cx:pt idx="7167">1019</cx:pt>
          <cx:pt idx="7168">604</cx:pt>
          <cx:pt idx="7169">1126</cx:pt>
          <cx:pt idx="7170">827</cx:pt>
          <cx:pt idx="7171">1239</cx:pt>
          <cx:pt idx="7172">615</cx:pt>
          <cx:pt idx="7173">1323</cx:pt>
          <cx:pt idx="7174">896</cx:pt>
          <cx:pt idx="7175">806</cx:pt>
          <cx:pt idx="7176">1119</cx:pt>
          <cx:pt idx="7177">933</cx:pt>
          <cx:pt idx="7178">594</cx:pt>
          <cx:pt idx="7179">842</cx:pt>
          <cx:pt idx="7180">842</cx:pt>
          <cx:pt idx="7181">847</cx:pt>
          <cx:pt idx="7182">783</cx:pt>
          <cx:pt idx="7183">443</cx:pt>
          <cx:pt idx="7184">998</cx:pt>
          <cx:pt idx="7185">882</cx:pt>
          <cx:pt idx="7186">961</cx:pt>
          <cx:pt idx="7187">1090</cx:pt>
          <cx:pt idx="7188">1659</cx:pt>
          <cx:pt idx="7189">1628</cx:pt>
          <cx:pt idx="7190">599</cx:pt>
          <cx:pt idx="7191">961</cx:pt>
          <cx:pt idx="7192">775</cx:pt>
          <cx:pt idx="7193">1345</cx:pt>
          <cx:pt idx="7194">1168</cx:pt>
          <cx:pt idx="7195">869</cx:pt>
          <cx:pt idx="7196">869</cx:pt>
          <cx:pt idx="7197">1436</cx:pt>
          <cx:pt idx="7198">673</cx:pt>
          <cx:pt idx="7199">673</cx:pt>
          <cx:pt idx="7200">803</cx:pt>
          <cx:pt idx="7201">1288</cx:pt>
          <cx:pt idx="7202">1288</cx:pt>
          <cx:pt idx="7203">1077</cx:pt>
          <cx:pt idx="7204">1077</cx:pt>
          <cx:pt idx="7205">673</cx:pt>
          <cx:pt idx="7206">780</cx:pt>
          <cx:pt idx="7207">823</cx:pt>
          <cx:pt idx="7208">656</cx:pt>
          <cx:pt idx="7209">849</cx:pt>
          <cx:pt idx="7210">1205</cx:pt>
          <cx:pt idx="7211">791</cx:pt>
          <cx:pt idx="7212">2125</cx:pt>
          <cx:pt idx="7213">1637</cx:pt>
          <cx:pt idx="7214">915</cx:pt>
          <cx:pt idx="7215">1126</cx:pt>
          <cx:pt idx="7216">827</cx:pt>
          <cx:pt idx="7217">1283</cx:pt>
          <cx:pt idx="7218">1077</cx:pt>
          <cx:pt idx="7219">574</cx:pt>
          <cx:pt idx="7220">1123</cx:pt>
          <cx:pt idx="7221">955</cx:pt>
          <cx:pt idx="7222">882</cx:pt>
          <cx:pt idx="7223">615</cx:pt>
          <cx:pt idx="7224">687</cx:pt>
          <cx:pt idx="7225">914</cx:pt>
          <cx:pt idx="7226">899</cx:pt>
          <cx:pt idx="7227">630</cx:pt>
          <cx:pt idx="7228">1089</cx:pt>
          <cx:pt idx="7229">783</cx:pt>
          <cx:pt idx="7230">923</cx:pt>
          <cx:pt idx="7231">724</cx:pt>
          <cx:pt idx="7232">605</cx:pt>
          <cx:pt idx="7233">883</cx:pt>
          <cx:pt idx="7234">815</cx:pt>
          <cx:pt idx="7235">783</cx:pt>
          <cx:pt idx="7236">2033</cx:pt>
          <cx:pt idx="7237">2033</cx:pt>
          <cx:pt idx="7238">718</cx:pt>
          <cx:pt idx="7239">1056</cx:pt>
          <cx:pt idx="7240">726</cx:pt>
          <cx:pt idx="7241">703</cx:pt>
          <cx:pt idx="7242">758</cx:pt>
          <cx:pt idx="7243">635</cx:pt>
          <cx:pt idx="7244">1090</cx:pt>
          <cx:pt idx="7245">606</cx:pt>
          <cx:pt idx="7246">1097</cx:pt>
          <cx:pt idx="7247">566</cx:pt>
          <cx:pt idx="7248">566</cx:pt>
          <cx:pt idx="7249">1198</cx:pt>
          <cx:pt idx="7250">982</cx:pt>
          <cx:pt idx="7251">635</cx:pt>
          <cx:pt idx="7252">955</cx:pt>
          <cx:pt idx="7253">1317</cx:pt>
          <cx:pt idx="7254">1252</cx:pt>
          <cx:pt idx="7255">710</cx:pt>
          <cx:pt idx="7256">807</cx:pt>
          <cx:pt idx="7257">682</cx:pt>
          <cx:pt idx="7258">936</cx:pt>
          <cx:pt idx="7259">831</cx:pt>
          <cx:pt idx="7260">984</cx:pt>
          <cx:pt idx="7261">1407</cx:pt>
          <cx:pt idx="7262">915</cx:pt>
          <cx:pt idx="7263">1010</cx:pt>
          <cx:pt idx="7264">1010</cx:pt>
          <cx:pt idx="7265">752</cx:pt>
          <cx:pt idx="7266">1052</cx:pt>
          <cx:pt idx="7267">726</cx:pt>
          <cx:pt idx="7268">1654</cx:pt>
          <cx:pt idx="7269">1163</cx:pt>
          <cx:pt idx="7270">1016</cx:pt>
          <cx:pt idx="7271">1149</cx:pt>
          <cx:pt idx="7272">791</cx:pt>
          <cx:pt idx="7273">811</cx:pt>
          <cx:pt idx="7274">815</cx:pt>
          <cx:pt idx="7275">1047</cx:pt>
          <cx:pt idx="7276">664</cx:pt>
          <cx:pt idx="7277">1386</cx:pt>
          <cx:pt idx="7278">1073</cx:pt>
          <cx:pt idx="7279">1082</cx:pt>
          <cx:pt idx="7280">896</cx:pt>
          <cx:pt idx="7281">783</cx:pt>
          <cx:pt idx="7282">783</cx:pt>
          <cx:pt idx="7283">878</cx:pt>
          <cx:pt idx="7284">1035</cx:pt>
          <cx:pt idx="7285">773</cx:pt>
          <cx:pt idx="7286">1256</cx:pt>
          <cx:pt idx="7287">1162</cx:pt>
          <cx:pt idx="7288">1126</cx:pt>
          <cx:pt idx="7289">897</cx:pt>
          <cx:pt idx="7290">897</cx:pt>
          <cx:pt idx="7291">811</cx:pt>
          <cx:pt idx="7292">811</cx:pt>
          <cx:pt idx="7293">847</cx:pt>
          <cx:pt idx="7294">1035</cx:pt>
          <cx:pt idx="7295">670</cx:pt>
          <cx:pt idx="7296">1757</cx:pt>
          <cx:pt idx="7297">1009</cx:pt>
          <cx:pt idx="7298">854</cx:pt>
          <cx:pt idx="7299">2171</cx:pt>
          <cx:pt idx="7300">1659</cx:pt>
          <cx:pt idx="7301">1286</cx:pt>
          <cx:pt idx="7302">739</cx:pt>
          <cx:pt idx="7303">955</cx:pt>
          <cx:pt idx="7304">815</cx:pt>
          <cx:pt idx="7305">955</cx:pt>
          <cx:pt idx="7306">955</cx:pt>
          <cx:pt idx="7307">1031</cx:pt>
          <cx:pt idx="7308">1031</cx:pt>
          <cx:pt idx="7309">1203</cx:pt>
          <cx:pt idx="7310">1189</cx:pt>
          <cx:pt idx="7311">1189</cx:pt>
          <cx:pt idx="7312">1189</cx:pt>
          <cx:pt idx="7313">833</cx:pt>
          <cx:pt idx="7314">1462</cx:pt>
          <cx:pt idx="7315">566</cx:pt>
          <cx:pt idx="7316">880</cx:pt>
          <cx:pt idx="7317">708</cx:pt>
          <cx:pt idx="7318">556</cx:pt>
          <cx:pt idx="7319">710</cx:pt>
          <cx:pt idx="7320">829</cx:pt>
          <cx:pt idx="7321">724</cx:pt>
          <cx:pt idx="7322">783</cx:pt>
          <cx:pt idx="7323">710</cx:pt>
          <cx:pt idx="7324">840</cx:pt>
          <cx:pt idx="7325">1167</cx:pt>
          <cx:pt idx="7326">597</cx:pt>
          <cx:pt idx="7327">982</cx:pt>
          <cx:pt idx="7328">947</cx:pt>
          <cx:pt idx="7329">947</cx:pt>
          <cx:pt idx="7330">1069</cx:pt>
          <cx:pt idx="7331">847</cx:pt>
          <cx:pt idx="7332">726</cx:pt>
          <cx:pt idx="7333">534</cx:pt>
          <cx:pt idx="7334">528</cx:pt>
          <cx:pt idx="7335">418</cx:pt>
          <cx:pt idx="7336">1082</cx:pt>
          <cx:pt idx="7337">1056</cx:pt>
          <cx:pt idx="7338">832</cx:pt>
          <cx:pt idx="7339">793</cx:pt>
          <cx:pt idx="7340">773</cx:pt>
          <cx:pt idx="7341">797</cx:pt>
          <cx:pt idx="7342">1048</cx:pt>
          <cx:pt idx="7343">1048</cx:pt>
          <cx:pt idx="7344">572</cx:pt>
          <cx:pt idx="7345">757</cx:pt>
          <cx:pt idx="7346">445</cx:pt>
          <cx:pt idx="7347">951</cx:pt>
          <cx:pt idx="7348">1018</cx:pt>
          <cx:pt idx="7349">1018</cx:pt>
          <cx:pt idx="7350">1018</cx:pt>
          <cx:pt idx="7351">847</cx:pt>
          <cx:pt idx="7352">676</cx:pt>
          <cx:pt idx="7353">865</cx:pt>
          <cx:pt idx="7354">757</cx:pt>
          <cx:pt idx="7355">624</cx:pt>
          <cx:pt idx="7356">830</cx:pt>
          <cx:pt idx="7357">830</cx:pt>
          <cx:pt idx="7358">847</cx:pt>
          <cx:pt idx="7359">757</cx:pt>
          <cx:pt idx="7360">518</cx:pt>
          <cx:pt idx="7361">743</cx:pt>
          <cx:pt idx="7362">676</cx:pt>
          <cx:pt idx="7363">671</cx:pt>
          <cx:pt idx="7364">672</cx:pt>
          <cx:pt idx="7365">726</cx:pt>
          <cx:pt idx="7366">726</cx:pt>
          <cx:pt idx="7367">930</cx:pt>
          <cx:pt idx="7368">951</cx:pt>
          <cx:pt idx="7369">865</cx:pt>
          <cx:pt idx="7370">865</cx:pt>
          <cx:pt idx="7371">865</cx:pt>
          <cx:pt idx="7372">573</cx:pt>
          <cx:pt idx="7373">865</cx:pt>
          <cx:pt idx="7374">726</cx:pt>
          <cx:pt idx="7375">566</cx:pt>
          <cx:pt idx="7376">835</cx:pt>
          <cx:pt idx="7377">830</cx:pt>
          <cx:pt idx="7378">511</cx:pt>
          <cx:pt idx="7379">627</cx:pt>
          <cx:pt idx="7380">710</cx:pt>
          <cx:pt idx="7381">865</cx:pt>
          <cx:pt idx="7382">561</cx:pt>
          <cx:pt idx="7383">443</cx:pt>
          <cx:pt idx="7384">542</cx:pt>
          <cx:pt idx="7385">572</cx:pt>
          <cx:pt idx="7386">910</cx:pt>
          <cx:pt idx="7387">910</cx:pt>
          <cx:pt idx="7388">815</cx:pt>
          <cx:pt idx="7389">1665</cx:pt>
          <cx:pt idx="7390">1048</cx:pt>
          <cx:pt idx="7391">1097</cx:pt>
          <cx:pt idx="7392">880</cx:pt>
          <cx:pt idx="7393">831</cx:pt>
          <cx:pt idx="7394">896</cx:pt>
          <cx:pt idx="7395">818</cx:pt>
          <cx:pt idx="7396">930</cx:pt>
          <cx:pt idx="7397">556</cx:pt>
          <cx:pt idx="7398">556</cx:pt>
          <cx:pt idx="7399">1023</cx:pt>
          <cx:pt idx="7400">726</cx:pt>
          <cx:pt idx="7401">726</cx:pt>
          <cx:pt idx="7402">726</cx:pt>
          <cx:pt idx="7403">835</cx:pt>
          <cx:pt idx="7404">726</cx:pt>
          <cx:pt idx="7405">780</cx:pt>
          <cx:pt idx="7406">1178</cx:pt>
          <cx:pt idx="7407">1367</cx:pt>
          <cx:pt idx="7408">671</cx:pt>
          <cx:pt idx="7409">671</cx:pt>
          <cx:pt idx="7410">484</cx:pt>
          <cx:pt idx="7411">854</cx:pt>
          <cx:pt idx="7412">854</cx:pt>
          <cx:pt idx="7413">778</cx:pt>
          <cx:pt idx="7414">726</cx:pt>
          <cx:pt idx="7415">726</cx:pt>
          <cx:pt idx="7416">444</cx:pt>
          <cx:pt idx="7417">778</cx:pt>
          <cx:pt idx="7418">992</cx:pt>
          <cx:pt idx="7419">992</cx:pt>
          <cx:pt idx="7420">992</cx:pt>
          <cx:pt idx="7421">757</cx:pt>
          <cx:pt idx="7422">1178</cx:pt>
          <cx:pt idx="7423">671</cx:pt>
          <cx:pt idx="7424">671</cx:pt>
          <cx:pt idx="7425">671</cx:pt>
          <cx:pt idx="7426">556</cx:pt>
          <cx:pt idx="7427">726</cx:pt>
          <cx:pt idx="7428">1251</cx:pt>
          <cx:pt idx="7429">1178</cx:pt>
          <cx:pt idx="7430">1367</cx:pt>
          <cx:pt idx="7431">1157</cx:pt>
          <cx:pt idx="7432">865</cx:pt>
          <cx:pt idx="7433">778</cx:pt>
          <cx:pt idx="7434">1048</cx:pt>
          <cx:pt idx="7435">668</cx:pt>
          <cx:pt idx="7436">778</cx:pt>
          <cx:pt idx="7437">738</cx:pt>
          <cx:pt idx="7438">481</cx:pt>
          <cx:pt idx="7439">542</cx:pt>
          <cx:pt idx="7440">710</cx:pt>
          <cx:pt idx="7441">710</cx:pt>
          <cx:pt idx="7442">710</cx:pt>
          <cx:pt idx="7443">726</cx:pt>
          <cx:pt idx="7444">835</cx:pt>
          <cx:pt idx="7445">627</cx:pt>
          <cx:pt idx="7446">791</cx:pt>
          <cx:pt idx="7447">757</cx:pt>
          <cx:pt idx="7448">637</cx:pt>
          <cx:pt idx="7449">832</cx:pt>
          <cx:pt idx="7450">738</cx:pt>
          <cx:pt idx="7451">738</cx:pt>
          <cx:pt idx="7452">832</cx:pt>
          <cx:pt idx="7453">791</cx:pt>
          <cx:pt idx="7454">968</cx:pt>
          <cx:pt idx="7455">968</cx:pt>
          <cx:pt idx="7456">968</cx:pt>
          <cx:pt idx="7457">968</cx:pt>
          <cx:pt idx="7458">740</cx:pt>
          <cx:pt idx="7459">817</cx:pt>
          <cx:pt idx="7460">832</cx:pt>
          <cx:pt idx="7461">599</cx:pt>
          <cx:pt idx="7462">542</cx:pt>
          <cx:pt idx="7463">1448</cx:pt>
          <cx:pt idx="7464">1069</cx:pt>
          <cx:pt idx="7465">1174</cx:pt>
          <cx:pt idx="7466">524</cx:pt>
          <cx:pt idx="7467">1090</cx:pt>
          <cx:pt idx="7468">738</cx:pt>
          <cx:pt idx="7469">738</cx:pt>
          <cx:pt idx="7470">697</cx:pt>
          <cx:pt idx="7471">1174</cx:pt>
          <cx:pt idx="7472">858</cx:pt>
          <cx:pt idx="7473">1048</cx:pt>
          <cx:pt idx="7474">941</cx:pt>
          <cx:pt idx="7475">818</cx:pt>
          <cx:pt idx="7476">818</cx:pt>
          <cx:pt idx="7477">818</cx:pt>
          <cx:pt idx="7478">1217</cx:pt>
          <cx:pt idx="7479">1426</cx:pt>
          <cx:pt idx="7480">1064</cx:pt>
          <cx:pt idx="7481">1064</cx:pt>
          <cx:pt idx="7482">1064</cx:pt>
          <cx:pt idx="7483">930</cx:pt>
          <cx:pt idx="7484">672</cx:pt>
          <cx:pt idx="7485">710</cx:pt>
          <cx:pt idx="7486">542</cx:pt>
          <cx:pt idx="7487">738</cx:pt>
          <cx:pt idx="7488">968</cx:pt>
          <cx:pt idx="7489">726</cx:pt>
          <cx:pt idx="7490">1205</cx:pt>
          <cx:pt idx="7491">778</cx:pt>
          <cx:pt idx="7492">847</cx:pt>
          <cx:pt idx="7493">930</cx:pt>
          <cx:pt idx="7494">951</cx:pt>
          <cx:pt idx="7495">865</cx:pt>
          <cx:pt idx="7496">1048</cx:pt>
          <cx:pt idx="7497">1048</cx:pt>
          <cx:pt idx="7498">865</cx:pt>
          <cx:pt idx="7499">910</cx:pt>
          <cx:pt idx="7500">726</cx:pt>
          <cx:pt idx="7501">726</cx:pt>
          <cx:pt idx="7502">726</cx:pt>
          <cx:pt idx="7503">573</cx:pt>
          <cx:pt idx="7504">880</cx:pt>
          <cx:pt idx="7505">724</cx:pt>
          <cx:pt idx="7506">668</cx:pt>
          <cx:pt idx="7507">794</cx:pt>
          <cx:pt idx="7508">811</cx:pt>
          <cx:pt idx="7509">811</cx:pt>
          <cx:pt idx="7510">710</cx:pt>
          <cx:pt idx="7511">671</cx:pt>
          <cx:pt idx="7512">671</cx:pt>
          <cx:pt idx="7513">677</cx:pt>
          <cx:pt idx="7514">810</cx:pt>
          <cx:pt idx="7515">778</cx:pt>
          <cx:pt idx="7516">1217</cx:pt>
          <cx:pt idx="7517">928</cx:pt>
          <cx:pt idx="7518">865</cx:pt>
          <cx:pt idx="7519">511</cx:pt>
          <cx:pt idx="7520">672</cx:pt>
          <cx:pt idx="7521">978</cx:pt>
          <cx:pt idx="7522">992</cx:pt>
          <cx:pt idx="7523">930</cx:pt>
          <cx:pt idx="7524">1157</cx:pt>
          <cx:pt idx="7525">677</cx:pt>
          <cx:pt idx="7526">883</cx:pt>
          <cx:pt idx="7527">951</cx:pt>
          <cx:pt idx="7528">882</cx:pt>
          <cx:pt idx="7529">818</cx:pt>
          <cx:pt idx="7530">896</cx:pt>
          <cx:pt idx="7531">757</cx:pt>
          <cx:pt idx="7532">637</cx:pt>
          <cx:pt idx="7533">854</cx:pt>
          <cx:pt idx="7534">757</cx:pt>
          <cx:pt idx="7535">566</cx:pt>
          <cx:pt idx="7536">726</cx:pt>
          <cx:pt idx="7537">566</cx:pt>
          <cx:pt idx="7538">778</cx:pt>
          <cx:pt idx="7539">726</cx:pt>
          <cx:pt idx="7540">726</cx:pt>
          <cx:pt idx="7541">757</cx:pt>
          <cx:pt idx="7542">637</cx:pt>
          <cx:pt idx="7543">1741</cx:pt>
          <cx:pt idx="7544">484</cx:pt>
          <cx:pt idx="7545">518</cx:pt>
          <cx:pt idx="7546">676</cx:pt>
          <cx:pt idx="7547">676</cx:pt>
          <cx:pt idx="7548">445</cx:pt>
          <cx:pt idx="7549">445</cx:pt>
          <cx:pt idx="7550">740</cx:pt>
          <cx:pt idx="7551">710</cx:pt>
          <cx:pt idx="7552">947</cx:pt>
          <cx:pt idx="7553">944</cx:pt>
          <cx:pt idx="7554">726</cx:pt>
          <cx:pt idx="7555">908</cx:pt>
          <cx:pt idx="7556">658</cx:pt>
          <cx:pt idx="7557">832</cx:pt>
          <cx:pt idx="7558">738</cx:pt>
          <cx:pt idx="7559">738</cx:pt>
          <cx:pt idx="7560">1252</cx:pt>
          <cx:pt idx="7561">639</cx:pt>
          <cx:pt idx="7562">883</cx:pt>
          <cx:pt idx="7563">979</cx:pt>
          <cx:pt idx="7564">870</cx:pt>
          <cx:pt idx="7565">654</cx:pt>
          <cx:pt idx="7566">870</cx:pt>
          <cx:pt idx="7567">930</cx:pt>
          <cx:pt idx="7568">947</cx:pt>
          <cx:pt idx="7569">870</cx:pt>
          <cx:pt idx="7570">870</cx:pt>
          <cx:pt idx="7571">1174</cx:pt>
          <cx:pt idx="7572">726</cx:pt>
          <cx:pt idx="7573">615</cx:pt>
          <cx:pt idx="7574">739</cx:pt>
          <cx:pt idx="7575">710</cx:pt>
          <cx:pt idx="7576">817</cx:pt>
          <cx:pt idx="7577">797</cx:pt>
          <cx:pt idx="7578">672</cx:pt>
          <cx:pt idx="7579">925</cx:pt>
          <cx:pt idx="7580">1619</cx:pt>
          <cx:pt idx="7581">1619</cx:pt>
          <cx:pt idx="7582">925</cx:pt>
          <cx:pt idx="7583">865</cx:pt>
          <cx:pt idx="7584">822</cx:pt>
          <cx:pt idx="7585">1043</cx:pt>
          <cx:pt idx="7586">865</cx:pt>
          <cx:pt idx="7587">726</cx:pt>
          <cx:pt idx="7588">615</cx:pt>
          <cx:pt idx="7589">858</cx:pt>
          <cx:pt idx="7590">968</cx:pt>
          <cx:pt idx="7591">968</cx:pt>
          <cx:pt idx="7592">671</cx:pt>
          <cx:pt idx="7593">671</cx:pt>
          <cx:pt idx="7594">724</cx:pt>
          <cx:pt idx="7595">466</cx:pt>
          <cx:pt idx="7596">865</cx:pt>
          <cx:pt idx="7597">865</cx:pt>
          <cx:pt idx="7598">849</cx:pt>
          <cx:pt idx="7599">528</cx:pt>
          <cx:pt idx="7600">791</cx:pt>
          <cx:pt idx="7601">726</cx:pt>
          <cx:pt idx="7602">534</cx:pt>
          <cx:pt idx="7603">672</cx:pt>
          <cx:pt idx="7604">1314</cx:pt>
          <cx:pt idx="7605">1314</cx:pt>
          <cx:pt idx="7606">572</cx:pt>
          <cx:pt idx="7607">854</cx:pt>
          <cx:pt idx="7608">740</cx:pt>
          <cx:pt idx="7609">624</cx:pt>
          <cx:pt idx="7610">782</cx:pt>
          <cx:pt idx="7611">1139</cx:pt>
          <cx:pt idx="7612">896</cx:pt>
          <cx:pt idx="7613">923</cx:pt>
          <cx:pt idx="7614">1082</cx:pt>
          <cx:pt idx="7615">493</cx:pt>
          <cx:pt idx="7616">739</cx:pt>
          <cx:pt idx="7617">1174</cx:pt>
          <cx:pt idx="7618">804</cx:pt>
          <cx:pt idx="7619">1367</cx:pt>
          <cx:pt idx="7620">1158</cx:pt>
          <cx:pt idx="7621">1171</cx:pt>
          <cx:pt idx="7622">844</cx:pt>
          <cx:pt idx="7623">726</cx:pt>
          <cx:pt idx="7624">1283</cx:pt>
          <cx:pt idx="7625">827</cx:pt>
          <cx:pt idx="7626">710</cx:pt>
          <cx:pt idx="7627">1037</cx:pt>
          <cx:pt idx="7628">928</cx:pt>
          <cx:pt idx="7629">886</cx:pt>
          <cx:pt idx="7630">710</cx:pt>
          <cx:pt idx="7631">788</cx:pt>
          <cx:pt idx="7632">710</cx:pt>
          <cx:pt idx="7633">901</cx:pt>
          <cx:pt idx="7634">757</cx:pt>
          <cx:pt idx="7635">930</cx:pt>
          <cx:pt idx="7636">672</cx:pt>
          <cx:pt idx="7637">930</cx:pt>
          <cx:pt idx="7638">637</cx:pt>
          <cx:pt idx="7639">668</cx:pt>
          <cx:pt idx="7640">738</cx:pt>
          <cx:pt idx="7641">1515</cx:pt>
          <cx:pt idx="7642">677</cx:pt>
          <cx:pt idx="7643">624</cx:pt>
          <cx:pt idx="7644">830</cx:pt>
          <cx:pt idx="7645">706</cx:pt>
          <cx:pt idx="7646">1043</cx:pt>
          <cx:pt idx="7647">896</cx:pt>
          <cx:pt idx="7648">1278</cx:pt>
          <cx:pt idx="7649">573</cx:pt>
          <cx:pt idx="7650">832</cx:pt>
          <cx:pt idx="7651">738</cx:pt>
          <cx:pt idx="7652">791</cx:pt>
          <cx:pt idx="7653">844</cx:pt>
          <cx:pt idx="7654">849</cx:pt>
          <cx:pt idx="7655">573</cx:pt>
          <cx:pt idx="7656">676</cx:pt>
          <cx:pt idx="7657">578</cx:pt>
          <cx:pt idx="7658">951</cx:pt>
          <cx:pt idx="7659">531</cx:pt>
          <cx:pt idx="7660">832</cx:pt>
          <cx:pt idx="7661">791</cx:pt>
          <cx:pt idx="7662">930</cx:pt>
          <cx:pt idx="7663">831</cx:pt>
          <cx:pt idx="7664">930</cx:pt>
          <cx:pt idx="7665">865</cx:pt>
          <cx:pt idx="7666">677</cx:pt>
          <cx:pt idx="7667">583</cx:pt>
          <cx:pt idx="7668">583</cx:pt>
          <cx:pt idx="7669">849</cx:pt>
          <cx:pt idx="7670">1127</cx:pt>
          <cx:pt idx="7671">806</cx:pt>
          <cx:pt idx="7672">908</cx:pt>
          <cx:pt idx="7673">908</cx:pt>
          <cx:pt idx="7674">1178</cx:pt>
          <cx:pt idx="7675">1075</cx:pt>
          <cx:pt idx="7676">1075</cx:pt>
          <cx:pt idx="7677">676</cx:pt>
          <cx:pt idx="7678">1042</cx:pt>
          <cx:pt idx="7679">1097</cx:pt>
          <cx:pt idx="7680">968</cx:pt>
          <cx:pt idx="7681">968</cx:pt>
          <cx:pt idx="7682">968</cx:pt>
          <cx:pt idx="7683">968</cx:pt>
          <cx:pt idx="7684">968</cx:pt>
          <cx:pt idx="7685">710</cx:pt>
          <cx:pt idx="7686">738</cx:pt>
          <cx:pt idx="7687">901</cx:pt>
          <cx:pt idx="7688">738</cx:pt>
          <cx:pt idx="7689">746</cx:pt>
          <cx:pt idx="7690">738</cx:pt>
          <cx:pt idx="7691">738</cx:pt>
          <cx:pt idx="7692">1069</cx:pt>
          <cx:pt idx="7693">738</cx:pt>
          <cx:pt idx="7694">738</cx:pt>
          <cx:pt idx="7695">726</cx:pt>
          <cx:pt idx="7696">458</cx:pt>
          <cx:pt idx="7697">778</cx:pt>
          <cx:pt idx="7698">671</cx:pt>
          <cx:pt idx="7699">671</cx:pt>
          <cx:pt idx="7700">865</cx:pt>
          <cx:pt idx="7701">810</cx:pt>
          <cx:pt idx="7702">556</cx:pt>
          <cx:pt idx="7703">1050</cx:pt>
          <cx:pt idx="7704">572</cx:pt>
          <cx:pt idx="7705">757</cx:pt>
          <cx:pt idx="7706">794</cx:pt>
          <cx:pt idx="7707">757</cx:pt>
          <cx:pt idx="7708">573</cx:pt>
          <cx:pt idx="7709">738</cx:pt>
          <cx:pt idx="7710">763</cx:pt>
          <cx:pt idx="7711">961</cx:pt>
          <cx:pt idx="7712">687</cx:pt>
          <cx:pt idx="7713">458</cx:pt>
          <cx:pt idx="7714">498</cx:pt>
          <cx:pt idx="7715">783</cx:pt>
          <cx:pt idx="7716">925</cx:pt>
          <cx:pt idx="7717">1090</cx:pt>
          <cx:pt idx="7718">788</cx:pt>
          <cx:pt idx="7719">878</cx:pt>
          <cx:pt idx="7720">518</cx:pt>
          <cx:pt idx="7721">445</cx:pt>
          <cx:pt idx="7722">445</cx:pt>
          <cx:pt idx="7723">445</cx:pt>
          <cx:pt idx="7724">830</cx:pt>
          <cx:pt idx="7725">676</cx:pt>
          <cx:pt idx="7726">676</cx:pt>
          <cx:pt idx="7727">677</cx:pt>
          <cx:pt idx="7728">961</cx:pt>
          <cx:pt idx="7729">687</cx:pt>
          <cx:pt idx="7730">992</cx:pt>
          <cx:pt idx="7731">518</cx:pt>
          <cx:pt idx="7732">637</cx:pt>
          <cx:pt idx="7733">676</cx:pt>
          <cx:pt idx="7734">676</cx:pt>
          <cx:pt idx="7735">847</cx:pt>
          <cx:pt idx="7736">572</cx:pt>
          <cx:pt idx="7737">708</cx:pt>
          <cx:pt idx="7738">1018</cx:pt>
          <cx:pt idx="7739">708</cx:pt>
          <cx:pt idx="7740">865</cx:pt>
          <cx:pt idx="7741">913</cx:pt>
          <cx:pt idx="7742">1309</cx:pt>
          <cx:pt idx="7743">1132</cx:pt>
          <cx:pt idx="7744">878</cx:pt>
          <cx:pt idx="7745">951</cx:pt>
          <cx:pt idx="7746">847</cx:pt>
          <cx:pt idx="7747">757</cx:pt>
          <cx:pt idx="7748">847</cx:pt>
          <cx:pt idx="7749">1048</cx:pt>
          <cx:pt idx="7750">1174</cx:pt>
          <cx:pt idx="7751">847</cx:pt>
          <cx:pt idx="7752">627</cx:pt>
          <cx:pt idx="7753">1077</cx:pt>
          <cx:pt idx="7754">566</cx:pt>
          <cx:pt idx="7755">882</cx:pt>
          <cx:pt idx="7756">877</cx:pt>
          <cx:pt idx="7757">928</cx:pt>
          <cx:pt idx="7758">877</cx:pt>
          <cx:pt idx="7759">877</cx:pt>
          <cx:pt idx="7760">1048</cx:pt>
          <cx:pt idx="7761">930</cx:pt>
          <cx:pt idx="7762">930</cx:pt>
          <cx:pt idx="7763">746</cx:pt>
          <cx:pt idx="7764">1077</cx:pt>
          <cx:pt idx="7765">1090</cx:pt>
          <cx:pt idx="7766">925</cx:pt>
          <cx:pt idx="7767">635</cx:pt>
          <cx:pt idx="7768">788</cx:pt>
          <cx:pt idx="7769">710</cx:pt>
          <cx:pt idx="7770">710</cx:pt>
          <cx:pt idx="7771">710</cx:pt>
          <cx:pt idx="7772">1073</cx:pt>
          <cx:pt idx="7773">671</cx:pt>
          <cx:pt idx="7774">524</cx:pt>
          <cx:pt idx="7775">556</cx:pt>
          <cx:pt idx="7776">568</cx:pt>
          <cx:pt idx="7777">910</cx:pt>
          <cx:pt idx="7778">930</cx:pt>
          <cx:pt idx="7779">930</cx:pt>
          <cx:pt idx="7780">930</cx:pt>
          <cx:pt idx="7781">961</cx:pt>
          <cx:pt idx="7782">746</cx:pt>
          <cx:pt idx="7783">1174</cx:pt>
          <cx:pt idx="7784">1097</cx:pt>
          <cx:pt idx="7785">1064</cx:pt>
          <cx:pt idx="7786">637</cx:pt>
          <cx:pt idx="7787">572</cx:pt>
          <cx:pt idx="7788">757</cx:pt>
          <cx:pt idx="7789">757</cx:pt>
          <cx:pt idx="7790">1048</cx:pt>
          <cx:pt idx="7791">788</cx:pt>
          <cx:pt idx="7792">757</cx:pt>
          <cx:pt idx="7793">870</cx:pt>
          <cx:pt idx="7794">556</cx:pt>
          <cx:pt idx="7795">445</cx:pt>
          <cx:pt idx="7796">556</cx:pt>
          <cx:pt idx="7797">756</cx:pt>
          <cx:pt idx="7798">756</cx:pt>
          <cx:pt idx="7799">757</cx:pt>
          <cx:pt idx="7800">572</cx:pt>
          <cx:pt idx="7801">1075</cx:pt>
          <cx:pt idx="7802">738</cx:pt>
          <cx:pt idx="7803">1203</cx:pt>
          <cx:pt idx="7804">542</cx:pt>
          <cx:pt idx="7805">788</cx:pt>
          <cx:pt idx="7806">763</cx:pt>
          <cx:pt idx="7807">1048</cx:pt>
          <cx:pt idx="7808">443</cx:pt>
          <cx:pt idx="7809">738</cx:pt>
          <cx:pt idx="7810">528</cx:pt>
          <cx:pt idx="7811">968</cx:pt>
          <cx:pt idx="7812">556</cx:pt>
          <cx:pt idx="7813">1075</cx:pt>
          <cx:pt idx="7814">892</cx:pt>
          <cx:pt idx="7815">573</cx:pt>
          <cx:pt idx="7816">738</cx:pt>
          <cx:pt idx="7817">951</cx:pt>
          <cx:pt idx="7818">605</cx:pt>
          <cx:pt idx="7819">779</cx:pt>
          <cx:pt idx="7820">677</cx:pt>
          <cx:pt idx="7821">865</cx:pt>
          <cx:pt idx="7822">739</cx:pt>
          <cx:pt idx="7823">948</cx:pt>
          <cx:pt idx="7824">738</cx:pt>
          <cx:pt idx="7825">738</cx:pt>
          <cx:pt idx="7826">818</cx:pt>
          <cx:pt idx="7827">818</cx:pt>
          <cx:pt idx="7828">517</cx:pt>
          <cx:pt idx="7829">832</cx:pt>
          <cx:pt idx="7830">573</cx:pt>
          <cx:pt idx="7831">738</cx:pt>
          <cx:pt idx="7832">573</cx:pt>
          <cx:pt idx="7833">1070</cx:pt>
          <cx:pt idx="7834">726</cx:pt>
          <cx:pt idx="7835">849</cx:pt>
          <cx:pt idx="7836">955</cx:pt>
          <cx:pt idx="7837">895</cx:pt>
          <cx:pt idx="7838">797</cx:pt>
          <cx:pt idx="7839">992</cx:pt>
          <cx:pt idx="7840">901</cx:pt>
          <cx:pt idx="7841">901</cx:pt>
          <cx:pt idx="7842">951</cx:pt>
          <cx:pt idx="7843">910</cx:pt>
          <cx:pt idx="7844">524</cx:pt>
          <cx:pt idx="7845">524</cx:pt>
          <cx:pt idx="7846">854</cx:pt>
          <cx:pt idx="7847">982</cx:pt>
          <cx:pt idx="7848">676</cx:pt>
          <cx:pt idx="7849">676</cx:pt>
          <cx:pt idx="7850">865</cx:pt>
          <cx:pt idx="7851">865</cx:pt>
          <cx:pt idx="7852">671</cx:pt>
          <cx:pt idx="7853">727</cx:pt>
          <cx:pt idx="7854">788</cx:pt>
          <cx:pt idx="7855">941</cx:pt>
          <cx:pt idx="7856">930</cx:pt>
          <cx:pt idx="7857">673</cx:pt>
          <cx:pt idx="7858">815</cx:pt>
          <cx:pt idx="7859">815</cx:pt>
          <cx:pt idx="7860">757</cx:pt>
          <cx:pt idx="7861">757</cx:pt>
          <cx:pt idx="7862">982</cx:pt>
          <cx:pt idx="7863">928</cx:pt>
          <cx:pt idx="7864">977</cx:pt>
          <cx:pt idx="7865">928</cx:pt>
          <cx:pt idx="7866">818</cx:pt>
          <cx:pt idx="7867">818</cx:pt>
          <cx:pt idx="7868">658</cx:pt>
          <cx:pt idx="7869">671</cx:pt>
          <cx:pt idx="7870">738</cx:pt>
          <cx:pt idx="7871">524</cx:pt>
          <cx:pt idx="7872">671</cx:pt>
          <cx:pt idx="7873">1043</cx:pt>
          <cx:pt idx="7874">804</cx:pt>
          <cx:pt idx="7875">726</cx:pt>
          <cx:pt idx="7876">1010</cx:pt>
          <cx:pt idx="7877">1131</cx:pt>
          <cx:pt idx="7878">1372</cx:pt>
          <cx:pt idx="7879">556</cx:pt>
          <cx:pt idx="7880">724</cx:pt>
          <cx:pt idx="7881">804</cx:pt>
          <cx:pt idx="7882">1043</cx:pt>
          <cx:pt idx="7883">1251</cx:pt>
          <cx:pt idx="7884">1043</cx:pt>
          <cx:pt idx="7885">1043</cx:pt>
          <cx:pt idx="7886">726</cx:pt>
          <cx:pt idx="7887">780</cx:pt>
          <cx:pt idx="7888">1028</cx:pt>
          <cx:pt idx="7889">615</cx:pt>
          <cx:pt idx="7890">849</cx:pt>
          <cx:pt idx="7891">822</cx:pt>
          <cx:pt idx="7892">1283</cx:pt>
          <cx:pt idx="7893">970</cx:pt>
          <cx:pt idx="7894">818</cx:pt>
          <cx:pt idx="7895">818</cx:pt>
          <cx:pt idx="7896">818</cx:pt>
          <cx:pt idx="7897">1178</cx:pt>
          <cx:pt idx="7898">1178</cx:pt>
          <cx:pt idx="7899">1178</cx:pt>
          <cx:pt idx="7900">1278</cx:pt>
          <cx:pt idx="7901">1278</cx:pt>
          <cx:pt idx="7902">930</cx:pt>
          <cx:pt idx="7903">970</cx:pt>
          <cx:pt idx="7904">870</cx:pt>
          <cx:pt idx="7905">1113</cx:pt>
          <cx:pt idx="7906">1048</cx:pt>
          <cx:pt idx="7907">858</cx:pt>
          <cx:pt idx="7908">624</cx:pt>
          <cx:pt idx="7909">818</cx:pt>
          <cx:pt idx="7910">639</cx:pt>
          <cx:pt idx="7911">968</cx:pt>
          <cx:pt idx="7912">865</cx:pt>
          <cx:pt idx="7913">865</cx:pt>
          <cx:pt idx="7914">1251</cx:pt>
          <cx:pt idx="7915">1077</cx:pt>
          <cx:pt idx="7916">1097</cx:pt>
          <cx:pt idx="7917">624</cx:pt>
          <cx:pt idx="7918">757</cx:pt>
          <cx:pt idx="7919">847</cx:pt>
          <cx:pt idx="7920">458</cx:pt>
          <cx:pt idx="7921">1348</cx:pt>
          <cx:pt idx="7922">882</cx:pt>
          <cx:pt idx="7923">1157</cx:pt>
          <cx:pt idx="7924">776</cx:pt>
          <cx:pt idx="7925">524</cx:pt>
          <cx:pt idx="7926">671</cx:pt>
          <cx:pt idx="7927">901</cx:pt>
          <cx:pt idx="7928">506</cx:pt>
          <cx:pt idx="7929">1043</cx:pt>
          <cx:pt idx="7930">1105</cx:pt>
          <cx:pt idx="7931">1105</cx:pt>
          <cx:pt idx="7932">1271</cx:pt>
          <cx:pt idx="7933">556</cx:pt>
          <cx:pt idx="7934">556</cx:pt>
          <cx:pt idx="7935">524</cx:pt>
          <cx:pt idx="7936">671</cx:pt>
          <cx:pt idx="7937">772</cx:pt>
          <cx:pt idx="7938">671</cx:pt>
          <cx:pt idx="7939">524</cx:pt>
          <cx:pt idx="7940">901</cx:pt>
          <cx:pt idx="7941">901</cx:pt>
          <cx:pt idx="7942">901</cx:pt>
          <cx:pt idx="7943">710</cx:pt>
          <cx:pt idx="7944">710</cx:pt>
          <cx:pt idx="7945">677</cx:pt>
          <cx:pt idx="7946">676</cx:pt>
          <cx:pt idx="7947">865</cx:pt>
          <cx:pt idx="7948">686</cx:pt>
          <cx:pt idx="7949">757</cx:pt>
          <cx:pt idx="7950">870</cx:pt>
          <cx:pt idx="7951">870</cx:pt>
          <cx:pt idx="7952">739</cx:pt>
          <cx:pt idx="7953">930</cx:pt>
          <cx:pt idx="7954">930</cx:pt>
          <cx:pt idx="7955">819</cx:pt>
          <cx:pt idx="7956">1178</cx:pt>
          <cx:pt idx="7957">1097</cx:pt>
          <cx:pt idx="7958">968</cx:pt>
          <cx:pt idx="7959">1113</cx:pt>
          <cx:pt idx="7960">968</cx:pt>
          <cx:pt idx="7961">968</cx:pt>
          <cx:pt idx="7962">791</cx:pt>
          <cx:pt idx="7963">738</cx:pt>
          <cx:pt idx="7964">1105</cx:pt>
          <cx:pt idx="7965">923</cx:pt>
          <cx:pt idx="7966">925</cx:pt>
          <cx:pt idx="7967">708</cx:pt>
          <cx:pt idx="7968">708</cx:pt>
          <cx:pt idx="7969">901</cx:pt>
          <cx:pt idx="7970">1037</cx:pt>
          <cx:pt idx="7971">968</cx:pt>
          <cx:pt idx="7972">740</cx:pt>
          <cx:pt idx="7973">772</cx:pt>
          <cx:pt idx="7974">671</cx:pt>
          <cx:pt idx="7975">502</cx:pt>
          <cx:pt idx="7976">556</cx:pt>
          <cx:pt idx="7977">724</cx:pt>
          <cx:pt idx="7978">724</cx:pt>
          <cx:pt idx="7979">1251</cx:pt>
          <cx:pt idx="7980">625</cx:pt>
          <cx:pt idx="7981">870</cx:pt>
          <cx:pt idx="7982">1048</cx:pt>
          <cx:pt idx="7983">930</cx:pt>
          <cx:pt idx="7984">724</cx:pt>
          <cx:pt idx="7985">575</cx:pt>
          <cx:pt idx="7986">858</cx:pt>
          <cx:pt idx="7987">671</cx:pt>
          <cx:pt idx="7988">671</cx:pt>
          <cx:pt idx="7989">671</cx:pt>
          <cx:pt idx="7990">556</cx:pt>
          <cx:pt idx="7991">724</cx:pt>
          <cx:pt idx="7992">968</cx:pt>
          <cx:pt idx="7993">1097</cx:pt>
          <cx:pt idx="7994">968</cx:pt>
          <cx:pt idx="7995">740</cx:pt>
          <cx:pt idx="7996">925</cx:pt>
          <cx:pt idx="7997">738</cx:pt>
          <cx:pt idx="7998">738</cx:pt>
          <cx:pt idx="7999">854</cx:pt>
          <cx:pt idx="8000">865</cx:pt>
          <cx:pt idx="8001">757</cx:pt>
          <cx:pt idx="8002">791</cx:pt>
          <cx:pt idx="8003">1448</cx:pt>
          <cx:pt idx="8004">1272</cx:pt>
          <cx:pt idx="8005">757</cx:pt>
          <cx:pt idx="8006">1251</cx:pt>
          <cx:pt idx="8007">542</cx:pt>
          <cx:pt idx="8008">818</cx:pt>
          <cx:pt idx="8009">818</cx:pt>
          <cx:pt idx="8010">710</cx:pt>
          <cx:pt idx="8011">818</cx:pt>
          <cx:pt idx="8012">724</cx:pt>
          <cx:pt idx="8013">556</cx:pt>
          <cx:pt idx="8014">556</cx:pt>
          <cx:pt idx="8015">724</cx:pt>
          <cx:pt idx="8016">738</cx:pt>
          <cx:pt idx="8017">791</cx:pt>
          <cx:pt idx="8018">865</cx:pt>
          <cx:pt idx="8019">880</cx:pt>
          <cx:pt idx="8020">863</cx:pt>
          <cx:pt idx="8021">882</cx:pt>
          <cx:pt idx="8022">687</cx:pt>
          <cx:pt idx="8023">746</cx:pt>
          <cx:pt idx="8024">746</cx:pt>
          <cx:pt idx="8025">746</cx:pt>
          <cx:pt idx="8026">746</cx:pt>
          <cx:pt idx="8027">746</cx:pt>
          <cx:pt idx="8028">910</cx:pt>
          <cx:pt idx="8029">910</cx:pt>
          <cx:pt idx="8030">815</cx:pt>
          <cx:pt idx="8031">524</cx:pt>
          <cx:pt idx="8032">572</cx:pt>
          <cx:pt idx="8033">849</cx:pt>
          <cx:pt idx="8034">780</cx:pt>
          <cx:pt idx="8035">498</cx:pt>
          <cx:pt idx="8036">498</cx:pt>
          <cx:pt idx="8037">498</cx:pt>
          <cx:pt idx="8038">1097</cx:pt>
          <cx:pt idx="8039">854</cx:pt>
          <cx:pt idx="8040">979</cx:pt>
          <cx:pt idx="8041">1018</cx:pt>
          <cx:pt idx="8042">1018</cx:pt>
          <cx:pt idx="8043">708</cx:pt>
          <cx:pt idx="8044">708</cx:pt>
          <cx:pt idx="8045">1104</cx:pt>
          <cx:pt idx="8046">738</cx:pt>
          <cx:pt idx="8047">832</cx:pt>
          <cx:pt idx="8048">738</cx:pt>
          <cx:pt idx="8049">738</cx:pt>
          <cx:pt idx="8050">778</cx:pt>
          <cx:pt idx="8051">726</cx:pt>
          <cx:pt idx="8052">832</cx:pt>
          <cx:pt idx="8053">710</cx:pt>
          <cx:pt idx="8054">528</cx:pt>
          <cx:pt idx="8055">599</cx:pt>
          <cx:pt idx="8056">791</cx:pt>
          <cx:pt idx="8057">880</cx:pt>
          <cx:pt idx="8058">738</cx:pt>
          <cx:pt idx="8059">961</cx:pt>
          <cx:pt idx="8060">746</cx:pt>
          <cx:pt idx="8061">757</cx:pt>
          <cx:pt idx="8062">572</cx:pt>
          <cx:pt idx="8063">901</cx:pt>
          <cx:pt idx="8064">575</cx:pt>
          <cx:pt idx="8065">566</cx:pt>
          <cx:pt idx="8066">951</cx:pt>
          <cx:pt idx="8067">677</cx:pt>
          <cx:pt idx="8068">865</cx:pt>
          <cx:pt idx="8069">783</cx:pt>
          <cx:pt idx="8070">791</cx:pt>
          <cx:pt idx="8071">928</cx:pt>
          <cx:pt idx="8072">727</cx:pt>
          <cx:pt idx="8073">1178</cx:pt>
          <cx:pt idx="8074">676</cx:pt>
          <cx:pt idx="8075">672</cx:pt>
          <cx:pt idx="8076">1075</cx:pt>
          <cx:pt idx="8077">673</cx:pt>
          <cx:pt idx="8078">968</cx:pt>
          <cx:pt idx="8079">968</cx:pt>
          <cx:pt idx="8080">930</cx:pt>
          <cx:pt idx="8081">930</cx:pt>
          <cx:pt idx="8082">502</cx:pt>
          <cx:pt idx="8083">524</cx:pt>
          <cx:pt idx="8084">524</cx:pt>
          <cx:pt idx="8085">671</cx:pt>
          <cx:pt idx="8086">671</cx:pt>
          <cx:pt idx="8087">724</cx:pt>
          <cx:pt idx="8088">677</cx:pt>
          <cx:pt idx="8089">572</cx:pt>
          <cx:pt idx="8090">854</cx:pt>
          <cx:pt idx="8091">847</cx:pt>
          <cx:pt idx="8092">1070</cx:pt>
          <cx:pt idx="8093">930</cx:pt>
          <cx:pt idx="8094">947</cx:pt>
          <cx:pt idx="8095">1174</cx:pt>
          <cx:pt idx="8096">1018</cx:pt>
          <cx:pt idx="8097">1101</cx:pt>
          <cx:pt idx="8098">458</cx:pt>
          <cx:pt idx="8099">575</cx:pt>
          <cx:pt idx="8100">870</cx:pt>
          <cx:pt idx="8101">870</cx:pt>
          <cx:pt idx="8102">870</cx:pt>
          <cx:pt idx="8103">870</cx:pt>
          <cx:pt idx="8104">676</cx:pt>
          <cx:pt idx="8105">1042</cx:pt>
          <cx:pt idx="8106">847</cx:pt>
          <cx:pt idx="8107">854</cx:pt>
          <cx:pt idx="8108">854</cx:pt>
          <cx:pt idx="8109">804</cx:pt>
          <cx:pt idx="8110">1251</cx:pt>
          <cx:pt idx="8111">1043</cx:pt>
          <cx:pt idx="8112">1043</cx:pt>
          <cx:pt idx="8113">1204</cx:pt>
          <cx:pt idx="8114">528</cx:pt>
          <cx:pt idx="8115">615</cx:pt>
          <cx:pt idx="8116">968</cx:pt>
          <cx:pt idx="8117">710</cx:pt>
          <cx:pt idx="8118">890</cx:pt>
          <cx:pt idx="8119">566</cx:pt>
          <cx:pt idx="8120">1448</cx:pt>
          <cx:pt idx="8121">1015</cx:pt>
          <cx:pt idx="8122">1063</cx:pt>
          <cx:pt idx="8123">1272</cx:pt>
          <cx:pt idx="8124">738</cx:pt>
          <cx:pt idx="8125">738</cx:pt>
          <cx:pt idx="8126">573</cx:pt>
          <cx:pt idx="8127">819</cx:pt>
          <cx:pt idx="8128">1367</cx:pt>
          <cx:pt idx="8129">817</cx:pt>
          <cx:pt idx="8130">788</cx:pt>
          <cx:pt idx="8131">878</cx:pt>
          <cx:pt idx="8132">724</cx:pt>
          <cx:pt idx="8133">840</cx:pt>
          <cx:pt idx="8134">757</cx:pt>
          <cx:pt idx="8135">757</cx:pt>
          <cx:pt idx="8136">572</cx:pt>
          <cx:pt idx="8137">757</cx:pt>
          <cx:pt idx="8138">1097</cx:pt>
          <cx:pt idx="8139">968</cx:pt>
          <cx:pt idx="8140">738</cx:pt>
          <cx:pt idx="8141">901</cx:pt>
          <cx:pt idx="8142">1517</cx:pt>
          <cx:pt idx="8143">968</cx:pt>
          <cx:pt idx="8144">849</cx:pt>
          <cx:pt idx="8145">1097</cx:pt>
          <cx:pt idx="8146">791</cx:pt>
          <cx:pt idx="8147">791</cx:pt>
          <cx:pt idx="8148">556</cx:pt>
          <cx:pt idx="8149">925</cx:pt>
          <cx:pt idx="8150">925</cx:pt>
          <cx:pt idx="8151">925</cx:pt>
          <cx:pt idx="8152">1090</cx:pt>
          <cx:pt idx="8153">930</cx:pt>
          <cx:pt idx="8154">570</cx:pt>
          <cx:pt idx="8155">780</cx:pt>
          <cx:pt idx="8156">865</cx:pt>
          <cx:pt idx="8157">1075</cx:pt>
          <cx:pt idx="8158">930</cx:pt>
          <cx:pt idx="8159">677</cx:pt>
          <cx:pt idx="8160">865</cx:pt>
          <cx:pt idx="8161">804</cx:pt>
          <cx:pt idx="8162">896</cx:pt>
          <cx:pt idx="8163">738</cx:pt>
          <cx:pt idx="8164">739</cx:pt>
          <cx:pt idx="8165">442</cx:pt>
          <cx:pt idx="8166">524</cx:pt>
          <cx:pt idx="8167">442</cx:pt>
          <cx:pt idx="8168">979</cx:pt>
          <cx:pt idx="8169">710</cx:pt>
          <cx:pt idx="8170">605</cx:pt>
          <cx:pt idx="8171">968</cx:pt>
          <cx:pt idx="8172">788</cx:pt>
          <cx:pt idx="8173">627</cx:pt>
          <cx:pt idx="8174">542</cx:pt>
          <cx:pt idx="8175">847</cx:pt>
          <cx:pt idx="8176">572</cx:pt>
          <cx:pt idx="8177">746</cx:pt>
          <cx:pt idx="8178">1090</cx:pt>
          <cx:pt idx="8179">925</cx:pt>
          <cx:pt idx="8180">1064</cx:pt>
          <cx:pt idx="8181">724</cx:pt>
          <cx:pt idx="8182">724</cx:pt>
          <cx:pt idx="8183">524</cx:pt>
          <cx:pt idx="8184">671</cx:pt>
          <cx:pt idx="8185">671</cx:pt>
          <cx:pt idx="8186">1018</cx:pt>
          <cx:pt idx="8187">1018</cx:pt>
          <cx:pt idx="8188">597</cx:pt>
          <cx:pt idx="8189">597</cx:pt>
          <cx:pt idx="8190">819</cx:pt>
          <cx:pt idx="8191">832</cx:pt>
          <cx:pt idx="8192">791</cx:pt>
          <cx:pt idx="8193">710</cx:pt>
          <cx:pt idx="8194">710</cx:pt>
          <cx:pt idx="8195">710</cx:pt>
          <cx:pt idx="8196">1199</cx:pt>
          <cx:pt idx="8197">1251</cx:pt>
          <cx:pt idx="8198">865</cx:pt>
          <cx:pt idx="8199">1709</cx:pt>
          <cx:pt idx="8200">968</cx:pt>
          <cx:pt idx="8201">968</cx:pt>
          <cx:pt idx="8202">624</cx:pt>
          <cx:pt idx="8203">672</cx:pt>
          <cx:pt idx="8204">930</cx:pt>
          <cx:pt idx="8205">1036</cx:pt>
          <cx:pt idx="8206">743</cx:pt>
          <cx:pt idx="8207">518</cx:pt>
          <cx:pt idx="8208">1043</cx:pt>
          <cx:pt idx="8209">757</cx:pt>
          <cx:pt idx="8210">572</cx:pt>
          <cx:pt idx="8211">930</cx:pt>
          <cx:pt idx="8212">672</cx:pt>
          <cx:pt idx="8213">930</cx:pt>
          <cx:pt idx="8214">930</cx:pt>
          <cx:pt idx="8215">930</cx:pt>
          <cx:pt idx="8216">1043</cx:pt>
          <cx:pt idx="8217">1043</cx:pt>
          <cx:pt idx="8218">706</cx:pt>
          <cx:pt idx="8219">706</cx:pt>
          <cx:pt idx="8220">819</cx:pt>
          <cx:pt idx="8221">847</cx:pt>
          <cx:pt idx="8222">757</cx:pt>
          <cx:pt idx="8223">930</cx:pt>
          <cx:pt idx="8224">778</cx:pt>
          <cx:pt idx="8225">498</cx:pt>
          <cx:pt idx="8226">498</cx:pt>
          <cx:pt idx="8227">443</cx:pt>
          <cx:pt idx="8228">1043</cx:pt>
          <cx:pt idx="8229">1157</cx:pt>
          <cx:pt idx="8230">814</cx:pt>
          <cx:pt idx="8231">1157</cx:pt>
          <cx:pt idx="8232">738</cx:pt>
          <cx:pt idx="8233">1178</cx:pt>
          <cx:pt idx="8234">524</cx:pt>
          <cx:pt idx="8235">865</cx:pt>
          <cx:pt idx="8236">1515</cx:pt>
          <cx:pt idx="8237">797</cx:pt>
          <cx:pt idx="8238">1262</cx:pt>
          <cx:pt idx="8239">870</cx:pt>
          <cx:pt idx="8240">870</cx:pt>
          <cx:pt idx="8241">908</cx:pt>
          <cx:pt idx="8242">877</cx:pt>
          <cx:pt idx="8243">992</cx:pt>
          <cx:pt idx="8244">707</cx:pt>
          <cx:pt idx="8245">928</cx:pt>
          <cx:pt idx="8246">928</cx:pt>
          <cx:pt idx="8247">772</cx:pt>
          <cx:pt idx="8248">671</cx:pt>
          <cx:pt idx="8249">776</cx:pt>
          <cx:pt idx="8250">724</cx:pt>
          <cx:pt idx="8251">724</cx:pt>
          <cx:pt idx="8252">757</cx:pt>
          <cx:pt idx="8253">854</cx:pt>
          <cx:pt idx="8254">930</cx:pt>
          <cx:pt idx="8255">738</cx:pt>
          <cx:pt idx="8256">880</cx:pt>
          <cx:pt idx="8257">835</cx:pt>
          <cx:pt idx="8258">778</cx:pt>
          <cx:pt idx="8259">726</cx:pt>
          <cx:pt idx="8260">524</cx:pt>
          <cx:pt idx="8261">671</cx:pt>
          <cx:pt idx="8262">671</cx:pt>
          <cx:pt idx="8263">506</cx:pt>
          <cx:pt idx="8264">1042</cx:pt>
          <cx:pt idx="8265">818</cx:pt>
          <cx:pt idx="8266">639</cx:pt>
          <cx:pt idx="8267">883</cx:pt>
          <cx:pt idx="8268">1075</cx:pt>
          <cx:pt idx="8269">1075</cx:pt>
          <cx:pt idx="8270">672</cx:pt>
          <cx:pt idx="8271">1048</cx:pt>
          <cx:pt idx="8272">968</cx:pt>
          <cx:pt idx="8273">968</cx:pt>
          <cx:pt idx="8274">671</cx:pt>
          <cx:pt idx="8275">951</cx:pt>
          <cx:pt idx="8276">605</cx:pt>
          <cx:pt idx="8277">676</cx:pt>
          <cx:pt idx="8278">1042</cx:pt>
          <cx:pt idx="8279">542</cx:pt>
          <cx:pt idx="8280">1063</cx:pt>
          <cx:pt idx="8281">738</cx:pt>
          <cx:pt idx="8282">738</cx:pt>
          <cx:pt idx="8283">1064</cx:pt>
          <cx:pt idx="8284">925</cx:pt>
          <cx:pt idx="8285">925</cx:pt>
          <cx:pt idx="8286">635</cx:pt>
          <cx:pt idx="8287">930</cx:pt>
          <cx:pt idx="8288">726</cx:pt>
          <cx:pt idx="8289">615</cx:pt>
          <cx:pt idx="8290">780</cx:pt>
          <cx:pt idx="8291">566</cx:pt>
          <cx:pt idx="8292">1174</cx:pt>
          <cx:pt idx="8293">726</cx:pt>
          <cx:pt idx="8294">726</cx:pt>
          <cx:pt idx="8295">726</cx:pt>
          <cx:pt idx="8296">778</cx:pt>
          <cx:pt idx="8297">710</cx:pt>
          <cx:pt idx="8298">925</cx:pt>
          <cx:pt idx="8299">572</cx:pt>
          <cx:pt idx="8300">1367</cx:pt>
          <cx:pt idx="8301">556</cx:pt>
          <cx:pt idx="8302">968</cx:pt>
          <cx:pt idx="8303">968</cx:pt>
          <cx:pt idx="8304">1174</cx:pt>
          <cx:pt idx="8305">1048</cx:pt>
          <cx:pt idx="8306">708</cx:pt>
          <cx:pt idx="8307">1090</cx:pt>
          <cx:pt idx="8308">1619</cx:pt>
          <cx:pt idx="8309">925</cx:pt>
          <cx:pt idx="8310">493</cx:pt>
          <cx:pt idx="8311">738</cx:pt>
          <cx:pt idx="8312">783</cx:pt>
          <cx:pt idx="8313">757</cx:pt>
          <cx:pt idx="8314">1048</cx:pt>
          <cx:pt idx="8315">865</cx:pt>
          <cx:pt idx="8316">518</cx:pt>
          <cx:pt idx="8317">542</cx:pt>
          <cx:pt idx="8318">676</cx:pt>
          <cx:pt idx="8319">870</cx:pt>
          <cx:pt idx="8320">740</cx:pt>
          <cx:pt idx="8321">757</cx:pt>
          <cx:pt idx="8322">572</cx:pt>
          <cx:pt idx="8323">757</cx:pt>
          <cx:pt idx="8324">677</cx:pt>
          <cx:pt idx="8325">671</cx:pt>
          <cx:pt idx="8326">865</cx:pt>
          <cx:pt idx="8327">671</cx:pt>
          <cx:pt idx="8328">1073</cx:pt>
          <cx:pt idx="8329">573</cx:pt>
          <cx:pt idx="8330">1082</cx:pt>
          <cx:pt idx="8331">811</cx:pt>
          <cx:pt idx="8332">738</cx:pt>
          <cx:pt idx="8333">738</cx:pt>
          <cx:pt idx="8334">738</cx:pt>
          <cx:pt idx="8335">1178</cx:pt>
          <cx:pt idx="8336">819</cx:pt>
          <cx:pt idx="8337">788</cx:pt>
          <cx:pt idx="8338">1178</cx:pt>
          <cx:pt idx="8339">1097</cx:pt>
          <cx:pt idx="8340">740</cx:pt>
          <cx:pt idx="8341">710</cx:pt>
          <cx:pt idx="8342">740</cx:pt>
          <cx:pt idx="8343">1026</cx:pt>
          <cx:pt idx="8344">738</cx:pt>
          <cx:pt idx="8345">847</cx:pt>
          <cx:pt idx="8346">930</cx:pt>
          <cx:pt idx="8347">1262</cx:pt>
          <cx:pt idx="8348">624</cx:pt>
          <cx:pt idx="8349">968</cx:pt>
          <cx:pt idx="8350">1028</cx:pt>
          <cx:pt idx="8351">624</cx:pt>
          <cx:pt idx="8352">1097</cx:pt>
          <cx:pt idx="8353">757</cx:pt>
          <cx:pt idx="8354">681</cx:pt>
          <cx:pt idx="8355">637</cx:pt>
          <cx:pt idx="8356">882</cx:pt>
          <cx:pt idx="8357">624</cx:pt>
          <cx:pt idx="8358">880</cx:pt>
          <cx:pt idx="8359">865</cx:pt>
          <cx:pt idx="8360">865</cx:pt>
          <cx:pt idx="8361">710</cx:pt>
          <cx:pt idx="8362">788</cx:pt>
          <cx:pt idx="8363">923</cx:pt>
          <cx:pt idx="8364">1023</cx:pt>
          <cx:pt idx="8365">710</cx:pt>
          <cx:pt idx="8366">761</cx:pt>
          <cx:pt idx="8367">910</cx:pt>
          <cx:pt idx="8368">863</cx:pt>
          <cx:pt idx="8369">979</cx:pt>
          <cx:pt idx="8370">1515</cx:pt>
          <cx:pt idx="8371">738</cx:pt>
          <cx:pt idx="8372">624</cx:pt>
          <cx:pt idx="8373">968</cx:pt>
          <cx:pt idx="8374">968</cx:pt>
          <cx:pt idx="8375">847</cx:pt>
          <cx:pt idx="8376">982</cx:pt>
          <cx:pt idx="8377">1157</cx:pt>
          <cx:pt idx="8378">1134</cx:pt>
          <cx:pt idx="8379">804</cx:pt>
          <cx:pt idx="8380">1251</cx:pt>
          <cx:pt idx="8381">643</cx:pt>
          <cx:pt idx="8382">1157</cx:pt>
          <cx:pt idx="8383">443</cx:pt>
          <cx:pt idx="8384">566</cx:pt>
          <cx:pt idx="8385">726</cx:pt>
          <cx:pt idx="8386">925</cx:pt>
          <cx:pt idx="8387">686</cx:pt>
          <cx:pt idx="8388">671</cx:pt>
          <cx:pt idx="8389">865</cx:pt>
          <cx:pt idx="8390">573</cx:pt>
          <cx:pt idx="8391">738</cx:pt>
          <cx:pt idx="8392">832</cx:pt>
          <cx:pt idx="8393">507</cx:pt>
          <cx:pt idx="8394">830</cx:pt>
          <cx:pt idx="8395">1048</cx:pt>
          <cx:pt idx="8396">1097</cx:pt>
          <cx:pt idx="8397">542</cx:pt>
          <cx:pt idx="8398">878</cx:pt>
          <cx:pt idx="8399">466</cx:pt>
          <cx:pt idx="8400">892</cx:pt>
          <cx:pt idx="8401">1030</cx:pt>
          <cx:pt idx="8402">854</cx:pt>
          <cx:pt idx="8403">738</cx:pt>
          <cx:pt idx="8404">738</cx:pt>
          <cx:pt idx="8405">832</cx:pt>
          <cx:pt idx="8406">791</cx:pt>
          <cx:pt idx="8407">1077</cx:pt>
          <cx:pt idx="8408">757</cx:pt>
          <cx:pt idx="8409">757</cx:pt>
          <cx:pt idx="8410">757</cx:pt>
          <cx:pt idx="8411">930</cx:pt>
          <cx:pt idx="8412">556</cx:pt>
          <cx:pt idx="8413">671</cx:pt>
          <cx:pt idx="8414">556</cx:pt>
          <cx:pt idx="8415">1262</cx:pt>
          <cx:pt idx="8416">757</cx:pt>
          <cx:pt idx="8417">757</cx:pt>
          <cx:pt idx="8418">676</cx:pt>
          <cx:pt idx="8419">724</cx:pt>
          <cx:pt idx="8420">445</cx:pt>
          <cx:pt idx="8421">1037</cx:pt>
          <cx:pt idx="8422">676</cx:pt>
          <cx:pt idx="8423">710</cx:pt>
          <cx:pt idx="8424">518</cx:pt>
          <cx:pt idx="8425">676</cx:pt>
          <cx:pt idx="8426">818</cx:pt>
          <cx:pt idx="8427">627</cx:pt>
          <cx:pt idx="8428">791</cx:pt>
          <cx:pt idx="8429">1042</cx:pt>
          <cx:pt idx="8430">968</cx:pt>
          <cx:pt idx="8431">683</cx:pt>
          <cx:pt idx="8432">738</cx:pt>
          <cx:pt idx="8433">832</cx:pt>
          <cx:pt idx="8434">676</cx:pt>
          <cx:pt idx="8435">676</cx:pt>
          <cx:pt idx="8436">1742</cx:pt>
          <cx:pt idx="8437">832</cx:pt>
          <cx:pt idx="8438">738</cx:pt>
          <cx:pt idx="8439">738</cx:pt>
          <cx:pt idx="8440">710</cx:pt>
          <cx:pt idx="8441">788</cx:pt>
          <cx:pt idx="8442">878</cx:pt>
          <cx:pt idx="8443">542</cx:pt>
          <cx:pt idx="8444">592</cx:pt>
          <cx:pt idx="8445">616</cx:pt>
          <cx:pt idx="8446">687</cx:pt>
          <cx:pt idx="8447">708</cx:pt>
          <cx:pt idx="8448">748</cx:pt>
          <cx:pt idx="8449">606</cx:pt>
          <cx:pt idx="8450">1309</cx:pt>
          <cx:pt idx="8451">726</cx:pt>
          <cx:pt idx="8452">847</cx:pt>
          <cx:pt idx="8453">757</cx:pt>
          <cx:pt idx="8454">882</cx:pt>
          <cx:pt idx="8455">779</cx:pt>
          <cx:pt idx="8456">961</cx:pt>
          <cx:pt idx="8457">779</cx:pt>
          <cx:pt idx="8458">483</cx:pt>
          <cx:pt idx="8459">531</cx:pt>
          <cx:pt idx="8460">830</cx:pt>
          <cx:pt idx="8461">1097</cx:pt>
          <cx:pt idx="8462">738</cx:pt>
          <cx:pt idx="8463">939</cx:pt>
          <cx:pt idx="8464">1515</cx:pt>
          <cx:pt idx="8465">710</cx:pt>
          <cx:pt idx="8466">501</cx:pt>
          <cx:pt idx="8467">1252</cx:pt>
          <cx:pt idx="8468">844</cx:pt>
          <cx:pt idx="8469">818</cx:pt>
          <cx:pt idx="8470">757</cx:pt>
          <cx:pt idx="8471">941</cx:pt>
          <cx:pt idx="8472">1035</cx:pt>
          <cx:pt idx="8473">606</cx:pt>
          <cx:pt idx="8474">542</cx:pt>
          <cx:pt idx="8475">710</cx:pt>
          <cx:pt idx="8476">849</cx:pt>
          <cx:pt idx="8477">929</cx:pt>
          <cx:pt idx="8478">882</cx:pt>
          <cx:pt idx="8479">1042</cx:pt>
          <cx:pt idx="8480">797</cx:pt>
          <cx:pt idx="8481">836</cx:pt>
          <cx:pt idx="8482">738</cx:pt>
          <cx:pt idx="8483">516</cx:pt>
          <cx:pt idx="8484">970</cx:pt>
          <cx:pt idx="8485">1068</cx:pt>
          <cx:pt idx="8486">1567</cx:pt>
          <cx:pt idx="8487">1284</cx:pt>
          <cx:pt idx="8488">1742</cx:pt>
          <cx:pt idx="8489">797</cx:pt>
          <cx:pt idx="8490">618</cx:pt>
          <cx:pt idx="8491">831</cx:pt>
          <cx:pt idx="8492">1048</cx:pt>
          <cx:pt idx="8493">865</cx:pt>
          <cx:pt idx="8494">865</cx:pt>
          <cx:pt idx="8495">1256</cx:pt>
          <cx:pt idx="8496">726</cx:pt>
          <cx:pt idx="8497">615</cx:pt>
          <cx:pt idx="8498">1865</cx:pt>
          <cx:pt idx="8499">1865</cx:pt>
          <cx:pt idx="8500">466</cx:pt>
          <cx:pt idx="8501">900</cx:pt>
          <cx:pt idx="8502">766</cx:pt>
          <cx:pt idx="8503">877</cx:pt>
          <cx:pt idx="8504">966</cx:pt>
          <cx:pt idx="8505">1120</cx:pt>
          <cx:pt idx="8506">779</cx:pt>
          <cx:pt idx="8507">671</cx:pt>
          <cx:pt idx="8508">1634</cx:pt>
          <cx:pt idx="8509">967</cx:pt>
          <cx:pt idx="8510">677</cx:pt>
          <cx:pt idx="8511">865</cx:pt>
          <cx:pt idx="8512">884</cx:pt>
          <cx:pt idx="8513">1274</cx:pt>
          <cx:pt idx="8514">1018</cx:pt>
          <cx:pt idx="8515">556</cx:pt>
          <cx:pt idx="8516">466</cx:pt>
          <cx:pt idx="8517">1126</cx:pt>
          <cx:pt idx="8518">923</cx:pt>
          <cx:pt idx="8519">896</cx:pt>
          <cx:pt idx="8520">610</cx:pt>
          <cx:pt idx="8521">778</cx:pt>
          <cx:pt idx="8522">1417</cx:pt>
          <cx:pt idx="8523">1417</cx:pt>
          <cx:pt idx="8524">791</cx:pt>
          <cx:pt idx="8525">1174</cx:pt>
          <cx:pt idx="8526">815</cx:pt>
          <cx:pt idx="8527">488</cx:pt>
          <cx:pt idx="8528">671</cx:pt>
          <cx:pt idx="8529">614</cx:pt>
          <cx:pt idx="8530">961</cx:pt>
          <cx:pt idx="8531">614</cx:pt>
          <cx:pt idx="8532">604</cx:pt>
          <cx:pt idx="8533">1077</cx:pt>
          <cx:pt idx="8534">1659</cx:pt>
          <cx:pt idx="8535">923</cx:pt>
          <cx:pt idx="8536">677</cx:pt>
          <cx:pt idx="8537">749</cx:pt>
          <cx:pt idx="8538">1278</cx:pt>
          <cx:pt idx="8539">782</cx:pt>
          <cx:pt idx="8540">1139</cx:pt>
          <cx:pt idx="8541">1517</cx:pt>
          <cx:pt idx="8542">1278</cx:pt>
          <cx:pt idx="8543">1139</cx:pt>
          <cx:pt idx="8544">708</cx:pt>
          <cx:pt idx="8545">1070</cx:pt>
          <cx:pt idx="8546">852</cx:pt>
          <cx:pt idx="8547">854</cx:pt>
          <cx:pt idx="8548">1104</cx:pt>
          <cx:pt idx="8549">530</cx:pt>
          <cx:pt idx="8550">1204</cx:pt>
          <cx:pt idx="8551">1699</cx:pt>
          <cx:pt idx="8552">1090</cx:pt>
          <cx:pt idx="8553">925</cx:pt>
          <cx:pt idx="8554">780</cx:pt>
          <cx:pt idx="8555">923</cx:pt>
          <cx:pt idx="8556">977</cx:pt>
          <cx:pt idx="8557">710</cx:pt>
          <cx:pt idx="8558">739</cx:pt>
          <cx:pt idx="8559">1278</cx:pt>
          <cx:pt idx="8560">1278</cx:pt>
          <cx:pt idx="8561">891</cx:pt>
          <cx:pt idx="8562">1128</cx:pt>
          <cx:pt idx="8563">574</cx:pt>
          <cx:pt idx="8564">915</cx:pt>
          <cx:pt idx="8565">616</cx:pt>
          <cx:pt idx="8566">742</cx:pt>
          <cx:pt idx="8567">1053</cx:pt>
          <cx:pt idx="8568">865</cx:pt>
          <cx:pt idx="8569">827</cx:pt>
          <cx:pt idx="8570">827</cx:pt>
          <cx:pt idx="8571">780</cx:pt>
          <cx:pt idx="8572">1578</cx:pt>
          <cx:pt idx="8573">886</cx:pt>
          <cx:pt idx="8574">1157</cx:pt>
          <cx:pt idx="8575">1178</cx:pt>
          <cx:pt idx="8576">882</cx:pt>
          <cx:pt idx="8577">968</cx:pt>
          <cx:pt idx="8578">633</cx:pt>
          <cx:pt idx="8579">1042</cx:pt>
          <cx:pt idx="8580">1169</cx:pt>
          <cx:pt idx="8581">542</cx:pt>
          <cx:pt idx="8582">443</cx:pt>
          <cx:pt idx="8583">1042</cx:pt>
          <cx:pt idx="8584">1042</cx:pt>
          <cx:pt idx="8585">1169</cx:pt>
          <cx:pt idx="8586">791</cx:pt>
          <cx:pt idx="8587">840</cx:pt>
          <cx:pt idx="8588">726</cx:pt>
          <cx:pt idx="8589">934</cx:pt>
          <cx:pt idx="8590">1291</cx:pt>
          <cx:pt idx="8591">1169</cx:pt>
          <cx:pt idx="8592">882</cx:pt>
          <cx:pt idx="8593">757</cx:pt>
          <cx:pt idx="8594">637</cx:pt>
          <cx:pt idx="8595">757</cx:pt>
          <cx:pt idx="8596">1204</cx:pt>
          <cx:pt idx="8597">807</cx:pt>
          <cx:pt idx="8598">1256</cx:pt>
          <cx:pt idx="8599">2021</cx:pt>
          <cx:pt idx="8600">993</cx:pt>
          <cx:pt idx="8601">1016</cx:pt>
          <cx:pt idx="8602">1525</cx:pt>
          <cx:pt idx="8603">1170</cx:pt>
          <cx:pt idx="8604">806</cx:pt>
          <cx:pt idx="8605">1009</cx:pt>
          <cx:pt idx="8606">783</cx:pt>
          <cx:pt idx="8607">1120</cx:pt>
          <cx:pt idx="8608">1104</cx:pt>
          <cx:pt idx="8609">933</cx:pt>
          <cx:pt idx="8610">933</cx:pt>
          <cx:pt idx="8611">1699</cx:pt>
          <cx:pt idx="8612">671</cx:pt>
          <cx:pt idx="8613">1148</cx:pt>
          <cx:pt idx="8614">1367</cx:pt>
          <cx:pt idx="8615">605</cx:pt>
          <cx:pt idx="8616">1799</cx:pt>
          <cx:pt idx="8617">443</cx:pt>
          <cx:pt idx="8618">785</cx:pt>
          <cx:pt idx="8619">1059</cx:pt>
          <cx:pt idx="8620">1278</cx:pt>
          <cx:pt idx="8621">1517</cx:pt>
          <cx:pt idx="8622">1517</cx:pt>
          <cx:pt idx="8623">1217</cx:pt>
          <cx:pt idx="8624">804</cx:pt>
          <cx:pt idx="8625">1217</cx:pt>
          <cx:pt idx="8626">1068</cx:pt>
          <cx:pt idx="8627">788</cx:pt>
          <cx:pt idx="8628">579</cx:pt>
          <cx:pt idx="8629">738</cx:pt>
          <cx:pt idx="8630">738</cx:pt>
          <cx:pt idx="8631">1075</cx:pt>
          <cx:pt idx="8632">1075</cx:pt>
          <cx:pt idx="8633">977</cx:pt>
          <cx:pt idx="8634">791</cx:pt>
          <cx:pt idx="8635">572</cx:pt>
          <cx:pt idx="8636">708</cx:pt>
          <cx:pt idx="8637">1014</cx:pt>
          <cx:pt idx="8638">1014</cx:pt>
          <cx:pt idx="8639">883</cx:pt>
          <cx:pt idx="8640">877</cx:pt>
          <cx:pt idx="8641">1495</cx:pt>
          <cx:pt idx="8642">1189</cx:pt>
          <cx:pt idx="8643">914</cx:pt>
          <cx:pt idx="8644">921</cx:pt>
          <cx:pt idx="8645">1491</cx:pt>
          <cx:pt idx="8646">755</cx:pt>
          <cx:pt idx="8647">923</cx:pt>
          <cx:pt idx="8648">852</cx:pt>
          <cx:pt idx="8649">1174</cx:pt>
          <cx:pt idx="8650">1097</cx:pt>
          <cx:pt idx="8651">592</cx:pt>
          <cx:pt idx="8652">871</cx:pt>
          <cx:pt idx="8653">910</cx:pt>
          <cx:pt idx="8654">1047</cx:pt>
          <cx:pt idx="8655">1010</cx:pt>
          <cx:pt idx="8656">710</cx:pt>
          <cx:pt idx="8657">1372</cx:pt>
          <cx:pt idx="8658">974</cx:pt>
          <cx:pt idx="8659">793</cx:pt>
          <cx:pt idx="8660">1362</cx:pt>
          <cx:pt idx="8661">1157</cx:pt>
          <cx:pt idx="8662">1077</cx:pt>
          <cx:pt idx="8663">908</cx:pt>
          <cx:pt idx="8664">787</cx:pt>
          <cx:pt idx="8665">1048</cx:pt>
          <cx:pt idx="8666">572</cx:pt>
          <cx:pt idx="8667">538</cx:pt>
          <cx:pt idx="8668">1054</cx:pt>
          <cx:pt idx="8669">1018</cx:pt>
          <cx:pt idx="8670">1018</cx:pt>
          <cx:pt idx="8671">1302</cx:pt>
          <cx:pt idx="8672">1517</cx:pt>
          <cx:pt idx="8673">847</cx:pt>
          <cx:pt idx="8674">900</cx:pt>
          <cx:pt idx="8675">1198</cx:pt>
          <cx:pt idx="8676">882</cx:pt>
          <cx:pt idx="8677">591</cx:pt>
          <cx:pt idx="8678">757</cx:pt>
          <cx:pt idx="8679">847</cx:pt>
          <cx:pt idx="8680">1471</cx:pt>
          <cx:pt idx="8681">2108</cx:pt>
          <cx:pt idx="8682">440</cx:pt>
          <cx:pt idx="8683">501</cx:pt>
          <cx:pt idx="8684">1028</cx:pt>
          <cx:pt idx="8685">1164</cx:pt>
          <cx:pt idx="8686">648</cx:pt>
          <cx:pt idx="8687">773</cx:pt>
          <cx:pt idx="8688">773</cx:pt>
          <cx:pt idx="8689">1164</cx:pt>
          <cx:pt idx="8690">735</cx:pt>
          <cx:pt idx="8691">1458</cx:pt>
          <cx:pt idx="8692">630</cx:pt>
          <cx:pt idx="8693">923</cx:pt>
          <cx:pt idx="8694">591</cx:pt>
          <cx:pt idx="8695">724</cx:pt>
          <cx:pt idx="8696">2108</cx:pt>
          <cx:pt idx="8697">1367</cx:pt>
          <cx:pt idx="8698">923</cx:pt>
          <cx:pt idx="8699">832</cx:pt>
          <cx:pt idx="8700">1105</cx:pt>
          <cx:pt idx="8701">1314</cx:pt>
          <cx:pt idx="8702">1314</cx:pt>
          <cx:pt idx="8703">818</cx:pt>
          <cx:pt idx="8704">605</cx:pt>
          <cx:pt idx="8705">744</cx:pt>
          <cx:pt idx="8706">738</cx:pt>
          <cx:pt idx="8707">910</cx:pt>
          <cx:pt idx="8708">724</cx:pt>
          <cx:pt idx="8709">1214</cx:pt>
          <cx:pt idx="8710">869</cx:pt>
          <cx:pt idx="8711">1174</cx:pt>
          <cx:pt idx="8712">1259</cx:pt>
          <cx:pt idx="8713">1090</cx:pt>
          <cx:pt idx="8714">556</cx:pt>
          <cx:pt idx="8715">556</cx:pt>
          <cx:pt idx="8716">1846</cx:pt>
          <cx:pt idx="8717">1284</cx:pt>
          <cx:pt idx="8718">1251</cx:pt>
          <cx:pt idx="8719">923</cx:pt>
          <cx:pt idx="8720">542</cx:pt>
          <cx:pt idx="8721">778</cx:pt>
          <cx:pt idx="8722">831</cx:pt>
          <cx:pt idx="8723">824</cx:pt>
          <cx:pt idx="8724">615</cx:pt>
          <cx:pt idx="8725">1097</cx:pt>
          <cx:pt idx="8726">502</cx:pt>
          <cx:pt idx="8727">605</cx:pt>
          <cx:pt idx="8728">910</cx:pt>
          <cx:pt idx="8729">610</cx:pt>
          <cx:pt idx="8730">778</cx:pt>
          <cx:pt idx="8731">1018</cx:pt>
          <cx:pt idx="8732">778</cx:pt>
          <cx:pt idx="8733">849</cx:pt>
          <cx:pt idx="8734">498</cx:pt>
          <cx:pt idx="8735">605</cx:pt>
          <cx:pt idx="8736">686</cx:pt>
          <cx:pt idx="8737">710</cx:pt>
          <cx:pt idx="8738">1101</cx:pt>
          <cx:pt idx="8739">878</cx:pt>
          <cx:pt idx="8740">738</cx:pt>
          <cx:pt idx="8741">548</cx:pt>
          <cx:pt idx="8742">1114</cx:pt>
          <cx:pt idx="8743">923</cx:pt>
          <cx:pt idx="8744">865</cx:pt>
          <cx:pt idx="8745">1114</cx:pt>
          <cx:pt idx="8746">1281</cx:pt>
          <cx:pt idx="8747">930</cx:pt>
          <cx:pt idx="8748">947</cx:pt>
          <cx:pt idx="8749">947</cx:pt>
          <cx:pt idx="8750">1246</cx:pt>
          <cx:pt idx="8751">807</cx:pt>
          <cx:pt idx="8752">807</cx:pt>
          <cx:pt idx="8753">915</cx:pt>
          <cx:pt idx="8754">902</cx:pt>
          <cx:pt idx="8755">1178</cx:pt>
          <cx:pt idx="8756">605</cx:pt>
          <cx:pt idx="8757">982</cx:pt>
          <cx:pt idx="8758">487</cx:pt>
          <cx:pt idx="8759">883</cx:pt>
          <cx:pt idx="8760">672</cx:pt>
          <cx:pt idx="8761">1042</cx:pt>
          <cx:pt idx="8762">829</cx:pt>
          <cx:pt idx="8763">833</cx:pt>
          <cx:pt idx="8764">982</cx:pt>
          <cx:pt idx="8765">538</cx:pt>
          <cx:pt idx="8766">466</cx:pt>
          <cx:pt idx="8767">683</cx:pt>
          <cx:pt idx="8768">1417</cx:pt>
          <cx:pt idx="8769">1417</cx:pt>
          <cx:pt idx="8770">1417</cx:pt>
          <cx:pt idx="8771">1417</cx:pt>
          <cx:pt idx="8772">954</cx:pt>
          <cx:pt idx="8773">1097</cx:pt>
          <cx:pt idx="8774">882</cx:pt>
          <cx:pt idx="8775">923</cx:pt>
          <cx:pt idx="8776">623</cx:pt>
          <cx:pt idx="8777">1205</cx:pt>
          <cx:pt idx="8778">877</cx:pt>
          <cx:pt idx="8779">710</cx:pt>
          <cx:pt idx="8780">687</cx:pt>
          <cx:pt idx="8781">1169</cx:pt>
          <cx:pt idx="8782">797</cx:pt>
          <cx:pt idx="8783">814</cx:pt>
          <cx:pt idx="8784">814</cx:pt>
          <cx:pt idx="8785">858</cx:pt>
          <cx:pt idx="8786">846</cx:pt>
          <cx:pt idx="8787">482</cx:pt>
          <cx:pt idx="8788">1011</cx:pt>
          <cx:pt idx="8789">908</cx:pt>
          <cx:pt idx="8790">842</cx:pt>
          <cx:pt idx="8791">998</cx:pt>
          <cx:pt idx="8792">1695</cx:pt>
          <cx:pt idx="8793">724</cx:pt>
          <cx:pt idx="8794">710</cx:pt>
          <cx:pt idx="8795">1178</cx:pt>
          <cx:pt idx="8796">2171</cx:pt>
          <cx:pt idx="8797">1286</cx:pt>
          <cx:pt idx="8798">1628</cx:pt>
          <cx:pt idx="8799">961</cx:pt>
          <cx:pt idx="8800">603</cx:pt>
          <cx:pt idx="8801">1872</cx:pt>
          <cx:pt idx="8802">1246</cx:pt>
          <cx:pt idx="8803">1436</cx:pt>
          <cx:pt idx="8804">900</cx:pt>
          <cx:pt idx="8805">730</cx:pt>
          <cx:pt idx="8806">901</cx:pt>
          <cx:pt idx="8807">829</cx:pt>
          <cx:pt idx="8808">658</cx:pt>
          <cx:pt idx="8809">1325</cx:pt>
          <cx:pt idx="8810">1325</cx:pt>
          <cx:pt idx="8811">572</cx:pt>
          <cx:pt idx="8812">1031</cx:pt>
          <cx:pt idx="8813">757</cx:pt>
          <cx:pt idx="8814">506</cx:pt>
          <cx:pt idx="8815">791</cx:pt>
          <cx:pt idx="8816">804</cx:pt>
          <cx:pt idx="8817">823</cx:pt>
          <cx:pt idx="8818">900</cx:pt>
          <cx:pt idx="8819">1069</cx:pt>
          <cx:pt idx="8820">700</cx:pt>
          <cx:pt idx="8821">700</cx:pt>
          <cx:pt idx="8822">574</cx:pt>
          <cx:pt idx="8823">466</cx:pt>
          <cx:pt idx="8824">947</cx:pt>
          <cx:pt idx="8825">1217</cx:pt>
          <cx:pt idx="8826">693</cx:pt>
          <cx:pt idx="8827">882</cx:pt>
          <cx:pt idx="8828">870</cx:pt>
          <cx:pt idx="8829">1042</cx:pt>
          <cx:pt idx="8830">710</cx:pt>
          <cx:pt idx="8831">1846</cx:pt>
          <cx:pt idx="8832">1515</cx:pt>
          <cx:pt idx="8833">1741</cx:pt>
          <cx:pt idx="8834">2051</cx:pt>
          <cx:pt idx="8835">1056</cx:pt>
          <cx:pt idx="8836">726</cx:pt>
          <cx:pt idx="8837">1138</cx:pt>
          <cx:pt idx="8838">1138</cx:pt>
          <cx:pt idx="8839">896</cx:pt>
          <cx:pt idx="8840">637</cx:pt>
          <cx:pt idx="8841">876</cx:pt>
          <cx:pt idx="8842">915</cx:pt>
          <cx:pt idx="8843">671</cx:pt>
          <cx:pt idx="8844">671</cx:pt>
          <cx:pt idx="8845">1123</cx:pt>
          <cx:pt idx="8846">724</cx:pt>
          <cx:pt idx="8847">523</cx:pt>
          <cx:pt idx="8848">910</cx:pt>
          <cx:pt idx="8849">844</cx:pt>
          <cx:pt idx="8850">534</cx:pt>
          <cx:pt idx="8851">616</cx:pt>
          <cx:pt idx="8852">738</cx:pt>
          <cx:pt idx="8853">880</cx:pt>
          <cx:pt idx="8854">1126</cx:pt>
          <cx:pt idx="8855">970</cx:pt>
          <cx:pt idx="8856">484</cx:pt>
          <cx:pt idx="8857">1048</cx:pt>
          <cx:pt idx="8858">605</cx:pt>
          <cx:pt idx="8859">854</cx:pt>
          <cx:pt idx="8860">968</cx:pt>
          <cx:pt idx="8861">608</cx:pt>
          <cx:pt idx="8862">1246</cx:pt>
          <cx:pt idx="8863">807</cx:pt>
          <cx:pt idx="8864">992</cx:pt>
          <cx:pt idx="8865">1356</cx:pt>
          <cx:pt idx="8866">854</cx:pt>
          <cx:pt idx="8867">630</cx:pt>
          <cx:pt idx="8868">677</cx:pt>
          <cx:pt idx="8869">738</cx:pt>
          <cx:pt idx="8870">528</cx:pt>
          <cx:pt idx="8871">585</cx:pt>
          <cx:pt idx="8872">897</cx:pt>
          <cx:pt idx="8873">814</cx:pt>
          <cx:pt idx="8874">1019</cx:pt>
          <cx:pt idx="8875">637</cx:pt>
          <cx:pt idx="8876">1262</cx:pt>
          <cx:pt idx="8877">1097</cx:pt>
          <cx:pt idx="8878">715</cx:pt>
          <cx:pt idx="8879">1120</cx:pt>
          <cx:pt idx="8880">693</cx:pt>
          <cx:pt idx="8881">657</cx:pt>
          <cx:pt idx="8882">1014</cx:pt>
          <cx:pt idx="8883">830</cx:pt>
          <cx:pt idx="8884">1741</cx:pt>
          <cx:pt idx="8885">1205</cx:pt>
          <cx:pt idx="8886">668</cx:pt>
          <cx:pt idx="8887">1283</cx:pt>
          <cx:pt idx="8888">1077</cx:pt>
          <cx:pt idx="8889">676</cx:pt>
          <cx:pt idx="8890">1251</cx:pt>
          <cx:pt idx="8891">844</cx:pt>
          <cx:pt idx="8892">629</cx:pt>
          <cx:pt idx="8893">1331</cx:pt>
          <cx:pt idx="8894">757</cx:pt>
          <cx:pt idx="8895">1462</cx:pt>
          <cx:pt idx="8896">1515</cx:pt>
          <cx:pt idx="8897">658</cx:pt>
          <cx:pt idx="8898">896</cx:pt>
          <cx:pt idx="8899">1174</cx:pt>
          <cx:pt idx="8900">724</cx:pt>
          <cx:pt idx="8901">542</cx:pt>
          <cx:pt idx="8902">443</cx:pt>
          <cx:pt idx="8903">443</cx:pt>
          <cx:pt idx="8904">1485</cx:pt>
          <cx:pt idx="8905">2125</cx:pt>
          <cx:pt idx="8906">1485</cx:pt>
          <cx:pt idx="8907">890</cx:pt>
          <cx:pt idx="8908">671</cx:pt>
          <cx:pt idx="8909">606</cx:pt>
          <cx:pt idx="8910">624</cx:pt>
          <cx:pt idx="8911">791</cx:pt>
          <cx:pt idx="8912">528</cx:pt>
          <cx:pt idx="8913">757</cx:pt>
          <cx:pt idx="8914">443</cx:pt>
          <cx:pt idx="8915">542</cx:pt>
          <cx:pt idx="8916">443</cx:pt>
          <cx:pt idx="8917">542</cx:pt>
          <cx:pt idx="8918">708</cx:pt>
          <cx:pt idx="8919">1018</cx:pt>
          <cx:pt idx="8920">915</cx:pt>
          <cx:pt idx="8921">2051</cx:pt>
          <cx:pt idx="8922">1704</cx:pt>
          <cx:pt idx="8923">676</cx:pt>
          <cx:pt idx="8924">844</cx:pt>
          <cx:pt idx="8925">896</cx:pt>
          <cx:pt idx="8926">921</cx:pt>
          <cx:pt idx="8927">1208</cx:pt>
          <cx:pt idx="8928">624</cx:pt>
          <cx:pt idx="8929">685</cx:pt>
          <cx:pt idx="8930">1064</cx:pt>
          <cx:pt idx="8931">1174</cx:pt>
          <cx:pt idx="8932">748</cx:pt>
          <cx:pt idx="8933">1042</cx:pt>
          <cx:pt idx="8934">935</cx:pt>
          <cx:pt idx="8935">989</cx:pt>
          <cx:pt idx="8936">1055</cx:pt>
          <cx:pt idx="8937">579</cx:pt>
          <cx:pt idx="8938">844</cx:pt>
          <cx:pt idx="8939">844</cx:pt>
          <cx:pt idx="8940">804</cx:pt>
          <cx:pt idx="8941">658</cx:pt>
          <cx:pt idx="8942">507</cx:pt>
          <cx:pt idx="8943">831</cx:pt>
          <cx:pt idx="8944">791</cx:pt>
          <cx:pt idx="8945">1042</cx:pt>
          <cx:pt idx="8946">766</cx:pt>
          <cx:pt idx="8947">766</cx:pt>
          <cx:pt idx="8948">1251</cx:pt>
          <cx:pt idx="8949">923</cx:pt>
          <cx:pt idx="8950">1359</cx:pt>
          <cx:pt idx="8951">1009</cx:pt>
          <cx:pt idx="8952">1361</cx:pt>
          <cx:pt idx="8953">1361</cx:pt>
          <cx:pt idx="8954">687</cx:pt>
          <cx:pt idx="8955">1239</cx:pt>
          <cx:pt idx="8956">963</cx:pt>
          <cx:pt idx="8957">754</cx:pt>
          <cx:pt idx="8958">695</cx:pt>
          <cx:pt idx="8959">1251</cx:pt>
          <cx:pt idx="8960">882</cx:pt>
          <cx:pt idx="8961">742</cx:pt>
          <cx:pt idx="8962">633</cx:pt>
          <cx:pt idx="8963">1287</cx:pt>
          <cx:pt idx="8964">1035</cx:pt>
          <cx:pt idx="8965">1250</cx:pt>
          <cx:pt idx="8966">1174</cx:pt>
          <cx:pt idx="8967">1189</cx:pt>
          <cx:pt idx="8968">1961</cx:pt>
          <cx:pt idx="8969">1961</cx:pt>
          <cx:pt idx="8970">1325</cx:pt>
          <cx:pt idx="8971">1059</cx:pt>
          <cx:pt idx="8972">1617</cx:pt>
          <cx:pt idx="8973">1860</cx:pt>
          <cx:pt idx="8974">925</cx:pt>
          <cx:pt idx="8975">925</cx:pt>
          <cx:pt idx="8976">1057</cx:pt>
          <cx:pt idx="8977">615</cx:pt>
          <cx:pt idx="8978">797</cx:pt>
          <cx:pt idx="8979">1699</cx:pt>
          <cx:pt idx="8980">533</cx:pt>
          <cx:pt idx="8981">1148</cx:pt>
          <cx:pt idx="8982">883</cx:pt>
          <cx:pt idx="8983">1383</cx:pt>
          <cx:pt idx="8984">1028</cx:pt>
          <cx:pt idx="8985">1043</cx:pt>
          <cx:pt idx="8986">1018</cx:pt>
          <cx:pt idx="8987">797</cx:pt>
          <cx:pt idx="8988">951</cx:pt>
          <cx:pt idx="8989">597</cx:pt>
          <cx:pt idx="8990">896</cx:pt>
          <cx:pt idx="8991">1059</cx:pt>
          <cx:pt idx="8992">1004</cx:pt>
          <cx:pt idx="8993">633</cx:pt>
          <cx:pt idx="8994">1252</cx:pt>
          <cx:pt idx="8995">903</cx:pt>
          <cx:pt idx="8996">899</cx:pt>
          <cx:pt idx="8997">1362</cx:pt>
          <cx:pt idx="8998">857</cx:pt>
          <cx:pt idx="8999">995</cx:pt>
          <cx:pt idx="9000">772</cx:pt>
          <cx:pt idx="9001">1114</cx:pt>
          <cx:pt idx="9002">1178</cx:pt>
          <cx:pt idx="9003">1362</cx:pt>
          <cx:pt idx="9004">1114</cx:pt>
          <cx:pt idx="9005">608</cx:pt>
          <cx:pt idx="9006">1169</cx:pt>
          <cx:pt idx="9007">865</cx:pt>
          <cx:pt idx="9008">1709</cx:pt>
          <cx:pt idx="9009">925</cx:pt>
          <cx:pt idx="9010">925</cx:pt>
          <cx:pt idx="9011">1208</cx:pt>
          <cx:pt idx="9012">1042</cx:pt>
          <cx:pt idx="9013">442</cx:pt>
          <cx:pt idx="9014">2171</cx:pt>
          <cx:pt idx="9015">899</cx:pt>
          <cx:pt idx="9016">1113</cx:pt>
          <cx:pt idx="9017">785</cx:pt>
          <cx:pt idx="9018">1485</cx:pt>
          <cx:pt idx="9019">900</cx:pt>
          <cx:pt idx="9020">1042</cx:pt>
          <cx:pt idx="9021">2033</cx:pt>
          <cx:pt idx="9022">2033</cx:pt>
          <cx:pt idx="9023">1741</cx:pt>
          <cx:pt idx="9024">1056</cx:pt>
          <cx:pt idx="9025">1291</cx:pt>
          <cx:pt idx="9026">726</cx:pt>
          <cx:pt idx="9027">1052</cx:pt>
          <cx:pt idx="9028">880</cx:pt>
          <cx:pt idx="9029">584</cx:pt>
          <cx:pt idx="9030">693</cx:pt>
          <cx:pt idx="9031">693</cx:pt>
          <cx:pt idx="9032">624</cx:pt>
          <cx:pt idx="9033">1205</cx:pt>
          <cx:pt idx="9034">1757</cx:pt>
          <cx:pt idx="9035">1659</cx:pt>
          <cx:pt idx="9036">1134</cx:pt>
          <cx:pt idx="9037">955</cx:pt>
          <cx:pt idx="9038">953</cx:pt>
          <cx:pt idx="9039">797</cx:pt>
          <cx:pt idx="9040">948</cx:pt>
          <cx:pt idx="9041">1205</cx:pt>
          <cx:pt idx="9042">1199</cx:pt>
          <cx:pt idx="9043">1250</cx:pt>
          <cx:pt idx="9044">1004</cx:pt>
          <cx:pt idx="9045">832</cx:pt>
          <cx:pt idx="9046">935</cx:pt>
          <cx:pt idx="9047">978</cx:pt>
          <cx:pt idx="9048">819</cx:pt>
          <cx:pt idx="9049">1069</cx:pt>
          <cx:pt idx="9050">1366</cx:pt>
          <cx:pt idx="9051">1366</cx:pt>
          <cx:pt idx="9052">1908</cx:pt>
          <cx:pt idx="9053">963</cx:pt>
          <cx:pt idx="9054">1217</cx:pt>
          <cx:pt idx="9055">1053</cx:pt>
          <cx:pt idx="9056">1291</cx:pt>
          <cx:pt idx="9057">1205</cx:pt>
          <cx:pt idx="9058">1205</cx:pt>
          <cx:pt idx="9059">1695</cx:pt>
          <cx:pt idx="9060">1059</cx:pt>
          <cx:pt idx="9061">1059</cx:pt>
          <cx:pt idx="9062">895</cx:pt>
          <cx:pt idx="9063">1019</cx:pt>
          <cx:pt idx="9064">1043</cx:pt>
          <cx:pt idx="9065">1028</cx:pt>
          <cx:pt idx="9066">794</cx:pt>
          <cx:pt idx="9067">1054</cx:pt>
          <cx:pt idx="9068">671</cx:pt>
          <cx:pt idx="9069">1018</cx:pt>
          <cx:pt idx="9070">896</cx:pt>
          <cx:pt idx="9071">1458</cx:pt>
          <cx:pt idx="9072">1164</cx:pt>
          <cx:pt idx="9073">1059</cx:pt>
          <cx:pt idx="9074">1174</cx:pt>
          <cx:pt idx="9075">633</cx:pt>
          <cx:pt idx="9076">1704</cx:pt>
          <cx:pt idx="9077">903</cx:pt>
          <cx:pt idx="9078">948</cx:pt>
          <cx:pt idx="9079">726</cx:pt>
          <cx:pt idx="9080">865</cx:pt>
          <cx:pt idx="9081">677</cx:pt>
          <cx:pt idx="9082">1016</cx:pt>
          <cx:pt idx="9083">726</cx:pt>
          <cx:pt idx="9084">1458</cx:pt>
          <cx:pt idx="9085">858</cx:pt>
          <cx:pt idx="9086">1097</cx:pt>
          <cx:pt idx="9087">669</cx:pt>
          <cx:pt idx="9088">922</cx:pt>
          <cx:pt idx="9089">579</cx:pt>
          <cx:pt idx="9090">843</cx:pt>
          <cx:pt idx="9091">2171</cx:pt>
          <cx:pt idx="9092">947</cx:pt>
          <cx:pt idx="9093">1348</cx:pt>
          <cx:pt idx="9094">1695</cx:pt>
          <cx:pt idx="9095">1628</cx:pt>
          <cx:pt idx="9096">1239</cx:pt>
          <cx:pt idx="9097">817</cx:pt>
          <cx:pt idx="9098">648</cx:pt>
          <cx:pt idx="9099">648</cx:pt>
          <cx:pt idx="9100">1569</cx:pt>
          <cx:pt idx="9101">963</cx:pt>
          <cx:pt idx="9102">1266</cx:pt>
          <cx:pt idx="9103">1024</cx:pt>
          <cx:pt idx="9104">1757</cx:pt>
          <cx:pt idx="9105">1695</cx:pt>
          <cx:pt idx="9106">798</cx:pt>
          <cx:pt idx="9107">1035</cx:pt>
          <cx:pt idx="9108">1495</cx:pt>
          <cx:pt idx="9109">1097</cx:pt>
          <cx:pt idx="9110">1208</cx:pt>
          <cx:pt idx="9111">2441</cx:pt>
          <cx:pt idx="9112">2441</cx:pt>
          <cx:pt idx="9113">794</cx:pt>
          <cx:pt idx="9114">956</cx:pt>
          <cx:pt idx="9115">625</cx:pt>
          <cx:pt idx="9116">1269</cx:pt>
          <cx:pt idx="9117">1105</cx:pt>
          <cx:pt idx="9118">891</cx:pt>
          <cx:pt idx="9119">903</cx:pt>
          <cx:pt idx="9120">1757</cx:pt>
          <cx:pt idx="9121">1269</cx:pt>
          <cx:pt idx="9122">1491</cx:pt>
          <cx:pt idx="9123">740</cx:pt>
          <cx:pt idx="9124">1018</cx:pt>
          <cx:pt idx="9125">1016</cx:pt>
          <cx:pt idx="9126">849</cx:pt>
          <cx:pt idx="9127">849</cx:pt>
          <cx:pt idx="9128">1408</cx:pt>
          <cx:pt idx="9129">1283</cx:pt>
          <cx:pt idx="9130">1019</cx:pt>
          <cx:pt idx="9131">1659</cx:pt>
          <cx:pt idx="9132">2125</cx:pt>
          <cx:pt idx="9133">849</cx:pt>
          <cx:pt idx="9134">1157</cx:pt>
          <cx:pt idx="9135">1399</cx:pt>
          <cx:pt idx="9136">948</cx:pt>
          <cx:pt idx="9137">1035</cx:pt>
          <cx:pt idx="9138">1314</cx:pt>
          <cx:pt idx="9139">923</cx:pt>
          <cx:pt idx="9140">1291</cx:pt>
          <cx:pt idx="9141">2021</cx:pt>
          <cx:pt idx="9142">658</cx:pt>
          <cx:pt idx="9143">1059</cx:pt>
          <cx:pt idx="9144">820</cx:pt>
          <cx:pt idx="9145">1054</cx:pt>
          <cx:pt idx="9146">923</cx:pt>
          <cx:pt idx="9147">797</cx:pt>
          <cx:pt idx="9148">2051</cx:pt>
          <cx:pt idx="9149">707</cx:pt>
          <cx:pt idx="9150">1960</cx:pt>
          <cx:pt idx="9151">849</cx:pt>
          <cx:pt idx="9152">849</cx:pt>
          <cx:pt idx="9153">1054</cx:pt>
          <cx:pt idx="9154">745</cx:pt>
          <cx:pt idx="9155">992</cx:pt>
          <cx:pt idx="9156">1269</cx:pt>
          <cx:pt idx="9157">849</cx:pt>
          <cx:pt idx="9158">1695</cx:pt>
          <cx:pt idx="9159">1147</cx:pt>
          <cx:pt idx="9160">939</cx:pt>
          <cx:pt idx="9161">1474</cx:pt>
          <cx:pt idx="9162">1042</cx:pt>
          <cx:pt idx="9163">1035</cx:pt>
          <cx:pt idx="9164">1139</cx:pt>
          <cx:pt idx="9165">1207</cx:pt>
          <cx:pt idx="9166">1287</cx:pt>
          <cx:pt idx="9167">1291</cx:pt>
          <cx:pt idx="9168">968</cx:pt>
          <cx:pt idx="9169">956</cx:pt>
          <cx:pt idx="9170">1383</cx:pt>
          <cx:pt idx="9171">1359</cx:pt>
          <cx:pt idx="9172">658</cx:pt>
          <cx:pt idx="9173">798</cx:pt>
          <cx:pt idx="9174">798</cx:pt>
          <cx:pt idx="9175">1491</cx:pt>
          <cx:pt idx="9176">941</cx:pt>
          <cx:pt idx="9177">814</cx:pt>
          <cx:pt idx="9178">1054</cx:pt>
          <cx:pt idx="9179">2441</cx:pt>
          <cx:pt idx="9180">858</cx:pt>
          <cx:pt idx="9181">1123</cx:pt>
          <cx:pt idx="9182">779</cx:pt>
          <cx:pt idx="9183">1504</cx:pt>
          <cx:pt idx="9184">1157</cx:pt>
          <cx:pt idx="9185">941</cx:pt>
          <cx:pt idx="9186">1139</cx:pt>
          <cx:pt idx="9187">1495</cx:pt>
          <cx:pt idx="9188">956</cx:pt>
          <cx:pt idx="9189">974</cx:pt>
          <cx:pt idx="9190">1612</cx:pt>
          <cx:pt idx="9191">858</cx:pt>
          <cx:pt idx="9192">1269</cx:pt>
          <cx:pt idx="9193">1018</cx:pt>
          <cx:pt idx="9194">941</cx:pt>
          <cx:pt idx="9195">1016</cx:pt>
          <cx:pt idx="9196">1695</cx:pt>
          <cx:pt idx="9197">624</cx:pt>
          <cx:pt idx="9198">1139</cx:pt>
          <cx:pt idx="9199">865</cx:pt>
          <cx:pt idx="9200">1059</cx:pt>
          <cx:pt idx="9201">968</cx:pt>
          <cx:pt idx="9202">835</cx:pt>
          <cx:pt idx="9203">1024</cx:pt>
          <cx:pt idx="9204">1704</cx:pt>
          <cx:pt idx="9205">1016</cx:pt>
          <cx:pt idx="9206">1741</cx:pt>
          <cx:pt idx="9207">1359</cx:pt>
          <cx:pt idx="9208">908</cx:pt>
          <cx:pt idx="9209">1269</cx:pt>
          <cx:pt idx="9210">1704</cx:pt>
          <cx:pt idx="9211">1250</cx:pt>
          <cx:pt idx="9212">968</cx:pt>
          <cx:pt idx="9213">798</cx:pt>
          <cx:pt idx="9214">1383</cx:pt>
          <cx:pt idx="9215">908</cx:pt>
          <cx:pt idx="9216">677</cx:pt>
          <cx:pt idx="9217">1009</cx:pt>
          <cx:pt idx="9218">1491</cx:pt>
          <cx:pt idx="9219">968</cx:pt>
          <cx:pt idx="9220">1139</cx:pt>
          <cx:pt idx="9221">1059</cx:pt>
          <cx:pt idx="9222">968</cx:pt>
          <cx:pt idx="9223">633</cx:pt>
          <cx:pt idx="9224">1704</cx:pt>
          <cx:pt idx="9225">910</cx:pt>
          <cx:pt idx="9226">1278</cx:pt>
          <cx:pt idx="9227">870</cx:pt>
          <cx:pt idx="9228">677</cx:pt>
          <cx:pt idx="9229">910</cx:pt>
          <cx:pt idx="9230">1035</cx:pt>
          <cx:pt idx="9231">1035</cx:pt>
          <cx:pt idx="9232">1278</cx:pt>
          <cx:pt idx="9233">1059</cx:pt>
          <cx:pt idx="9234">865</cx:pt>
          <cx:pt idx="9235">1037</cx:pt>
          <cx:pt idx="9236">1375</cx:pt>
          <cx:pt idx="9237">547</cx:pt>
          <cx:pt idx="9238">677</cx:pt>
          <cx:pt idx="9239">995</cx:pt>
          <cx:pt idx="9240">865</cx:pt>
          <cx:pt idx="9241">1048</cx:pt>
          <cx:pt idx="9242">673</cx:pt>
          <cx:pt idx="9243">572</cx:pt>
          <cx:pt idx="9244">443</cx:pt>
          <cx:pt idx="9245">832</cx:pt>
          <cx:pt idx="9246">658</cx:pt>
          <cx:pt idx="9247">1048</cx:pt>
          <cx:pt idx="9248">757</cx:pt>
          <cx:pt idx="9249">518</cx:pt>
          <cx:pt idx="9250">518</cx:pt>
          <cx:pt idx="9251">615</cx:pt>
          <cx:pt idx="9252">738</cx:pt>
          <cx:pt idx="9253">870</cx:pt>
          <cx:pt idx="9254">865</cx:pt>
          <cx:pt idx="9255">671</cx:pt>
          <cx:pt idx="9256">738</cx:pt>
          <cx:pt idx="9257">673</cx:pt>
          <cx:pt idx="9258">710</cx:pt>
          <cx:pt idx="9259">901</cx:pt>
          <cx:pt idx="9260">677</cx:pt>
          <cx:pt idx="9261">423</cx:pt>
          <cx:pt idx="9262">757</cx:pt>
          <cx:pt idx="9263">524</cx:pt>
          <cx:pt idx="9264">1372</cx:pt>
          <cx:pt idx="9265">1302</cx:pt>
          <cx:pt idx="9266">1174</cx:pt>
          <cx:pt idx="9267">746</cx:pt>
          <cx:pt idx="9268">772</cx:pt>
          <cx:pt idx="9269">776</cx:pt>
          <cx:pt idx="9270">724</cx:pt>
          <cx:pt idx="9271">566</cx:pt>
          <cx:pt idx="9272">757</cx:pt>
          <cx:pt idx="9273">1447</cx:pt>
          <cx:pt idx="9274">746</cx:pt>
          <cx:pt idx="9275">910</cx:pt>
          <cx:pt idx="9276">572</cx:pt>
          <cx:pt idx="9277">671</cx:pt>
          <cx:pt idx="9278">599</cx:pt>
          <cx:pt idx="9279">832</cx:pt>
          <cx:pt idx="9280">1448</cx:pt>
          <cx:pt idx="9281">818</cx:pt>
          <cx:pt idx="9282">847</cx:pt>
          <cx:pt idx="9283">757</cx:pt>
          <cx:pt idx="9284">484</cx:pt>
          <cx:pt idx="9285">1042</cx:pt>
          <cx:pt idx="9286">1520</cx:pt>
          <cx:pt idx="9287">710</cx:pt>
          <cx:pt idx="9288">1742</cx:pt>
          <cx:pt idx="9289">1515</cx:pt>
          <cx:pt idx="9290">1704</cx:pt>
          <cx:pt idx="9291">624</cx:pt>
          <cx:pt idx="9292">1016</cx:pt>
          <cx:pt idx="9293">1269</cx:pt>
          <cx:pt idx="9294">1016</cx:pt>
          <cx:pt idx="9295">1016</cx:pt>
          <cx:pt idx="9296">1016</cx:pt>
          <cx:pt idx="9297">1269</cx:pt>
          <cx:pt idx="9298">1269</cx:pt>
          <cx:pt idx="9299">843</cx:pt>
          <cx:pt idx="9300">1016</cx:pt>
          <cx:pt idx="9301">1704</cx:pt>
          <cx:pt idx="9302">1143</cx:pt>
          <cx:pt idx="9303">1143</cx:pt>
          <cx:pt idx="9304">935</cx:pt>
          <cx:pt idx="9305">935</cx:pt>
          <cx:pt idx="9306">1016</cx:pt>
          <cx:pt idx="9307">843</cx:pt>
          <cx:pt idx="9308">1291</cx:pt>
          <cx:pt idx="9309">1291</cx:pt>
          <cx:pt idx="9310">935</cx:pt>
          <cx:pt idx="9311">1143</cx:pt>
          <cx:pt idx="9312">1143</cx:pt>
          <cx:pt idx="9313">1143</cx:pt>
          <cx:pt idx="9314">1269</cx:pt>
          <cx:pt idx="9315">1269</cx:pt>
          <cx:pt idx="9316">1016</cx:pt>
          <cx:pt idx="9317">1291</cx:pt>
          <cx:pt idx="9318">1143</cx:pt>
          <cx:pt idx="9319">1016</cx:pt>
          <cx:pt idx="9320">1291</cx:pt>
          <cx:pt idx="9321">1143</cx:pt>
          <cx:pt idx="9322">1143</cx:pt>
          <cx:pt idx="9323">1143</cx:pt>
          <cx:pt idx="9324">1269</cx:pt>
          <cx:pt idx="9325">1269</cx:pt>
          <cx:pt idx="9326">1291</cx:pt>
          <cx:pt idx="9327">1291</cx:pt>
          <cx:pt idx="9328">1016</cx:pt>
          <cx:pt idx="9329">935</cx:pt>
          <cx:pt idx="9330">1291</cx:pt>
          <cx:pt idx="9331">1269</cx:pt>
          <cx:pt idx="9332">1269</cx:pt>
          <cx:pt idx="9333">935</cx:pt>
          <cx:pt idx="9334">1291</cx:pt>
          <cx:pt idx="9335">935</cx:pt>
          <cx:pt idx="9336">935</cx:pt>
          <cx:pt idx="9337">1269</cx:pt>
          <cx:pt idx="9338">1314</cx:pt>
          <cx:pt idx="9339">1143</cx:pt>
          <cx:pt idx="9340">1269</cx:pt>
          <cx:pt idx="9341">935</cx:pt>
          <cx:pt idx="9342">1143</cx:pt>
          <cx:pt idx="9343">1704</cx:pt>
          <cx:pt idx="9344">1269</cx:pt>
          <cx:pt idx="9345">1016</cx:pt>
          <cx:pt idx="9346">832</cx:pt>
          <cx:pt idx="9347">1269</cx:pt>
          <cx:pt idx="9348">1704</cx:pt>
          <cx:pt idx="9349">773</cx:pt>
          <cx:pt idx="9350">832</cx:pt>
          <cx:pt idx="9351">923</cx:pt>
          <cx:pt idx="9352">1704</cx:pt>
          <cx:pt idx="9353">1704</cx:pt>
          <cx:pt idx="9354">1704</cx:pt>
          <cx:pt idx="9355">2471</cx:pt>
          <cx:pt idx="9356">1704</cx:pt>
          <cx:pt idx="9357">1704</cx:pt>
          <cx:pt idx="9358">1960</cx:pt>
          <cx:pt idx="9359">832</cx:pt>
          <cx:pt idx="9360">1704</cx:pt>
          <cx:pt idx="9361">2051</cx:pt>
          <cx:pt idx="9362">2051</cx:pt>
          <cx:pt idx="9363">1704</cx:pt>
          <cx:pt idx="9364">1269</cx:pt>
          <cx:pt idx="9365">935</cx:pt>
          <cx:pt idx="9366">832</cx:pt>
          <cx:pt idx="9367">1704</cx:pt>
          <cx:pt idx="9368">1704</cx:pt>
          <cx:pt idx="9369">1269</cx:pt>
          <cx:pt idx="9370">1269</cx:pt>
          <cx:pt idx="9371">1269</cx:pt>
          <cx:pt idx="9372">935</cx:pt>
          <cx:pt idx="9373">935</cx:pt>
          <cx:pt idx="9374">832</cx:pt>
          <cx:pt idx="9375">794</cx:pt>
          <cx:pt idx="9376">1704</cx:pt>
          <cx:pt idx="9377">935</cx:pt>
          <cx:pt idx="9378">727</cx:pt>
          <cx:pt idx="9379">992</cx:pt>
          <cx:pt idx="9380">935</cx:pt>
          <cx:pt idx="9381">1704</cx:pt>
          <cx:pt idx="9382">1269</cx:pt>
          <cx:pt idx="9383">843</cx:pt>
          <cx:pt idx="9384">1131</cx:pt>
          <cx:pt idx="9385">1143</cx:pt>
          <cx:pt idx="9386">2051</cx:pt>
          <cx:pt idx="9387">1131</cx:pt>
          <cx:pt idx="9388">1028</cx:pt>
          <cx:pt idx="9389">1704</cx:pt>
          <cx:pt idx="9390">793</cx:pt>
          <cx:pt idx="9391">935</cx:pt>
          <cx:pt idx="9392">1269</cx:pt>
          <cx:pt idx="9393">1016</cx:pt>
          <cx:pt idx="9394">1269</cx:pt>
          <cx:pt idx="9395">935</cx:pt>
          <cx:pt idx="9396">803</cx:pt>
          <cx:pt idx="9397">1269</cx:pt>
          <cx:pt idx="9398">1016</cx:pt>
          <cx:pt idx="9399">935</cx:pt>
          <cx:pt idx="9400">935</cx:pt>
          <cx:pt idx="9401">1269</cx:pt>
          <cx:pt idx="9402">1055</cx:pt>
          <cx:pt idx="9403">773</cx:pt>
          <cx:pt idx="9404">874</cx:pt>
          <cx:pt idx="9405">1055</cx:pt>
          <cx:pt idx="9406">1239</cx:pt>
          <cx:pt idx="9407">1269</cx:pt>
          <cx:pt idx="9408">1704</cx:pt>
          <cx:pt idx="9409">935</cx:pt>
          <cx:pt idx="9410">1055</cx:pt>
          <cx:pt idx="9411">1016</cx:pt>
          <cx:pt idx="9412">923</cx:pt>
          <cx:pt idx="9413">1143</cx:pt>
          <cx:pt idx="9414">1239</cx:pt>
          <cx:pt idx="9415">1314</cx:pt>
          <cx:pt idx="9416">1016</cx:pt>
          <cx:pt idx="9417">1269</cx:pt>
          <cx:pt idx="9418">1269</cx:pt>
          <cx:pt idx="9419">1239</cx:pt>
          <cx:pt idx="9420">1055</cx:pt>
          <cx:pt idx="9421">793</cx:pt>
          <cx:pt idx="9422">1016</cx:pt>
          <cx:pt idx="9423">1250</cx:pt>
          <cx:pt idx="9424">1239</cx:pt>
          <cx:pt idx="9425">948</cx:pt>
          <cx:pt idx="9426">1143</cx:pt>
          <cx:pt idx="9427">923</cx:pt>
          <cx:pt idx="9428">1291</cx:pt>
          <cx:pt idx="9429">978</cx:pt>
          <cx:pt idx="9430">1016</cx:pt>
          <cx:pt idx="9431">1016</cx:pt>
          <cx:pt idx="9432">1551</cx:pt>
          <cx:pt idx="9433">923</cx:pt>
          <cx:pt idx="9434">948</cx:pt>
          <cx:pt idx="9435">1291</cx:pt>
          <cx:pt idx="9436">1016</cx:pt>
          <cx:pt idx="9437">1055</cx:pt>
          <cx:pt idx="9438">1239</cx:pt>
          <cx:pt idx="9439">773</cx:pt>
          <cx:pt idx="9440">1143</cx:pt>
          <cx:pt idx="9441">948</cx:pt>
          <cx:pt idx="9442">948</cx:pt>
          <cx:pt idx="9443">1143</cx:pt>
          <cx:pt idx="9444">773</cx:pt>
          <cx:pt idx="9445">1269</cx:pt>
          <cx:pt idx="9446">1105</cx:pt>
          <cx:pt idx="9447">1314</cx:pt>
          <cx:pt idx="9448">1269</cx:pt>
          <cx:pt idx="9449">923</cx:pt>
          <cx:pt idx="9450">1551</cx:pt>
          <cx:pt idx="9451">793</cx:pt>
          <cx:pt idx="9452">1069</cx:pt>
          <cx:pt idx="9453">923</cx:pt>
          <cx:pt idx="9454">797</cx:pt>
          <cx:pt idx="9455">1269</cx:pt>
          <cx:pt idx="9456">1269</cx:pt>
          <cx:pt idx="9457">923</cx:pt>
          <cx:pt idx="9458">935</cx:pt>
          <cx:pt idx="9459">2071</cx:pt>
          <cx:pt idx="9460">1462</cx:pt>
          <cx:pt idx="9461">1189</cx:pt>
          <cx:pt idx="9462">1105</cx:pt>
          <cx:pt idx="9463">1105</cx:pt>
          <cx:pt idx="9464">2071</cx:pt>
          <cx:pt idx="9465">948</cx:pt>
          <cx:pt idx="9466">1287</cx:pt>
          <cx:pt idx="9467">1042</cx:pt>
          <cx:pt idx="9468">832</cx:pt>
          <cx:pt idx="9469">2071</cx:pt>
          <cx:pt idx="9470">2099</cx:pt>
          <cx:pt idx="9471">1069</cx:pt>
          <cx:pt idx="9472">1462</cx:pt>
          <cx:pt idx="9473">793</cx:pt>
          <cx:pt idx="9474">793</cx:pt>
          <cx:pt idx="9475">1681</cx:pt>
          <cx:pt idx="9476">1105</cx:pt>
          <cx:pt idx="9477">1164</cx:pt>
          <cx:pt idx="9478">633</cx:pt>
          <cx:pt idx="9479">1055</cx:pt>
          <cx:pt idx="9480">1069</cx:pt>
          <cx:pt idx="9481">1069</cx:pt>
          <cx:pt idx="9482">1069</cx:pt>
          <cx:pt idx="9483">793</cx:pt>
          <cx:pt idx="9484">1143</cx:pt>
          <cx:pt idx="9485">1016</cx:pt>
          <cx:pt idx="9486">935</cx:pt>
          <cx:pt idx="9487">1069</cx:pt>
          <cx:pt idx="9488">1069</cx:pt>
          <cx:pt idx="9489">633</cx:pt>
          <cx:pt idx="9490">1024</cx:pt>
          <cx:pt idx="9491">794</cx:pt>
          <cx:pt idx="9492">1681</cx:pt>
          <cx:pt idx="9493">1069</cx:pt>
          <cx:pt idx="9494">1269</cx:pt>
          <cx:pt idx="9495">1704</cx:pt>
          <cx:pt idx="9496">2099</cx:pt>
          <cx:pt idx="9497">935</cx:pt>
          <cx:pt idx="9498">1105</cx:pt>
          <cx:pt idx="9499">1287</cx:pt>
          <cx:pt idx="9500">1069</cx:pt>
          <cx:pt idx="9501">1681</cx:pt>
          <cx:pt idx="9502">1105</cx:pt>
          <cx:pt idx="9503">1105</cx:pt>
          <cx:pt idx="9504">1143</cx:pt>
          <cx:pt idx="9505">2778</cx:pt>
          <cx:pt idx="9506">664</cx:pt>
          <cx:pt idx="9507">664</cx:pt>
          <cx:pt idx="9508">1462</cx:pt>
          <cx:pt idx="9509">1634</cx:pt>
          <cx:pt idx="9510">1366</cx:pt>
          <cx:pt idx="9511">935</cx:pt>
          <cx:pt idx="9512">935</cx:pt>
          <cx:pt idx="9513">1069</cx:pt>
          <cx:pt idx="9514">633</cx:pt>
          <cx:pt idx="9515">1269</cx:pt>
          <cx:pt idx="9516">1105</cx:pt>
          <cx:pt idx="9517">1250</cx:pt>
          <cx:pt idx="9518">1069</cx:pt>
          <cx:pt idx="9519">633</cx:pt>
          <cx:pt idx="9520">664</cx:pt>
          <cx:pt idx="9521">1704</cx:pt>
          <cx:pt idx="9522">784</cx:pt>
          <cx:pt idx="9523">1077</cx:pt>
          <cx:pt idx="9524">1164</cx:pt>
          <cx:pt idx="9525">1105</cx:pt>
          <cx:pt idx="9526">1164</cx:pt>
          <cx:pt idx="9527">768</cx:pt>
          <cx:pt idx="9528">832</cx:pt>
          <cx:pt idx="9529">1189</cx:pt>
          <cx:pt idx="9530">1069</cx:pt>
          <cx:pt idx="9531">1250</cx:pt>
          <cx:pt idx="9532">1551</cx:pt>
          <cx:pt idx="9533">2069</cx:pt>
          <cx:pt idx="9534">1961</cx:pt>
          <cx:pt idx="9535">1105</cx:pt>
          <cx:pt idx="9536">1645</cx:pt>
          <cx:pt idx="9537">633</cx:pt>
          <cx:pt idx="9538">633</cx:pt>
          <cx:pt idx="9539">956</cx:pt>
          <cx:pt idx="9540">2051</cx:pt>
          <cx:pt idx="9541">1704</cx:pt>
          <cx:pt idx="9542">1704</cx:pt>
          <cx:pt idx="9543">1269</cx:pt>
          <cx:pt idx="9544">804</cx:pt>
          <cx:pt idx="9545">1250</cx:pt>
          <cx:pt idx="9546">935</cx:pt>
          <cx:pt idx="9547">1164</cx:pt>
          <cx:pt idx="9548">1158</cx:pt>
          <cx:pt idx="9549">768</cx:pt>
          <cx:pt idx="9550">832</cx:pt>
          <cx:pt idx="9551">832</cx:pt>
          <cx:pt idx="9552">1069</cx:pt>
          <cx:pt idx="9553">1069</cx:pt>
          <cx:pt idx="9554">1149</cx:pt>
          <cx:pt idx="9555">2069</cx:pt>
          <cx:pt idx="9556">1189</cx:pt>
          <cx:pt idx="9557">827</cx:pt>
          <cx:pt idx="9558">1238</cx:pt>
          <cx:pt idx="9559">1485</cx:pt>
          <cx:pt idx="9560">956</cx:pt>
          <cx:pt idx="9561">794</cx:pt>
          <cx:pt idx="9562">1105</cx:pt>
          <cx:pt idx="9563">1105</cx:pt>
          <cx:pt idx="9564">1055</cx:pt>
          <cx:pt idx="9565">1551</cx:pt>
          <cx:pt idx="9566">1055</cx:pt>
          <cx:pt idx="9567">700</cx:pt>
          <cx:pt idx="9568">768</cx:pt>
          <cx:pt idx="9569">1757</cx:pt>
          <cx:pt idx="9570">1709</cx:pt>
          <cx:pt idx="9571">849</cx:pt>
          <cx:pt idx="9572">625</cx:pt>
          <cx:pt idx="9573">625</cx:pt>
          <cx:pt idx="9574">935</cx:pt>
          <cx:pt idx="9575">1097</cx:pt>
          <cx:pt idx="9576">761</cx:pt>
          <cx:pt idx="9577">1105</cx:pt>
          <cx:pt idx="9578">1097</cx:pt>
          <cx:pt idx="9579">832</cx:pt>
          <cx:pt idx="9580">993</cx:pt>
          <cx:pt idx="9581">2441</cx:pt>
          <cx:pt idx="9582">2125</cx:pt>
          <cx:pt idx="9583">1018</cx:pt>
          <cx:pt idx="9584">1522</cx:pt>
          <cx:pt idx="9585">1105</cx:pt>
          <cx:pt idx="9586">658</cx:pt>
          <cx:pt idx="9587">1105</cx:pt>
          <cx:pt idx="9588">831</cx:pt>
          <cx:pt idx="9589">1704</cx:pt>
          <cx:pt idx="9590">1055</cx:pt>
          <cx:pt idx="9591">707</cx:pt>
          <cx:pt idx="9592">768</cx:pt>
          <cx:pt idx="9593">600</cx:pt>
          <cx:pt idx="9594">600</cx:pt>
          <cx:pt idx="9595">930</cx:pt>
          <cx:pt idx="9596">1356</cx:pt>
          <cx:pt idx="9597">1149</cx:pt>
          <cx:pt idx="9598">1069</cx:pt>
          <cx:pt idx="9599">2441</cx:pt>
          <cx:pt idx="9600">702</cx:pt>
          <cx:pt idx="9601">1157</cx:pt>
          <cx:pt idx="9602">909</cx:pt>
          <cx:pt idx="9603">1189</cx:pt>
          <cx:pt idx="9604">1250</cx:pt>
          <cx:pt idx="9605">625</cx:pt>
          <cx:pt idx="9606">1314</cx:pt>
          <cx:pt idx="9607">1147</cx:pt>
          <cx:pt idx="9608">830</cx:pt>
          <cx:pt idx="9609">1189</cx:pt>
          <cx:pt idx="9610">1189</cx:pt>
          <cx:pt idx="9611">1178</cx:pt>
          <cx:pt idx="9612">1158</cx:pt>
          <cx:pt idx="9613">768</cx:pt>
          <cx:pt idx="9614">676</cx:pt>
          <cx:pt idx="9615">1147</cx:pt>
          <cx:pt idx="9616">993</cx:pt>
          <cx:pt idx="9617">1799</cx:pt>
          <cx:pt idx="9618">798</cx:pt>
          <cx:pt idx="9619">2125</cx:pt>
          <cx:pt idx="9620">2125</cx:pt>
          <cx:pt idx="9621">956</cx:pt>
          <cx:pt idx="9622">1069</cx:pt>
          <cx:pt idx="9623">988</cx:pt>
          <cx:pt idx="9624">1069</cx:pt>
          <cx:pt idx="9625">956</cx:pt>
          <cx:pt idx="9626">1018</cx:pt>
          <cx:pt idx="9627">1018</cx:pt>
          <cx:pt idx="9628">923</cx:pt>
          <cx:pt idx="9629">1105</cx:pt>
          <cx:pt idx="9630">707</cx:pt>
          <cx:pt idx="9631">979</cx:pt>
          <cx:pt idx="9632">1205</cx:pt>
          <cx:pt idx="9633">1250</cx:pt>
          <cx:pt idx="9634">702</cx:pt>
          <cx:pt idx="9635">1069</cx:pt>
          <cx:pt idx="9636">1069</cx:pt>
          <cx:pt idx="9637">707</cx:pt>
          <cx:pt idx="9638">858</cx:pt>
          <cx:pt idx="9639">830</cx:pt>
          <cx:pt idx="9640">1205</cx:pt>
          <cx:pt idx="9641">1069</cx:pt>
          <cx:pt idx="9642">1069</cx:pt>
          <cx:pt idx="9643">1069</cx:pt>
          <cx:pt idx="9644">2441</cx:pt>
          <cx:pt idx="9645">1069</cx:pt>
          <cx:pt idx="9646">1018</cx:pt>
          <cx:pt idx="9647">956</cx:pt>
          <cx:pt idx="9648">900</cx:pt>
          <cx:pt idx="9649">830</cx:pt>
          <cx:pt idx="9650">1069</cx:pt>
          <cx:pt idx="9651">1069</cx:pt>
          <cx:pt idx="9652">1207</cx:pt>
          <cx:pt idx="9653">817</cx:pt>
          <cx:pt idx="9654">1361</cx:pt>
          <cx:pt idx="9655">1654</cx:pt>
          <cx:pt idx="9656">782</cx:pt>
          <cx:pt idx="9657">1361</cx:pt>
          <cx:pt idx="9658">1158</cx:pt>
          <cx:pt idx="9659">1250</cx:pt>
          <cx:pt idx="9660">756</cx:pt>
          <cx:pt idx="9661">1069</cx:pt>
          <cx:pt idx="9662">1492</cx:pt>
          <cx:pt idx="9663">1961</cx:pt>
          <cx:pt idx="9664">956</cx:pt>
          <cx:pt idx="9665">1189</cx:pt>
          <cx:pt idx="9666">923</cx:pt>
          <cx:pt idx="9667">930</cx:pt>
          <cx:pt idx="9668">1024</cx:pt>
          <cx:pt idx="9669">768</cx:pt>
          <cx:pt idx="9670">1704</cx:pt>
          <cx:pt idx="9671">2051</cx:pt>
          <cx:pt idx="9672">930</cx:pt>
          <cx:pt idx="9673">1205</cx:pt>
          <cx:pt idx="9674">2021</cx:pt>
          <cx:pt idx="9675">648</cx:pt>
          <cx:pt idx="9676">2441</cx:pt>
          <cx:pt idx="9677">2125</cx:pt>
          <cx:pt idx="9678">1069</cx:pt>
          <cx:pt idx="9679">1123</cx:pt>
          <cx:pt idx="9680">1123</cx:pt>
          <cx:pt idx="9681">1024</cx:pt>
          <cx:pt idx="9682">539</cx:pt>
          <cx:pt idx="9683">956</cx:pt>
          <cx:pt idx="9684">1069</cx:pt>
          <cx:pt idx="9685">1069</cx:pt>
          <cx:pt idx="9686">718</cx:pt>
          <cx:pt idx="9687">1189</cx:pt>
          <cx:pt idx="9688">1069</cx:pt>
          <cx:pt idx="9689">854</cx:pt>
          <cx:pt idx="9690">1634</cx:pt>
          <cx:pt idx="9691">1800</cx:pt>
          <cx:pt idx="9692">1800</cx:pt>
          <cx:pt idx="9693">930</cx:pt>
          <cx:pt idx="9694">1063</cx:pt>
          <cx:pt idx="9695">1257</cx:pt>
          <cx:pt idx="9696">1035</cx:pt>
          <cx:pt idx="9697">773</cx:pt>
          <cx:pt idx="9698">782</cx:pt>
          <cx:pt idx="9699">782</cx:pt>
          <cx:pt idx="9700">782</cx:pt>
          <cx:pt idx="9701">1207</cx:pt>
          <cx:pt idx="9702">1207</cx:pt>
          <cx:pt idx="9703">1035</cx:pt>
          <cx:pt idx="9704">1250</cx:pt>
          <cx:pt idx="9705">1695</cx:pt>
          <cx:pt idx="9706">798</cx:pt>
          <cx:pt idx="9707">1473</cx:pt>
          <cx:pt idx="9708">1741</cx:pt>
          <cx:pt idx="9709">1252</cx:pt>
          <cx:pt idx="9710">1189</cx:pt>
          <cx:pt idx="9711">1208</cx:pt>
          <cx:pt idx="9712">1961</cx:pt>
          <cx:pt idx="9713">1799</cx:pt>
          <cx:pt idx="9714">1238</cx:pt>
          <cx:pt idx="9715">1099</cx:pt>
          <cx:pt idx="9716">748</cx:pt>
          <cx:pt idx="9717">930</cx:pt>
          <cx:pt idx="9718">1178</cx:pt>
          <cx:pt idx="9719">2051</cx:pt>
          <cx:pt idx="9720">1704</cx:pt>
          <cx:pt idx="9721">773</cx:pt>
          <cx:pt idx="9722">1123</cx:pt>
          <cx:pt idx="9723">1123</cx:pt>
          <cx:pt idx="9724">1189</cx:pt>
          <cx:pt idx="9725">1069</cx:pt>
          <cx:pt idx="9726">1189</cx:pt>
          <cx:pt idx="9727">798</cx:pt>
          <cx:pt idx="9728">2118</cx:pt>
          <cx:pt idx="9729">782</cx:pt>
          <cx:pt idx="9730">1139</cx:pt>
          <cx:pt idx="9731">992</cx:pt>
          <cx:pt idx="9732">877</cx:pt>
          <cx:pt idx="9733">1238</cx:pt>
          <cx:pt idx="9734">1462</cx:pt>
          <cx:pt idx="9735">1262</cx:pt>
          <cx:pt idx="9736">1287</cx:pt>
          <cx:pt idx="9737">863</cx:pt>
          <cx:pt idx="9738">497</cx:pt>
          <cx:pt idx="9739">1068</cx:pt>
          <cx:pt idx="9740">1123</cx:pt>
          <cx:pt idx="9741">858</cx:pt>
          <cx:pt idx="9742">930</cx:pt>
          <cx:pt idx="9743">909</cx:pt>
          <cx:pt idx="9744">877</cx:pt>
          <cx:pt idx="9745">1799</cx:pt>
          <cx:pt idx="9746">1799</cx:pt>
          <cx:pt idx="9747">956</cx:pt>
          <cx:pt idx="9748">863</cx:pt>
          <cx:pt idx="9749">1485</cx:pt>
          <cx:pt idx="9750">839</cx:pt>
          <cx:pt idx="9751">865</cx:pt>
          <cx:pt idx="9752">1704</cx:pt>
          <cx:pt idx="9753">2051</cx:pt>
          <cx:pt idx="9754">1174</cx:pt>
          <cx:pt idx="9755">858</cx:pt>
          <cx:pt idx="9756">1069</cx:pt>
          <cx:pt idx="9757">988</cx:pt>
          <cx:pt idx="9758">848</cx:pt>
          <cx:pt idx="9759">1389</cx:pt>
          <cx:pt idx="9760">639</cx:pt>
          <cx:pt idx="9761">848</cx:pt>
          <cx:pt idx="9762">1695</cx:pt>
          <cx:pt idx="9763">748</cx:pt>
          <cx:pt idx="9764">929</cx:pt>
          <cx:pt idx="9765">935</cx:pt>
          <cx:pt idx="9766">1069</cx:pt>
          <cx:pt idx="9767">1207</cx:pt>
          <cx:pt idx="9768">583</cx:pt>
          <cx:pt idx="9769">1035</cx:pt>
          <cx:pt idx="9770">1035</cx:pt>
          <cx:pt idx="9771">1474</cx:pt>
          <cx:pt idx="9772">995</cx:pt>
          <cx:pt idx="9773">1024</cx:pt>
          <cx:pt idx="9774">832</cx:pt>
          <cx:pt idx="9775">1069</cx:pt>
          <cx:pt idx="9776">1200</cx:pt>
          <cx:pt idx="9777">974</cx:pt>
          <cx:pt idx="9778">1174</cx:pt>
          <cx:pt idx="9779">1462</cx:pt>
          <cx:pt idx="9780">848</cx:pt>
          <cx:pt idx="9781">1462</cx:pt>
          <cx:pt idx="9782">1189</cx:pt>
          <cx:pt idx="9783">839</cx:pt>
          <cx:pt idx="9784">1372</cx:pt>
          <cx:pt idx="9785">963</cx:pt>
          <cx:pt idx="9786">1383</cx:pt>
          <cx:pt idx="9787">1851</cx:pt>
          <cx:pt idx="9788">1851</cx:pt>
          <cx:pt idx="9789">1139</cx:pt>
          <cx:pt idx="9790">1105</cx:pt>
          <cx:pt idx="9791">658</cx:pt>
          <cx:pt idx="9792">1960</cx:pt>
          <cx:pt idx="9793">923</cx:pt>
          <cx:pt idx="9794">948</cx:pt>
          <cx:pt idx="9795">1189</cx:pt>
          <cx:pt idx="9796">930</cx:pt>
          <cx:pt idx="9797">748</cx:pt>
          <cx:pt idx="9798">798</cx:pt>
          <cx:pt idx="9799">1757</cx:pt>
          <cx:pt idx="9800">1757</cx:pt>
          <cx:pt idx="9801">1139</cx:pt>
          <cx:pt idx="9802">1291</cx:pt>
          <cx:pt idx="9803">1504</cx:pt>
          <cx:pt idx="9804">1695</cx:pt>
          <cx:pt idx="9805">2382</cx:pt>
          <cx:pt idx="9806">583</cx:pt>
          <cx:pt idx="9807">877</cx:pt>
          <cx:pt idx="9808">1054</cx:pt>
          <cx:pt idx="9809">1054</cx:pt>
          <cx:pt idx="9810">1123</cx:pt>
          <cx:pt idx="9811">903</cx:pt>
          <cx:pt idx="9812">1284</cx:pt>
          <cx:pt idx="9813">707</cx:pt>
          <cx:pt idx="9814">1291</cx:pt>
          <cx:pt idx="9815">726</cx:pt>
          <cx:pt idx="9816">1961</cx:pt>
          <cx:pt idx="9817">956</cx:pt>
          <cx:pt idx="9818">956</cx:pt>
          <cx:pt idx="9819">2118</cx:pt>
          <cx:pt idx="9820">1757</cx:pt>
          <cx:pt idx="9821">827</cx:pt>
          <cx:pt idx="9822">1077</cx:pt>
          <cx:pt idx="9823">1485</cx:pt>
          <cx:pt idx="9824">1291</cx:pt>
          <cx:pt idx="9825">915</cx:pt>
          <cx:pt idx="9826">1069</cx:pt>
          <cx:pt idx="9827">624</cx:pt>
          <cx:pt idx="9828">880</cx:pt>
          <cx:pt idx="9829">830</cx:pt>
          <cx:pt idx="9830">975</cx:pt>
          <cx:pt idx="9831">748</cx:pt>
          <cx:pt idx="9832">669</cx:pt>
          <cx:pt idx="9833">1178</cx:pt>
          <cx:pt idx="9834">583</cx:pt>
          <cx:pt idx="9835">1063</cx:pt>
          <cx:pt idx="9836">1272</cx:pt>
          <cx:pt idx="9837">1063</cx:pt>
          <cx:pt idx="9838">923</cx:pt>
          <cx:pt idx="9839">923</cx:pt>
          <cx:pt idx="9840">1207</cx:pt>
          <cx:pt idx="9841">1207</cx:pt>
          <cx:pt idx="9842">1207</cx:pt>
          <cx:pt idx="9843">854</cx:pt>
          <cx:pt idx="9844">1795</cx:pt>
          <cx:pt idx="9845">1134</cx:pt>
          <cx:pt idx="9846">1024</cx:pt>
          <cx:pt idx="9847">817</cx:pt>
          <cx:pt idx="9848">817</cx:pt>
          <cx:pt idx="9849">978</cx:pt>
          <cx:pt idx="9850">935</cx:pt>
          <cx:pt idx="9851">823</cx:pt>
          <cx:pt idx="9852">823</cx:pt>
          <cx:pt idx="9853">1961</cx:pt>
          <cx:pt idx="9854">1283</cx:pt>
          <cx:pt idx="9855">1076</cx:pt>
          <cx:pt idx="9856">974</cx:pt>
          <cx:pt idx="9857">1383</cx:pt>
          <cx:pt idx="9858">1383</cx:pt>
          <cx:pt idx="9859">835</cx:pt>
          <cx:pt idx="9860">858</cx:pt>
          <cx:pt idx="9861">1069</cx:pt>
          <cx:pt idx="9862">1189</cx:pt>
          <cx:pt idx="9863">818</cx:pt>
          <cx:pt idx="9864">1485</cx:pt>
          <cx:pt idx="9865">1189</cx:pt>
          <cx:pt idx="9866">956</cx:pt>
          <cx:pt idx="9867">956</cx:pt>
          <cx:pt idx="9868">839</cx:pt>
          <cx:pt idx="9869">839</cx:pt>
          <cx:pt idx="9870">1139</cx:pt>
          <cx:pt idx="9871">1105</cx:pt>
          <cx:pt idx="9872">827</cx:pt>
          <cx:pt idx="9873">1199</cx:pt>
          <cx:pt idx="9874">1659</cx:pt>
          <cx:pt idx="9875">1462</cx:pt>
          <cx:pt idx="9876">748</cx:pt>
          <cx:pt idx="9877">625</cx:pt>
          <cx:pt idx="9878">1059</cx:pt>
          <cx:pt idx="9879">967</cx:pt>
          <cx:pt idx="9880">1399</cx:pt>
          <cx:pt idx="9881">1572</cx:pt>
          <cx:pt idx="9882">1139</cx:pt>
          <cx:pt idx="9883">1504</cx:pt>
          <cx:pt idx="9884">1200</cx:pt>
          <cx:pt idx="9885">2099</cx:pt>
          <cx:pt idx="9886">1134</cx:pt>
          <cx:pt idx="9887">1178</cx:pt>
          <cx:pt idx="9888">1287</cx:pt>
          <cx:pt idx="9889">670</cx:pt>
          <cx:pt idx="9890">539</cx:pt>
          <cx:pt idx="9891">1284</cx:pt>
          <cx:pt idx="9892">707</cx:pt>
          <cx:pt idx="9893">1291</cx:pt>
          <cx:pt idx="9894">726</cx:pt>
          <cx:pt idx="9895">956</cx:pt>
          <cx:pt idx="9896">992</cx:pt>
          <cx:pt idx="9897">658</cx:pt>
          <cx:pt idx="9898">658</cx:pt>
          <cx:pt idx="9899">1205</cx:pt>
          <cx:pt idx="9900">1757</cx:pt>
          <cx:pt idx="9901">1069</cx:pt>
          <cx:pt idx="9902">2441</cx:pt>
          <cx:pt idx="9903">1018</cx:pt>
          <cx:pt idx="9904">1269</cx:pt>
          <cx:pt idx="9905">1704</cx:pt>
          <cx:pt idx="9906">849</cx:pt>
          <cx:pt idx="9907">1189</cx:pt>
          <cx:pt idx="9908">1189</cx:pt>
          <cx:pt idx="9909">784</cx:pt>
          <cx:pt idx="9910">784</cx:pt>
          <cx:pt idx="9911">784</cx:pt>
          <cx:pt idx="9912">1695</cx:pt>
          <cx:pt idx="9913">1695</cx:pt>
          <cx:pt idx="9914">930</cx:pt>
          <cx:pt idx="9915">966</cx:pt>
          <cx:pt idx="9916">967</cx:pt>
          <cx:pt idx="9917">1399</cx:pt>
          <cx:pt idx="9918">1189</cx:pt>
          <cx:pt idx="9919">1462</cx:pt>
          <cx:pt idx="9920">1063</cx:pt>
          <cx:pt idx="9921">1286</cx:pt>
          <cx:pt idx="9922">710</cx:pt>
          <cx:pt idx="9923">1474</cx:pt>
          <cx:pt idx="9924">854</cx:pt>
          <cx:pt idx="9925">1800</cx:pt>
          <cx:pt idx="9926">639</cx:pt>
          <cx:pt idx="9927">584</cx:pt>
          <cx:pt idx="9928">1659</cx:pt>
          <cx:pt idx="9929">578</cx:pt>
          <cx:pt idx="9930">1024</cx:pt>
          <cx:pt idx="9931">817</cx:pt>
          <cx:pt idx="9932">935</cx:pt>
          <cx:pt idx="9933">1200</cx:pt>
          <cx:pt idx="9934">1200</cx:pt>
          <cx:pt idx="9935">1143</cx:pt>
          <cx:pt idx="9936">1291</cx:pt>
          <cx:pt idx="9937">993</cx:pt>
          <cx:pt idx="9938">1283</cx:pt>
          <cx:pt idx="9939">584</cx:pt>
          <cx:pt idx="9940">1200</cx:pt>
          <cx:pt idx="9941">922</cx:pt>
          <cx:pt idx="9942">579</cx:pt>
          <cx:pt idx="9943">915</cx:pt>
          <cx:pt idx="9944">1069</cx:pt>
          <cx:pt idx="9945">1462</cx:pt>
          <cx:pt idx="9946">1462</cx:pt>
          <cx:pt idx="9947">2441</cx:pt>
          <cx:pt idx="9948">974</cx:pt>
          <cx:pt idx="9949">1645</cx:pt>
          <cx:pt idx="9950">956</cx:pt>
          <cx:pt idx="9951">956</cx:pt>
          <cx:pt idx="9952">992</cx:pt>
          <cx:pt idx="9953">956</cx:pt>
          <cx:pt idx="9954">882</cx:pt>
          <cx:pt idx="9955">1054</cx:pt>
          <cx:pt idx="9956">1139</cx:pt>
          <cx:pt idx="9957">1105</cx:pt>
          <cx:pt idx="9958">858</cx:pt>
          <cx:pt idx="9959">779</cx:pt>
          <cx:pt idx="9960">748</cx:pt>
          <cx:pt idx="9961">670</cx:pt>
          <cx:pt idx="9962">658</cx:pt>
          <cx:pt idx="9963">1059</cx:pt>
          <cx:pt idx="9964">700</cx:pt>
          <cx:pt idx="9965">915</cx:pt>
          <cx:pt idx="9966">915</cx:pt>
          <cx:pt idx="9967">1704</cx:pt>
          <cx:pt idx="9968">792</cx:pt>
          <cx:pt idx="9969">1250</cx:pt>
          <cx:pt idx="9970">1949</cx:pt>
          <cx:pt idx="9971">2099</cx:pt>
          <cx:pt idx="9972">900</cx:pt>
          <cx:pt idx="9973">702</cx:pt>
          <cx:pt idx="9974">956</cx:pt>
          <cx:pt idx="9975">1076</cx:pt>
          <cx:pt idx="9976">1168</cx:pt>
          <cx:pt idx="9977">1163</cx:pt>
          <cx:pt idx="9978">1037</cx:pt>
          <cx:pt idx="9979">710</cx:pt>
          <cx:pt idx="9980">1645</cx:pt>
          <cx:pt idx="9981">633</cx:pt>
          <cx:pt idx="9982">1024</cx:pt>
          <cx:pt idx="9983">2033</cx:pt>
          <cx:pt idx="9984">1846</cx:pt>
          <cx:pt idx="9985">2033</cx:pt>
          <cx:pt idx="9986">858</cx:pt>
          <cx:pt idx="9987">858</cx:pt>
          <cx:pt idx="9988">1272</cx:pt>
          <cx:pt idx="9989">1010</cx:pt>
          <cx:pt idx="9990">849</cx:pt>
          <cx:pt idx="9991">915</cx:pt>
          <cx:pt idx="9992">710</cx:pt>
          <cx:pt idx="9993">1031</cx:pt>
          <cx:pt idx="9994">922</cx:pt>
          <cx:pt idx="9995">670</cx:pt>
          <cx:pt idx="9996">863</cx:pt>
          <cx:pt idx="9997">1205</cx:pt>
          <cx:pt idx="9998">1659</cx:pt>
          <cx:pt idx="9999">1286</cx:pt>
          <cx:pt idx="10000">1286</cx:pt>
          <cx:pt idx="10001">1462</cx:pt>
          <cx:pt idx="10002">896</cx:pt>
          <cx:pt idx="10003">668</cx:pt>
          <cx:pt idx="10004">1302</cx:pt>
          <cx:pt idx="10005">948</cx:pt>
          <cx:pt idx="10006">948</cx:pt>
          <cx:pt idx="10007">1659</cx:pt>
          <cx:pt idx="10008">1126</cx:pt>
          <cx:pt idx="10009">1189</cx:pt>
          <cx:pt idx="10010">1189</cx:pt>
          <cx:pt idx="10011">674</cx:pt>
          <cx:pt idx="10012">941</cx:pt>
          <cx:pt idx="10013">1208</cx:pt>
          <cx:pt idx="10014">1399</cx:pt>
          <cx:pt idx="10015">930</cx:pt>
          <cx:pt idx="10016">930</cx:pt>
          <cx:pt idx="10017">1372</cx:pt>
          <cx:pt idx="10018">1315</cx:pt>
          <cx:pt idx="10019">518</cx:pt>
          <cx:pt idx="10020">779</cx:pt>
          <cx:pt idx="10021">900</cx:pt>
          <cx:pt idx="10022">900</cx:pt>
          <cx:pt idx="10023">1042</cx:pt>
          <cx:pt idx="10024">534</cx:pt>
          <cx:pt idx="10025">622</cx:pt>
          <cx:pt idx="10026">1407</cx:pt>
          <cx:pt idx="10027">1578</cx:pt>
          <cx:pt idx="10028">817</cx:pt>
          <cx:pt idx="10029">817</cx:pt>
          <cx:pt idx="10030">1314</cx:pt>
          <cx:pt idx="10031">710</cx:pt>
          <cx:pt idx="10032">1207</cx:pt>
          <cx:pt idx="10033">1634</cx:pt>
          <cx:pt idx="10034">1628</cx:pt>
          <cx:pt idx="10035">1800</cx:pt>
          <cx:pt idx="10036">1628</cx:pt>
          <cx:pt idx="10037">693</cx:pt>
          <cx:pt idx="10038">1659</cx:pt>
          <cx:pt idx="10039">1659</cx:pt>
          <cx:pt idx="10040">1134</cx:pt>
          <cx:pt idx="10041">1134</cx:pt>
          <cx:pt idx="10042">1143</cx:pt>
          <cx:pt idx="10043">1695</cx:pt>
          <cx:pt idx="10044">2071</cx:pt>
          <cx:pt idx="10045">622</cx:pt>
          <cx:pt idx="10046">1200</cx:pt>
          <cx:pt idx="10047">922</cx:pt>
          <cx:pt idx="10048">1495</cx:pt>
          <cx:pt idx="10049">2033</cx:pt>
          <cx:pt idx="10050">1126</cx:pt>
          <cx:pt idx="10051">674</cx:pt>
          <cx:pt idx="10052">848</cx:pt>
          <cx:pt idx="10053">584</cx:pt>
          <cx:pt idx="10054">693</cx:pt>
          <cx:pt idx="10055">941</cx:pt>
          <cx:pt idx="10056">784</cx:pt>
          <cx:pt idx="10057">844</cx:pt>
          <cx:pt idx="10058">1799</cx:pt>
          <cx:pt idx="10059">1799</cx:pt>
          <cx:pt idx="10060">1462</cx:pt>
          <cx:pt idx="10061">1462</cx:pt>
          <cx:pt idx="10062">956</cx:pt>
          <cx:pt idx="10063">710</cx:pt>
          <cx:pt idx="10064">1302</cx:pt>
          <cx:pt idx="10065">1497</cx:pt>
          <cx:pt idx="10066">1043</cx:pt>
          <cx:pt idx="10067">517</cx:pt>
          <cx:pt idx="10068">1851</cx:pt>
          <cx:pt idx="10069">1054</cx:pt>
          <cx:pt idx="10070">1139</cx:pt>
          <cx:pt idx="10071">1314</cx:pt>
          <cx:pt idx="10072">1314</cx:pt>
          <cx:pt idx="10073">658</cx:pt>
          <cx:pt idx="10074">798</cx:pt>
          <cx:pt idx="10075">2051</cx:pt>
          <cx:pt idx="10076">1105</cx:pt>
          <cx:pt idx="10077">981</cx:pt>
          <cx:pt idx="10078">1035</cx:pt>
          <cx:pt idx="10079">1232</cx:pt>
          <cx:pt idx="10080">1189</cx:pt>
          <cx:pt idx="10081">748</cx:pt>
          <cx:pt idx="10082">1014</cx:pt>
          <cx:pt idx="10083">658</cx:pt>
          <cx:pt idx="10084">658</cx:pt>
          <cx:pt idx="10085">1205</cx:pt>
          <cx:pt idx="10086">1205</cx:pt>
          <cx:pt idx="10087">1399</cx:pt>
          <cx:pt idx="10088">865</cx:pt>
          <cx:pt idx="10089">662</cx:pt>
          <cx:pt idx="10090">715</cx:pt>
          <cx:pt idx="10091">1139</cx:pt>
          <cx:pt idx="10092">782</cx:pt>
          <cx:pt idx="10093">849</cx:pt>
          <cx:pt idx="10094">915</cx:pt>
          <cx:pt idx="10095">726</cx:pt>
          <cx:pt idx="10096">915</cx:pt>
          <cx:pt idx="10097">482</cx:pt>
          <cx:pt idx="10098">896</cx:pt>
          <cx:pt idx="10099">2188</cx:pt>
          <cx:pt idx="10100">2188</cx:pt>
          <cx:pt idx="10101">900</cx:pt>
          <cx:pt idx="10102">900</cx:pt>
          <cx:pt idx="10103">1345</cx:pt>
          <cx:pt idx="10104">1037</cx:pt>
          <cx:pt idx="10105">1037</cx:pt>
          <cx:pt idx="10106">877</cx:pt>
          <cx:pt idx="10107">710</cx:pt>
          <cx:pt idx="10108">710</cx:pt>
          <cx:pt idx="10109">844</cx:pt>
          <cx:pt idx="10110">1645</cx:pt>
          <cx:pt idx="10111">1462</cx:pt>
          <cx:pt idx="10112">1462</cx:pt>
          <cx:pt idx="10113">1262</cx:pt>
          <cx:pt idx="10114">633</cx:pt>
          <cx:pt idx="10115">863</cx:pt>
          <cx:pt idx="10116">863</cx:pt>
          <cx:pt idx="10117">863</cx:pt>
          <cx:pt idx="10118">482</cx:pt>
          <cx:pt idx="10119">1123</cx:pt>
          <cx:pt idx="10120">1262</cx:pt>
          <cx:pt idx="10121">1010</cx:pt>
          <cx:pt idx="10122">1408</cx:pt>
          <cx:pt idx="10123">915</cx:pt>
          <cx:pt idx="10124">915</cx:pt>
          <cx:pt idx="10125">1799</cx:pt>
          <cx:pt idx="10126">1042</cx:pt>
          <cx:pt idx="10127">1256</cx:pt>
          <cx:pt idx="10128">1444</cx:pt>
          <cx:pt idx="10129">1205</cx:pt>
          <cx:pt idx="10130">1205</cx:pt>
          <cx:pt idx="10131">2125</cx:pt>
          <cx:pt idx="10132">2125</cx:pt>
          <cx:pt idx="10133">2441</cx:pt>
          <cx:pt idx="10134">1485</cx:pt>
          <cx:pt idx="10135">2125</cx:pt>
          <cx:pt idx="10136">1048</cx:pt>
          <cx:pt idx="10137">1302</cx:pt>
          <cx:pt idx="10138">1522</cx:pt>
          <cx:pt idx="10139">1302</cx:pt>
          <cx:pt idx="10140">1269</cx:pt>
          <cx:pt idx="10141">1269</cx:pt>
          <cx:pt idx="10142">1252</cx:pt>
          <cx:pt idx="10143">2071</cx:pt>
          <cx:pt idx="10144">930</cx:pt>
          <cx:pt idx="10145">1291</cx:pt>
          <cx:pt idx="10146">669</cx:pt>
          <cx:pt idx="10147">989</cx:pt>
          <cx:pt idx="10148">989</cx:pt>
          <cx:pt idx="10149">687</cx:pt>
          <cx:pt idx="10150">669</cx:pt>
          <cx:pt idx="10151">669</cx:pt>
          <cx:pt idx="10152">639</cx:pt>
          <cx:pt idx="10153">956</cx:pt>
          <cx:pt idx="10154">482</cx:pt>
          <cx:pt idx="10155">1272</cx:pt>
          <cx:pt idx="10156">1407</cx:pt>
          <cx:pt idx="10157">1540</cx:pt>
          <cx:pt idx="10158">630</cx:pt>
          <cx:pt idx="10159">604</cx:pt>
          <cx:pt idx="10160">1314</cx:pt>
          <cx:pt idx="10161">1506</cx:pt>
          <cx:pt idx="10162">854</cx:pt>
          <cx:pt idx="10163">1207</cx:pt>
          <cx:pt idx="10164">1800</cx:pt>
          <cx:pt idx="10165">1634</cx:pt>
          <cx:pt idx="10166">693</cx:pt>
          <cx:pt idx="10167">2157</cx:pt>
          <cx:pt idx="10168">981</cx:pt>
          <cx:pt idx="10169">574</cx:pt>
          <cx:pt idx="10170">829</cx:pt>
          <cx:pt idx="10171">768</cx:pt>
          <cx:pt idx="10172">1298</cx:pt>
          <cx:pt idx="10173">1291</cx:pt>
          <cx:pt idx="10174">1048</cx:pt>
          <cx:pt idx="10175">1189</cx:pt>
          <cx:pt idx="10176">1961</cx:pt>
          <cx:pt idx="10177">1059</cx:pt>
          <cx:pt idx="10178">1345</cx:pt>
          <cx:pt idx="10179">1872</cx:pt>
          <cx:pt idx="10180">714</cx:pt>
          <cx:pt idx="10181">1200</cx:pt>
          <cx:pt idx="10182">1200</cx:pt>
          <cx:pt idx="10183">974</cx:pt>
          <cx:pt idx="10184">835</cx:pt>
          <cx:pt idx="10185">1082</cx:pt>
          <cx:pt idx="10186">915</cx:pt>
          <cx:pt idx="10187">1495</cx:pt>
          <cx:pt idx="10188">896</cx:pt>
          <cx:pt idx="10189">1462</cx:pt>
          <cx:pt idx="10190">1462</cx:pt>
          <cx:pt idx="10191">1462</cx:pt>
          <cx:pt idx="10192">1462</cx:pt>
          <cx:pt idx="10193">848</cx:pt>
          <cx:pt idx="10194">619</cx:pt>
          <cx:pt idx="10195">1208</cx:pt>
          <cx:pt idx="10196">1462</cx:pt>
          <cx:pt idx="10197">1189</cx:pt>
          <cx:pt idx="10198">956</cx:pt>
          <cx:pt idx="10199">827</cx:pt>
          <cx:pt idx="10200">829</cx:pt>
          <cx:pt idx="10201">625</cx:pt>
          <cx:pt idx="10202">517</cx:pt>
          <cx:pt idx="10203">1851</cx:pt>
          <cx:pt idx="10204">1302</cx:pt>
          <cx:pt idx="10205">591</cx:pt>
          <cx:pt idx="10206">662</cx:pt>
          <cx:pt idx="10207">625</cx:pt>
          <cx:pt idx="10208">1054</cx:pt>
          <cx:pt idx="10209">517</cx:pt>
          <cx:pt idx="10210">1054</cx:pt>
          <cx:pt idx="10211">1271</cx:pt>
          <cx:pt idx="10212">844</cx:pt>
          <cx:pt idx="10213">1123</cx:pt>
          <cx:pt idx="10214">1145</cx:pt>
          <cx:pt idx="10215">948</cx:pt>
          <cx:pt idx="10216">700</cx:pt>
          <cx:pt idx="10217">779</cx:pt>
          <cx:pt idx="10218">748</cx:pt>
          <cx:pt idx="10219">1317</cx:pt>
          <cx:pt idx="10220">658</cx:pt>
          <cx:pt idx="10221">639</cx:pt>
          <cx:pt idx="10222">1059</cx:pt>
          <cx:pt idx="10223">948</cx:pt>
          <cx:pt idx="10224">693</cx:pt>
          <cx:pt idx="10225">596</cx:pt>
          <cx:pt idx="10226">603</cx:pt>
          <cx:pt idx="10227">778</cx:pt>
          <cx:pt idx="10228">715</cx:pt>
          <cx:pt idx="10229">922</cx:pt>
          <cx:pt idx="10230">922</cx:pt>
          <cx:pt idx="10231">1154</cx:pt>
          <cx:pt idx="10232">818</cx:pt>
          <cx:pt idx="10233">818</cx:pt>
          <cx:pt idx="10234">648</cx:pt>
          <cx:pt idx="10235">1205</cx:pt>
          <cx:pt idx="10236">726</cx:pt>
          <cx:pt idx="10237">608</cx:pt>
          <cx:pt idx="10238">1019</cx:pt>
          <cx:pt idx="10239">482</cx:pt>
          <cx:pt idx="10240">787</cx:pt>
          <cx:pt idx="10241">584</cx:pt>
          <cx:pt idx="10242">1058</cx:pt>
          <cx:pt idx="10243">1055</cx:pt>
          <cx:pt idx="10244">900</cx:pt>
          <cx:pt idx="10245">1628</cx:pt>
          <cx:pt idx="10246">1163</cx:pt>
          <cx:pt idx="10247">1436</cx:pt>
          <cx:pt idx="10248">710</cx:pt>
          <cx:pt idx="10249">735</cx:pt>
          <cx:pt idx="10250">1069</cx:pt>
          <cx:pt idx="10251">1252</cx:pt>
          <cx:pt idx="10252">1048</cx:pt>
          <cx:pt idx="10253">768</cx:pt>
          <cx:pt idx="10254">768</cx:pt>
          <cx:pt idx="10255">1024</cx:pt>
          <cx:pt idx="10256">1284</cx:pt>
          <cx:pt idx="10257">1068</cx:pt>
          <cx:pt idx="10258">1284</cx:pt>
          <cx:pt idx="10259">1123</cx:pt>
          <cx:pt idx="10260">1123</cx:pt>
          <cx:pt idx="10261">882</cx:pt>
          <cx:pt idx="10262">1135</cx:pt>
          <cx:pt idx="10263">1205</cx:pt>
          <cx:pt idx="10264">726</cx:pt>
          <cx:pt idx="10265">714</cx:pt>
          <cx:pt idx="10266">1799</cx:pt>
          <cx:pt idx="10267">804</cx:pt>
          <cx:pt idx="10268">671</cx:pt>
          <cx:pt idx="10269">814</cx:pt>
          <cx:pt idx="10270">978</cx:pt>
          <cx:pt idx="10271">1162</cx:pt>
          <cx:pt idx="10272">956</cx:pt>
          <cx:pt idx="10273">1757</cx:pt>
          <cx:pt idx="10274">1205</cx:pt>
          <cx:pt idx="10275">993</cx:pt>
          <cx:pt idx="10276">1659</cx:pt>
          <cx:pt idx="10277">1069</cx:pt>
          <cx:pt idx="10278">1189</cx:pt>
          <cx:pt idx="10279">690</cx:pt>
          <cx:pt idx="10280">915</cx:pt>
          <cx:pt idx="10281">682</cx:pt>
          <cx:pt idx="10282">1302</cx:pt>
          <cx:pt idx="10283">948</cx:pt>
          <cx:pt idx="10284">948</cx:pt>
          <cx:pt idx="10285">948</cx:pt>
          <cx:pt idx="10286">1065</cx:pt>
          <cx:pt idx="10287">1704</cx:pt>
          <cx:pt idx="10288">1704</cx:pt>
          <cx:pt idx="10289">1269</cx:pt>
          <cx:pt idx="10290">995</cx:pt>
          <cx:pt idx="10291">1252</cx:pt>
          <cx:pt idx="10292">1462</cx:pt>
          <cx:pt idx="10293">1037</cx:pt>
          <cx:pt idx="10294">1208</cx:pt>
          <cx:pt idx="10295">1208</cx:pt>
          <cx:pt idx="10296">685</cx:pt>
          <cx:pt idx="10297">624</cx:pt>
          <cx:pt idx="10298">668</cx:pt>
          <cx:pt idx="10299">1250</cx:pt>
          <cx:pt idx="10300">2382</cx:pt>
          <cx:pt idx="10301">1097</cx:pt>
          <cx:pt idx="10302">930</cx:pt>
          <cx:pt idx="10303">1143</cx:pt>
          <cx:pt idx="10304">883</cx:pt>
          <cx:pt idx="10305">818</cx:pt>
          <cx:pt idx="10306">989</cx:pt>
          <cx:pt idx="10307">598</cx:pt>
          <cx:pt idx="10308">1174</cx:pt>
          <cx:pt idx="10309">978</cx:pt>
          <cx:pt idx="10310">1035</cx:pt>
          <cx:pt idx="10311">896</cx:pt>
          <cx:pt idx="10312">1272</cx:pt>
          <cx:pt idx="10313">1463</cx:pt>
          <cx:pt idx="10314">1272</cx:pt>
          <cx:pt idx="10315">746</cx:pt>
          <cx:pt idx="10316">895</cx:pt>
          <cx:pt idx="10317">895</cx:pt>
          <cx:pt idx="10318">966</cx:pt>
          <cx:pt idx="10319">966</cx:pt>
          <cx:pt idx="10320">966</cx:pt>
          <cx:pt idx="10321">818</cx:pt>
          <cx:pt idx="10322">766</cx:pt>
          <cx:pt idx="10323">791</cx:pt>
          <cx:pt idx="10324">1097</cx:pt>
          <cx:pt idx="10325">534</cx:pt>
          <cx:pt idx="10326">1105</cx:pt>
          <cx:pt idx="10327">989</cx:pt>
          <cx:pt idx="10328">989</cx:pt>
          <cx:pt idx="10329">1207</cx:pt>
          <cx:pt idx="10330">1474</cx:pt>
          <cx:pt idx="10331">1207</cx:pt>
          <cx:pt idx="10332">1207</cx:pt>
          <cx:pt idx="10333">1361</cx:pt>
          <cx:pt idx="10334">2171</cx:pt>
          <cx:pt idx="10335">2171</cx:pt>
          <cx:pt idx="10336">1237</cx:pt>
          <cx:pt idx="10337">915</cx:pt>
          <cx:pt idx="10338">1014</cx:pt>
          <cx:pt idx="10339">1250</cx:pt>
          <cx:pt idx="10340">891</cx:pt>
          <cx:pt idx="10341">1250</cx:pt>
          <cx:pt idx="10342">492</cx:pt>
          <cx:pt idx="10343">661</cx:pt>
          <cx:pt idx="10344">661</cx:pt>
          <cx:pt idx="10345">1076</cx:pt>
          <cx:pt idx="10346">1286</cx:pt>
          <cx:pt idx="10347">1286</cx:pt>
          <cx:pt idx="10348">1659</cx:pt>
          <cx:pt idx="10349">836</cx:pt>
          <cx:pt idx="10350">1256</cx:pt>
          <cx:pt idx="10351">1143</cx:pt>
          <cx:pt idx="10352">2118</cx:pt>
          <cx:pt idx="10353">830</cx:pt>
          <cx:pt idx="10354">791</cx:pt>
          <cx:pt idx="10355">1462</cx:pt>
          <cx:pt idx="10356">1148</cx:pt>
          <cx:pt idx="10357">1178</cx:pt>
          <cx:pt idx="10358">787</cx:pt>
          <cx:pt idx="10359">787</cx:pt>
          <cx:pt idx="10360">1617</cx:pt>
          <cx:pt idx="10361">1068</cx:pt>
          <cx:pt idx="10362">922</cx:pt>
          <cx:pt idx="10363">677</cx:pt>
          <cx:pt idx="10364">1214</cx:pt>
          <cx:pt idx="10365">1126</cx:pt>
          <cx:pt idx="10366">1057</cx:pt>
          <cx:pt idx="10367">897</cx:pt>
          <cx:pt idx="10368">896</cx:pt>
          <cx:pt idx="10369">1189</cx:pt>
          <cx:pt idx="10370">1525</cx:pt>
          <cx:pt idx="10371">921</cx:pt>
          <cx:pt idx="10372">1080</cx:pt>
          <cx:pt idx="10373">2444</cx:pt>
          <cx:pt idx="10374">1383</cx:pt>
          <cx:pt idx="10375">956</cx:pt>
          <cx:pt idx="10376">956</cx:pt>
          <cx:pt idx="10377">829</cx:pt>
          <cx:pt idx="10378">671</cx:pt>
          <cx:pt idx="10379">482</cx:pt>
          <cx:pt idx="10380">1054</cx:pt>
          <cx:pt idx="10381">974</cx:pt>
          <cx:pt idx="10382">726</cx:pt>
          <cx:pt idx="10383">1851</cx:pt>
          <cx:pt idx="10384">1851</cx:pt>
          <cx:pt idx="10385">1064</cx:pt>
          <cx:pt idx="10386">2108</cx:pt>
          <cx:pt idx="10387">1471</cx:pt>
          <cx:pt idx="10388">1105</cx:pt>
          <cx:pt idx="10389">1458</cx:pt>
          <cx:pt idx="10390">1164</cx:pt>
          <cx:pt idx="10391">1059</cx:pt>
          <cx:pt idx="10392">1059</cx:pt>
          <cx:pt idx="10393">517</cx:pt>
          <cx:pt idx="10394">1156</cx:pt>
          <cx:pt idx="10395">1471</cx:pt>
          <cx:pt idx="10396">1314</cx:pt>
          <cx:pt idx="10397">1262</cx:pt>
          <cx:pt idx="10398">1138</cx:pt>
          <cx:pt idx="10399">930</cx:pt>
          <cx:pt idx="10400">1004</cx:pt>
          <cx:pt idx="10401">902</cx:pt>
          <cx:pt idx="10402">1284</cx:pt>
          <cx:pt idx="10403">616</cx:pt>
          <cx:pt idx="10404">863</cx:pt>
          <cx:pt idx="10405">804</cx:pt>
          <cx:pt idx="10406">798</cx:pt>
          <cx:pt idx="10407">779</cx:pt>
          <cx:pt idx="10408">503</cx:pt>
          <cx:pt idx="10409">772</cx:pt>
          <cx:pt idx="10410">915</cx:pt>
          <cx:pt idx="10411">616</cx:pt>
          <cx:pt idx="10412">616</cx:pt>
          <cx:pt idx="10413">1634</cx:pt>
          <cx:pt idx="10414">1154</cx:pt>
          <cx:pt idx="10415">989</cx:pt>
          <cx:pt idx="10416">989</cx:pt>
          <cx:pt idx="10417">989</cx:pt>
          <cx:pt idx="10418">989</cx:pt>
          <cx:pt idx="10419">989</cx:pt>
          <cx:pt idx="10420">918</cx:pt>
          <cx:pt idx="10421">918</cx:pt>
          <cx:pt idx="10422">1359</cx:pt>
          <cx:pt idx="10423">1154</cx:pt>
          <cx:pt idx="10424">1399</cx:pt>
          <cx:pt idx="10425">1154</cx:pt>
          <cx:pt idx="10426">849</cx:pt>
          <cx:pt idx="10427">1492</cx:pt>
          <cx:pt idx="10428">1208</cx:pt>
          <cx:pt idx="10429">712</cx:pt>
          <cx:pt idx="10430">787</cx:pt>
          <cx:pt idx="10431">1023</cx:pt>
          <cx:pt idx="10432">627</cx:pt>
          <cx:pt idx="10433">1250</cx:pt>
          <cx:pt idx="10434">2071</cx:pt>
          <cx:pt idx="10435">1157</cx:pt>
          <cx:pt idx="10436">900</cx:pt>
          <cx:pt idx="10437">900</cx:pt>
          <cx:pt idx="10438">956</cx:pt>
          <cx:pt idx="10439">900</cx:pt>
          <cx:pt idx="10440">1628</cx:pt>
          <cx:pt idx="10441">1168</cx:pt>
          <cx:pt idx="10442">1436</cx:pt>
          <cx:pt idx="10443">1163</cx:pt>
          <cx:pt idx="10444">1436</cx:pt>
          <cx:pt idx="10445">1436</cx:pt>
          <cx:pt idx="10446">804</cx:pt>
          <cx:pt idx="10447">1157</cx:pt>
          <cx:pt idx="10448">1239</cx:pt>
          <cx:pt idx="10449">706</cx:pt>
          <cx:pt idx="10450">1164</cx:pt>
          <cx:pt idx="10451">1339</cx:pt>
          <cx:pt idx="10452">625</cx:pt>
          <cx:pt idx="10453">974</cx:pt>
          <cx:pt idx="10454">1123</cx:pt>
          <cx:pt idx="10455">1123</cx:pt>
          <cx:pt idx="10456">603</cx:pt>
          <cx:pt idx="10457">693</cx:pt>
          <cx:pt idx="10458">842</cx:pt>
          <cx:pt idx="10459">1236</cx:pt>
          <cx:pt idx="10460">1024</cx:pt>
          <cx:pt idx="10461">1846</cx:pt>
          <cx:pt idx="10462">1709</cx:pt>
          <cx:pt idx="10463">1262</cx:pt>
          <cx:pt idx="10464">1123</cx:pt>
          <cx:pt idx="10465">547</cx:pt>
          <cx:pt idx="10466">682</cx:pt>
          <cx:pt idx="10467">984</cx:pt>
          <cx:pt idx="10468">1654</cx:pt>
          <cx:pt idx="10469">515</cx:pt>
          <cx:pt idx="10470">1747</cx:pt>
          <cx:pt idx="10471">915</cx:pt>
          <cx:pt idx="10472">726</cx:pt>
          <cx:pt idx="10473">942</cx:pt>
          <cx:pt idx="10474">2609</cx:pt>
          <cx:pt idx="10475">804</cx:pt>
          <cx:pt idx="10476">1515</cx:pt>
          <cx:pt idx="10477">1200</cx:pt>
          <cx:pt idx="10478">1256</cx:pt>
          <cx:pt idx="10479">745</cx:pt>
          <cx:pt idx="10480">1010</cx:pt>
          <cx:pt idx="10481">1120</cx:pt>
          <cx:pt idx="10482">1060</cx:pt>
          <cx:pt idx="10483">897</cx:pt>
          <cx:pt idx="10484">949</cx:pt>
          <cx:pt idx="10485">1757</cx:pt>
          <cx:pt idx="10486">1757</cx:pt>
          <cx:pt idx="10487">1659</cx:pt>
          <cx:pt idx="10488">1908</cx:pt>
          <cx:pt idx="10489">1908</cx:pt>
          <cx:pt idx="10490">939</cx:pt>
          <cx:pt idx="10491">823</cx:pt>
          <cx:pt idx="10492">1462</cx:pt>
          <cx:pt idx="10493">1462</cx:pt>
          <cx:pt idx="10494">739</cx:pt>
          <cx:pt idx="10495">690</cx:pt>
          <cx:pt idx="10496">2441</cx:pt>
          <cx:pt idx="10497">2441</cx:pt>
          <cx:pt idx="10498">2125</cx:pt>
          <cx:pt idx="10499">1029</cx:pt>
          <cx:pt idx="10500">830</cx:pt>
          <cx:pt idx="10501">435</cx:pt>
          <cx:pt idx="10502">956</cx:pt>
          <cx:pt idx="10503">900</cx:pt>
          <cx:pt idx="10504">900</cx:pt>
          <cx:pt idx="10505">1157</cx:pt>
          <cx:pt idx="10506">683</cx:pt>
          <cx:pt idx="10507">831</cx:pt>
          <cx:pt idx="10508">948</cx:pt>
          <cx:pt idx="10509">779</cx:pt>
          <cx:pt idx="10510">908</cx:pt>
          <cx:pt idx="10511">1466</cx:pt>
          <cx:pt idx="10512">1704</cx:pt>
          <cx:pt idx="10513">1704</cx:pt>
          <cx:pt idx="10514">1016</cx:pt>
          <cx:pt idx="10515">506</cx:pt>
          <cx:pt idx="10516">649</cx:pt>
          <cx:pt idx="10517">645</cx:pt>
          <cx:pt idx="10518">849</cx:pt>
          <cx:pt idx="10519">1386</cx:pt>
          <cx:pt idx="10520">501</cx:pt>
          <cx:pt idx="10521">1097</cx:pt>
          <cx:pt idx="10522">1097</cx:pt>
          <cx:pt idx="10523">1097</cx:pt>
          <cx:pt idx="10524">1189</cx:pt>
          <cx:pt idx="10525">689</cx:pt>
          <cx:pt idx="10526">689</cx:pt>
          <cx:pt idx="10527">610</cx:pt>
          <cx:pt idx="10528">900</cx:pt>
          <cx:pt idx="10529">593</cx:pt>
          <cx:pt idx="10530">1436</cx:pt>
          <cx:pt idx="10531">1163</cx:pt>
          <cx:pt idx="10532">1208</cx:pt>
          <cx:pt idx="10533">700</cx:pt>
          <cx:pt idx="10534">615</cx:pt>
          <cx:pt idx="10535">615</cx:pt>
          <cx:pt idx="10536">829</cx:pt>
          <cx:pt idx="10537">894</cx:pt>
          <cx:pt idx="10538">929</cx:pt>
          <cx:pt idx="10539">836</cx:pt>
          <cx:pt idx="10540">1315</cx:pt>
          <cx:pt idx="10541">588</cx:pt>
          <cx:pt idx="10542">783</cx:pt>
          <cx:pt idx="10543">481</cx:pt>
          <cx:pt idx="10544">844</cx:pt>
          <cx:pt idx="10545">520</cx:pt>
          <cx:pt idx="10546">791</cx:pt>
          <cx:pt idx="10547">848</cx:pt>
          <cx:pt idx="10548">889</cx:pt>
          <cx:pt idx="10549">618</cx:pt>
          <cx:pt idx="10550">790</cx:pt>
          <cx:pt idx="10551">930</cx:pt>
          <cx:pt idx="10552">815</cx:pt>
          <cx:pt idx="10553">1865</cx:pt>
          <cx:pt idx="10554">2425</cx:pt>
          <cx:pt idx="10555">823</cx:pt>
          <cx:pt idx="10556">676</cx:pt>
          <cx:pt idx="10557">804</cx:pt>
          <cx:pt idx="10558">1178</cx:pt>
          <cx:pt idx="10559">847</cx:pt>
          <cx:pt idx="10560">606</cx:pt>
          <cx:pt idx="10561">700</cx:pt>
          <cx:pt idx="10562">893</cx:pt>
          <cx:pt idx="10563">714</cx:pt>
          <cx:pt idx="10564">966</cx:pt>
          <cx:pt idx="10565">1016</cx:pt>
          <cx:pt idx="10566">1120</cx:pt>
          <cx:pt idx="10567">884</cx:pt>
          <cx:pt idx="10568">778</cx:pt>
          <cx:pt idx="10569">1120</cx:pt>
          <cx:pt idx="10570">1165</cx:pt>
          <cx:pt idx="10571">896</cx:pt>
          <cx:pt idx="10572">697</cx:pt>
          <cx:pt idx="10573">778</cx:pt>
          <cx:pt idx="10574">844</cx:pt>
          <cx:pt idx="10575">947</cx:pt>
          <cx:pt idx="10576">1860</cx:pt>
          <cx:pt idx="10577">1126</cx:pt>
          <cx:pt idx="10578">683</cx:pt>
          <cx:pt idx="10579">1303</cx:pt>
          <cx:pt idx="10580">639</cx:pt>
          <cx:pt idx="10581">1178</cx:pt>
          <cx:pt idx="10582">923</cx:pt>
          <cx:pt idx="10583">622</cx:pt>
          <cx:pt idx="10584">1031</cx:pt>
          <cx:pt idx="10585">710</cx:pt>
          <cx:pt idx="10586">833</cx:pt>
          <cx:pt idx="10587">1204</cx:pt>
          <cx:pt idx="10588">703</cx:pt>
          <cx:pt idx="10589">551</cx:pt>
          <cx:pt idx="10590">766</cx:pt>
          <cx:pt idx="10591">1077</cx:pt>
          <cx:pt idx="10592">549</cx:pt>
          <cx:pt idx="10593">860</cx:pt>
          <cx:pt idx="10594">624</cx:pt>
          <cx:pt idx="10595">706</cx:pt>
          <cx:pt idx="10596">647</cx:pt>
          <cx:pt idx="10597">647</cx:pt>
          <cx:pt idx="10598">525</cx:pt>
          <cx:pt idx="10599">818</cx:pt>
          <cx:pt idx="10600">818</cx:pt>
          <cx:pt idx="10601">1659</cx:pt>
          <cx:pt idx="10602">1314</cx:pt>
          <cx:pt idx="10603">989</cx:pt>
          <cx:pt idx="10604">1154</cx:pt>
          <cx:pt idx="10605">1139</cx:pt>
          <cx:pt idx="10606">1515</cx:pt>
          <cx:pt idx="10607">1474</cx:pt>
          <cx:pt idx="10608">1207</cx:pt>
          <cx:pt idx="10609">1207</cx:pt>
          <cx:pt idx="10610">958</cx:pt>
          <cx:pt idx="10611">610</cx:pt>
          <cx:pt idx="10612">1628</cx:pt>
          <cx:pt idx="10613">897</cx:pt>
          <cx:pt idx="10614">539</cx:pt>
          <cx:pt idx="10615">863</cx:pt>
          <cx:pt idx="10616">1089</cx:pt>
          <cx:pt idx="10617">1515</cx:pt>
          <cx:pt idx="10618">482</cx:pt>
          <cx:pt idx="10619">830</cx:pt>
          <cx:pt idx="10620">2171</cx:pt>
          <cx:pt idx="10621">2171</cx:pt>
          <cx:pt idx="10622">1237</cx:pt>
          <cx:pt idx="10623">891</cx:pt>
          <cx:pt idx="10624">639</cx:pt>
          <cx:pt idx="10625">883</cx:pt>
          <cx:pt idx="10626">1077</cx:pt>
          <cx:pt idx="10627">827</cx:pt>
          <cx:pt idx="10628">1266</cx:pt>
          <cx:pt idx="10629">1138</cx:pt>
          <cx:pt idx="10630">616</cx:pt>
          <cx:pt idx="10631">807</cx:pt>
          <cx:pt idx="10632">827</cx:pt>
          <cx:pt idx="10633">807</cx:pt>
          <cx:pt idx="10634">807</cx:pt>
          <cx:pt idx="10635">742</cx:pt>
          <cx:pt idx="10636">1578</cx:pt>
          <cx:pt idx="10637">819</cx:pt>
          <cx:pt idx="10638">1024</cx:pt>
          <cx:pt idx="10639">1024</cx:pt>
          <cx:pt idx="10640">1287</cx:pt>
          <cx:pt idx="10641">1287</cx:pt>
          <cx:pt idx="10642">587</cx:pt>
          <cx:pt idx="10643">968</cx:pt>
          <cx:pt idx="10644">615</cx:pt>
          <cx:pt idx="10645">1005</cx:pt>
          <cx:pt idx="10646">766</cx:pt>
          <cx:pt idx="10647">939</cx:pt>
          <cx:pt idx="10648">1082</cx:pt>
          <cx:pt idx="10649">1082</cx:pt>
          <cx:pt idx="10650">482</cx:pt>
          <cx:pt idx="10651">1473</cx:pt>
          <cx:pt idx="10652">485</cx:pt>
          <cx:pt idx="10653">610</cx:pt>
          <cx:pt idx="10654">2171</cx:pt>
          <cx:pt idx="10655">1143</cx:pt>
          <cx:pt idx="10656">1757</cx:pt>
          <cx:pt idx="10657">829</cx:pt>
          <cx:pt idx="10658">966</cx:pt>
          <cx:pt idx="10659">966</cx:pt>
          <cx:pt idx="10660">647</cx:pt>
          <cx:pt idx="10661">700</cx:pt>
          <cx:pt idx="10662">992</cx:pt>
          <cx:pt idx="10663">1005</cx:pt>
          <cx:pt idx="10664">978</cx:pt>
          <cx:pt idx="10665">1024</cx:pt>
          <cx:pt idx="10666">1462</cx:pt>
          <cx:pt idx="10667">1462</cx:pt>
          <cx:pt idx="10668">1515</cx:pt>
          <cx:pt idx="10669">1515</cx:pt>
          <cx:pt idx="10670">933</cx:pt>
          <cx:pt idx="10671">647</cx:pt>
          <cx:pt idx="10672">788</cx:pt>
          <cx:pt idx="10673">1148</cx:pt>
          <cx:pt idx="10674">1292</cx:pt>
          <cx:pt idx="10675">1383</cx:pt>
          <cx:pt idx="10676">844</cx:pt>
          <cx:pt idx="10677">1068</cx:pt>
          <cx:pt idx="10678">1578</cx:pt>
          <cx:pt idx="10679">797</cx:pt>
          <cx:pt idx="10680">599</cx:pt>
          <cx:pt idx="10681">1205</cx:pt>
          <cx:pt idx="10682">1120</cx:pt>
          <cx:pt idx="10683">922</cx:pt>
          <cx:pt idx="10684">922</cx:pt>
          <cx:pt idx="10685">985</cx:pt>
          <cx:pt idx="10686">884</cx:pt>
          <cx:pt idx="10687">1495</cx:pt>
          <cx:pt idx="10688">1495</cx:pt>
          <cx:pt idx="10689">1540</cx:pt>
          <cx:pt idx="10690">797</cx:pt>
          <cx:pt idx="10691">630</cx:pt>
          <cx:pt idx="10692">630</cx:pt>
          <cx:pt idx="10693">656</cx:pt>
          <cx:pt idx="10694">1040</cx:pt>
          <cx:pt idx="10695">530</cx:pt>
          <cx:pt idx="10696">605</cx:pt>
          <cx:pt idx="10697">1495</cx:pt>
          <cx:pt idx="10698">610</cx:pt>
          <cx:pt idx="10699">1189</cx:pt>
          <cx:pt idx="10700">1189</cx:pt>
          <cx:pt idx="10701">869</cx:pt>
          <cx:pt idx="10702">869</cx:pt>
          <cx:pt idx="10703">755</cx:pt>
          <cx:pt idx="10704">902</cx:pt>
          <cx:pt idx="10705">501</cx:pt>
          <cx:pt idx="10706">632</cx:pt>
          <cx:pt idx="10707">610</cx:pt>
          <cx:pt idx="10708">1961</cx:pt>
          <cx:pt idx="10709">793</cx:pt>
          <cx:pt idx="10710">2441</cx:pt>
          <cx:pt idx="10711">1010</cx:pt>
          <cx:pt idx="10712">956</cx:pt>
          <cx:pt idx="10713">599</cx:pt>
          <cx:pt idx="10714">1617</cx:pt>
          <cx:pt idx="10715">599</cx:pt>
          <cx:pt idx="10716">1617</cx:pt>
          <cx:pt idx="10717">1189</cx:pt>
          <cx:pt idx="10718">1069</cx:pt>
          <cx:pt idx="10719">1189</cx:pt>
          <cx:pt idx="10720">956</cx:pt>
          <cx:pt idx="10721">706</cx:pt>
          <cx:pt idx="10722">896</cx:pt>
          <cx:pt idx="10723">594</cx:pt>
          <cx:pt idx="10724">877</cx:pt>
          <cx:pt idx="10725">877</cx:pt>
          <cx:pt idx="10726">658</cx:pt>
          <cx:pt idx="10727">599</cx:pt>
          <cx:pt idx="10728">1018</cx:pt>
          <cx:pt idx="10729">616</cx:pt>
          <cx:pt idx="10730">854</cx:pt>
          <cx:pt idx="10731">744</cx:pt>
          <cx:pt idx="10732">581</cx:pt>
          <cx:pt idx="10733">581</cx:pt>
          <cx:pt idx="10734">481</cx:pt>
          <cx:pt idx="10735">778</cx:pt>
          <cx:pt idx="10736">778</cx:pt>
          <cx:pt idx="10737">550</cx:pt>
          <cx:pt idx="10738">882</cx:pt>
          <cx:pt idx="10739">910</cx:pt>
          <cx:pt idx="10740">1054</cx:pt>
          <cx:pt idx="10741">955</cx:pt>
          <cx:pt idx="10742">836</cx:pt>
          <cx:pt idx="10743">2108</cx:pt>
          <cx:pt idx="10744">2108</cx:pt>
          <cx:pt idx="10745">1478</cx:pt>
          <cx:pt idx="10746">1029</cx:pt>
          <cx:pt idx="10747">876</cx:pt>
          <cx:pt idx="10748">1029</cx:pt>
          <cx:pt idx="10749">1164</cx:pt>
          <cx:pt idx="10750">1359</cx:pt>
          <cx:pt idx="10751">782</cx:pt>
          <cx:pt idx="10752">1164</cx:pt>
          <cx:pt idx="10753">1164</cx:pt>
          <cx:pt idx="10754">1164</cx:pt>
          <cx:pt idx="10755">1283</cx:pt>
          <cx:pt idx="10756">1059</cx:pt>
          <cx:pt idx="10757">630</cx:pt>
          <cx:pt idx="10758">780</cx:pt>
          <cx:pt idx="10759">748</cx:pt>
          <cx:pt idx="10760">930</cx:pt>
          <cx:pt idx="10761">2411</cx:pt>
          <cx:pt idx="10762">2108</cx:pt>
          <cx:pt idx="10763">804</cx:pt>
          <cx:pt idx="10764">1178</cx:pt>
          <cx:pt idx="10765">844</cx:pt>
          <cx:pt idx="10766">1269</cx:pt>
          <cx:pt idx="10767">1314</cx:pt>
          <cx:pt idx="10768">1120</cx:pt>
          <cx:pt idx="10769">752</cx:pt>
          <cx:pt idx="10770">1214</cx:pt>
          <cx:pt idx="10771">1317</cx:pt>
          <cx:pt idx="10772">506</cx:pt>
          <cx:pt idx="10773">630</cx:pt>
          <cx:pt idx="10774">498</cx:pt>
          <cx:pt idx="10775">1846</cx:pt>
          <cx:pt idx="10776">818</cx:pt>
          <cx:pt idx="10777">604</cx:pt>
          <cx:pt idx="10778">1237</cx:pt>
          <cx:pt idx="10779">788</cx:pt>
          <cx:pt idx="10780">511</cx:pt>
          <cx:pt idx="10781">863</cx:pt>
          <cx:pt idx="10782">863</cx:pt>
          <cx:pt idx="10783">1086</cx:pt>
          <cx:pt idx="10784">1362</cx:pt>
          <cx:pt idx="10785">807</cx:pt>
          <cx:pt idx="10786">815</cx:pt>
          <cx:pt idx="10787">1114</cx:pt>
          <cx:pt idx="10788">1114</cx:pt>
          <cx:pt idx="10789">1251</cx:pt>
          <cx:pt idx="10790">671</cx:pt>
          <cx:pt idx="10791">910</cx:pt>
          <cx:pt idx="10792">915</cx:pt>
          <cx:pt idx="10793">726</cx:pt>
          <cx:pt idx="10794">955</cx:pt>
          <cx:pt idx="10795">739</cx:pt>
          <cx:pt idx="10796">825</cx:pt>
          <cx:pt idx="10797">1082</cx:pt>
          <cx:pt idx="10798">807</cx:pt>
          <cx:pt idx="10799">915</cx:pt>
          <cx:pt idx="10800">755</cx:pt>
          <cx:pt idx="10801">902</cx:pt>
          <cx:pt idx="10802">1634</cx:pt>
          <cx:pt idx="10803">778</cx:pt>
          <cx:pt idx="10804">603</cx:pt>
          <cx:pt idx="10805">1169</cx:pt>
          <cx:pt idx="10806">1042</cx:pt>
          <cx:pt idx="10807">748</cx:pt>
          <cx:pt idx="10808">930</cx:pt>
          <cx:pt idx="10809">797</cx:pt>
          <cx:pt idx="10810">506</cx:pt>
          <cx:pt idx="10811">823</cx:pt>
          <cx:pt idx="10812">831</cx:pt>
          <cx:pt idx="10813">615</cx:pt>
          <cx:pt idx="10814">482</cx:pt>
          <cx:pt idx="10815">783</cx:pt>
          <cx:pt idx="10816">722</cx:pt>
          <cx:pt idx="10817">722</cx:pt>
          <cx:pt idx="10818">683</cx:pt>
          <cx:pt idx="10819">1492</cx:pt>
          <cx:pt idx="10820">915</cx:pt>
          <cx:pt idx="10821">1019</cx:pt>
          <cx:pt idx="10822">1019</cx:pt>
          <cx:pt idx="10823">787</cx:pt>
          <cx:pt idx="10824">587</cx:pt>
          <cx:pt idx="10825">610</cx:pt>
          <cx:pt idx="10826">896</cx:pt>
          <cx:pt idx="10827">818</cx:pt>
          <cx:pt idx="10828">998</cx:pt>
          <cx:pt idx="10829">842</cx:pt>
          <cx:pt idx="10830">599</cx:pt>
          <cx:pt idx="10831">2099</cx:pt>
          <cx:pt idx="10832">1250</cx:pt>
          <cx:pt idx="10833">2071</cx:pt>
          <cx:pt idx="10834">1163</cx:pt>
          <cx:pt idx="10835">956</cx:pt>
          <cx:pt idx="10836">2171</cx:pt>
          <cx:pt idx="10837">1969</cx:pt>
          <cx:pt idx="10838">925</cx:pt>
          <cx:pt idx="10839">1872</cx:pt>
          <cx:pt idx="10840">1436</cx:pt>
          <cx:pt idx="10841">1654</cx:pt>
          <cx:pt idx="10842">1163</cx:pt>
          <cx:pt idx="10843">797</cx:pt>
          <cx:pt idx="10844">1077</cx:pt>
          <cx:pt idx="10845">785</cx:pt>
          <cx:pt idx="10846">1157</cx:pt>
          <cx:pt idx="10847">1077</cx:pt>
          <cx:pt idx="10848">710</cx:pt>
          <cx:pt idx="10849">683</cx:pt>
          <cx:pt idx="10850">605</cx:pt>
          <cx:pt idx="10851">1077</cx:pt>
          <cx:pt idx="10852">1123</cx:pt>
          <cx:pt idx="10853">1204</cx:pt>
          <cx:pt idx="10854">663</cx:pt>
          <cx:pt idx="10855">1034</cx:pt>
          <cx:pt idx="10856">925</cx:pt>
          <cx:pt idx="10857">630</cx:pt>
          <cx:pt idx="10858">482</cx:pt>
          <cx:pt idx="10859">610</cx:pt>
          <cx:pt idx="10860">761</cx:pt>
          <cx:pt idx="10861">605</cx:pt>
          <cx:pt idx="10862">815</cx:pt>
          <cx:pt idx="10863">2033</cx:pt>
          <cx:pt idx="10864">615</cx:pt>
          <cx:pt idx="10865">726</cx:pt>
          <cx:pt idx="10866">1056</cx:pt>
          <cx:pt idx="10867">703</cx:pt>
          <cx:pt idx="10868">587</cx:pt>
          <cx:pt idx="10869">1491</cx:pt>
          <cx:pt idx="10870">590</cx:pt>
          <cx:pt idx="10871">910</cx:pt>
          <cx:pt idx="10872">844</cx:pt>
          <cx:pt idx="10873">752</cx:pt>
          <cx:pt idx="10874">1463</cx:pt>
          <cx:pt idx="10875">930</cx:pt>
          <cx:pt idx="10876">1064</cx:pt>
          <cx:pt idx="10877">1408</cx:pt>
          <cx:pt idx="10878">942</cx:pt>
          <cx:pt idx="10879">942</cx:pt>
          <cx:pt idx="10880">966</cx:pt>
          <cx:pt idx="10881">1525</cx:pt>
          <cx:pt idx="10882">616</cx:pt>
          <cx:pt idx="10883">1799</cx:pt>
          <cx:pt idx="10884">837</cx:pt>
          <cx:pt idx="10885">1157</cx:pt>
          <cx:pt idx="10886">1362</cx:pt>
          <cx:pt idx="10887">1200</cx:pt>
          <cx:pt idx="10888">752</cx:pt>
          <cx:pt idx="10889">745</cx:pt>
          <cx:pt idx="10890">693</cx:pt>
          <cx:pt idx="10891">948</cx:pt>
          <cx:pt idx="10892">948</cx:pt>
          <cx:pt idx="10893">863</cx:pt>
          <cx:pt idx="10894">2118</cx:pt>
          <cx:pt idx="10895">1908</cx:pt>
          <cx:pt idx="10896">656</cx:pt>
          <cx:pt idx="10897">1659</cx:pt>
          <cx:pt idx="10898">923</cx:pt>
          <cx:pt idx="10899">844</cx:pt>
          <cx:pt idx="10900">615</cx:pt>
          <cx:pt idx="10901">955</cx:pt>
          <cx:pt idx="10902">831</cx:pt>
          <cx:pt idx="10903">1178</cx:pt>
          <cx:pt idx="10904">710</cx:pt>
          <cx:pt idx="10905">1462</cx:pt>
          <cx:pt idx="10906">1189</cx:pt>
          <cx:pt idx="10907">883</cx:pt>
          <cx:pt idx="10908">883</cx:pt>
          <cx:pt idx="10909">690</cx:pt>
          <cx:pt idx="10910">556</cx:pt>
          <cx:pt idx="10911">2125</cx:pt>
          <cx:pt idx="10912">1485</cx:pt>
          <cx:pt idx="10913">900</cx:pt>
          <cx:pt idx="10914">1462</cx:pt>
          <cx:pt idx="10915">880</cx:pt>
          <cx:pt idx="10916">909</cx:pt>
          <cx:pt idx="10917">956</cx:pt>
          <cx:pt idx="10918">910</cx:pt>
          <cx:pt idx="10919">791</cx:pt>
          <cx:pt idx="10920">1097</cx:pt>
          <cx:pt idx="10921">878</cx:pt>
          <cx:pt idx="10922">783</cx:pt>
          <cx:pt idx="10923">583</cx:pt>
          <cx:pt idx="10924">1031</cx:pt>
          <cx:pt idx="10925">797</cx:pt>
          <cx:pt idx="10926">930</cx:pt>
          <cx:pt idx="10927">673</cx:pt>
          <cx:pt idx="10928">673</cx:pt>
          <cx:pt idx="10929">673</cx:pt>
          <cx:pt idx="10930">649</cx:pt>
          <cx:pt idx="10931">616</cx:pt>
          <cx:pt idx="10932">900</cx:pt>
          <cx:pt idx="10933">700</cx:pt>
          <cx:pt idx="10934">857</cx:pt>
          <cx:pt idx="10935">807</cx:pt>
          <cx:pt idx="10936">1412</cx:pt>
          <cx:pt idx="10937">847</cx:pt>
          <cx:pt idx="10938">847</cx:pt>
          <cx:pt idx="10939">1275</cx:pt>
          <cx:pt idx="10940">1065</cx:pt>
          <cx:pt idx="10941">1269</cx:pt>
          <cx:pt idx="10942">1317</cx:pt>
          <cx:pt idx="10943">649</cx:pt>
          <cx:pt idx="10944">892</cx:pt>
          <cx:pt idx="10945">890</cx:pt>
          <cx:pt idx="10946">1015</cx:pt>
          <cx:pt idx="10947">1097</cx:pt>
          <cx:pt idx="10948">1205</cx:pt>
          <cx:pt idx="10949">1205</cx:pt>
          <cx:pt idx="10950">517</cx:pt>
          <cx:pt idx="10951">1077</cx:pt>
          <cx:pt idx="10952">815</cx:pt>
          <cx:pt idx="10953">1097</cx:pt>
          <cx:pt idx="10954">923</cx:pt>
          <cx:pt idx="10955">806</cx:pt>
          <cx:pt idx="10956">806</cx:pt>
          <cx:pt idx="10957">900</cx:pt>
          <cx:pt idx="10958">637</cx:pt>
          <cx:pt idx="10959">1028</cx:pt>
          <cx:pt idx="10960">481</cx:pt>
          <cx:pt idx="10961">848</cx:pt>
          <cx:pt idx="10962">658</cx:pt>
          <cx:pt idx="10963">498</cx:pt>
          <cx:pt idx="10964">780</cx:pt>
          <cx:pt idx="10965">823</cx:pt>
          <cx:pt idx="10966">896</cx:pt>
          <cx:pt idx="10967">1097</cx:pt>
          <cx:pt idx="10968">1436</cx:pt>
          <cx:pt idx="10969">1436</cx:pt>
          <cx:pt idx="10970">726</cx:pt>
          <cx:pt idx="10971">1208</cx:pt>
          <cx:pt idx="10972">831</cx:pt>
          <cx:pt idx="10973">1047</cx:pt>
          <cx:pt idx="10974">1035</cx:pt>
          <cx:pt idx="10975">948</cx:pt>
          <cx:pt idx="10976">726</cx:pt>
          <cx:pt idx="10977">481</cx:pt>
          <cx:pt idx="10978">606</cx:pt>
          <cx:pt idx="10979">606</cx:pt>
          <cx:pt idx="10980">606</cx:pt>
          <cx:pt idx="10981">1317</cx:pt>
          <cx:pt idx="10982">878</cx:pt>
          <cx:pt idx="10983">783</cx:pt>
          <cx:pt idx="10984">780</cx:pt>
          <cx:pt idx="10985">1090</cx:pt>
          <cx:pt idx="10986">1077</cx:pt>
          <cx:pt idx="10987">668</cx:pt>
          <cx:pt idx="10988">791</cx:pt>
          <cx:pt idx="10989">878</cx:pt>
          <cx:pt idx="10990">685</cx:pt>
          <cx:pt idx="10991">1082</cx:pt>
          <cx:pt idx="10992">1089</cx:pt>
          <cx:pt idx="10993">1126</cx:pt>
          <cx:pt idx="10994">915</cx:pt>
          <cx:pt idx="10995">1164</cx:pt>
          <cx:pt idx="10996">1164</cx:pt>
          <cx:pt idx="10997">534</cx:pt>
          <cx:pt idx="10998">844</cx:pt>
          <cx:pt idx="10999">1284</cx:pt>
          <cx:pt idx="11000">1250</cx:pt>
          <cx:pt idx="11001">947</cx:pt>
          <cx:pt idx="11002">880</cx:pt>
          <cx:pt idx="11003">982</cx:pt>
          <cx:pt idx="11004">790</cx:pt>
          <cx:pt idx="11005">915</cx:pt>
          <cx:pt idx="11006">930</cx:pt>
          <cx:pt idx="11007">748</cx:pt>
          <cx:pt idx="11008">910</cx:pt>
          <cx:pt idx="11009">606</cx:pt>
          <cx:pt idx="11010">1865</cx:pt>
          <cx:pt idx="11011">1279</cx:pt>
          <cx:pt idx="11012">823</cx:pt>
          <cx:pt idx="11013">724</cx:pt>
          <cx:pt idx="11014">608</cx:pt>
          <cx:pt idx="11015">748</cx:pt>
          <cx:pt idx="11016">664</cx:pt>
          <cx:pt idx="11017">409</cx:pt>
          <cx:pt idx="11018">935</cx:pt>
          <cx:pt idx="11019">673</cx:pt>
          <cx:pt idx="11020">947</cx:pt>
          <cx:pt idx="11021">757</cx:pt>
          <cx:pt idx="11022">606</cx:pt>
          <cx:pt idx="11023">840</cx:pt>
          <cx:pt idx="11024">1068</cx:pt>
          <cx:pt idx="11025">915</cx:pt>
          <cx:pt idx="11026">610</cx:pt>
          <cx:pt idx="11027">893</cx:pt>
          <cx:pt idx="11028">978</cx:pt>
          <cx:pt idx="11029">802</cx:pt>
          <cx:pt idx="11030">1362</cx:pt>
          <cx:pt idx="11031">783</cx:pt>
          <cx:pt idx="11032">710</cx:pt>
          <cx:pt idx="11033">677</cx:pt>
          <cx:pt idx="11034">884</cx:pt>
          <cx:pt idx="11035">778</cx:pt>
          <cx:pt idx="11036">485</cx:pt>
          <cx:pt idx="11037">542</cx:pt>
          <cx:pt idx="11038">778</cx:pt>
          <cx:pt idx="11039">498</cx:pt>
          <cx:pt idx="11040">780</cx:pt>
          <cx:pt idx="11041">615</cx:pt>
          <cx:pt idx="11042">724</cx:pt>
          <cx:pt idx="11043">556</cx:pt>
          <cx:pt idx="11044">978</cx:pt>
          <cx:pt idx="11045">915</cx:pt>
          <cx:pt idx="11046">915</cx:pt>
          <cx:pt idx="11047">548</cx:pt>
          <cx:pt idx="11048">423</cx:pt>
          <cx:pt idx="11049">698</cx:pt>
          <cx:pt idx="11050">896</cx:pt>
          <cx:pt idx="11051">941</cx:pt>
          <cx:pt idx="11052">797</cx:pt>
          <cx:pt idx="11053">615</cx:pt>
          <cx:pt idx="11054">615</cx:pt>
          <cx:pt idx="11055">610</cx:pt>
          <cx:pt idx="11056">806</cx:pt>
          <cx:pt idx="11057">778</cx:pt>
          <cx:pt idx="11058">896</cx:pt>
          <cx:pt idx="11059">487</cx:pt>
          <cx:pt idx="11060">844</cx:pt>
          <cx:pt idx="11061">844</cx:pt>
          <cx:pt idx="11062">915</cx:pt>
          <cx:pt idx="11063">896</cx:pt>
          <cx:pt idx="11064">528</cx:pt>
          <cx:pt idx="11065">791</cx:pt>
          <cx:pt idx="11066">605</cx:pt>
          <cx:pt idx="11067">676</cx:pt>
          <cx:pt idx="11068">788</cx:pt>
          <cx:pt idx="11069">844</cx:pt>
          <cx:pt idx="11070">971</cx:pt>
          <cx:pt idx="11071">630</cx:pt>
          <cx:pt idx="11072">1031</cx:pt>
          <cx:pt idx="11073">1031</cx:pt>
          <cx:pt idx="11074">923</cx:pt>
          <cx:pt idx="11075">844</cx:pt>
          <cx:pt idx="11076">534</cx:pt>
          <cx:pt idx="11077">966</cx:pt>
          <cx:pt idx="11078">615</cx:pt>
          <cx:pt idx="11079">966</cx:pt>
          <cx:pt idx="11080">780</cx:pt>
          <cx:pt idx="11081">890</cx:pt>
          <cx:pt idx="11082">1064</cx:pt>
          <cx:pt idx="11083">890</cx:pt>
          <cx:pt idx="11084">829</cx:pt>
          <cx:pt idx="11085">791</cx:pt>
          <cx:pt idx="11086">849</cx:pt>
          <cx:pt idx="11087">804</cx:pt>
          <cx:pt idx="11088">1634</cx:pt>
          <cx:pt idx="11089">1447</cx:pt>
          <cx:pt idx="11090">670</cx:pt>
          <cx:pt idx="11091">1204</cx:pt>
          <cx:pt idx="11092">783</cx:pt>
          <cx:pt idx="11093">703</cx:pt>
          <cx:pt idx="11094">766</cx:pt>
          <cx:pt idx="11095">791</cx:pt>
          <cx:pt idx="11096">1097</cx:pt>
          <cx:pt idx="11097">647</cx:pt>
          <cx:pt idx="11098">941</cx:pt>
          <cx:pt idx="11099">1659</cx:pt>
          <cx:pt idx="11100">860</cx:pt>
          <cx:pt idx="11101">1134</cx:pt>
          <cx:pt idx="11102">773</cx:pt>
          <cx:pt idx="11103">1086</cx:pt>
          <cx:pt idx="11104">730</cx:pt>
          <cx:pt idx="11105">989</cx:pt>
          <cx:pt idx="11106">1399</cx:pt>
          <cx:pt idx="11107">782</cx:pt>
          <cx:pt idx="11108">1207</cx:pt>
          <cx:pt idx="11109">530</cx:pt>
          <cx:pt idx="11110">637</cx:pt>
          <cx:pt idx="11111">688</cx:pt>
          <cx:pt idx="11112">485</cx:pt>
          <cx:pt idx="11113">1628</cx:pt>
          <cx:pt idx="11114">1628</cx:pt>
          <cx:pt idx="11115">1800</cx:pt>
          <cx:pt idx="11116">781</cx:pt>
          <cx:pt idx="11117">980</cx:pt>
          <cx:pt idx="11118">938</cx:pt>
          <cx:pt idx="11119">947</cx:pt>
          <cx:pt idx="11120">783</cx:pt>
          <cx:pt idx="11121">710</cx:pt>
          <cx:pt idx="11122">616</cx:pt>
          <cx:pt idx="11123">807</cx:pt>
          <cx:pt idx="11124">1097</cx:pt>
          <cx:pt idx="11125">1097</cx:pt>
          <cx:pt idx="11126">2171</cx:pt>
          <cx:pt idx="11127">1503</cx:pt>
          <cx:pt idx="11128">588</cx:pt>
          <cx:pt idx="11129">974</cx:pt>
          <cx:pt idx="11130">928</cx:pt>
          <cx:pt idx="11131">1077</cx:pt>
          <cx:pt idx="11132">915</cx:pt>
          <cx:pt idx="11133">956</cx:pt>
          <cx:pt idx="11134">1107</cx:pt>
          <cx:pt idx="11135">780</cx:pt>
          <cx:pt idx="11136">1860</cx:pt>
          <cx:pt idx="11137">1274</cx:pt>
          <cx:pt idx="11138">980</cx:pt>
          <cx:pt idx="11139">980</cx:pt>
          <cx:pt idx="11140">788</cx:pt>
          <cx:pt idx="11141">755</cx:pt>
          <cx:pt idx="11142">844</cx:pt>
          <cx:pt idx="11143">776</cx:pt>
          <cx:pt idx="11144">710</cx:pt>
          <cx:pt idx="11145">1035</cx:pt>
          <cx:pt idx="11146">1250</cx:pt>
          <cx:pt idx="11147">900</cx:pt>
          <cx:pt idx="11148">615</cx:pt>
          <cx:pt idx="11149">932</cx:pt>
          <cx:pt idx="11150">929</cx:pt>
          <cx:pt idx="11151">1177</cx:pt>
          <cx:pt idx="11152">1082</cx:pt>
          <cx:pt idx="11153">498</cx:pt>
          <cx:pt idx="11154">783</cx:pt>
          <cx:pt idx="11155">599</cx:pt>
          <cx:pt idx="11156">878</cx:pt>
          <cx:pt idx="11157">1200</cx:pt>
          <cx:pt idx="11158">1076</cx:pt>
          <cx:pt idx="11159">615</cx:pt>
          <cx:pt idx="11160">896</cx:pt>
          <cx:pt idx="11161">1659</cx:pt>
          <cx:pt idx="11162">1659</cx:pt>
          <cx:pt idx="11163">1659</cx:pt>
          <cx:pt idx="11164">1659</cx:pt>
          <cx:pt idx="11165">778</cx:pt>
          <cx:pt idx="11166">670</cx:pt>
          <cx:pt idx="11167">830</cx:pt>
          <cx:pt idx="11168">1204</cx:pt>
          <cx:pt idx="11169">1256</cx:pt>
          <cx:pt idx="11170">1256</cx:pt>
          <cx:pt idx="11171">2118</cx:pt>
          <cx:pt idx="11172">829</cx:pt>
          <cx:pt idx="11173">647</cx:pt>
          <cx:pt idx="11174">780</cx:pt>
          <cx:pt idx="11175">687</cx:pt>
          <cx:pt idx="11176">1131</cx:pt>
          <cx:pt idx="11177">787</cx:pt>
          <cx:pt idx="11178">781</cx:pt>
          <cx:pt idx="11179">840</cx:pt>
          <cx:pt idx="11180">1167</cx:pt>
          <cx:pt idx="11181">783</cx:pt>
          <cx:pt idx="11182">978</cx:pt>
          <cx:pt idx="11183">791</cx:pt>
          <cx:pt idx="11184">1047</cx:pt>
          <cx:pt idx="11185">1462</cx:pt>
          <cx:pt idx="11186">1069</cx:pt>
          <cx:pt idx="11187">1799</cx:pt>
          <cx:pt idx="11188">1799</cx:pt>
          <cx:pt idx="11189">710</cx:pt>
          <cx:pt idx="11190">840</cx:pt>
          <cx:pt idx="11191">1126</cx:pt>
          <cx:pt idx="11192">671</cx:pt>
          <cx:pt idx="11193">798</cx:pt>
          <cx:pt idx="11194">798</cx:pt>
          <cx:pt idx="11195">896</cx:pt>
          <cx:pt idx="11196">854</cx:pt>
          <cx:pt idx="11197">1037</cx:pt>
          <cx:pt idx="11198">1200</cx:pt>
          <cx:pt idx="11199">724</cx:pt>
          <cx:pt idx="11200">1815</cx:pt>
          <cx:pt idx="11201">755</cx:pt>
          <cx:pt idx="11202">1029</cx:pt>
          <cx:pt idx="11203">599</cx:pt>
          <cx:pt idx="11204">1157</cx:pt>
          <cx:pt idx="11205">1031</cx:pt>
          <cx:pt idx="11206">922</cx:pt>
          <cx:pt idx="11207">528</cx:pt>
          <cx:pt idx="11208">791</cx:pt>
          <cx:pt idx="11209">687</cx:pt>
          <cx:pt idx="11210">882</cx:pt>
          <cx:pt idx="11211">625</cx:pt>
          <cx:pt idx="11212">939</cx:pt>
          <cx:pt idx="11213">823</cx:pt>
          <cx:pt idx="11214">658</cx:pt>
          <cx:pt idx="11215">844</cx:pt>
          <cx:pt idx="11216">1040</cx:pt>
          <cx:pt idx="11217">1040</cx:pt>
          <cx:pt idx="11218">1032</cx:pt>
          <cx:pt idx="11219">1082</cx:pt>
          <cx:pt idx="11220">625</cx:pt>
          <cx:pt idx="11221">686</cx:pt>
          <cx:pt idx="11222">1009</cx:pt>
          <cx:pt idx="11223">910</cx:pt>
          <cx:pt idx="11224">570</cx:pt>
          <cx:pt idx="11225">908</cx:pt>
          <cx:pt idx="11226">610</cx:pt>
          <cx:pt idx="11227">908</cx:pt>
          <cx:pt idx="11228">1462</cx:pt>
          <cx:pt idx="11229">1525</cx:pt>
          <cx:pt idx="11230">783</cx:pt>
          <cx:pt idx="11231">673</cx:pt>
          <cx:pt idx="11232">1082</cx:pt>
          <cx:pt idx="11233">931</cx:pt>
          <cx:pt idx="11234">605</cx:pt>
          <cx:pt idx="11235">788</cx:pt>
          <cx:pt idx="11236">1148</cx:pt>
          <cx:pt idx="11237">1292</cx:pt>
          <cx:pt idx="11238">980</cx:pt>
          <cx:pt idx="11239">781</cx:pt>
          <cx:pt idx="11240">685</cx:pt>
          <cx:pt idx="11241">888</cx:pt>
          <cx:pt idx="11242">1157</cx:pt>
          <cx:pt idx="11243">1252</cx:pt>
          <cx:pt idx="11244">2125</cx:pt>
          <cx:pt idx="11245">2125</cx:pt>
          <cx:pt idx="11246">1010</cx:pt>
          <cx:pt idx="11247">956</cx:pt>
          <cx:pt idx="11248">974</cx:pt>
          <cx:pt idx="11249">1189</cx:pt>
          <cx:pt idx="11250">1189</cx:pt>
          <cx:pt idx="11251">956</cx:pt>
          <cx:pt idx="11252">671</cx:pt>
          <cx:pt idx="11253">1077</cx:pt>
          <cx:pt idx="11254">1239</cx:pt>
          <cx:pt idx="11255">710</cx:pt>
          <cx:pt idx="11256">594</cx:pt>
          <cx:pt idx="11257">610</cx:pt>
          <cx:pt idx="11258">908</cx:pt>
          <cx:pt idx="11259">1094</cx:pt>
          <cx:pt idx="11260">883</cx:pt>
          <cx:pt idx="11261">542</cx:pt>
          <cx:pt idx="11262">877</cx:pt>
          <cx:pt idx="11263">517</cx:pt>
          <cx:pt idx="11264">1018</cx:pt>
          <cx:pt idx="11265">744</cx:pt>
          <cx:pt idx="11266">744</cx:pt>
          <cx:pt idx="11267">1144</cx:pt>
          <cx:pt idx="11268">847</cx:pt>
          <cx:pt idx="11269">485</cx:pt>
          <cx:pt idx="11270">768</cx:pt>
          <cx:pt idx="11271">1037</cx:pt>
          <cx:pt idx="11272">1361</cx:pt>
          <cx:pt idx="11273">1137</cx:pt>
          <cx:pt idx="11274">1628</cx:pt>
          <cx:pt idx="11275">2108</cx:pt>
          <cx:pt idx="11276">2108</cx:pt>
          <cx:pt idx="11277">815</cx:pt>
          <cx:pt idx="11278">815</cx:pt>
          <cx:pt idx="11279">815</cx:pt>
          <cx:pt idx="11280">1157</cx:pt>
          <cx:pt idx="11281">1252</cx:pt>
          <cx:pt idx="11282">1314</cx:pt>
          <cx:pt idx="11283">1164</cx:pt>
          <cx:pt idx="11284">1164</cx:pt>
          <cx:pt idx="11285">466</cx:pt>
          <cx:pt idx="11286">724</cx:pt>
          <cx:pt idx="11287">724</cx:pt>
          <cx:pt idx="11288">556</cx:pt>
          <cx:pt idx="11289">1059</cx:pt>
          <cx:pt idx="11290">1059</cx:pt>
          <cx:pt idx="11291">923</cx:pt>
          <cx:pt idx="11292">844</cx:pt>
          <cx:pt idx="11293">939</cx:pt>
          <cx:pt idx="11294">823</cx:pt>
          <cx:pt idx="11295">939</cx:pt>
          <cx:pt idx="11296">615</cx:pt>
          <cx:pt idx="11297">615</cx:pt>
          <cx:pt idx="11298">1082</cx:pt>
          <cx:pt idx="11299">605</cx:pt>
          <cx:pt idx="11300">930</cx:pt>
          <cx:pt idx="11301">710</cx:pt>
          <cx:pt idx="11302">710</cx:pt>
          <cx:pt idx="11303">1031</cx:pt>
          <cx:pt idx="11304">761</cx:pt>
          <cx:pt idx="11305">761</cx:pt>
          <cx:pt idx="11306">1024</cx:pt>
          <cx:pt idx="11307">1065</cx:pt>
          <cx:pt idx="11308">923</cx:pt>
          <cx:pt idx="11309">844</cx:pt>
          <cx:pt idx="11310">635</cx:pt>
          <cx:pt idx="11311">974</cx:pt>
          <cx:pt idx="11312">1123</cx:pt>
          <cx:pt idx="11313">615</cx:pt>
          <cx:pt idx="11314">726</cx:pt>
          <cx:pt idx="11315">883</cx:pt>
          <cx:pt idx="11316">791</cx:pt>
          <cx:pt idx="11317">869</cx:pt>
          <cx:pt idx="11318">1090</cx:pt>
          <cx:pt idx="11319">1090</cx:pt>
          <cx:pt idx="11320">900</cx:pt>
          <cx:pt idx="11321">797</cx:pt>
          <cx:pt idx="11322">528</cx:pt>
          <cx:pt idx="11323">706</cx:pt>
          <cx:pt idx="11324">791</cx:pt>
          <cx:pt idx="11325">1284</cx:pt>
          <cx:pt idx="11326">625</cx:pt>
          <cx:pt idx="11327">685</cx:pt>
          <cx:pt idx="11328">852</cx:pt>
          <cx:pt idx="11329">556</cx:pt>
          <cx:pt idx="11330">954</cx:pt>
          <cx:pt idx="11331">1237</cx:pt>
          <cx:pt idx="11332">822</cx:pt>
          <cx:pt idx="11333">614</cx:pt>
          <cx:pt idx="11334">614</cx:pt>
          <cx:pt idx="11335">854</cx:pt>
          <cx:pt idx="11336">637</cx:pt>
          <cx:pt idx="11337">1127</cx:pt>
          <cx:pt idx="11338">627</cx:pt>
          <cx:pt idx="11339">1097</cx:pt>
          <cx:pt idx="11340">804</cx:pt>
          <cx:pt idx="11341">690</cx:pt>
          <cx:pt idx="11342">1446</cx:pt>
          <cx:pt idx="11343">823</cx:pt>
          <cx:pt idx="11344">630</cx:pt>
          <cx:pt idx="11345">599</cx:pt>
          <cx:pt idx="11346">854</cx:pt>
          <cx:pt idx="11347">615</cx:pt>
          <cx:pt idx="11348">1090</cx:pt>
          <cx:pt idx="11349">807</cx:pt>
          <cx:pt idx="11350">1035</cx:pt>
          <cx:pt idx="11351">807</cx:pt>
          <cx:pt idx="11352">1114</cx:pt>
          <cx:pt idx="11353">804</cx:pt>
          <cx:pt idx="11354">909</cx:pt>
          <cx:pt idx="11355">671</cx:pt>
          <cx:pt idx="11356">1653</cx:pt>
          <cx:pt idx="11357">1157</cx:pt>
          <cx:pt idx="11358">1653</cx:pt>
          <cx:pt idx="11359">548</cx:pt>
          <cx:pt idx="11360">1114</cx:pt>
          <cx:pt idx="11361">772</cx:pt>
          <cx:pt idx="11362">930</cx:pt>
          <cx:pt idx="11363">649</cx:pt>
          <cx:pt idx="11364">649</cx:pt>
          <cx:pt idx="11365">961</cx:pt>
          <cx:pt idx="11366">931</cx:pt>
          <cx:pt idx="11367">902</cx:pt>
          <cx:pt idx="11368">1274</cx:pt>
          <cx:pt idx="11369">966</cx:pt>
          <cx:pt idx="11370">849</cx:pt>
          <cx:pt idx="11371">566</cx:pt>
          <cx:pt idx="11372">688</cx:pt>
          <cx:pt idx="11373">561</cx:pt>
          <cx:pt idx="11374">608</cx:pt>
          <cx:pt idx="11375">880</cx:pt>
          <cx:pt idx="11376">1252</cx:pt>
          <cx:pt idx="11377">1174</cx:pt>
          <cx:pt idx="11378">883</cx:pt>
          <cx:pt idx="11379">1018</cx:pt>
          <cx:pt idx="11380">1018</cx:pt>
          <cx:pt idx="11381">923</cx:pt>
          <cx:pt idx="11382">1204</cx:pt>
          <cx:pt idx="11383">1447</cx:pt>
          <cx:pt idx="11384">900</cx:pt>
          <cx:pt idx="11385">797</cx:pt>
          <cx:pt idx="11386">1126</cx:pt>
          <cx:pt idx="11387">1417</cx:pt>
          <cx:pt idx="11388">1399</cx:pt>
          <cx:pt idx="11389">989</cx:pt>
          <cx:pt idx="11390">1154</cx:pt>
          <cx:pt idx="11391">829</cx:pt>
          <cx:pt idx="11392">829</cx:pt>
          <cx:pt idx="11393">896</cx:pt>
          <cx:pt idx="11394">797</cx:pt>
          <cx:pt idx="11395">939</cx:pt>
          <cx:pt idx="11396">506</cx:pt>
          <cx:pt idx="11397">726</cx:pt>
          <cx:pt idx="11398">566</cx:pt>
          <cx:pt idx="11399">783</cx:pt>
          <cx:pt idx="11400">783</cx:pt>
          <cx:pt idx="11401">826</cx:pt>
          <cx:pt idx="11402">826</cx:pt>
          <cx:pt idx="11403">948</cx:pt>
          <cx:pt idx="11404">948</cx:pt>
          <cx:pt idx="11405">1506</cx:pt>
          <cx:pt idx="11406">1042</cx:pt>
          <cx:pt idx="11407">797</cx:pt>
          <cx:pt idx="11408">726</cx:pt>
          <cx:pt idx="11409">1091</cx:pt>
          <cx:pt idx="11410">1011</cx:pt>
          <cx:pt idx="11411">558</cx:pt>
          <cx:pt idx="11412">761</cx:pt>
          <cx:pt idx="11413">925</cx:pt>
          <cx:pt idx="11414">947</cx:pt>
          <cx:pt idx="11415">599</cx:pt>
          <cx:pt idx="11416">783</cx:pt>
          <cx:pt idx="11417">783</cx:pt>
          <cx:pt idx="11418">1492</cx:pt>
          <cx:pt idx="11419">615</cx:pt>
          <cx:pt idx="11420">637</cx:pt>
          <cx:pt idx="11421">1200</cx:pt>
          <cx:pt idx="11422">814</cx:pt>
          <cx:pt idx="11423">767</cx:pt>
          <cx:pt idx="11424">1019</cx:pt>
          <cx:pt idx="11425">789</cx:pt>
          <cx:pt idx="11426">766</cx:pt>
          <cx:pt idx="11427">1077</cx:pt>
          <cx:pt idx="11428">615</cx:pt>
          <cx:pt idx="11429">1075</cx:pt>
          <cx:pt idx="11430">1323</cx:pt>
          <cx:pt idx="11431">792</cx:pt>
          <cx:pt idx="11432">1104</cx:pt>
          <cx:pt idx="11433">635</cx:pt>
          <cx:pt idx="11434">806</cx:pt>
          <cx:pt idx="11435">806</cx:pt>
          <cx:pt idx="11436">933</cx:pt>
          <cx:pt idx="11437">1119</cx:pt>
          <cx:pt idx="11438">753</cx:pt>
          <cx:pt idx="11439">594</cx:pt>
          <cx:pt idx="11440">823</cx:pt>
          <cx:pt idx="11441">842</cx:pt>
          <cx:pt idx="11442">847</cx:pt>
          <cx:pt idx="11443">847</cx:pt>
          <cx:pt idx="11444">842</cx:pt>
          <cx:pt idx="11445">842</cx:pt>
          <cx:pt idx="11446">1105</cx:pt>
          <cx:pt idx="11447">1186</cx:pt>
          <cx:pt idx="11448">900</cx:pt>
          <cx:pt idx="11449">1659</cx:pt>
          <cx:pt idx="11450">1628</cx:pt>
          <cx:pt idx="11451">2116</cx:pt>
          <cx:pt idx="11452">687</cx:pt>
          <cx:pt idx="11453">1082</cx:pt>
          <cx:pt idx="11454">700</cx:pt>
          <cx:pt idx="11455">908</cx:pt>
          <cx:pt idx="11456">1628</cx:pt>
          <cx:pt idx="11457">1491</cx:pt>
          <cx:pt idx="11458">869</cx:pt>
          <cx:pt idx="11459">869</cx:pt>
          <cx:pt idx="11460">1436</cx:pt>
          <cx:pt idx="11461">730</cx:pt>
          <cx:pt idx="11462">673</cx:pt>
          <cx:pt idx="11463">445</cx:pt>
          <cx:pt idx="11464">548</cx:pt>
          <cx:pt idx="11465">1325</cx:pt>
          <cx:pt idx="11466">827</cx:pt>
          <cx:pt idx="11467">849</cx:pt>
          <cx:pt idx="11468">1036</cx:pt>
          <cx:pt idx="11469">939</cx:pt>
          <cx:pt idx="11470">1021</cx:pt>
          <cx:pt idx="11471">1205</cx:pt>
          <cx:pt idx="11472">1485</cx:pt>
          <cx:pt idx="11473">807</cx:pt>
          <cx:pt idx="11474">961</cx:pt>
          <cx:pt idx="11475">923</cx:pt>
          <cx:pt idx="11476">923</cx:pt>
          <cx:pt idx="11477">1464</cx:pt>
          <cx:pt idx="11478">685</cx:pt>
          <cx:pt idx="11479">1283</cx:pt>
          <cx:pt idx="11480">1077</cx:pt>
          <cx:pt idx="11481">829</cx:pt>
          <cx:pt idx="11482">829</cx:pt>
          <cx:pt idx="11483">1077</cx:pt>
          <cx:pt idx="11484">827</cx:pt>
          <cx:pt idx="11485">1262</cx:pt>
          <cx:pt idx="11486">1138</cx:pt>
          <cx:pt idx="11487">625</cx:pt>
          <cx:pt idx="11488">791</cx:pt>
          <cx:pt idx="11489">1068</cx:pt>
          <cx:pt idx="11490">1068</cx:pt>
          <cx:pt idx="11491">693</cx:pt>
          <cx:pt idx="11492">899</cx:pt>
          <cx:pt idx="11493">710</cx:pt>
          <cx:pt idx="11494">815</cx:pt>
          <cx:pt idx="11495">1042</cx:pt>
          <cx:pt idx="11496">783</cx:pt>
          <cx:pt idx="11497">797</cx:pt>
          <cx:pt idx="11498">2123</cx:pt>
          <cx:pt idx="11499">1846</cx:pt>
          <cx:pt idx="11500">726</cx:pt>
          <cx:pt idx="11501">703</cx:pt>
          <cx:pt idx="11502">955</cx:pt>
          <cx:pt idx="11503">635</cx:pt>
          <cx:pt idx="11504">606</cx:pt>
          <cx:pt idx="11505">1252</cx:pt>
          <cx:pt idx="11506">676</cx:pt>
          <cx:pt idx="11507">955</cx:pt>
          <cx:pt idx="11508">761</cx:pt>
          <cx:pt idx="11509">1203</cx:pt>
          <cx:pt idx="11510">1203</cx:pt>
          <cx:pt idx="11511">1383</cx:pt>
          <cx:pt idx="11512">900</cx:pt>
          <cx:pt idx="11513">855</cx:pt>
          <cx:pt idx="11514">752</cx:pt>
          <cx:pt idx="11515">1063</cx:pt>
          <cx:pt idx="11516">783</cx:pt>
          <cx:pt idx="11517">599</cx:pt>
          <cx:pt idx="11518">687</cx:pt>
          <cx:pt idx="11519">724</cx:pt>
          <cx:pt idx="11520">1010</cx:pt>
          <cx:pt idx="11521">1010</cx:pt>
          <cx:pt idx="11522">942</cx:pt>
          <cx:pt idx="11523">915</cx:pt>
          <cx:pt idx="11524">915</cx:pt>
          <cx:pt idx="11525">677</cx:pt>
          <cx:pt idx="11526">1436</cx:pt>
          <cx:pt idx="11527">1170</cx:pt>
          <cx:pt idx="11528">915</cx:pt>
          <cx:pt idx="11529">823</cx:pt>
          <cx:pt idx="11530">811</cx:pt>
          <cx:pt idx="11531">605</cx:pt>
          <cx:pt idx="11532">1047</cx:pt>
          <cx:pt idx="11533">690</cx:pt>
          <cx:pt idx="11534">897</cx:pt>
          <cx:pt idx="11535">1362</cx:pt>
          <cx:pt idx="11536">804</cx:pt>
          <cx:pt idx="11537">804</cx:pt>
          <cx:pt idx="11538">663</cx:pt>
          <cx:pt idx="11539">914</cx:pt>
          <cx:pt idx="11540">897</cx:pt>
          <cx:pt idx="11541">897</cx:pt>
          <cx:pt idx="11542">1592</cx:pt>
          <cx:pt idx="11543">2074</cx:pt>
          <cx:pt idx="11544">783</cx:pt>
          <cx:pt idx="11545">752</cx:pt>
          <cx:pt idx="11546">752</cx:pt>
          <cx:pt idx="11547">773</cx:pt>
          <cx:pt idx="11548">922</cx:pt>
          <cx:pt idx="11549">897</cx:pt>
          <cx:pt idx="11550">693</cx:pt>
          <cx:pt idx="11551">811</cx:pt>
          <cx:pt idx="11552">657</cx:pt>
          <cx:pt idx="11553">948</cx:pt>
          <cx:pt idx="11554">923</cx:pt>
          <cx:pt idx="11555">902</cx:pt>
          <cx:pt idx="11556">1295</cx:pt>
          <cx:pt idx="11557">863</cx:pt>
          <cx:pt idx="11558">815</cx:pt>
          <cx:pt idx="11559">910</cx:pt>
          <cx:pt idx="11560">1205</cx:pt>
          <cx:pt idx="11561">1205</cx:pt>
          <cx:pt idx="11562">854</cx:pt>
          <cx:pt idx="11563">2171</cx:pt>
          <cx:pt idx="11564">761</cx:pt>
          <cx:pt idx="11565">761</cx:pt>
          <cx:pt idx="11566">1097</cx:pt>
          <cx:pt idx="11567">605</cx:pt>
          <cx:pt idx="11568">1050</cx:pt>
          <cx:pt idx="11569">629</cx:pt>
          <cx:pt idx="11570">1031</cx:pt>
          <cx:pt idx="11571">1741</cx:pt>
          <cx:pt idx="11572">1462</cx:pt>
          <cx:pt idx="11573">1645</cx:pt>
          <cx:pt idx="11574">615</cx:pt>
          <cx:pt idx="11575">726</cx:pt>
          <cx:pt idx="11576">791</cx:pt>
          <cx:pt idx="11577">791</cx:pt>
          <cx:pt idx="11578">689</cx:pt>
          <cx:pt idx="11579">627</cx:pt>
          <cx:pt idx="11580">1252</cx:pt>
          <cx:pt idx="11581">1252</cx:pt>
          <cx:pt idx="11582">556</cx:pt>
          <cx:pt idx="11583">829</cx:pt>
          <cx:pt idx="11584">724</cx:pt>
          <cx:pt idx="11585">878</cx:pt>
          <cx:pt idx="11586">852</cx:pt>
          <cx:pt idx="11587">1014</cx:pt>
          <cx:pt idx="11588">583</cx:pt>
          <cx:pt idx="11589">900</cx:pt>
          <cx:pt idx="11590">637</cx:pt>
          <cx:pt idx="11591">1042</cx:pt>
          <cx:pt idx="11592">673</cx:pt>
          <cx:pt idx="11593">1189</cx:pt>
          <cx:pt idx="11594">615</cx:pt>
          <cx:pt idx="11595">572</cx:pt>
          <cx:pt idx="11596">724</cx:pt>
          <cx:pt idx="11597">1048</cx:pt>
          <cx:pt idx="11598">1056</cx:pt>
          <cx:pt idx="11599">1016</cx:pt>
          <cx:pt idx="11600">1174</cx:pt>
          <cx:pt idx="11601">896</cx:pt>
          <cx:pt idx="11602">1048</cx:pt>
          <cx:pt idx="11603">865</cx:pt>
          <cx:pt idx="11604">778</cx:pt>
          <cx:pt idx="11605">757</cx:pt>
          <cx:pt idx="11606">748</cx:pt>
          <cx:pt idx="11607">847</cx:pt>
          <cx:pt idx="11608">831</cx:pt>
          <cx:pt idx="11609">1048</cx:pt>
          <cx:pt idx="11610">757</cx:pt>
          <cx:pt idx="11611">572</cx:pt>
          <cx:pt idx="11612">518</cx:pt>
          <cx:pt idx="11613">676</cx:pt>
          <cx:pt idx="11614">518</cx:pt>
          <cx:pt idx="11615">724</cx:pt>
          <cx:pt idx="11616">804</cx:pt>
          <cx:pt idx="11617">804</cx:pt>
          <cx:pt idx="11618">672</cx:pt>
          <cx:pt idx="11619">566</cx:pt>
          <cx:pt idx="11620">726</cx:pt>
          <cx:pt idx="11621">930</cx:pt>
          <cx:pt idx="11622">930</cx:pt>
          <cx:pt idx="11623">673</cx:pt>
          <cx:pt idx="11624">757</cx:pt>
          <cx:pt idx="11625">757</cx:pt>
          <cx:pt idx="11626">1042</cx:pt>
          <cx:pt idx="11627">865</cx:pt>
          <cx:pt idx="11628">865</cx:pt>
          <cx:pt idx="11629">880</cx:pt>
          <cx:pt idx="11630">566</cx:pt>
          <cx:pt idx="11631">624</cx:pt>
          <cx:pt idx="11632">624</cx:pt>
          <cx:pt idx="11633">746</cx:pt>
          <cx:pt idx="11634">566</cx:pt>
          <cx:pt idx="11635">1048</cx:pt>
          <cx:pt idx="11636">901</cx:pt>
          <cx:pt idx="11637">1037</cx:pt>
          <cx:pt idx="11638">1048</cx:pt>
          <cx:pt idx="11639">676</cx:pt>
          <cx:pt idx="11640">901</cx:pt>
          <cx:pt idx="11641">710</cx:pt>
          <cx:pt idx="11642">710</cx:pt>
          <cx:pt idx="11643">757</cx:pt>
          <cx:pt idx="11644">757</cx:pt>
          <cx:pt idx="11645">572</cx:pt>
          <cx:pt idx="11646">757</cx:pt>
          <cx:pt idx="11647">672</cx:pt>
          <cx:pt idx="11648">947</cx:pt>
          <cx:pt idx="11649">1069</cx:pt>
          <cx:pt idx="11650">865</cx:pt>
          <cx:pt idx="11651">830</cx:pt>
          <cx:pt idx="11652">830</cx:pt>
          <cx:pt idx="11653">624</cx:pt>
          <cx:pt idx="11654">624</cx:pt>
          <cx:pt idx="11655">880</cx:pt>
          <cx:pt idx="11656">726</cx:pt>
          <cx:pt idx="11657">524</cx:pt>
          <cx:pt idx="11658">443</cx:pt>
          <cx:pt idx="11659">524</cx:pt>
          <cx:pt idx="11660">757</cx:pt>
          <cx:pt idx="11661">854</cx:pt>
          <cx:pt idx="11662">757</cx:pt>
          <cx:pt idx="11663">740</cx:pt>
          <cx:pt idx="11664">740</cx:pt>
          <cx:pt idx="11665">968</cx:pt>
          <cx:pt idx="11666">778</cx:pt>
          <cx:pt idx="11667">639</cx:pt>
          <cx:pt idx="11668">849</cx:pt>
          <cx:pt idx="11669">566</cx:pt>
          <cx:pt idx="11670">726</cx:pt>
          <cx:pt idx="11671">458</cx:pt>
          <cx:pt idx="11672">572</cx:pt>
          <cx:pt idx="11673">854</cx:pt>
          <cx:pt idx="11674">671</cx:pt>
          <cx:pt idx="11675">556</cx:pt>
          <cx:pt idx="11676">556</cx:pt>
          <cx:pt idx="11677">671</cx:pt>
          <cx:pt idx="11678">566</cx:pt>
          <cx:pt idx="11679">804</cx:pt>
          <cx:pt idx="11680">817</cx:pt>
          <cx:pt idx="11681">566</cx:pt>
          <cx:pt idx="11682">1174</cx:pt>
          <cx:pt idx="11683">444</cx:pt>
          <cx:pt idx="11684">710</cx:pt>
          <cx:pt idx="11685">624</cx:pt>
          <cx:pt idx="11686">573</cx:pt>
          <cx:pt idx="11687">847</cx:pt>
          <cx:pt idx="11688">757</cx:pt>
          <cx:pt idx="11689">757</cx:pt>
          <cx:pt idx="11690">757</cx:pt>
          <cx:pt idx="11691">832</cx:pt>
          <cx:pt idx="11692">791</cx:pt>
          <cx:pt idx="11693">783</cx:pt>
          <cx:pt idx="11694">1198</cx:pt>
          <cx:pt idx="11695">968</cx:pt>
          <cx:pt idx="11696">1097</cx:pt>
          <cx:pt idx="11697">1097</cx:pt>
          <cx:pt idx="11698">1097</cx:pt>
          <cx:pt idx="11699">968</cx:pt>
          <cx:pt idx="11700">1097</cx:pt>
          <cx:pt idx="11701">1097</cx:pt>
          <cx:pt idx="11702">878</cx:pt>
          <cx:pt idx="11703">542</cx:pt>
          <cx:pt idx="11704">710</cx:pt>
          <cx:pt idx="11705">573</cx:pt>
          <cx:pt idx="11706">573</cx:pt>
          <cx:pt idx="11707">738</cx:pt>
          <cx:pt idx="11708">573</cx:pt>
          <cx:pt idx="11709">818</cx:pt>
          <cx:pt idx="11710">599</cx:pt>
          <cx:pt idx="11711">947</cx:pt>
          <cx:pt idx="11712">673</cx:pt>
          <cx:pt idx="11713">443</cx:pt>
          <cx:pt idx="11714">724</cx:pt>
          <cx:pt idx="11715">995</cx:pt>
          <cx:pt idx="11716">573</cx:pt>
          <cx:pt idx="11717">738</cx:pt>
          <cx:pt idx="11718">1048</cx:pt>
          <cx:pt idx="11719">1048</cx:pt>
          <cx:pt idx="11720">572</cx:pt>
          <cx:pt idx="11721">883</cx:pt>
          <cx:pt idx="11722">658</cx:pt>
          <cx:pt idx="11723">844</cx:pt>
          <cx:pt idx="11724">818</cx:pt>
          <cx:pt idx="11725">818</cx:pt>
          <cx:pt idx="11726">1082</cx:pt>
          <cx:pt idx="11727">542</cx:pt>
          <cx:pt idx="11728">542</cx:pt>
          <cx:pt idx="11729">797</cx:pt>
          <cx:pt idx="11730">726</cx:pt>
          <cx:pt idx="11731">458</cx:pt>
          <cx:pt idx="11732">757</cx:pt>
          <cx:pt idx="11733">835</cx:pt>
          <cx:pt idx="11734">778</cx:pt>
          <cx:pt idx="11735">1048</cx:pt>
          <cx:pt idx="11736">1048</cx:pt>
          <cx:pt idx="11737">1174</cx:pt>
          <cx:pt idx="11738">930</cx:pt>
          <cx:pt idx="11739">1048</cx:pt>
          <cx:pt idx="11740">910</cx:pt>
          <cx:pt idx="11741">624</cx:pt>
          <cx:pt idx="11742">1048</cx:pt>
          <cx:pt idx="11743">1048</cx:pt>
          <cx:pt idx="11744">1042</cx:pt>
          <cx:pt idx="11745">615</cx:pt>
          <cx:pt idx="11746">818</cx:pt>
          <cx:pt idx="11747">1043</cx:pt>
          <cx:pt idx="11748">668</cx:pt>
          <cx:pt idx="11749">542</cx:pt>
          <cx:pt idx="11750">788</cx:pt>
          <cx:pt idx="11751">766</cx:pt>
          <cx:pt idx="11752">507</cx:pt>
          <cx:pt idx="11753">518</cx:pt>
          <cx:pt idx="11754">507</cx:pt>
          <cx:pt idx="11755">507</cx:pt>
          <cx:pt idx="11756">779</cx:pt>
          <cx:pt idx="11757">930</cx:pt>
          <cx:pt idx="11758">542</cx:pt>
          <cx:pt idx="11759">542</cx:pt>
          <cx:pt idx="11760">923</cx:pt>
          <cx:pt idx="11761">865</cx:pt>
          <cx:pt idx="11762">995</cx:pt>
          <cx:pt idx="11763">865</cx:pt>
          <cx:pt idx="11764">1101</cx:pt>
          <cx:pt idx="11765">1048</cx:pt>
          <cx:pt idx="11766">1174</cx:pt>
          <cx:pt idx="11767">602</cx:pt>
          <cx:pt idx="11768">757</cx:pt>
          <cx:pt idx="11769">757</cx:pt>
          <cx:pt idx="11770">637</cx:pt>
          <cx:pt idx="11771">757</cx:pt>
          <cx:pt idx="11772">572</cx:pt>
          <cx:pt idx="11773">757</cx:pt>
          <cx:pt idx="11774">1018</cx:pt>
          <cx:pt idx="11775">1274</cx:pt>
          <cx:pt idx="11776">458</cx:pt>
          <cx:pt idx="11777">566</cx:pt>
          <cx:pt idx="11778">542</cx:pt>
          <cx:pt idx="11779">524</cx:pt>
          <cx:pt idx="11780">671</cx:pt>
          <cx:pt idx="11781">671</cx:pt>
          <cx:pt idx="11782">556</cx:pt>
          <cx:pt idx="11783">757</cx:pt>
          <cx:pt idx="11784">572</cx:pt>
          <cx:pt idx="11785">518</cx:pt>
          <cx:pt idx="11786">676</cx:pt>
          <cx:pt idx="11787">676</cx:pt>
          <cx:pt idx="11788">518</cx:pt>
          <cx:pt idx="11789">423</cx:pt>
          <cx:pt idx="11790">671</cx:pt>
          <cx:pt idx="11791">671</cx:pt>
          <cx:pt idx="11792">671</cx:pt>
          <cx:pt idx="11793">671</cx:pt>
          <cx:pt idx="11794">724</cx:pt>
          <cx:pt idx="11795">556</cx:pt>
          <cx:pt idx="11796">724</cx:pt>
          <cx:pt idx="11797">676</cx:pt>
          <cx:pt idx="11798">968</cx:pt>
          <cx:pt idx="11799">1097</cx:pt>
          <cx:pt idx="11800">710</cx:pt>
          <cx:pt idx="11801">710</cx:pt>
          <cx:pt idx="11802">1036</cx:pt>
          <cx:pt idx="11803">901</cx:pt>
          <cx:pt idx="11804">930</cx:pt>
          <cx:pt idx="11805">673</cx:pt>
          <cx:pt idx="11806">726</cx:pt>
          <cx:pt idx="11807">615</cx:pt>
          <cx:pt idx="11808">573</cx:pt>
          <cx:pt idx="11809">738</cx:pt>
          <cx:pt idx="11810">573</cx:pt>
          <cx:pt idx="11811">573</cx:pt>
          <cx:pt idx="11812">738</cx:pt>
          <cx:pt idx="11813">791</cx:pt>
          <cx:pt idx="11814">710</cx:pt>
          <cx:pt idx="11815">710</cx:pt>
          <cx:pt idx="11816">591</cx:pt>
          <cx:pt idx="11817">1097</cx:pt>
          <cx:pt idx="11818">788</cx:pt>
          <cx:pt idx="11819">542</cx:pt>
          <cx:pt idx="11820">542</cx:pt>
          <cx:pt idx="11821">710</cx:pt>
          <cx:pt idx="11822">877</cx:pt>
          <cx:pt idx="11823">984</cx:pt>
          <cx:pt idx="11824">910</cx:pt>
          <cx:pt idx="11825">778</cx:pt>
          <cx:pt idx="11826">507</cx:pt>
          <cx:pt idx="11827">566</cx:pt>
          <cx:pt idx="11828">573</cx:pt>
          <cx:pt idx="11829">738</cx:pt>
          <cx:pt idx="11830">880</cx:pt>
          <cx:pt idx="11831">1178</cx:pt>
          <cx:pt idx="11832">804</cx:pt>
          <cx:pt idx="11833">1366</cx:pt>
          <cx:pt idx="11834">1174</cx:pt>
          <cx:pt idx="11835">739</cx:pt>
          <cx:pt idx="11836">818</cx:pt>
          <cx:pt idx="11837">865</cx:pt>
          <cx:pt idx="11838">865</cx:pt>
          <cx:pt idx="11839">865</cx:pt>
          <cx:pt idx="11840">542</cx:pt>
          <cx:pt idx="11841">835</cx:pt>
          <cx:pt idx="11842">726</cx:pt>
          <cx:pt idx="11843">818</cx:pt>
          <cx:pt idx="11844">858</cx:pt>
          <cx:pt idx="11845">961</cx:pt>
          <cx:pt idx="11846">1042</cx:pt>
          <cx:pt idx="11847">524</cx:pt>
          <cx:pt idx="11848">865</cx:pt>
          <cx:pt idx="11849">865</cx:pt>
          <cx:pt idx="11850">677</cx:pt>
          <cx:pt idx="11851">677</cx:pt>
          <cx:pt idx="11852">832</cx:pt>
          <cx:pt idx="11853">738</cx:pt>
          <cx:pt idx="11854">791</cx:pt>
          <cx:pt idx="11855">673</cx:pt>
          <cx:pt idx="11856">726</cx:pt>
          <cx:pt idx="11857">941</cx:pt>
          <cx:pt idx="11858">947</cx:pt>
          <cx:pt idx="11859">673</cx:pt>
          <cx:pt idx="11860">947</cx:pt>
          <cx:pt idx="11861">1089</cx:pt>
          <cx:pt idx="11862">865</cx:pt>
          <cx:pt idx="11863">1097</cx:pt>
          <cx:pt idx="11864">968</cx:pt>
          <cx:pt idx="11865">900</cx:pt>
          <cx:pt idx="11866">900</cx:pt>
          <cx:pt idx="11867">648</cx:pt>
          <cx:pt idx="11868">1139</cx:pt>
          <cx:pt idx="11869">672</cx:pt>
          <cx:pt idx="11870">556</cx:pt>
          <cx:pt idx="11871">930</cx:pt>
          <cx:pt idx="11872">970</cx:pt>
          <cx:pt idx="11873">738</cx:pt>
          <cx:pt idx="11874">573</cx:pt>
          <cx:pt idx="11875">1097</cx:pt>
          <cx:pt idx="11876">671</cx:pt>
          <cx:pt idx="11877">710</cx:pt>
          <cx:pt idx="11878">847</cx:pt>
          <cx:pt idx="11879">757</cx:pt>
          <cx:pt idx="11880">847</cx:pt>
          <cx:pt idx="11881">1018</cx:pt>
          <cx:pt idx="11882">804</cx:pt>
          <cx:pt idx="11883">1625</cx:pt>
          <cx:pt idx="11884">1189</cx:pt>
          <cx:pt idx="11885">1171</cx:pt>
          <cx:pt idx="11886">708</cx:pt>
          <cx:pt idx="11887">1043</cx:pt>
          <cx:pt idx="11888">1043</cx:pt>
          <cx:pt idx="11889">1251</cx:pt>
          <cx:pt idx="11890">804</cx:pt>
          <cx:pt idx="11891">575</cx:pt>
          <cx:pt idx="11892">1625</cx:pt>
          <cx:pt idx="11893">897</cx:pt>
          <cx:pt idx="11894">883</cx:pt>
          <cx:pt idx="11895">606</cx:pt>
          <cx:pt idx="11896">710</cx:pt>
          <cx:pt idx="11897">847</cx:pt>
          <cx:pt idx="11898">788</cx:pt>
          <cx:pt idx="11899">817</cx:pt>
          <cx:pt idx="11900">788</cx:pt>
          <cx:pt idx="11901">542</cx:pt>
          <cx:pt idx="11902">847</cx:pt>
          <cx:pt idx="11903">804</cx:pt>
          <cx:pt idx="11904">738</cx:pt>
          <cx:pt idx="11905">865</cx:pt>
          <cx:pt idx="11906">959</cx:pt>
          <cx:pt idx="11907">1199</cx:pt>
          <cx:pt idx="11908">756</cx:pt>
          <cx:pt idx="11909">738</cx:pt>
          <cx:pt idx="11910">466</cx:pt>
          <cx:pt idx="11911">738</cx:pt>
          <cx:pt idx="11912">738</cx:pt>
          <cx:pt idx="11913">738</cx:pt>
          <cx:pt idx="11914">639</cx:pt>
          <cx:pt idx="11915">832</cx:pt>
          <cx:pt idx="11916">791</cx:pt>
          <cx:pt idx="11917">1205</cx:pt>
          <cx:pt idx="11918">738</cx:pt>
          <cx:pt idx="11919">677</cx:pt>
          <cx:pt idx="11920">865</cx:pt>
          <cx:pt idx="11921">865</cx:pt>
          <cx:pt idx="11922">1053</cx:pt>
          <cx:pt idx="11923">961</cx:pt>
          <cx:pt idx="11924">961</cx:pt>
          <cx:pt idx="11925">1525</cx:pt>
          <cx:pt idx="11926">726</cx:pt>
          <cx:pt idx="11927">627</cx:pt>
          <cx:pt idx="11928">672</cx:pt>
          <cx:pt idx="11929">599</cx:pt>
          <cx:pt idx="11930">633</cx:pt>
          <cx:pt idx="11931">740</cx:pt>
          <cx:pt idx="11932">968</cx:pt>
          <cx:pt idx="11933">797</cx:pt>
          <cx:pt idx="11934">968</cx:pt>
          <cx:pt idx="11935">1024</cx:pt>
          <cx:pt idx="11936">818</cx:pt>
          <cx:pt idx="11937">832</cx:pt>
          <cx:pt idx="11938">483</cx:pt>
          <cx:pt idx="11939">797</cx:pt>
          <cx:pt idx="11940">1097</cx:pt>
          <cx:pt idx="11941">1097</cx:pt>
          <cx:pt idx="11942">746</cx:pt>
          <cx:pt idx="11943">738</cx:pt>
          <cx:pt idx="11944">746</cx:pt>
          <cx:pt idx="11945">738</cx:pt>
          <cx:pt idx="11946">746</cx:pt>
          <cx:pt idx="11947">746</cx:pt>
          <cx:pt idx="11948">746</cx:pt>
          <cx:pt idx="11949">961</cx:pt>
          <cx:pt idx="11950">832</cx:pt>
          <cx:pt idx="11951">776</cx:pt>
          <cx:pt idx="11952">524</cx:pt>
          <cx:pt idx="11953">671</cx:pt>
          <cx:pt idx="11954">865</cx:pt>
          <cx:pt idx="11955">832</cx:pt>
          <cx:pt idx="11956">778</cx:pt>
          <cx:pt idx="11957">615</cx:pt>
          <cx:pt idx="11958">968</cx:pt>
          <cx:pt idx="11959">968</cx:pt>
          <cx:pt idx="11960">740</cx:pt>
          <cx:pt idx="11961">1125</cx:pt>
          <cx:pt idx="11962">726</cx:pt>
          <cx:pt idx="11963">726</cx:pt>
          <cx:pt idx="11964">817</cx:pt>
          <cx:pt idx="11965">542</cx:pt>
          <cx:pt idx="11966">708</cx:pt>
          <cx:pt idx="11967">542</cx:pt>
          <cx:pt idx="11968">676</cx:pt>
          <cx:pt idx="11969">518</cx:pt>
          <cx:pt idx="11970">518</cx:pt>
          <cx:pt idx="11971">671</cx:pt>
          <cx:pt idx="11972">992</cx:pt>
          <cx:pt idx="11973">676</cx:pt>
          <cx:pt idx="11974">1171</cx:pt>
          <cx:pt idx="11975">778</cx:pt>
          <cx:pt idx="11976">740</cx:pt>
          <cx:pt idx="11977">1064</cx:pt>
          <cx:pt idx="11978">564</cx:pt>
          <cx:pt idx="11979">818</cx:pt>
          <cx:pt idx="11980">608</cx:pt>
          <cx:pt idx="11981">637</cx:pt>
          <cx:pt idx="11982">757</cx:pt>
          <cx:pt idx="11983">566</cx:pt>
          <cx:pt idx="11984">726</cx:pt>
          <cx:pt idx="11985">992</cx:pt>
          <cx:pt idx="11986">865</cx:pt>
          <cx:pt idx="11987">992</cx:pt>
          <cx:pt idx="11988">788</cx:pt>
          <cx:pt idx="11989">710</cx:pt>
          <cx:pt idx="11990">710</cx:pt>
          <cx:pt idx="11991">542</cx:pt>
          <cx:pt idx="11992">710</cx:pt>
          <cx:pt idx="11993">1048</cx:pt>
          <cx:pt idx="11994">930</cx:pt>
          <cx:pt idx="11995">1075</cx:pt>
          <cx:pt idx="11996">673</cx:pt>
          <cx:pt idx="11997">673</cx:pt>
          <cx:pt idx="11998">947</cx:pt>
          <cx:pt idx="11999">458</cx:pt>
          <cx:pt idx="12000">566</cx:pt>
          <cx:pt idx="12001">1709</cx:pt>
          <cx:pt idx="12002">933</cx:pt>
          <cx:pt idx="12003">824</cx:pt>
          <cx:pt idx="12004">1189</cx:pt>
          <cx:pt idx="12005">671</cx:pt>
          <cx:pt idx="12006">708</cx:pt>
          <cx:pt idx="12007">925</cx:pt>
          <cx:pt idx="12008">482</cx:pt>
          <cx:pt idx="12009">788</cx:pt>
          <cx:pt idx="12010">710</cx:pt>
          <cx:pt idx="12011">858</cx:pt>
          <cx:pt idx="12012">870</cx:pt>
          <cx:pt idx="12013">1070</cx:pt>
          <cx:pt idx="12014">458</cx:pt>
          <cx:pt idx="12015">458</cx:pt>
          <cx:pt idx="12016">1209</cx:pt>
          <cx:pt idx="12017">672</cx:pt>
          <cx:pt idx="12018">930</cx:pt>
          <cx:pt idx="12019">726</cx:pt>
          <cx:pt idx="12020">726</cx:pt>
          <cx:pt idx="12021">1969</cx:pt>
          <cx:pt idx="12022">746</cx:pt>
          <cx:pt idx="12023">738</cx:pt>
          <cx:pt idx="12024">880</cx:pt>
          <cx:pt idx="12025">481</cx:pt>
          <cx:pt idx="12026">791</cx:pt>
          <cx:pt idx="12027">757</cx:pt>
          <cx:pt idx="12028">507</cx:pt>
          <cx:pt idx="12029">788</cx:pt>
          <cx:pt idx="12030">599</cx:pt>
          <cx:pt idx="12031">847</cx:pt>
          <cx:pt idx="12032">757</cx:pt>
          <cx:pt idx="12033">676</cx:pt>
          <cx:pt idx="12034">518</cx:pt>
          <cx:pt idx="12035">518</cx:pt>
          <cx:pt idx="12036">763</cx:pt>
          <cx:pt idx="12037">671</cx:pt>
          <cx:pt idx="12038">671</cx:pt>
          <cx:pt idx="12039">963</cx:pt>
          <cx:pt idx="12040">896</cx:pt>
          <cx:pt idx="12041">896</cx:pt>
          <cx:pt idx="12042">896</cx:pt>
          <cx:pt idx="12043">896</cx:pt>
          <cx:pt idx="12044">896</cx:pt>
          <cx:pt idx="12045">672</cx:pt>
          <cx:pt idx="12046">672</cx:pt>
          <cx:pt idx="12047">572</cx:pt>
          <cx:pt idx="12048">968</cx:pt>
          <cx:pt idx="12049">1097</cx:pt>
          <cx:pt idx="12050">925</cx:pt>
          <cx:pt idx="12051">708</cx:pt>
          <cx:pt idx="12052">1048</cx:pt>
          <cx:pt idx="12053">984</cx:pt>
          <cx:pt idx="12054">930</cx:pt>
          <cx:pt idx="12055">1709</cx:pt>
          <cx:pt idx="12056">909</cx:pt>
          <cx:pt idx="12057">955</cx:pt>
          <cx:pt idx="12058">738</cx:pt>
          <cx:pt idx="12059">573</cx:pt>
          <cx:pt idx="12060">738</cx:pt>
          <cx:pt idx="12061">573</cx:pt>
          <cx:pt idx="12062">738</cx:pt>
          <cx:pt idx="12063">637</cx:pt>
          <cx:pt idx="12064">865</cx:pt>
          <cx:pt idx="12065">677</cx:pt>
          <cx:pt idx="12066">710</cx:pt>
          <cx:pt idx="12067">710</cx:pt>
          <cx:pt idx="12068">832</cx:pt>
          <cx:pt idx="12069">968</cx:pt>
          <cx:pt idx="12070">797</cx:pt>
          <cx:pt idx="12071">639</cx:pt>
          <cx:pt idx="12072">818</cx:pt>
          <cx:pt idx="12073">818</cx:pt>
          <cx:pt idx="12074">658</cx:pt>
          <cx:pt idx="12075">844</cx:pt>
          <cx:pt idx="12076">844</cx:pt>
          <cx:pt idx="12077">658</cx:pt>
          <cx:pt idx="12078">658</cx:pt>
          <cx:pt idx="12079">844</cx:pt>
          <cx:pt idx="12080">844</cx:pt>
          <cx:pt idx="12081">658</cx:pt>
          <cx:pt idx="12082">658</cx:pt>
          <cx:pt idx="12083">746</cx:pt>
          <cx:pt idx="12084">738</cx:pt>
          <cx:pt idx="12085">961</cx:pt>
          <cx:pt idx="12086">708</cx:pt>
          <cx:pt idx="12087">498</cx:pt>
          <cx:pt idx="12088">1043</cx:pt>
          <cx:pt idx="12089">804</cx:pt>
          <cx:pt idx="12090">1043</cx:pt>
          <cx:pt idx="12091">1043</cx:pt>
          <cx:pt idx="12092">708</cx:pt>
          <cx:pt idx="12093">605</cx:pt>
          <cx:pt idx="12094">708</cx:pt>
          <cx:pt idx="12095">710</cx:pt>
          <cx:pt idx="12096">575</cx:pt>
          <cx:pt idx="12097">901</cx:pt>
          <cx:pt idx="12098">951</cx:pt>
          <cx:pt idx="12099">865</cx:pt>
          <cx:pt idx="12100">671</cx:pt>
          <cx:pt idx="12101">671</cx:pt>
          <cx:pt idx="12102">524</cx:pt>
          <cx:pt idx="12103">556</cx:pt>
          <cx:pt idx="12104">763</cx:pt>
          <cx:pt idx="12105">637</cx:pt>
          <cx:pt idx="12106">724</cx:pt>
          <cx:pt idx="12107">710</cx:pt>
          <cx:pt idx="12108">575</cx:pt>
          <cx:pt idx="12109">1699</cx:pt>
          <cx:pt idx="12110">763</cx:pt>
          <cx:pt idx="12111">877</cx:pt>
          <cx:pt idx="12112">877</cx:pt>
          <cx:pt idx="12113">577</cx:pt>
          <cx:pt idx="12114">577</cx:pt>
          <cx:pt idx="12115">710</cx:pt>
          <cx:pt idx="12116">844</cx:pt>
          <cx:pt idx="12117">674</cx:pt>
          <cx:pt idx="12118">947</cx:pt>
          <cx:pt idx="12119">1491</cx:pt>
          <cx:pt idx="12120">501</cx:pt>
          <cx:pt idx="12121">788</cx:pt>
          <cx:pt idx="12122">804</cx:pt>
          <cx:pt idx="12123">847</cx:pt>
          <cx:pt idx="12124">676</cx:pt>
          <cx:pt idx="12125">676</cx:pt>
          <cx:pt idx="12126">743</cx:pt>
          <cx:pt idx="12127">804</cx:pt>
          <cx:pt idx="12128">818</cx:pt>
          <cx:pt idx="12129">949</cx:pt>
          <cx:pt idx="12130">639</cx:pt>
          <cx:pt idx="12131">951</cx:pt>
          <cx:pt idx="12132">1048</cx:pt>
          <cx:pt idx="12133">923</cx:pt>
          <cx:pt idx="12134">685</cx:pt>
          <cx:pt idx="12135">738</cx:pt>
          <cx:pt idx="12136">639</cx:pt>
          <cx:pt idx="12137">804</cx:pt>
          <cx:pt idx="12138">844</cx:pt>
          <cx:pt idx="12139">977</cx:pt>
          <cx:pt idx="12140">791</cx:pt>
          <cx:pt idx="12141">569</cx:pt>
          <cx:pt idx="12142">1104</cx:pt>
          <cx:pt idx="12143">1104</cx:pt>
          <cx:pt idx="12144">671</cx:pt>
          <cx:pt idx="12145">671</cx:pt>
          <cx:pt idx="12146">773</cx:pt>
          <cx:pt idx="12147">686</cx:pt>
          <cx:pt idx="12148">1278</cx:pt>
          <cx:pt idx="12149">599</cx:pt>
          <cx:pt idx="12150">756</cx:pt>
          <cx:pt idx="12151">878</cx:pt>
          <cx:pt idx="12152">724</cx:pt>
          <cx:pt idx="12153">726</cx:pt>
          <cx:pt idx="12154">1157</cx:pt>
          <cx:pt idx="12155">1069</cx:pt>
          <cx:pt idx="12156">865</cx:pt>
          <cx:pt idx="12157">970</cx:pt>
          <cx:pt idx="12158">865</cx:pt>
          <cx:pt idx="12159">677</cx:pt>
          <cx:pt idx="12160">822</cx:pt>
          <cx:pt idx="12161">1174</cx:pt>
          <cx:pt idx="12162">746</cx:pt>
          <cx:pt idx="12163">746</cx:pt>
          <cx:pt idx="12164">1042</cx:pt>
          <cx:pt idx="12165">517</cx:pt>
          <cx:pt idx="12166">639</cx:pt>
          <cx:pt idx="12167">639</cx:pt>
          <cx:pt idx="12168">639</cx:pt>
          <cx:pt idx="12169">639</cx:pt>
          <cx:pt idx="12170">639</cx:pt>
          <cx:pt idx="12171">883</cx:pt>
          <cx:pt idx="12172">658</cx:pt>
          <cx:pt idx="12173">658</cx:pt>
          <cx:pt idx="12174">757</cx:pt>
          <cx:pt idx="12175">871</cx:pt>
          <cx:pt idx="12176">1157</cx:pt>
          <cx:pt idx="12177">1362</cx:pt>
          <cx:pt idx="12178">710</cx:pt>
          <cx:pt idx="12179">542</cx:pt>
          <cx:pt idx="12180">599</cx:pt>
          <cx:pt idx="12181">896</cx:pt>
          <cx:pt idx="12182">878</cx:pt>
          <cx:pt idx="12183">556</cx:pt>
          <cx:pt idx="12184">1075</cx:pt>
          <cx:pt idx="12185">672</cx:pt>
          <cx:pt idx="12186">970</cx:pt>
          <cx:pt idx="12187">1069</cx:pt>
          <cx:pt idx="12188">1178</cx:pt>
          <cx:pt idx="12189">1634</cx:pt>
          <cx:pt idx="12190">797</cx:pt>
          <cx:pt idx="12191">882</cx:pt>
          <cx:pt idx="12192">882</cx:pt>
          <cx:pt idx="12193">970</cx:pt>
          <cx:pt idx="12194">1042</cx:pt>
          <cx:pt idx="12195">968</cx:pt>
          <cx:pt idx="12196">1097</cx:pt>
          <cx:pt idx="12197">968</cx:pt>
          <cx:pt idx="12198">1174</cx:pt>
          <cx:pt idx="12199">778</cx:pt>
          <cx:pt idx="12200">726</cx:pt>
          <cx:pt idx="12201">524</cx:pt>
          <cx:pt idx="12202">819</cx:pt>
          <cx:pt idx="12203">827</cx:pt>
          <cx:pt idx="12204">575</cx:pt>
          <cx:pt idx="12205">805</cx:pt>
          <cx:pt idx="12206">1105</cx:pt>
          <cx:pt idx="12207">776</cx:pt>
          <cx:pt idx="12208">901</cx:pt>
          <cx:pt idx="12209">1037</cx:pt>
          <cx:pt idx="12210">524</cx:pt>
          <cx:pt idx="12211">865</cx:pt>
          <cx:pt idx="12212">865</cx:pt>
          <cx:pt idx="12213">865</cx:pt>
          <cx:pt idx="12214">671</cx:pt>
          <cx:pt idx="12215">724</cx:pt>
          <cx:pt idx="12216">671</cx:pt>
          <cx:pt idx="12217">671</cx:pt>
          <cx:pt idx="12218">671</cx:pt>
          <cx:pt idx="12219">901</cx:pt>
          <cx:pt idx="12220">778</cx:pt>
          <cx:pt idx="12221">677</cx:pt>
          <cx:pt idx="12222">548</cx:pt>
          <cx:pt idx="12223">724</cx:pt>
          <cx:pt idx="12224">738</cx:pt>
          <cx:pt idx="12225">847</cx:pt>
          <cx:pt idx="12226">1048</cx:pt>
          <cx:pt idx="12227">1048</cx:pt>
          <cx:pt idx="12228">739</cx:pt>
          <cx:pt idx="12229">1004</cx:pt>
          <cx:pt idx="12230">930</cx:pt>
          <cx:pt idx="12231">625</cx:pt>
          <cx:pt idx="12232">1048</cx:pt>
          <cx:pt idx="12233">1367</cx:pt>
          <cx:pt idx="12234">1157</cx:pt>
          <cx:pt idx="12235">804</cx:pt>
          <cx:pt idx="12236">818</cx:pt>
          <cx:pt idx="12237">968</cx:pt>
          <cx:pt idx="12238">676</cx:pt>
          <cx:pt idx="12239">791</cx:pt>
          <cx:pt idx="12240">1105</cx:pt>
          <cx:pt idx="12241">1314</cx:pt>
          <cx:pt idx="12242">1105</cx:pt>
          <cx:pt idx="12243">1105</cx:pt>
          <cx:pt idx="12244">818</cx:pt>
          <cx:pt idx="12245">639</cx:pt>
          <cx:pt idx="12246">818</cx:pt>
          <cx:pt idx="12247">1090</cx:pt>
          <cx:pt idx="12248">955</cx:pt>
          <cx:pt idx="12249">635</cx:pt>
          <cx:pt idx="12250">761</cx:pt>
          <cx:pt idx="12251">925</cx:pt>
          <cx:pt idx="12252">726</cx:pt>
          <cx:pt idx="12253">615</cx:pt>
          <cx:pt idx="12254">970</cx:pt>
          <cx:pt idx="12255">1042</cx:pt>
          <cx:pt idx="12256">671</cx:pt>
          <cx:pt idx="12257">847</cx:pt>
          <cx:pt idx="12258">835</cx:pt>
          <cx:pt idx="12259">778</cx:pt>
          <cx:pt idx="12260">854</cx:pt>
          <cx:pt idx="12261">880</cx:pt>
          <cx:pt idx="12262">1048</cx:pt>
          <cx:pt idx="12263">1174</cx:pt>
          <cx:pt idx="12264">1174</cx:pt>
          <cx:pt idx="12265">1048</cx:pt>
          <cx:pt idx="12266">930</cx:pt>
          <cx:pt idx="12267">858</cx:pt>
          <cx:pt idx="12268">910</cx:pt>
          <cx:pt idx="12269">738</cx:pt>
          <cx:pt idx="12270">573</cx:pt>
          <cx:pt idx="12271">739</cx:pt>
          <cx:pt idx="12272">739</cx:pt>
          <cx:pt idx="12273">671</cx:pt>
          <cx:pt idx="12274">1037</cx:pt>
          <cx:pt idx="12275">671</cx:pt>
          <cx:pt idx="12276">776</cx:pt>
          <cx:pt idx="12277">740</cx:pt>
          <cx:pt idx="12278">726</cx:pt>
          <cx:pt idx="12279">883</cx:pt>
          <cx:pt idx="12280">955</cx:pt>
          <cx:pt idx="12281">761</cx:pt>
          <cx:pt idx="12282">635</cx:pt>
          <cx:pt idx="12283">738</cx:pt>
          <cx:pt idx="12284">738</cx:pt>
          <cx:pt idx="12285">807</cx:pt>
          <cx:pt idx="12286">573</cx:pt>
          <cx:pt idx="12287">930</cx:pt>
          <cx:pt idx="12288">1075</cx:pt>
          <cx:pt idx="12289">672</cx:pt>
          <cx:pt idx="12290">970</cx:pt>
          <cx:pt idx="12291">1043</cx:pt>
          <cx:pt idx="12292">757</cx:pt>
          <cx:pt idx="12293">524</cx:pt>
          <cx:pt idx="12294">676</cx:pt>
          <cx:pt idx="12295">832</cx:pt>
          <cx:pt idx="12296">624</cx:pt>
          <cx:pt idx="12297">539</cx:pt>
          <cx:pt idx="12298">865</cx:pt>
          <cx:pt idx="12299">865</cx:pt>
          <cx:pt idx="12300">746</cx:pt>
          <cx:pt idx="12301">746</cx:pt>
          <cx:pt idx="12302">961</cx:pt>
          <cx:pt idx="12303">1105</cx:pt>
          <cx:pt idx="12304">870</cx:pt>
          <cx:pt idx="12305">870</cx:pt>
          <cx:pt idx="12306">654</cx:pt>
          <cx:pt idx="12307">738</cx:pt>
          <cx:pt idx="12308">871</cx:pt>
          <cx:pt idx="12309">847</cx:pt>
          <cx:pt idx="12310">778</cx:pt>
          <cx:pt idx="12311">718</cx:pt>
          <cx:pt idx="12312">1252</cx:pt>
          <cx:pt idx="12313">871</cx:pt>
          <cx:pt idx="12314">870</cx:pt>
          <cx:pt idx="12315">910</cx:pt>
          <cx:pt idx="12316">778</cx:pt>
          <cx:pt idx="12317">1018</cx:pt>
          <cx:pt idx="12318">778</cx:pt>
          <cx:pt idx="12319">636</cx:pt>
          <cx:pt idx="12320">757</cx:pt>
          <cx:pt idx="12321">738</cx:pt>
          <cx:pt idx="12322">738</cx:pt>
          <cx:pt idx="12323">738</cx:pt>
          <cx:pt idx="12324">738</cx:pt>
          <cx:pt idx="12325">738</cx:pt>
          <cx:pt idx="12326">870</cx:pt>
          <cx:pt idx="12327">1157</cx:pt>
          <cx:pt idx="12328">835</cx:pt>
          <cx:pt idx="12329">738</cx:pt>
          <cx:pt idx="12330">542</cx:pt>
          <cx:pt idx="12331">746</cx:pt>
          <cx:pt idx="12332">961</cx:pt>
          <cx:pt idx="12333">757</cx:pt>
          <cx:pt idx="12334">901</cx:pt>
          <cx:pt idx="12335">726</cx:pt>
          <cx:pt idx="12336">501</cx:pt>
          <cx:pt idx="12337">708</cx:pt>
          <cx:pt idx="12338">788</cx:pt>
          <cx:pt idx="12339">738</cx:pt>
          <cx:pt idx="12340">676</cx:pt>
          <cx:pt idx="12341">777</cx:pt>
          <cx:pt idx="12342">518</cx:pt>
          <cx:pt idx="12343">977</cx:pt>
          <cx:pt idx="12344">1064</cx:pt>
          <cx:pt idx="12345">718</cx:pt>
          <cx:pt idx="12346">676</cx:pt>
          <cx:pt idx="12347">676</cx:pt>
          <cx:pt idx="12348">968</cx:pt>
          <cx:pt idx="12349">968</cx:pt>
          <cx:pt idx="12350">1097</cx:pt>
          <cx:pt idx="12351">1048</cx:pt>
          <cx:pt idx="12352">1174</cx:pt>
          <cx:pt idx="12353">1097</cx:pt>
          <cx:pt idx="12354">865</cx:pt>
          <cx:pt idx="12355">947</cx:pt>
          <cx:pt idx="12356">1491</cx:pt>
          <cx:pt idx="12357">738</cx:pt>
          <cx:pt idx="12358">757</cx:pt>
          <cx:pt idx="12359">757</cx:pt>
          <cx:pt idx="12360">597</cx:pt>
          <cx:pt idx="12361">915</cx:pt>
          <cx:pt idx="12362">865</cx:pt>
          <cx:pt idx="12363">865</cx:pt>
          <cx:pt idx="12364">947</cx:pt>
          <cx:pt idx="12365">1075</cx:pt>
          <cx:pt idx="12366">672</cx:pt>
          <cx:pt idx="12367">854</cx:pt>
          <cx:pt idx="12368">901</cx:pt>
          <cx:pt idx="12369">968</cx:pt>
          <cx:pt idx="12370">1036</cx:pt>
          <cx:pt idx="12371">1048</cx:pt>
          <cx:pt idx="12372">1048</cx:pt>
          <cx:pt idx="12373">896</cx:pt>
          <cx:pt idx="12374">1097</cx:pt>
          <cx:pt idx="12375">686</cx:pt>
          <cx:pt idx="12376">1042</cx:pt>
          <cx:pt idx="12377">970</cx:pt>
          <cx:pt idx="12378">1069</cx:pt>
          <cx:pt idx="12379">726</cx:pt>
          <cx:pt idx="12380">726</cx:pt>
          <cx:pt idx="12381">854</cx:pt>
          <cx:pt idx="12382">757</cx:pt>
          <cx:pt idx="12383">847</cx:pt>
          <cx:pt idx="12384">572</cx:pt>
          <cx:pt idx="12385">566</cx:pt>
          <cx:pt idx="12386">982</cx:pt>
          <cx:pt idx="12387">738</cx:pt>
          <cx:pt idx="12388">710</cx:pt>
          <cx:pt idx="12389">542</cx:pt>
          <cx:pt idx="12390">930</cx:pt>
          <cx:pt idx="12391">970</cx:pt>
          <cx:pt idx="12392">615</cx:pt>
          <cx:pt idx="12393">832</cx:pt>
          <cx:pt idx="12394">573</cx:pt>
          <cx:pt idx="12395">738</cx:pt>
          <cx:pt idx="12396">738</cx:pt>
          <cx:pt idx="12397">1043</cx:pt>
          <cx:pt idx="12398">1048</cx:pt>
          <cx:pt idx="12399">896</cx:pt>
          <cx:pt idx="12400">1097</cx:pt>
          <cx:pt idx="12401">738</cx:pt>
          <cx:pt idx="12402">1178</cx:pt>
          <cx:pt idx="12403">804</cx:pt>
          <cx:pt idx="12404">726</cx:pt>
          <cx:pt idx="12405">951</cx:pt>
          <cx:pt idx="12406">1125</cx:pt>
          <cx:pt idx="12407">724</cx:pt>
          <cx:pt idx="12408">930</cx:pt>
          <cx:pt idx="12409">548</cx:pt>
          <cx:pt idx="12410">757</cx:pt>
          <cx:pt idx="12411">572</cx:pt>
          <cx:pt idx="12412">847</cx:pt>
          <cx:pt idx="12413">572</cx:pt>
          <cx:pt idx="12414">854</cx:pt>
          <cx:pt idx="12415">982</cx:pt>
          <cx:pt idx="12416">583</cx:pt>
          <cx:pt idx="12417">901</cx:pt>
          <cx:pt idx="12418">1042</cx:pt>
          <cx:pt idx="12419">1198</cx:pt>
          <cx:pt idx="12420">718</cx:pt>
          <cx:pt idx="12421">849</cx:pt>
          <cx:pt idx="12422">1205</cx:pt>
          <cx:pt idx="12423">930</cx:pt>
          <cx:pt idx="12424">930</cx:pt>
          <cx:pt idx="12425">673</cx:pt>
          <cx:pt idx="12426">1069</cx:pt>
          <cx:pt idx="12427">970</cx:pt>
          <cx:pt idx="12428">1070</cx:pt>
          <cx:pt idx="12429">738</cx:pt>
          <cx:pt idx="12430">615</cx:pt>
          <cx:pt idx="12431">791</cx:pt>
          <cx:pt idx="12432">685</cx:pt>
          <cx:pt idx="12433">671</cx:pt>
          <cx:pt idx="12434">724</cx:pt>
          <cx:pt idx="12435">865</cx:pt>
          <cx:pt idx="12436">671</cx:pt>
          <cx:pt idx="12437">1009</cx:pt>
          <cx:pt idx="12438">1491</cx:pt>
          <cx:pt idx="12439">925</cx:pt>
          <cx:pt idx="12440">925</cx:pt>
          <cx:pt idx="12441">605</cx:pt>
          <cx:pt idx="12442">788</cx:pt>
          <cx:pt idx="12443">925</cx:pt>
          <cx:pt idx="12444">925</cx:pt>
          <cx:pt idx="12445">1341</cx:pt>
          <cx:pt idx="12446">1699</cx:pt>
          <cx:pt idx="12447">788</cx:pt>
          <cx:pt idx="12448">726</cx:pt>
          <cx:pt idx="12449">726</cx:pt>
          <cx:pt idx="12450">882</cx:pt>
          <cx:pt idx="12451">865</cx:pt>
          <cx:pt idx="12452">1042</cx:pt>
          <cx:pt idx="12453">858</cx:pt>
          <cx:pt idx="12454">726</cx:pt>
          <cx:pt idx="12455">726</cx:pt>
          <cx:pt idx="12456">1043</cx:pt>
          <cx:pt idx="12457">1043</cx:pt>
          <cx:pt idx="12458">778</cx:pt>
          <cx:pt idx="12459">791</cx:pt>
          <cx:pt idx="12460">482</cx:pt>
          <cx:pt idx="12461">710</cx:pt>
          <cx:pt idx="12462">1101</cx:pt>
          <cx:pt idx="12463">788</cx:pt>
          <cx:pt idx="12464">605</cx:pt>
          <cx:pt idx="12465">877</cx:pt>
          <cx:pt idx="12466">1491</cx:pt>
          <cx:pt idx="12467">1042</cx:pt>
          <cx:pt idx="12468">1042</cx:pt>
          <cx:pt idx="12469">1198</cx:pt>
          <cx:pt idx="12470">883</cx:pt>
          <cx:pt idx="12471">542</cx:pt>
          <cx:pt idx="12472">542</cx:pt>
          <cx:pt idx="12473">746</cx:pt>
          <cx:pt idx="12474">671</cx:pt>
          <cx:pt idx="12475">776</cx:pt>
          <cx:pt idx="12476">671</cx:pt>
          <cx:pt idx="12477">726</cx:pt>
          <cx:pt idx="12478">1367</cx:pt>
          <cx:pt idx="12479">738</cx:pt>
          <cx:pt idx="12480">738</cx:pt>
          <cx:pt idx="12481">738</cx:pt>
          <cx:pt idx="12482">941</cx:pt>
          <cx:pt idx="12483">469</cx:pt>
          <cx:pt idx="12484">542</cx:pt>
          <cx:pt idx="12485">892</cx:pt>
          <cx:pt idx="12486">1491</cx:pt>
          <cx:pt idx="12487">746</cx:pt>
          <cx:pt idx="12488">710</cx:pt>
          <cx:pt idx="12489">738</cx:pt>
          <cx:pt idx="12490">1969</cx:pt>
          <cx:pt idx="12491">1345</cx:pt>
          <cx:pt idx="12492">900</cx:pt>
          <cx:pt idx="12493">1795</cx:pt>
          <cx:pt idx="12494">724</cx:pt>
          <cx:pt idx="12495">890</cx:pt>
          <cx:pt idx="12496">548</cx:pt>
          <cx:pt idx="12497">1043</cx:pt>
          <cx:pt idx="12498">941</cx:pt>
          <cx:pt idx="12499">622</cx:pt>
          <cx:pt idx="12500">1043</cx:pt>
          <cx:pt idx="12501">672</cx:pt>
          <cx:pt idx="12502">930</cx:pt>
          <cx:pt idx="12503">672</cx:pt>
          <cx:pt idx="12504">572</cx:pt>
          <cx:pt idx="12505">1075</cx:pt>
          <cx:pt idx="12506">930</cx:pt>
          <cx:pt idx="12507">930</cx:pt>
          <cx:pt idx="12508">672</cx:pt>
          <cx:pt idx="12509">484</cx:pt>
          <cx:pt idx="12510">1075</cx:pt>
          <cx:pt idx="12511">502</cx:pt>
          <cx:pt idx="12512">757</cx:pt>
          <cx:pt idx="12513">757</cx:pt>
          <cx:pt idx="12514">757</cx:pt>
          <cx:pt idx="12515">930</cx:pt>
          <cx:pt idx="12516">930</cx:pt>
          <cx:pt idx="12517">726</cx:pt>
          <cx:pt idx="12518">814</cx:pt>
          <cx:pt idx="12519">671</cx:pt>
          <cx:pt idx="12520">443</cx:pt>
          <cx:pt idx="12521">524</cx:pt>
          <cx:pt idx="12522">832</cx:pt>
          <cx:pt idx="12523">738</cx:pt>
          <cx:pt idx="12524">970</cx:pt>
          <cx:pt idx="12525">1048</cx:pt>
          <cx:pt idx="12526">804</cx:pt>
          <cx:pt idx="12527">908</cx:pt>
          <cx:pt idx="12528">727</cx:pt>
          <cx:pt idx="12529">909</cx:pt>
          <cx:pt idx="12530">718</cx:pt>
          <cx:pt idx="12531">955</cx:pt>
          <cx:pt idx="12532">671</cx:pt>
          <cx:pt idx="12533">804</cx:pt>
          <cx:pt idx="12534">724</cx:pt>
          <cx:pt idx="12535">1077</cx:pt>
          <cx:pt idx="12536">556</cx:pt>
          <cx:pt idx="12537">637</cx:pt>
          <cx:pt idx="12538">757</cx:pt>
          <cx:pt idx="12539">724</cx:pt>
          <cx:pt idx="12540">671</cx:pt>
          <cx:pt idx="12541">671</cx:pt>
          <cx:pt idx="12542">849</cx:pt>
          <cx:pt idx="12543">738</cx:pt>
          <cx:pt idx="12544">865</cx:pt>
          <cx:pt idx="12545">573</cx:pt>
          <cx:pt idx="12546">865</cx:pt>
          <cx:pt idx="12547">778</cx:pt>
          <cx:pt idx="12548">671</cx:pt>
          <cx:pt idx="12549">524</cx:pt>
          <cx:pt idx="12550">524</cx:pt>
          <cx:pt idx="12551">524</cx:pt>
          <cx:pt idx="12552">776</cx:pt>
          <cx:pt idx="12553">671</cx:pt>
          <cx:pt idx="12554">542</cx:pt>
          <cx:pt idx="12555">740</cx:pt>
          <cx:pt idx="12556">830</cx:pt>
          <cx:pt idx="12557">1053</cx:pt>
          <cx:pt idx="12558">968</cx:pt>
          <cx:pt idx="12559">710</cx:pt>
          <cx:pt idx="12560">738</cx:pt>
          <cx:pt idx="12561">573</cx:pt>
          <cx:pt idx="12562">791</cx:pt>
          <cx:pt idx="12563">738</cx:pt>
          <cx:pt idx="12564">925</cx:pt>
          <cx:pt idx="12565">1090</cx:pt>
          <cx:pt idx="12566">1063</cx:pt>
          <cx:pt idx="12567">605</cx:pt>
          <cx:pt idx="12568">787</cx:pt>
          <cx:pt idx="12569">627</cx:pt>
          <cx:pt idx="12570">627</cx:pt>
          <cx:pt idx="12571">831</cx:pt>
          <cx:pt idx="12572">831</cx:pt>
          <cx:pt idx="12573">597</cx:pt>
          <cx:pt idx="12574">498</cx:pt>
          <cx:pt idx="12575">615</cx:pt>
          <cx:pt idx="12576">780</cx:pt>
          <cx:pt idx="12577">726</cx:pt>
          <cx:pt idx="12578">726</cx:pt>
          <cx:pt idx="12579">726</cx:pt>
          <cx:pt idx="12580">726</cx:pt>
          <cx:pt idx="12581">710</cx:pt>
          <cx:pt idx="12582">925</cx:pt>
          <cx:pt idx="12583">925</cx:pt>
          <cx:pt idx="12584">708</cx:pt>
          <cx:pt idx="12585">672</cx:pt>
          <cx:pt idx="12586">572</cx:pt>
          <cx:pt idx="12587">671</cx:pt>
          <cx:pt idx="12588">992</cx:pt>
          <cx:pt idx="12589">992</cx:pt>
          <cx:pt idx="12590">776</cx:pt>
          <cx:pt idx="12591">984</cx:pt>
          <cx:pt idx="12592">708</cx:pt>
          <cx:pt idx="12593">832</cx:pt>
          <cx:pt idx="12594">738</cx:pt>
          <cx:pt idx="12595">738</cx:pt>
          <cx:pt idx="12596">710</cx:pt>
          <cx:pt idx="12597">797</cx:pt>
          <cx:pt idx="12598">1097</cx:pt>
          <cx:pt idx="12599">757</cx:pt>
          <cx:pt idx="12600">757</cx:pt>
          <cx:pt idx="12601">865</cx:pt>
          <cx:pt idx="12602">518</cx:pt>
          <cx:pt idx="12603">443</cx:pt>
          <cx:pt idx="12604">878</cx:pt>
          <cx:pt idx="12605">870</cx:pt>
          <cx:pt idx="12606">1048</cx:pt>
          <cx:pt idx="12607">847</cx:pt>
          <cx:pt idx="12608">757</cx:pt>
          <cx:pt idx="12609">484</cx:pt>
          <cx:pt idx="12610">637</cx:pt>
          <cx:pt idx="12611">869</cx:pt>
          <cx:pt idx="12612">531</cx:pt>
          <cx:pt idx="12613">908</cx:pt>
          <cx:pt idx="12614">757</cx:pt>
          <cx:pt idx="12615">573</cx:pt>
          <cx:pt idx="12616">738</cx:pt>
          <cx:pt idx="12617">1515</cx:pt>
          <cx:pt idx="12618">865</cx:pt>
          <cx:pt idx="12619">738</cx:pt>
          <cx:pt idx="12620">910</cx:pt>
          <cx:pt idx="12621">1262</cx:pt>
          <cx:pt idx="12622">710</cx:pt>
          <cx:pt idx="12623">1157</cx:pt>
          <cx:pt idx="12624">804</cx:pt>
          <cx:pt idx="12625">556</cx:pt>
          <cx:pt idx="12626">788</cx:pt>
          <cx:pt idx="12627">1042</cx:pt>
          <cx:pt idx="12628">788</cx:pt>
          <cx:pt idx="12629">900</cx:pt>
          <cx:pt idx="12630">573</cx:pt>
          <cx:pt idx="12631">757</cx:pt>
          <cx:pt idx="12632">757</cx:pt>
          <cx:pt idx="12633">1048</cx:pt>
          <cx:pt idx="12634">858</cx:pt>
          <cx:pt idx="12635">788</cx:pt>
          <cx:pt idx="12636">615</cx:pt>
          <cx:pt idx="12637">528</cx:pt>
          <cx:pt idx="12638">1174</cx:pt>
          <cx:pt idx="12639">1048</cx:pt>
          <cx:pt idx="12640">870</cx:pt>
          <cx:pt idx="12641">797</cx:pt>
          <cx:pt idx="12642">1097</cx:pt>
          <cx:pt idx="12643">865</cx:pt>
          <cx:pt idx="12644">880</cx:pt>
          <cx:pt idx="12645">1035</cx:pt>
          <cx:pt idx="12646">542</cx:pt>
          <cx:pt idx="12647">710</cx:pt>
          <cx:pt idx="12648">710</cx:pt>
          <cx:pt idx="12649">740</cx:pt>
          <cx:pt idx="12650">968</cx:pt>
          <cx:pt idx="12651">968</cx:pt>
          <cx:pt idx="12652">830</cx:pt>
          <cx:pt idx="12653">624</cx:pt>
          <cx:pt idx="12654">892</cx:pt>
          <cx:pt idx="12655">993</cx:pt>
          <cx:pt idx="12656">1491</cx:pt>
          <cx:pt idx="12657">1082</cx:pt>
          <cx:pt idx="12658">573</cx:pt>
          <cx:pt idx="12659">738</cx:pt>
          <cx:pt idx="12660">738</cx:pt>
          <cx:pt idx="12661">738</cx:pt>
          <cx:pt idx="12662">738</cx:pt>
          <cx:pt idx="12663">1042</cx:pt>
          <cx:pt idx="12664">797</cx:pt>
          <cx:pt idx="12665">757</cx:pt>
          <cx:pt idx="12666">572</cx:pt>
          <cx:pt idx="12667">757</cx:pt>
          <cx:pt idx="12668">706</cx:pt>
          <cx:pt idx="12669">726</cx:pt>
          <cx:pt idx="12670">778</cx:pt>
          <cx:pt idx="12671">928</cx:pt>
          <cx:pt idx="12672">710</cx:pt>
          <cx:pt idx="12673">968</cx:pt>
          <cx:pt idx="12674">925</cx:pt>
          <cx:pt idx="12675">925</cx:pt>
          <cx:pt idx="12676">761</cx:pt>
          <cx:pt idx="12677">761</cx:pt>
          <cx:pt idx="12678">870</cx:pt>
          <cx:pt idx="12679">870</cx:pt>
          <cx:pt idx="12680">654</cx:pt>
          <cx:pt idx="12681">1097</cx:pt>
          <cx:pt idx="12682">1113</cx:pt>
          <cx:pt idx="12683">710</cx:pt>
          <cx:pt idx="12684">804</cx:pt>
          <cx:pt idx="12685">804</cx:pt>
          <cx:pt idx="12686">804</cx:pt>
          <cx:pt idx="12687">757</cx:pt>
          <cx:pt idx="12688">757</cx:pt>
          <cx:pt idx="12689">757</cx:pt>
          <cx:pt idx="12690">615</cx:pt>
          <cx:pt idx="12691">901</cx:pt>
          <cx:pt idx="12692">710</cx:pt>
          <cx:pt idx="12693">726</cx:pt>
          <cx:pt idx="12694">778</cx:pt>
          <cx:pt idx="12695">483</cx:pt>
          <cx:pt idx="12696">832</cx:pt>
          <cx:pt idx="12697">830</cx:pt>
          <cx:pt idx="12698">624</cx:pt>
          <cx:pt idx="12699">925</cx:pt>
          <cx:pt idx="12700">542</cx:pt>
          <cx:pt idx="12701">726</cx:pt>
          <cx:pt idx="12702">726</cx:pt>
          <cx:pt idx="12703">763</cx:pt>
          <cx:pt idx="12704">738</cx:pt>
          <cx:pt idx="12705">832</cx:pt>
          <cx:pt idx="12706">791</cx:pt>
          <cx:pt idx="12707">738</cx:pt>
          <cx:pt idx="12708">832</cx:pt>
          <cx:pt idx="12709">573</cx:pt>
          <cx:pt idx="12710">1043</cx:pt>
          <cx:pt idx="12711">930</cx:pt>
          <cx:pt idx="12712">671</cx:pt>
          <cx:pt idx="12713">1251</cx:pt>
          <cx:pt idx="12714">804</cx:pt>
          <cx:pt idx="12715">1077</cx:pt>
          <cx:pt idx="12716">1077</cx:pt>
          <cx:pt idx="12717">556</cx:pt>
          <cx:pt idx="12718">1214</cx:pt>
          <cx:pt idx="12719">1214</cx:pt>
          <cx:pt idx="12720">757</cx:pt>
          <cx:pt idx="12721">757</cx:pt>
          <cx:pt idx="12722">572</cx:pt>
          <cx:pt idx="12723">854</cx:pt>
          <cx:pt idx="12724">583</cx:pt>
          <cx:pt idx="12725">710</cx:pt>
          <cx:pt idx="12726">676</cx:pt>
          <cx:pt idx="12727">1048</cx:pt>
          <cx:pt idx="12728">901</cx:pt>
          <cx:pt idx="12729">930</cx:pt>
          <cx:pt idx="12730">548</cx:pt>
          <cx:pt idx="12731">671</cx:pt>
          <cx:pt idx="12732">671</cx:pt>
          <cx:pt idx="12733">977</cx:pt>
          <cx:pt idx="12734">791</cx:pt>
          <cx:pt idx="12735">959</cx:pt>
          <cx:pt idx="12736">797</cx:pt>
          <cx:pt idx="12737">797</cx:pt>
          <cx:pt idx="12738">757</cx:pt>
          <cx:pt idx="12739">791</cx:pt>
          <cx:pt idx="12740">615</cx:pt>
          <cx:pt idx="12741">1042</cx:pt>
          <cx:pt idx="12742">743</cx:pt>
          <cx:pt idx="12743">1515</cx:pt>
          <cx:pt idx="12744">832</cx:pt>
          <cx:pt idx="12745">458</cx:pt>
          <cx:pt idx="12746">726</cx:pt>
          <cx:pt idx="12747">871</cx:pt>
          <cx:pt idx="12748">484</cx:pt>
          <cx:pt idx="12749">807</cx:pt>
          <cx:pt idx="12750">847</cx:pt>
          <cx:pt idx="12751">606</cx:pt>
          <cx:pt idx="12752">637</cx:pt>
          <cx:pt idx="12753">1048</cx:pt>
          <cx:pt idx="12754">847</cx:pt>
          <cx:pt idx="12755">900</cx:pt>
          <cx:pt idx="12756">804</cx:pt>
          <cx:pt idx="12757">1178</cx:pt>
          <cx:pt idx="12758">740</cx:pt>
          <cx:pt idx="12759">930</cx:pt>
          <cx:pt idx="12760">947</cx:pt>
          <cx:pt idx="12761">757</cx:pt>
          <cx:pt idx="12762">1169</cx:pt>
          <cx:pt idx="12763">847</cx:pt>
          <cx:pt idx="12764">1147</cx:pt>
          <cx:pt idx="12765">882</cx:pt>
          <cx:pt idx="12766">700</cx:pt>
          <cx:pt idx="12767">779</cx:pt>
          <cx:pt idx="12768">779</cx:pt>
          <cx:pt idx="12769">727</cx:pt>
          <cx:pt idx="12770">528</cx:pt>
          <cx:pt idx="12771">847</cx:pt>
          <cx:pt idx="12772">818</cx:pt>
          <cx:pt idx="12773">778</cx:pt>
          <cx:pt idx="12774">1741</cx:pt>
          <cx:pt idx="12775">605</cx:pt>
          <cx:pt idx="12776">1252</cx:pt>
          <cx:pt idx="12777">1097</cx:pt>
          <cx:pt idx="12778">818</cx:pt>
          <cx:pt idx="12779">682</cx:pt>
          <cx:pt idx="12780">1097</cx:pt>
          <cx:pt idx="12781">738</cx:pt>
          <cx:pt idx="12782">738</cx:pt>
          <cx:pt idx="12783">1031</cx:pt>
          <cx:pt idx="12784">1157</cx:pt>
          <cx:pt idx="12785">1031</cx:pt>
          <cx:pt idx="12786">610</cx:pt>
          <cx:pt idx="12787">1043</cx:pt>
          <cx:pt idx="12788">606</cx:pt>
          <cx:pt idx="12789">780</cx:pt>
          <cx:pt idx="12790">726</cx:pt>
          <cx:pt idx="12791">780</cx:pt>
          <cx:pt idx="12792">783</cx:pt>
          <cx:pt idx="12793">836</cx:pt>
          <cx:pt idx="12794">970</cx:pt>
          <cx:pt idx="12795">1458</cx:pt>
          <cx:pt idx="12796">865</cx:pt>
          <cx:pt idx="12797">844</cx:pt>
          <cx:pt idx="12798">555</cx:pt>
          <cx:pt idx="12799">573</cx:pt>
          <cx:pt idx="12800">738</cx:pt>
          <cx:pt idx="12801">668</cx:pt>
          <cx:pt idx="12802">929</cx:pt>
          <cx:pt idx="12803">1217</cx:pt>
          <cx:pt idx="12804">1234</cx:pt>
          <cx:pt idx="12805">892</cx:pt>
          <cx:pt idx="12806">2197</cx:pt>
          <cx:pt idx="12807">1695</cx:pt>
          <cx:pt idx="12808">2071</cx:pt>
          <cx:pt idx="12809">886</cx:pt>
          <cx:pt idx="12810">817</cx:pt>
          <cx:pt idx="12811">637</cx:pt>
          <cx:pt idx="12812">790</cx:pt>
          <cx:pt idx="12813">886</cx:pt>
          <cx:pt idx="12814">951</cx:pt>
          <cx:pt idx="12815">780</cx:pt>
          <cx:pt idx="12816">778</cx:pt>
          <cx:pt idx="12817">1348</cx:pt>
          <cx:pt idx="12818">2425</cx:pt>
          <cx:pt idx="12819">823</cx:pt>
          <cx:pt idx="12820">724</cx:pt>
          <cx:pt idx="12821">1309</cx:pt>
          <cx:pt idx="12822">1291</cx:pt>
          <cx:pt idx="12823">900</cx:pt>
          <cx:pt idx="12824">877</cx:pt>
          <cx:pt idx="12825">893</cx:pt>
          <cx:pt idx="12826">669</cx:pt>
          <cx:pt idx="12827">930</cx:pt>
          <cx:pt idx="12828">1169</cx:pt>
          <cx:pt idx="12829">1169</cx:pt>
          <cx:pt idx="12830">797</cx:pt>
          <cx:pt idx="12831">779</cx:pt>
          <cx:pt idx="12832">967</cx:pt>
          <cx:pt idx="12833">1355</cx:pt>
          <cx:pt idx="12834">882</cx:pt>
          <cx:pt idx="12835">1104</cx:pt>
          <cx:pt idx="12836">1101</cx:pt>
          <cx:pt idx="12837">482</cx:pt>
          <cx:pt idx="12838">466</cx:pt>
          <cx:pt idx="12839">669</cx:pt>
          <cx:pt idx="12840">1126</cx:pt>
          <cx:pt idx="12841">915</cx:pt>
          <cx:pt idx="12842">1035</cx:pt>
          <cx:pt idx="12843">548</cx:pt>
          <cx:pt idx="12844">806</cx:pt>
          <cx:pt idx="12845">778</cx:pt>
          <cx:pt idx="12846">658</cx:pt>
          <cx:pt idx="12847">1272</cx:pt>
          <cx:pt idx="12848">915</cx:pt>
          <cx:pt idx="12849">1272</cx:pt>
          <cx:pt idx="12850">880</cx:pt>
          <cx:pt idx="12851">1086</cx:pt>
          <cx:pt idx="12852">721</cx:pt>
          <cx:pt idx="12853">506</cx:pt>
          <cx:pt idx="12854">883</cx:pt>
          <cx:pt idx="12855">605</cx:pt>
          <cx:pt idx="12856">923</cx:pt>
          <cx:pt idx="12857">1178</cx:pt>
          <cx:pt idx="12858">622</cx:pt>
          <cx:pt idx="12859">714</cx:pt>
          <cx:pt idx="12860">585</cx:pt>
          <cx:pt idx="12861">1042</cx:pt>
          <cx:pt idx="12862">1204</cx:pt>
          <cx:pt idx="12863">1272</cx:pt>
          <cx:pt idx="12864">766</cx:pt>
          <cx:pt idx="12865">882</cx:pt>
          <cx:pt idx="12866">766</cx:pt>
          <cx:pt idx="12867">870</cx:pt>
          <cx:pt idx="12868">1659</cx:pt>
          <cx:pt idx="12869">549</cx:pt>
          <cx:pt idx="12870">818</cx:pt>
          <cx:pt idx="12871">1399</cx:pt>
          <cx:pt idx="12872">1082</cx:pt>
          <cx:pt idx="12873">1741</cx:pt>
          <cx:pt idx="12874">615</cx:pt>
          <cx:pt idx="12875">1474</cx:pt>
          <cx:pt idx="12876">894</cx:pt>
          <cx:pt idx="12877">1362</cx:pt>
          <cx:pt idx="12878">1367</cx:pt>
          <cx:pt idx="12879">854</cx:pt>
          <cx:pt idx="12880">897</cx:pt>
          <cx:pt idx="12881">710</cx:pt>
          <cx:pt idx="12882">819</cx:pt>
          <cx:pt idx="12883">901</cx:pt>
          <cx:pt idx="12884">848</cx:pt>
          <cx:pt idx="12885">949</cx:pt>
          <cx:pt idx="12886">949</cx:pt>
          <cx:pt idx="12887">847</cx:pt>
          <cx:pt idx="12888">688</cx:pt>
          <cx:pt idx="12889">1037</cx:pt>
          <cx:pt idx="12890">865</cx:pt>
          <cx:pt idx="12891">1283</cx:pt>
          <cx:pt idx="12892">1134</cx:pt>
          <cx:pt idx="12893">1237</cx:pt>
          <cx:pt idx="12894">896</cx:pt>
          <cx:pt idx="12895">791</cx:pt>
          <cx:pt idx="12896">616</cx:pt>
          <cx:pt idx="12897">616</cx:pt>
          <cx:pt idx="12898">616</cx:pt>
          <cx:pt idx="12899">742</cx:pt>
          <cx:pt idx="12900">1107</cx:pt>
          <cx:pt idx="12901">1578</cx:pt>
          <cx:pt idx="12902">671</cx:pt>
          <cx:pt idx="12903">616</cx:pt>
          <cx:pt idx="12904">592</cx:pt>
          <cx:pt idx="12905">797</cx:pt>
          <cx:pt idx="12906">740</cx:pt>
          <cx:pt idx="12907">1287</cx:pt>
          <cx:pt idx="12908">740</cx:pt>
          <cx:pt idx="12909">968</cx:pt>
          <cx:pt idx="12910">1042</cx:pt>
          <cx:pt idx="12911">817</cx:pt>
          <cx:pt idx="12912">492</cx:pt>
          <cx:pt idx="12913">1147</cx:pt>
          <cx:pt idx="12914">858</cx:pt>
          <cx:pt idx="12915">498</cx:pt>
          <cx:pt idx="12916">1294</cx:pt>
          <cx:pt idx="12917">935</cx:pt>
          <cx:pt idx="12918">939</cx:pt>
          <cx:pt idx="12919">830</cx:pt>
          <cx:pt idx="12920">761</cx:pt>
          <cx:pt idx="12921">482</cx:pt>
          <cx:pt idx="12922">830</cx:pt>
          <cx:pt idx="12923">1447</cx:pt>
          <cx:pt idx="12924">961</cx:pt>
          <cx:pt idx="12925">531</cx:pt>
          <cx:pt idx="12926">935</cx:pt>
          <cx:pt idx="12927">951</cx:pt>
          <cx:pt idx="12928">1654</cx:pt>
          <cx:pt idx="12929">806</cx:pt>
          <cx:pt idx="12930">1048</cx:pt>
          <cx:pt idx="12931">1106</cx:pt>
          <cx:pt idx="12932">1119</cx:pt>
          <cx:pt idx="12933">1064</cx:pt>
          <cx:pt idx="12934">1064</cx:pt>
          <cx:pt idx="12935">1709</cx:pt>
          <cx:pt idx="12936">933</cx:pt>
          <cx:pt idx="12937">1699</cx:pt>
          <cx:pt idx="12938">788</cx:pt>
          <cx:pt idx="12939">1799</cx:pt>
          <cx:pt idx="12940">1283</cx:pt>
          <cx:pt idx="12941">870</cx:pt>
          <cx:pt idx="12942">658</cx:pt>
          <cx:pt idx="12943">1436</cx:pt>
          <cx:pt idx="12944">840</cx:pt>
          <cx:pt idx="12945">556</cx:pt>
          <cx:pt idx="12946">835</cx:pt>
          <cx:pt idx="12947">1278</cx:pt>
          <cx:pt idx="12948">1383</cx:pt>
          <cx:pt idx="12949">1470</cx:pt>
          <cx:pt idx="12950">721</cx:pt>
          <cx:pt idx="12951">1578</cx:pt>
          <cx:pt idx="12952">900</cx:pt>
          <cx:pt idx="12953">739</cx:pt>
          <cx:pt idx="12954">579</cx:pt>
          <cx:pt idx="12955">930</cx:pt>
          <cx:pt idx="12956">1515</cx:pt>
          <cx:pt idx="12957">772</cx:pt>
          <cx:pt idx="12958">677</cx:pt>
          <cx:pt idx="12959">598</cx:pt>
          <cx:pt idx="12960">1014</cx:pt>
          <cx:pt idx="12961">1057</cx:pt>
          <cx:pt idx="12962">1719</cx:pt>
          <cx:pt idx="12963">738</cx:pt>
          <cx:pt idx="12964">832</cx:pt>
          <cx:pt idx="12965">901</cx:pt>
          <cx:pt idx="12966">1042</cx:pt>
          <cx:pt idx="12967">818</cx:pt>
          <cx:pt idx="12968">1196</cx:pt>
          <cx:pt idx="12969">882</cx:pt>
          <cx:pt idx="12970">807</cx:pt>
          <cx:pt idx="12971">596</cx:pt>
          <cx:pt idx="12972">870</cx:pt>
          <cx:pt idx="12973">548</cx:pt>
          <cx:pt idx="12974">844</cx:pt>
          <cx:pt idx="12975">975</cx:pt>
          <cx:pt idx="12976">921</cx:pt>
          <cx:pt idx="12977">883</cx:pt>
          <cx:pt idx="12978">923</cx:pt>
          <cx:pt idx="12979">1077</cx:pt>
          <cx:pt idx="12980">534</cx:pt>
          <cx:pt idx="12981">1715</cx:pt>
          <cx:pt idx="12982">1135</cx:pt>
          <cx:pt idx="12983">605</cx:pt>
          <cx:pt idx="12984">793</cx:pt>
          <cx:pt idx="12985">1645</cx:pt>
          <cx:pt idx="12986">664</cx:pt>
          <cx:pt idx="12987">794</cx:pt>
          <cx:pt idx="12988">664</cx:pt>
          <cx:pt idx="12989">664</cx:pt>
          <cx:pt idx="12990">671</cx:pt>
          <cx:pt idx="12991">1077</cx:pt>
          <cx:pt idx="12992">1042</cx:pt>
          <cx:pt idx="12993">1044</cx:pt>
          <cx:pt idx="12994">592</cx:pt>
          <cx:pt idx="12995">592</cx:pt>
          <cx:pt idx="12996">1252</cx:pt>
          <cx:pt idx="12997">482</cx:pt>
          <cx:pt idx="12998">982</cx:pt>
          <cx:pt idx="12999">740</cx:pt>
          <cx:pt idx="13000">1018</cx:pt>
          <cx:pt idx="13001">1522</cx:pt>
          <cx:pt idx="13002">847</cx:pt>
          <cx:pt idx="13003">968</cx:pt>
          <cx:pt idx="13004">882</cx:pt>
          <cx:pt idx="13005">1458</cx:pt>
          <cx:pt idx="13006">2411</cx:pt>
          <cx:pt idx="13007">883</cx:pt>
          <cx:pt idx="13008">1479</cx:pt>
          <cx:pt idx="13009">1139</cx:pt>
          <cx:pt idx="13010">466</cx:pt>
          <cx:pt idx="13011">1339</cx:pt>
          <cx:pt idx="13012">1164</cx:pt>
          <cx:pt idx="13013">1458</cx:pt>
          <cx:pt idx="13014">658</cx:pt>
          <cx:pt idx="13015">865</cx:pt>
          <cx:pt idx="13016">676</cx:pt>
          <cx:pt idx="13017">615</cx:pt>
          <cx:pt idx="13018">1715</cx:pt>
          <cx:pt idx="13019">1204</cx:pt>
          <cx:pt idx="13020">783</cx:pt>
          <cx:pt idx="13021">599</cx:pt>
          <cx:pt idx="13022">592</cx:pt>
          <cx:pt idx="13023">700</cx:pt>
          <cx:pt idx="13024">791</cx:pt>
          <cx:pt idx="13025">832</cx:pt>
          <cx:pt idx="13026">1014</cx:pt>
          <cx:pt idx="13027">1014</cx:pt>
          <cx:pt idx="13028">1252</cx:pt>
          <cx:pt idx="13029">1214</cx:pt>
          <cx:pt idx="13030">760</cx:pt>
          <cx:pt idx="13031">1515</cx:pt>
          <cx:pt idx="13032">968</cx:pt>
          <cx:pt idx="13033">726</cx:pt>
          <cx:pt idx="13034">738</cx:pt>
          <cx:pt idx="13035">1284</cx:pt>
          <cx:pt idx="13036">982</cx:pt>
          <cx:pt idx="13037">776</cx:pt>
          <cx:pt idx="13038">724</cx:pt>
          <cx:pt idx="13039">670</cx:pt>
          <cx:pt idx="13040">690</cx:pt>
          <cx:pt idx="13041">1018</cx:pt>
          <cx:pt idx="13042">615</cx:pt>
          <cx:pt idx="13043">738</cx:pt>
          <cx:pt idx="13044">854</cx:pt>
          <cx:pt idx="13045">847</cx:pt>
          <cx:pt idx="13046">915</cx:pt>
          <cx:pt idx="13047">995</cx:pt>
          <cx:pt idx="13048">686</cx:pt>
          <cx:pt idx="13049">523</cx:pt>
          <cx:pt idx="13050">616</cx:pt>
          <cx:pt idx="13051">1274</cx:pt>
          <cx:pt idx="13052">832</cx:pt>
          <cx:pt idx="13053">882</cx:pt>
          <cx:pt idx="13054">1114</cx:pt>
          <cx:pt idx="13055">591</cx:pt>
          <cx:pt idx="13056">930</cx:pt>
          <cx:pt idx="13057">877</cx:pt>
          <cx:pt idx="13058">951</cx:pt>
          <cx:pt idx="13059">818</cx:pt>
          <cx:pt idx="13060">1269</cx:pt>
          <cx:pt idx="13061">967</cx:pt>
          <cx:pt idx="13062">967</cx:pt>
          <cx:pt idx="13063">1169</cx:pt>
          <cx:pt idx="13064">740</cx:pt>
          <cx:pt idx="13065">880</cx:pt>
          <cx:pt idx="13066">1043</cx:pt>
          <cx:pt idx="13067">833</cx:pt>
          <cx:pt idx="13068">637</cx:pt>
          <cx:pt idx="13069">683</cx:pt>
          <cx:pt idx="13070">1042</cx:pt>
          <cx:pt idx="13071">826</cx:pt>
          <cx:pt idx="13072">882</cx:pt>
          <cx:pt idx="13073">968</cx:pt>
          <cx:pt idx="13074">740</cx:pt>
          <cx:pt idx="13075">1386</cx:pt>
          <cx:pt idx="13076">1042</cx:pt>
          <cx:pt idx="13077">554</cx:pt>
          <cx:pt idx="13078">1090</cx:pt>
          <cx:pt idx="13079">908</cx:pt>
          <cx:pt idx="13080">817</cx:pt>
          <cx:pt idx="13081">1042</cx:pt>
          <cx:pt idx="13082">1169</cx:pt>
          <cx:pt idx="13083">1169</cx:pt>
          <cx:pt idx="13084">1174</cx:pt>
          <cx:pt idx="13085">1252</cx:pt>
          <cx:pt idx="13086">482</cx:pt>
          <cx:pt idx="13087">556</cx:pt>
          <cx:pt idx="13088">1104</cx:pt>
          <cx:pt idx="13089">610</cx:pt>
          <cx:pt idx="13090">1064</cx:pt>
          <cx:pt idx="13091">572</cx:pt>
          <cx:pt idx="13092">1055</cx:pt>
          <cx:pt idx="13093">1043</cx:pt>
          <cx:pt idx="13094">923</cx:pt>
          <cx:pt idx="13095">1908</cx:pt>
          <cx:pt idx="13096">1345</cx:pt>
          <cx:pt idx="13097">865</cx:pt>
          <cx:pt idx="13098">693</cx:pt>
          <cx:pt idx="13099">1628</cx:pt>
          <cx:pt idx="13100">1246</cx:pt>
          <cx:pt idx="13101">1715</cx:pt>
          <cx:pt idx="13102">1246</cx:pt>
          <cx:pt idx="13103">1654</cx:pt>
          <cx:pt idx="13104">1163</cx:pt>
          <cx:pt idx="13105">673</cx:pt>
          <cx:pt idx="13106">818</cx:pt>
          <cx:pt idx="13107">658</cx:pt>
          <cx:pt idx="13108">1288</cx:pt>
          <cx:pt idx="13109">847</cx:pt>
          <cx:pt idx="13110">630</cx:pt>
          <cx:pt idx="13111">1386</cx:pt>
          <cx:pt idx="13112">1362</cx:pt>
          <cx:pt idx="13113">939</cx:pt>
          <cx:pt idx="13114">677</cx:pt>
          <cx:pt idx="13115">1009</cx:pt>
          <cx:pt idx="13116">700</cx:pt>
          <cx:pt idx="13117">1044</cx:pt>
          <cx:pt idx="13118">1123</cx:pt>
          <cx:pt idx="13119">556</cx:pt>
          <cx:pt idx="13120">603</cx:pt>
          <cx:pt idx="13121">1014</cx:pt>
          <cx:pt idx="13122">882</cx:pt>
          <cx:pt idx="13123">693</cx:pt>
          <cx:pt idx="13124">815</cx:pt>
          <cx:pt idx="13125">1042</cx:pt>
          <cx:pt idx="13126">542</cx:pt>
          <cx:pt idx="13127">1846</cx:pt>
          <cx:pt idx="13128">726</cx:pt>
          <cx:pt idx="13129">1269</cx:pt>
          <cx:pt idx="13130">1214</cx:pt>
          <cx:pt idx="13131">605</cx:pt>
          <cx:pt idx="13132">672</cx:pt>
          <cx:pt idx="13133">1252</cx:pt>
          <cx:pt idx="13134">1383</cx:pt>
          <cx:pt idx="13135">876</cx:pt>
          <cx:pt idx="13136">1741</cx:pt>
          <cx:pt idx="13137">570</cx:pt>
          <cx:pt idx="13138">707</cx:pt>
          <cx:pt idx="13139">910</cx:pt>
          <cx:pt idx="13140">855</cx:pt>
          <cx:pt idx="13141">616</cx:pt>
          <cx:pt idx="13142">739</cx:pt>
          <cx:pt idx="13143">915</cx:pt>
          <cx:pt idx="13144">791</cx:pt>
          <cx:pt idx="13145">1009</cx:pt>
          <cx:pt idx="13146">1064</cx:pt>
          <cx:pt idx="13147">1064</cx:pt>
          <cx:pt idx="13148">882</cx:pt>
          <cx:pt idx="13149">1504</cx:pt>
          <cx:pt idx="13150">637</cx:pt>
          <cx:pt idx="13151">854</cx:pt>
          <cx:pt idx="13152">968</cx:pt>
          <cx:pt idx="13153">880</cx:pt>
          <cx:pt idx="13154">807</cx:pt>
          <cx:pt idx="13155">992</cx:pt>
          <cx:pt idx="13156">946</cx:pt>
          <cx:pt idx="13157">683</cx:pt>
          <cx:pt idx="13158">657</cx:pt>
          <cx:pt idx="13159">897</cx:pt>
          <cx:pt idx="13160">1362</cx:pt>
          <cx:pt idx="13161">814</cx:pt>
          <cx:pt idx="13162">814</cx:pt>
          <cx:pt idx="13163">814</cx:pt>
          <cx:pt idx="13164">854</cx:pt>
          <cx:pt idx="13165">1252</cx:pt>
          <cx:pt idx="13166">922</cx:pt>
          <cx:pt idx="13167">922</cx:pt>
          <cx:pt idx="13168">922</cx:pt>
          <cx:pt idx="13169">715</cx:pt>
          <cx:pt idx="13170">1269</cx:pt>
          <cx:pt idx="13171">1097</cx:pt>
          <cx:pt idx="13172">584</cx:pt>
          <cx:pt idx="13173">693</cx:pt>
          <cx:pt idx="13174">882</cx:pt>
          <cx:pt idx="13175">961</cx:pt>
          <cx:pt idx="13176">1205</cx:pt>
          <cx:pt idx="13177">1205</cx:pt>
          <cx:pt idx="13178">2171</cx:pt>
          <cx:pt idx="13179">1239</cx:pt>
          <cx:pt idx="13180">1239</cx:pt>
          <cx:pt idx="13181">1134</cx:pt>
          <cx:pt idx="13182">923</cx:pt>
          <cx:pt idx="13183">710</cx:pt>
          <cx:pt idx="13184">706</cx:pt>
          <cx:pt idx="13185">740</cx:pt>
          <cx:pt idx="13186">710</cx:pt>
          <cx:pt idx="13187">961</cx:pt>
          <cx:pt idx="13188">1178</cx:pt>
          <cx:pt idx="13189">572</cx:pt>
          <cx:pt idx="13190">791</cx:pt>
          <cx:pt idx="13191">847</cx:pt>
          <cx:pt idx="13192">1069</cx:pt>
          <cx:pt idx="13193">1462</cx:pt>
          <cx:pt idx="13194">711</cx:pt>
          <cx:pt idx="13195">724</cx:pt>
          <cx:pt idx="13196">1515</cx:pt>
          <cx:pt idx="13197">1485</cx:pt>
          <cx:pt idx="13198">1485</cx:pt>
          <cx:pt idx="13199">673</cx:pt>
          <cx:pt idx="13200">930</cx:pt>
          <cx:pt idx="13201">561</cx:pt>
          <cx:pt idx="13202">833</cx:pt>
          <cx:pt idx="13203">847</cx:pt>
          <cx:pt idx="13204">627</cx:pt>
          <cx:pt idx="13205">847</cx:pt>
          <cx:pt idx="13206">778</cx:pt>
          <cx:pt idx="13207">726</cx:pt>
          <cx:pt idx="13208">738</cx:pt>
          <cx:pt idx="13209">594</cx:pt>
          <cx:pt idx="13210">443</cx:pt>
          <cx:pt idx="13211">807</cx:pt>
          <cx:pt idx="13212">1164</cx:pt>
          <cx:pt idx="13213">622</cx:pt>
          <cx:pt idx="13214">948</cx:pt>
          <cx:pt idx="13215">797</cx:pt>
          <cx:pt idx="13216">685</cx:pt>
          <cx:pt idx="13217">836</cx:pt>
          <cx:pt idx="13218">865</cx:pt>
          <cx:pt idx="13219">1169</cx:pt>
          <cx:pt idx="13220">968</cx:pt>
          <cx:pt idx="13221">1399</cx:pt>
          <cx:pt idx="13222">687</cx:pt>
          <cx:pt idx="13223">985</cx:pt>
          <cx:pt idx="13224">951</cx:pt>
          <cx:pt idx="13225">1189</cx:pt>
          <cx:pt idx="13226">698</cx:pt>
          <cx:pt idx="13227">517</cx:pt>
          <cx:pt idx="13228">1063</cx:pt>
          <cx:pt idx="13229">968</cx:pt>
          <cx:pt idx="13230">669</cx:pt>
          <cx:pt idx="13231">1016</cx:pt>
          <cx:pt idx="13232">858</cx:pt>
          <cx:pt idx="13233">766</cx:pt>
          <cx:pt idx="13234">1199</cx:pt>
          <cx:pt idx="13235">706</cx:pt>
          <cx:pt idx="13236">1174</cx:pt>
          <cx:pt idx="13237">1654</cx:pt>
          <cx:pt idx="13238">961</cx:pt>
          <cx:pt idx="13239">891</cx:pt>
          <cx:pt idx="13240">891</cx:pt>
          <cx:pt idx="13241">1043</cx:pt>
          <cx:pt idx="13242">974</cx:pt>
          <cx:pt idx="13243">1077</cx:pt>
          <cx:pt idx="13244">807</cx:pt>
          <cx:pt idx="13245">865</cx:pt>
          <cx:pt idx="13246">1578</cx:pt>
          <cx:pt idx="13247">882</cx:pt>
          <cx:pt idx="13248">740</cx:pt>
          <cx:pt idx="13249">968</cx:pt>
          <cx:pt idx="13250">810</cx:pt>
          <cx:pt idx="13251">832</cx:pt>
          <cx:pt idx="13252">1205</cx:pt>
          <cx:pt idx="13253">1205</cx:pt>
          <cx:pt idx="13254">1120</cx:pt>
          <cx:pt idx="13255">988</cx:pt>
          <cx:pt idx="13256">1356</cx:pt>
          <cx:pt idx="13257">785</cx:pt>
          <cx:pt idx="13258">658</cx:pt>
          <cx:pt idx="13259">658</cx:pt>
          <cx:pt idx="13260">798</cx:pt>
          <cx:pt idx="13261">974</cx:pt>
          <cx:pt idx="13262">1090</cx:pt>
          <cx:pt idx="13263">925</cx:pt>
          <cx:pt idx="13264">925</cx:pt>
          <cx:pt idx="13265">1042</cx:pt>
          <cx:pt idx="13266">844</cx:pt>
          <cx:pt idx="13267">975</cx:pt>
          <cx:pt idx="13268">1178</cx:pt>
          <cx:pt idx="13269">592</cx:pt>
          <cx:pt idx="13270">2125</cx:pt>
          <cx:pt idx="13271">1590</cx:pt>
          <cx:pt idx="13272">827</cx:pt>
          <cx:pt idx="13273">1562</cx:pt>
          <cx:pt idx="13274">857</cx:pt>
          <cx:pt idx="13275">1094</cx:pt>
          <cx:pt idx="13276">596</cx:pt>
          <cx:pt idx="13277">685</cx:pt>
          <cx:pt idx="13278">836</cx:pt>
          <cx:pt idx="13279">2108</cx:pt>
          <cx:pt idx="13280">1105</cx:pt>
          <cx:pt idx="13281">1164</cx:pt>
          <cx:pt idx="13282">1164</cx:pt>
          <cx:pt idx="13283">658</cx:pt>
          <cx:pt idx="13284">1314</cx:pt>
          <cx:pt idx="13285">1053</cx:pt>
          <cx:pt idx="13286">1367</cx:pt>
          <cx:pt idx="13287">951</cx:pt>
          <cx:pt idx="13288">772</cx:pt>
          <cx:pt idx="13289">772</cx:pt>
          <cx:pt idx="13290">726</cx:pt>
          <cx:pt idx="13291">685</cx:pt>
          <cx:pt idx="13292">1302</cx:pt>
          <cx:pt idx="13293">676</cx:pt>
          <cx:pt idx="13294">882</cx:pt>
          <cx:pt idx="13295">849</cx:pt>
          <cx:pt idx="13296">544</cx:pt>
          <cx:pt idx="13297">1019</cx:pt>
          <cx:pt idx="13298">712</cx:pt>
          <cx:pt idx="13299">842</cx:pt>
          <cx:pt idx="13300">1043</cx:pt>
          <cx:pt idx="13301">1659</cx:pt>
          <cx:pt idx="13302">693</cx:pt>
          <cx:pt idx="13303">972</cx:pt>
          <cx:pt idx="13304">2441</cx:pt>
          <cx:pt idx="13305">1120</cx:pt>
          <cx:pt idx="13306">603</cx:pt>
          <cx:pt idx="13307">863</cx:pt>
          <cx:pt idx="13308">1169</cx:pt>
          <cx:pt idx="13309">2123</cx:pt>
          <cx:pt idx="13310">2123</cx:pt>
          <cx:pt idx="13311">992</cx:pt>
          <cx:pt idx="13312">1174</cx:pt>
          <cx:pt idx="13313">1010</cx:pt>
          <cx:pt idx="13314">915</cx:pt>
          <cx:pt idx="13315">671</cx:pt>
          <cx:pt idx="13316">830</cx:pt>
          <cx:pt idx="13317">979</cx:pt>
          <cx:pt idx="13318">1157</cx:pt>
          <cx:pt idx="13319">922</cx:pt>
          <cx:pt idx="13320">949</cx:pt>
          <cx:pt idx="13321">951</cx:pt>
          <cx:pt idx="13322">863</cx:pt>
          <cx:pt idx="13323">993</cx:pt>
          <cx:pt idx="13324">1205</cx:pt>
          <cx:pt idx="13325">1134</cx:pt>
          <cx:pt idx="13326">1659</cx:pt>
          <cx:pt idx="13327">827</cx:pt>
          <cx:pt idx="13328">1097</cx:pt>
          <cx:pt idx="13329">896</cx:pt>
          <cx:pt idx="13330">947</cx:pt>
          <cx:pt idx="13331">572</cx:pt>
          <cx:pt idx="13332">1458</cx:pt>
          <cx:pt idx="13333">533</cx:pt>
          <cx:pt idx="13334">685</cx:pt>
          <cx:pt idx="13335">1949</cx:pt>
          <cx:pt idx="13336">1314</cx:pt>
          <cx:pt idx="13337">978</cx:pt>
          <cx:pt idx="13338">669</cx:pt>
          <cx:pt idx="13339">1035</cx:pt>
          <cx:pt idx="13340">1257</cx:pt>
          <cx:pt idx="13341">1068</cx:pt>
          <cx:pt idx="13342">968</cx:pt>
          <cx:pt idx="13343">1042</cx:pt>
          <cx:pt idx="13344">1068</cx:pt>
          <cx:pt idx="13345">1257</cx:pt>
          <cx:pt idx="13346">1035</cx:pt>
          <cx:pt idx="13347">1199</cx:pt>
          <cx:pt idx="13348">1139</cx:pt>
          <cx:pt idx="13349">1251</cx:pt>
          <cx:pt idx="13350">891</cx:pt>
          <cx:pt idx="13351">891</cx:pt>
          <cx:pt idx="13352">768</cx:pt>
          <cx:pt idx="13353">832</cx:pt>
          <cx:pt idx="13354">1757</cx:pt>
          <cx:pt idx="13355">2099</cx:pt>
          <cx:pt idx="13356">797</cx:pt>
          <cx:pt idx="13357">1238</cx:pt>
          <cx:pt idx="13358">794</cx:pt>
          <cx:pt idx="13359">1372</cx:pt>
          <cx:pt idx="13360">1677</cx:pt>
          <cx:pt idx="13361">1372</cx:pt>
          <cx:pt idx="13362">782</cx:pt>
          <cx:pt idx="13363">1139</cx:pt>
          <cx:pt idx="13364">844</cx:pt>
          <cx:pt idx="13365">1458</cx:pt>
          <cx:pt idx="13366">768</cx:pt>
          <cx:pt idx="13367">1704</cx:pt>
          <cx:pt idx="13368">754</cx:pt>
          <cx:pt idx="13369">863</cx:pt>
          <cx:pt idx="13370">2118</cx:pt>
          <cx:pt idx="13371">671</cx:pt>
          <cx:pt idx="13372">951</cx:pt>
          <cx:pt idx="13373">671</cx:pt>
          <cx:pt idx="13374">814</cx:pt>
          <cx:pt idx="13375">900</cx:pt>
          <cx:pt idx="13376">1458</cx:pt>
          <cx:pt idx="13377">1238</cx:pt>
          <cx:pt idx="13378">1257</cx:pt>
          <cx:pt idx="13379">1367</cx:pt>
          <cx:pt idx="13380">1157</cx:pt>
          <cx:pt idx="13381">715</cx:pt>
          <cx:pt idx="13382">922</cx:pt>
          <cx:pt idx="13383">1016</cx:pt>
          <cx:pt idx="13384">1286</cx:pt>
          <cx:pt idx="13385">2171</cx:pt>
          <cx:pt idx="13386">1286</cx:pt>
          <cx:pt idx="13387">1189</cx:pt>
          <cx:pt idx="13388">1645</cx:pt>
          <cx:pt idx="13389">779</cx:pt>
          <cx:pt idx="13390">849</cx:pt>
          <cx:pt idx="13391">1746</cx:pt>
          <cx:pt idx="13392">1428</cx:pt>
          <cx:pt idx="13393">1143</cx:pt>
          <cx:pt idx="13394">819</cx:pt>
          <cx:pt idx="13395">1207</cx:pt>
          <cx:pt idx="13396">1250</cx:pt>
          <cx:pt idx="13397">1097</cx:pt>
          <cx:pt idx="13398">1251</cx:pt>
          <cx:pt idx="13399">1139</cx:pt>
          <cx:pt idx="13400">1612</cx:pt>
          <cx:pt idx="13401">1367</cx:pt>
          <cx:pt idx="13402">854</cx:pt>
          <cx:pt idx="13403">754</cx:pt>
          <cx:pt idx="13404">891</cx:pt>
          <cx:pt idx="13405">1120</cx:pt>
          <cx:pt idx="13406">968</cx:pt>
          <cx:pt idx="13407">1291</cx:pt>
          <cx:pt idx="13408">1291</cx:pt>
          <cx:pt idx="13409">1314</cx:pt>
          <cx:pt idx="13410">1143</cx:pt>
          <cx:pt idx="13411">1757</cx:pt>
          <cx:pt idx="13412">1757</cx:pt>
          <cx:pt idx="13413">1205</cx:pt>
          <cx:pt idx="13414">1495</cx:pt>
          <cx:pt idx="13415">1495</cx:pt>
          <cx:pt idx="13416">1057</cx:pt>
          <cx:pt idx="13417">794</cx:pt>
          <cx:pt idx="13418">1028</cx:pt>
          <cx:pt idx="13419">1612</cx:pt>
          <cx:pt idx="13420">1054</cx:pt>
          <cx:pt idx="13421">1016</cx:pt>
          <cx:pt idx="13422">1503</cx:pt>
          <cx:pt idx="13423">1205</cx:pt>
          <cx:pt idx="13424">1757</cx:pt>
          <cx:pt idx="13425">1704</cx:pt>
          <cx:pt idx="13426">1018</cx:pt>
          <cx:pt idx="13427">1286</cx:pt>
          <cx:pt idx="13428">1054</cx:pt>
          <cx:pt idx="13429">1157</cx:pt>
          <cx:pt idx="13430">1269</cx:pt>
          <cx:pt idx="13431">968</cx:pt>
          <cx:pt idx="13432">817</cx:pt>
          <cx:pt idx="13433">1143</cx:pt>
          <cx:pt idx="13434">1143</cx:pt>
          <cx:pt idx="13435">823</cx:pt>
          <cx:pt idx="13436">686</cx:pt>
          <cx:pt idx="13437">686</cx:pt>
          <cx:pt idx="13438">798</cx:pt>
          <cx:pt idx="13439">1495</cx:pt>
          <cx:pt idx="13440">1283</cx:pt>
          <cx:pt idx="13441">896</cx:pt>
          <cx:pt idx="13442">568</cx:pt>
          <cx:pt idx="13443">686</cx:pt>
          <cx:pt idx="13444">1169</cx:pt>
          <cx:pt idx="13445">1314</cx:pt>
          <cx:pt idx="13446">992</cx:pt>
          <cx:pt idx="13447">951</cx:pt>
          <cx:pt idx="13448">1205</cx:pt>
          <cx:pt idx="13449">1269</cx:pt>
          <cx:pt idx="13450">1016</cx:pt>
          <cx:pt idx="13451">1018</cx:pt>
          <cx:pt idx="13452">1269</cx:pt>
          <cx:pt idx="13453">1139</cx:pt>
          <cx:pt idx="13454">1205</cx:pt>
          <cx:pt idx="13455">1019</cx:pt>
          <cx:pt idx="13456">1054</cx:pt>
          <cx:pt idx="13457">1024</cx:pt>
          <cx:pt idx="13458">2441</cx:pt>
          <cx:pt idx="13459">1157</cx:pt>
          <cx:pt idx="13460">1291</cx:pt>
          <cx:pt idx="13461">1178</cx:pt>
          <cx:pt idx="13462">740</cx:pt>
          <cx:pt idx="13463">1207</cx:pt>
          <cx:pt idx="13464">797</cx:pt>
          <cx:pt idx="13465">1143</cx:pt>
          <cx:pt idx="13466">968</cx:pt>
          <cx:pt idx="13467">968</cx:pt>
          <cx:pt idx="13468">1043</cx:pt>
          <cx:pt idx="13469">2441</cx:pt>
          <cx:pt idx="13470">974</cx:pt>
          <cx:pt idx="13471">956</cx:pt>
          <cx:pt idx="13472">1851</cx:pt>
          <cx:pt idx="13473">1018</cx:pt>
          <cx:pt idx="13474">1372</cx:pt>
          <cx:pt idx="13475">782</cx:pt>
          <cx:pt idx="13476">798</cx:pt>
          <cx:pt idx="13477">1704</cx:pt>
          <cx:pt idx="13478">1704</cx:pt>
          <cx:pt idx="13479">1960</cx:pt>
          <cx:pt idx="13480">941</cx:pt>
          <cx:pt idx="13481">814</cx:pt>
          <cx:pt idx="13482">1851</cx:pt>
          <cx:pt idx="13483">1262</cx:pt>
          <cx:pt idx="13484">858</cx:pt>
          <cx:pt idx="13485">1135</cx:pt>
          <cx:pt idx="13486">1205</cx:pt>
          <cx:pt idx="13487">1035</cx:pt>
          <cx:pt idx="13488">1139</cx:pt>
          <cx:pt idx="13489">798</cx:pt>
          <cx:pt idx="13490">1057</cx:pt>
          <cx:pt idx="13491">951</cx:pt>
          <cx:pt idx="13492">1208</cx:pt>
          <cx:pt idx="13493">2441</cx:pt>
          <cx:pt idx="13494">605</cx:pt>
          <cx:pt idx="13495">1278</cx:pt>
          <cx:pt idx="13496">1302</cx:pt>
          <cx:pt idx="13497">1386</cx:pt>
          <cx:pt idx="13498">1262</cx:pt>
          <cx:pt idx="13499">1704</cx:pt>
          <cx:pt idx="13500">1269</cx:pt>
          <cx:pt idx="13501">700</cx:pt>
          <cx:pt idx="13502">676</cx:pt>
          <cx:pt idx="13503">817</cx:pt>
          <cx:pt idx="13504">1250</cx:pt>
          <cx:pt idx="13505">1359</cx:pt>
          <cx:pt idx="13506">1131</cx:pt>
          <cx:pt idx="13507">956</cx:pt>
          <cx:pt idx="13508">1383</cx:pt>
          <cx:pt idx="13509">968</cx:pt>
          <cx:pt idx="13510">1262</cx:pt>
          <cx:pt idx="13511">858</cx:pt>
          <cx:pt idx="13512">686</cx:pt>
          <cx:pt idx="13513">1016</cx:pt>
          <cx:pt idx="13514">1139</cx:pt>
          <cx:pt idx="13515">1383</cx:pt>
          <cx:pt idx="13516">865</cx:pt>
          <cx:pt idx="13517">1269</cx:pt>
          <cx:pt idx="13518">1123</cx:pt>
          <cx:pt idx="13519">910</cx:pt>
          <cx:pt idx="13520">1139</cx:pt>
          <cx:pt idx="13521">1262</cx:pt>
          <cx:pt idx="13522">968</cx:pt>
          <cx:pt idx="13523">1169</cx:pt>
          <cx:pt idx="13524">658</cx:pt>
          <cx:pt idx="13525">882</cx:pt>
          <cx:pt idx="13526">1617</cx:pt>
          <cx:pt idx="13527">963</cx:pt>
          <cx:pt idx="13528">1024</cx:pt>
          <cx:pt idx="13529">1269</cx:pt>
          <cx:pt idx="13530">870</cx:pt>
          <cx:pt idx="13531">1035</cx:pt>
          <cx:pt idx="13532">1269</cx:pt>
          <cx:pt idx="13533">865</cx:pt>
          <cx:pt idx="13534">1283</cx:pt>
          <cx:pt idx="13535">1064</cx:pt>
          <cx:pt idx="13536">1001</cx:pt>
          <cx:pt idx="13537">1612</cx:pt>
          <cx:pt idx="13538">677</cx:pt>
          <cx:pt idx="13539">686</cx:pt>
          <cx:pt idx="13540">865</cx:pt>
          <cx:pt idx="13541">658</cx:pt>
          <cx:pt idx="13542">948</cx:pt>
          <cx:pt idx="13543">948</cx:pt>
          <cx:pt idx="13544">1383</cx:pt>
          <cx:pt idx="13545">910</cx:pt>
          <cx:pt idx="13546">951</cx:pt>
          <cx:pt idx="13547">832</cx:pt>
          <cx:pt idx="13548">1037</cx:pt>
          <cx:pt idx="13549">910</cx:pt>
          <cx:pt idx="13550">830</cx:pt>
          <cx:pt idx="13551">961</cx:pt>
          <cx:pt idx="13552">583</cx:pt>
          <cx:pt idx="13553">847</cx:pt>
          <cx:pt idx="13554">832</cx:pt>
          <cx:pt idx="13555">671</cx:pt>
          <cx:pt idx="13556">865</cx:pt>
          <cx:pt idx="13557">524</cx:pt>
          <cx:pt idx="13558">1407</cx:pt>
          <cx:pt idx="13559">738</cx:pt>
          <cx:pt idx="13560">724</cx:pt>
          <cx:pt idx="13561">854</cx:pt>
          <cx:pt idx="13562">615</cx:pt>
          <cx:pt idx="13563">676</cx:pt>
          <cx:pt idx="13564">503</cx:pt>
          <cx:pt idx="13565">746</cx:pt>
          <cx:pt idx="13566">677</cx:pt>
          <cx:pt idx="13567">788</cx:pt>
          <cx:pt idx="13568">870</cx:pt>
          <cx:pt idx="13569">1251</cx:pt>
          <cx:pt idx="13570">1139</cx:pt>
          <cx:pt idx="13571">671</cx:pt>
          <cx:pt idx="13572">671</cx:pt>
          <cx:pt idx="13573">757</cx:pt>
          <cx:pt idx="13574">757</cx:pt>
          <cx:pt idx="13575">757</cx:pt>
          <cx:pt idx="13576">738</cx:pt>
          <cx:pt idx="13577">791</cx:pt>
          <cx:pt idx="13578">615</cx:pt>
          <cx:pt idx="13579">466</cx:pt>
          <cx:pt idx="13580">738</cx:pt>
          <cx:pt idx="13581">738</cx:pt>
          <cx:pt idx="13582">658</cx:pt>
          <cx:pt idx="13583">757</cx:pt>
          <cx:pt idx="13584">757</cx:pt>
          <cx:pt idx="13585">524</cx:pt>
          <cx:pt idx="13586">757</cx:pt>
          <cx:pt idx="13587">925</cx:pt>
          <cx:pt idx="13588">573</cx:pt>
          <cx:pt idx="13589">791</cx:pt>
          <cx:pt idx="13590">710</cx:pt>
          <cx:pt idx="13591">757</cx:pt>
          <cx:pt idx="13592">961</cx:pt>
          <cx:pt idx="13593">542</cx:pt>
          <cx:pt idx="13594">738</cx:pt>
          <cx:pt idx="13595">671</cx:pt>
          <cx:pt idx="13596">1064</cx:pt>
          <cx:pt idx="13597">2051</cx:pt>
          <cx:pt idx="13598">1016</cx:pt>
          <cx:pt idx="13599">1252</cx:pt>
          <cx:pt idx="13600">843</cx:pt>
          <cx:pt idx="13601">843</cx:pt>
          <cx:pt idx="13602">1016</cx:pt>
          <cx:pt idx="13603">1016</cx:pt>
          <cx:pt idx="13604">1269</cx:pt>
          <cx:pt idx="13605">664</cx:pt>
          <cx:pt idx="13606">1016</cx:pt>
          <cx:pt idx="13607">1269</cx:pt>
          <cx:pt idx="13608">1291</cx:pt>
          <cx:pt idx="13609">1143</cx:pt>
          <cx:pt idx="13610">1143</cx:pt>
          <cx:pt idx="13611">1143</cx:pt>
          <cx:pt idx="13612">1291</cx:pt>
          <cx:pt idx="13613">1143</cx:pt>
          <cx:pt idx="13614">664</cx:pt>
          <cx:pt idx="13615">1016</cx:pt>
          <cx:pt idx="13616">1143</cx:pt>
          <cx:pt idx="13617">1291</cx:pt>
          <cx:pt idx="13618">935</cx:pt>
          <cx:pt idx="13619">1016</cx:pt>
          <cx:pt idx="13620">1269</cx:pt>
          <cx:pt idx="13621">1016</cx:pt>
          <cx:pt idx="13622">1269</cx:pt>
          <cx:pt idx="13623">1143</cx:pt>
          <cx:pt idx="13624">1016</cx:pt>
          <cx:pt idx="13625">1016</cx:pt>
          <cx:pt idx="13626">1269</cx:pt>
          <cx:pt idx="13627">1269</cx:pt>
          <cx:pt idx="13628">1291</cx:pt>
          <cx:pt idx="13629">1143</cx:pt>
          <cx:pt idx="13630">1016</cx:pt>
          <cx:pt idx="13631">1016</cx:pt>
          <cx:pt idx="13632">1314</cx:pt>
          <cx:pt idx="13633">935</cx:pt>
          <cx:pt idx="13634">1143</cx:pt>
          <cx:pt idx="13635">1269</cx:pt>
          <cx:pt idx="13636">1269</cx:pt>
          <cx:pt idx="13637">1143</cx:pt>
          <cx:pt idx="13638">1143</cx:pt>
          <cx:pt idx="13639">1291</cx:pt>
          <cx:pt idx="13640">1143</cx:pt>
          <cx:pt idx="13641">1269</cx:pt>
          <cx:pt idx="13642">1016</cx:pt>
          <cx:pt idx="13643">1269</cx:pt>
          <cx:pt idx="13644">935</cx:pt>
          <cx:pt idx="13645">1143</cx:pt>
          <cx:pt idx="13646">1143</cx:pt>
          <cx:pt idx="13647">1704</cx:pt>
          <cx:pt idx="13648">1269</cx:pt>
          <cx:pt idx="13649">1016</cx:pt>
          <cx:pt idx="13650">935</cx:pt>
          <cx:pt idx="13651">1143</cx:pt>
          <cx:pt idx="13652">1143</cx:pt>
          <cx:pt idx="13653">935</cx:pt>
          <cx:pt idx="13654">1704</cx:pt>
          <cx:pt idx="13655">1704</cx:pt>
          <cx:pt idx="13656">1269</cx:pt>
          <cx:pt idx="13657">1143</cx:pt>
          <cx:pt idx="13658">1143</cx:pt>
          <cx:pt idx="13659">832</cx:pt>
          <cx:pt idx="13660">1269</cx:pt>
          <cx:pt idx="13661">935</cx:pt>
          <cx:pt idx="13662">832</cx:pt>
          <cx:pt idx="13663">2051</cx:pt>
          <cx:pt idx="13664">1704</cx:pt>
          <cx:pt idx="13665">832</cx:pt>
          <cx:pt idx="13666">935</cx:pt>
          <cx:pt idx="13667">2051</cx:pt>
          <cx:pt idx="13668">1704</cx:pt>
          <cx:pt idx="13669">1143</cx:pt>
          <cx:pt idx="13670">1704</cx:pt>
          <cx:pt idx="13671">2051</cx:pt>
          <cx:pt idx="13672">2051</cx:pt>
          <cx:pt idx="13673">1269</cx:pt>
          <cx:pt idx="13674">832</cx:pt>
          <cx:pt idx="13675">935</cx:pt>
          <cx:pt idx="13676">1704</cx:pt>
          <cx:pt idx="13677">832</cx:pt>
          <cx:pt idx="13678">1960</cx:pt>
          <cx:pt idx="13679">1269</cx:pt>
          <cx:pt idx="13680">832</cx:pt>
          <cx:pt idx="13681">1704</cx:pt>
          <cx:pt idx="13682">1704</cx:pt>
          <cx:pt idx="13683">727</cx:pt>
          <cx:pt idx="13684">1704</cx:pt>
          <cx:pt idx="13685">1704</cx:pt>
          <cx:pt idx="13686">803</cx:pt>
          <cx:pt idx="13687">1704</cx:pt>
          <cx:pt idx="13688">1028</cx:pt>
          <cx:pt idx="13689">843</cx:pt>
          <cx:pt idx="13690">1143</cx:pt>
          <cx:pt idx="13691">1143</cx:pt>
          <cx:pt idx="13692">1016</cx:pt>
          <cx:pt idx="13693">1143</cx:pt>
          <cx:pt idx="13694">1143</cx:pt>
          <cx:pt idx="13695">803</cx:pt>
          <cx:pt idx="13696">1016</cx:pt>
          <cx:pt idx="13697">1269</cx:pt>
          <cx:pt idx="13698">935</cx:pt>
          <cx:pt idx="13699">843</cx:pt>
          <cx:pt idx="13700">1016</cx:pt>
          <cx:pt idx="13701">1314</cx:pt>
          <cx:pt idx="13702">1314</cx:pt>
          <cx:pt idx="13703">2188</cx:pt>
          <cx:pt idx="13704">1291</cx:pt>
          <cx:pt idx="13705">1269</cx:pt>
          <cx:pt idx="13706">1016</cx:pt>
          <cx:pt idx="13707">1143</cx:pt>
          <cx:pt idx="13708">1055</cx:pt>
          <cx:pt idx="13709">1250</cx:pt>
          <cx:pt idx="13710">793</cx:pt>
          <cx:pt idx="13711">1016</cx:pt>
          <cx:pt idx="13712">1016</cx:pt>
          <cx:pt idx="13713">923</cx:pt>
          <cx:pt idx="13714">1143</cx:pt>
          <cx:pt idx="13715">948</cx:pt>
          <cx:pt idx="13716">1143</cx:pt>
          <cx:pt idx="13717">1269</cx:pt>
          <cx:pt idx="13718">1269</cx:pt>
          <cx:pt idx="13719">1143</cx:pt>
          <cx:pt idx="13720">1016</cx:pt>
          <cx:pt idx="13721">1016</cx:pt>
          <cx:pt idx="13722">1143</cx:pt>
          <cx:pt idx="13723">1143</cx:pt>
          <cx:pt idx="13724">1239</cx:pt>
          <cx:pt idx="13725">1269</cx:pt>
          <cx:pt idx="13726">1016</cx:pt>
          <cx:pt idx="13727">1055</cx:pt>
          <cx:pt idx="13728">773</cx:pt>
          <cx:pt idx="13729">1314</cx:pt>
          <cx:pt idx="13730">978</cx:pt>
          <cx:pt idx="13731">948</cx:pt>
          <cx:pt idx="13732">773</cx:pt>
          <cx:pt idx="13733">1291</cx:pt>
          <cx:pt idx="13734">1143</cx:pt>
          <cx:pt idx="13735">1269</cx:pt>
          <cx:pt idx="13736">1016</cx:pt>
          <cx:pt idx="13737">1055</cx:pt>
          <cx:pt idx="13738">2071</cx:pt>
          <cx:pt idx="13739">1551</cx:pt>
          <cx:pt idx="13740">1291</cx:pt>
          <cx:pt idx="13741">2382</cx:pt>
          <cx:pt idx="13742">1090</cx:pt>
          <cx:pt idx="13743">1143</cx:pt>
          <cx:pt idx="13744">1016</cx:pt>
          <cx:pt idx="13745">1269</cx:pt>
          <cx:pt idx="13746">1269</cx:pt>
          <cx:pt idx="13747">1704</cx:pt>
          <cx:pt idx="13748">773</cx:pt>
          <cx:pt idx="13749">1628</cx:pt>
          <cx:pt idx="13750">935</cx:pt>
          <cx:pt idx="13751">1551</cx:pt>
          <cx:pt idx="13752">2071</cx:pt>
          <cx:pt idx="13753">1269</cx:pt>
          <cx:pt idx="13754">923</cx:pt>
          <cx:pt idx="13755">923</cx:pt>
          <cx:pt idx="13756">1291</cx:pt>
          <cx:pt idx="13757">676</cx:pt>
          <cx:pt idx="13758">1269</cx:pt>
          <cx:pt idx="13759">1016</cx:pt>
          <cx:pt idx="13760">1262</cx:pt>
          <cx:pt idx="13761">1205</cx:pt>
          <cx:pt idx="13762">935</cx:pt>
          <cx:pt idx="13763">1695</cx:pt>
          <cx:pt idx="13764">2071</cx:pt>
          <cx:pt idx="13765">935</cx:pt>
          <cx:pt idx="13766">1042</cx:pt>
          <cx:pt idx="13767">1269</cx:pt>
          <cx:pt idx="13768">1269</cx:pt>
          <cx:pt idx="13769">1250</cx:pt>
          <cx:pt idx="13770">1069</cx:pt>
          <cx:pt idx="13771">1097</cx:pt>
          <cx:pt idx="13772">948</cx:pt>
          <cx:pt idx="13773">2051</cx:pt>
          <cx:pt idx="13774">1366</cx:pt>
          <cx:pt idx="13775">935</cx:pt>
          <cx:pt idx="13776">633</cx:pt>
          <cx:pt idx="13777">2204</cx:pt>
          <cx:pt idx="13778">1551</cx:pt>
          <cx:pt idx="13779">1551</cx:pt>
          <cx:pt idx="13780">1462</cx:pt>
          <cx:pt idx="13781">1105</cx:pt>
          <cx:pt idx="13782">1704</cx:pt>
          <cx:pt idx="13783">1143</cx:pt>
          <cx:pt idx="13784">1143</cx:pt>
          <cx:pt idx="13785">2071</cx:pt>
          <cx:pt idx="13786">1189</cx:pt>
          <cx:pt idx="13787">1189</cx:pt>
          <cx:pt idx="13788">1189</cx:pt>
          <cx:pt idx="13789">768</cx:pt>
          <cx:pt idx="13790">1099</cx:pt>
          <cx:pt idx="13791">664</cx:pt>
          <cx:pt idx="13792">1269</cx:pt>
          <cx:pt idx="13793">1269</cx:pt>
          <cx:pt idx="13794">1269</cx:pt>
          <cx:pt idx="13795">1269</cx:pt>
          <cx:pt idx="13796">1239</cx:pt>
          <cx:pt idx="13797">1105</cx:pt>
          <cx:pt idx="13798">1366</cx:pt>
          <cx:pt idx="13799">1164</cx:pt>
          <cx:pt idx="13800">935</cx:pt>
          <cx:pt idx="13801">768</cx:pt>
          <cx:pt idx="13802">1189</cx:pt>
          <cx:pt idx="13803">1069</cx:pt>
          <cx:pt idx="13804">935</cx:pt>
          <cx:pt idx="13805">1143</cx:pt>
          <cx:pt idx="13806">1250</cx:pt>
          <cx:pt idx="13807">1055</cx:pt>
          <cx:pt idx="13808">794</cx:pt>
          <cx:pt idx="13809">1069</cx:pt>
          <cx:pt idx="13810">1634</cx:pt>
          <cx:pt idx="13811">1634</cx:pt>
          <cx:pt idx="13812">832</cx:pt>
          <cx:pt idx="13813">1055</cx:pt>
          <cx:pt idx="13814">1551</cx:pt>
          <cx:pt idx="13815">1462</cx:pt>
          <cx:pt idx="13816">1189</cx:pt>
          <cx:pt idx="13817">794</cx:pt>
          <cx:pt idx="13818">633</cx:pt>
          <cx:pt idx="13819">1269</cx:pt>
          <cx:pt idx="13820">1008</cx:pt>
          <cx:pt idx="13821">1069</cx:pt>
          <cx:pt idx="13822">794</cx:pt>
          <cx:pt idx="13823">1901</cx:pt>
          <cx:pt idx="13824">1704</cx:pt>
          <cx:pt idx="13825">935</cx:pt>
          <cx:pt idx="13826">1105</cx:pt>
          <cx:pt idx="13827">1105</cx:pt>
          <cx:pt idx="13828">1314</cx:pt>
          <cx:pt idx="13829">1795</cx:pt>
          <cx:pt idx="13830">1634</cx:pt>
          <cx:pt idx="13831">633</cx:pt>
          <cx:pt idx="13832">727</cx:pt>
          <cx:pt idx="13833">935</cx:pt>
          <cx:pt idx="13834">832</cx:pt>
          <cx:pt idx="13835">935</cx:pt>
          <cx:pt idx="13836">988</cx:pt>
          <cx:pt idx="13837">1250</cx:pt>
          <cx:pt idx="13838">1069</cx:pt>
          <cx:pt idx="13839">923</cx:pt>
          <cx:pt idx="13840">1704</cx:pt>
          <cx:pt idx="13841">1189</cx:pt>
          <cx:pt idx="13842">1055</cx:pt>
          <cx:pt idx="13843">1055</cx:pt>
          <cx:pt idx="13844">1189</cx:pt>
          <cx:pt idx="13845">1189</cx:pt>
          <cx:pt idx="13846">794</cx:pt>
          <cx:pt idx="13847">2441</cx:pt>
          <cx:pt idx="13848">1704</cx:pt>
          <cx:pt idx="13849">2051</cx:pt>
          <cx:pt idx="13850">1069</cx:pt>
          <cx:pt idx="13851">930</cx:pt>
          <cx:pt idx="13852">941</cx:pt>
          <cx:pt idx="13853">1105</cx:pt>
          <cx:pt idx="13854">1158</cx:pt>
          <cx:pt idx="13855">768</cx:pt>
          <cx:pt idx="13856">935</cx:pt>
          <cx:pt idx="13857">1189</cx:pt>
          <cx:pt idx="13858">1069</cx:pt>
          <cx:pt idx="13859">1069</cx:pt>
          <cx:pt idx="13860">1069</cx:pt>
          <cx:pt idx="13861">1069</cx:pt>
          <cx:pt idx="13862">1043</cx:pt>
          <cx:pt idx="13863">1069</cx:pt>
          <cx:pt idx="13864">1271</cx:pt>
          <cx:pt idx="13865">910</cx:pt>
          <cx:pt idx="13866">1291</cx:pt>
          <cx:pt idx="13867">658</cx:pt>
          <cx:pt idx="13868">1485</cx:pt>
          <cx:pt idx="13869">768</cx:pt>
          <cx:pt idx="13870">768</cx:pt>
          <cx:pt idx="13871">994</cx:pt>
          <cx:pt idx="13872">794</cx:pt>
          <cx:pt idx="13873">1757</cx:pt>
          <cx:pt idx="13874">1069</cx:pt>
          <cx:pt idx="13875">1069</cx:pt>
          <cx:pt idx="13876">1238</cx:pt>
          <cx:pt idx="13877">1103</cx:pt>
          <cx:pt idx="13878">1189</cx:pt>
          <cx:pt idx="13879">1302</cx:pt>
          <cx:pt idx="13880">2051</cx:pt>
          <cx:pt idx="13881">2051</cx:pt>
          <cx:pt idx="13882">2051</cx:pt>
          <cx:pt idx="13883">1208</cx:pt>
          <cx:pt idx="13884">1250</cx:pt>
          <cx:pt idx="13885">2071</cx:pt>
          <cx:pt idx="13886">1143</cx:pt>
          <cx:pt idx="13887">930</cx:pt>
          <cx:pt idx="13888">1271</cx:pt>
          <cx:pt idx="13889">1090</cx:pt>
          <cx:pt idx="13890">1164</cx:pt>
          <cx:pt idx="13891">1361</cx:pt>
          <cx:pt idx="13892">768</cx:pt>
          <cx:pt idx="13893">768</cx:pt>
          <cx:pt idx="13894">935</cx:pt>
          <cx:pt idx="13895">1291</cx:pt>
          <cx:pt idx="13896">1143</cx:pt>
          <cx:pt idx="13897">1069</cx:pt>
          <cx:pt idx="13898">1356</cx:pt>
          <cx:pt idx="13899">2125</cx:pt>
          <cx:pt idx="13900">2125</cx:pt>
          <cx:pt idx="13901">1069</cx:pt>
          <cx:pt idx="13902">1069</cx:pt>
          <cx:pt idx="13903">956</cx:pt>
          <cx:pt idx="13904">978</cx:pt>
          <cx:pt idx="13905">923</cx:pt>
          <cx:pt idx="13906">1314</cx:pt>
          <cx:pt idx="13907">658</cx:pt>
          <cx:pt idx="13908">1269</cx:pt>
          <cx:pt idx="13909">858</cx:pt>
          <cx:pt idx="13910">625</cx:pt>
          <cx:pt idx="13911">2051</cx:pt>
          <cx:pt idx="13912">1055</cx:pt>
          <cx:pt idx="13913">583</cx:pt>
          <cx:pt idx="13914">702</cx:pt>
          <cx:pt idx="13915">858</cx:pt>
          <cx:pt idx="13916">633</cx:pt>
          <cx:pt idx="13917">707</cx:pt>
          <cx:pt idx="13918">1356</cx:pt>
          <cx:pt idx="13919">2118</cx:pt>
          <cx:pt idx="13920">1757</cx:pt>
          <cx:pt idx="13921">2441</cx:pt>
          <cx:pt idx="13922">2125</cx:pt>
          <cx:pt idx="13923">1269</cx:pt>
          <cx:pt idx="13924">718</cx:pt>
          <cx:pt idx="13925">1250</cx:pt>
          <cx:pt idx="13926">2071</cx:pt>
          <cx:pt idx="13927">625</cx:pt>
          <cx:pt idx="13928">625</cx:pt>
          <cx:pt idx="13929">1189</cx:pt>
          <cx:pt idx="13930">676</cx:pt>
          <cx:pt idx="13931">930</cx:pt>
          <cx:pt idx="13932">676</cx:pt>
          <cx:pt idx="13933">1612</cx:pt>
          <cx:pt idx="13934">1207</cx:pt>
          <cx:pt idx="13935">1362</cx:pt>
          <cx:pt idx="13936">633</cx:pt>
          <cx:pt idx="13937">870</cx:pt>
          <cx:pt idx="13938">1205</cx:pt>
          <cx:pt idx="13939">1069</cx:pt>
          <cx:pt idx="13940">2069</cx:pt>
          <cx:pt idx="13941">798</cx:pt>
          <cx:pt idx="13942">1069</cx:pt>
          <cx:pt idx="13943">1485</cx:pt>
          <cx:pt idx="13944">1069</cx:pt>
          <cx:pt idx="13945">794</cx:pt>
          <cx:pt idx="13946">956</cx:pt>
          <cx:pt idx="13947">948</cx:pt>
          <cx:pt idx="13948">839</cx:pt>
          <cx:pt idx="13949">839</cx:pt>
          <cx:pt idx="13950">676</cx:pt>
          <cx:pt idx="13951">773</cx:pt>
          <cx:pt idx="13952">1059</cx:pt>
          <cx:pt idx="13953">923</cx:pt>
          <cx:pt idx="13954">1123</cx:pt>
          <cx:pt idx="13955">1059</cx:pt>
          <cx:pt idx="13956">658</cx:pt>
          <cx:pt idx="13957">1704</cx:pt>
          <cx:pt idx="13958">1704</cx:pt>
          <cx:pt idx="13959">1018</cx:pt>
          <cx:pt idx="13960">941</cx:pt>
          <cx:pt idx="13961">1123</cx:pt>
          <cx:pt idx="13962">707</cx:pt>
          <cx:pt idx="13963">863</cx:pt>
          <cx:pt idx="13964">707</cx:pt>
          <cx:pt idx="13965">1820</cx:pt>
          <cx:pt idx="13966">1518</cx:pt>
          <cx:pt idx="13967">1799</cx:pt>
          <cx:pt idx="13968">1356</cx:pt>
          <cx:pt idx="13969">624</cx:pt>
          <cx:pt idx="13970">993</cx:pt>
          <cx:pt idx="13971">993</cx:pt>
          <cx:pt idx="13972">1205</cx:pt>
          <cx:pt idx="13973">2125</cx:pt>
          <cx:pt idx="13974">2444</cx:pt>
          <cx:pt idx="13975">2125</cx:pt>
          <cx:pt idx="13976">1069</cx:pt>
          <cx:pt idx="13977">839</cx:pt>
          <cx:pt idx="13978">900</cx:pt>
          <cx:pt idx="13979">2051</cx:pt>
          <cx:pt idx="13980">2051</cx:pt>
          <cx:pt idx="13981">710</cx:pt>
          <cx:pt idx="13982">1035</cx:pt>
          <cx:pt idx="13983">1063</cx:pt>
          <cx:pt idx="13984">923</cx:pt>
          <cx:pt idx="13985">648</cx:pt>
          <cx:pt idx="13986">648</cx:pt>
          <cx:pt idx="13987">854</cx:pt>
          <cx:pt idx="13988">1158</cx:pt>
          <cx:pt idx="13989">1035</cx:pt>
          <cx:pt idx="13990">1309</cx:pt>
          <cx:pt idx="13991">1695</cx:pt>
          <cx:pt idx="13992">1055</cx:pt>
          <cx:pt idx="13993">658</cx:pt>
          <cx:pt idx="13994">941</cx:pt>
          <cx:pt idx="13995">941</cx:pt>
          <cx:pt idx="13996">1208</cx:pt>
          <cx:pt idx="13997">1799</cx:pt>
          <cx:pt idx="13998">1961</cx:pt>
          <cx:pt idx="13999">1961</cx:pt>
          <cx:pt idx="14000">956</cx:pt>
          <cx:pt idx="14001">992</cx:pt>
          <cx:pt idx="14002">1462</cx:pt>
          <cx:pt idx="14003">1069</cx:pt>
          <cx:pt idx="14004">1278</cx:pt>
          <cx:pt idx="14005">658</cx:pt>
          <cx:pt idx="14006">1024</cx:pt>
          <cx:pt idx="14007">1024</cx:pt>
          <cx:pt idx="14008">1960</cx:pt>
          <cx:pt idx="14009">2051</cx:pt>
          <cx:pt idx="14010">923</cx:pt>
          <cx:pt idx="14011">1105</cx:pt>
          <cx:pt idx="14012">1069</cx:pt>
          <cx:pt idx="14013">930</cx:pt>
          <cx:pt idx="14014">1757</cx:pt>
          <cx:pt idx="14015">718</cx:pt>
          <cx:pt idx="14016">830</cx:pt>
          <cx:pt idx="14017">700</cx:pt>
          <cx:pt idx="14018">908</cx:pt>
          <cx:pt idx="14019">2125</cx:pt>
          <cx:pt idx="14020">2125</cx:pt>
          <cx:pt idx="14021">1189</cx:pt>
          <cx:pt idx="14022">1189</cx:pt>
          <cx:pt idx="14023">858</cx:pt>
          <cx:pt idx="14024">909</cx:pt>
          <cx:pt idx="14025">1961</cx:pt>
          <cx:pt idx="14026">1961</cx:pt>
          <cx:pt idx="14027">956</cx:pt>
          <cx:pt idx="14028">1189</cx:pt>
          <cx:pt idx="14029">839</cx:pt>
          <cx:pt idx="14030">630</cx:pt>
          <cx:pt idx="14031">739</cx:pt>
          <cx:pt idx="14032">988</cx:pt>
          <cx:pt idx="14033">1069</cx:pt>
          <cx:pt idx="14034">1695</cx:pt>
          <cx:pt idx="14035">1190</cx:pt>
          <cx:pt idx="14036">1628</cx:pt>
          <cx:pt idx="14037">1634</cx:pt>
          <cx:pt idx="14038">648</cx:pt>
          <cx:pt idx="14039">1139</cx:pt>
          <cx:pt idx="14040">1628</cx:pt>
          <cx:pt idx="14041">1628</cx:pt>
          <cx:pt idx="14042">1143</cx:pt>
          <cx:pt idx="14043">1143</cx:pt>
          <cx:pt idx="14044">935</cx:pt>
          <cx:pt idx="14045">1949</cx:pt>
          <cx:pt idx="14046">798</cx:pt>
          <cx:pt idx="14047">1097</cx:pt>
          <cx:pt idx="14048">1189</cx:pt>
          <cx:pt idx="14049">1208</cx:pt>
          <cx:pt idx="14050">1208</cx:pt>
          <cx:pt idx="14051">1799</cx:pt>
          <cx:pt idx="14052">1485</cx:pt>
          <cx:pt idx="14053">1069</cx:pt>
          <cx:pt idx="14054">1024</cx:pt>
          <cx:pt idx="14055">1704</cx:pt>
          <cx:pt idx="14056">773</cx:pt>
          <cx:pt idx="14057">1123</cx:pt>
          <cx:pt idx="14058">1069</cx:pt>
          <cx:pt idx="14059">1069</cx:pt>
          <cx:pt idx="14060">625</cx:pt>
          <cx:pt idx="14061">658</cx:pt>
          <cx:pt idx="14062">658</cx:pt>
          <cx:pt idx="14063">1757</cx:pt>
          <cx:pt idx="14064">1018</cx:pt>
          <cx:pt idx="14065">782</cx:pt>
          <cx:pt idx="14066">830</cx:pt>
          <cx:pt idx="14067">909</cx:pt>
          <cx:pt idx="14068">1678</cx:pt>
          <cx:pt idx="14069">700</cx:pt>
          <cx:pt idx="14070">992</cx:pt>
          <cx:pt idx="14071">2071</cx:pt>
          <cx:pt idx="14072">1238</cx:pt>
          <cx:pt idx="14073">1189</cx:pt>
          <cx:pt idx="14074">1709</cx:pt>
          <cx:pt idx="14075">739</cx:pt>
          <cx:pt idx="14076">1123</cx:pt>
          <cx:pt idx="14077">1518</cx:pt>
          <cx:pt idx="14078">608</cx:pt>
          <cx:pt idx="14079">1799</cx:pt>
          <cx:pt idx="14080">956</cx:pt>
          <cx:pt idx="14081">670</cx:pt>
          <cx:pt idx="14082">670</cx:pt>
          <cx:pt idx="14083">2118</cx:pt>
          <cx:pt idx="14084">1189</cx:pt>
          <cx:pt idx="14085">1960</cx:pt>
          <cx:pt idx="14086">1048</cx:pt>
          <cx:pt idx="14087">1069</cx:pt>
          <cx:pt idx="14088">668</cx:pt>
          <cx:pt idx="14089">883</cx:pt>
          <cx:pt idx="14090">625</cx:pt>
          <cx:pt idx="14091">935</cx:pt>
          <cx:pt idx="14092">1069</cx:pt>
          <cx:pt idx="14093">710</cx:pt>
          <cx:pt idx="14094">702</cx:pt>
          <cx:pt idx="14095">930</cx:pt>
          <cx:pt idx="14096">930</cx:pt>
          <cx:pt idx="14097">1035</cx:pt>
          <cx:pt idx="14098">817</cx:pt>
          <cx:pt idx="14099">773</cx:pt>
          <cx:pt idx="14100">923</cx:pt>
          <cx:pt idx="14101">1474</cx:pt>
          <cx:pt idx="14102">1286</cx:pt>
          <cx:pt idx="14103">1134</cx:pt>
          <cx:pt idx="14104">1287</cx:pt>
          <cx:pt idx="14105">832</cx:pt>
          <cx:pt idx="14106">1291</cx:pt>
          <cx:pt idx="14107">1069</cx:pt>
          <cx:pt idx="14108">1189</cx:pt>
          <cx:pt idx="14109">1695</cx:pt>
          <cx:pt idx="14110">2099</cx:pt>
          <cx:pt idx="14111">2099</cx:pt>
          <cx:pt idx="14112">974</cx:pt>
          <cx:pt idx="14113">1097</cx:pt>
          <cx:pt idx="14114">896</cx:pt>
          <cx:pt idx="14115">858</cx:pt>
          <cx:pt idx="14116">1069</cx:pt>
          <cx:pt idx="14117">1208</cx:pt>
          <cx:pt idx="14118">1208</cx:pt>
          <cx:pt idx="14119">2069</cx:pt>
          <cx:pt idx="14120">1799</cx:pt>
          <cx:pt idx="14121">963</cx:pt>
          <cx:pt idx="14122">1458</cx:pt>
          <cx:pt idx="14123">1139</cx:pt>
          <cx:pt idx="14124">1105</cx:pt>
          <cx:pt idx="14125">798</cx:pt>
          <cx:pt idx="14126">1059</cx:pt>
          <cx:pt idx="14127">1704</cx:pt>
          <cx:pt idx="14128">1704</cx:pt>
          <cx:pt idx="14129">858</cx:pt>
          <cx:pt idx="14130">948</cx:pt>
          <cx:pt idx="14131">1189</cx:pt>
          <cx:pt idx="14132">2118</cx:pt>
          <cx:pt idx="14133">1757</cx:pt>
          <cx:pt idx="14134">1359</cx:pt>
          <cx:pt idx="14135">1076</cx:pt>
          <cx:pt idx="14136">608</cx:pt>
          <cx:pt idx="14137">608</cx:pt>
          <cx:pt idx="14138">2099</cx:pt>
          <cx:pt idx="14139">2071</cx:pt>
          <cx:pt idx="14140">1134</cx:pt>
          <cx:pt idx="14141">819</cx:pt>
          <cx:pt idx="14142">1287</cx:pt>
          <cx:pt idx="14143">670</cx:pt>
          <cx:pt idx="14144">739</cx:pt>
          <cx:pt idx="14145">1123</cx:pt>
          <cx:pt idx="14146">1820</cx:pt>
          <cx:pt idx="14147">608</cx:pt>
          <cx:pt idx="14148">726</cx:pt>
          <cx:pt idx="14149">1799</cx:pt>
          <cx:pt idx="14150">956</cx:pt>
          <cx:pt idx="14151">539</cx:pt>
          <cx:pt idx="14152">670</cx:pt>
          <cx:pt idx="14153">2021</cx:pt>
          <cx:pt idx="14154">827</cx:pt>
          <cx:pt idx="14155">1283</cx:pt>
          <cx:pt idx="14156">1485</cx:pt>
          <cx:pt idx="14157">1485</cx:pt>
          <cx:pt idx="14158">839</cx:pt>
          <cx:pt idx="14159">779</cx:pt>
          <cx:pt idx="14160">2051</cx:pt>
          <cx:pt idx="14161">1704</cx:pt>
          <cx:pt idx="14162">1704</cx:pt>
          <cx:pt idx="14163">1704</cx:pt>
          <cx:pt idx="14164">909</cx:pt>
          <cx:pt idx="14165">909</cx:pt>
          <cx:pt idx="14166">1069</cx:pt>
          <cx:pt idx="14167">507</cx:pt>
          <cx:pt idx="14168">830</cx:pt>
          <cx:pt idx="14169">1695</cx:pt>
          <cx:pt idx="14170">1178</cx:pt>
          <cx:pt idx="14171">583</cx:pt>
          <cx:pt idx="14172">1272</cx:pt>
          <cx:pt idx="14173">1474</cx:pt>
          <cx:pt idx="14174">1474</cx:pt>
          <cx:pt idx="14175">623</cx:pt>
          <cx:pt idx="14176">1207</cx:pt>
          <cx:pt idx="14177">1628</cx:pt>
          <cx:pt idx="14178">1628</cx:pt>
          <cx:pt idx="14179">1628</cx:pt>
          <cx:pt idx="14180">1356</cx:pt>
          <cx:pt idx="14181">1961</cx:pt>
          <cx:pt idx="14182">1059</cx:pt>
          <cx:pt idx="14183">1200</cx:pt>
          <cx:pt idx="14184">1076</cx:pt>
          <cx:pt idx="14185">1617</cx:pt>
          <cx:pt idx="14186">1383</cx:pt>
          <cx:pt idx="14187">752</cx:pt>
          <cx:pt idx="14188">752</cx:pt>
          <cx:pt idx="14189">1462</cx:pt>
          <cx:pt idx="14190">1462</cx:pt>
          <cx:pt idx="14191">1189</cx:pt>
          <cx:pt idx="14192">1208</cx:pt>
          <cx:pt idx="14193">2125</cx:pt>
          <cx:pt idx="14194">1462</cx:pt>
          <cx:pt idx="14195">1054</cx:pt>
          <cx:pt idx="14196">839</cx:pt>
          <cx:pt idx="14197">839</cx:pt>
          <cx:pt idx="14198">1054</cx:pt>
          <cx:pt idx="14199">1139</cx:pt>
          <cx:pt idx="14200">1310</cx:pt>
          <cx:pt idx="14201">1314</cx:pt>
          <cx:pt idx="14202">858</cx:pt>
          <cx:pt idx="14203">707</cx:pt>
          <cx:pt idx="14204">779</cx:pt>
          <cx:pt idx="14205">625</cx:pt>
          <cx:pt idx="14206">779</cx:pt>
          <cx:pt idx="14207">779</cx:pt>
          <cx:pt idx="14208">1139</cx:pt>
          <cx:pt idx="14209">915</cx:pt>
          <cx:pt idx="14210">1327</cx:pt>
          <cx:pt idx="14211">2099</cx:pt>
          <cx:pt idx="14212">2099</cx:pt>
          <cx:pt idx="14213">1134</cx:pt>
          <cx:pt idx="14214">1031</cx:pt>
          <cx:pt idx="14215">516</cx:pt>
          <cx:pt idx="14216">707</cx:pt>
          <cx:pt idx="14217">1024</cx:pt>
          <cx:pt idx="14218">768</cx:pt>
          <cx:pt idx="14219">903</cx:pt>
          <cx:pt idx="14220">1846</cx:pt>
          <cx:pt idx="14221">707</cx:pt>
          <cx:pt idx="14222">1820</cx:pt>
          <cx:pt idx="14223">1504</cx:pt>
          <cx:pt idx="14224">726</cx:pt>
          <cx:pt idx="14225">1799</cx:pt>
          <cx:pt idx="14226">539</cx:pt>
          <cx:pt idx="14227">1205</cx:pt>
          <cx:pt idx="14228">1757</cx:pt>
          <cx:pt idx="14229">2171</cx:pt>
          <cx:pt idx="14230">1462</cx:pt>
          <cx:pt idx="14231">1069</cx:pt>
          <cx:pt idx="14232">1485</cx:pt>
          <cx:pt idx="14233">2051</cx:pt>
          <cx:pt idx="14234">1704</cx:pt>
          <cx:pt idx="14235">1069</cx:pt>
          <cx:pt idx="14236">1069</cx:pt>
          <cx:pt idx="14237">1208</cx:pt>
          <cx:pt idx="14238">1695</cx:pt>
          <cx:pt idx="14239">1004</cx:pt>
          <cx:pt idx="14240">1298</cx:pt>
          <cx:pt idx="14241">1291</cx:pt>
          <cx:pt idx="14242">1189</cx:pt>
          <cx:pt idx="14243">1035</cx:pt>
          <cx:pt idx="14244">1063</cx:pt>
          <cx:pt idx="14245">1578</cx:pt>
          <cx:pt idx="14246">1272</cx:pt>
          <cx:pt idx="14247">1314</cx:pt>
          <cx:pt idx="14248">1105</cx:pt>
          <cx:pt idx="14249">1207</cx:pt>
          <cx:pt idx="14250">854</cx:pt>
          <cx:pt idx="14251">1628</cx:pt>
          <cx:pt idx="14252">1628</cx:pt>
          <cx:pt idx="14253">1908</cx:pt>
          <cx:pt idx="14254">1659</cx:pt>
          <cx:pt idx="14255">1286</cx:pt>
          <cx:pt idx="14256">700</cx:pt>
          <cx:pt idx="14257">768</cx:pt>
          <cx:pt idx="14258">817</cx:pt>
          <cx:pt idx="14259">1200</cx:pt>
          <cx:pt idx="14260">1076</cx:pt>
          <cx:pt idx="14261">1256</cx:pt>
          <cx:pt idx="14262">935</cx:pt>
          <cx:pt idx="14263">823</cx:pt>
          <cx:pt idx="14264">1205</cx:pt>
          <cx:pt idx="14265">1205</cx:pt>
          <cx:pt idx="14266">1069</cx:pt>
          <cx:pt idx="14267">1283</cx:pt>
          <cx:pt idx="14268">910</cx:pt>
          <cx:pt idx="14269">1383</cx:pt>
          <cx:pt idx="14270">1617</cx:pt>
          <cx:pt idx="14271">1383</cx:pt>
          <cx:pt idx="14272">797</cx:pt>
          <cx:pt idx="14273">579</cx:pt>
          <cx:pt idx="14274">1126</cx:pt>
          <cx:pt idx="14275">1189</cx:pt>
          <cx:pt idx="14276">1462</cx:pt>
          <cx:pt idx="14277">674</cx:pt>
          <cx:pt idx="14278">974</cx:pt>
          <cx:pt idx="14279">1462</cx:pt>
          <cx:pt idx="14280">1462</cx:pt>
          <cx:pt idx="14281">956</cx:pt>
          <cx:pt idx="14282">956</cx:pt>
          <cx:pt idx="14283">877</cx:pt>
          <cx:pt idx="14284">1302</cx:pt>
          <cx:pt idx="14285">1018</cx:pt>
          <cx:pt idx="14286">687</cx:pt>
          <cx:pt idx="14287">782</cx:pt>
          <cx:pt idx="14288">1105</cx:pt>
          <cx:pt idx="14289">798</cx:pt>
          <cx:pt idx="14290">768</cx:pt>
          <cx:pt idx="14291">779</cx:pt>
          <cx:pt idx="14292">1134</cx:pt>
          <cx:pt idx="14293">930</cx:pt>
          <cx:pt idx="14294">863</cx:pt>
          <cx:pt idx="14295">1218</cx:pt>
          <cx:pt idx="14296">779</cx:pt>
          <cx:pt idx="14297">915</cx:pt>
          <cx:pt idx="14298">1704</cx:pt>
          <cx:pt idx="14299">1139</cx:pt>
          <cx:pt idx="14300">1139</cx:pt>
          <cx:pt idx="14301">1473</cx:pt>
          <cx:pt idx="14302">1492</cx:pt>
          <cx:pt idx="14303">2382</cx:pt>
          <cx:pt idx="14304">1002</cx:pt>
          <cx:pt idx="14305">1168</cx:pt>
          <cx:pt idx="14306">1031</cx:pt>
          <cx:pt idx="14307">1204</cx:pt>
          <cx:pt idx="14308">1681</cx:pt>
          <cx:pt idx="14309">1462</cx:pt>
          <cx:pt idx="14310">858</cx:pt>
          <cx:pt idx="14311">633</cx:pt>
          <cx:pt idx="14312">1024</cx:pt>
          <cx:pt idx="14313">539</cx:pt>
          <cx:pt idx="14314">1846</cx:pt>
          <cx:pt idx="14315">2033</cx:pt>
          <cx:pt idx="14316">1123</cx:pt>
          <cx:pt idx="14317">1257</cx:pt>
          <cx:pt idx="14318">1272</cx:pt>
          <cx:pt idx="14319">1408</cx:pt>
          <cx:pt idx="14320">1205</cx:pt>
          <cx:pt idx="14321">1961</cx:pt>
          <cx:pt idx="14322">1961</cx:pt>
          <cx:pt idx="14323">1256</cx:pt>
          <cx:pt idx="14324">910</cx:pt>
          <cx:pt idx="14325">910</cx:pt>
          <cx:pt idx="14326">715</cx:pt>
          <cx:pt idx="14327">1205</cx:pt>
          <cx:pt idx="14328">1134</cx:pt>
          <cx:pt idx="14329">1134</cx:pt>
          <cx:pt idx="14330">1286</cx:pt>
          <cx:pt idx="14331">1252</cx:pt>
          <cx:pt idx="14332">878</cx:pt>
          <cx:pt idx="14333">2125</cx:pt>
          <cx:pt idx="14334">690</cx:pt>
          <cx:pt idx="14335">516</cx:pt>
          <cx:pt idx="14336">1018</cx:pt>
          <cx:pt idx="14337">1704</cx:pt>
          <cx:pt idx="14338">1134</cx:pt>
          <cx:pt idx="14339">1126</cx:pt>
          <cx:pt idx="14340">1126</cx:pt>
          <cx:pt idx="14341">1399</cx:pt>
          <cx:pt idx="14342">674</cx:pt>
          <cx:pt idx="14343">2099</cx:pt>
          <cx:pt idx="14344">1189</cx:pt>
          <cx:pt idx="14345">854</cx:pt>
          <cx:pt idx="14346">1272</cx:pt>
          <cx:pt idx="14347">1495</cx:pt>
          <cx:pt idx="14348">1057</cx:pt>
          <cx:pt idx="14349">1272</cx:pt>
          <cx:pt idx="14350">1271</cx:pt>
          <cx:pt idx="14351">854</cx:pt>
          <cx:pt idx="14352">1207</cx:pt>
          <cx:pt idx="14353">1628</cx:pt>
          <cx:pt idx="14354">1800</cx:pt>
          <cx:pt idx="14355">1628</cx:pt>
          <cx:pt idx="14356">1628</cx:pt>
          <cx:pt idx="14357">897</cx:pt>
          <cx:pt idx="14358">693</cx:pt>
          <cx:pt idx="14359">1659</cx:pt>
          <cx:pt idx="14360">981</cx:pt>
          <cx:pt idx="14361">981</cx:pt>
          <cx:pt idx="14362">517</cx:pt>
          <cx:pt idx="14363">1298</cx:pt>
          <cx:pt idx="14364">2071</cx:pt>
          <cx:pt idx="14365">1002</cx:pt>
          <cx:pt idx="14366">714</cx:pt>
          <cx:pt idx="14367">787</cx:pt>
          <cx:pt idx="14368">974</cx:pt>
          <cx:pt idx="14369">1014</cx:pt>
          <cx:pt idx="14370">1057</cx:pt>
          <cx:pt idx="14371">2123</cx:pt>
          <cx:pt idx="14372">1126</cx:pt>
          <cx:pt idx="14373">921</cx:pt>
          <cx:pt idx="14374">897</cx:pt>
          <cx:pt idx="14375">693</cx:pt>
          <cx:pt idx="14376">941</cx:pt>
          <cx:pt idx="14377">923</cx:pt>
          <cx:pt idx="14378">1799</cx:pt>
          <cx:pt idx="14379">1799</cx:pt>
          <cx:pt idx="14380">1462</cx:pt>
          <cx:pt idx="14381">794</cx:pt>
          <cx:pt idx="14382">956</cx:pt>
          <cx:pt idx="14383">1204</cx:pt>
          <cx:pt idx="14384">1031</cx:pt>
          <cx:pt idx="14385">1302</cx:pt>
          <cx:pt idx="14386">1383</cx:pt>
          <cx:pt idx="14387">662</cx:pt>
          <cx:pt idx="14388">681</cx:pt>
          <cx:pt idx="14389">829</cx:pt>
          <cx:pt idx="14390">1458</cx:pt>
          <cx:pt idx="14391">1105</cx:pt>
          <cx:pt idx="14392">923</cx:pt>
          <cx:pt idx="14393">844</cx:pt>
          <cx:pt idx="14394">798</cx:pt>
          <cx:pt idx="14395">798</cx:pt>
          <cx:pt idx="14396">2051</cx:pt>
          <cx:pt idx="14397">1704</cx:pt>
          <cx:pt idx="14398">700</cx:pt>
          <cx:pt idx="14399">948</cx:pt>
          <cx:pt idx="14400">1659</cx:pt>
          <cx:pt idx="14401">930</cx:pt>
          <cx:pt idx="14402">930</cx:pt>
          <cx:pt idx="14403">1014</cx:pt>
          <cx:pt idx="14404">863</cx:pt>
          <cx:pt idx="14405">798</cx:pt>
          <cx:pt idx="14406">1205</cx:pt>
          <cx:pt idx="14407">1205</cx:pt>
          <cx:pt idx="14408">1205</cx:pt>
          <cx:pt idx="14409">948</cx:pt>
          <cx:pt idx="14410">865</cx:pt>
          <cx:pt idx="14411">715</cx:pt>
          <cx:pt idx="14412">844</cx:pt>
          <cx:pt idx="14413">1139</cx:pt>
          <cx:pt idx="14414">676</cx:pt>
          <cx:pt idx="14415">676</cx:pt>
          <cx:pt idx="14416">1200</cx:pt>
          <cx:pt idx="14417">2071</cx:pt>
          <cx:pt idx="14418">2188</cx:pt>
          <cx:pt idx="14419">900</cx:pt>
          <cx:pt idx="14420">1286</cx:pt>
          <cx:pt idx="14421">1168</cx:pt>
          <cx:pt idx="14422">1163</cx:pt>
          <cx:pt idx="14423">1286</cx:pt>
          <cx:pt idx="14424">877</cx:pt>
          <cx:pt idx="14425">844</cx:pt>
          <cx:pt idx="14426">1164</cx:pt>
          <cx:pt idx="14427">1189</cx:pt>
          <cx:pt idx="14428">1189</cx:pt>
          <cx:pt idx="14429">1462</cx:pt>
          <cx:pt idx="14430">1024</cx:pt>
          <cx:pt idx="14431">1284</cx:pt>
          <cx:pt idx="14432">568</cx:pt>
          <cx:pt idx="14433">584</cx:pt>
          <cx:pt idx="14434">1386</cx:pt>
          <cx:pt idx="14435">863</cx:pt>
          <cx:pt idx="14436">1205</cx:pt>
          <cx:pt idx="14437">1286</cx:pt>
          <cx:pt idx="14438">1286</cx:pt>
          <cx:pt idx="14439">941</cx:pt>
          <cx:pt idx="14440">2125</cx:pt>
          <cx:pt idx="14441">2125</cx:pt>
          <cx:pt idx="14442">2441</cx:pt>
          <cx:pt idx="14443">2441</cx:pt>
          <cx:pt idx="14444">858</cx:pt>
          <cx:pt idx="14445">1704</cx:pt>
          <cx:pt idx="14446">1960</cx:pt>
          <cx:pt idx="14447">1704</cx:pt>
          <cx:pt idx="14448">542</cx:pt>
          <cx:pt idx="14449">542</cx:pt>
          <cx:pt idx="14450">1205</cx:pt>
          <cx:pt idx="14451">1286</cx:pt>
          <cx:pt idx="14452">1134</cx:pt>
          <cx:pt idx="14453">896</cx:pt>
          <cx:pt idx="14454">1069</cx:pt>
          <cx:pt idx="14455">1208</cx:pt>
          <cx:pt idx="14456">894</cx:pt>
          <cx:pt idx="14457">516</cx:pt>
          <cx:pt idx="14458">797</cx:pt>
          <cx:pt idx="14459">894</cx:pt>
          <cx:pt idx="14460">2099</cx:pt>
          <cx:pt idx="14461">930</cx:pt>
          <cx:pt idx="14462">930</cx:pt>
          <cx:pt idx="14463">534</cx:pt>
          <cx:pt idx="14464">941</cx:pt>
          <cx:pt idx="14465">779</cx:pt>
          <cx:pt idx="14466">989</cx:pt>
          <cx:pt idx="14467">989</cx:pt>
          <cx:pt idx="14468">779</cx:pt>
          <cx:pt idx="14469">818</cx:pt>
          <cx:pt idx="14470">900</cx:pt>
          <cx:pt idx="14471">883</cx:pt>
          <cx:pt idx="14472">722</cx:pt>
          <cx:pt idx="14473">1272</cx:pt>
          <cx:pt idx="14474">1540</cx:pt>
          <cx:pt idx="14475">1057</cx:pt>
          <cx:pt idx="14476">630</cx:pt>
          <cx:pt idx="14477">966</cx:pt>
          <cx:pt idx="14478">1286</cx:pt>
          <cx:pt idx="14479">1105</cx:pt>
          <cx:pt idx="14480">1154</cx:pt>
          <cx:pt idx="14481">989</cx:pt>
          <cx:pt idx="14482">854</cx:pt>
          <cx:pt idx="14483">854</cx:pt>
          <cx:pt idx="14484">1628</cx:pt>
          <cx:pt idx="14485">1634</cx:pt>
          <cx:pt idx="14486">1908</cx:pt>
          <cx:pt idx="14487">829</cx:pt>
          <cx:pt idx="14488">1250</cx:pt>
          <cx:pt idx="14489">1143</cx:pt>
          <cx:pt idx="14490">1134</cx:pt>
          <cx:pt idx="14491">978</cx:pt>
          <cx:pt idx="14492">1143</cx:pt>
          <cx:pt idx="14493">1143</cx:pt>
          <cx:pt idx="14494">511</cx:pt>
          <cx:pt idx="14495">1189</cx:pt>
          <cx:pt idx="14496">1345</cx:pt>
          <cx:pt idx="14497">1628</cx:pt>
          <cx:pt idx="14498">714</cx:pt>
          <cx:pt idx="14499">714</cx:pt>
          <cx:pt idx="14500">1111</cx:pt>
          <cx:pt idx="14501">1200</cx:pt>
          <cx:pt idx="14502">1076</cx:pt>
          <cx:pt idx="14503">974</cx:pt>
          <cx:pt idx="14504">974</cx:pt>
          <cx:pt idx="14505">974</cx:pt>
          <cx:pt idx="14506">1383</cx:pt>
          <cx:pt idx="14507">969</cx:pt>
          <cx:pt idx="14508">1154</cx:pt>
          <cx:pt idx="14509">896</cx:pt>
          <cx:pt idx="14510">922</cx:pt>
          <cx:pt idx="14511">922</cx:pt>
          <cx:pt idx="14512">1014</cx:pt>
          <cx:pt idx="14513">915</cx:pt>
          <cx:pt idx="14514">896</cx:pt>
          <cx:pt idx="14515">921</cx:pt>
          <cx:pt idx="14516">848</cx:pt>
          <cx:pt idx="14517">755</cx:pt>
          <cx:pt idx="14518">755</cx:pt>
          <cx:pt idx="14519">941</cx:pt>
          <cx:pt idx="14520">2125</cx:pt>
          <cx:pt idx="14521">1010</cx:pt>
          <cx:pt idx="14522">1462</cx:pt>
          <cx:pt idx="14523">1462</cx:pt>
          <cx:pt idx="14524">517</cx:pt>
          <cx:pt idx="14525">1458</cx:pt>
          <cx:pt idx="14526">1458</cx:pt>
          <cx:pt idx="14527">1302</cx:pt>
          <cx:pt idx="14528">1522</cx:pt>
          <cx:pt idx="14529">517</cx:pt>
          <cx:pt idx="14530">1851</cx:pt>
          <cx:pt idx="14531">1139</cx:pt>
          <cx:pt idx="14532">782</cx:pt>
          <cx:pt idx="14533">1314</cx:pt>
          <cx:pt idx="14534">1291</cx:pt>
          <cx:pt idx="14535">1128</cx:pt>
          <cx:pt idx="14536">981</cx:pt>
          <cx:pt idx="14537">1123</cx:pt>
          <cx:pt idx="14538">1123</cx:pt>
          <cx:pt idx="14539">779</cx:pt>
          <cx:pt idx="14540">700</cx:pt>
          <cx:pt idx="14541">930</cx:pt>
          <cx:pt idx="14542">1214</cx:pt>
          <cx:pt idx="14543">902</cx:pt>
          <cx:pt idx="14544">863</cx:pt>
          <cx:pt idx="14545">798</cx:pt>
          <cx:pt idx="14546">1114</cx:pt>
          <cx:pt idx="14547">882</cx:pt>
          <cx:pt idx="14548">662</cx:pt>
          <cx:pt idx="14549">662</cx:pt>
          <cx:pt idx="14550">596</cx:pt>
          <cx:pt idx="14551">778</cx:pt>
          <cx:pt idx="14552">922</cx:pt>
          <cx:pt idx="14553">922</cx:pt>
          <cx:pt idx="14554">989</cx:pt>
          <cx:pt idx="14555">1154</cx:pt>
          <cx:pt idx="14556">782</cx:pt>
          <cx:pt idx="14557">1076</cx:pt>
          <cx:pt idx="14558">608</cx:pt>
          <cx:pt idx="14559">787</cx:pt>
          <cx:pt idx="14560">787</cx:pt>
          <cx:pt idx="14561">787</cx:pt>
          <cx:pt idx="14562">888</cx:pt>
          <cx:pt idx="14563">2071</cx:pt>
          <cx:pt idx="14564">900</cx:pt>
          <cx:pt idx="14565">900</cx:pt>
          <cx:pt idx="14566">1969</cx:pt>
          <cx:pt idx="14567">1872</cx:pt>
          <cx:pt idx="14568">1654</cx:pt>
          <cx:pt idx="14569">1654</cx:pt>
          <cx:pt idx="14570">2171</cx:pt>
          <cx:pt idx="14571">804</cx:pt>
          <cx:pt idx="14572">844</cx:pt>
          <cx:pt idx="14573">735</cx:pt>
          <cx:pt idx="14574">1458</cx:pt>
          <cx:pt idx="14575">768</cx:pt>
          <cx:pt idx="14576">1024</cx:pt>
          <cx:pt idx="14577">863</cx:pt>
          <cx:pt idx="14578">1846</cx:pt>
          <cx:pt idx="14579">1082</cx:pt>
          <cx:pt idx="14580">844</cx:pt>
          <cx:pt idx="14581">1262</cx:pt>
          <cx:pt idx="14582">1123</cx:pt>
          <cx:pt idx="14583">1048</cx:pt>
          <cx:pt idx="14584">849</cx:pt>
          <cx:pt idx="14585">1386</cx:pt>
          <cx:pt idx="14586">726</cx:pt>
          <cx:pt idx="14587">1799</cx:pt>
          <cx:pt idx="14588">1799</cx:pt>
          <cx:pt idx="14589">804</cx:pt>
          <cx:pt idx="14590">968</cx:pt>
          <cx:pt idx="14591">712</cx:pt>
          <cx:pt idx="14592">1010</cx:pt>
          <cx:pt idx="14593">794</cx:pt>
          <cx:pt idx="14594">863</cx:pt>
          <cx:pt idx="14595">1205</cx:pt>
          <cx:pt idx="14596">1908</cx:pt>
          <cx:pt idx="14597">1462</cx:pt>
          <cx:pt idx="14598">1462</cx:pt>
          <cx:pt idx="14599">842</cx:pt>
          <cx:pt idx="14600">842</cx:pt>
          <cx:pt idx="14601">2441</cx:pt>
          <cx:pt idx="14602">2444</cx:pt>
          <cx:pt idx="14603">1014</cx:pt>
          <cx:pt idx="14604">564</cx:pt>
          <cx:pt idx="14605">564</cx:pt>
          <cx:pt idx="14606">910</cx:pt>
          <cx:pt idx="14607">1851</cx:pt>
          <cx:pt idx="14608">818</cx:pt>
          <cx:pt idx="14609">779</cx:pt>
          <cx:pt idx="14610">779</cx:pt>
          <cx:pt idx="14611">882</cx:pt>
          <cx:pt idx="14612">1704</cx:pt>
          <cx:pt idx="14613">1704</cx:pt>
          <cx:pt idx="14614">766</cx:pt>
          <cx:pt idx="14615">1386</cx:pt>
          <cx:pt idx="14616">1205</cx:pt>
          <cx:pt idx="14617">1134</cx:pt>
          <cx:pt idx="14618">1462</cx:pt>
          <cx:pt idx="14619">848</cx:pt>
          <cx:pt idx="14620">1208</cx:pt>
          <cx:pt idx="14621">929</cx:pt>
          <cx:pt idx="14622">1315</cx:pt>
          <cx:pt idx="14623">516</cx:pt>
          <cx:pt idx="14624">668</cx:pt>
          <cx:pt idx="14625">2382</cx:pt>
          <cx:pt idx="14626">470</cx:pt>
          <cx:pt idx="14627">930</cx:pt>
          <cx:pt idx="14628">1291</cx:pt>
          <cx:pt idx="14629">1314</cx:pt>
          <cx:pt idx="14630">883</cx:pt>
          <cx:pt idx="14631">966</cx:pt>
          <cx:pt idx="14632">966</cx:pt>
          <cx:pt idx="14633">779</cx:pt>
          <cx:pt idx="14634">978</cx:pt>
          <cx:pt idx="14635">1428</cx:pt>
          <cx:pt idx="14636">865</cx:pt>
          <cx:pt idx="14637">884</cx:pt>
          <cx:pt idx="14638">1048</cx:pt>
          <cx:pt idx="14639">697</cx:pt>
          <cx:pt idx="14640">603</cx:pt>
          <cx:pt idx="14641">918</cx:pt>
          <cx:pt idx="14642">746</cx:pt>
          <cx:pt idx="14643">746</cx:pt>
          <cx:pt idx="14644">1495</cx:pt>
          <cx:pt idx="14645">1057</cx:pt>
          <cx:pt idx="14646">883</cx:pt>
          <cx:pt idx="14647">658</cx:pt>
          <cx:pt idx="14648">703</cx:pt>
          <cx:pt idx="14649">604</cx:pt>
          <cx:pt idx="14650">910</cx:pt>
          <cx:pt idx="14651">836</cx:pt>
          <cx:pt idx="14652">791</cx:pt>
          <cx:pt idx="14653">915</cx:pt>
          <cx:pt idx="14654">1286</cx:pt>
          <cx:pt idx="14655">1105</cx:pt>
          <cx:pt idx="14656">1154</cx:pt>
          <cx:pt idx="14657">1154</cx:pt>
          <cx:pt idx="14658">1207</cx:pt>
          <cx:pt idx="14659">1207</cx:pt>
          <cx:pt idx="14660">1569</cx:pt>
          <cx:pt idx="14661">1800</cx:pt>
          <cx:pt idx="14662">1800</cx:pt>
          <cx:pt idx="14663">1872</cx:pt>
          <cx:pt idx="14664">1800</cx:pt>
          <cx:pt idx="14665">897</cx:pt>
          <cx:pt idx="14666">897</cx:pt>
          <cx:pt idx="14667">831</cx:pt>
          <cx:pt idx="14668">507</cx:pt>
          <cx:pt idx="14669">1286</cx:pt>
          <cx:pt idx="14670">844</cx:pt>
          <cx:pt idx="14671">829</cx:pt>
          <cx:pt idx="14672">616</cx:pt>
          <cx:pt idx="14673">742</cx:pt>
          <cx:pt idx="14674">1578</cx:pt>
          <cx:pt idx="14675">1024</cx:pt>
          <cx:pt idx="14676">1237</cx:pt>
          <cx:pt idx="14677">661</cx:pt>
          <cx:pt idx="14678">1143</cx:pt>
          <cx:pt idx="14679">1908</cx:pt>
          <cx:pt idx="14680">1134</cx:pt>
          <cx:pt idx="14681">1256</cx:pt>
          <cx:pt idx="14682">1757</cx:pt>
          <cx:pt idx="14683">1757</cx:pt>
          <cx:pt idx="14684">622</cx:pt>
          <cx:pt idx="14685">1699</cx:pt>
          <cx:pt idx="14686">1059</cx:pt>
          <cx:pt idx="14687">787</cx:pt>
          <cx:pt idx="14688">1200</cx:pt>
          <cx:pt idx="14689">1667</cx:pt>
          <cx:pt idx="14690">974</cx:pt>
          <cx:pt idx="14691">1383</cx:pt>
          <cx:pt idx="14692">1619</cx:pt>
          <cx:pt idx="14693">1578</cx:pt>
          <cx:pt idx="14694">922</cx:pt>
          <cx:pt idx="14695">598</cx:pt>
          <cx:pt idx="14696">1214</cx:pt>
          <cx:pt idx="14697">700</cx:pt>
          <cx:pt idx="14698">947</cx:pt>
          <cx:pt idx="14699">1032</cx:pt>
          <cx:pt idx="14700">1462</cx:pt>
          <cx:pt idx="14701">1189</cx:pt>
          <cx:pt idx="14702">975</cx:pt>
          <cx:pt idx="14703">848</cx:pt>
          <cx:pt idx="14704">892</cx:pt>
          <cx:pt idx="14705">902</cx:pt>
          <cx:pt idx="14706">541</cx:pt>
          <cx:pt idx="14707">1148</cx:pt>
          <cx:pt idx="14708">781</cx:pt>
          <cx:pt idx="14709">1961</cx:pt>
          <cx:pt idx="14710">1617</cx:pt>
          <cx:pt idx="14711">956</cx:pt>
          <cx:pt idx="14712">956</cx:pt>
          <cx:pt idx="14713">829</cx:pt>
          <cx:pt idx="14714">908</cx:pt>
          <cx:pt idx="14715">1458</cx:pt>
          <cx:pt idx="14716">1458</cx:pt>
          <cx:pt idx="14717">839</cx:pt>
          <cx:pt idx="14718">923</cx:pt>
          <cx:pt idx="14719">923</cx:pt>
          <cx:pt idx="14720">910</cx:pt>
          <cx:pt idx="14721">882</cx:pt>
          <cx:pt idx="14722">1139</cx:pt>
          <cx:pt idx="14723">1139</cx:pt>
          <cx:pt idx="14724">1314</cx:pt>
          <cx:pt idx="14725">1164</cx:pt>
          <cx:pt idx="14726">1164</cx:pt>
          <cx:pt idx="14727">658</cx:pt>
          <cx:pt idx="14728">974</cx:pt>
          <cx:pt idx="14729">779</cx:pt>
          <cx:pt idx="14730">948</cx:pt>
          <cx:pt idx="14731">748</cx:pt>
          <cx:pt idx="14732">1047</cx:pt>
          <cx:pt idx="14733">869</cx:pt>
          <cx:pt idx="14734">903</cx:pt>
          <cx:pt idx="14735">746</cx:pt>
          <cx:pt idx="14736">798</cx:pt>
          <cx:pt idx="14737">700</cx:pt>
          <cx:pt idx="14738">1114</cx:pt>
          <cx:pt idx="14739">915</cx:pt>
          <cx:pt idx="14740">915</cx:pt>
          <cx:pt idx="14741">616</cx:pt>
          <cx:pt idx="14742">1704</cx:pt>
          <cx:pt idx="14743">1704</cx:pt>
          <cx:pt idx="14744">1428</cx:pt>
          <cx:pt idx="14745">1428</cx:pt>
          <cx:pt idx="14746">722</cx:pt>
          <cx:pt idx="14747">1506</cx:pt>
          <cx:pt idx="14748">814</cx:pt>
          <cx:pt idx="14749">814</cx:pt>
          <cx:pt idx="14750">846</cx:pt>
          <cx:pt idx="14751">587</cx:pt>
          <cx:pt idx="14752">587</cx:pt>
          <cx:pt idx="14753">481</cx:pt>
          <cx:pt idx="14754">1279</cx:pt>
          <cx:pt idx="14755">1250</cx:pt>
          <cx:pt idx="14756">900</cx:pt>
          <cx:pt idx="14757">1667</cx:pt>
          <cx:pt idx="14758">1163</cx:pt>
          <cx:pt idx="14759">1436</cx:pt>
          <cx:pt idx="14760">804</cx:pt>
          <cx:pt idx="14761">625</cx:pt>
          <cx:pt idx="14762">1164</cx:pt>
          <cx:pt idx="14763">1205</cx:pt>
          <cx:pt idx="14764">517</cx:pt>
          <cx:pt idx="14765">1262</cx:pt>
          <cx:pt idx="14766">693</cx:pt>
          <cx:pt idx="14767">693</cx:pt>
          <cx:pt idx="14768">1029</cx:pt>
          <cx:pt idx="14769">863</cx:pt>
          <cx:pt idx="14770">1846</cx:pt>
          <cx:pt idx="14771">558</cx:pt>
          <cx:pt idx="14772">883</cx:pt>
          <cx:pt idx="14773">1262</cx:pt>
          <cx:pt idx="14774">1272</cx:pt>
          <cx:pt idx="14775">1407</cx:pt>
          <cx:pt idx="14776">515</cx:pt>
          <cx:pt idx="14777">1010</cx:pt>
          <cx:pt idx="14778">1386</cx:pt>
          <cx:pt idx="14779">915</cx:pt>
          <cx:pt idx="14780">1654</cx:pt>
          <cx:pt idx="14781">966</cx:pt>
          <cx:pt idx="14782">714</cx:pt>
          <cx:pt idx="14783">908</cx:pt>
          <cx:pt idx="14784">1799</cx:pt>
          <cx:pt idx="14785">1082</cx:pt>
          <cx:pt idx="14786">712</cx:pt>
          <cx:pt idx="14787">836</cx:pt>
          <cx:pt idx="14788">978</cx:pt>
          <cx:pt idx="14789">715</cx:pt>
          <cx:pt idx="14790">897</cx:pt>
          <cx:pt idx="14791">903</cx:pt>
          <cx:pt idx="14792">1757</cx:pt>
          <cx:pt idx="14793">2171</cx:pt>
          <cx:pt idx="14794">630</cx:pt>
          <cx:pt idx="14795">892</cx:pt>
          <cx:pt idx="14796">1069</cx:pt>
          <cx:pt idx="14797">896</cx:pt>
          <cx:pt idx="14798">564</cx:pt>
          <cx:pt idx="14799">2125</cx:pt>
          <cx:pt idx="14800">2441</cx:pt>
          <cx:pt idx="14801">829</cx:pt>
          <cx:pt idx="14802">829</cx:pt>
          <cx:pt idx="14803">829</cx:pt>
          <cx:pt idx="14804">682</cx:pt>
          <cx:pt idx="14805">886</cx:pt>
          <cx:pt idx="14806">606</cx:pt>
          <cx:pt idx="14807">702</cx:pt>
          <cx:pt idx="14808">683</cx:pt>
          <cx:pt idx="14809">804</cx:pt>
          <cx:pt idx="14810">649</cx:pt>
          <cx:pt idx="14811">683</cx:pt>
          <cx:pt idx="14812">683</cx:pt>
          <cx:pt idx="14813">1035</cx:pt>
          <cx:pt idx="14814">683</cx:pt>
          <cx:pt idx="14815">908</cx:pt>
          <cx:pt idx="14816">908</cx:pt>
          <cx:pt idx="14817">830</cx:pt>
          <cx:pt idx="14818">844</cx:pt>
          <cx:pt idx="14819">530</cx:pt>
          <cx:pt idx="14820">1082</cx:pt>
          <cx:pt idx="14821">1386</cx:pt>
          <cx:pt idx="14822">1097</cx:pt>
          <cx:pt idx="14823">565</cx:pt>
          <cx:pt idx="14824">674</cx:pt>
          <cx:pt idx="14825">848</cx:pt>
          <cx:pt idx="14826">1163</cx:pt>
          <cx:pt idx="14827">1208</cx:pt>
          <cx:pt idx="14828">1492</cx:pt>
          <cx:pt idx="14829">1492</cx:pt>
          <cx:pt idx="14830">779</cx:pt>
          <cx:pt idx="14831">498</cx:pt>
          <cx:pt idx="14832">779</cx:pt>
          <cx:pt idx="14833">836</cx:pt>
          <cx:pt idx="14834">743</cx:pt>
          <cx:pt idx="14835">966</cx:pt>
          <cx:pt idx="14836">752</cx:pt>
          <cx:pt idx="14837">844</cx:pt>
          <cx:pt idx="14838">955</cx:pt>
          <cx:pt idx="14839">894</cx:pt>
          <cx:pt idx="14840">520</cx:pt>
          <cx:pt idx="14841">520</cx:pt>
          <cx:pt idx="14842">676</cx:pt>
          <cx:pt idx="14843">889</cx:pt>
          <cx:pt idx="14844">930</cx:pt>
          <cx:pt idx="14845">615</cx:pt>
          <cx:pt idx="14846">1204</cx:pt>
          <cx:pt idx="14847">1865</cx:pt>
          <cx:pt idx="14848">939</cx:pt>
          <cx:pt idx="14849">1291</cx:pt>
          <cx:pt idx="14850">947</cx:pt>
          <cx:pt idx="14851">481</cx:pt>
          <cx:pt idx="14852">877</cx:pt>
          <cx:pt idx="14853">909</cx:pt>
          <cx:pt idx="14854">978</cx:pt>
          <cx:pt idx="14855">978</cx:pt>
          <cx:pt idx="14856">1428</cx:pt>
          <cx:pt idx="14857">1428</cx:pt>
          <cx:pt idx="14858">677</cx:pt>
          <cx:pt idx="14859">884</cx:pt>
          <cx:pt idx="14860">668</cx:pt>
          <cx:pt idx="14861">668</cx:pt>
          <cx:pt idx="14862">559</cx:pt>
          <cx:pt idx="14863">1189</cx:pt>
          <cx:pt idx="14864">1462</cx:pt>
          <cx:pt idx="14865">882</cx:pt>
          <cx:pt idx="14866">1065</cx:pt>
          <cx:pt idx="14867">697</cx:pt>
          <cx:pt idx="14868">896</cx:pt>
          <cx:pt idx="14869">896</cx:pt>
          <cx:pt idx="14870">698</cx:pt>
          <cx:pt idx="14871">1407</cx:pt>
          <cx:pt idx="14872">605</cx:pt>
          <cx:pt idx="14873">883</cx:pt>
          <cx:pt idx="14874">900</cx:pt>
          <cx:pt idx="14875">1086</cx:pt>
          <cx:pt idx="14876">844</cx:pt>
          <cx:pt idx="14877">923</cx:pt>
          <cx:pt idx="14878">923</cx:pt>
          <cx:pt idx="14879">714</cx:pt>
          <cx:pt idx="14880">714</cx:pt>
          <cx:pt idx="14881">714</cx:pt>
          <cx:pt idx="14882">710</cx:pt>
          <cx:pt idx="14883">1158</cx:pt>
          <cx:pt idx="14884">604</cx:pt>
          <cx:pt idx="14885">766</cx:pt>
          <cx:pt idx="14886">915</cx:pt>
          <cx:pt idx="14887">870</cx:pt>
          <cx:pt idx="14888">525</cx:pt>
          <cx:pt idx="14889">817</cx:pt>
          <cx:pt idx="14890">883</cx:pt>
          <cx:pt idx="14891">549</cx:pt>
          <cx:pt idx="14892">1659</cx:pt>
          <cx:pt idx="14893">989</cx:pt>
          <cx:pt idx="14894">1139</cx:pt>
          <cx:pt idx="14895">1474</cx:pt>
          <cx:pt idx="14896">1207</cx:pt>
          <cx:pt idx="14897">1207</cx:pt>
          <cx:pt idx="14898">804</cx:pt>
          <cx:pt idx="14899">1525</cx:pt>
          <cx:pt idx="14900">544</cx:pt>
          <cx:pt idx="14901">610</cx:pt>
          <cx:pt idx="14902">1628</cx:pt>
          <cx:pt idx="14903">1628</cx:pt>
          <cx:pt idx="14904">693</cx:pt>
          <cx:pt idx="14905">673</cx:pt>
          <cx:pt idx="14906">947</cx:pt>
          <cx:pt idx="14907">1515</cx:pt>
          <cx:pt idx="14908">956</cx:pt>
          <cx:pt idx="14909">941</cx:pt>
          <cx:pt idx="14910">625</cx:pt>
          <cx:pt idx="14911">706</cx:pt>
          <cx:pt idx="14912">974</cx:pt>
          <cx:pt idx="14913">974</cx:pt>
          <cx:pt idx="14914">1120</cx:pt>
          <cx:pt idx="14915">531</cx:pt>
          <cx:pt idx="14916">827</cx:pt>
          <cx:pt idx="14917">616</cx:pt>
          <cx:pt idx="14918">1283</cx:pt>
          <cx:pt idx="14919">807</cx:pt>
          <cx:pt idx="14920">827</cx:pt>
          <cx:pt idx="14921">827</cx:pt>
          <cx:pt idx="14922">1053</cx:pt>
          <cx:pt idx="14923">1578</cx:pt>
          <cx:pt idx="14924">1362</cx:pt>
          <cx:pt idx="14925">783</cx:pt>
          <cx:pt idx="14926">1287</cx:pt>
          <cx:pt idx="14927">1287</cx:pt>
          <cx:pt idx="14928">492</cx:pt>
          <cx:pt idx="14929">998</cx:pt>
          <cx:pt idx="14930">780</cx:pt>
          <cx:pt idx="14931">1005</cx:pt>
          <cx:pt idx="14932">766</cx:pt>
          <cx:pt idx="14933">1244</cx:pt>
          <cx:pt idx="14934">783</cx:pt>
          <cx:pt idx="14935">1473</cx:pt>
          <cx:pt idx="14936">2171</cx:pt>
          <cx:pt idx="14937">1298</cx:pt>
          <cx:pt idx="14938">1256</cx:pt>
          <cx:pt idx="14939">1291</cx:pt>
          <cx:pt idx="14940">2021</cx:pt>
          <cx:pt idx="14941">2118</cx:pt>
          <cx:pt idx="14942">466</cx:pt>
          <cx:pt idx="14943">466</cx:pt>
          <cx:pt idx="14944">829</cx:pt>
          <cx:pt idx="14945">714</cx:pt>
          <cx:pt idx="14946">1525</cx:pt>
          <cx:pt idx="14947">966</cx:pt>
          <cx:pt idx="14948">927</cx:pt>
          <cx:pt idx="14949">908</cx:pt>
          <cx:pt idx="14950">661</cx:pt>
          <cx:pt idx="14951">1120</cx:pt>
          <cx:pt idx="14952">491</cx:pt>
          <cx:pt idx="14953">791</cx:pt>
          <cx:pt idx="14954">1024</cx:pt>
          <cx:pt idx="14955">1462</cx:pt>
          <cx:pt idx="14956">1462</cx:pt>
          <cx:pt idx="14957">1082</cx:pt>
          <cx:pt idx="14958">1515</cx:pt>
          <cx:pt idx="14959">1064</cx:pt>
          <cx:pt idx="14960">1148</cx:pt>
          <cx:pt idx="14961">1961</cx:pt>
          <cx:pt idx="14962">1283</cx:pt>
          <cx:pt idx="14963">1436</cx:pt>
          <cx:pt idx="14964">587</cx:pt>
          <cx:pt idx="14965">1473</cx:pt>
          <cx:pt idx="14966">1694</cx:pt>
          <cx:pt idx="14967">1473</cx:pt>
          <cx:pt idx="14968">1383</cx:pt>
          <cx:pt idx="14969">1578</cx:pt>
          <cx:pt idx="14970">1257</cx:pt>
          <cx:pt idx="14971">599</cx:pt>
          <cx:pt idx="14972">849</cx:pt>
          <cx:pt idx="14973">884</cx:pt>
          <cx:pt idx="14974">1214</cx:pt>
          <cx:pt idx="14975">1057</cx:pt>
          <cx:pt idx="14976">823</cx:pt>
          <cx:pt idx="14977">908</cx:pt>
          <cx:pt idx="14978">1040</cx:pt>
          <cx:pt idx="14979">610</cx:pt>
          <cx:pt idx="14980">1205</cx:pt>
          <cx:pt idx="14981">1189</cx:pt>
          <cx:pt idx="14982">1645</cx:pt>
          <cx:pt idx="14983">599</cx:pt>
          <cx:pt idx="14984">470</cx:pt>
          <cx:pt idx="14985">1246</cx:pt>
          <cx:pt idx="14986">605</cx:pt>
          <cx:pt idx="14987">632</cx:pt>
          <cx:pt idx="14988">627</cx:pt>
          <cx:pt idx="14989">2125</cx:pt>
          <cx:pt idx="14990">1485</cx:pt>
          <cx:pt idx="14991">1135</cx:pt>
          <cx:pt idx="14992">1135</cx:pt>
          <cx:pt idx="14993">992</cx:pt>
          <cx:pt idx="14994">599</cx:pt>
          <cx:pt idx="14995">491</cx:pt>
          <cx:pt idx="14996">1645</cx:pt>
          <cx:pt idx="14997">865</cx:pt>
          <cx:pt idx="14998">1283</cx:pt>
          <cx:pt idx="14999">823</cx:pt>
          <cx:pt idx="15000">594</cx:pt>
          <cx:pt idx="15001">1009</cx:pt>
          <cx:pt idx="15002">844</cx:pt>
          <cx:pt idx="15003">1054</cx:pt>
          <cx:pt idx="15004">1302</cx:pt>
          <cx:pt idx="15005">1302</cx:pt>
          <cx:pt idx="15006">511</cx:pt>
          <cx:pt idx="15007">744</cx:pt>
          <cx:pt idx="15008">581</cx:pt>
          <cx:pt idx="15009">481</cx:pt>
          <cx:pt idx="15010">791</cx:pt>
          <cx:pt idx="15011">882</cx:pt>
          <cx:pt idx="15012">882</cx:pt>
          <cx:pt idx="15013">1014</cx:pt>
          <cx:pt idx="15014">1054</cx:pt>
          <cx:pt idx="15015">923</cx:pt>
          <cx:pt idx="15016">1137</cx:pt>
          <cx:pt idx="15017">1137</cx:pt>
          <cx:pt idx="15018">2108</cx:pt>
          <cx:pt idx="15019">2411</cx:pt>
          <cx:pt idx="15020">501</cx:pt>
          <cx:pt idx="15021">1252</cx:pt>
          <cx:pt idx="15022">1029</cx:pt>
          <cx:pt idx="15023">844</cx:pt>
          <cx:pt idx="15024">1252</cx:pt>
          <cx:pt idx="15025">1105</cx:pt>
          <cx:pt idx="15026">1314</cx:pt>
          <cx:pt idx="15027">1458</cx:pt>
          <cx:pt idx="15028">1339</cx:pt>
          <cx:pt idx="15029">1164</cx:pt>
          <cx:pt idx="15030">1059</cx:pt>
          <cx:pt idx="15031">1059</cx:pt>
          <cx:pt idx="15032">1148</cx:pt>
          <cx:pt idx="15033">630</cx:pt>
          <cx:pt idx="15034">823</cx:pt>
          <cx:pt idx="15035">780</cx:pt>
          <cx:pt idx="15036">2411</cx:pt>
          <cx:pt idx="15037">488</cx:pt>
          <cx:pt idx="15038">948</cx:pt>
          <cx:pt idx="15039">501</cx:pt>
          <cx:pt idx="15040">1014</cx:pt>
          <cx:pt idx="15041">1097</cx:pt>
          <cx:pt idx="15042">1214</cx:pt>
          <cx:pt idx="15043">1082</cx:pt>
          <cx:pt idx="15044">506</cx:pt>
          <cx:pt idx="15045">615</cx:pt>
          <cx:pt idx="15046">1846</cx:pt>
          <cx:pt idx="15047">604</cx:pt>
          <cx:pt idx="15048">485</cx:pt>
          <cx:pt idx="15049">551</cx:pt>
          <cx:pt idx="15050">1086</cx:pt>
          <cx:pt idx="15051">819</cx:pt>
          <cx:pt idx="15052">506</cx:pt>
          <cx:pt idx="15053">616</cx:pt>
          <cx:pt idx="15054">807</cx:pt>
          <cx:pt idx="15055">1114</cx:pt>
          <cx:pt idx="15056">1362</cx:pt>
          <cx:pt idx="15057">548</cx:pt>
          <cx:pt idx="15058">1515</cx:pt>
          <cx:pt idx="15059">554</cx:pt>
          <cx:pt idx="15060">2051</cx:pt>
          <cx:pt idx="15061">1428</cx:pt>
          <cx:pt idx="15062">1428</cx:pt>
          <cx:pt idx="15063">636</cx:pt>
          <cx:pt idx="15064">778</cx:pt>
          <cx:pt idx="15065">672</cx:pt>
          <cx:pt idx="15066">1018</cx:pt>
          <cx:pt idx="15067">1522</cx:pt>
          <cx:pt idx="15068">726</cx:pt>
          <cx:pt idx="15069">900</cx:pt>
          <cx:pt idx="15070">506</cx:pt>
          <cx:pt idx="15071">630</cx:pt>
          <cx:pt idx="15072">630</cx:pt>
          <cx:pt idx="15073">858</cx:pt>
          <cx:pt idx="15074">780</cx:pt>
          <cx:pt idx="15075">564</cx:pt>
          <cx:pt idx="15076">918</cx:pt>
          <cx:pt idx="15077">534</cx:pt>
          <cx:pt idx="15078">1009</cx:pt>
          <cx:pt idx="15079">1473</cx:pt>
          <cx:pt idx="15080">1492</cx:pt>
          <cx:pt idx="15081">498</cx:pt>
          <cx:pt idx="15082">616</cx:pt>
          <cx:pt idx="15083">1019</cx:pt>
          <cx:pt idx="15084">1200</cx:pt>
          <cx:pt idx="15085">787</cx:pt>
          <cx:pt idx="15086">587</cx:pt>
          <cx:pt idx="15087">485</cx:pt>
          <cx:pt idx="15088">610</cx:pt>
          <cx:pt idx="15089">842</cx:pt>
          <cx:pt idx="15090">842</cx:pt>
          <cx:pt idx="15091">903</cx:pt>
          <cx:pt idx="15092">482</cx:pt>
          <cx:pt idx="15093">847</cx:pt>
          <cx:pt idx="15094">804</cx:pt>
          <cx:pt idx="15095">1659</cx:pt>
          <cx:pt idx="15096">1659</cx:pt>
          <cx:pt idx="15097">1969</cx:pt>
          <cx:pt idx="15098">1628</cx:pt>
          <cx:pt idx="15099">1436</cx:pt>
          <cx:pt idx="15100">1436</cx:pt>
          <cx:pt idx="15101">1436</cx:pt>
          <cx:pt idx="15102">1042</cx:pt>
          <cx:pt idx="15103">844</cx:pt>
          <cx:pt idx="15104">658</cx:pt>
          <cx:pt idx="15105">785</cx:pt>
          <cx:pt idx="15106">804</cx:pt>
          <cx:pt idx="15107">615</cx:pt>
          <cx:pt idx="15108">901</cx:pt>
          <cx:pt idx="15109">710</cx:pt>
          <cx:pt idx="15110">597</cx:pt>
          <cx:pt idx="15111">1462</cx:pt>
          <cx:pt idx="15112">900</cx:pt>
          <cx:pt idx="15113">501</cx:pt>
          <cx:pt idx="15114">827</cx:pt>
          <cx:pt idx="15115">749</cx:pt>
          <cx:pt idx="15116">1068</cx:pt>
          <cx:pt idx="15117">693</cx:pt>
          <cx:pt idx="15118">939</cx:pt>
          <cx:pt idx="15119">488</cx:pt>
          <cx:pt idx="15120">910</cx:pt>
          <cx:pt idx="15121">815</cx:pt>
          <cx:pt idx="15122">1846</cx:pt>
          <cx:pt idx="15123">2123</cx:pt>
          <cx:pt idx="15124">615</cx:pt>
          <cx:pt idx="15125">726</cx:pt>
          <cx:pt idx="15126">1056</cx:pt>
          <cx:pt idx="15127">496</cx:pt>
          <cx:pt idx="15128">1515</cx:pt>
          <cx:pt idx="15129">1082</cx:pt>
          <cx:pt idx="15130">1123</cx:pt>
          <cx:pt idx="15131">1123</cx:pt>
          <cx:pt idx="15132">910</cx:pt>
          <cx:pt idx="15133">900</cx:pt>
          <cx:pt idx="15134">844</cx:pt>
          <cx:pt idx="15135">1063</cx:pt>
          <cx:pt idx="15136">1010</cx:pt>
          <cx:pt idx="15137">942</cx:pt>
          <cx:pt idx="15138">942</cx:pt>
          <cx:pt idx="15139">1016</cx:pt>
          <cx:pt idx="15140">1016</cx:pt>
          <cx:pt idx="15141">2069</cx:pt>
          <cx:pt idx="15142">818</cx:pt>
          <cx:pt idx="15143">1157</cx:pt>
          <cx:pt idx="15144">1362</cx:pt>
          <cx:pt idx="15145">1019</cx:pt>
          <cx:pt idx="15146">814</cx:pt>
          <cx:pt idx="15147">616</cx:pt>
          <cx:pt idx="15148">773</cx:pt>
          <cx:pt idx="15149">922</cx:pt>
          <cx:pt idx="15150">865</cx:pt>
          <cx:pt idx="15151">811</cx:pt>
          <cx:pt idx="15152">969</cx:pt>
          <cx:pt idx="15153">670</cx:pt>
          <cx:pt idx="15154">1205</cx:pt>
          <cx:pt idx="15155">656</cx:pt>
          <cx:pt idx="15156">658</cx:pt>
          <cx:pt idx="15157">1284</cx:pt>
          <cx:pt idx="15158">1252</cx:pt>
          <cx:pt idx="15159">955</cx:pt>
          <cx:pt idx="15160">876</cx:pt>
          <cx:pt idx="15161">1189</cx:pt>
          <cx:pt idx="15162">983</cx:pt>
          <cx:pt idx="15163">627</cx:pt>
          <cx:pt idx="15164">896</cx:pt>
          <cx:pt idx="15165">1097</cx:pt>
          <cx:pt idx="15166">896</cx:pt>
          <cx:pt idx="15167">1252</cx:pt>
          <cx:pt idx="15168">690</cx:pt>
          <cx:pt idx="15169">466</cx:pt>
          <cx:pt idx="15170">2441</cx:pt>
          <cx:pt idx="15171">2125</cx:pt>
          <cx:pt idx="15172">1462</cx:pt>
          <cx:pt idx="15173">1069</cx:pt>
          <cx:pt idx="15174">918</cx:pt>
          <cx:pt idx="15175">520</cx:pt>
          <cx:pt idx="15176">807</cx:pt>
          <cx:pt idx="15177">636</cx:pt>
          <cx:pt idx="15178">559</cx:pt>
          <cx:pt idx="15179">599</cx:pt>
          <cx:pt idx="15180">878</cx:pt>
          <cx:pt idx="15181">804</cx:pt>
          <cx:pt idx="15182">844</cx:pt>
          <cx:pt idx="15183">673</cx:pt>
          <cx:pt idx="15184">807</cx:pt>
          <cx:pt idx="15185">724</cx:pt>
          <cx:pt idx="15186">956</cx:pt>
          <cx:pt idx="15187">847</cx:pt>
          <cx:pt idx="15188">1065</cx:pt>
          <cx:pt idx="15189">1269</cx:pt>
          <cx:pt idx="15190">1269</cx:pt>
          <cx:pt idx="15191">1704</cx:pt>
          <cx:pt idx="15192">630</cx:pt>
          <cx:pt idx="15193">1126</cx:pt>
          <cx:pt idx="15194">1244</cx:pt>
          <cx:pt idx="15195">1252</cx:pt>
          <cx:pt idx="15196">530</cx:pt>
          <cx:pt idx="15197">1032</cx:pt>
          <cx:pt idx="15198">897</cx:pt>
          <cx:pt idx="15199">890</cx:pt>
          <cx:pt idx="15200">1515</cx:pt>
          <cx:pt idx="15201">890</cx:pt>
          <cx:pt idx="15202">1283</cx:pt>
          <cx:pt idx="15203">982</cx:pt>
          <cx:pt idx="15204">605</cx:pt>
          <cx:pt idx="15205">1252</cx:pt>
          <cx:pt idx="15206">806</cx:pt>
          <cx:pt idx="15207">610</cx:pt>
          <cx:pt idx="15208">1174</cx:pt>
          <cx:pt idx="15209">682</cx:pt>
          <cx:pt idx="15210">847</cx:pt>
          <cx:pt idx="15211">615</cx:pt>
          <cx:pt idx="15212">762</cx:pt>
          <cx:pt idx="15213">780</cx:pt>
          <cx:pt idx="15214">615</cx:pt>
          <cx:pt idx="15215">1204</cx:pt>
          <cx:pt idx="15216">1208</cx:pt>
          <cx:pt idx="15217">784</cx:pt>
          <cx:pt idx="15218">817</cx:pt>
          <cx:pt idx="15219">948</cx:pt>
          <cx:pt idx="15220">435</cx:pt>
          <cx:pt idx="15221">847</cx:pt>
          <cx:pt idx="15222">1126</cx:pt>
          <cx:pt idx="15223">599</cx:pt>
          <cx:pt idx="15224">780</cx:pt>
          <cx:pt idx="15225">780</cx:pt>
          <cx:pt idx="15226">849</cx:pt>
          <cx:pt idx="15227">894</cx:pt>
          <cx:pt idx="15228">668</cx:pt>
          <cx:pt idx="15229">961</cx:pt>
          <cx:pt idx="15230">854</cx:pt>
          <cx:pt idx="15231">1137</cx:pt>
          <cx:pt idx="15232">599</cx:pt>
          <cx:pt idx="15233">878</cx:pt>
          <cx:pt idx="15234">588</cx:pt>
          <cx:pt idx="15235">763</cx:pt>
          <cx:pt idx="15236">606</cx:pt>
          <cx:pt idx="15237">1097</cx:pt>
          <cx:pt idx="15238">1458</cx:pt>
          <cx:pt idx="15239">955</cx:pt>
          <cx:pt idx="15240">908</cx:pt>
          <cx:pt idx="15241">877</cx:pt>
          <cx:pt idx="15242">440</cx:pt>
          <cx:pt idx="15243">791</cx:pt>
          <cx:pt idx="15244">639</cx:pt>
          <cx:pt idx="15245">658</cx:pt>
          <cx:pt idx="15246">844</cx:pt>
          <cx:pt idx="15247">1551</cx:pt>
          <cx:pt idx="15248">1262</cx:pt>
          <cx:pt idx="15249">1097</cx:pt>
          <cx:pt idx="15250">691</cx:pt>
          <cx:pt idx="15251">691</cx:pt>
          <cx:pt idx="15252">753</cx:pt>
          <cx:pt idx="15253">1024</cx:pt>
          <cx:pt idx="15254">854</cx:pt>
          <cx:pt idx="15255">618</cx:pt>
          <cx:pt idx="15256">790</cx:pt>
          <cx:pt idx="15257">790</cx:pt>
          <cx:pt idx="15258">748</cx:pt>
          <cx:pt idx="15259">748</cx:pt>
          <cx:pt idx="15260">748</cx:pt>
          <cx:pt idx="15261">1256</cx:pt>
          <cx:pt idx="15262">978</cx:pt>
          <cx:pt idx="15263">849</cx:pt>
          <cx:pt idx="15264">849</cx:pt>
          <cx:pt idx="15265">1865</cx:pt>
          <cx:pt idx="15266">2196</cx:pt>
          <cx:pt idx="15267">823</cx:pt>
          <cx:pt idx="15268">630</cx:pt>
          <cx:pt idx="15269">724</cx:pt>
          <cx:pt idx="15270">880</cx:pt>
          <cx:pt idx="15271">1177</cx:pt>
          <cx:pt idx="15272">1143</cx:pt>
          <cx:pt idx="15273">673</cx:pt>
          <cx:pt idx="15274">900</cx:pt>
          <cx:pt idx="15275">1029</cx:pt>
          <cx:pt idx="15276">1362</cx:pt>
          <cx:pt idx="15277">847</cx:pt>
          <cx:pt idx="15278">617</cx:pt>
          <cx:pt idx="15279">700</cx:pt>
          <cx:pt idx="15280">700</cx:pt>
          <cx:pt idx="15281">1634</cx:pt>
          <cx:pt idx="15282">1428</cx:pt>
          <cx:pt idx="15283">677</cx:pt>
          <cx:pt idx="15284">677</cx:pt>
          <cx:pt idx="15285">778</cx:pt>
          <cx:pt idx="15286">516</cx:pt>
          <cx:pt idx="15287">683</cx:pt>
          <cx:pt idx="15288">1097</cx:pt>
          <cx:pt idx="15289">1097</cx:pt>
          <cx:pt idx="15290">1104</cx:pt>
          <cx:pt idx="15291">780</cx:pt>
          <cx:pt idx="15292">556</cx:pt>
          <cx:pt idx="15293">724</cx:pt>
          <cx:pt idx="15294">882</cx:pt>
          <cx:pt idx="15295">1447</cx:pt>
          <cx:pt idx="15296">1252</cx:pt>
          <cx:pt idx="15297">1126</cx:pt>
          <cx:pt idx="15298">445</cx:pt>
          <cx:pt idx="15299">941</cx:pt>
          <cx:pt idx="15300">896</cx:pt>
          <cx:pt idx="15301">817</cx:pt>
          <cx:pt idx="15302">1106</cx:pt>
          <cx:pt idx="15303">849</cx:pt>
          <cx:pt idx="15304">780</cx:pt>
          <cx:pt idx="15305">603</cx:pt>
          <cx:pt idx="15306">896</cx:pt>
          <cx:pt idx="15307">778</cx:pt>
          <cx:pt idx="15308">806</cx:pt>
          <cx:pt idx="15309">778</cx:pt>
          <cx:pt idx="15310">918</cx:pt>
          <cx:pt idx="15311">844</cx:pt>
          <cx:pt idx="15312">1272</cx:pt>
          <cx:pt idx="15313">1407</cx:pt>
          <cx:pt idx="15314">1317</cx:pt>
          <cx:pt idx="15315">1407</cx:pt>
          <cx:pt idx="15316">555</cx:pt>
          <cx:pt idx="15317">542</cx:pt>
          <cx:pt idx="15318">542</cx:pt>
          <cx:pt idx="15319">823</cx:pt>
          <cx:pt idx="15320">534</cx:pt>
          <cx:pt idx="15321">923</cx:pt>
          <cx:pt idx="15322">844</cx:pt>
          <cx:pt idx="15323">1317</cx:pt>
          <cx:pt idx="15324">849</cx:pt>
          <cx:pt idx="15325">783</cx:pt>
          <cx:pt idx="15326">1129</cx:pt>
          <cx:pt idx="15327">827</cx:pt>
          <cx:pt idx="15328">615</cx:pt>
          <cx:pt idx="15329">615</cx:pt>
          <cx:pt idx="15330">849</cx:pt>
          <cx:pt idx="15331">671</cx:pt>
          <cx:pt idx="15332">1362</cx:pt>
          <cx:pt idx="15333">1628</cx:pt>
          <cx:pt idx="15334">1158</cx:pt>
          <cx:pt idx="15335">1204</cx:pt>
          <cx:pt idx="15336">1042</cx:pt>
          <cx:pt idx="15337">783</cx:pt>
          <cx:pt idx="15338">710</cx:pt>
          <cx:pt idx="15339">766</cx:pt>
          <cx:pt idx="15340">1239</cx:pt>
          <cx:pt idx="15341">844</cx:pt>
          <cx:pt idx="15342">1028</cx:pt>
          <cx:pt idx="15343">739</cx:pt>
          <cx:pt idx="15344">870</cx:pt>
          <cx:pt idx="15345">870</cx:pt>
          <cx:pt idx="15346">896</cx:pt>
          <cx:pt idx="15347">1286</cx:pt>
          <cx:pt idx="15348">933</cx:pt>
          <cx:pt idx="15349">860</cx:pt>
          <cx:pt idx="15350">849</cx:pt>
          <cx:pt idx="15351">1154</cx:pt>
          <cx:pt idx="15352">782</cx:pt>
          <cx:pt idx="15353">1399</cx:pt>
          <cx:pt idx="15354">880</cx:pt>
          <cx:pt idx="15355">1246</cx:pt>
          <cx:pt idx="15356">1246</cx:pt>
          <cx:pt idx="15357">1207</cx:pt>
          <cx:pt idx="15358">1207</cx:pt>
          <cx:pt idx="15359">1126</cx:pt>
          <cx:pt idx="15360">894</cx:pt>
          <cx:pt idx="15361">1207</cx:pt>
          <cx:pt idx="15362">982</cx:pt>
          <cx:pt idx="15363">1170</cx:pt>
          <cx:pt idx="15364">806</cx:pt>
          <cx:pt idx="15365">561</cx:pt>
          <cx:pt idx="15366">1525</cx:pt>
          <cx:pt idx="15367">1634</cx:pt>
          <cx:pt idx="15368">1628</cx:pt>
          <cx:pt idx="15369">1525</cx:pt>
          <cx:pt idx="15370">704</cx:pt>
          <cx:pt idx="15371">710</cx:pt>
          <cx:pt idx="15372">673</cx:pt>
          <cx:pt idx="15373">1413</cx:pt>
          <cx:pt idx="15374">783</cx:pt>
          <cx:pt idx="15375">531</cx:pt>
          <cx:pt idx="15376">807</cx:pt>
          <cx:pt idx="15377">1097</cx:pt>
          <cx:pt idx="15378">954</cx:pt>
          <cx:pt idx="15379">1283</cx:pt>
          <cx:pt idx="15380">1077</cx:pt>
          <cx:pt idx="15381">695</cx:pt>
          <cx:pt idx="15382">1077</cx:pt>
          <cx:pt idx="15383">807</cx:pt>
          <cx:pt idx="15384">1077</cx:pt>
          <cx:pt idx="15385">807</cx:pt>
          <cx:pt idx="15386">670</cx:pt>
          <cx:pt idx="15387">1053</cx:pt>
          <cx:pt idx="15388">1257</cx:pt>
          <cx:pt idx="15389">610</cx:pt>
          <cx:pt idx="15390">847</cx:pt>
          <cx:pt idx="15391">847</cx:pt>
          <cx:pt idx="15392">847</cx:pt>
          <cx:pt idx="15393">847</cx:pt>
          <cx:pt idx="15394">531</cx:pt>
          <cx:pt idx="15395">710</cx:pt>
          <cx:pt idx="15396">710</cx:pt>
          <cx:pt idx="15397">768</cx:pt>
          <cx:pt idx="15398">1024</cx:pt>
          <cx:pt idx="15399">534</cx:pt>
          <cx:pt idx="15400">844</cx:pt>
          <cx:pt idx="15401">724</cx:pt>
          <cx:pt idx="15402">710</cx:pt>
          <cx:pt idx="15403">817</cx:pt>
          <cx:pt idx="15404">900</cx:pt>
          <cx:pt idx="15405">961</cx:pt>
          <cx:pt idx="15406">780</cx:pt>
          <cx:pt idx="15407">498</cx:pt>
          <cx:pt idx="15408">810</cx:pt>
          <cx:pt idx="15409">556</cx:pt>
          <cx:pt idx="15410">935</cx:pt>
          <cx:pt idx="15411">615</cx:pt>
          <cx:pt idx="15412">923</cx:pt>
          <cx:pt idx="15413">761</cx:pt>
          <cx:pt idx="15414">599</cx:pt>
          <cx:pt idx="15415">783</cx:pt>
          <cx:pt idx="15416">783</cx:pt>
          <cx:pt idx="15417">1076</cx:pt>
          <cx:pt idx="15418">791</cx:pt>
          <cx:pt idx="15419">610</cx:pt>
          <cx:pt idx="15420">670</cx:pt>
          <cx:pt idx="15421">833</cx:pt>
          <cx:pt idx="15422">1298</cx:pt>
          <cx:pt idx="15423">829</cx:pt>
          <cx:pt idx="15424">890</cx:pt>
          <cx:pt idx="15425">780</cx:pt>
          <cx:pt idx="15426">896</cx:pt>
          <cx:pt idx="15427">956</cx:pt>
          <cx:pt idx="15428">610</cx:pt>
          <cx:pt idx="15429">661</cx:pt>
          <cx:pt idx="15430">878</cx:pt>
          <cx:pt idx="15431">1042</cx:pt>
          <cx:pt idx="15432">802</cx:pt>
          <cx:pt idx="15433">1462</cx:pt>
          <cx:pt idx="15434">933</cx:pt>
          <cx:pt idx="15435">1799</cx:pt>
          <cx:pt idx="15436">1799</cx:pt>
          <cx:pt idx="15437">1799</cx:pt>
          <cx:pt idx="15438">783</cx:pt>
          <cx:pt idx="15439">785</cx:pt>
          <cx:pt idx="15440">1097</cx:pt>
          <cx:pt idx="15441">896</cx:pt>
          <cx:pt idx="15442">854</cx:pt>
          <cx:pt idx="15443">761</cx:pt>
          <cx:pt idx="15444">1163</cx:pt>
          <cx:pt idx="15445">1436</cx:pt>
          <cx:pt idx="15446">724</cx:pt>
          <cx:pt idx="15447">724</cx:pt>
          <cx:pt idx="15448">840</cx:pt>
          <cx:pt idx="15449">1383</cx:pt>
          <cx:pt idx="15450">710</cx:pt>
          <cx:pt idx="15451">823</cx:pt>
          <cx:pt idx="15452">1257</cx:pt>
          <cx:pt idx="15453">755</cx:pt>
          <cx:pt idx="15454">755</cx:pt>
          <cx:pt idx="15455">592</cx:pt>
          <cx:pt idx="15456">665</cx:pt>
          <cx:pt idx="15457">1157</cx:pt>
          <cx:pt idx="15458">710</cx:pt>
          <cx:pt idx="15459">579</cx:pt>
          <cx:pt idx="15460">781</cx:pt>
          <cx:pt idx="15461">827</cx:pt>
          <cx:pt idx="15462">1495</cx:pt>
          <cx:pt idx="15463">1057</cx:pt>
          <cx:pt idx="15464">740</cx:pt>
          <cx:pt idx="15465">740</cx:pt>
          <cx:pt idx="15466">823</cx:pt>
          <cx:pt idx="15467">823</cx:pt>
          <cx:pt idx="15468">1040</cx:pt>
          <cx:pt idx="15469">897</cx:pt>
          <cx:pt idx="15470">897</cx:pt>
          <cx:pt idx="15471">625</cx:pt>
          <cx:pt idx="15472">605</cx:pt>
          <cx:pt idx="15473">806</cx:pt>
          <cx:pt idx="15474">908</cx:pt>
          <cx:pt idx="15475">485</cx:pt>
          <cx:pt idx="15476">915</cx:pt>
          <cx:pt idx="15477">1189</cx:pt>
          <cx:pt idx="15478">724</cx:pt>
          <cx:pt idx="15479">731</cx:pt>
          <cx:pt idx="15480">1015</cx:pt>
          <cx:pt idx="15481">663</cx:pt>
          <cx:pt idx="15482">542</cx:pt>
          <cx:pt idx="15483">909</cx:pt>
          <cx:pt idx="15484">921</cx:pt>
          <cx:pt idx="15485">921</cx:pt>
          <cx:pt idx="15486">1082</cx:pt>
          <cx:pt idx="15487">497</cx:pt>
          <cx:pt idx="15488">1082</cx:pt>
          <cx:pt idx="15489">1082</cx:pt>
          <cx:pt idx="15490">815</cx:pt>
          <cx:pt idx="15491">815</cx:pt>
          <cx:pt idx="15492">788</cx:pt>
          <cx:pt idx="15493">1148</cx:pt>
          <cx:pt idx="15494">949</cx:pt>
          <cx:pt idx="15495">897</cx:pt>
          <cx:pt idx="15496">697</cx:pt>
          <cx:pt idx="15497">1090</cx:pt>
          <cx:pt idx="15498">915</cx:pt>
          <cx:pt idx="15499">1157</cx:pt>
          <cx:pt idx="15500">2060</cx:pt>
          <cx:pt idx="15501">896</cx:pt>
          <cx:pt idx="15502">896</cx:pt>
          <cx:pt idx="15503">1097</cx:pt>
          <cx:pt idx="15504">1097</cx:pt>
          <cx:pt idx="15505">466</cx:pt>
          <cx:pt idx="15506">592</cx:pt>
          <cx:pt idx="15507">2125</cx:pt>
          <cx:pt idx="15508">1010</cx:pt>
          <cx:pt idx="15509">794</cx:pt>
          <cx:pt idx="15510">974</cx:pt>
          <cx:pt idx="15511">974</cx:pt>
          <cx:pt idx="15512">794</cx:pt>
          <cx:pt idx="15513">615</cx:pt>
          <cx:pt idx="15514">1731</cx:pt>
          <cx:pt idx="15515">1077</cx:pt>
          <cx:pt idx="15516">1077</cx:pt>
          <cx:pt idx="15517">594</cx:pt>
          <cx:pt idx="15518">961</cx:pt>
          <cx:pt idx="15519">746</cx:pt>
          <cx:pt idx="15520">1094</cx:pt>
          <cx:pt idx="15521">806</cx:pt>
          <cx:pt idx="15522">755</cx:pt>
          <cx:pt idx="15523">755</cx:pt>
          <cx:pt idx="15524">710</cx:pt>
          <cx:pt idx="15525">827</cx:pt>
          <cx:pt idx="15526">829</cx:pt>
          <cx:pt idx="15527">1302</cx:pt>
          <cx:pt idx="15528">839</cx:pt>
          <cx:pt idx="15529">616</cx:pt>
          <cx:pt idx="15530">616</cx:pt>
          <cx:pt idx="15531">788</cx:pt>
          <cx:pt idx="15532">744</cx:pt>
          <cx:pt idx="15533">735</cx:pt>
          <cx:pt idx="15534">1028</cx:pt>
          <cx:pt idx="15535">752</cx:pt>
          <cx:pt idx="15536">606</cx:pt>
          <cx:pt idx="15537">1097</cx:pt>
          <cx:pt idx="15538">605</cx:pt>
          <cx:pt idx="15539">1800</cx:pt>
          <cx:pt idx="15540">882</cx:pt>
          <cx:pt idx="15541">1471</cx:pt>
          <cx:pt idx="15542">2108</cx:pt>
          <cx:pt idx="15543">815</cx:pt>
          <cx:pt idx="15544">815</cx:pt>
          <cx:pt idx="15545">1247</cx:pt>
          <cx:pt idx="15546">1479</cx:pt>
          <cx:pt idx="15547">1164</cx:pt>
          <cx:pt idx="15548">782</cx:pt>
          <cx:pt idx="15549">923</cx:pt>
          <cx:pt idx="15550">1314</cx:pt>
          <cx:pt idx="15551">783</cx:pt>
          <cx:pt idx="15552">735</cx:pt>
          <cx:pt idx="15553">844</cx:pt>
          <cx:pt idx="15554">556</cx:pt>
          <cx:pt idx="15555">798</cx:pt>
          <cx:pt idx="15556">798</cx:pt>
          <cx:pt idx="15557">844</cx:pt>
          <cx:pt idx="15558">844</cx:pt>
          <cx:pt idx="15559">615</cx:pt>
          <cx:pt idx="15560">726</cx:pt>
          <cx:pt idx="15561">445</cx:pt>
          <cx:pt idx="15562">852</cx:pt>
          <cx:pt idx="15563">538</cx:pt>
          <cx:pt idx="15564">1031</cx:pt>
          <cx:pt idx="15565">761</cx:pt>
          <cx:pt idx="15566">610</cx:pt>
          <cx:pt idx="15567">1024</cx:pt>
          <cx:pt idx="15568">1275</cx:pt>
          <cx:pt idx="15569">1271</cx:pt>
          <cx:pt idx="15570">1314</cx:pt>
          <cx:pt idx="15571">844</cx:pt>
          <cx:pt idx="15572">780</cx:pt>
          <cx:pt idx="15573">948</cx:pt>
          <cx:pt idx="15574">780</cx:pt>
          <cx:pt idx="15575">883</cx:pt>
          <cx:pt idx="15576">686</cx:pt>
          <cx:pt idx="15577">686</cx:pt>
          <cx:pt idx="15578">1471</cx:pt>
          <cx:pt idx="15579">615</cx:pt>
          <cx:pt idx="15580">760</cx:pt>
          <cx:pt idx="15581">561</cx:pt>
          <cx:pt idx="15582">900</cx:pt>
          <cx:pt idx="15583">1283</cx:pt>
          <cx:pt idx="15584">615</cx:pt>
          <cx:pt idx="15585">1184</cx:pt>
          <cx:pt idx="15586">591</cx:pt>
          <cx:pt idx="15587">829</cx:pt>
          <cx:pt idx="15588">840</cx:pt>
          <cx:pt idx="15589">891</cx:pt>
          <cx:pt idx="15590">614</cx:pt>
          <cx:pt idx="15591">788</cx:pt>
          <cx:pt idx="15592">822</cx:pt>
          <cx:pt idx="15593">854</cx:pt>
          <cx:pt idx="15594">863</cx:pt>
          <cx:pt idx="15595">854</cx:pt>
          <cx:pt idx="15596">854</cx:pt>
          <cx:pt idx="15597">781</cx:pt>
          <cx:pt idx="15598">1303</cx:pt>
          <cx:pt idx="15599">1126</cx:pt>
          <cx:pt idx="15600">896</cx:pt>
          <cx:pt idx="15601">982</cx:pt>
          <cx:pt idx="15602">804</cx:pt>
          <cx:pt idx="15603">605</cx:pt>
          <cx:pt idx="15604">899</cx:pt>
          <cx:pt idx="15605">1283</cx:pt>
          <cx:pt idx="15606">1446</cx:pt>
          <cx:pt idx="15607">878</cx:pt>
          <cx:pt idx="15608">783</cx:pt>
          <cx:pt idx="15609">637</cx:pt>
          <cx:pt idx="15610">854</cx:pt>
          <cx:pt idx="15611">615</cx:pt>
          <cx:pt idx="15612">849</cx:pt>
          <cx:pt idx="15613">1035</cx:pt>
          <cx:pt idx="15614">807</cx:pt>
          <cx:pt idx="15615">937</cx:pt>
          <cx:pt idx="15616">683</cx:pt>
          <cx:pt idx="15617">807</cx:pt>
          <cx:pt idx="15618">815</cx:pt>
          <cx:pt idx="15619">1009</cx:pt>
          <cx:pt idx="15620">778</cx:pt>
          <cx:pt idx="15621">1251</cx:pt>
          <cx:pt idx="15622">833</cx:pt>
          <cx:pt idx="15623">671</cx:pt>
          <cx:pt idx="15624">1165</cx:pt>
          <cx:pt idx="15625">1157</cx:pt>
          <cx:pt idx="15626">1157</cx:pt>
          <cx:pt idx="15627">1165</cx:pt>
          <cx:pt idx="15628">882</cx:pt>
          <cx:pt idx="15629">910</cx:pt>
          <cx:pt idx="15630">724</cx:pt>
          <cx:pt idx="15631">548</cx:pt>
          <cx:pt idx="15632">915</cx:pt>
          <cx:pt idx="15633">726</cx:pt>
          <cx:pt idx="15634">930</cx:pt>
          <cx:pt idx="15635">825</cx:pt>
          <cx:pt idx="15636">988</cx:pt>
          <cx:pt idx="15637">1028</cx:pt>
          <cx:pt idx="15638">649</cx:pt>
          <cx:pt idx="15639">1106</cx:pt>
          <cx:pt idx="15640">902</cx:pt>
          <cx:pt idx="15641">1269</cx:pt>
          <cx:pt idx="15642">1270</cx:pt>
          <cx:pt idx="15643">1104</cx:pt>
          <cx:pt idx="15644">778</cx:pt>
          <cx:pt idx="15645">1104</cx:pt>
          <cx:pt idx="15646">849</cx:pt>
          <cx:pt idx="15647">615</cx:pt>
          <cx:pt idx="15648">768</cx:pt>
          <cx:pt idx="15649">638</cx:pt>
          <cx:pt idx="15650">748</cx:pt>
          <cx:pt idx="15651">608</cx:pt>
          <cx:pt idx="15652">896</cx:pt>
          <cx:pt idx="15653">1247</cx:pt>
          <cx:pt idx="15654">1126</cx:pt>
          <cx:pt idx="15655">883</cx:pt>
          <cx:pt idx="15656">1097</cx:pt>
          <cx:pt idx="15657">839</cx:pt>
          <cx:pt idx="15658">731</cx:pt>
          <cx:pt idx="15659">982</cx:pt>
          <cx:pt idx="15660">829</cx:pt>
          <cx:pt idx="15661">1204</cx:pt>
          <cx:pt idx="15662">1204</cx:pt>
          <cx:pt idx="15663">1042</cx:pt>
          <cx:pt idx="15664">752</cx:pt>
          <cx:pt idx="15665">896</cx:pt>
          <cx:pt idx="15666">829</cx:pt>
          <cx:pt idx="15667">954</cx:pt>
          <cx:pt idx="15668">946</cx:pt>
          <cx:pt idx="15669">726</cx:pt>
          <cx:pt idx="15670">878</cx:pt>
          <cx:pt idx="15671">890</cx:pt>
          <cx:pt idx="15672">623</cx:pt>
          <cx:pt idx="15673">1042</cx:pt>
          <cx:pt idx="15674">1154</cx:pt>
          <cx:pt idx="15675">1205</cx:pt>
          <cx:pt idx="15676">1184</cx:pt>
          <cx:pt idx="15677">908</cx:pt>
          <cx:pt idx="15678">908</cx:pt>
          <cx:pt idx="15679">955</cx:pt>
          <cx:pt idx="15680">1208</cx:pt>
          <cx:pt idx="15681">849</cx:pt>
          <cx:pt idx="15682">780</cx:pt>
          <cx:pt idx="15683">538</cx:pt>
          <cx:pt idx="15684">726</cx:pt>
          <cx:pt idx="15685">1019</cx:pt>
          <cx:pt idx="15686">586</cx:pt>
          <cx:pt idx="15687">1019</cx:pt>
          <cx:pt idx="15688">498</cx:pt>
          <cx:pt idx="15689">827</cx:pt>
          <cx:pt idx="15690">599</cx:pt>
          <cx:pt idx="15691">1104</cx:pt>
          <cx:pt idx="15692">761</cx:pt>
          <cx:pt idx="15693">1028</cx:pt>
          <cx:pt idx="15694">806</cx:pt>
          <cx:pt idx="15695">823</cx:pt>
          <cx:pt idx="15696">842</cx:pt>
          <cx:pt idx="15697">863</cx:pt>
          <cx:pt idx="15698">783</cx:pt>
          <cx:pt idx="15699">599</cx:pt>
          <cx:pt idx="15700">863</cx:pt>
          <cx:pt idx="15701">561</cx:pt>
          <cx:pt idx="15702">842</cx:pt>
          <cx:pt idx="15703">466</cx:pt>
          <cx:pt idx="15704">556</cx:pt>
          <cx:pt idx="15705">900</cx:pt>
          <cx:pt idx="15706">542</cx:pt>
          <cx:pt idx="15707">1286</cx:pt>
          <cx:pt idx="15708">1908</cx:pt>
          <cx:pt idx="15709">2116</cx:pt>
          <cx:pt idx="15710">1515</cx:pt>
          <cx:pt idx="15711">1082</cx:pt>
          <cx:pt idx="15712">882</cx:pt>
          <cx:pt idx="15713">599</cx:pt>
          <cx:pt idx="15714">878</cx:pt>
          <cx:pt idx="15715">908</cx:pt>
          <cx:pt idx="15716">1345</cx:pt>
          <cx:pt idx="15717">1246</cx:pt>
          <cx:pt idx="15718">900</cx:pt>
          <cx:pt idx="15719">673</cx:pt>
          <cx:pt idx="15720">673</cx:pt>
          <cx:pt idx="15721">673</cx:pt>
          <cx:pt idx="15722">1028</cx:pt>
          <cx:pt idx="15723">956</cx:pt>
          <cx:pt idx="15724">724</cx:pt>
          <cx:pt idx="15725">1077</cx:pt>
          <cx:pt idx="15726">735</cx:pt>
          <cx:pt idx="15727">443</cx:pt>
          <cx:pt idx="15728">615</cx:pt>
          <cx:pt idx="15729">901</cx:pt>
          <cx:pt idx="15730">630</cx:pt>
          <cx:pt idx="15731">658</cx:pt>
          <cx:pt idx="15732">1408</cx:pt>
          <cx:pt idx="15733">849</cx:pt>
          <cx:pt idx="15734">1485</cx:pt>
          <cx:pt idx="15735">2125</cx:pt>
          <cx:pt idx="15736">882</cx:pt>
          <cx:pt idx="15737">963</cx:pt>
          <cx:pt idx="15738">1563</cx:pt>
          <cx:pt idx="15739">1189</cx:pt>
          <cx:pt idx="15740">844</cx:pt>
          <cx:pt idx="15741">658</cx:pt>
          <cx:pt idx="15742">815</cx:pt>
          <cx:pt idx="15743">910</cx:pt>
          <cx:pt idx="15744">625</cx:pt>
          <cx:pt idx="15745">1123</cx:pt>
          <cx:pt idx="15746">858</cx:pt>
          <cx:pt idx="15747">854</cx:pt>
          <cx:pt idx="15748">791</cx:pt>
          <cx:pt idx="15749">693</cx:pt>
          <cx:pt idx="15750">693</cx:pt>
          <cx:pt idx="15751">899</cx:pt>
          <cx:pt idx="15752">823</cx:pt>
          <cx:pt idx="15753">542</cx:pt>
          <cx:pt idx="15754">844</cx:pt>
          <cx:pt idx="15755">844</cx:pt>
          <cx:pt idx="15756">724</cx:pt>
          <cx:pt idx="15757">670</cx:pt>
          <cx:pt idx="15758">501</cx:pt>
          <cx:pt idx="15759">783</cx:pt>
          <cx:pt idx="15760">783</cx:pt>
          <cx:pt idx="15761">797</cx:pt>
          <cx:pt idx="15762">900</cx:pt>
          <cx:pt idx="15763">1846</cx:pt>
          <cx:pt idx="15764">1056</cx:pt>
          <cx:pt idx="15765">1056</cx:pt>
          <cx:pt idx="15766">914</cx:pt>
          <cx:pt idx="15767">703</cx:pt>
          <cx:pt idx="15768">703</cx:pt>
          <cx:pt idx="15769">761</cx:pt>
          <cx:pt idx="15770">925</cx:pt>
          <cx:pt idx="15771">606</cx:pt>
          <cx:pt idx="15772">1126</cx:pt>
          <cx:pt idx="15773">778</cx:pt>
          <cx:pt idx="15774">726</cx:pt>
          <cx:pt idx="15775">854</cx:pt>
          <cx:pt idx="15776">761</cx:pt>
          <cx:pt idx="15777">1090</cx:pt>
          <cx:pt idx="15778">1203</cx:pt>
          <cx:pt idx="15779">807</cx:pt>
          <cx:pt idx="15780">1515</cx:pt>
          <cx:pt idx="15781">1262</cx:pt>
          <cx:pt idx="15782">858</cx:pt>
          <cx:pt idx="15783">466</cx:pt>
          <cx:pt idx="15784">910</cx:pt>
          <cx:pt idx="15785">910</cx:pt>
          <cx:pt idx="15786">635</cx:pt>
          <cx:pt idx="15787">900</cx:pt>
          <cx:pt idx="15788">900</cx:pt>
          <cx:pt idx="15789">900</cx:pt>
          <cx:pt idx="15790">1063</cx:pt>
          <cx:pt idx="15791">599</cx:pt>
          <cx:pt idx="15792">878</cx:pt>
          <cx:pt idx="15793">915</cx:pt>
          <cx:pt idx="15794">1126</cx:pt>
          <cx:pt idx="15795">942</cx:pt>
          <cx:pt idx="15796">915</cx:pt>
          <cx:pt idx="15797">538</cx:pt>
          <cx:pt idx="15798">630</cx:pt>
          <cx:pt idx="15799">791</cx:pt>
          <cx:pt idx="15800">657</cx:pt>
          <cx:pt idx="15801">501</cx:pt>
          <cx:pt idx="15802">783</cx:pt>
          <cx:pt idx="15803">899</cx:pt>
          <cx:pt idx="15804">1157</cx:pt>
          <cx:pt idx="15805">1068</cx:pt>
          <cx:pt idx="15806">914</cx:pt>
          <cx:pt idx="15807">649</cx:pt>
          <cx:pt idx="15808">2074</cx:pt>
          <cx:pt idx="15809">599</cx:pt>
          <cx:pt idx="15810">599</cx:pt>
          <cx:pt idx="15811">615</cx:pt>
          <cx:pt idx="15812">797</cx:pt>
          <cx:pt idx="15813">1120</cx:pt>
          <cx:pt idx="15814">854</cx:pt>
          <cx:pt idx="15815">854</cx:pt>
          <cx:pt idx="15816">752</cx:pt>
          <cx:pt idx="15817">1317</cx:pt>
          <cx:pt idx="15818">693</cx:pt>
          <cx:pt idx="15819">811</cx:pt>
          <cx:pt idx="15820">837</cx:pt>
          <cx:pt idx="15821">882</cx:pt>
          <cx:pt idx="15822">1865</cx:pt>
          <cx:pt idx="15823">761</cx:pt>
          <cx:pt idx="15824">1295</cx:pt>
          <cx:pt idx="15825">1084</cx:pt>
          <cx:pt idx="15826">670</cx:pt>
          <cx:pt idx="15827">1205</cx:pt>
          <cx:pt idx="15828">1757</cx:pt>
          <cx:pt idx="15829">1659</cx:pt>
          <cx:pt idx="15830">896</cx:pt>
          <cx:pt idx="15831">1252</cx:pt>
          <cx:pt idx="15832">896</cx:pt>
          <cx:pt idx="15833">955</cx:pt>
          <cx:pt idx="15834">815</cx:pt>
          <cx:pt idx="15835">1037</cx:pt>
          <cx:pt idx="15836">749</cx:pt>
          <cx:pt idx="15837">831</cx:pt>
          <cx:pt idx="15838">1082</cx:pt>
          <cx:pt idx="15839">1189</cx:pt>
          <cx:pt idx="15840">561</cx:pt>
          <cx:pt idx="15841">726</cx:pt>
          <cx:pt idx="15842">983</cx:pt>
          <cx:pt idx="15843">689</cx:pt>
          <cx:pt idx="15844">1097</cx:pt>
          <cx:pt idx="15845">690</cx:pt>
          <cx:pt idx="15846">878</cx:pt>
          <cx:pt idx="15847">833</cx:pt>
          <cx:pt idx="15848">710</cx:pt>
          <cx:pt idx="15849">829</cx:pt>
          <cx:pt idx="15850">788</cx:pt>
          <cx:pt idx="15851">1082</cx:pt>
          <cx:pt idx="15852">703</cx:pt>
          <cx:pt idx="15853">1214</cx:pt>
          <cx:pt idx="15854">900</cx:pt>
          <cx:pt idx="15855">518</cx:pt>
          <cx:pt idx="15856">670</cx:pt>
          <cx:pt idx="15857">1204</cx:pt>
          <cx:pt idx="15858">1204</cx:pt>
          <cx:pt idx="15859">844</cx:pt>
          <cx:pt idx="15860">806</cx:pt>
          <cx:pt idx="15861">1056</cx:pt>
          <cx:pt idx="15862">1069</cx:pt>
          <cx:pt idx="15863">776</cx:pt>
          <cx:pt idx="15864">773</cx:pt>
          <cx:pt idx="15865">939</cx:pt>
          <cx:pt idx="15866">832</cx:pt>
          <cx:pt idx="15867">794</cx:pt>
          <cx:pt idx="15868">858</cx:pt>
          <cx:pt idx="15869">858</cx:pt>
          <cx:pt idx="15870">1048</cx:pt>
          <cx:pt idx="15871">858</cx:pt>
          <cx:pt idx="15872">724</cx:pt>
          <cx:pt idx="15873">807</cx:pt>
          <cx:pt idx="15874">1101</cx:pt>
          <cx:pt idx="15875">757</cx:pt>
          <cx:pt idx="15876">1104</cx:pt>
          <cx:pt idx="15877">542</cx:pt>
          <cx:pt idx="15878">710</cx:pt>
          <cx:pt idx="15879">847</cx:pt>
          <cx:pt idx="15880">676</cx:pt>
          <cx:pt idx="15881">880</cx:pt>
          <cx:pt idx="15882">757</cx:pt>
          <cx:pt idx="15883">1174</cx:pt>
          <cx:pt idx="15884">676</cx:pt>
          <cx:pt idx="15885">518</cx:pt>
          <cx:pt idx="15886">518</cx:pt>
          <cx:pt idx="15887">423</cx:pt>
          <cx:pt idx="15888">423</cx:pt>
          <cx:pt idx="15889">423</cx:pt>
          <cx:pt idx="15890">671</cx:pt>
          <cx:pt idx="15891">548</cx:pt>
          <cx:pt idx="15892">548</cx:pt>
          <cx:pt idx="15893">1042</cx:pt>
          <cx:pt idx="15894">673</cx:pt>
          <cx:pt idx="15895">835</cx:pt>
          <cx:pt idx="15896">566</cx:pt>
          <cx:pt idx="15897">672</cx:pt>
          <cx:pt idx="15898">672</cx:pt>
          <cx:pt idx="15899">677</cx:pt>
          <cx:pt idx="15900">757</cx:pt>
          <cx:pt idx="15901">1042</cx:pt>
          <cx:pt idx="15902">573</cx:pt>
          <cx:pt idx="15903">738</cx:pt>
          <cx:pt idx="15904">791</cx:pt>
          <cx:pt idx="15905">566</cx:pt>
          <cx:pt idx="15906">726</cx:pt>
          <cx:pt idx="15907">726</cx:pt>
          <cx:pt idx="15908">624</cx:pt>
          <cx:pt idx="15909">1023</cx:pt>
          <cx:pt idx="15910">930</cx:pt>
          <cx:pt idx="15911">672</cx:pt>
          <cx:pt idx="15912">1037</cx:pt>
          <cx:pt idx="15913">901</cx:pt>
          <cx:pt idx="15914">901</cx:pt>
          <cx:pt idx="15915">688</cx:pt>
          <cx:pt idx="15916">1709</cx:pt>
          <cx:pt idx="15917">901</cx:pt>
          <cx:pt idx="15918">901</cx:pt>
          <cx:pt idx="15919">890</cx:pt>
          <cx:pt idx="15920">783</cx:pt>
          <cx:pt idx="15921">878</cx:pt>
          <cx:pt idx="15922">757</cx:pt>
          <cx:pt idx="15923">757</cx:pt>
          <cx:pt idx="15924">757</cx:pt>
          <cx:pt idx="15925">501</cx:pt>
          <cx:pt idx="15926">1448</cx:pt>
          <cx:pt idx="15927">1448</cx:pt>
          <cx:pt idx="15928">1075</cx:pt>
          <cx:pt idx="15929">930</cx:pt>
          <cx:pt idx="15930">970</cx:pt>
          <cx:pt idx="15931">757</cx:pt>
          <cx:pt idx="15932">923</cx:pt>
          <cx:pt idx="15933">930</cx:pt>
          <cx:pt idx="15934">835</cx:pt>
          <cx:pt idx="15935">524</cx:pt>
          <cx:pt idx="15936">572</cx:pt>
          <cx:pt idx="15937">757</cx:pt>
          <cx:pt idx="15938">780</cx:pt>
          <cx:pt idx="15939">818</cx:pt>
          <cx:pt idx="15940">877</cx:pt>
          <cx:pt idx="15941">726</cx:pt>
          <cx:pt idx="15942">671</cx:pt>
          <cx:pt idx="15943">858</cx:pt>
          <cx:pt idx="15944">524</cx:pt>
          <cx:pt idx="15945">724</cx:pt>
          <cx:pt idx="15946">726</cx:pt>
          <cx:pt idx="15947">566</cx:pt>
          <cx:pt idx="15948">819</cx:pt>
          <cx:pt idx="15949">677</cx:pt>
          <cx:pt idx="15950">726</cx:pt>
          <cx:pt idx="15951">668</cx:pt>
          <cx:pt idx="15952">1048</cx:pt>
          <cx:pt idx="15953">738</cx:pt>
          <cx:pt idx="15954">573</cx:pt>
          <cx:pt idx="15955">710</cx:pt>
          <cx:pt idx="15956">542</cx:pt>
          <cx:pt idx="15957">389</cx:pt>
          <cx:pt idx="15958">599</cx:pt>
          <cx:pt idx="15959">726</cx:pt>
          <cx:pt idx="15960">948</cx:pt>
          <cx:pt idx="15961">778</cx:pt>
          <cx:pt idx="15962">830</cx:pt>
          <cx:pt idx="15963">757</cx:pt>
          <cx:pt idx="15964">854</cx:pt>
          <cx:pt idx="15965">854</cx:pt>
          <cx:pt idx="15966">757</cx:pt>
          <cx:pt idx="15967">573</cx:pt>
          <cx:pt idx="15968">968</cx:pt>
          <cx:pt idx="15969">1097</cx:pt>
          <cx:pt idx="15970">710</cx:pt>
          <cx:pt idx="15971">930</cx:pt>
          <cx:pt idx="15972">735</cx:pt>
          <cx:pt idx="15973">830</cx:pt>
          <cx:pt idx="15974">1174</cx:pt>
          <cx:pt idx="15975">711</cx:pt>
          <cx:pt idx="15976">844</cx:pt>
          <cx:pt idx="15977">914</cx:pt>
          <cx:pt idx="15978">892</cx:pt>
          <cx:pt idx="15979">627</cx:pt>
          <cx:pt idx="15980">710</cx:pt>
          <cx:pt idx="15981">830</cx:pt>
          <cx:pt idx="15982">738</cx:pt>
          <cx:pt idx="15983">726</cx:pt>
          <cx:pt idx="15984">726</cx:pt>
          <cx:pt idx="15985">726</cx:pt>
          <cx:pt idx="15986">726</cx:pt>
          <cx:pt idx="15987">1174</cx:pt>
          <cx:pt idx="15988">726</cx:pt>
          <cx:pt idx="15989">677</cx:pt>
          <cx:pt idx="15990">951</cx:pt>
          <cx:pt idx="15991">1097</cx:pt>
          <cx:pt idx="15992">687</cx:pt>
          <cx:pt idx="15993">961</cx:pt>
          <cx:pt idx="15994">865</cx:pt>
          <cx:pt idx="15995">1097</cx:pt>
          <cx:pt idx="15996">748</cx:pt>
          <cx:pt idx="15997">870</cx:pt>
          <cx:pt idx="15998">882</cx:pt>
          <cx:pt idx="15999">687</cx:pt>
          <cx:pt idx="16000">968</cx:pt>
          <cx:pt idx="16001">968</cx:pt>
          <cx:pt idx="16002">498</cx:pt>
          <cx:pt idx="16003">726</cx:pt>
          <cx:pt idx="16004">615</cx:pt>
          <cx:pt idx="16005">1043</cx:pt>
          <cx:pt idx="16006">1043</cx:pt>
          <cx:pt idx="16007">1043</cx:pt>
          <cx:pt idx="16008">1132</cx:pt>
          <cx:pt idx="16009">672</cx:pt>
          <cx:pt idx="16010">710</cx:pt>
          <cx:pt idx="16011">788</cx:pt>
          <cx:pt idx="16012">542</cx:pt>
          <cx:pt idx="16013">542</cx:pt>
          <cx:pt idx="16014">833</cx:pt>
          <cx:pt idx="16015">726</cx:pt>
          <cx:pt idx="16016">727</cx:pt>
          <cx:pt idx="16017">830</cx:pt>
          <cx:pt idx="16018">880</cx:pt>
          <cx:pt idx="16019">714</cx:pt>
          <cx:pt idx="16020">669</cx:pt>
          <cx:pt idx="16021">968</cx:pt>
          <cx:pt idx="16022">797</cx:pt>
          <cx:pt idx="16023">671</cx:pt>
          <cx:pt idx="16024">1178</cx:pt>
          <cx:pt idx="16025">788</cx:pt>
          <cx:pt idx="16026">710</cx:pt>
          <cx:pt idx="16027">1089</cx:pt>
          <cx:pt idx="16028">1014</cx:pt>
          <cx:pt idx="16029">706</cx:pt>
          <cx:pt idx="16030">739</cx:pt>
          <cx:pt idx="16031">896</cx:pt>
          <cx:pt idx="16032">572</cx:pt>
          <cx:pt idx="16033">757</cx:pt>
          <cx:pt idx="16034">726</cx:pt>
          <cx:pt idx="16035">726</cx:pt>
          <cx:pt idx="16036">726</cx:pt>
          <cx:pt idx="16037">788</cx:pt>
          <cx:pt idx="16038">710</cx:pt>
          <cx:pt idx="16039">671</cx:pt>
          <cx:pt idx="16040">871</cx:pt>
          <cx:pt idx="16041">871</cx:pt>
          <cx:pt idx="16042">757</cx:pt>
          <cx:pt idx="16043">637</cx:pt>
          <cx:pt idx="16044">757</cx:pt>
          <cx:pt idx="16045">572</cx:pt>
          <cx:pt idx="16046">548</cx:pt>
          <cx:pt idx="16047">548</cx:pt>
          <cx:pt idx="16048">548</cx:pt>
          <cx:pt idx="16049">445</cx:pt>
          <cx:pt idx="16050">548</cx:pt>
          <cx:pt idx="16051">548</cx:pt>
          <cx:pt idx="16052">740</cx:pt>
          <cx:pt idx="16053">671</cx:pt>
          <cx:pt idx="16054">524</cx:pt>
          <cx:pt idx="16055">671</cx:pt>
          <cx:pt idx="16056">724</cx:pt>
          <cx:pt idx="16057">724</cx:pt>
          <cx:pt idx="16058">534</cx:pt>
          <cx:pt idx="16059">658</cx:pt>
          <cx:pt idx="16060">710</cx:pt>
          <cx:pt idx="16061">575</cx:pt>
          <cx:pt idx="16062">947</cx:pt>
          <cx:pt idx="16063">726</cx:pt>
          <cx:pt idx="16064">738</cx:pt>
          <cx:pt idx="16065">992</cx:pt>
          <cx:pt idx="16066">818</cx:pt>
          <cx:pt idx="16067">788</cx:pt>
          <cx:pt idx="16068">1174</cx:pt>
          <cx:pt idx="16069">1407</cx:pt>
          <cx:pt idx="16070">738</cx:pt>
          <cx:pt idx="16071">615</cx:pt>
          <cx:pt idx="16072">870</cx:pt>
          <cx:pt idx="16073">791</cx:pt>
          <cx:pt idx="16074">573</cx:pt>
          <cx:pt idx="16075">573</cx:pt>
          <cx:pt idx="16076">738</cx:pt>
          <cx:pt idx="16077">1069</cx:pt>
          <cx:pt idx="16078">710</cx:pt>
          <cx:pt idx="16079">710</cx:pt>
          <cx:pt idx="16080">710</cx:pt>
          <cx:pt idx="16081">683</cx:pt>
          <cx:pt idx="16082">1048</cx:pt>
          <cx:pt idx="16083">797</cx:pt>
          <cx:pt idx="16084">443</cx:pt>
          <cx:pt idx="16085">1042</cx:pt>
          <cx:pt idx="16086">572</cx:pt>
          <cx:pt idx="16087">757</cx:pt>
          <cx:pt idx="16088">605</cx:pt>
          <cx:pt idx="16089">823</cx:pt>
          <cx:pt idx="16090">726</cx:pt>
          <cx:pt idx="16091">870</cx:pt>
          <cx:pt idx="16092">690</cx:pt>
          <cx:pt idx="16093">1164</cx:pt>
          <cx:pt idx="16094">1048</cx:pt>
          <cx:pt idx="16095">833</cx:pt>
          <cx:pt idx="16096">833</cx:pt>
          <cx:pt idx="16097">1204</cx:pt>
          <cx:pt idx="16098">947</cx:pt>
          <cx:pt idx="16099">925</cx:pt>
          <cx:pt idx="16100">1174</cx:pt>
          <cx:pt idx="16101">1448</cx:pt>
          <cx:pt idx="16102">925</cx:pt>
          <cx:pt idx="16103">865</cx:pt>
          <cx:pt idx="16104">882</cx:pt>
          <cx:pt idx="16105">865</cx:pt>
          <cx:pt idx="16106">1048</cx:pt>
          <cx:pt idx="16107">804</cx:pt>
          <cx:pt idx="16108">1251</cx:pt>
          <cx:pt idx="16109">1404</cx:pt>
          <cx:pt idx="16110">797</cx:pt>
          <cx:pt idx="16111">671</cx:pt>
          <cx:pt idx="16112">724</cx:pt>
          <cx:pt idx="16113">865</cx:pt>
          <cx:pt idx="16114">687</cx:pt>
          <cx:pt idx="16115">615</cx:pt>
          <cx:pt idx="16116">930</cx:pt>
          <cx:pt idx="16117">1075</cx:pt>
          <cx:pt idx="16118">726</cx:pt>
          <cx:pt idx="16119">930</cx:pt>
          <cx:pt idx="16120">1134</cx:pt>
          <cx:pt idx="16121">1105</cx:pt>
          <cx:pt idx="16122">1105</cx:pt>
          <cx:pt idx="16123">757</cx:pt>
          <cx:pt idx="16124">1042</cx:pt>
          <cx:pt idx="16125">648</cx:pt>
          <cx:pt idx="16126">648</cx:pt>
          <cx:pt idx="16127">896</cx:pt>
          <cx:pt idx="16128">963</cx:pt>
          <cx:pt idx="16129">1139</cx:pt>
          <cx:pt idx="16130">573</cx:pt>
          <cx:pt idx="16131">1075</cx:pt>
          <cx:pt idx="16132">930</cx:pt>
          <cx:pt idx="16133">930</cx:pt>
          <cx:pt idx="16134">947</cx:pt>
          <cx:pt idx="16135">1709</cx:pt>
          <cx:pt idx="16136">738</cx:pt>
          <cx:pt idx="16137">738</cx:pt>
          <cx:pt idx="16138">1048</cx:pt>
          <cx:pt idx="16139">1174</cx:pt>
          <cx:pt idx="16140">671</cx:pt>
          <cx:pt idx="16141">1207</cx:pt>
          <cx:pt idx="16142">636</cx:pt>
          <cx:pt idx="16143">1042</cx:pt>
          <cx:pt idx="16144">1048</cx:pt>
          <cx:pt idx="16145">575</cx:pt>
          <cx:pt idx="16146">901</cx:pt>
          <cx:pt idx="16147">901</cx:pt>
          <cx:pt idx="16148">941</cx:pt>
          <cx:pt idx="16149">925</cx:pt>
          <cx:pt idx="16150">1043</cx:pt>
          <cx:pt idx="16151">566</cx:pt>
          <cx:pt idx="16152">726</cx:pt>
          <cx:pt idx="16153">710</cx:pt>
          <cx:pt idx="16154">901</cx:pt>
          <cx:pt idx="16155">575</cx:pt>
          <cx:pt idx="16156">818</cx:pt>
          <cx:pt idx="16157">700</cx:pt>
          <cx:pt idx="16158">1067</cx:pt>
          <cx:pt idx="16159">542</cx:pt>
          <cx:pt idx="16160">901</cx:pt>
          <cx:pt idx="16161">847</cx:pt>
          <cx:pt idx="16162">572</cx:pt>
          <cx:pt idx="16163">757</cx:pt>
          <cx:pt idx="16164">1075</cx:pt>
          <cx:pt idx="16165">1043</cx:pt>
          <cx:pt idx="16166">1043</cx:pt>
          <cx:pt idx="16167">528</cx:pt>
          <cx:pt idx="16168">528</cx:pt>
          <cx:pt idx="16169">791</cx:pt>
          <cx:pt idx="16170">783</cx:pt>
          <cx:pt idx="16171">783</cx:pt>
          <cx:pt idx="16172">542</cx:pt>
          <cx:pt idx="16173">886</cx:pt>
          <cx:pt idx="16174">738</cx:pt>
          <cx:pt idx="16175">524</cx:pt>
          <cx:pt idx="16176">466</cx:pt>
          <cx:pt idx="16177">624</cx:pt>
          <cx:pt idx="16178">830</cx:pt>
          <cx:pt idx="16179">1043</cx:pt>
          <cx:pt idx="16180">1042</cx:pt>
          <cx:pt idx="16181">738</cx:pt>
          <cx:pt idx="16182">578</cx:pt>
          <cx:pt idx="16183">1408</cx:pt>
          <cx:pt idx="16184">1043</cx:pt>
          <cx:pt idx="16185">1043</cx:pt>
          <cx:pt idx="16186">865</cx:pt>
          <cx:pt idx="16187">738</cx:pt>
          <cx:pt idx="16188">849</cx:pt>
          <cx:pt idx="16189">573</cx:pt>
          <cx:pt idx="16190">624</cx:pt>
          <cx:pt idx="16191">947</cx:pt>
          <cx:pt idx="16192">1075</cx:pt>
          <cx:pt idx="16193">583</cx:pt>
          <cx:pt idx="16194">961</cx:pt>
          <cx:pt idx="16195">961</cx:pt>
          <cx:pt idx="16196">726</cx:pt>
          <cx:pt idx="16197">877</cx:pt>
          <cx:pt idx="16198">671</cx:pt>
          <cx:pt idx="16199">865</cx:pt>
          <cx:pt idx="16200">710</cx:pt>
          <cx:pt idx="16201">783</cx:pt>
          <cx:pt idx="16202">788</cx:pt>
          <cx:pt idx="16203">710</cx:pt>
          <cx:pt idx="16204">1157</cx:pt>
          <cx:pt idx="16205">740</cx:pt>
          <cx:pt idx="16206">542</cx:pt>
          <cx:pt idx="16207">840</cx:pt>
          <cx:pt idx="16208">466</cx:pt>
          <cx:pt idx="16209">968</cx:pt>
          <cx:pt idx="16210">797</cx:pt>
          <cx:pt idx="16211">797</cx:pt>
          <cx:pt idx="16212">817</cx:pt>
          <cx:pt idx="16213">968</cx:pt>
          <cx:pt idx="16214">901</cx:pt>
          <cx:pt idx="16215">746</cx:pt>
          <cx:pt idx="16216">624</cx:pt>
          <cx:pt idx="16217">746</cx:pt>
          <cx:pt idx="16218">746</cx:pt>
          <cx:pt idx="16219">1699</cx:pt>
          <cx:pt idx="16220">944</cx:pt>
          <cx:pt idx="16221">778</cx:pt>
          <cx:pt idx="16222">738</cx:pt>
          <cx:pt idx="16223">738</cx:pt>
          <cx:pt idx="16224">832</cx:pt>
          <cx:pt idx="16225">708</cx:pt>
          <cx:pt idx="16226">726</cx:pt>
          <cx:pt idx="16227">566</cx:pt>
          <cx:pt idx="16228">711</cx:pt>
          <cx:pt idx="16229">1309</cx:pt>
          <cx:pt idx="16230">913</cx:pt>
          <cx:pt idx="16231">572</cx:pt>
          <cx:pt idx="16232">738</cx:pt>
          <cx:pt idx="16233">882</cx:pt>
          <cx:pt idx="16234">566</cx:pt>
          <cx:pt idx="16235">788</cx:pt>
          <cx:pt idx="16236">925</cx:pt>
          <cx:pt idx="16237">743</cx:pt>
          <cx:pt idx="16238">423</cx:pt>
          <cx:pt idx="16239">724</cx:pt>
          <cx:pt idx="16240">548</cx:pt>
          <cx:pt idx="16241">445</cx:pt>
          <cx:pt idx="16242">548</cx:pt>
          <cx:pt idx="16243">724</cx:pt>
          <cx:pt idx="16244">445</cx:pt>
          <cx:pt idx="16245">886</cx:pt>
          <cx:pt idx="16246">880</cx:pt>
          <cx:pt idx="16247">877</cx:pt>
          <cx:pt idx="16248">676</cx:pt>
          <cx:pt idx="16249">882</cx:pt>
          <cx:pt idx="16250">687</cx:pt>
          <cx:pt idx="16251">847</cx:pt>
          <cx:pt idx="16252">724</cx:pt>
          <cx:pt idx="16253">788</cx:pt>
          <cx:pt idx="16254">710</cx:pt>
          <cx:pt idx="16255">1018</cx:pt>
          <cx:pt idx="16256">1104</cx:pt>
          <cx:pt idx="16257">968</cx:pt>
          <cx:pt idx="16258">858</cx:pt>
          <cx:pt idx="16259">858</cx:pt>
          <cx:pt idx="16260">1048</cx:pt>
          <cx:pt idx="16261">564</cx:pt>
          <cx:pt idx="16262">757</cx:pt>
          <cx:pt idx="16263">757</cx:pt>
          <cx:pt idx="16264">757</cx:pt>
          <cx:pt idx="16265">606</cx:pt>
          <cx:pt idx="16266">1043</cx:pt>
          <cx:pt idx="16267">511</cx:pt>
          <cx:pt idx="16268">1251</cx:pt>
          <cx:pt idx="16269">727</cx:pt>
          <cx:pt idx="16270">605</cx:pt>
          <cx:pt idx="16271">877</cx:pt>
          <cx:pt idx="16272">566</cx:pt>
          <cx:pt idx="16273">726</cx:pt>
          <cx:pt idx="16274">892</cx:pt>
          <cx:pt idx="16275">1148</cx:pt>
          <cx:pt idx="16276">1491</cx:pt>
          <cx:pt idx="16277">1090</cx:pt>
          <cx:pt idx="16278">710</cx:pt>
          <cx:pt idx="16279">710</cx:pt>
          <cx:pt idx="16280">1180</cx:pt>
          <cx:pt idx="16281">870</cx:pt>
          <cx:pt idx="16282">658</cx:pt>
          <cx:pt idx="16283">658</cx:pt>
          <cx:pt idx="16284">686</cx:pt>
          <cx:pt idx="16285">566</cx:pt>
          <cx:pt idx="16286">930</cx:pt>
          <cx:pt idx="16287">746</cx:pt>
          <cx:pt idx="16288">746</cx:pt>
          <cx:pt idx="16289">832</cx:pt>
          <cx:pt idx="16290">1048</cx:pt>
          <cx:pt idx="16291">738</cx:pt>
          <cx:pt idx="16292">738</cx:pt>
          <cx:pt idx="16293">858</cx:pt>
          <cx:pt idx="16294">830</cx:pt>
          <cx:pt idx="16295">710</cx:pt>
          <cx:pt idx="16296">757</cx:pt>
          <cx:pt idx="16297">776</cx:pt>
          <cx:pt idx="16298">724</cx:pt>
          <cx:pt idx="16299">676</cx:pt>
          <cx:pt idx="16300">676</cx:pt>
          <cx:pt idx="16301">804</cx:pt>
          <cx:pt idx="16302">548</cx:pt>
          <cx:pt idx="16303">445</cx:pt>
          <cx:pt idx="16304">548</cx:pt>
          <cx:pt idx="16305">548</cx:pt>
          <cx:pt idx="16306">724</cx:pt>
          <cx:pt idx="16307">840</cx:pt>
          <cx:pt idx="16308">896</cx:pt>
          <cx:pt idx="16309">963</cx:pt>
          <cx:pt idx="16310">1278</cx:pt>
          <cx:pt idx="16311">818</cx:pt>
          <cx:pt idx="16312">615</cx:pt>
          <cx:pt idx="16313">710</cx:pt>
          <cx:pt idx="16314">738</cx:pt>
          <cx:pt idx="16315">791</cx:pt>
          <cx:pt idx="16316">1097</cx:pt>
          <cx:pt idx="16317">708</cx:pt>
          <cx:pt idx="16318">925</cx:pt>
          <cx:pt idx="16319">925</cx:pt>
          <cx:pt idx="16320">772</cx:pt>
          <cx:pt idx="16321">1082</cx:pt>
          <cx:pt idx="16322">727</cx:pt>
          <cx:pt idx="16323">738</cx:pt>
          <cx:pt idx="16324">738</cx:pt>
          <cx:pt idx="16325">865</cx:pt>
          <cx:pt idx="16326">708</cx:pt>
          <cx:pt idx="16327">925</cx:pt>
          <cx:pt idx="16328">948</cx:pt>
          <cx:pt idx="16329">797</cx:pt>
          <cx:pt idx="16330">746</cx:pt>
          <cx:pt idx="16331">746</cx:pt>
          <cx:pt idx="16332">583</cx:pt>
          <cx:pt idx="16333">671</cx:pt>
          <cx:pt idx="16334">566</cx:pt>
          <cx:pt idx="16335">708</cx:pt>
          <cx:pt idx="16336">708</cx:pt>
          <cx:pt idx="16337">925</cx:pt>
          <cx:pt idx="16338">1042</cx:pt>
          <cx:pt idx="16339">1042</cx:pt>
          <cx:pt idx="16340">797</cx:pt>
          <cx:pt idx="16341">797</cx:pt>
          <cx:pt idx="16342">671</cx:pt>
          <cx:pt idx="16343">901</cx:pt>
          <cx:pt idx="16344">961</cx:pt>
          <cx:pt idx="16345">979</cx:pt>
          <cx:pt idx="16346">671</cx:pt>
          <cx:pt idx="16347">524</cx:pt>
          <cx:pt idx="16348">443</cx:pt>
          <cx:pt idx="16349">671</cx:pt>
          <cx:pt idx="16350">524</cx:pt>
          <cx:pt idx="16351">524</cx:pt>
          <cx:pt idx="16352">676</cx:pt>
          <cx:pt idx="16353">572</cx:pt>
          <cx:pt idx="16354">757</cx:pt>
          <cx:pt idx="16355">1037</cx:pt>
          <cx:pt idx="16356">550</cx:pt>
          <cx:pt idx="16357">575</cx:pt>
          <cx:pt idx="16358">1200</cx:pt>
          <cx:pt idx="16359">1019</cx:pt>
          <cx:pt idx="16360">677</cx:pt>
          <cx:pt idx="16361">865</cx:pt>
          <cx:pt idx="16362">877</cx:pt>
          <cx:pt idx="16363">781</cx:pt>
          <cx:pt idx="16364">977</cx:pt>
          <cx:pt idx="16365">1148</cx:pt>
          <cx:pt idx="16366">1148</cx:pt>
          <cx:pt idx="16367">982</cx:pt>
          <cx:pt idx="16368">676</cx:pt>
          <cx:pt idx="16369">743</cx:pt>
          <cx:pt idx="16370">676</cx:pt>
          <cx:pt idx="16371">423</cx:pt>
          <cx:pt idx="16372">423</cx:pt>
          <cx:pt idx="16373">693</cx:pt>
          <cx:pt idx="16374">941</cx:pt>
          <cx:pt idx="16375">639</cx:pt>
          <cx:pt idx="16376">818</cx:pt>
          <cx:pt idx="16377">757</cx:pt>
          <cx:pt idx="16378">637</cx:pt>
          <cx:pt idx="16379">1178</cx:pt>
          <cx:pt idx="16380">877</cx:pt>
          <cx:pt idx="16381">877</cx:pt>
          <cx:pt idx="16382">711</cx:pt>
          <cx:pt idx="16383">776</cx:pt>
          <cx:pt idx="16384">804</cx:pt>
          <cx:pt idx="16385">1043</cx:pt>
          <cx:pt idx="16386">592</cx:pt>
          <cx:pt idx="16387">979</cx:pt>
          <cx:pt idx="16388">870</cx:pt>
          <cx:pt idx="16389">979</cx:pt>
          <cx:pt idx="16390">1131</cx:pt>
          <cx:pt idx="16391">1028</cx:pt>
          <cx:pt idx="16392">671</cx:pt>
          <cx:pt idx="16393">776</cx:pt>
          <cx:pt idx="16394">1043</cx:pt>
          <cx:pt idx="16395">827</cx:pt>
          <cx:pt idx="16396">1199</cx:pt>
          <cx:pt idx="16397">757</cx:pt>
          <cx:pt idx="16398">1043</cx:pt>
          <cx:pt idx="16399">1131</cx:pt>
          <cx:pt idx="16400">1131</cx:pt>
          <cx:pt idx="16401">677</cx:pt>
          <cx:pt idx="16402">865</cx:pt>
          <cx:pt idx="16403">739</cx:pt>
          <cx:pt idx="16404">658</cx:pt>
          <cx:pt idx="16405">542</cx:pt>
          <cx:pt idx="16406">854</cx:pt>
          <cx:pt idx="16407">676</cx:pt>
          <cx:pt idx="16408">788</cx:pt>
          <cx:pt idx="16409">1178</cx:pt>
          <cx:pt idx="16410">788</cx:pt>
          <cx:pt idx="16411">1178</cx:pt>
          <cx:pt idx="16412">1178</cx:pt>
          <cx:pt idx="16413">1578</cx:pt>
          <cx:pt idx="16414">992</cx:pt>
          <cx:pt idx="16415">818</cx:pt>
          <cx:pt idx="16416">968</cx:pt>
          <cx:pt idx="16417">910</cx:pt>
          <cx:pt idx="16418">910</cx:pt>
          <cx:pt idx="16419">951</cx:pt>
          <cx:pt idx="16420">1043</cx:pt>
          <cx:pt idx="16421">1356</cx:pt>
          <cx:pt idx="16422">968</cx:pt>
          <cx:pt idx="16423">739</cx:pt>
          <cx:pt idx="16424">1048</cx:pt>
          <cx:pt idx="16425">1677</cx:pt>
          <cx:pt idx="16426">572</cx:pt>
          <cx:pt idx="16427">871</cx:pt>
          <cx:pt idx="16428">847</cx:pt>
          <cx:pt idx="16429">778</cx:pt>
          <cx:pt idx="16430">870</cx:pt>
          <cx:pt idx="16431">776</cx:pt>
          <cx:pt idx="16432">671</cx:pt>
          <cx:pt idx="16433">556</cx:pt>
          <cx:pt idx="16434">901</cx:pt>
          <cx:pt idx="16435">1278</cx:pt>
          <cx:pt idx="16436">901</cx:pt>
          <cx:pt idx="16437">804</cx:pt>
          <cx:pt idx="16438">1314</cx:pt>
          <cx:pt idx="16439">724</cx:pt>
          <cx:pt idx="16440">556</cx:pt>
          <cx:pt idx="16441">710</cx:pt>
          <cx:pt idx="16442">910</cx:pt>
          <cx:pt idx="16443">556</cx:pt>
          <cx:pt idx="16444">823</cx:pt>
          <cx:pt idx="16445">671</cx:pt>
          <cx:pt idx="16446">710</cx:pt>
          <cx:pt idx="16447">710</cx:pt>
          <cx:pt idx="16448">726</cx:pt>
          <cx:pt idx="16449">865</cx:pt>
          <cx:pt idx="16450">970</cx:pt>
          <cx:pt idx="16451">743</cx:pt>
          <cx:pt idx="16452">518</cx:pt>
          <cx:pt idx="16453">738</cx:pt>
          <cx:pt idx="16454">654</cx:pt>
          <cx:pt idx="16455">757</cx:pt>
          <cx:pt idx="16456">870</cx:pt>
          <cx:pt idx="16457">1048</cx:pt>
          <cx:pt idx="16458">896</cx:pt>
          <cx:pt idx="16459">1097</cx:pt>
          <cx:pt idx="16460">1097</cx:pt>
          <cx:pt idx="16461">739</cx:pt>
          <cx:pt idx="16462">1471</cx:pt>
          <cx:pt idx="16463">482</cx:pt>
          <cx:pt idx="16464">710</cx:pt>
          <cx:pt idx="16465">738</cx:pt>
          <cx:pt idx="16466">738</cx:pt>
          <cx:pt idx="16467">783</cx:pt>
          <cx:pt idx="16468">900</cx:pt>
          <cx:pt idx="16469">1271</cx:pt>
          <cx:pt idx="16470">1105</cx:pt>
          <cx:pt idx="16471">1314</cx:pt>
          <cx:pt idx="16472">923</cx:pt>
          <cx:pt idx="16473">923</cx:pt>
          <cx:pt idx="16474">1090</cx:pt>
          <cx:pt idx="16475">925</cx:pt>
          <cx:pt idx="16476">524</cx:pt>
          <cx:pt idx="16477">671</cx:pt>
          <cx:pt idx="16478">524</cx:pt>
          <cx:pt idx="16479">671</cx:pt>
          <cx:pt idx="16480">778</cx:pt>
          <cx:pt idx="16481">726</cx:pt>
          <cx:pt idx="16482">854</cx:pt>
          <cx:pt idx="16483">854</cx:pt>
          <cx:pt idx="16484">776</cx:pt>
          <cx:pt idx="16485">1251</cx:pt>
          <cx:pt idx="16486">671</cx:pt>
          <cx:pt idx="16487">776</cx:pt>
          <cx:pt idx="16488">671</cx:pt>
          <cx:pt idx="16489">832</cx:pt>
          <cx:pt idx="16490">896</cx:pt>
          <cx:pt idx="16491">1097</cx:pt>
          <cx:pt idx="16492">615</cx:pt>
          <cx:pt idx="16493">869</cx:pt>
          <cx:pt idx="16494">739</cx:pt>
          <cx:pt idx="16495">724</cx:pt>
          <cx:pt idx="16496">901</cx:pt>
          <cx:pt idx="16497">1015</cx:pt>
          <cx:pt idx="16498">676</cx:pt>
          <cx:pt idx="16499">1042</cx:pt>
          <cx:pt idx="16500">791</cx:pt>
          <cx:pt idx="16501">708</cx:pt>
          <cx:pt idx="16502">865</cx:pt>
          <cx:pt idx="16503">847</cx:pt>
          <cx:pt idx="16504">757</cx:pt>
          <cx:pt idx="16505">847</cx:pt>
          <cx:pt idx="16506">738</cx:pt>
          <cx:pt idx="16507">1669</cx:pt>
          <cx:pt idx="16508">672</cx:pt>
          <cx:pt idx="16509">757</cx:pt>
          <cx:pt idx="16510">710</cx:pt>
          <cx:pt idx="16511">788</cx:pt>
          <cx:pt idx="16512">671</cx:pt>
          <cx:pt idx="16513">776</cx:pt>
          <cx:pt idx="16514">724</cx:pt>
          <cx:pt idx="16515">724</cx:pt>
          <cx:pt idx="16516">687</cx:pt>
          <cx:pt idx="16517">865</cx:pt>
          <cx:pt idx="16518">923</cx:pt>
          <cx:pt idx="16519">518</cx:pt>
          <cx:pt idx="16520">548</cx:pt>
          <cx:pt idx="16521">791</cx:pt>
          <cx:pt idx="16522">627</cx:pt>
          <cx:pt idx="16523">830</cx:pt>
          <cx:pt idx="16524">865</cx:pt>
          <cx:pt idx="16525">865</cx:pt>
          <cx:pt idx="16526">623</cx:pt>
          <cx:pt idx="16527">979</cx:pt>
          <cx:pt idx="16528">443</cx:pt>
          <cx:pt idx="16529">780</cx:pt>
          <cx:pt idx="16530">726</cx:pt>
          <cx:pt idx="16531">849</cx:pt>
          <cx:pt idx="16532">757</cx:pt>
          <cx:pt idx="16533">572</cx:pt>
          <cx:pt idx="16534">757</cx:pt>
          <cx:pt idx="16535">572</cx:pt>
          <cx:pt idx="16536">910</cx:pt>
          <cx:pt idx="16537">1104</cx:pt>
          <cx:pt idx="16538">1171</cx:pt>
          <cx:pt idx="16539">708</cx:pt>
          <cx:pt idx="16540">854</cx:pt>
          <cx:pt idx="16541">738</cx:pt>
          <cx:pt idx="16542">568</cx:pt>
          <cx:pt idx="16543">780</cx:pt>
          <cx:pt idx="16544">1069</cx:pt>
          <cx:pt idx="16545">738</cx:pt>
          <cx:pt idx="16546">788</cx:pt>
          <cx:pt idx="16547">788</cx:pt>
          <cx:pt idx="16548">710</cx:pt>
          <cx:pt idx="16549">791</cx:pt>
          <cx:pt idx="16550">791</cx:pt>
          <cx:pt idx="16551">783</cx:pt>
          <cx:pt idx="16552">854</cx:pt>
          <cx:pt idx="16553">726</cx:pt>
          <cx:pt idx="16554">726</cx:pt>
          <cx:pt idx="16555">865</cx:pt>
          <cx:pt idx="16556">501</cx:pt>
          <cx:pt idx="16557">686</cx:pt>
          <cx:pt idx="16558">686</cx:pt>
          <cx:pt idx="16559">783</cx:pt>
          <cx:pt idx="16560">423</cx:pt>
          <cx:pt idx="16561">928</cx:pt>
          <cx:pt idx="16562">724</cx:pt>
          <cx:pt idx="16563">758</cx:pt>
          <cx:pt idx="16564">596</cx:pt>
          <cx:pt idx="16565">865</cx:pt>
          <cx:pt idx="16566">951</cx:pt>
          <cx:pt idx="16567">548</cx:pt>
          <cx:pt idx="16568">968</cx:pt>
          <cx:pt idx="16569">968</cx:pt>
          <cx:pt idx="16570">865</cx:pt>
          <cx:pt idx="16571">791</cx:pt>
          <cx:pt idx="16572">671</cx:pt>
          <cx:pt idx="16573">776</cx:pt>
          <cx:pt idx="16574">671</cx:pt>
          <cx:pt idx="16575">776</cx:pt>
          <cx:pt idx="16576">871</cx:pt>
          <cx:pt idx="16577">757</cx:pt>
          <cx:pt idx="16578">677</cx:pt>
          <cx:pt idx="16579">605</cx:pt>
          <cx:pt idx="16580">572</cx:pt>
          <cx:pt idx="16581">930</cx:pt>
          <cx:pt idx="16582">1075</cx:pt>
          <cx:pt idx="16583">930</cx:pt>
          <cx:pt idx="16584">844</cx:pt>
          <cx:pt idx="16585">819</cx:pt>
          <cx:pt idx="16586">757</cx:pt>
          <cx:pt idx="16587">901</cx:pt>
          <cx:pt idx="16588">1037</cx:pt>
          <cx:pt idx="16589">1037</cx:pt>
          <cx:pt idx="16590">757</cx:pt>
          <cx:pt idx="16591">1447</cx:pt>
          <cx:pt idx="16592">1204</cx:pt>
          <cx:pt idx="16593">925</cx:pt>
          <cx:pt idx="16594">778</cx:pt>
          <cx:pt idx="16595">982</cx:pt>
          <cx:pt idx="16596">615</cx:pt>
          <cx:pt idx="16597">968</cx:pt>
          <cx:pt idx="16598">791</cx:pt>
          <cx:pt idx="16599">710</cx:pt>
          <cx:pt idx="16600">901</cx:pt>
          <cx:pt idx="16601">901</cx:pt>
          <cx:pt idx="16602">1037</cx:pt>
          <cx:pt idx="16603">458</cx:pt>
          <cx:pt idx="16604">726</cx:pt>
          <cx:pt idx="16605">1448</cx:pt>
          <cx:pt idx="16606">1669</cx:pt>
          <cx:pt idx="16607">1043</cx:pt>
          <cx:pt idx="16608">1042</cx:pt>
          <cx:pt idx="16609">1169</cx:pt>
          <cx:pt idx="16610">858</cx:pt>
          <cx:pt idx="16611">1097</cx:pt>
          <cx:pt idx="16612">1097</cx:pt>
          <cx:pt idx="16613">1042</cx:pt>
          <cx:pt idx="16614">573</cx:pt>
          <cx:pt idx="16615">575</cx:pt>
          <cx:pt idx="16616">466</cx:pt>
          <cx:pt idx="16617">930</cx:pt>
          <cx:pt idx="16618">423</cx:pt>
          <cx:pt idx="16619">947</cx:pt>
          <cx:pt idx="16620">743</cx:pt>
          <cx:pt idx="16621">968</cx:pt>
          <cx:pt idx="16622">583</cx:pt>
          <cx:pt idx="16623">901</cx:pt>
          <cx:pt idx="16624">1157</cx:pt>
          <cx:pt idx="16625">1157</cx:pt>
          <cx:pt idx="16626">791</cx:pt>
          <cx:pt idx="16627">573</cx:pt>
          <cx:pt idx="16628">1082</cx:pt>
          <cx:pt idx="16629">708</cx:pt>
          <cx:pt idx="16630">708</cx:pt>
          <cx:pt idx="16631">925</cx:pt>
          <cx:pt idx="16632">925</cx:pt>
          <cx:pt idx="16633">1090</cx:pt>
          <cx:pt idx="16634">605</cx:pt>
          <cx:pt idx="16635">925</cx:pt>
          <cx:pt idx="16636">672</cx:pt>
          <cx:pt idx="16637">930</cx:pt>
          <cx:pt idx="16638">605</cx:pt>
          <cx:pt idx="16639">566</cx:pt>
          <cx:pt idx="16640">531</cx:pt>
          <cx:pt idx="16641">1019</cx:pt>
          <cx:pt idx="16642">930</cx:pt>
          <cx:pt idx="16643">726</cx:pt>
          <cx:pt idx="16644">726</cx:pt>
          <cx:pt idx="16645">726</cx:pt>
          <cx:pt idx="16646">835</cx:pt>
          <cx:pt idx="16647">833</cx:pt>
          <cx:pt idx="16648">1101</cx:pt>
          <cx:pt idx="16649">900</cx:pt>
          <cx:pt idx="16650">1515</cx:pt>
          <cx:pt idx="16651">624</cx:pt>
          <cx:pt idx="16652">542</cx:pt>
          <cx:pt idx="16653">710</cx:pt>
          <cx:pt idx="16654">1262</cx:pt>
          <cx:pt idx="16655">757</cx:pt>
          <cx:pt idx="16656">708</cx:pt>
          <cx:pt idx="16657">671</cx:pt>
          <cx:pt idx="16658">807</cx:pt>
          <cx:pt idx="16659">772</cx:pt>
          <cx:pt idx="16660">671</cx:pt>
          <cx:pt idx="16661">573</cx:pt>
          <cx:pt idx="16662">615</cx:pt>
          <cx:pt idx="16663">738</cx:pt>
          <cx:pt idx="16664">534</cx:pt>
          <cx:pt idx="16665">702</cx:pt>
          <cx:pt idx="16666">1043</cx:pt>
          <cx:pt idx="16667">865</cx:pt>
          <cx:pt idx="16668">1082</cx:pt>
          <cx:pt idx="16669">746</cx:pt>
          <cx:pt idx="16670">710</cx:pt>
          <cx:pt idx="16671">783</cx:pt>
          <cx:pt idx="16672">1095</cx:pt>
          <cx:pt idx="16673">1709</cx:pt>
          <cx:pt idx="16674">1070</cx:pt>
          <cx:pt idx="16675">901</cx:pt>
          <cx:pt idx="16676">710</cx:pt>
          <cx:pt idx="16677">423</cx:pt>
          <cx:pt idx="16678">890</cx:pt>
          <cx:pt idx="16679">688</cx:pt>
          <cx:pt idx="16680">1043</cx:pt>
          <cx:pt idx="16681">1625</cx:pt>
          <cx:pt idx="16682">1026</cx:pt>
          <cx:pt idx="16683">556</cx:pt>
          <cx:pt idx="16684">1178</cx:pt>
          <cx:pt idx="16685">1043</cx:pt>
          <cx:pt idx="16686">1043</cx:pt>
          <cx:pt idx="16687">1043</cx:pt>
          <cx:pt idx="16688">1178</cx:pt>
          <cx:pt idx="16689">1075</cx:pt>
          <cx:pt idx="16690">835</cx:pt>
          <cx:pt idx="16691">835</cx:pt>
          <cx:pt idx="16692">849</cx:pt>
          <cx:pt idx="16693">528</cx:pt>
          <cx:pt idx="16694">923</cx:pt>
          <cx:pt idx="16695">671</cx:pt>
          <cx:pt idx="16696">819</cx:pt>
          <cx:pt idx="16697">671</cx:pt>
          <cx:pt idx="16698">573</cx:pt>
          <cx:pt idx="16699">630</cx:pt>
          <cx:pt idx="16700">818</cx:pt>
          <cx:pt idx="16701">1169</cx:pt>
          <cx:pt idx="16702">896</cx:pt>
          <cx:pt idx="16703">877</cx:pt>
          <cx:pt idx="16704">928</cx:pt>
          <cx:pt idx="16705">727</cx:pt>
          <cx:pt idx="16706">928</cx:pt>
          <cx:pt idx="16707">776</cx:pt>
          <cx:pt idx="16708">671</cx:pt>
          <cx:pt idx="16709">724</cx:pt>
          <cx:pt idx="16710">854</cx:pt>
          <cx:pt idx="16711">637</cx:pt>
          <cx:pt idx="16712">573</cx:pt>
          <cx:pt idx="16713">573</cx:pt>
          <cx:pt idx="16714">738</cx:pt>
          <cx:pt idx="16715">573</cx:pt>
          <cx:pt idx="16716">835</cx:pt>
          <cx:pt idx="16717">671</cx:pt>
          <cx:pt idx="16718">671</cx:pt>
          <cx:pt idx="16719">865</cx:pt>
          <cx:pt idx="16720">677</cx:pt>
          <cx:pt idx="16721">823</cx:pt>
          <cx:pt idx="16722">823</cx:pt>
          <cx:pt idx="16723">1042</cx:pt>
          <cx:pt idx="16724">930</cx:pt>
          <cx:pt idx="16725">930</cx:pt>
          <cx:pt idx="16726">738</cx:pt>
          <cx:pt idx="16727">1174</cx:pt>
          <cx:pt idx="16728">968</cx:pt>
          <cx:pt idx="16729">671</cx:pt>
          <cx:pt idx="16730">724</cx:pt>
          <cx:pt idx="16731">951</cx:pt>
          <cx:pt idx="16732">654</cx:pt>
          <cx:pt idx="16733">740</cx:pt>
          <cx:pt idx="16734">1669</cx:pt>
          <cx:pt idx="16735">1709</cx:pt>
          <cx:pt idx="16736">573</cx:pt>
          <cx:pt idx="16737">925</cx:pt>
          <cx:pt idx="16738">925</cx:pt>
          <cx:pt idx="16739">584</cx:pt>
          <cx:pt idx="16740">882</cx:pt>
          <cx:pt idx="16741">930</cx:pt>
          <cx:pt idx="16742">566</cx:pt>
          <cx:pt idx="16743">1669</cx:pt>
          <cx:pt idx="16744">1174</cx:pt>
          <cx:pt idx="16745">778</cx:pt>
          <cx:pt idx="16746">849</cx:pt>
          <cx:pt idx="16747">854</cx:pt>
          <cx:pt idx="16748">878</cx:pt>
          <cx:pt idx="16749">970</cx:pt>
          <cx:pt idx="16750">1090</cx:pt>
          <cx:pt idx="16751">708</cx:pt>
          <cx:pt idx="16752">1075</cx:pt>
          <cx:pt idx="16753">673</cx:pt>
          <cx:pt idx="16754">1148</cx:pt>
          <cx:pt idx="16755">1148</cx:pt>
          <cx:pt idx="16756">992</cx:pt>
          <cx:pt idx="16757">1042</cx:pt>
          <cx:pt idx="16758">1090</cx:pt>
          <cx:pt idx="16759">925</cx:pt>
          <cx:pt idx="16760">1090</cx:pt>
          <cx:pt idx="16761">832</cx:pt>
          <cx:pt idx="16762">738</cx:pt>
          <cx:pt idx="16763">710</cx:pt>
          <cx:pt idx="16764">849</cx:pt>
          <cx:pt idx="16765">970</cx:pt>
          <cx:pt idx="16766">1042</cx:pt>
          <cx:pt idx="16767">984</cx:pt>
          <cx:pt idx="16768">1157</cx:pt>
          <cx:pt idx="16769">1709</cx:pt>
          <cx:pt idx="16770">597</cx:pt>
          <cx:pt idx="16771">807</cx:pt>
          <cx:pt idx="16772">528</cx:pt>
          <cx:pt idx="16773">791</cx:pt>
          <cx:pt idx="16774">615</cx:pt>
          <cx:pt idx="16775">791</cx:pt>
          <cx:pt idx="16776">815</cx:pt>
          <cx:pt idx="16777">870</cx:pt>
          <cx:pt idx="16778">870</cx:pt>
          <cx:pt idx="16779">1157</cx:pt>
          <cx:pt idx="16780">788</cx:pt>
          <cx:pt idx="16781">930</cx:pt>
          <cx:pt idx="16782">710</cx:pt>
          <cx:pt idx="16783">968</cx:pt>
          <cx:pt idx="16784">443</cx:pt>
          <cx:pt idx="16785">1019</cx:pt>
          <cx:pt idx="16786">573</cx:pt>
          <cx:pt idx="16787">615</cx:pt>
          <cx:pt idx="16788">572</cx:pt>
          <cx:pt idx="16789">1070</cx:pt>
          <cx:pt idx="16790">573</cx:pt>
          <cx:pt idx="16791">968</cx:pt>
          <cx:pt idx="16792">870</cx:pt>
          <cx:pt idx="16793">968</cx:pt>
          <cx:pt idx="16794">818</cx:pt>
          <cx:pt idx="16795">677</cx:pt>
          <cx:pt idx="16796">507</cx:pt>
          <cx:pt idx="16797">951</cx:pt>
          <cx:pt idx="16798">542</cx:pt>
          <cx:pt idx="16799">954</cx:pt>
          <cx:pt idx="16800">1625</cx:pt>
          <cx:pt idx="16801">870</cx:pt>
          <cx:pt idx="16802">738</cx:pt>
          <cx:pt idx="16803">1097</cx:pt>
          <cx:pt idx="16804">1097</cx:pt>
          <cx:pt idx="16805">968</cx:pt>
          <cx:pt idx="16806">757</cx:pt>
          <cx:pt idx="16807">757</cx:pt>
          <cx:pt idx="16808">854</cx:pt>
          <cx:pt idx="16809">1043</cx:pt>
          <cx:pt idx="16810">1043</cx:pt>
          <cx:pt idx="16811">566</cx:pt>
          <cx:pt idx="16812">542</cx:pt>
          <cx:pt idx="16813">542</cx:pt>
          <cx:pt idx="16814">1090</cx:pt>
          <cx:pt idx="16815">1157</cx:pt>
          <cx:pt idx="16816">738</cx:pt>
          <cx:pt idx="16817">677</cx:pt>
          <cx:pt idx="16818">791</cx:pt>
          <cx:pt idx="16819">1205</cx:pt>
          <cx:pt idx="16820">901</cx:pt>
          <cx:pt idx="16821">1037</cx:pt>
          <cx:pt idx="16822">880</cx:pt>
          <cx:pt idx="16823">738</cx:pt>
          <cx:pt idx="16824">738</cx:pt>
          <cx:pt idx="16825">738</cx:pt>
          <cx:pt idx="16826">624</cx:pt>
          <cx:pt idx="16827">1174</cx:pt>
          <cx:pt idx="16828">858</cx:pt>
          <cx:pt idx="16829">671</cx:pt>
          <cx:pt idx="16830">671</cx:pt>
          <cx:pt idx="16831">710</cx:pt>
          <cx:pt idx="16832">466</cx:pt>
          <cx:pt idx="16833">1238</cx:pt>
          <cx:pt idx="16834">542</cx:pt>
          <cx:pt idx="16835">710</cx:pt>
          <cx:pt idx="16836">566</cx:pt>
          <cx:pt idx="16837">757</cx:pt>
          <cx:pt idx="16838">484</cx:pt>
          <cx:pt idx="16839">738</cx:pt>
          <cx:pt idx="16840">840</cx:pt>
          <cx:pt idx="16841">605</cx:pt>
          <cx:pt idx="16842">1070</cx:pt>
          <cx:pt idx="16843">757</cx:pt>
          <cx:pt idx="16844">847</cx:pt>
          <cx:pt idx="16845">671</cx:pt>
          <cx:pt idx="16846">858</cx:pt>
          <cx:pt idx="16847">625</cx:pt>
          <cx:pt idx="16848">1252</cx:pt>
          <cx:pt idx="16849">572</cx:pt>
          <cx:pt idx="16850">710</cx:pt>
          <cx:pt idx="16851">676</cx:pt>
          <cx:pt idx="16852">676</cx:pt>
          <cx:pt idx="16853">724</cx:pt>
          <cx:pt idx="16854">930</cx:pt>
          <cx:pt idx="16855">672</cx:pt>
          <cx:pt idx="16856">423</cx:pt>
          <cx:pt idx="16857">423</cx:pt>
          <cx:pt idx="16858">518</cx:pt>
          <cx:pt idx="16859">1385</cx:pt>
          <cx:pt idx="16860">823</cx:pt>
          <cx:pt idx="16861">738</cx:pt>
          <cx:pt idx="16862">573</cx:pt>
          <cx:pt idx="16863">743</cx:pt>
          <cx:pt idx="16864">518</cx:pt>
          <cx:pt idx="16865">423</cx:pt>
          <cx:pt idx="16866">804</cx:pt>
          <cx:pt idx="16867">671</cx:pt>
          <cx:pt idx="16868">858</cx:pt>
          <cx:pt idx="16869">817</cx:pt>
          <cx:pt idx="16870">542</cx:pt>
          <cx:pt idx="16871">710</cx:pt>
          <cx:pt idx="16872">1043</cx:pt>
          <cx:pt idx="16873">793</cx:pt>
          <cx:pt idx="16874">681</cx:pt>
          <cx:pt idx="16875">961</cx:pt>
          <cx:pt idx="16876">982</cx:pt>
          <cx:pt idx="16877">854</cx:pt>
          <cx:pt idx="16878">1361</cx:pt>
          <cx:pt idx="16879">947</cx:pt>
          <cx:pt idx="16880">683</cx:pt>
          <cx:pt idx="16881">779</cx:pt>
          <cx:pt idx="16882">807</cx:pt>
          <cx:pt idx="16883">606</cx:pt>
          <cx:pt idx="16884">726</cx:pt>
          <cx:pt idx="16885">818</cx:pt>
          <cx:pt idx="16886">686</cx:pt>
          <cx:pt idx="16887">689</cx:pt>
          <cx:pt idx="16888">757</cx:pt>
          <cx:pt idx="16889">849</cx:pt>
          <cx:pt idx="16890">1208</cx:pt>
          <cx:pt idx="16891">886</cx:pt>
          <cx:pt idx="16892">481</cx:pt>
          <cx:pt idx="16893">956</cx:pt>
          <cx:pt idx="16894">831</cx:pt>
          <cx:pt idx="16895">830</cx:pt>
          <cx:pt idx="16896">836</cx:pt>
          <cx:pt idx="16897">788</cx:pt>
          <cx:pt idx="16898">832</cx:pt>
          <cx:pt idx="16899">1051</cx:pt>
          <cx:pt idx="16900">1551</cx:pt>
          <cx:pt idx="16901">889</cx:pt>
          <cx:pt idx="16902">726</cx:pt>
          <cx:pt idx="16903">900</cx:pt>
          <cx:pt idx="16904">882</cx:pt>
          <cx:pt idx="16905">624</cx:pt>
          <cx:pt idx="16906">1428</cx:pt>
          <cx:pt idx="16907">882</cx:pt>
          <cx:pt idx="16908">677</cx:pt>
          <cx:pt idx="16909">882</cx:pt>
          <cx:pt idx="16910">708</cx:pt>
          <cx:pt idx="16911">1515</cx:pt>
          <cx:pt idx="16912">606</cx:pt>
          <cx:pt idx="16913">1619</cx:pt>
          <cx:pt idx="16914">900</cx:pt>
          <cx:pt idx="16915">534</cx:pt>
          <cx:pt idx="16916">605</cx:pt>
          <cx:pt idx="16917">534</cx:pt>
          <cx:pt idx="16918">1174</cx:pt>
          <cx:pt idx="16919">1204</cx:pt>
          <cx:pt idx="16920">1447</cx:pt>
          <cx:pt idx="16921">766</cx:pt>
          <cx:pt idx="16922">822</cx:pt>
          <cx:pt idx="16923">897</cx:pt>
          <cx:pt idx="16924">1283</cx:pt>
          <cx:pt idx="16925">1659</cx:pt>
          <cx:pt idx="16926">925</cx:pt>
          <cx:pt idx="16927">930</cx:pt>
          <cx:pt idx="16928">897</cx:pt>
          <cx:pt idx="16929">806</cx:pt>
          <cx:pt idx="16930">693</cx:pt>
          <cx:pt idx="16931">677</cx:pt>
          <cx:pt idx="16932">956</cx:pt>
          <cx:pt idx="16933">1286</cx:pt>
          <cx:pt idx="16934">695</cx:pt>
          <cx:pt idx="16935">865</cx:pt>
          <cx:pt idx="16936">1169</cx:pt>
          <cx:pt idx="16937">1042</cx:pt>
          <cx:pt idx="16938">1169</cx:pt>
          <cx:pt idx="16939">633</cx:pt>
          <cx:pt idx="16940">1454</cx:pt>
          <cx:pt idx="16941">780</cx:pt>
          <cx:pt idx="16942">1294</cx:pt>
          <cx:pt idx="16943">935</cx:pt>
          <cx:pt idx="16944">865</cx:pt>
          <cx:pt idx="16945">757</cx:pt>
          <cx:pt idx="16946">836</cx:pt>
          <cx:pt idx="16947">896</cx:pt>
          <cx:pt idx="16948">1042</cx:pt>
          <cx:pt idx="16949">1119</cx:pt>
          <cx:pt idx="16950">1174</cx:pt>
          <cx:pt idx="16951">1283</cx:pt>
          <cx:pt idx="16952">658</cx:pt>
          <cx:pt idx="16953">556</cx:pt>
          <cx:pt idx="16954">556</cx:pt>
          <cx:pt idx="16955">1383</cx:pt>
          <cx:pt idx="16956">1470</cx:pt>
          <cx:pt idx="16957">1470</cx:pt>
          <cx:pt idx="16958">1517</cx:pt>
          <cx:pt idx="16959">901</cx:pt>
          <cx:pt idx="16960">715</cx:pt>
          <cx:pt idx="16961">791</cx:pt>
          <cx:pt idx="16962">791</cx:pt>
          <cx:pt idx="16963">791</cx:pt>
          <cx:pt idx="16964">791</cx:pt>
          <cx:pt idx="16965">598</cx:pt>
          <cx:pt idx="16966">925</cx:pt>
          <cx:pt idx="16967">925</cx:pt>
          <cx:pt idx="16968">925</cx:pt>
          <cx:pt idx="16969">573</cx:pt>
          <cx:pt idx="16970">970</cx:pt>
          <cx:pt idx="16971">883</cx:pt>
          <cx:pt idx="16972">656</cx:pt>
          <cx:pt idx="16973">1540</cx:pt>
          <cx:pt idx="16974">577</cx:pt>
          <cx:pt idx="16975">921</cx:pt>
          <cx:pt idx="16976">923</cx:pt>
          <cx:pt idx="16977">726</cx:pt>
          <cx:pt idx="16978">1177</cx:pt>
          <cx:pt idx="16979">1278</cx:pt>
          <cx:pt idx="16980">956</cx:pt>
          <cx:pt idx="16981">1099</cx:pt>
          <cx:pt idx="16982">740</cx:pt>
          <cx:pt idx="16983">606</cx:pt>
          <cx:pt idx="16984">877</cx:pt>
          <cx:pt idx="16985">847</cx:pt>
          <cx:pt idx="16986">847</cx:pt>
          <cx:pt idx="16987">1471</cx:pt>
          <cx:pt idx="16988">501</cx:pt>
          <cx:pt idx="16989">1029</cx:pt>
          <cx:pt idx="16990">648</cx:pt>
          <cx:pt idx="16991">844</cx:pt>
          <cx:pt idx="16992">818</cx:pt>
          <cx:pt idx="16993">1126</cx:pt>
          <cx:pt idx="16994">548</cx:pt>
          <cx:pt idx="16995">982</cx:pt>
          <cx:pt idx="16996">832</cx:pt>
          <cx:pt idx="16997">1846</cx:pt>
          <cx:pt idx="16998">556</cx:pt>
          <cx:pt idx="16999">637</cx:pt>
          <cx:pt idx="17000">1731</cx:pt>
          <cx:pt idx="17001">738</cx:pt>
          <cx:pt idx="17002">1018</cx:pt>
          <cx:pt idx="17003">788</cx:pt>
          <cx:pt idx="17004">738</cx:pt>
          <cx:pt idx="17005">591</cx:pt>
          <cx:pt idx="17006">1178</cx:pt>
          <cx:pt idx="17007">882</cx:pt>
          <cx:pt idx="17008">1251</cx:pt>
          <cx:pt idx="17009">915</cx:pt>
          <cx:pt idx="17010">928</cx:pt>
          <cx:pt idx="17011">1399</cx:pt>
          <cx:pt idx="17012">605</cx:pt>
          <cx:pt idx="17013">1042</cx:pt>
          <cx:pt idx="17014">1169</cx:pt>
          <cx:pt idx="17015">1018</cx:pt>
          <cx:pt idx="17016">1204</cx:pt>
          <cx:pt idx="17017">823</cx:pt>
          <cx:pt idx="17018">797</cx:pt>
          <cx:pt idx="17019">672</cx:pt>
          <cx:pt idx="17020">925</cx:pt>
          <cx:pt idx="17021">1198</cx:pt>
          <cx:pt idx="17022">915</cx:pt>
          <cx:pt idx="17023">846</cx:pt>
          <cx:pt idx="17024">556</cx:pt>
          <cx:pt idx="17025">610</cx:pt>
          <cx:pt idx="17026">544</cx:pt>
          <cx:pt idx="17027">572</cx:pt>
          <cx:pt idx="17028">538</cx:pt>
          <cx:pt idx="17029">1239</cx:pt>
          <cx:pt idx="17030">556</cx:pt>
          <cx:pt idx="17031">710</cx:pt>
          <cx:pt idx="17032">1168</cx:pt>
          <cx:pt idx="17033">869</cx:pt>
          <cx:pt idx="17034">1491</cx:pt>
          <cx:pt idx="17035">1651</cx:pt>
          <cx:pt idx="17036">757</cx:pt>
          <cx:pt idx="17037">1205</cx:pt>
          <cx:pt idx="17038">939</cx:pt>
          <cx:pt idx="17039">900</cx:pt>
          <cx:pt idx="17040">683</cx:pt>
          <cx:pt idx="17041">1283</cx:pt>
          <cx:pt idx="17042">992</cx:pt>
          <cx:pt idx="17043">909</cx:pt>
          <cx:pt idx="17044">637</cx:pt>
          <cx:pt idx="17045">833</cx:pt>
          <cx:pt idx="17046">951</cx:pt>
          <cx:pt idx="17047">844</cx:pt>
          <cx:pt idx="17048">778</cx:pt>
          <cx:pt idx="17049">726</cx:pt>
          <cx:pt idx="17050">558</cx:pt>
          <cx:pt idx="17051">538</cx:pt>
          <cx:pt idx="17052">635</cx:pt>
          <cx:pt idx="17053">915</cx:pt>
          <cx:pt idx="17054">966</cx:pt>
          <cx:pt idx="17055">1042</cx:pt>
          <cx:pt idx="17056">804</cx:pt>
          <cx:pt idx="17057">982</cx:pt>
          <cx:pt idx="17058">982</cx:pt>
          <cx:pt idx="17059">896</cx:pt>
          <cx:pt idx="17060">922</cx:pt>
          <cx:pt idx="17061">1147</cx:pt>
          <cx:pt idx="17062">993</cx:pt>
          <cx:pt idx="17063">831</cx:pt>
          <cx:pt idx="17064">1491</cx:pt>
          <cx:pt idx="17065">1048</cx:pt>
          <cx:pt idx="17066">829</cx:pt>
          <cx:pt idx="17067">2125</cx:pt>
          <cx:pt idx="17068">1238</cx:pt>
          <cx:pt idx="17069">2125</cx:pt>
          <cx:pt idx="17070">1069</cx:pt>
          <cx:pt idx="17071">1075</cx:pt>
          <cx:pt idx="17072">901</cx:pt>
          <cx:pt idx="17073">1447</cx:pt>
          <cx:pt idx="17074">883</cx:pt>
          <cx:pt idx="17075">606</cx:pt>
          <cx:pt idx="17076">542</cx:pt>
          <cx:pt idx="17077">778</cx:pt>
          <cx:pt idx="17078">1035</cx:pt>
          <cx:pt idx="17079">1709</cx:pt>
          <cx:pt idx="17080">766</cx:pt>
          <cx:pt idx="17081">1408</cx:pt>
          <cx:pt idx="17082">844</cx:pt>
          <cx:pt idx="17083">1048</cx:pt>
          <cx:pt idx="17084">674</cx:pt>
          <cx:pt idx="17085">1251</cx:pt>
          <cx:pt idx="17086">740</cx:pt>
          <cx:pt idx="17087">685</cx:pt>
          <cx:pt idx="17088">685</cx:pt>
          <cx:pt idx="17089">685</cx:pt>
          <cx:pt idx="17090">968</cx:pt>
          <cx:pt idx="17091">1250</cx:pt>
          <cx:pt idx="17092">1042</cx:pt>
          <cx:pt idx="17093">677</cx:pt>
          <cx:pt idx="17094">865</cx:pt>
          <cx:pt idx="17095">985</cx:pt>
          <cx:pt idx="17096">968</cx:pt>
          <cx:pt idx="17097">941</cx:pt>
          <cx:pt idx="17098">1097</cx:pt>
          <cx:pt idx="17099">818</cx:pt>
          <cx:pt idx="17100">1362</cx:pt>
          <cx:pt idx="17101">1362</cx:pt>
          <cx:pt idx="17102">690</cx:pt>
          <cx:pt idx="17103">738</cx:pt>
          <cx:pt idx="17104">573</cx:pt>
          <cx:pt idx="17105">1361</cx:pt>
          <cx:pt idx="17106">789</cx:pt>
          <cx:pt idx="17107">1097</cx:pt>
          <cx:pt idx="17108">782</cx:pt>
          <cx:pt idx="17109">1139</cx:pt>
          <cx:pt idx="17110">819</cx:pt>
          <cx:pt idx="17111">710</cx:pt>
          <cx:pt idx="17112">1158</cx:pt>
          <cx:pt idx="17113">1659</cx:pt>
          <cx:pt idx="17114">1237</cx:pt>
          <cx:pt idx="17115">891</cx:pt>
          <cx:pt idx="17116">1077</cx:pt>
          <cx:pt idx="17117">1035</cx:pt>
          <cx:pt idx="17118">1064</cx:pt>
          <cx:pt idx="17119">1617</cx:pt>
          <cx:pt idx="17120">1158</cx:pt>
          <cx:pt idx="17121">1042</cx:pt>
          <cx:pt idx="17122">1057</cx:pt>
          <cx:pt idx="17123">848</cx:pt>
          <cx:pt idx="17124">1485</cx:pt>
          <cx:pt idx="17125">794</cx:pt>
          <cx:pt idx="17126">1077</cx:pt>
          <cx:pt idx="17127">1054</cx:pt>
          <cx:pt idx="17128">662</cx:pt>
          <cx:pt idx="17129">685</cx:pt>
          <cx:pt idx="17130">685</cx:pt>
          <cx:pt idx="17131">1314</cx:pt>
          <cx:pt idx="17132">858</cx:pt>
          <cx:pt idx="17133">1014</cx:pt>
          <cx:pt idx="17134">1053</cx:pt>
          <cx:pt idx="17135">677</cx:pt>
          <cx:pt idx="17136">1367</cx:pt>
          <cx:pt idx="17137">685</cx:pt>
          <cx:pt idx="17138">685</cx:pt>
          <cx:pt idx="17139">797</cx:pt>
          <cx:pt idx="17140">1447</cx:pt>
          <cx:pt idx="17141">925</cx:pt>
          <cx:pt idx="17142">1200</cx:pt>
          <cx:pt idx="17143">483</cx:pt>
          <cx:pt idx="17144">687</cx:pt>
          <cx:pt idx="17145">1846</cx:pt>
          <cx:pt idx="17146">1056</cx:pt>
          <cx:pt idx="17147">1135</cx:pt>
          <cx:pt idx="17148">968</cx:pt>
          <cx:pt idx="17149">726</cx:pt>
          <cx:pt idx="17150">2118</cx:pt>
          <cx:pt idx="17151">1043</cx:pt>
          <cx:pt idx="17152">1659</cx:pt>
          <cx:pt idx="17153">1174</cx:pt>
          <cx:pt idx="17154">831</cx:pt>
          <cx:pt idx="17155">1069</cx:pt>
          <cx:pt idx="17156">1189</cx:pt>
          <cx:pt idx="17157">1462</cx:pt>
          <cx:pt idx="17158">1252</cx:pt>
          <cx:pt idx="17159">947</cx:pt>
          <cx:pt idx="17160">847</cx:pt>
          <cx:pt idx="17161">935</cx:pt>
          <cx:pt idx="17162">978</cx:pt>
          <cx:pt idx="17163">1035</cx:pt>
          <cx:pt idx="17164">1035</cx:pt>
          <cx:pt idx="17165">814</cx:pt>
          <cx:pt idx="17166">1485</cx:pt>
          <cx:pt idx="17167">891</cx:pt>
          <cx:pt idx="17168">830</cx:pt>
          <cx:pt idx="17169">880</cx:pt>
          <cx:pt idx="17170">915</cx:pt>
          <cx:pt idx="17171">1251</cx:pt>
          <cx:pt idx="17172">968</cx:pt>
          <cx:pt idx="17173">707</cx:pt>
          <cx:pt idx="17174">968</cx:pt>
          <cx:pt idx="17175">804</cx:pt>
          <cx:pt idx="17176">579</cx:pt>
          <cx:pt idx="17177">1251</cx:pt>
          <cx:pt idx="17178">1251</cx:pt>
          <cx:pt idx="17179">1208</cx:pt>
          <cx:pt idx="17180">779</cx:pt>
          <cx:pt idx="17181">989</cx:pt>
          <cx:pt idx="17182">1138</cx:pt>
          <cx:pt idx="17183">740</cx:pt>
          <cx:pt idx="17184">832</cx:pt>
          <cx:pt idx="17185">1291</cx:pt>
          <cx:pt idx="17186">1757</cx:pt>
          <cx:pt idx="17187">658</cx:pt>
          <cx:pt idx="17188">798</cx:pt>
          <cx:pt idx="17189">1019</cx:pt>
          <cx:pt idx="17190">794</cx:pt>
          <cx:pt idx="17191">835</cx:pt>
          <cx:pt idx="17192">1314</cx:pt>
          <cx:pt idx="17193">1269</cx:pt>
          <cx:pt idx="17194">1018</cx:pt>
          <cx:pt idx="17195">1054</cx:pt>
          <cx:pt idx="17196">1359</cx:pt>
          <cx:pt idx="17197">935</cx:pt>
          <cx:pt idx="17198">677</cx:pt>
          <cx:pt idx="17199">1059</cx:pt>
          <cx:pt idx="17200">968</cx:pt>
          <cx:pt idx="17201">664</cx:pt>
          <cx:pt idx="17202">1372</cx:pt>
          <cx:pt idx="17203">1302</cx:pt>
          <cx:pt idx="17204">1139</cx:pt>
          <cx:pt idx="17205">849</cx:pt>
          <cx:pt idx="17206">992</cx:pt>
          <cx:pt idx="17207">1028</cx:pt>
          <cx:pt idx="17208">1143</cx:pt>
          <cx:pt idx="17209">1291</cx:pt>
          <cx:pt idx="17210">1367</cx:pt>
          <cx:pt idx="17211">624</cx:pt>
          <cx:pt idx="17212">1474</cx:pt>
          <cx:pt idx="17213">1287</cx:pt>
          <cx:pt idx="17214">2021</cx:pt>
          <cx:pt idx="17215">658</cx:pt>
          <cx:pt idx="17216">968</cx:pt>
          <cx:pt idx="17217">1590</cx:pt>
          <cx:pt idx="17218">1314</cx:pt>
          <cx:pt idx="17219">768</cx:pt>
          <cx:pt idx="17220">1016</cx:pt>
          <cx:pt idx="17221">1205</cx:pt>
          <cx:pt idx="17222">849</cx:pt>
          <cx:pt idx="17223">1492</cx:pt>
          <cx:pt idx="17224">951</cx:pt>
          <cx:pt idx="17225">648</cx:pt>
          <cx:pt idx="17226">854</cx:pt>
          <cx:pt idx="17227">1055</cx:pt>
          <cx:pt idx="17228">740</cx:pt>
          <cx:pt idx="17229">974</cx:pt>
          <cx:pt idx="17230">892</cx:pt>
          <cx:pt idx="17231">1269</cx:pt>
          <cx:pt idx="17232">1090</cx:pt>
          <cx:pt idx="17233">1113</cx:pt>
          <cx:pt idx="17234">992</cx:pt>
          <cx:pt idx="17235">968</cx:pt>
          <cx:pt idx="17236">1704</cx:pt>
          <cx:pt idx="17237">1262</cx:pt>
          <cx:pt idx="17238">968</cx:pt>
          <cx:pt idx="17239">591</cx:pt>
          <cx:pt idx="17240">1097</cx:pt>
          <cx:pt idx="17241">992</cx:pt>
          <cx:pt idx="17242">1612</cx:pt>
          <cx:pt idx="17243">1704</cx:pt>
          <cx:pt idx="17244">835</cx:pt>
          <cx:pt idx="17245">951</cx:pt>
          <cx:pt idx="17246">1010</cx:pt>
          <cx:pt idx="17247">910</cx:pt>
          <cx:pt idx="17248">1059</cx:pt>
          <cx:pt idx="17249">1162</cx:pt>
          <cx:pt idx="17250">865</cx:pt>
          <cx:pt idx="17251">1157</cx:pt>
          <cx:pt idx="17252">566</cx:pt>
          <cx:pt idx="17253">968</cx:pt>
          <cx:pt idx="17254">443</cx:pt>
          <cx:pt idx="17255">1361</cx:pt>
          <cx:pt idx="17256">572</cx:pt>
          <cx:pt idx="17257">1043</cx:pt>
          <cx:pt idx="17258">974</cx:pt>
          <cx:pt idx="17259">573</cx:pt>
          <cx:pt idx="17260">844</cx:pt>
          <cx:pt idx="17261">847</cx:pt>
          <cx:pt idx="17262">1356</cx:pt>
          <cx:pt idx="17263">1356</cx:pt>
          <cx:pt idx="17264">1043</cx:pt>
          <cx:pt idx="17265">572</cx:pt>
          <cx:pt idx="17266">572</cx:pt>
          <cx:pt idx="17267">738</cx:pt>
          <cx:pt idx="17268">672</cx:pt>
          <cx:pt idx="17269">1090</cx:pt>
          <cx:pt idx="17270">615</cx:pt>
          <cx:pt idx="17271">847</cx:pt>
          <cx:pt idx="17272">542</cx:pt>
          <cx:pt idx="17273">740</cx:pt>
          <cx:pt idx="17274">738</cx:pt>
          <cx:pt idx="17275">1269</cx:pt>
          <cx:pt idx="17276">1269</cx:pt>
          <cx:pt idx="17277">530</cx:pt>
          <cx:pt idx="17278">1016</cx:pt>
          <cx:pt idx="17279">1143</cx:pt>
          <cx:pt idx="17280">1016</cx:pt>
          <cx:pt idx="17281">1143</cx:pt>
          <cx:pt idx="17282">1016</cx:pt>
          <cx:pt idx="17283">1016</cx:pt>
          <cx:pt idx="17284">1016</cx:pt>
          <cx:pt idx="17285">1291</cx:pt>
          <cx:pt idx="17286">1016</cx:pt>
          <cx:pt idx="17287">1143</cx:pt>
          <cx:pt idx="17288">1143</cx:pt>
          <cx:pt idx="17289">1016</cx:pt>
          <cx:pt idx="17290">1016</cx:pt>
          <cx:pt idx="17291">1269</cx:pt>
          <cx:pt idx="17292">1704</cx:pt>
          <cx:pt idx="17293">935</cx:pt>
          <cx:pt idx="17294">1143</cx:pt>
          <cx:pt idx="17295">1143</cx:pt>
          <cx:pt idx="17296">1291</cx:pt>
          <cx:pt idx="17297">1269</cx:pt>
          <cx:pt idx="17298">1269</cx:pt>
          <cx:pt idx="17299">1269</cx:pt>
          <cx:pt idx="17300">832</cx:pt>
          <cx:pt idx="17301">1269</cx:pt>
          <cx:pt idx="17302">832</cx:pt>
          <cx:pt idx="17303">1143</cx:pt>
          <cx:pt idx="17304">1704</cx:pt>
          <cx:pt idx="17305">2051</cx:pt>
          <cx:pt idx="17306">2051</cx:pt>
          <cx:pt idx="17307">832</cx:pt>
          <cx:pt idx="17308">1291</cx:pt>
          <cx:pt idx="17309">1704</cx:pt>
          <cx:pt idx="17310">832</cx:pt>
          <cx:pt idx="17311">832</cx:pt>
          <cx:pt idx="17312">1704</cx:pt>
          <cx:pt idx="17313">832</cx:pt>
          <cx:pt idx="17314">1269</cx:pt>
          <cx:pt idx="17315">1704</cx:pt>
          <cx:pt idx="17316">1704</cx:pt>
          <cx:pt idx="17317">1143</cx:pt>
          <cx:pt idx="17318">727</cx:pt>
          <cx:pt idx="17319">992</cx:pt>
          <cx:pt idx="17320">794</cx:pt>
          <cx:pt idx="17321">1028</cx:pt>
          <cx:pt idx="17322">803</cx:pt>
          <cx:pt idx="17323">2051</cx:pt>
          <cx:pt idx="17324">832</cx:pt>
          <cx:pt idx="17325">832</cx:pt>
          <cx:pt idx="17326">1269</cx:pt>
          <cx:pt idx="17327">1016</cx:pt>
          <cx:pt idx="17328">793</cx:pt>
          <cx:pt idx="17329">1016</cx:pt>
          <cx:pt idx="17330">1055</cx:pt>
          <cx:pt idx="17331">1105</cx:pt>
          <cx:pt idx="17332">1143</cx:pt>
          <cx:pt idx="17333">1143</cx:pt>
          <cx:pt idx="17334">1269</cx:pt>
          <cx:pt idx="17335">1269</cx:pt>
          <cx:pt idx="17336">1143</cx:pt>
          <cx:pt idx="17337">935</cx:pt>
          <cx:pt idx="17338">773</cx:pt>
          <cx:pt idx="17339">1055</cx:pt>
          <cx:pt idx="17340">1314</cx:pt>
          <cx:pt idx="17341">1105</cx:pt>
          <cx:pt idx="17342">935</cx:pt>
          <cx:pt idx="17343">1143</cx:pt>
          <cx:pt idx="17344">2071</cx:pt>
          <cx:pt idx="17345">948</cx:pt>
          <cx:pt idx="17346">1628</cx:pt>
          <cx:pt idx="17347">935</cx:pt>
          <cx:pt idx="17348">1695</cx:pt>
          <cx:pt idx="17349">1269</cx:pt>
          <cx:pt idx="17350">1105</cx:pt>
          <cx:pt idx="17351">773</cx:pt>
          <cx:pt idx="17352">2099</cx:pt>
          <cx:pt idx="17353">1189</cx:pt>
          <cx:pt idx="17354">1269</cx:pt>
          <cx:pt idx="17355">1164</cx:pt>
          <cx:pt idx="17356">1366</cx:pt>
          <cx:pt idx="17357">1366</cx:pt>
          <cx:pt idx="17358">768</cx:pt>
          <cx:pt idx="17359">923</cx:pt>
          <cx:pt idx="17360">1462</cx:pt>
          <cx:pt idx="17361">768</cx:pt>
          <cx:pt idx="17362">992</cx:pt>
          <cx:pt idx="17363">2051</cx:pt>
          <cx:pt idx="17364">1704</cx:pt>
          <cx:pt idx="17365">1634</cx:pt>
          <cx:pt idx="17366">768</cx:pt>
          <cx:pt idx="17367">1069</cx:pt>
          <cx:pt idx="17368">1105</cx:pt>
          <cx:pt idx="17369">768</cx:pt>
          <cx:pt idx="17370">1250</cx:pt>
          <cx:pt idx="17371">664</cx:pt>
          <cx:pt idx="17372">1269</cx:pt>
          <cx:pt idx="17373">1105</cx:pt>
          <cx:pt idx="17374">935</cx:pt>
          <cx:pt idx="17375">935</cx:pt>
          <cx:pt idx="17376">1695</cx:pt>
          <cx:pt idx="17377">1704</cx:pt>
          <cx:pt idx="17378">1704</cx:pt>
          <cx:pt idx="17379">1069</cx:pt>
          <cx:pt idx="17380">664</cx:pt>
          <cx:pt idx="17381">794</cx:pt>
          <cx:pt idx="17382">1634</cx:pt>
          <cx:pt idx="17383">1634</cx:pt>
          <cx:pt idx="17384">1366</cx:pt>
          <cx:pt idx="17385">1462</cx:pt>
          <cx:pt idx="17386">1799</cx:pt>
          <cx:pt idx="17387">794</cx:pt>
          <cx:pt idx="17388">1069</cx:pt>
          <cx:pt idx="17389">633</cx:pt>
          <cx:pt idx="17390">992</cx:pt>
          <cx:pt idx="17391">1709</cx:pt>
          <cx:pt idx="17392">2051</cx:pt>
          <cx:pt idx="17393">1704</cx:pt>
          <cx:pt idx="17394">1704</cx:pt>
          <cx:pt idx="17395">1704</cx:pt>
          <cx:pt idx="17396">1250</cx:pt>
          <cx:pt idx="17397">935</cx:pt>
          <cx:pt idx="17398">1158</cx:pt>
          <cx:pt idx="17399">832</cx:pt>
          <cx:pt idx="17400">1069</cx:pt>
          <cx:pt idx="17401">1238</cx:pt>
          <cx:pt idx="17402">1645</cx:pt>
          <cx:pt idx="17403">794</cx:pt>
          <cx:pt idx="17404">633</cx:pt>
          <cx:pt idx="17405">1189</cx:pt>
          <cx:pt idx="17406">1189</cx:pt>
          <cx:pt idx="17407">794</cx:pt>
          <cx:pt idx="17408">871</cx:pt>
          <cx:pt idx="17409">1238</cx:pt>
          <cx:pt idx="17410">1018</cx:pt>
          <cx:pt idx="17411">1704</cx:pt>
          <cx:pt idx="17412">1069</cx:pt>
          <cx:pt idx="17413">832</cx:pt>
          <cx:pt idx="17414">930</cx:pt>
          <cx:pt idx="17415">1063</cx:pt>
          <cx:pt idx="17416">930</cx:pt>
          <cx:pt idx="17417">1795</cx:pt>
          <cx:pt idx="17418">935</cx:pt>
          <cx:pt idx="17419">1961</cx:pt>
          <cx:pt idx="17420">1961</cx:pt>
          <cx:pt idx="17421">1189</cx:pt>
          <cx:pt idx="17422">956</cx:pt>
          <cx:pt idx="17423">798</cx:pt>
          <cx:pt idx="17424">2051</cx:pt>
          <cx:pt idx="17425">1239</cx:pt>
          <cx:pt idx="17426">1069</cx:pt>
          <cx:pt idx="17427">707</cx:pt>
          <cx:pt idx="17428">1287</cx:pt>
          <cx:pt idx="17429">858</cx:pt>
          <cx:pt idx="17430">930</cx:pt>
          <cx:pt idx="17431">1272</cx:pt>
          <cx:pt idx="17432">1356</cx:pt>
          <cx:pt idx="17433">1149</cx:pt>
          <cx:pt idx="17434">2118</cx:pt>
          <cx:pt idx="17435">718</cx:pt>
          <cx:pt idx="17436">1250</cx:pt>
          <cx:pt idx="17437">1189</cx:pt>
          <cx:pt idx="17438">1063</cx:pt>
          <cx:pt idx="17439">1158</cx:pt>
          <cx:pt idx="17440">1178</cx:pt>
          <cx:pt idx="17441">1024</cx:pt>
          <cx:pt idx="17442">1147</cx:pt>
          <cx:pt idx="17443">658</cx:pt>
          <cx:pt idx="17444">784</cx:pt>
          <cx:pt idx="17445">956</cx:pt>
          <cx:pt idx="17446">978</cx:pt>
          <cx:pt idx="17447">839</cx:pt>
          <cx:pt idx="17448">923</cx:pt>
          <cx:pt idx="17449">600</cx:pt>
          <cx:pt idx="17450">1069</cx:pt>
          <cx:pt idx="17451">2071</cx:pt>
          <cx:pt idx="17452">1262</cx:pt>
          <cx:pt idx="17453">707</cx:pt>
          <cx:pt idx="17454">1799</cx:pt>
          <cx:pt idx="17455">831</cx:pt>
          <cx:pt idx="17456">670</cx:pt>
          <cx:pt idx="17457">870</cx:pt>
          <cx:pt idx="17458">2125</cx:pt>
          <cx:pt idx="17459">1189</cx:pt>
          <cx:pt idx="17460">1018</cx:pt>
          <cx:pt idx="17461">900</cx:pt>
          <cx:pt idx="17462">2051</cx:pt>
          <cx:pt idx="17463">1035</cx:pt>
          <cx:pt idx="17464">817</cx:pt>
          <cx:pt idx="17465">773</cx:pt>
          <cx:pt idx="17466">1628</cx:pt>
          <cx:pt idx="17467">993</cx:pt>
          <cx:pt idx="17468">2188</cx:pt>
          <cx:pt idx="17469">1695</cx:pt>
          <cx:pt idx="17470">1069</cx:pt>
          <cx:pt idx="17471">941</cx:pt>
          <cx:pt idx="17472">1961</cx:pt>
          <cx:pt idx="17473">1189</cx:pt>
          <cx:pt idx="17474">930</cx:pt>
          <cx:pt idx="17475">1024</cx:pt>
          <cx:pt idx="17476">915</cx:pt>
          <cx:pt idx="17477">1189</cx:pt>
          <cx:pt idx="17478">1123</cx:pt>
          <cx:pt idx="17479">1024</cx:pt>
          <cx:pt idx="17480">539</cx:pt>
          <cx:pt idx="17481">956</cx:pt>
          <cx:pt idx="17482">1189</cx:pt>
          <cx:pt idx="17483">741</cx:pt>
          <cx:pt idx="17484">988</cx:pt>
          <cx:pt idx="17485">1069</cx:pt>
          <cx:pt idx="17486">900</cx:pt>
          <cx:pt idx="17487">930</cx:pt>
          <cx:pt idx="17488">1800</cx:pt>
          <cx:pt idx="17489">1035</cx:pt>
          <cx:pt idx="17490">923</cx:pt>
          <cx:pt idx="17491">648</cx:pt>
          <cx:pt idx="17492">854</cx:pt>
          <cx:pt idx="17493">609</cx:pt>
          <cx:pt idx="17494">1143</cx:pt>
          <cx:pt idx="17495">1551</cx:pt>
          <cx:pt idx="17496">1069</cx:pt>
          <cx:pt idx="17497">848</cx:pt>
          <cx:pt idx="17498">1189</cx:pt>
          <cx:pt idx="17499">1278</cx:pt>
          <cx:pt idx="17500">1278</cx:pt>
          <cx:pt idx="17501">1704</cx:pt>
          <cx:pt idx="17502">930</cx:pt>
          <cx:pt idx="17503">1302</cx:pt>
          <cx:pt idx="17504">909</cx:pt>
          <cx:pt idx="17505">909</cx:pt>
          <cx:pt idx="17506">1473</cx:pt>
          <cx:pt idx="17507">671</cx:pt>
          <cx:pt idx="17508">702</cx:pt>
          <cx:pt idx="17509">1485</cx:pt>
          <cx:pt idx="17510">1024</cx:pt>
          <cx:pt idx="17511">863</cx:pt>
          <cx:pt idx="17512">909</cx:pt>
          <cx:pt idx="17513">915</cx:pt>
          <cx:pt idx="17514">956</cx:pt>
          <cx:pt idx="17515">956</cx:pt>
          <cx:pt idx="17516">1485</cx:pt>
          <cx:pt idx="17517">839</cx:pt>
          <cx:pt idx="17518">625</cx:pt>
          <cx:pt idx="17519">506</cx:pt>
          <cx:pt idx="17520">832</cx:pt>
          <cx:pt idx="17521">1462</cx:pt>
          <cx:pt idx="17522">702</cx:pt>
          <cx:pt idx="17523">1035</cx:pt>
          <cx:pt idx="17524">817</cx:pt>
          <cx:pt idx="17525">773</cx:pt>
          <cx:pt idx="17526">923</cx:pt>
          <cx:pt idx="17527">1207</cx:pt>
          <cx:pt idx="17528">1361</cx:pt>
          <cx:pt idx="17529">1134</cx:pt>
          <cx:pt idx="17530">1024</cx:pt>
          <cx:pt idx="17531">1024</cx:pt>
          <cx:pt idx="17532">832</cx:pt>
          <cx:pt idx="17533">1069</cx:pt>
          <cx:pt idx="17534">1695</cx:pt>
          <cx:pt idx="17535">1695</cx:pt>
          <cx:pt idx="17536">1284</cx:pt>
          <cx:pt idx="17537">896</cx:pt>
          <cx:pt idx="17538">1189</cx:pt>
          <cx:pt idx="17539">844</cx:pt>
          <cx:pt idx="17540">1208</cx:pt>
          <cx:pt idx="17541">1208</cx:pt>
          <cx:pt idx="17542">1645</cx:pt>
          <cx:pt idx="17543">992</cx:pt>
          <cx:pt idx="17544">839</cx:pt>
          <cx:pt idx="17545">835</cx:pt>
          <cx:pt idx="17546">1458</cx:pt>
          <cx:pt idx="17547">1139</cx:pt>
          <cx:pt idx="17548">1262</cx:pt>
          <cx:pt idx="17549">625</cx:pt>
          <cx:pt idx="17550">798</cx:pt>
          <cx:pt idx="17551">1504</cx:pt>
          <cx:pt idx="17552">1200</cx:pt>
          <cx:pt idx="17553">608</cx:pt>
          <cx:pt idx="17554">702</cx:pt>
          <cx:pt idx="17555">702</cx:pt>
          <cx:pt idx="17556">1054</cx:pt>
          <cx:pt idx="17557">804</cx:pt>
          <cx:pt idx="17558">1287</cx:pt>
          <cx:pt idx="17559">903</cx:pt>
          <cx:pt idx="17560">956</cx:pt>
          <cx:pt idx="17561">956</cx:pt>
          <cx:pt idx="17562">1485</cx:pt>
          <cx:pt idx="17563">1018</cx:pt>
          <cx:pt idx="17564">1704</cx:pt>
          <cx:pt idx="17565">880</cx:pt>
          <cx:pt idx="17566">819</cx:pt>
          <cx:pt idx="17567">1068</cx:pt>
          <cx:pt idx="17568">1063</cx:pt>
          <cx:pt idx="17569">1068</cx:pt>
          <cx:pt idx="17570">1750</cx:pt>
          <cx:pt idx="17571">534</cx:pt>
          <cx:pt idx="17572">768</cx:pt>
          <cx:pt idx="17573">817</cx:pt>
          <cx:pt idx="17574">1143</cx:pt>
          <cx:pt idx="17575">1076</cx:pt>
          <cx:pt idx="17576">1200</cx:pt>
          <cx:pt idx="17577">974</cx:pt>
          <cx:pt idx="17578">1617</cx:pt>
          <cx:pt idx="17579">1189</cx:pt>
          <cx:pt idx="17580">1189</cx:pt>
          <cx:pt idx="17581">848</cx:pt>
          <cx:pt idx="17582">534</cx:pt>
          <cx:pt idx="17583">1149</cx:pt>
          <cx:pt idx="17584">1238</cx:pt>
          <cx:pt idx="17585">1485</cx:pt>
          <cx:pt idx="17586">992</cx:pt>
          <cx:pt idx="17587">1018</cx:pt>
          <cx:pt idx="17588">1139</cx:pt>
          <cx:pt idx="17589">1287</cx:pt>
          <cx:pt idx="17590">779</cx:pt>
          <cx:pt idx="17591">1251</cx:pt>
          <cx:pt idx="17592">625</cx:pt>
          <cx:pt idx="17593">1059</cx:pt>
          <cx:pt idx="17594">1139</cx:pt>
          <cx:pt idx="17595">1139</cx:pt>
          <cx:pt idx="17596">2458</cx:pt>
          <cx:pt idx="17597">900</cx:pt>
          <cx:pt idx="17598">1168</cx:pt>
          <cx:pt idx="17599">1286</cx:pt>
          <cx:pt idx="17600">539</cx:pt>
          <cx:pt idx="17601">539</cx:pt>
          <cx:pt idx="17602">1846</cx:pt>
          <cx:pt idx="17603">1846</cx:pt>
          <cx:pt idx="17604">858</cx:pt>
          <cx:pt idx="17605">1291</cx:pt>
          <cx:pt idx="17606">710</cx:pt>
          <cx:pt idx="17607">1256</cx:pt>
          <cx:pt idx="17608">956</cx:pt>
          <cx:pt idx="17609">534</cx:pt>
          <cx:pt idx="17610">844</cx:pt>
          <cx:pt idx="17611">1134</cx:pt>
          <cx:pt idx="17612">1189</cx:pt>
          <cx:pt idx="17613">1302</cx:pt>
          <cx:pt idx="17614">948</cx:pt>
          <cx:pt idx="17615">1189</cx:pt>
          <cx:pt idx="17616">674</cx:pt>
          <cx:pt idx="17617">941</cx:pt>
          <cx:pt idx="17618">2099</cx:pt>
          <cx:pt idx="17619">1143</cx:pt>
          <cx:pt idx="17620">1063</cx:pt>
          <cx:pt idx="17621">854</cx:pt>
          <cx:pt idx="17622">854</cx:pt>
          <cx:pt idx="17623">1628</cx:pt>
          <cx:pt idx="17624">1800</cx:pt>
          <cx:pt idx="17625">897</cx:pt>
          <cx:pt idx="17626">1908</cx:pt>
          <cx:pt idx="17627">2406</cx:pt>
          <cx:pt idx="17628">1200</cx:pt>
          <cx:pt idx="17629">1314</cx:pt>
          <cx:pt idx="17630">946</cx:pt>
          <cx:pt idx="17631">1799</cx:pt>
          <cx:pt idx="17632">1200</cx:pt>
          <cx:pt idx="17633">1617</cx:pt>
          <cx:pt idx="17634">1189</cx:pt>
          <cx:pt idx="17635">2125</cx:pt>
          <cx:pt idx="17636">1139</cx:pt>
          <cx:pt idx="17637">748</cx:pt>
          <cx:pt idx="17638">1846</cx:pt>
          <cx:pt idx="17639">1283</cx:pt>
          <cx:pt idx="17640">1269</cx:pt>
          <cx:pt idx="17641">1359</cx:pt>
          <cx:pt idx="17642">2188</cx:pt>
          <cx:pt idx="17643">702</cx:pt>
          <cx:pt idx="17644">702</cx:pt>
          <cx:pt idx="17645">900</cx:pt>
          <cx:pt idx="17646">707</cx:pt>
          <cx:pt idx="17647">930</cx:pt>
          <cx:pt idx="17648">1291</cx:pt>
          <cx:pt idx="17649">605</cx:pt>
          <cx:pt idx="17650">579</cx:pt>
          <cx:pt idx="17651">670</cx:pt>
          <cx:pt idx="17652">1462</cx:pt>
          <cx:pt idx="17653">668</cx:pt>
          <cx:pt idx="17654">1302</cx:pt>
          <cx:pt idx="17655">1302</cx:pt>
          <cx:pt idx="17656">1143</cx:pt>
          <cx:pt idx="17657">1143</cx:pt>
          <cx:pt idx="17658">710</cx:pt>
          <cx:pt idx="17659">1272</cx:pt>
          <cx:pt idx="17660">1042</cx:pt>
          <cx:pt idx="17661">1860</cx:pt>
          <cx:pt idx="17662">1105</cx:pt>
          <cx:pt idx="17663">710</cx:pt>
          <cx:pt idx="17664">1628</cx:pt>
          <cx:pt idx="17665">1628</cx:pt>
          <cx:pt idx="17666">693</cx:pt>
          <cx:pt idx="17667">1128</cx:pt>
          <cx:pt idx="17668">1189</cx:pt>
          <cx:pt idx="17669">1969</cx:pt>
          <cx:pt idx="17670">910</cx:pt>
          <cx:pt idx="17671">1126</cx:pt>
          <cx:pt idx="17672">1462</cx:pt>
          <cx:pt idx="17673">844</cx:pt>
          <cx:pt idx="17674">1204</cx:pt>
          <cx:pt idx="17675">1204</cx:pt>
          <cx:pt idx="17676">1458</cx:pt>
          <cx:pt idx="17677">844</cx:pt>
          <cx:pt idx="17678">1059</cx:pt>
          <cx:pt idx="17679">2051</cx:pt>
          <cx:pt idx="17680">578</cx:pt>
          <cx:pt idx="17681">948</cx:pt>
          <cx:pt idx="17682">1286</cx:pt>
          <cx:pt idx="17683">930</cx:pt>
          <cx:pt idx="17684">869</cx:pt>
          <cx:pt idx="17685">1059</cx:pt>
          <cx:pt idx="17686">1059</cx:pt>
          <cx:pt idx="17687">1205</cx:pt>
          <cx:pt idx="17688">1399</cx:pt>
          <cx:pt idx="17689">596</cx:pt>
          <cx:pt idx="17690">648</cx:pt>
          <cx:pt idx="17691">1139</cx:pt>
          <cx:pt idx="17692">1076</cx:pt>
          <cx:pt idx="17693">915</cx:pt>
          <cx:pt idx="17694">956</cx:pt>
          <cx:pt idx="17695">1037</cx:pt>
          <cx:pt idx="17696">1037</cx:pt>
          <cx:pt idx="17697">1037</cx:pt>
          <cx:pt idx="17698">1286</cx:pt>
          <cx:pt idx="17699">597</cx:pt>
          <cx:pt idx="17700">863</cx:pt>
          <cx:pt idx="17701">1123</cx:pt>
          <cx:pt idx="17702">915</cx:pt>
          <cx:pt idx="17703">1037</cx:pt>
          <cx:pt idx="17704">1961</cx:pt>
          <cx:pt idx="17705">992</cx:pt>
          <cx:pt idx="17706">1205</cx:pt>
          <cx:pt idx="17707">1659</cx:pt>
          <cx:pt idx="17708">639</cx:pt>
          <cx:pt idx="17709">2125</cx:pt>
          <cx:pt idx="17710">2444</cx:pt>
          <cx:pt idx="17711">2444</cx:pt>
          <cx:pt idx="17712">1189</cx:pt>
          <cx:pt idx="17713">1362</cx:pt>
          <cx:pt idx="17714">604</cx:pt>
          <cx:pt idx="17715">896</cx:pt>
          <cx:pt idx="17716">941</cx:pt>
          <cx:pt idx="17717">2071</cx:pt>
          <cx:pt idx="17718">930</cx:pt>
          <cx:pt idx="17719">844</cx:pt>
          <cx:pt idx="17720">1189</cx:pt>
          <cx:pt idx="17721">1189</cx:pt>
          <cx:pt idx="17722">900</cx:pt>
          <cx:pt idx="17723">722</cx:pt>
          <cx:pt idx="17724">1495</cx:pt>
          <cx:pt idx="17725">1134</cx:pt>
          <cx:pt idx="17726">1105</cx:pt>
          <cx:pt idx="17727">1105</cx:pt>
          <cx:pt idx="17728">1628</cx:pt>
          <cx:pt idx="17729">1659</cx:pt>
          <cx:pt idx="17730">695</cx:pt>
          <cx:pt idx="17731">817</cx:pt>
          <cx:pt idx="17732">779</cx:pt>
          <cx:pt idx="17733">1069</cx:pt>
          <cx:pt idx="17734">1076</cx:pt>
          <cx:pt idx="17735">1076</cx:pt>
          <cx:pt idx="17736">1076</cx:pt>
          <cx:pt idx="17737">1076</cx:pt>
          <cx:pt idx="17738">974</cx:pt>
          <cx:pt idx="17739">969</cx:pt>
          <cx:pt idx="17740">1208</cx:pt>
          <cx:pt idx="17741">2125</cx:pt>
          <cx:pt idx="17742">1458</cx:pt>
          <cx:pt idx="17743">1359</cx:pt>
          <cx:pt idx="17744">1164</cx:pt>
          <cx:pt idx="17745">798</cx:pt>
          <cx:pt idx="17746">798</cx:pt>
          <cx:pt idx="17747">569</cx:pt>
          <cx:pt idx="17748">1262</cx:pt>
          <cx:pt idx="17749">1286</cx:pt>
          <cx:pt idx="17750">1205</cx:pt>
          <cx:pt idx="17751">778</cx:pt>
          <cx:pt idx="17752">603</cx:pt>
          <cx:pt idx="17753">782</cx:pt>
          <cx:pt idx="17754">1076</cx:pt>
          <cx:pt idx="17755">726</cx:pt>
          <cx:pt idx="17756">1200</cx:pt>
          <cx:pt idx="17757">1058</cx:pt>
          <cx:pt idx="17758">1436</cx:pt>
          <cx:pt idx="17759">1659</cx:pt>
          <cx:pt idx="17760">804</cx:pt>
          <cx:pt idx="17761">1164</cx:pt>
          <cx:pt idx="17762">693</cx:pt>
          <cx:pt idx="17763">1048</cx:pt>
          <cx:pt idx="17764">1024</cx:pt>
          <cx:pt idx="17765">1284</cx:pt>
          <cx:pt idx="17766">1284</cx:pt>
          <cx:pt idx="17767">584</cx:pt>
          <cx:pt idx="17768">966</cx:pt>
          <cx:pt idx="17769">804</cx:pt>
          <cx:pt idx="17770">1042</cx:pt>
          <cx:pt idx="17771">711</cx:pt>
          <cx:pt idx="17772">897</cx:pt>
          <cx:pt idx="17773">1757</cx:pt>
          <cx:pt idx="17774">1757</cx:pt>
          <cx:pt idx="17775">2171</cx:pt>
          <cx:pt idx="17776">882</cx:pt>
          <cx:pt idx="17777">515</cx:pt>
          <cx:pt idx="17778">1462</cx:pt>
          <cx:pt idx="17779">878</cx:pt>
          <cx:pt idx="17780">2444</cx:pt>
          <cx:pt idx="17781">910</cx:pt>
          <cx:pt idx="17782">1302</cx:pt>
          <cx:pt idx="17783">948</cx:pt>
          <cx:pt idx="17784">1704</cx:pt>
          <cx:pt idx="17785">1205</cx:pt>
          <cx:pt idx="17786">1286</cx:pt>
          <cx:pt idx="17787">1097</cx:pt>
          <cx:pt idx="17788">989</cx:pt>
          <cx:pt idx="17789">1035</cx:pt>
          <cx:pt idx="17790">894</cx:pt>
          <cx:pt idx="17791">836</cx:pt>
          <cx:pt idx="17792">520</cx:pt>
          <cx:pt idx="17793">668</cx:pt>
          <cx:pt idx="17794">1551</cx:pt>
          <cx:pt idx="17795">790</cx:pt>
          <cx:pt idx="17796">1004</cx:pt>
          <cx:pt idx="17797">978</cx:pt>
          <cx:pt idx="17798">677</cx:pt>
          <cx:pt idx="17799">1048</cx:pt>
          <cx:pt idx="17800">579</cx:pt>
          <cx:pt idx="17801">817</cx:pt>
          <cx:pt idx="17802">918</cx:pt>
          <cx:pt idx="17803">1057</cx:pt>
          <cx:pt idx="17804">630</cx:pt>
          <cx:pt idx="17805">966</cx:pt>
          <cx:pt idx="17806">703</cx:pt>
          <cx:pt idx="17807">910</cx:pt>
          <cx:pt idx="17808">844</cx:pt>
          <cx:pt idx="17809">1314</cx:pt>
          <cx:pt idx="17810">1609</cx:pt>
          <cx:pt idx="17811">1207</cx:pt>
          <cx:pt idx="17812">1189</cx:pt>
          <cx:pt idx="17813">1872</cx:pt>
          <cx:pt idx="17814">1477</cx:pt>
          <cx:pt idx="17815">897</cx:pt>
          <cx:pt idx="17816">1286</cx:pt>
          <cx:pt idx="17817">534</cx:pt>
          <cx:pt idx="17818">910</cx:pt>
          <cx:pt idx="17819">1257</cx:pt>
          <cx:pt idx="17820">1237</cx:pt>
          <cx:pt idx="17821">939</cx:pt>
          <cx:pt idx="17822">1200</cx:pt>
          <cx:pt idx="17823">830</cx:pt>
          <cx:pt idx="17824">622</cx:pt>
          <cx:pt idx="17825">1167</cx:pt>
          <cx:pt idx="17826">1163</cx:pt>
          <cx:pt idx="17827">787</cx:pt>
          <cx:pt idx="17828">922</cx:pt>
          <cx:pt idx="17829">1057</cx:pt>
          <cx:pt idx="17830">902</cx:pt>
          <cx:pt idx="17831">482</cx:pt>
          <cx:pt idx="17832">1458</cx:pt>
          <cx:pt idx="17833">923</cx:pt>
          <cx:pt idx="17834">882</cx:pt>
          <cx:pt idx="17835">829</cx:pt>
          <cx:pt idx="17836">1677</cx:pt>
          <cx:pt idx="17837">1471</cx:pt>
          <cx:pt idx="17838">695</cx:pt>
          <cx:pt idx="17839">2033</cx:pt>
          <cx:pt idx="17840">863</cx:pt>
          <cx:pt idx="17841">772</cx:pt>
          <cx:pt idx="17842">772</cx:pt>
          <cx:pt idx="17843">989</cx:pt>
          <cx:pt idx="17844">712</cx:pt>
          <cx:pt idx="17845">587</cx:pt>
          <cx:pt idx="17846">1654</cx:pt>
          <cx:pt idx="17847">1436</cx:pt>
          <cx:pt idx="17848">804</cx:pt>
          <cx:pt idx="17849">823</cx:pt>
          <cx:pt idx="17850">910</cx:pt>
          <cx:pt idx="17851">1262</cx:pt>
          <cx:pt idx="17852">603</cx:pt>
          <cx:pt idx="17853">899</cx:pt>
          <cx:pt idx="17854">1236</cx:pt>
          <cx:pt idx="17855">2033</cx:pt>
          <cx:pt idx="17856">726</cx:pt>
          <cx:pt idx="17857">1123</cx:pt>
          <cx:pt idx="17858">752</cx:pt>
          <cx:pt idx="17859">629</cx:pt>
          <cx:pt idx="17860">1408</cx:pt>
          <cx:pt idx="17861">915</cx:pt>
          <cx:pt idx="17862">714</cx:pt>
          <cx:pt idx="17863">2069</cx:pt>
          <cx:pt idx="17864">1961</cx:pt>
          <cx:pt idx="17865">1331</cx:pt>
          <cx:pt idx="17866">1515</cx:pt>
          <cx:pt idx="17867">745</cx:pt>
          <cx:pt idx="17868">1010</cx:pt>
          <cx:pt idx="17869">630</cx:pt>
          <cx:pt idx="17870">844</cx:pt>
          <cx:pt idx="17871">829</cx:pt>
          <cx:pt idx="17872">839</cx:pt>
          <cx:pt idx="17873">624</cx:pt>
          <cx:pt idx="17874">900</cx:pt>
          <cx:pt idx="17875">948</cx:pt>
          <cx:pt idx="17876">1704</cx:pt>
          <cx:pt idx="17877">1269</cx:pt>
          <cx:pt idx="17878">444</cx:pt>
          <cx:pt idx="17879">649</cx:pt>
          <cx:pt idx="17880">1097</cx:pt>
          <cx:pt idx="17881">1097</cx:pt>
          <cx:pt idx="17882">1097</cx:pt>
          <cx:pt idx="17883">1069</cx:pt>
          <cx:pt idx="17884">848</cx:pt>
          <cx:pt idx="17885">700</cx:pt>
          <cx:pt idx="17886">625</cx:pt>
          <cx:pt idx="17887">807</cx:pt>
          <cx:pt idx="17888">1048</cx:pt>
          <cx:pt idx="17889">889</cx:pt>
          <cx:pt idx="17890">889</cx:pt>
          <cx:pt idx="17891">791</cx:pt>
          <cx:pt idx="17892">748</cx:pt>
          <cx:pt idx="17893">2196</cx:pt>
          <cx:pt idx="17894">1178</cx:pt>
          <cx:pt idx="17895">606</cx:pt>
          <cx:pt idx="17896">577</cx:pt>
          <cx:pt idx="17897">978</cx:pt>
          <cx:pt idx="17898">978</cx:pt>
          <cx:pt idx="17899">1428</cx:pt>
          <cx:pt idx="17900">985</cx:pt>
          <cx:pt idx="17901">1104</cx:pt>
          <cx:pt idx="17902">1462</cx:pt>
          <cx:pt idx="17903">896</cx:pt>
          <cx:pt idx="17904">896</cx:pt>
          <cx:pt idx="17905">778</cx:pt>
          <cx:pt idx="17906">711</cx:pt>
          <cx:pt idx="17907">823</cx:pt>
          <cx:pt idx="17908">714</cx:pt>
          <cx:pt idx="17909">890</cx:pt>
          <cx:pt idx="17910">819</cx:pt>
          <cx:pt idx="17911">1628</cx:pt>
          <cx:pt idx="17912">791</cx:pt>
          <cx:pt idx="17913">897</cx:pt>
          <cx:pt idx="17914">1001</cx:pt>
          <cx:pt idx="17915">818</cx:pt>
          <cx:pt idx="17916">1659</cx:pt>
          <cx:pt idx="17917">649</cx:pt>
          <cx:pt idx="17918">649</cx:pt>
          <cx:pt idx="17919">989</cx:pt>
          <cx:pt idx="17920">1207</cx:pt>
          <cx:pt idx="17921">804</cx:pt>
          <cx:pt idx="17922">1170</cx:pt>
          <cx:pt idx="17923">1361</cx:pt>
          <cx:pt idx="17924">806</cx:pt>
          <cx:pt idx="17925">554</cx:pt>
          <cx:pt idx="17926">1908</cx:pt>
          <cx:pt idx="17927">1659</cx:pt>
          <cx:pt idx="17928">891</cx:pt>
          <cx:pt idx="17929">1237</cx:pt>
          <cx:pt idx="17930">883</cx:pt>
          <cx:pt idx="17931">616</cx:pt>
          <cx:pt idx="17932">1283</cx:pt>
          <cx:pt idx="17933">807</cx:pt>
          <cx:pt idx="17934">1107</cx:pt>
          <cx:pt idx="17935">1053</cx:pt>
          <cx:pt idx="17936">1178</cx:pt>
          <cx:pt idx="17937">1024</cx:pt>
          <cx:pt idx="17938">842</cx:pt>
          <cx:pt idx="17939">615</cx:pt>
          <cx:pt idx="17940">1200</cx:pt>
          <cx:pt idx="17941">2118</cx:pt>
          <cx:pt idx="17942">714</cx:pt>
          <cx:pt idx="17943">491</cx:pt>
          <cx:pt idx="17944">1189</cx:pt>
          <cx:pt idx="17945">900</cx:pt>
          <cx:pt idx="17946">1026</cx:pt>
          <cx:pt idx="17947">922</cx:pt>
          <cx:pt idx="17948">884</cx:pt>
          <cx:pt idx="17949">779</cx:pt>
          <cx:pt idx="17950">625</cx:pt>
          <cx:pt idx="17951">1495</cx:pt>
          <cx:pt idx="17952">939</cx:pt>
          <cx:pt idx="17953">775</cx:pt>
          <cx:pt idx="17954">535</cx:pt>
          <cx:pt idx="17955">674</cx:pt>
          <cx:pt idx="17956">674</cx:pt>
          <cx:pt idx="17957">501</cx:pt>
          <cx:pt idx="17958">883</cx:pt>
          <cx:pt idx="17959">700</cx:pt>
          <cx:pt idx="17960">1177</cx:pt>
          <cx:pt idx="17961">896</cx:pt>
          <cx:pt idx="17962">793</cx:pt>
          <cx:pt idx="17963">1010</cx:pt>
          <cx:pt idx="17964">1162</cx:pt>
          <cx:pt idx="17965">1097</cx:pt>
          <cx:pt idx="17966">583</cx:pt>
          <cx:pt idx="17967">485</cx:pt>
          <cx:pt idx="17968">844</cx:pt>
          <cx:pt idx="17969">1302</cx:pt>
          <cx:pt idx="17970">1302</cx:pt>
          <cx:pt idx="17971">836</cx:pt>
          <cx:pt idx="17972">506</cx:pt>
          <cx:pt idx="17973">615</cx:pt>
          <cx:pt idx="17974">2108</cx:pt>
          <cx:pt idx="17975">804</cx:pt>
          <cx:pt idx="17976">1367</cx:pt>
          <cx:pt idx="17977">1105</cx:pt>
          <cx:pt idx="17978">1069</cx:pt>
          <cx:pt idx="17979">605</cx:pt>
          <cx:pt idx="17980">511</cx:pt>
          <cx:pt idx="17981">863</cx:pt>
          <cx:pt idx="17982">711</cx:pt>
          <cx:pt idx="17983">1362</cx:pt>
          <cx:pt idx="17984">807</cx:pt>
          <cx:pt idx="17985">1251</cx:pt>
          <cx:pt idx="17986">804</cx:pt>
          <cx:pt idx="17987">718</cx:pt>
          <cx:pt idx="17988">910</cx:pt>
          <cx:pt idx="17989">1281</cx:pt>
          <cx:pt idx="17990">915</cx:pt>
          <cx:pt idx="17991">871</cx:pt>
          <cx:pt idx="17992">755</cx:pt>
          <cx:pt idx="17993">755</cx:pt>
          <cx:pt idx="17994">2051</cx:pt>
          <cx:pt idx="17995">778</cx:pt>
          <cx:pt idx="17996">516</cx:pt>
          <cx:pt idx="17997">517</cx:pt>
          <cx:pt idx="17998">831</cx:pt>
          <cx:pt idx="17999">498</cx:pt>
          <cx:pt idx="18000">615</cx:pt>
          <cx:pt idx="18001">482</cx:pt>
          <cx:pt idx="18002">658</cx:pt>
          <cx:pt idx="18003">847</cx:pt>
          <cx:pt idx="18004">599</cx:pt>
          <cx:pt idx="18005">1551</cx:pt>
          <cx:pt idx="18006">2071</cx:pt>
          <cx:pt idx="18007">1345</cx:pt>
          <cx:pt idx="18008">925</cx:pt>
          <cx:pt idx="18009">1654</cx:pt>
          <cx:pt idx="18010">1625</cx:pt>
          <cx:pt idx="18011">1077</cx:pt>
          <cx:pt idx="18012">883</cx:pt>
          <cx:pt idx="18013">710</cx:pt>
          <cx:pt idx="18014">939</cx:pt>
          <cx:pt idx="18015">1189</cx:pt>
          <cx:pt idx="18016">1106</cx:pt>
          <cx:pt idx="18017">583</cx:pt>
          <cx:pt idx="18018">501</cx:pt>
          <cx:pt idx="18019">1123</cx:pt>
          <cx:pt idx="18020">583</cx:pt>
          <cx:pt idx="18021">488</cx:pt>
          <cx:pt idx="18022">782</cx:pt>
          <cx:pt idx="18023">883</cx:pt>
          <cx:pt idx="18024">1846</cx:pt>
          <cx:pt idx="18025">558</cx:pt>
          <cx:pt idx="18026">635</cx:pt>
          <cx:pt idx="18027">1515</cx:pt>
          <cx:pt idx="18028">1123</cx:pt>
          <cx:pt idx="18029">590</cx:pt>
          <cx:pt idx="18030">1068</cx:pt>
          <cx:pt idx="18031">583</cx:pt>
          <cx:pt idx="18032">890</cx:pt>
          <cx:pt idx="18033">1408</cx:pt>
          <cx:pt idx="18034">1525</cx:pt>
          <cx:pt idx="18035">1356</cx:pt>
          <cx:pt idx="18036">657</cx:pt>
          <cx:pt idx="18037">605</cx:pt>
          <cx:pt idx="18038">897</cx:pt>
          <cx:pt idx="18039">814</cx:pt>
          <cx:pt idx="18040">482</cx:pt>
          <cx:pt idx="18041">715</cx:pt>
          <cx:pt idx="18042">2118</cx:pt>
          <cx:pt idx="18043">2171</cx:pt>
          <cx:pt idx="18044">844</cx:pt>
          <cx:pt idx="18045">1097</cx:pt>
          <cx:pt idx="18046">831</cx:pt>
          <cx:pt idx="18047">831</cx:pt>
          <cx:pt idx="18048">983</cx:pt>
          <cx:pt idx="18049">1252</cx:pt>
          <cx:pt idx="18050">1097</cx:pt>
          <cx:pt idx="18051">829</cx:pt>
          <cx:pt idx="18052">900</cx:pt>
          <cx:pt idx="18053">1029</cx:pt>
          <cx:pt idx="18054">615</cx:pt>
          <cx:pt idx="18055">636</cx:pt>
          <cx:pt idx="18056">783</cx:pt>
          <cx:pt idx="18057">2116</cx:pt>
          <cx:pt idx="18058">900</cx:pt>
          <cx:pt idx="18059">1106</cx:pt>
          <cx:pt idx="18060">554</cx:pt>
          <cx:pt idx="18061">556</cx:pt>
          <cx:pt idx="18062">1065</cx:pt>
          <cx:pt idx="18063">1275</cx:pt>
          <cx:pt idx="18064">1269</cx:pt>
          <cx:pt idx="18065">823</cx:pt>
          <cx:pt idx="18066">897</cx:pt>
          <cx:pt idx="18067">760</cx:pt>
          <cx:pt idx="18068">1024</cx:pt>
          <cx:pt idx="18069">625</cx:pt>
          <cx:pt idx="18070">896</cx:pt>
          <cx:pt idx="18071">806</cx:pt>
          <cx:pt idx="18072">910</cx:pt>
          <cx:pt idx="18073">606</cx:pt>
          <cx:pt idx="18074">848</cx:pt>
          <cx:pt idx="18075">1362</cx:pt>
          <cx:pt idx="18076">762</cx:pt>
          <cx:pt idx="18077">779</cx:pt>
          <cx:pt idx="18078">780</cx:pt>
          <cx:pt idx="18079">1651</cx:pt>
          <cx:pt idx="18080">1436</cx:pt>
          <cx:pt idx="18081">1362</cx:pt>
          <cx:pt idx="18082">1090</cx:pt>
          <cx:pt idx="18083">606</cx:pt>
          <cx:pt idx="18084">481</cx:pt>
          <cx:pt idx="18085">481</cx:pt>
          <cx:pt idx="18086">482</cx:pt>
          <cx:pt idx="18087">615</cx:pt>
          <cx:pt idx="18088">929</cx:pt>
          <cx:pt idx="18089">1315</cx:pt>
          <cx:pt idx="18090">743</cx:pt>
          <cx:pt idx="18091">606</cx:pt>
          <cx:pt idx="18092">1164</cx:pt>
          <cx:pt idx="18093">1090</cx:pt>
          <cx:pt idx="18094">440</cx:pt>
          <cx:pt idx="18095">791</cx:pt>
          <cx:pt idx="18096">955</cx:pt>
          <cx:pt idx="18097">658</cx:pt>
          <cx:pt idx="18098">2099</cx:pt>
          <cx:pt idx="18099">1250</cx:pt>
          <cx:pt idx="18100">1695</cx:pt>
          <cx:pt idx="18101">947</cx:pt>
          <cx:pt idx="18102">450</cx:pt>
          <cx:pt idx="18103">752</cx:pt>
          <cx:pt idx="18104">910</cx:pt>
          <cx:pt idx="18105">1037</cx:pt>
          <cx:pt idx="18106">616</cx:pt>
          <cx:pt idx="18107">831</cx:pt>
          <cx:pt idx="18108">833</cx:pt>
          <cx:pt idx="18109">724</cx:pt>
          <cx:pt idx="18110">935</cx:pt>
          <cx:pt idx="18111">947</cx:pt>
          <cx:pt idx="18112">900</cx:pt>
          <cx:pt idx="18113">847</cx:pt>
          <cx:pt idx="18114">1120</cx:pt>
          <cx:pt idx="18115">677</cx:pt>
          <cx:pt idx="18116">668</cx:pt>
          <cx:pt idx="18117">668</cx:pt>
          <cx:pt idx="18118">896</cx:pt>
          <cx:pt idx="18119">1097</cx:pt>
          <cx:pt idx="18120">1104</cx:pt>
          <cx:pt idx="18121">1462</cx:pt>
          <cx:pt idx="18122">1204</cx:pt>
          <cx:pt idx="18123">892</cx:pt>
          <cx:pt idx="18124">1515</cx:pt>
          <cx:pt idx="18125">1126</cx:pt>
          <cx:pt idx="18126">1030</cx:pt>
          <cx:pt idx="18127">780</cx:pt>
          <cx:pt idx="18128">615</cx:pt>
          <cx:pt idx="18129">603</cx:pt>
          <cx:pt idx="18130">603</cx:pt>
          <cx:pt idx="18131">844</cx:pt>
          <cx:pt idx="18132">1063</cx:pt>
          <cx:pt idx="18133">615</cx:pt>
          <cx:pt idx="18134">844</cx:pt>
          <cx:pt idx="18135">923</cx:pt>
          <cx:pt idx="18136">915</cx:pt>
          <cx:pt idx="18137">966</cx:pt>
          <cx:pt idx="18138">780</cx:pt>
          <cx:pt idx="18139">804</cx:pt>
          <cx:pt idx="18140">1361</cx:pt>
          <cx:pt idx="18141">833</cx:pt>
          <cx:pt idx="18142">1077</cx:pt>
          <cx:pt idx="18143">599</cx:pt>
          <cx:pt idx="18144">534</cx:pt>
          <cx:pt idx="18145">896</cx:pt>
          <cx:pt idx="18146">525</cx:pt>
          <cx:pt idx="18147">860</cx:pt>
          <cx:pt idx="18148">1819</cx:pt>
          <cx:pt idx="18149">791</cx:pt>
          <cx:pt idx="18150">615</cx:pt>
          <cx:pt idx="18151">1207</cx:pt>
          <cx:pt idx="18152">854</cx:pt>
          <cx:pt idx="18153">947</cx:pt>
          <cx:pt idx="18154">927</cx:pt>
          <cx:pt idx="18155">673</cx:pt>
          <cx:pt idx="18156">691</cx:pt>
          <cx:pt idx="18157">1283</cx:pt>
          <cx:pt idx="18158">807</cx:pt>
          <cx:pt idx="18159">606</cx:pt>
          <cx:pt idx="18160">780</cx:pt>
          <cx:pt idx="18161">1578</cx:pt>
          <cx:pt idx="18162">687</cx:pt>
          <cx:pt idx="18163">844</cx:pt>
          <cx:pt idx="18164">1035</cx:pt>
          <cx:pt idx="18165">1095</cx:pt>
          <cx:pt idx="18166">780</cx:pt>
          <cx:pt idx="18167">617</cx:pt>
          <cx:pt idx="18168">810</cx:pt>
          <cx:pt idx="18169">780</cx:pt>
          <cx:pt idx="18170">538</cx:pt>
          <cx:pt idx="18171">498</cx:pt>
          <cx:pt idx="18172">878</cx:pt>
          <cx:pt idx="18173">791</cx:pt>
          <cx:pt idx="18174">880</cx:pt>
          <cx:pt idx="18175">896</cx:pt>
          <cx:pt idx="18176">1659</cx:pt>
          <cx:pt idx="18177">1157</cx:pt>
          <cx:pt idx="18178">833</cx:pt>
          <cx:pt idx="18179">831</cx:pt>
          <cx:pt idx="18180">1757</cx:pt>
          <cx:pt idx="18181">1170</cx:pt>
          <cx:pt idx="18182">599</cx:pt>
          <cx:pt idx="18183">1042</cx:pt>
          <cx:pt idx="18184">933</cx:pt>
          <cx:pt idx="18185">647</cx:pt>
          <cx:pt idx="18186">1799</cx:pt>
          <cx:pt idx="18187">1356</cx:pt>
          <cx:pt idx="18188">542</cx:pt>
          <cx:pt idx="18189">749</cx:pt>
          <cx:pt idx="18190">840</cx:pt>
          <cx:pt idx="18191">792</cx:pt>
          <cx:pt idx="18192">1473</cx:pt>
          <cx:pt idx="18193">556</cx:pt>
          <cx:pt idx="18194">833</cx:pt>
          <cx:pt idx="18195">974</cx:pt>
          <cx:pt idx="18196">1578</cx:pt>
          <cx:pt idx="18197">755</cx:pt>
          <cx:pt idx="18198">470</cx:pt>
          <cx:pt idx="18199">599</cx:pt>
          <cx:pt idx="18200">1846</cx:pt>
          <cx:pt idx="18201">823</cx:pt>
          <cx:pt idx="18202">908</cx:pt>
          <cx:pt idx="18203">1317</cx:pt>
          <cx:pt idx="18204">1462</cx:pt>
          <cx:pt idx="18205">1189</cx:pt>
          <cx:pt idx="18206">556</cx:pt>
          <cx:pt idx="18207">495</cx:pt>
          <cx:pt idx="18208">768</cx:pt>
          <cx:pt idx="18209">599</cx:pt>
          <cx:pt idx="18210">685</cx:pt>
          <cx:pt idx="18211">947</cx:pt>
          <cx:pt idx="18212">931</cx:pt>
          <cx:pt idx="18213">931</cx:pt>
          <cx:pt idx="18214">888</cx:pt>
          <cx:pt idx="18215">1126</cx:pt>
          <cx:pt idx="18216">896</cx:pt>
          <cx:pt idx="18217">793</cx:pt>
          <cx:pt idx="18218">491</cx:pt>
          <cx:pt idx="18219">2125</cx:pt>
          <cx:pt idx="18220">783</cx:pt>
          <cx:pt idx="18221">615</cx:pt>
          <cx:pt idx="18222">1446</cx:pt>
          <cx:pt idx="18223">1157</cx:pt>
          <cx:pt idx="18224">955</cx:pt>
          <cx:pt idx="18225">961</cx:pt>
          <cx:pt idx="18226">610</cx:pt>
          <cx:pt idx="18227">1030</cx:pt>
          <cx:pt idx="18228">1302</cx:pt>
          <cx:pt idx="18229">744</cx:pt>
          <cx:pt idx="18230">1028</cx:pt>
          <cx:pt idx="18231">847</cx:pt>
          <cx:pt idx="18232">910</cx:pt>
          <cx:pt idx="18233">739</cx:pt>
          <cx:pt idx="18234">1097</cx:pt>
          <cx:pt idx="18235">883</cx:pt>
          <cx:pt idx="18236">1139</cx:pt>
          <cx:pt idx="18237">773</cx:pt>
          <cx:pt idx="18238">1105</cx:pt>
          <cx:pt idx="18239">844</cx:pt>
          <cx:pt idx="18240">724</cx:pt>
          <cx:pt idx="18241">724</cx:pt>
          <cx:pt idx="18242">1126</cx:pt>
          <cx:pt idx="18243">710</cx:pt>
          <cx:pt idx="18244">761</cx:pt>
          <cx:pt idx="18245">1024</cx:pt>
          <cx:pt idx="18246">923</cx:pt>
          <cx:pt idx="18247">1120</cx:pt>
          <cx:pt idx="18248">566</cx:pt>
          <cx:pt idx="18249">630</cx:pt>
          <cx:pt idx="18250">780</cx:pt>
          <cx:pt idx="18251">615</cx:pt>
          <cx:pt idx="18252">706</cx:pt>
          <cx:pt idx="18253">788</cx:pt>
          <cx:pt idx="18254">840</cx:pt>
          <cx:pt idx="18255">822</cx:pt>
          <cx:pt idx="18256">687</cx:pt>
          <cx:pt idx="18257">1095</cx:pt>
          <cx:pt idx="18258">781</cx:pt>
          <cx:pt idx="18259">854</cx:pt>
          <cx:pt idx="18260">854</cx:pt>
          <cx:pt idx="18261">1731</cx:pt>
          <cx:pt idx="18262">939</cx:pt>
          <cx:pt idx="18263">823</cx:pt>
          <cx:pt idx="18264">854</cx:pt>
          <cx:pt idx="18265">780</cx:pt>
          <cx:pt idx="18266">780</cx:pt>
          <cx:pt idx="18267">915</cx:pt>
          <cx:pt idx="18268">797</cx:pt>
          <cx:pt idx="18269">815</cx:pt>
          <cx:pt idx="18270">724</cx:pt>
          <cx:pt idx="18271">671</cx:pt>
          <cx:pt idx="18272">1653</cx:pt>
          <cx:pt idx="18273">915</cx:pt>
          <cx:pt idx="18274">687</cx:pt>
          <cx:pt idx="18275">1104</cx:pt>
          <cx:pt idx="18276">1104</cx:pt>
          <cx:pt idx="18277">615</cx:pt>
          <cx:pt idx="18278">815</cx:pt>
          <cx:pt idx="18279">1097</cx:pt>
          <cx:pt idx="18280">740</cx:pt>
          <cx:pt idx="18281">501</cx:pt>
          <cx:pt idx="18282">1018</cx:pt>
          <cx:pt idx="18283">946</cx:pt>
          <cx:pt idx="18284">506</cx:pt>
          <cx:pt idx="18285">882</cx:pt>
          <cx:pt idx="18286">948</cx:pt>
          <cx:pt idx="18287">1042</cx:pt>
          <cx:pt idx="18288">676</cx:pt>
          <cx:pt idx="18289">826</cx:pt>
          <cx:pt idx="18290">783</cx:pt>
          <cx:pt idx="18291">941</cx:pt>
          <cx:pt idx="18292">780</cx:pt>
          <cx:pt idx="18293">1019</cx:pt>
          <cx:pt idx="18294">1019</cx:pt>
          <cx:pt idx="18295">766</cx:pt>
          <cx:pt idx="18296">1097</cx:pt>
          <cx:pt idx="18297">1075</cx:pt>
          <cx:pt idx="18298">761</cx:pt>
          <cx:pt idx="18299">610</cx:pt>
          <cx:pt idx="18300">866</cx:pt>
          <cx:pt idx="18301">842</cx:pt>
          <cx:pt idx="18302">842</cx:pt>
          <cx:pt idx="18303">1865</cx:pt>
          <cx:pt idx="18304">1134</cx:pt>
          <cx:pt idx="18305">1345</cx:pt>
          <cx:pt idx="18306">1741</cx:pt>
          <cx:pt idx="18307">482</cx:pt>
          <cx:pt idx="18308">1345</cx:pt>
          <cx:pt idx="18309">1345</cx:pt>
          <cx:pt idx="18310">1436</cx:pt>
          <cx:pt idx="18311">548</cx:pt>
          <cx:pt idx="18312">1288</cx:pt>
          <cx:pt idx="18313">823</cx:pt>
          <cx:pt idx="18314">2125</cx:pt>
          <cx:pt idx="18315">882</cx:pt>
          <cx:pt idx="18316">923</cx:pt>
          <cx:pt idx="18317">1077</cx:pt>
          <cx:pt idx="18318">1077</cx:pt>
          <cx:pt idx="18319">914</cx:pt>
          <cx:pt idx="18320">630</cx:pt>
          <cx:pt idx="18321">724</cx:pt>
          <cx:pt idx="18322">783</cx:pt>
          <cx:pt idx="18323">726</cx:pt>
          <cx:pt idx="18324">758</cx:pt>
          <cx:pt idx="18325">606</cx:pt>
          <cx:pt idx="18326">1042</cx:pt>
          <cx:pt idx="18327">797</cx:pt>
          <cx:pt idx="18328">572</cx:pt>
          <cx:pt idx="18329">1515</cx:pt>
          <cx:pt idx="18330">807</cx:pt>
          <cx:pt idx="18331">807</cx:pt>
          <cx:pt idx="18332">831</cx:pt>
          <cx:pt idx="18333">783</cx:pt>
          <cx:pt idx="18334">900</cx:pt>
          <cx:pt idx="18335">1111</cx:pt>
          <cx:pt idx="18336">714</cx:pt>
          <cx:pt idx="18337">630</cx:pt>
          <cx:pt idx="18338">501</cx:pt>
          <cx:pt idx="18339">1047</cx:pt>
          <cx:pt idx="18340">1331</cx:pt>
          <cx:pt idx="18341">804</cx:pt>
          <cx:pt idx="18342">615</cx:pt>
          <cx:pt idx="18343">1042</cx:pt>
          <cx:pt idx="18344">858</cx:pt>
          <cx:pt idx="18345">811</cx:pt>
          <cx:pt idx="18346">847</cx:pt>
          <cx:pt idx="18347">1865</cx:pt>
          <cx:pt idx="18348">538</cx:pt>
          <cx:pt idx="18349">670</cx:pt>
          <cx:pt idx="18350">686</cx:pt>
          <cx:pt idx="18351">637</cx:pt>
          <cx:pt idx="18352">1659</cx:pt>
          <cx:pt idx="18353">538</cx:pt>
          <cx:pt idx="18354">1097</cx:pt>
          <cx:pt idx="18355">955</cx:pt>
          <cx:pt idx="18356">1050</cx:pt>
          <cx:pt idx="18357">710</cx:pt>
          <cx:pt idx="18358">876</cx:pt>
          <cx:pt idx="18359">1645</cx:pt>
          <cx:pt idx="18360">1462</cx:pt>
          <cx:pt idx="18361">739</cx:pt>
          <cx:pt idx="18362">925</cx:pt>
          <cx:pt idx="18363">829</cx:pt>
          <cx:pt idx="18364">685</cx:pt>
          <cx:pt idx="18365">726</cx:pt>
          <cx:pt idx="18366">597</cx:pt>
          <cx:pt idx="18367">481</cx:pt>
          <cx:pt idx="18368">637</cx:pt>
          <cx:pt idx="18369">1479</cx:pt>
          <cx:pt idx="18370">1106</cx:pt>
          <cx:pt idx="18371">752</cx:pt>
          <cx:pt idx="18372">1901</cx:pt>
          <cx:pt idx="18373">458</cx:pt>
          <cx:pt idx="18374">971</cx:pt>
          <cx:pt idx="18375">791</cx:pt>
          <cx:pt idx="18376">556</cx:pt>
          <cx:pt idx="18377">726</cx:pt>
          <cx:pt idx="18378">1473</cx:pt>
          <cx:pt idx="18379">830</cx:pt>
          <cx:pt idx="18380">1143</cx:pt>
          <cx:pt idx="18381">648</cx:pt>
          <cx:pt idx="18382">865</cx:pt>
          <cx:pt idx="18383">676</cx:pt>
          <cx:pt idx="18384">970</cx:pt>
          <cx:pt idx="18385">970</cx:pt>
          <cx:pt idx="18386">970</cx:pt>
          <cx:pt idx="18387">724</cx:pt>
          <cx:pt idx="18388">724</cx:pt>
          <cx:pt idx="18389">724</cx:pt>
          <cx:pt idx="18390">724</cx:pt>
          <cx:pt idx="18391">671</cx:pt>
          <cx:pt idx="18392">556</cx:pt>
          <cx:pt idx="18393">672</cx:pt>
          <cx:pt idx="18394">1209</cx:pt>
          <cx:pt idx="18395">865</cx:pt>
          <cx:pt idx="18396">865</cx:pt>
          <cx:pt idx="18397">757</cx:pt>
          <cx:pt idx="18398">779</cx:pt>
          <cx:pt idx="18399">880</cx:pt>
          <cx:pt idx="18400">627</cx:pt>
          <cx:pt idx="18401">627</cx:pt>
          <cx:pt idx="18402">688</cx:pt>
          <cx:pt idx="18403">482</cx:pt>
          <cx:pt idx="18404">572</cx:pt>
          <cx:pt idx="18405">1042</cx:pt>
          <cx:pt idx="18406">757</cx:pt>
          <cx:pt idx="18407">627</cx:pt>
          <cx:pt idx="18408">726</cx:pt>
          <cx:pt idx="18409">671</cx:pt>
          <cx:pt idx="18410">982</cx:pt>
          <cx:pt idx="18411">982</cx:pt>
          <cx:pt idx="18412">566</cx:pt>
          <cx:pt idx="18413">671</cx:pt>
          <cx:pt idx="18414">778</cx:pt>
          <cx:pt idx="18415">726</cx:pt>
          <cx:pt idx="18416">1048</cx:pt>
          <cx:pt idx="18417">858</cx:pt>
          <cx:pt idx="18418">849</cx:pt>
          <cx:pt idx="18419">832</cx:pt>
          <cx:pt idx="18420">573</cx:pt>
          <cx:pt idx="18421">738</cx:pt>
          <cx:pt idx="18422">493</cx:pt>
          <cx:pt idx="18423">542</cx:pt>
          <cx:pt idx="18424">566</cx:pt>
          <cx:pt idx="18425">511</cx:pt>
          <cx:pt idx="18426">865</cx:pt>
          <cx:pt idx="18427">573</cx:pt>
          <cx:pt idx="18428">757</cx:pt>
          <cx:pt idx="18429">757</cx:pt>
          <cx:pt idx="18430">757</cx:pt>
          <cx:pt idx="18431">484</cx:pt>
          <cx:pt idx="18432">738</cx:pt>
          <cx:pt idx="18433">443</cx:pt>
          <cx:pt idx="18434">710</cx:pt>
          <cx:pt idx="18435">788</cx:pt>
          <cx:pt idx="18436">443</cx:pt>
          <cx:pt idx="18437">443</cx:pt>
          <cx:pt idx="18438">615</cx:pt>
          <cx:pt idx="18439">419</cx:pt>
          <cx:pt idx="18440">865</cx:pt>
          <cx:pt idx="18441">440</cx:pt>
          <cx:pt idx="18442">534</cx:pt>
          <cx:pt idx="18443">658</cx:pt>
          <cx:pt idx="18444">1408</cx:pt>
          <cx:pt idx="18445">1055</cx:pt>
          <cx:pt idx="18446">788</cx:pt>
          <cx:pt idx="18447">778</cx:pt>
          <cx:pt idx="18448">1048</cx:pt>
          <cx:pt idx="18449">726</cx:pt>
          <cx:pt idx="18450">726</cx:pt>
          <cx:pt idx="18451">1174</cx:pt>
          <cx:pt idx="18452">858</cx:pt>
          <cx:pt idx="18453">882</cx:pt>
          <cx:pt idx="18454">743</cx:pt>
          <cx:pt idx="18455">1043</cx:pt>
          <cx:pt idx="18456">681</cx:pt>
          <cx:pt idx="18457">939</cx:pt>
          <cx:pt idx="18458">1291</cx:pt>
          <cx:pt idx="18459">968</cx:pt>
          <cx:pt idx="18460">865</cx:pt>
          <cx:pt idx="18461">710</cx:pt>
          <cx:pt idx="18462">865</cx:pt>
          <cx:pt idx="18463">896</cx:pt>
          <cx:pt idx="18464">622</cx:pt>
          <cx:pt idx="18465">1075</cx:pt>
          <cx:pt idx="18466">1399</cx:pt>
          <cx:pt idx="18467">804</cx:pt>
          <cx:pt idx="18468">598</cx:pt>
          <cx:pt idx="18469">865</cx:pt>
          <cx:pt idx="18470">572</cx:pt>
          <cx:pt idx="18471">788</cx:pt>
          <cx:pt idx="18472">572</cx:pt>
          <cx:pt idx="18473">1157</cx:pt>
          <cx:pt idx="18474">676</cx:pt>
          <cx:pt idx="18475">1367</cx:pt>
          <cx:pt idx="18476">676</cx:pt>
          <cx:pt idx="18477">676</cx:pt>
          <cx:pt idx="18478">968</cx:pt>
          <cx:pt idx="18479">534</cx:pt>
          <cx:pt idx="18480">676</cx:pt>
          <cx:pt idx="18481">778</cx:pt>
          <cx:pt idx="18482">780</cx:pt>
          <cx:pt idx="18483">780</cx:pt>
          <cx:pt idx="18484">534</cx:pt>
          <cx:pt idx="18485">738</cx:pt>
          <cx:pt idx="18486">542</cx:pt>
          <cx:pt idx="18487">878</cx:pt>
          <cx:pt idx="18488">672</cx:pt>
          <cx:pt idx="18489">726</cx:pt>
          <cx:pt idx="18490">899</cx:pt>
          <cx:pt idx="18491">870</cx:pt>
          <cx:pt idx="18492">688</cx:pt>
          <cx:pt idx="18493">739</cx:pt>
          <cx:pt idx="18494">865</cx:pt>
          <cx:pt idx="18495">639</cx:pt>
          <cx:pt idx="18496">739</cx:pt>
          <cx:pt idx="18497">1048</cx:pt>
          <cx:pt idx="18498">1048</cx:pt>
          <cx:pt idx="18499">1043</cx:pt>
          <cx:pt idx="18500">740</cx:pt>
          <cx:pt idx="18501">968</cx:pt>
          <cx:pt idx="18502">671</cx:pt>
          <cx:pt idx="18503">671</cx:pt>
          <cx:pt idx="18504">865</cx:pt>
          <cx:pt idx="18505">756</cx:pt>
          <cx:pt idx="18506">648</cx:pt>
          <cx:pt idx="18507">782</cx:pt>
          <cx:pt idx="18508">1075</cx:pt>
          <cx:pt idx="18509">1367</cx:pt>
          <cx:pt idx="18510">710</cx:pt>
          <cx:pt idx="18511">1178</cx:pt>
          <cx:pt idx="18512">1178</cx:pt>
          <cx:pt idx="18513">804</cx:pt>
          <cx:pt idx="18514">968</cx:pt>
          <cx:pt idx="18515">968</cx:pt>
          <cx:pt idx="18516">1090</cx:pt>
          <cx:pt idx="18517">778</cx:pt>
          <cx:pt idx="18518">901</cx:pt>
          <cx:pt idx="18519">710</cx:pt>
          <cx:pt idx="18520">877</cx:pt>
          <cx:pt idx="18521">511</cx:pt>
          <cx:pt idx="18522">817</cx:pt>
          <cx:pt idx="18523">788</cx:pt>
          <cx:pt idx="18524">575</cx:pt>
          <cx:pt idx="18525">871</cx:pt>
          <cx:pt idx="18526">847</cx:pt>
          <cx:pt idx="18527">493</cx:pt>
          <cx:pt idx="18528">573</cx:pt>
          <cx:pt idx="18529">706</cx:pt>
          <cx:pt idx="18530">754</cx:pt>
          <cx:pt idx="18531">791</cx:pt>
          <cx:pt idx="18532">865</cx:pt>
          <cx:pt idx="18533">865</cx:pt>
          <cx:pt idx="18534">791</cx:pt>
          <cx:pt idx="18535">738</cx:pt>
          <cx:pt idx="18536">961</cx:pt>
          <cx:pt idx="18537">961</cx:pt>
          <cx:pt idx="18538">1068</cx:pt>
          <cx:pt idx="18539">930</cx:pt>
          <cx:pt idx="18540">865</cx:pt>
          <cx:pt idx="18541">670</cx:pt>
          <cx:pt idx="18542">633</cx:pt>
          <cx:pt idx="18543">1097</cx:pt>
          <cx:pt idx="18544">968</cx:pt>
          <cx:pt idx="18545">740</cx:pt>
          <cx:pt idx="18546">797</cx:pt>
          <cx:pt idx="18547">1042</cx:pt>
          <cx:pt idx="18548">1042</cx:pt>
          <cx:pt idx="18549">740</cx:pt>
          <cx:pt idx="18550">738</cx:pt>
          <cx:pt idx="18551">573</cx:pt>
          <cx:pt idx="18552">746</cx:pt>
          <cx:pt idx="18553">726</cx:pt>
          <cx:pt idx="18554">823</cx:pt>
          <cx:pt idx="18555">939</cx:pt>
          <cx:pt idx="18556">832</cx:pt>
          <cx:pt idx="18557">757</cx:pt>
          <cx:pt idx="18558">573</cx:pt>
          <cx:pt idx="18559">566</cx:pt>
          <cx:pt idx="18560">738</cx:pt>
          <cx:pt idx="18561">925</cx:pt>
          <cx:pt idx="18562">605</cx:pt>
          <cx:pt idx="18563">605</cx:pt>
          <cx:pt idx="18564">761</cx:pt>
          <cx:pt idx="18565">788</cx:pt>
          <cx:pt idx="18566">518</cx:pt>
          <cx:pt idx="18567">743</cx:pt>
          <cx:pt idx="18568">671</cx:pt>
          <cx:pt idx="18569">823</cx:pt>
          <cx:pt idx="18570">757</cx:pt>
          <cx:pt idx="18571">1754</cx:pt>
          <cx:pt idx="18572">1043</cx:pt>
          <cx:pt idx="18573">778</cx:pt>
          <cx:pt idx="18574">726</cx:pt>
          <cx:pt idx="18575">458</cx:pt>
          <cx:pt idx="18576">877</cx:pt>
          <cx:pt idx="18577">710</cx:pt>
          <cx:pt idx="18578">1488</cx:pt>
          <cx:pt idx="18579">1070</cx:pt>
          <cx:pt idx="18580">1251</cx:pt>
          <cx:pt idx="18581">1043</cx:pt>
          <cx:pt idx="18582">925</cx:pt>
          <cx:pt idx="18583">925</cx:pt>
          <cx:pt idx="18584">710</cx:pt>
          <cx:pt idx="18585">752</cx:pt>
          <cx:pt idx="18586">840</cx:pt>
          <cx:pt idx="18587">658</cx:pt>
          <cx:pt idx="18588">930</cx:pt>
          <cx:pt idx="18589">498</cx:pt>
          <cx:pt idx="18590">1168</cx:pt>
          <cx:pt idx="18591">1168</cx:pt>
          <cx:pt idx="18592">606</cx:pt>
          <cx:pt idx="18593">792</cx:pt>
          <cx:pt idx="18594">724</cx:pt>
          <cx:pt idx="18595">743</cx:pt>
          <cx:pt idx="18596">743</cx:pt>
          <cx:pt idx="18597">518</cx:pt>
          <cx:pt idx="18598">423</cx:pt>
          <cx:pt idx="18599">923</cx:pt>
          <cx:pt idx="18600">756</cx:pt>
          <cx:pt idx="18601">883</cx:pt>
          <cx:pt idx="18602">572</cx:pt>
          <cx:pt idx="18603">637</cx:pt>
          <cx:pt idx="18604">1257</cx:pt>
          <cx:pt idx="18605">1097</cx:pt>
          <cx:pt idx="18606">710</cx:pt>
          <cx:pt idx="18607">968</cx:pt>
          <cx:pt idx="18608">1090</cx:pt>
          <cx:pt idx="18609">1742</cx:pt>
          <cx:pt idx="18610">738</cx:pt>
          <cx:pt idx="18611">763</cx:pt>
          <cx:pt idx="18612">925</cx:pt>
          <cx:pt idx="18613">549</cx:pt>
          <cx:pt idx="18614">573</cx:pt>
          <cx:pt idx="18615">883</cx:pt>
          <cx:pt idx="18616">639</cx:pt>
          <cx:pt idx="18617">818</cx:pt>
          <cx:pt idx="18618">818</cx:pt>
          <cx:pt idx="18619">832</cx:pt>
          <cx:pt idx="18620">746</cx:pt>
          <cx:pt idx="18621">1090</cx:pt>
          <cx:pt idx="18622">968</cx:pt>
          <cx:pt idx="18623">1015</cx:pt>
          <cx:pt idx="18624">556</cx:pt>
          <cx:pt idx="18625">688</cx:pt>
          <cx:pt idx="18626">865</cx:pt>
          <cx:pt idx="18627">466</cx:pt>
          <cx:pt idx="18628">724</cx:pt>
          <cx:pt idx="18629">693</cx:pt>
          <cx:pt idx="18630">928</cx:pt>
          <cx:pt idx="18631">572</cx:pt>
          <cx:pt idx="18632">738</cx:pt>
          <cx:pt idx="18633">534</cx:pt>
          <cx:pt idx="18634">1178</cx:pt>
          <cx:pt idx="18635">1178</cx:pt>
          <cx:pt idx="18636">658</cx:pt>
          <cx:pt idx="18637">658</cx:pt>
          <cx:pt idx="18638">1356</cx:pt>
          <cx:pt idx="18639">738</cx:pt>
          <cx:pt idx="18640">738</cx:pt>
          <cx:pt idx="18641">738</cx:pt>
          <cx:pt idx="18642">804</cx:pt>
          <cx:pt idx="18643">605</cx:pt>
          <cx:pt idx="18644">963</cx:pt>
          <cx:pt idx="18645">804</cx:pt>
          <cx:pt idx="18646">1043</cx:pt>
          <cx:pt idx="18647">827</cx:pt>
          <cx:pt idx="18648">746</cx:pt>
          <cx:pt idx="18649">740</cx:pt>
          <cx:pt idx="18650">658</cx:pt>
          <cx:pt idx="18651">534</cx:pt>
          <cx:pt idx="18652">1043</cx:pt>
          <cx:pt idx="18653">1251</cx:pt>
          <cx:pt idx="18654">963</cx:pt>
          <cx:pt idx="18655">672</cx:pt>
          <cx:pt idx="18656">740</cx:pt>
          <cx:pt idx="18657">677</cx:pt>
          <cx:pt idx="18658">870</cx:pt>
          <cx:pt idx="18659">757</cx:pt>
          <cx:pt idx="18660">871</cx:pt>
          <cx:pt idx="18661">671</cx:pt>
          <cx:pt idx="18662">804</cx:pt>
          <cx:pt idx="18663">687</cx:pt>
          <cx:pt idx="18664">548</cx:pt>
          <cx:pt idx="18665">637</cx:pt>
          <cx:pt idx="18666">757</cx:pt>
          <cx:pt idx="18667">757</cx:pt>
          <cx:pt idx="18668">1048</cx:pt>
          <cx:pt idx="18669">1048</cx:pt>
          <cx:pt idx="18670">739</cx:pt>
          <cx:pt idx="18671">1097</cx:pt>
          <cx:pt idx="18672">1174</cx:pt>
          <cx:pt idx="18673">581</cx:pt>
          <cx:pt idx="18674">819</cx:pt>
          <cx:pt idx="18675">968</cx:pt>
          <cx:pt idx="18676">738</cx:pt>
          <cx:pt idx="18677">738</cx:pt>
          <cx:pt idx="18678">726</cx:pt>
          <cx:pt idx="18679">482</cx:pt>
          <cx:pt idx="18680">708</cx:pt>
          <cx:pt idx="18681">1048</cx:pt>
          <cx:pt idx="18682">992</cx:pt>
          <cx:pt idx="18683">572</cx:pt>
          <cx:pt idx="18684">572</cx:pt>
          <cx:pt idx="18685">779</cx:pt>
          <cx:pt idx="18686">776</cx:pt>
          <cx:pt idx="18687">671</cx:pt>
          <cx:pt idx="18688">671</cx:pt>
          <cx:pt idx="18689">961</cx:pt>
          <cx:pt idx="18690">858</cx:pt>
          <cx:pt idx="18691">752</cx:pt>
          <cx:pt idx="18692">466</cx:pt>
          <cx:pt idx="18693">738</cx:pt>
          <cx:pt idx="18694">757</cx:pt>
          <cx:pt idx="18695">847</cx:pt>
          <cx:pt idx="18696">671</cx:pt>
          <cx:pt idx="18697">556</cx:pt>
          <cx:pt idx="18698">830</cx:pt>
          <cx:pt idx="18699">511</cx:pt>
          <cx:pt idx="18700">671</cx:pt>
          <cx:pt idx="18701">708</cx:pt>
          <cx:pt idx="18702">738</cx:pt>
          <cx:pt idx="18703">726</cx:pt>
          <cx:pt idx="18704">506</cx:pt>
          <cx:pt idx="18705">832</cx:pt>
          <cx:pt idx="18706">573</cx:pt>
          <cx:pt idx="18707">878</cx:pt>
          <cx:pt idx="18708">538</cx:pt>
          <cx:pt idx="18709">757</cx:pt>
          <cx:pt idx="18710">779</cx:pt>
          <cx:pt idx="18711">783</cx:pt>
          <cx:pt idx="18712">738</cx:pt>
          <cx:pt idx="18713">882</cx:pt>
          <cx:pt idx="18714">840</cx:pt>
          <cx:pt idx="18715">556</cx:pt>
          <cx:pt idx="18716">531</cx:pt>
          <cx:pt idx="18717">710</cx:pt>
          <cx:pt idx="18718">710</cx:pt>
          <cx:pt idx="18719">901</cx:pt>
          <cx:pt idx="18720">901</cx:pt>
          <cx:pt idx="18721">778</cx:pt>
          <cx:pt idx="18722">886</cx:pt>
          <cx:pt idx="18723">886</cx:pt>
          <cx:pt idx="18724">654</cx:pt>
          <cx:pt idx="18725">654</cx:pt>
          <cx:pt idx="18726">1037</cx:pt>
          <cx:pt idx="18727">688</cx:pt>
          <cx:pt idx="18728">556</cx:pt>
          <cx:pt idx="18729">839</cx:pt>
          <cx:pt idx="18730">757</cx:pt>
          <cx:pt idx="18731">484</cx:pt>
          <cx:pt idx="18732">871</cx:pt>
          <cx:pt idx="18733">484</cx:pt>
          <cx:pt idx="18734">832</cx:pt>
          <cx:pt idx="18735">968</cx:pt>
          <cx:pt idx="18736">1042</cx:pt>
          <cx:pt idx="18737">901</cx:pt>
          <cx:pt idx="18738">566</cx:pt>
          <cx:pt idx="18739">832</cx:pt>
          <cx:pt idx="18740">832</cx:pt>
          <cx:pt idx="18741">1048</cx:pt>
          <cx:pt idx="18742">858</cx:pt>
          <cx:pt idx="18743">573</cx:pt>
          <cx:pt idx="18744">738</cx:pt>
          <cx:pt idx="18745">726</cx:pt>
          <cx:pt idx="18746">947</cx:pt>
          <cx:pt idx="18747">743</cx:pt>
          <cx:pt idx="18748">1169</cx:pt>
          <cx:pt idx="18749">1169</cx:pt>
          <cx:pt idx="18750">676</cx:pt>
          <cx:pt idx="18751">968</cx:pt>
          <cx:pt idx="18752">930</cx:pt>
          <cx:pt idx="18753">930</cx:pt>
          <cx:pt idx="18754">708</cx:pt>
          <cx:pt idx="18755">925</cx:pt>
          <cx:pt idx="18756">710</cx:pt>
          <cx:pt idx="18757">1257</cx:pt>
          <cx:pt idx="18758">570</cx:pt>
          <cx:pt idx="18759">865</cx:pt>
          <cx:pt idx="18760">865</cx:pt>
          <cx:pt idx="18761">951</cx:pt>
          <cx:pt idx="18762">726</cx:pt>
          <cx:pt idx="18763">726</cx:pt>
          <cx:pt idx="18764">686</cx:pt>
          <cx:pt idx="18765">792</cx:pt>
          <cx:pt idx="18766">556</cx:pt>
          <cx:pt idx="18767">636</cx:pt>
          <cx:pt idx="18768">1018</cx:pt>
          <cx:pt idx="18769">708</cx:pt>
          <cx:pt idx="18770">1090</cx:pt>
          <cx:pt idx="18771">788</cx:pt>
          <cx:pt idx="18772">688</cx:pt>
          <cx:pt idx="18773">708</cx:pt>
          <cx:pt idx="18774">671</cx:pt>
          <cx:pt idx="18775">671</cx:pt>
          <cx:pt idx="18776">583</cx:pt>
          <cx:pt idx="18777">542</cx:pt>
          <cx:pt idx="18778">542</cx:pt>
          <cx:pt idx="18779">1168</cx:pt>
          <cx:pt idx="18780">1168</cx:pt>
          <cx:pt idx="18781">1168</cx:pt>
          <cx:pt idx="18782">783</cx:pt>
          <cx:pt idx="18783">1168</cx:pt>
          <cx:pt idx="18784">676</cx:pt>
          <cx:pt idx="18785">968</cx:pt>
          <cx:pt idx="18786">901</cx:pt>
          <cx:pt idx="18787">710</cx:pt>
          <cx:pt idx="18788">423</cx:pt>
          <cx:pt idx="18789">518</cx:pt>
          <cx:pt idx="18790">676</cx:pt>
          <cx:pt idx="18791">818</cx:pt>
          <cx:pt idx="18792">1075</cx:pt>
          <cx:pt idx="18793">757</cx:pt>
          <cx:pt idx="18794">930</cx:pt>
          <cx:pt idx="18795">757</cx:pt>
          <cx:pt idx="18796">637</cx:pt>
          <cx:pt idx="18797">854</cx:pt>
          <cx:pt idx="18798">493</cx:pt>
          <cx:pt idx="18799">671</cx:pt>
          <cx:pt idx="18800">776</cx:pt>
          <cx:pt idx="18801">707</cx:pt>
          <cx:pt idx="18802">707</cx:pt>
          <cx:pt idx="18803">992</cx:pt>
          <cx:pt idx="18804">992</cx:pt>
          <cx:pt idx="18805">778</cx:pt>
          <cx:pt idx="18806">687</cx:pt>
          <cx:pt idx="18807">710</cx:pt>
          <cx:pt idx="18808">817</cx:pt>
          <cx:pt idx="18809">710</cx:pt>
          <cx:pt idx="18810">832</cx:pt>
          <cx:pt idx="18811">558</cx:pt>
          <cx:pt idx="18812">738</cx:pt>
          <cx:pt idx="18813">925</cx:pt>
          <cx:pt idx="18814">925</cx:pt>
          <cx:pt idx="18815">605</cx:pt>
          <cx:pt idx="18816">792</cx:pt>
          <cx:pt idx="18817">849</cx:pt>
          <cx:pt idx="18818">672</cx:pt>
          <cx:pt idx="18819">1075</cx:pt>
          <cx:pt idx="18820">726</cx:pt>
          <cx:pt idx="18821">566</cx:pt>
          <cx:pt idx="18822">783</cx:pt>
          <cx:pt idx="18823">763</cx:pt>
          <cx:pt idx="18824">673</cx:pt>
          <cx:pt idx="18825">1009</cx:pt>
          <cx:pt idx="18826">858</cx:pt>
          <cx:pt idx="18827">1048</cx:pt>
          <cx:pt idx="18828">708</cx:pt>
          <cx:pt idx="18829">1064</cx:pt>
          <cx:pt idx="18830">708</cx:pt>
          <cx:pt idx="18831">925</cx:pt>
          <cx:pt idx="18832">573</cx:pt>
          <cx:pt idx="18833">599</cx:pt>
          <cx:pt idx="18834">968</cx:pt>
          <cx:pt idx="18835">865</cx:pt>
          <cx:pt idx="18836">788</cx:pt>
          <cx:pt idx="18837">882</cx:pt>
          <cx:pt idx="18838">1320</cx:pt>
          <cx:pt idx="18839">1042</cx:pt>
          <cx:pt idx="18840">757</cx:pt>
          <cx:pt idx="18841">830</cx:pt>
          <cx:pt idx="18842">831</cx:pt>
          <cx:pt idx="18843">493</cx:pt>
          <cx:pt idx="18844">951</cx:pt>
          <cx:pt idx="18845">686</cx:pt>
          <cx:pt idx="18846">671</cx:pt>
          <cx:pt idx="18847">896</cx:pt>
          <cx:pt idx="18848">1408</cx:pt>
          <cx:pt idx="18849">656</cx:pt>
          <cx:pt idx="18850">1205</cx:pt>
          <cx:pt idx="18851">858</cx:pt>
          <cx:pt idx="18852">738</cx:pt>
          <cx:pt idx="18853">910</cx:pt>
          <cx:pt idx="18854">740</cx:pt>
          <cx:pt idx="18855">865</cx:pt>
          <cx:pt idx="18856">624</cx:pt>
          <cx:pt idx="18857">572</cx:pt>
          <cx:pt idx="18858">928</cx:pt>
          <cx:pt idx="18859">566</cx:pt>
          <cx:pt idx="18860">726</cx:pt>
          <cx:pt idx="18861">658</cx:pt>
          <cx:pt idx="18862">1355</cx:pt>
          <cx:pt idx="18863">925</cx:pt>
          <cx:pt idx="18864">896</cx:pt>
          <cx:pt idx="18865">1157</cx:pt>
          <cx:pt idx="18866">566</cx:pt>
          <cx:pt idx="18867">726</cx:pt>
          <cx:pt idx="18868">1029</cx:pt>
          <cx:pt idx="18869">671</cx:pt>
          <cx:pt idx="18870">726</cx:pt>
          <cx:pt idx="18871">726</cx:pt>
          <cx:pt idx="18872">493</cx:pt>
          <cx:pt idx="18873">738</cx:pt>
          <cx:pt idx="18874">681</cx:pt>
          <cx:pt idx="18875">572</cx:pt>
          <cx:pt idx="18876">1106</cx:pt>
          <cx:pt idx="18877">847</cx:pt>
          <cx:pt idx="18878">757</cx:pt>
          <cx:pt idx="18879">1077</cx:pt>
          <cx:pt idx="18880">757</cx:pt>
          <cx:pt idx="18881">930</cx:pt>
          <cx:pt idx="18882">710</cx:pt>
          <cx:pt idx="18883">673</cx:pt>
          <cx:pt idx="18884">676</cx:pt>
          <cx:pt idx="18885">928</cx:pt>
          <cx:pt idx="18886">726</cx:pt>
          <cx:pt idx="18887">517</cx:pt>
          <cx:pt idx="18888">883</cx:pt>
          <cx:pt idx="18889">572</cx:pt>
          <cx:pt idx="18890">724</cx:pt>
          <cx:pt idx="18891">724</cx:pt>
          <cx:pt idx="18892">1043</cx:pt>
          <cx:pt idx="18893">1043</cx:pt>
          <cx:pt idx="18894">778</cx:pt>
          <cx:pt idx="18895">1104</cx:pt>
          <cx:pt idx="18896">548</cx:pt>
          <cx:pt idx="18897">955</cx:pt>
          <cx:pt idx="18898">930</cx:pt>
          <cx:pt idx="18899">883</cx:pt>
          <cx:pt idx="18900">930</cx:pt>
          <cx:pt idx="18901">882</cx:pt>
          <cx:pt idx="18902">1042</cx:pt>
          <cx:pt idx="18903">572</cx:pt>
          <cx:pt idx="18904">572</cx:pt>
          <cx:pt idx="18905">961</cx:pt>
          <cx:pt idx="18906">683</cx:pt>
          <cx:pt idx="18907">700</cx:pt>
          <cx:pt idx="18908">1035</cx:pt>
          <cx:pt idx="18909">1279</cx:pt>
          <cx:pt idx="18910">1065</cx:pt>
          <cx:pt idx="18911">649</cx:pt>
          <cx:pt idx="18912">1259</cx:pt>
          <cx:pt idx="18913">760</cx:pt>
          <cx:pt idx="18914">1090</cx:pt>
          <cx:pt idx="18915">676</cx:pt>
          <cx:pt idx="18916">688</cx:pt>
          <cx:pt idx="18917">688</cx:pt>
          <cx:pt idx="18918">815</cx:pt>
          <cx:pt idx="18919">1164</cx:pt>
          <cx:pt idx="18920">844</cx:pt>
          <cx:pt idx="18921">1048</cx:pt>
          <cx:pt idx="18922">757</cx:pt>
          <cx:pt idx="18923">757</cx:pt>
          <cx:pt idx="18924">572</cx:pt>
          <cx:pt idx="18925">848</cx:pt>
          <cx:pt idx="18926">848</cx:pt>
          <cx:pt idx="18927">1362</cx:pt>
          <cx:pt idx="18928">726</cx:pt>
          <cx:pt idx="18929">1174</cx:pt>
          <cx:pt idx="18930">556</cx:pt>
          <cx:pt idx="18931">792</cx:pt>
          <cx:pt idx="18932">1048</cx:pt>
          <cx:pt idx="18933">791</cx:pt>
          <cx:pt idx="18934">830</cx:pt>
          <cx:pt idx="18935">658</cx:pt>
          <cx:pt idx="18936">566</cx:pt>
          <cx:pt idx="18937">1043</cx:pt>
          <cx:pt idx="18938">791</cx:pt>
          <cx:pt idx="18939">791</cx:pt>
          <cx:pt idx="18940">542</cx:pt>
          <cx:pt idx="18941">599</cx:pt>
          <cx:pt idx="18942">606</cx:pt>
          <cx:pt idx="18943">735</cx:pt>
          <cx:pt idx="18944">635</cx:pt>
          <cx:pt idx="18945">880</cx:pt>
          <cx:pt idx="18946">818</cx:pt>
          <cx:pt idx="18947">1747</cx:pt>
          <cx:pt idx="18948">1741</cx:pt>
          <cx:pt idx="18949">1239</cx:pt>
          <cx:pt idx="18950">1042</cx:pt>
          <cx:pt idx="18951">738</cx:pt>
          <cx:pt idx="18952">676</cx:pt>
          <cx:pt idx="18953">847</cx:pt>
          <cx:pt idx="18954">830</cx:pt>
          <cx:pt idx="18955">889</cx:pt>
          <cx:pt idx="18956">677</cx:pt>
          <cx:pt idx="18957">1205</cx:pt>
          <cx:pt idx="18958">726</cx:pt>
          <cx:pt idx="18959">1447</cx:pt>
          <cx:pt idx="18960">823</cx:pt>
          <cx:pt idx="18961">823</cx:pt>
          <cx:pt idx="18962">589</cx:pt>
          <cx:pt idx="18963">804</cx:pt>
          <cx:pt idx="18964">724</cx:pt>
          <cx:pt idx="18965">535</cx:pt>
          <cx:pt idx="18966">1386</cx:pt>
          <cx:pt idx="18967">704</cx:pt>
          <cx:pt idx="18968">830</cx:pt>
          <cx:pt idx="18969">966</cx:pt>
          <cx:pt idx="18970">779</cx:pt>
          <cx:pt idx="18971">1362</cx:pt>
          <cx:pt idx="18972">1367</cx:pt>
          <cx:pt idx="18973">882</cx:pt>
          <cx:pt idx="18974">985</cx:pt>
          <cx:pt idx="18975">636</cx:pt>
          <cx:pt idx="18976">1018</cx:pt>
          <cx:pt idx="18977">778</cx:pt>
          <cx:pt idx="18978">883</cx:pt>
          <cx:pt idx="18979">896</cx:pt>
          <cx:pt idx="18980">817</cx:pt>
          <cx:pt idx="18981">956</cx:pt>
          <cx:pt idx="18982">481</cx:pt>
          <cx:pt idx="18983">1272</cx:pt>
          <cx:pt idx="18984">605</cx:pt>
          <cx:pt idx="18985">815</cx:pt>
          <cx:pt idx="18986">1169</cx:pt>
          <cx:pt idx="18987">1097</cx:pt>
          <cx:pt idx="18988">1252</cx:pt>
          <cx:pt idx="18989">1047</cx:pt>
          <cx:pt idx="18990">573</cx:pt>
          <cx:pt idx="18991">1367</cx:pt>
          <cx:pt idx="18992">1872</cx:pt>
          <cx:pt idx="18993">1204</cx:pt>
          <cx:pt idx="18994">542</cx:pt>
          <cx:pt idx="18995">582</cx:pt>
          <cx:pt idx="18996">1042</cx:pt>
          <cx:pt idx="18997">797</cx:pt>
          <cx:pt idx="18998">614</cx:pt>
          <cx:pt idx="18999">604</cx:pt>
          <cx:pt idx="19000">1048</cx:pt>
          <cx:pt idx="19001">870</cx:pt>
          <cx:pt idx="19002">1035</cx:pt>
          <cx:pt idx="19003">2171</cx:pt>
          <cx:pt idx="19004">1286</cx:pt>
          <cx:pt idx="19005">865</cx:pt>
          <cx:pt idx="19006">985</cx:pt>
          <cx:pt idx="19007">782</cx:pt>
          <cx:pt idx="19008">1278</cx:pt>
          <cx:pt idx="19009">1517</cx:pt>
          <cx:pt idx="19010">782</cx:pt>
          <cx:pt idx="19011">782</cx:pt>
          <cx:pt idx="19012">791</cx:pt>
          <cx:pt idx="19013">869</cx:pt>
          <cx:pt idx="19014">1246</cx:pt>
          <cx:pt idx="19015">1090</cx:pt>
          <cx:pt idx="19016">710</cx:pt>
          <cx:pt idx="19017">1362</cx:pt>
          <cx:pt idx="19018">1104</cx:pt>
          <cx:pt idx="19019">637</cx:pt>
          <cx:pt idx="19020">1189</cx:pt>
          <cx:pt idx="19021">610</cx:pt>
          <cx:pt idx="19022">896</cx:pt>
          <cx:pt idx="19023">639</cx:pt>
          <cx:pt idx="19024">1009</cx:pt>
          <cx:pt idx="19025">763</cx:pt>
          <cx:pt idx="19026">871</cx:pt>
          <cx:pt idx="19027">935</cx:pt>
          <cx:pt idx="19028">832</cx:pt>
          <cx:pt idx="19029">542</cx:pt>
          <cx:pt idx="19030">830</cx:pt>
          <cx:pt idx="19031">831</cx:pt>
          <cx:pt idx="19032">1517</cx:pt>
          <cx:pt idx="19033">791</cx:pt>
          <cx:pt idx="19034">791</cx:pt>
          <cx:pt idx="19035">1120</cx:pt>
          <cx:pt idx="19036">961</cx:pt>
          <cx:pt idx="19037">677</cx:pt>
          <cx:pt idx="19038">677</cx:pt>
          <cx:pt idx="19039">780</cx:pt>
          <cx:pt idx="19040">1578</cx:pt>
          <cx:pt idx="19041">606</cx:pt>
          <cx:pt idx="19042">542</cx:pt>
          <cx:pt idx="19043">1204</cx:pt>
          <cx:pt idx="19044">1204</cx:pt>
          <cx:pt idx="19045">624</cx:pt>
          <cx:pt idx="19046">633</cx:pt>
          <cx:pt idx="19047">768</cx:pt>
          <cx:pt idx="19048">1169</cx:pt>
          <cx:pt idx="19049">1042</cx:pt>
          <cx:pt idx="19050">968</cx:pt>
          <cx:pt idx="19051">1295</cx:pt>
          <cx:pt idx="19052">615</cx:pt>
          <cx:pt idx="19053">458</cx:pt>
          <cx:pt idx="19054">1147</cx:pt>
          <cx:pt idx="19055">1147</cx:pt>
          <cx:pt idx="19056">1143</cx:pt>
          <cx:pt idx="19057">763</cx:pt>
          <cx:pt idx="19058">882</cx:pt>
          <cx:pt idx="19059">738</cx:pt>
          <cx:pt idx="19060">615</cx:pt>
          <cx:pt idx="19061">757</cx:pt>
          <cx:pt idx="19062">854</cx:pt>
          <cx:pt idx="19063">830</cx:pt>
          <cx:pt idx="19064">830</cx:pt>
          <cx:pt idx="19065">1757</cx:pt>
          <cx:pt idx="19066">993</cx:pt>
          <cx:pt idx="19067">908</cx:pt>
          <cx:pt idx="19068">908</cx:pt>
          <cx:pt idx="19069">1005</cx:pt>
          <cx:pt idx="19070">779</cx:pt>
          <cx:pt idx="19071">802</cx:pt>
          <cx:pt idx="19072">978</cx:pt>
          <cx:pt idx="19073">1048</cx:pt>
          <cx:pt idx="19074">908</cx:pt>
          <cx:pt idx="19075">1695</cx:pt>
          <cx:pt idx="19076">1149</cx:pt>
          <cx:pt idx="19077">1325</cx:pt>
          <cx:pt idx="19078">785</cx:pt>
          <cx:pt idx="19079">1001</cx:pt>
          <cx:pt idx="19080">870</cx:pt>
          <cx:pt idx="19081">1059</cx:pt>
          <cx:pt idx="19082">1283</cx:pt>
          <cx:pt idx="19083">1168</cx:pt>
          <cx:pt idx="19084">622</cx:pt>
          <cx:pt idx="19085">910</cx:pt>
          <cx:pt idx="19086">846</cx:pt>
          <cx:pt idx="19087">1278</cx:pt>
          <cx:pt idx="19088">1278</cx:pt>
          <cx:pt idx="19089">820</cx:pt>
          <cx:pt idx="19090">820</cx:pt>
          <cx:pt idx="19091">1278</cx:pt>
          <cx:pt idx="19092">1278</cx:pt>
          <cx:pt idx="19093">832</cx:pt>
          <cx:pt idx="19094">710</cx:pt>
          <cx:pt idx="19095">1217</cx:pt>
          <cx:pt idx="19096">1026</cx:pt>
          <cx:pt idx="19097">672</cx:pt>
          <cx:pt idx="19098">677</cx:pt>
          <cx:pt idx="19099">908</cx:pt>
          <cx:pt idx="19100">1082</cx:pt>
          <cx:pt idx="19101">1169</cx:pt>
          <cx:pt idx="19102">501</cx:pt>
          <cx:pt idx="19103">1057</cx:pt>
          <cx:pt idx="19104">1057</cx:pt>
          <cx:pt idx="19105">1198</cx:pt>
          <cx:pt idx="19106">1169</cx:pt>
          <cx:pt idx="19107">724</cx:pt>
          <cx:pt idx="19108">870</cx:pt>
          <cx:pt idx="19109">901</cx:pt>
          <cx:pt idx="19110">1477</cx:pt>
          <cx:pt idx="19111">877</cx:pt>
          <cx:pt idx="19112">852</cx:pt>
          <cx:pt idx="19113">892</cx:pt>
          <cx:pt idx="19114">1292</cx:pt>
          <cx:pt idx="19115">1097</cx:pt>
          <cx:pt idx="19116">949</cx:pt>
          <cx:pt idx="19117">1174</cx:pt>
          <cx:pt idx="19118">923</cx:pt>
          <cx:pt idx="19119">2441</cx:pt>
          <cx:pt idx="19120">745</cx:pt>
          <cx:pt idx="19121">1162</cx:pt>
          <cx:pt idx="19122">1010</cx:pt>
          <cx:pt idx="19123">878</cx:pt>
          <cx:pt idx="19124">1383</cx:pt>
          <cx:pt idx="19125">900</cx:pt>
          <cx:pt idx="19126">974</cx:pt>
          <cx:pt idx="19127">794</cx:pt>
          <cx:pt idx="19128">1731</cx:pt>
          <cx:pt idx="19129">763</cx:pt>
          <cx:pt idx="19130">1048</cx:pt>
          <cx:pt idx="19131">506</cx:pt>
          <cx:pt idx="19132">1278</cx:pt>
          <cx:pt idx="19133">606</cx:pt>
          <cx:pt idx="19134">979</cx:pt>
          <cx:pt idx="19135">824</cx:pt>
          <cx:pt idx="19136">1252</cx:pt>
          <cx:pt idx="19137">572</cx:pt>
          <cx:pt idx="19138">757</cx:pt>
          <cx:pt idx="19139">844</cx:pt>
          <cx:pt idx="19140">1164</cx:pt>
          <cx:pt idx="19141">735</cx:pt>
          <cx:pt idx="19142">1164</cx:pt>
          <cx:pt idx="19143">844</cx:pt>
          <cx:pt idx="19144">901</cx:pt>
          <cx:pt idx="19145">844</cx:pt>
          <cx:pt idx="19146">1157</cx:pt>
          <cx:pt idx="19147">847</cx:pt>
          <cx:pt idx="19148">847</cx:pt>
          <cx:pt idx="19149">1252</cx:pt>
          <cx:pt idx="19150">923</cx:pt>
          <cx:pt idx="19151">740</cx:pt>
          <cx:pt idx="19152">1024</cx:pt>
          <cx:pt idx="19153">768</cx:pt>
          <cx:pt idx="19154">923</cx:pt>
          <cx:pt idx="19155">923</cx:pt>
          <cx:pt idx="19156">1252</cx:pt>
          <cx:pt idx="19157">900</cx:pt>
          <cx:pt idx="19158">1286</cx:pt>
          <cx:pt idx="19159">1077</cx:pt>
          <cx:pt idx="19160">1486</cx:pt>
          <cx:pt idx="19161">1291</cx:pt>
          <cx:pt idx="19162">1471</cx:pt>
          <cx:pt idx="19163">869</cx:pt>
          <cx:pt idx="19164">1042</cx:pt>
          <cx:pt idx="19165">726</cx:pt>
          <cx:pt idx="19166">573</cx:pt>
          <cx:pt idx="19167">738</cx:pt>
          <cx:pt idx="19168">605</cx:pt>
          <cx:pt idx="19169">738</cx:pt>
          <cx:pt idx="19170">832</cx:pt>
          <cx:pt idx="19171">2033</cx:pt>
          <cx:pt idx="19172">443</cx:pt>
          <cx:pt idx="19173">551</cx:pt>
          <cx:pt idx="19174">676</cx:pt>
          <cx:pt idx="19175">854</cx:pt>
          <cx:pt idx="19176">677</cx:pt>
          <cx:pt idx="19177">583</cx:pt>
          <cx:pt idx="19178">749</cx:pt>
          <cx:pt idx="19179">746</cx:pt>
          <cx:pt idx="19180">910</cx:pt>
          <cx:pt idx="19181">1252</cx:pt>
          <cx:pt idx="19182">757</cx:pt>
          <cx:pt idx="19183">779</cx:pt>
          <cx:pt idx="19184">1094</cx:pt>
          <cx:pt idx="19185">718</cx:pt>
          <cx:pt idx="19186">596</cx:pt>
          <cx:pt idx="19187">726</cx:pt>
          <cx:pt idx="19188">672</cx:pt>
          <cx:pt idx="19189">726</cx:pt>
          <cx:pt idx="19190">968</cx:pt>
          <cx:pt idx="19191">1048</cx:pt>
          <cx:pt idx="19192">556</cx:pt>
          <cx:pt idx="19193">892</cx:pt>
          <cx:pt idx="19194">865</cx:pt>
          <cx:pt idx="19195">899</cx:pt>
          <cx:pt idx="19196">531</cx:pt>
          <cx:pt idx="19197">687</cx:pt>
          <cx:pt idx="19198">616</cx:pt>
          <cx:pt idx="19199">710</cx:pt>
          <cx:pt idx="19200">923</cx:pt>
          <cx:pt idx="19201">844</cx:pt>
          <cx:pt idx="19202">902</cx:pt>
          <cx:pt idx="19203">883</cx:pt>
          <cx:pt idx="19204">1704</cx:pt>
          <cx:pt idx="19205">1104</cx:pt>
          <cx:pt idx="19206">608</cx:pt>
          <cx:pt idx="19207">901</cx:pt>
          <cx:pt idx="19208">1252</cx:pt>
          <cx:pt idx="19209">1069</cx:pt>
          <cx:pt idx="19210">715</cx:pt>
          <cx:pt idx="19211">1417</cx:pt>
          <cx:pt idx="19212">1448</cx:pt>
          <cx:pt idx="19213">517</cx:pt>
          <cx:pt idx="19214">695</cx:pt>
          <cx:pt idx="19215">695</cx:pt>
          <cx:pt idx="19216">954</cx:pt>
          <cx:pt idx="19217">583</cx:pt>
          <cx:pt idx="19218">515</cx:pt>
          <cx:pt idx="19219">515</cx:pt>
          <cx:pt idx="19220">1091</cx:pt>
          <cx:pt idx="19221">1154</cx:pt>
          <cx:pt idx="19222">1205</cx:pt>
          <cx:pt idx="19223">583</cx:pt>
          <cx:pt idx="19224">1291</cx:pt>
          <cx:pt idx="19225">849</cx:pt>
          <cx:pt idx="19226">1091</cx:pt>
          <cx:pt idx="19227">700</cx:pt>
          <cx:pt idx="19228">1090</cx:pt>
          <cx:pt idx="19229">908</cx:pt>
          <cx:pt idx="19230">726</cx:pt>
          <cx:pt idx="19231">757</cx:pt>
          <cx:pt idx="19232">538</cx:pt>
          <cx:pt idx="19233">807</cx:pt>
          <cx:pt idx="19234">807</cx:pt>
          <cx:pt idx="19235">1091</cx:pt>
          <cx:pt idx="19236">1169</cx:pt>
          <cx:pt idx="19237">1019</cx:pt>
          <cx:pt idx="19238">712</cx:pt>
          <cx:pt idx="19239">1283</cx:pt>
          <cx:pt idx="19240">686</cx:pt>
          <cx:pt idx="19241">1104</cx:pt>
          <cx:pt idx="19242">783</cx:pt>
          <cx:pt idx="19243">955</cx:pt>
          <cx:pt idx="19244">968</cx:pt>
          <cx:pt idx="19245">587</cx:pt>
          <cx:pt idx="19246">482</cx:pt>
          <cx:pt idx="19247">507</cx:pt>
          <cx:pt idx="19248">903</cx:pt>
          <cx:pt idx="19249">998</cx:pt>
          <cx:pt idx="19250">842</cx:pt>
          <cx:pt idx="19251">1095</cx:pt>
          <cx:pt idx="19252">757</cx:pt>
          <cx:pt idx="19253">925</cx:pt>
          <cx:pt idx="19254">1251</cx:pt>
          <cx:pt idx="19255">1168</cx:pt>
          <cx:pt idx="19256">693</cx:pt>
          <cx:pt idx="19257">710</cx:pt>
          <cx:pt idx="19258">1011</cx:pt>
          <cx:pt idx="19259">1168</cx:pt>
          <cx:pt idx="19260">1168</cx:pt>
          <cx:pt idx="19261">1042</cx:pt>
          <cx:pt idx="19262">1231</cx:pt>
          <cx:pt idx="19263">930</cx:pt>
          <cx:pt idx="19264">956</cx:pt>
          <cx:pt idx="19265">1325</cx:pt>
          <cx:pt idx="19266">1659</cx:pt>
          <cx:pt idx="19267">1054</cx:pt>
          <cx:pt idx="19268">656</cx:pt>
          <cx:pt idx="19269">1485</cx:pt>
          <cx:pt idx="19270">1082</cx:pt>
          <cx:pt idx="19271">1042</cx:pt>
          <cx:pt idx="19272">685</cx:pt>
          <cx:pt idx="19273">910</cx:pt>
          <cx:pt idx="19274">883</cx:pt>
          <cx:pt idx="19275">827</cx:pt>
          <cx:pt idx="19276">570</cx:pt>
          <cx:pt idx="19277">908</cx:pt>
          <cx:pt idx="19278">1138</cx:pt>
          <cx:pt idx="19279">718</cx:pt>
          <cx:pt idx="19280">718</cx:pt>
          <cx:pt idx="19281">925</cx:pt>
          <cx:pt idx="19282">693</cx:pt>
          <cx:pt idx="19283">823</cx:pt>
          <cx:pt idx="19284">534</cx:pt>
          <cx:pt idx="19285">724</cx:pt>
          <cx:pt idx="19286">677</cx:pt>
          <cx:pt idx="19287">830</cx:pt>
          <cx:pt idx="19288">892</cx:pt>
          <cx:pt idx="19289">708</cx:pt>
          <cx:pt idx="19290">1037</cx:pt>
          <cx:pt idx="19291">677</cx:pt>
          <cx:pt idx="19292">538</cx:pt>
          <cx:pt idx="19293">757</cx:pt>
          <cx:pt idx="19294">988</cx:pt>
          <cx:pt idx="19295">988</cx:pt>
          <cx:pt idx="19296">534</cx:pt>
          <cx:pt idx="19297">658</cx:pt>
          <cx:pt idx="19298">880</cx:pt>
          <cx:pt idx="19299">599</cx:pt>
          <cx:pt idx="19300">1126</cx:pt>
          <cx:pt idx="19301">683</cx:pt>
          <cx:pt idx="19302">865</cx:pt>
          <cx:pt idx="19303">882</cx:pt>
          <cx:pt idx="19304">956</cx:pt>
          <cx:pt idx="19305">1282</cx:pt>
          <cx:pt idx="19306">1491</cx:pt>
          <cx:pt idx="19307">1016</cx:pt>
          <cx:pt idx="19308">714</cx:pt>
          <cx:pt idx="19309">807</cx:pt>
          <cx:pt idx="19310">915</cx:pt>
          <cx:pt idx="19311">738</cx:pt>
          <cx:pt idx="19312">811</cx:pt>
          <cx:pt idx="19313">899</cx:pt>
          <cx:pt idx="19314">804</cx:pt>
          <cx:pt idx="19315">710</cx:pt>
          <cx:pt idx="19316">778</cx:pt>
          <cx:pt idx="19317">794</cx:pt>
          <cx:pt idx="19318">715</cx:pt>
          <cx:pt idx="19319">1042</cx:pt>
          <cx:pt idx="19320">579</cx:pt>
          <cx:pt idx="19321">1704</cx:pt>
          <cx:pt idx="19322">1269</cx:pt>
          <cx:pt idx="19323">897</cx:pt>
          <cx:pt idx="19324">882</cx:pt>
          <cx:pt idx="19325">961</cx:pt>
          <cx:pt idx="19326">882</cx:pt>
          <cx:pt idx="19327">761</cx:pt>
          <cx:pt idx="19328">783</cx:pt>
          <cx:pt idx="19329">910</cx:pt>
          <cx:pt idx="19330">900</cx:pt>
          <cx:pt idx="19331">928</cx:pt>
          <cx:pt idx="19332">710</cx:pt>
          <cx:pt idx="19333">710</cx:pt>
          <cx:pt idx="19334">876</cx:pt>
          <cx:pt idx="19335">1069</cx:pt>
          <cx:pt idx="19336">671</cx:pt>
          <cx:pt idx="19337">710</cx:pt>
          <cx:pt idx="19338">710</cx:pt>
          <cx:pt idx="19339">1515</cx:pt>
          <cx:pt idx="19340">1485</cx:pt>
          <cx:pt idx="19341">840</cx:pt>
          <cx:pt idx="19342">683</cx:pt>
          <cx:pt idx="19343">829</cx:pt>
          <cx:pt idx="19344">830</cx:pt>
          <cx:pt idx="19345">908</cx:pt>
          <cx:pt idx="19346">791</cx:pt>
          <cx:pt idx="19347">1042</cx:pt>
          <cx:pt idx="19348">1742</cx:pt>
          <cx:pt idx="19349">1042</cx:pt>
          <cx:pt idx="19350">674</cx:pt>
          <cx:pt idx="19351">1362</cx:pt>
          <cx:pt idx="19352">669</cx:pt>
          <cx:pt idx="19353">1120</cx:pt>
          <cx:pt idx="19354">507</cx:pt>
          <cx:pt idx="19355">941</cx:pt>
          <cx:pt idx="19356">818</cx:pt>
          <cx:pt idx="19357">978</cx:pt>
          <cx:pt idx="19358">832</cx:pt>
          <cx:pt idx="19359">818</cx:pt>
          <cx:pt idx="19360">977</cx:pt>
          <cx:pt idx="19361">1399</cx:pt>
          <cx:pt idx="19362">1069</cx:pt>
          <cx:pt idx="19363">978</cx:pt>
          <cx:pt idx="19364">854</cx:pt>
          <cx:pt idx="19365">817</cx:pt>
          <cx:pt idx="19366">676</cx:pt>
          <cx:pt idx="19367">534</cx:pt>
          <cx:pt idx="19368">797</cx:pt>
          <cx:pt idx="19369">1272</cx:pt>
          <cx:pt idx="19370">1251</cx:pt>
          <cx:pt idx="19371">818</cx:pt>
          <cx:pt idx="19372">579</cx:pt>
          <cx:pt idx="19373">1097</cx:pt>
          <cx:pt idx="19374">2171</cx:pt>
          <cx:pt idx="19375">797</cx:pt>
          <cx:pt idx="19376">1359</cx:pt>
          <cx:pt idx="19377">1139</cx:pt>
          <cx:pt idx="19378">710</cx:pt>
          <cx:pt idx="19379">710</cx:pt>
          <cx:pt idx="19380">1056</cx:pt>
          <cx:pt idx="19381">1120</cx:pt>
          <cx:pt idx="19382">1053</cx:pt>
          <cx:pt idx="19383">1525</cx:pt>
          <cx:pt idx="19384">847</cx:pt>
          <cx:pt idx="19385">1503</cx:pt>
          <cx:pt idx="19386">891</cx:pt>
          <cx:pt idx="19387">935</cx:pt>
          <cx:pt idx="19388">935</cx:pt>
          <cx:pt idx="19389">1294</cx:pt>
          <cx:pt idx="19390">1018</cx:pt>
          <cx:pt idx="19391">832</cx:pt>
          <cx:pt idx="19392">1143</cx:pt>
          <cx:pt idx="19393">1491</cx:pt>
          <cx:pt idx="19394">993</cx:pt>
          <cx:pt idx="19395">1205</cx:pt>
          <cx:pt idx="19396">676</cx:pt>
          <cx:pt idx="19397">968</cx:pt>
          <cx:pt idx="19398">1961</cx:pt>
          <cx:pt idx="19399">1059</cx:pt>
          <cx:pt idx="19400">1048</cx:pt>
          <cx:pt idx="19401">792</cx:pt>
          <cx:pt idx="19402">820</cx:pt>
          <cx:pt idx="19403">820</cx:pt>
          <cx:pt idx="19404">820</cx:pt>
          <cx:pt idx="19405">968</cx:pt>
          <cx:pt idx="19406">968</cx:pt>
          <cx:pt idx="19407">925</cx:pt>
          <cx:pt idx="19408">1158</cx:pt>
          <cx:pt idx="19409">814</cx:pt>
          <cx:pt idx="19410">915</cx:pt>
          <cx:pt idx="19411">883</cx:pt>
          <cx:pt idx="19412">883</cx:pt>
          <cx:pt idx="19413">1178</cx:pt>
          <cx:pt idx="19414">897</cx:pt>
          <cx:pt idx="19415">897</cx:pt>
          <cx:pt idx="19416">949</cx:pt>
          <cx:pt idx="19417">872</cx:pt>
          <cx:pt idx="19418">804</cx:pt>
          <cx:pt idx="19419">1362</cx:pt>
          <cx:pt idx="19420">1617</cx:pt>
          <cx:pt idx="19421">685</cx:pt>
          <cx:pt idx="19422">1515</cx:pt>
          <cx:pt idx="19423">768</cx:pt>
          <cx:pt idx="19424">1491</cx:pt>
          <cx:pt idx="19425">923</cx:pt>
          <cx:pt idx="19426">671</cx:pt>
          <cx:pt idx="19427">574</cx:pt>
          <cx:pt idx="19428">1043</cx:pt>
          <cx:pt idx="19429">2171</cx:pt>
          <cx:pt idx="19430">1004</cx:pt>
          <cx:pt idx="19431">865</cx:pt>
          <cx:pt idx="19432">1284</cx:pt>
          <cx:pt idx="19433">1068</cx:pt>
          <cx:pt idx="19434">891</cx:pt>
          <cx:pt idx="19435">754</cx:pt>
          <cx:pt idx="19436">658</cx:pt>
          <cx:pt idx="19437">658</cx:pt>
          <cx:pt idx="19438">1757</cx:pt>
          <cx:pt idx="19439">865</cx:pt>
          <cx:pt idx="19440">1114</cx:pt>
          <cx:pt idx="19441">1251</cx:pt>
          <cx:pt idx="19442">877</cx:pt>
          <cx:pt idx="19443">1097</cx:pt>
          <cx:pt idx="19444">1034</cx:pt>
          <cx:pt idx="19445">961</cx:pt>
          <cx:pt idx="19446">882</cx:pt>
          <cx:pt idx="19447">1269</cx:pt>
          <cx:pt idx="19448">1042</cx:pt>
          <cx:pt idx="19449">1302</cx:pt>
          <cx:pt idx="19450">1269</cx:pt>
          <cx:pt idx="19451">968</cx:pt>
          <cx:pt idx="19452">1408</cx:pt>
          <cx:pt idx="19453">925</cx:pt>
          <cx:pt idx="19454">608</cx:pt>
          <cx:pt idx="19455">1077</cx:pt>
          <cx:pt idx="19456">784</cx:pt>
          <cx:pt idx="19457">1200</cx:pt>
          <cx:pt idx="19458">865</cx:pt>
          <cx:pt idx="19459">1491</cx:pt>
          <cx:pt idx="19460">753</cx:pt>
          <cx:pt idx="19461">968</cx:pt>
          <cx:pt idx="19462">1043</cx:pt>
          <cx:pt idx="19463">1164</cx:pt>
          <cx:pt idx="19464">804</cx:pt>
          <cx:pt idx="19465">695</cx:pt>
          <cx:pt idx="19466">858</cx:pt>
          <cx:pt idx="19467">1412</cx:pt>
          <cx:pt idx="19468">633</cx:pt>
          <cx:pt idx="19469">1053</cx:pt>
          <cx:pt idx="19470">624</cx:pt>
          <cx:pt idx="19471">961</cx:pt>
          <cx:pt idx="19472">584</cx:pt>
          <cx:pt idx="19473">1426</cx:pt>
          <cx:pt idx="19474">1407</cx:pt>
          <cx:pt idx="19475">1272</cx:pt>
          <cx:pt idx="19476">865</cx:pt>
          <cx:pt idx="19477">610</cx:pt>
          <cx:pt idx="19478">752</cx:pt>
          <cx:pt idx="19479">1174</cx:pt>
          <cx:pt idx="19480">968</cx:pt>
          <cx:pt idx="19481">579</cx:pt>
          <cx:pt idx="19482">1269</cx:pt>
          <cx:pt idx="19483">949</cx:pt>
          <cx:pt idx="19484">1286</cx:pt>
          <cx:pt idx="19485">968</cx:pt>
          <cx:pt idx="19486">797</cx:pt>
          <cx:pt idx="19487">1189</cx:pt>
          <cx:pt idx="19488">1056</cx:pt>
          <cx:pt idx="19489">830</cx:pt>
          <cx:pt idx="19490">1302</cx:pt>
          <cx:pt idx="19491">1164</cx:pt>
          <cx:pt idx="19492">1057</cx:pt>
          <cx:pt idx="19493">804</cx:pt>
          <cx:pt idx="19494">1908</cx:pt>
          <cx:pt idx="19495">944</cx:pt>
          <cx:pt idx="19496">782</cx:pt>
          <cx:pt idx="19497">968</cx:pt>
          <cx:pt idx="19498">740</cx:pt>
          <cx:pt idx="19499">832</cx:pt>
          <cx:pt idx="19500">935</cx:pt>
          <cx:pt idx="19501">1291</cx:pt>
          <cx:pt idx="19502">910</cx:pt>
          <cx:pt idx="19503">896</cx:pt>
          <cx:pt idx="19504">1090</cx:pt>
          <cx:pt idx="19505">925</cx:pt>
          <cx:pt idx="19506">1090</cx:pt>
          <cx:pt idx="19507">949</cx:pt>
          <cx:pt idx="19508">1492</cx:pt>
          <cx:pt idx="19509">1208</cx:pt>
          <cx:pt idx="19510">804</cx:pt>
          <cx:pt idx="19511">896</cx:pt>
          <cx:pt idx="19512">1851</cx:pt>
          <cx:pt idx="19513">968</cx:pt>
          <cx:pt idx="19514">633</cx:pt>
          <cx:pt idx="19515">1105</cx:pt>
          <cx:pt idx="19516">1503</cx:pt>
          <cx:pt idx="19517">670</cx:pt>
          <cx:pt idx="19518">798</cx:pt>
          <cx:pt idx="19519">1205</cx:pt>
          <cx:pt idx="19520">1205</cx:pt>
          <cx:pt idx="19521">910</cx:pt>
          <cx:pt idx="19522">792</cx:pt>
          <cx:pt idx="19523">1016</cx:pt>
          <cx:pt idx="19524">1960</cx:pt>
          <cx:pt idx="19525">782</cx:pt>
          <cx:pt idx="19526">1205</cx:pt>
          <cx:pt idx="19527">1239</cx:pt>
          <cx:pt idx="19528">2071</cx:pt>
          <cx:pt idx="19529">2171</cx:pt>
          <cx:pt idx="19530">1054</cx:pt>
          <cx:pt idx="19531">1462</cx:pt>
          <cx:pt idx="19532">1462</cx:pt>
          <cx:pt idx="19533">695</cx:pt>
          <cx:pt idx="19534">858</cx:pt>
          <cx:pt idx="19535">1262</cx:pt>
          <cx:pt idx="19536">1097</cx:pt>
          <cx:pt idx="19537">715</cx:pt>
          <cx:pt idx="19538">865</cx:pt>
          <cx:pt idx="19539">968</cx:pt>
          <cx:pt idx="19540">1042</cx:pt>
          <cx:pt idx="19541">1251</cx:pt>
          <cx:pt idx="19542">1448</cx:pt>
          <cx:pt idx="19543">1359</cx:pt>
          <cx:pt idx="19544">939</cx:pt>
          <cx:pt idx="19545">935</cx:pt>
          <cx:pt idx="19546">939</cx:pt>
          <cx:pt idx="19547">658</cx:pt>
          <cx:pt idx="19548">968</cx:pt>
          <cx:pt idx="19549">814</cx:pt>
          <cx:pt idx="19550">1099</cx:pt>
          <cx:pt idx="19551">1362</cx:pt>
          <cx:pt idx="19552">820</cx:pt>
          <cx:pt idx="19553">877</cx:pt>
          <cx:pt idx="19554">768</cx:pt>
          <cx:pt idx="19555">1704</cx:pt>
          <cx:pt idx="19556">858</cx:pt>
          <cx:pt idx="19557">2171</cx:pt>
          <cx:pt idx="19558">1199</cx:pt>
          <cx:pt idx="19559">1237</cx:pt>
          <cx:pt idx="19560">2118</cx:pt>
          <cx:pt idx="19561">1757</cx:pt>
          <cx:pt idx="19562">700</cx:pt>
          <cx:pt idx="19563">1302</cx:pt>
          <cx:pt idx="19564">968</cx:pt>
          <cx:pt idx="19565">1704</cx:pt>
          <cx:pt idx="19566">1139</cx:pt>
          <cx:pt idx="19567">648</cx:pt>
          <cx:pt idx="19568">1054</cx:pt>
          <cx:pt idx="19569">1238</cx:pt>
          <cx:pt idx="19570">830</cx:pt>
          <cx:pt idx="19571">880</cx:pt>
          <cx:pt idx="19572">1302</cx:pt>
          <cx:pt idx="19573">779</cx:pt>
          <cx:pt idx="19574">1314</cx:pt>
          <cx:pt idx="19575">1057</cx:pt>
          <cx:pt idx="19576">817</cx:pt>
          <cx:pt idx="19577">1271</cx:pt>
          <cx:pt idx="19578">768</cx:pt>
          <cx:pt idx="19579">740</cx:pt>
          <cx:pt idx="19580">1143</cx:pt>
          <cx:pt idx="19581">1291</cx:pt>
          <cx:pt idx="19582">1314</cx:pt>
          <cx:pt idx="19583">1492</cx:pt>
          <cx:pt idx="19584">1139</cx:pt>
          <cx:pt idx="19585">1271</cx:pt>
          <cx:pt idx="19586">1059</cx:pt>
          <cx:pt idx="19587">858</cx:pt>
          <cx:pt idx="19588">1359</cx:pt>
          <cx:pt idx="19589">1139</cx:pt>
          <cx:pt idx="19590">1408</cx:pt>
          <cx:pt idx="19591">1515</cx:pt>
          <cx:pt idx="19592">1269</cx:pt>
          <cx:pt idx="19593">858</cx:pt>
          <cx:pt idx="19594">951</cx:pt>
          <cx:pt idx="19595">814</cx:pt>
          <cx:pt idx="19596">605</cx:pt>
          <cx:pt idx="19597">830</cx:pt>
          <cx:pt idx="19598">1491</cx:pt>
          <cx:pt idx="19599">2441</cx:pt>
          <cx:pt idx="19600">1302</cx:pt>
          <cx:pt idx="19601">1016</cx:pt>
          <cx:pt idx="19602">1269</cx:pt>
          <cx:pt idx="19603">1428</cx:pt>
          <cx:pt idx="19604">553</cx:pt>
          <cx:pt idx="19605">1143</cx:pt>
          <cx:pt idx="19606">1695</cx:pt>
          <cx:pt idx="19607">658</cx:pt>
          <cx:pt idx="19608">798</cx:pt>
          <cx:pt idx="19609">1278</cx:pt>
          <cx:pt idx="19610">1097</cx:pt>
          <cx:pt idx="19611">1208</cx:pt>
          <cx:pt idx="19612">794</cx:pt>
          <cx:pt idx="19613">794</cx:pt>
          <cx:pt idx="19614">1383</cx:pt>
          <cx:pt idx="19615">963</cx:pt>
          <cx:pt idx="19616">1016</cx:pt>
          <cx:pt idx="19617">1314</cx:pt>
          <cx:pt idx="19618">1757</cx:pt>
          <cx:pt idx="19619">2118</cx:pt>
          <cx:pt idx="19620">1205</cx:pt>
          <cx:pt idx="19621">1491</cx:pt>
          <cx:pt idx="19622">1054</cx:pt>
          <cx:pt idx="19623">1715</cx:pt>
          <cx:pt idx="19624">1169</cx:pt>
          <cx:pt idx="19625">2441</cx:pt>
          <cx:pt idx="19626">784</cx:pt>
          <cx:pt idx="19627">2188</cx:pt>
          <cx:pt idx="19628">676</cx:pt>
          <cx:pt idx="19629">1143</cx:pt>
          <cx:pt idx="19630">740</cx:pt>
          <cx:pt idx="19631">1042</cx:pt>
          <cx:pt idx="19632">1208</cx:pt>
          <cx:pt idx="19633">1010</cx:pt>
          <cx:pt idx="19634">605</cx:pt>
          <cx:pt idx="19635">858</cx:pt>
          <cx:pt idx="19636">1018</cx:pt>
          <cx:pt idx="19637">1269</cx:pt>
          <cx:pt idx="19638">1458</cx:pt>
          <cx:pt idx="19639">1269</cx:pt>
          <cx:pt idx="19640">948</cx:pt>
          <cx:pt idx="19641">1495</cx:pt>
          <cx:pt idx="19642">740</cx:pt>
          <cx:pt idx="19643">2099</cx:pt>
          <cx:pt idx="19644">865</cx:pt>
          <cx:pt idx="19645">1097</cx:pt>
          <cx:pt idx="19646">1372</cx:pt>
          <cx:pt idx="19647">1517</cx:pt>
          <cx:pt idx="19648">1016</cx:pt>
          <cx:pt idx="19649">768</cx:pt>
          <cx:pt idx="19650">1262</cx:pt>
          <cx:pt idx="19651">1010</cx:pt>
          <cx:pt idx="19652">992</cx:pt>
          <cx:pt idx="19653">1097</cx:pt>
          <cx:pt idx="19654">658</cx:pt>
          <cx:pt idx="19655">865</cx:pt>
          <cx:pt idx="19656">2051</cx:pt>
          <cx:pt idx="19657">1278</cx:pt>
          <cx:pt idx="19658">658</cx:pt>
          <cx:pt idx="19659">1960</cx:pt>
          <cx:pt idx="19660">951</cx:pt>
          <cx:pt idx="19661">658</cx:pt>
          <cx:pt idx="19662">1139</cx:pt>
          <cx:pt idx="19663">1287</cx:pt>
          <cx:pt idx="19664">865</cx:pt>
          <cx:pt idx="19665">1059</cx:pt>
          <cx:pt idx="19666">910</cx:pt>
          <cx:pt idx="19667">677</cx:pt>
          <cx:pt idx="19668">1059</cx:pt>
          <cx:pt idx="19669">820</cx:pt>
          <cx:pt idx="19670">1372</cx:pt>
          <cx:pt idx="19671">1010</cx:pt>
          <cx:pt idx="19672">779</cx:pt>
          <cx:pt idx="19673">1578</cx:pt>
          <cx:pt idx="19674">779</cx:pt>
          <cx:pt idx="19675">1578</cx:pt>
          <cx:pt idx="19676">779</cx:pt>
          <cx:pt idx="19677">677</cx:pt>
          <cx:pt idx="19678">757</cx:pt>
          <cx:pt idx="19679">900</cx:pt>
          <cx:pt idx="19680">710</cx:pt>
          <cx:pt idx="19681">757</cx:pt>
          <cx:pt idx="19682">572</cx:pt>
          <cx:pt idx="19683">797</cx:pt>
          <cx:pt idx="19684">676</cx:pt>
          <cx:pt idx="19685">738</cx:pt>
          <cx:pt idx="19686">791</cx:pt>
          <cx:pt idx="19687">573</cx:pt>
          <cx:pt idx="19688">968</cx:pt>
          <cx:pt idx="19689">710</cx:pt>
          <cx:pt idx="19690">804</cx:pt>
          <cx:pt idx="19691">832</cx:pt>
          <cx:pt idx="19692">1309</cx:pt>
          <cx:pt idx="19693">823</cx:pt>
          <cx:pt idx="19694">583</cx:pt>
          <cx:pt idx="19695">870</cx:pt>
          <cx:pt idx="19696">484</cx:pt>
          <cx:pt idx="19697">1043</cx:pt>
          <cx:pt idx="19698">671</cx:pt>
          <cx:pt idx="19699">746</cx:pt>
          <cx:pt idx="19700">572</cx:pt>
          <cx:pt idx="19701">1018</cx:pt>
          <cx:pt idx="19702">1522</cx:pt>
          <cx:pt idx="19703">671</cx:pt>
          <cx:pt idx="19704">573</cx:pt>
          <cx:pt idx="19705">925</cx:pt>
          <cx:pt idx="19706">498</cx:pt>
          <cx:pt idx="19707">738</cx:pt>
          <cx:pt idx="19708">639</cx:pt>
          <cx:pt idx="19709">572</cx:pt>
          <cx:pt idx="19710">865</cx:pt>
          <cx:pt idx="19711">572</cx:pt>
          <cx:pt idx="19712">637</cx:pt>
          <cx:pt idx="19713">738</cx:pt>
          <cx:pt idx="19714">1064</cx:pt>
          <cx:pt idx="19715">1741</cx:pt>
          <cx:pt idx="19716">1269</cx:pt>
          <cx:pt idx="19717">1960</cx:pt>
          <cx:pt idx="19718">1016</cx:pt>
          <cx:pt idx="19719">1016</cx:pt>
          <cx:pt idx="19720">794</cx:pt>
          <cx:pt idx="19721">1269</cx:pt>
          <cx:pt idx="19722">843</cx:pt>
          <cx:pt idx="19723">1016</cx:pt>
          <cx:pt idx="19724">935</cx:pt>
          <cx:pt idx="19725">1143</cx:pt>
          <cx:pt idx="19726">1143</cx:pt>
          <cx:pt idx="19727">1016</cx:pt>
          <cx:pt idx="19728">1269</cx:pt>
          <cx:pt idx="19729">1016</cx:pt>
          <cx:pt idx="19730">1291</cx:pt>
          <cx:pt idx="19731">1143</cx:pt>
          <cx:pt idx="19732">1143</cx:pt>
          <cx:pt idx="19733">1016</cx:pt>
          <cx:pt idx="19734">1143</cx:pt>
          <cx:pt idx="19735">1143</cx:pt>
          <cx:pt idx="19736">1016</cx:pt>
          <cx:pt idx="19737">1143</cx:pt>
          <cx:pt idx="19738">1143</cx:pt>
          <cx:pt idx="19739">1291</cx:pt>
          <cx:pt idx="19740">1269</cx:pt>
          <cx:pt idx="19741">1269</cx:pt>
          <cx:pt idx="19742">1291</cx:pt>
          <cx:pt idx="19743">1143</cx:pt>
          <cx:pt idx="19744">1269</cx:pt>
          <cx:pt idx="19745">843</cx:pt>
          <cx:pt idx="19746">1269</cx:pt>
          <cx:pt idx="19747">1291</cx:pt>
          <cx:pt idx="19748">1143</cx:pt>
          <cx:pt idx="19749">1016</cx:pt>
          <cx:pt idx="19750">1269</cx:pt>
          <cx:pt idx="19751">1269</cx:pt>
          <cx:pt idx="19752">1291</cx:pt>
          <cx:pt idx="19753">1143</cx:pt>
          <cx:pt idx="19754">1143</cx:pt>
          <cx:pt idx="19755">1704</cx:pt>
          <cx:pt idx="19756">1016</cx:pt>
          <cx:pt idx="19757">1269</cx:pt>
          <cx:pt idx="19758">1269</cx:pt>
          <cx:pt idx="19759">1269</cx:pt>
          <cx:pt idx="19760">1143</cx:pt>
          <cx:pt idx="19761">1269</cx:pt>
          <cx:pt idx="19762">1269</cx:pt>
          <cx:pt idx="19763">1143</cx:pt>
          <cx:pt idx="19764">1143</cx:pt>
          <cx:pt idx="19765">1143</cx:pt>
          <cx:pt idx="19766">1269</cx:pt>
          <cx:pt idx="19767">1704</cx:pt>
          <cx:pt idx="19768">2051</cx:pt>
          <cx:pt idx="19769">1704</cx:pt>
          <cx:pt idx="19770">1143</cx:pt>
          <cx:pt idx="19771">935</cx:pt>
          <cx:pt idx="19772">935</cx:pt>
          <cx:pt idx="19773">2051</cx:pt>
          <cx:pt idx="19774">1269</cx:pt>
          <cx:pt idx="19775">1704</cx:pt>
          <cx:pt idx="19776">832</cx:pt>
          <cx:pt idx="19777">1704</cx:pt>
          <cx:pt idx="19778">2051</cx:pt>
          <cx:pt idx="19779">1269</cx:pt>
          <cx:pt idx="19780">2051</cx:pt>
          <cx:pt idx="19781">2051</cx:pt>
          <cx:pt idx="19782">935</cx:pt>
          <cx:pt idx="19783">1704</cx:pt>
          <cx:pt idx="19784">832</cx:pt>
          <cx:pt idx="19785">1016</cx:pt>
          <cx:pt idx="19786">1269</cx:pt>
          <cx:pt idx="19787">832</cx:pt>
          <cx:pt idx="19788">1016</cx:pt>
          <cx:pt idx="19789">1269</cx:pt>
          <cx:pt idx="19790">956</cx:pt>
          <cx:pt idx="19791">1143</cx:pt>
          <cx:pt idx="19792">1269</cx:pt>
          <cx:pt idx="19793">1269</cx:pt>
          <cx:pt idx="19794">1269</cx:pt>
          <cx:pt idx="19795">794</cx:pt>
          <cx:pt idx="19796">992</cx:pt>
          <cx:pt idx="19797">935</cx:pt>
          <cx:pt idx="19798">935</cx:pt>
          <cx:pt idx="19799">935</cx:pt>
          <cx:pt idx="19800">1269</cx:pt>
          <cx:pt idx="19801">1016</cx:pt>
          <cx:pt idx="19802">1028</cx:pt>
          <cx:pt idx="19803">1131</cx:pt>
          <cx:pt idx="19804">1131</cx:pt>
          <cx:pt idx="19805">1143</cx:pt>
          <cx:pt idx="19806">935</cx:pt>
          <cx:pt idx="19807">1143</cx:pt>
          <cx:pt idx="19808">1269</cx:pt>
          <cx:pt idx="19809">1028</cx:pt>
          <cx:pt idx="19810">935</cx:pt>
          <cx:pt idx="19811">1016</cx:pt>
          <cx:pt idx="19812">1131</cx:pt>
          <cx:pt idx="19813">1016</cx:pt>
          <cx:pt idx="19814">1016</cx:pt>
          <cx:pt idx="19815">663</cx:pt>
          <cx:pt idx="19816">1143</cx:pt>
          <cx:pt idx="19817">1016</cx:pt>
          <cx:pt idx="19818">663</cx:pt>
          <cx:pt idx="19819">1269</cx:pt>
          <cx:pt idx="19820">1239</cx:pt>
          <cx:pt idx="19821">663</cx:pt>
          <cx:pt idx="19822">948</cx:pt>
          <cx:pt idx="19823">935</cx:pt>
          <cx:pt idx="19824">935</cx:pt>
          <cx:pt idx="19825">935</cx:pt>
          <cx:pt idx="19826">1704</cx:pt>
          <cx:pt idx="19827">1239</cx:pt>
          <cx:pt idx="19828">1016</cx:pt>
          <cx:pt idx="19829">1291</cx:pt>
          <cx:pt idx="19830">1105</cx:pt>
          <cx:pt idx="19831">1105</cx:pt>
          <cx:pt idx="19832">1291</cx:pt>
          <cx:pt idx="19833">843</cx:pt>
          <cx:pt idx="19834">843</cx:pt>
          <cx:pt idx="19835">1016</cx:pt>
          <cx:pt idx="19836">1239</cx:pt>
          <cx:pt idx="19837">1143</cx:pt>
          <cx:pt idx="19838">1143</cx:pt>
          <cx:pt idx="19839">948</cx:pt>
          <cx:pt idx="19840">1090</cx:pt>
          <cx:pt idx="19841">773</cx:pt>
          <cx:pt idx="19842">935</cx:pt>
          <cx:pt idx="19843">1269</cx:pt>
          <cx:pt idx="19844">793</cx:pt>
          <cx:pt idx="19845">1239</cx:pt>
          <cx:pt idx="19846">1143</cx:pt>
          <cx:pt idx="19847">1055</cx:pt>
          <cx:pt idx="19848">1551</cx:pt>
          <cx:pt idx="19849">843</cx:pt>
          <cx:pt idx="19850">773</cx:pt>
          <cx:pt idx="19851">1291</cx:pt>
          <cx:pt idx="19852">1269</cx:pt>
          <cx:pt idx="19853">1269</cx:pt>
          <cx:pt idx="19854">1704</cx:pt>
          <cx:pt idx="19855">773</cx:pt>
          <cx:pt idx="19856">1551</cx:pt>
          <cx:pt idx="19857">1551</cx:pt>
          <cx:pt idx="19858">948</cx:pt>
          <cx:pt idx="19859">1269</cx:pt>
          <cx:pt idx="19860">935</cx:pt>
          <cx:pt idx="19861">1551</cx:pt>
          <cx:pt idx="19862">1269</cx:pt>
          <cx:pt idx="19863">1704</cx:pt>
          <cx:pt idx="19864">1269</cx:pt>
          <cx:pt idx="19865">1250</cx:pt>
          <cx:pt idx="19866">1551</cx:pt>
          <cx:pt idx="19867">773</cx:pt>
          <cx:pt idx="19868">896</cx:pt>
          <cx:pt idx="19869">1189</cx:pt>
          <cx:pt idx="19870">1462</cx:pt>
          <cx:pt idx="19871">793</cx:pt>
          <cx:pt idx="19872">773</cx:pt>
          <cx:pt idx="19873">935</cx:pt>
          <cx:pt idx="19874">1250</cx:pt>
          <cx:pt idx="19875">1189</cx:pt>
          <cx:pt idx="19876">948</cx:pt>
          <cx:pt idx="19877">1189</cx:pt>
          <cx:pt idx="19878">1269</cx:pt>
          <cx:pt idx="19879">1602</cx:pt>
          <cx:pt idx="19880">1205</cx:pt>
          <cx:pt idx="19881">1189</cx:pt>
          <cx:pt idx="19882">1069</cx:pt>
          <cx:pt idx="19883">1016</cx:pt>
          <cx:pt idx="19884">935</cx:pt>
          <cx:pt idx="19885">1143</cx:pt>
          <cx:pt idx="19886">727</cx:pt>
          <cx:pt idx="19887">1016</cx:pt>
          <cx:pt idx="19888">1551</cx:pt>
          <cx:pt idx="19889">740</cx:pt>
          <cx:pt idx="19890">1016</cx:pt>
          <cx:pt idx="19891">2071</cx:pt>
          <cx:pt idx="19892">1551</cx:pt>
          <cx:pt idx="19893">1164</cx:pt>
          <cx:pt idx="19894">1143</cx:pt>
          <cx:pt idx="19895">768</cx:pt>
          <cx:pt idx="19896">633</cx:pt>
          <cx:pt idx="19897">794</cx:pt>
          <cx:pt idx="19898">1099</cx:pt>
          <cx:pt idx="19899">582</cx:pt>
          <cx:pt idx="19900">923</cx:pt>
          <cx:pt idx="19901">1314</cx:pt>
          <cx:pt idx="19902">1291</cx:pt>
          <cx:pt idx="19903">2051</cx:pt>
          <cx:pt idx="19904">1695</cx:pt>
          <cx:pt idx="19905">1462</cx:pt>
          <cx:pt idx="19906">1189</cx:pt>
          <cx:pt idx="19907">2051</cx:pt>
          <cx:pt idx="19908">1704</cx:pt>
          <cx:pt idx="19909">1551</cx:pt>
          <cx:pt idx="19910">2099</cx:pt>
          <cx:pt idx="19911">1366</cx:pt>
          <cx:pt idx="19912">935</cx:pt>
          <cx:pt idx="19913">1189</cx:pt>
          <cx:pt idx="19914">794</cx:pt>
          <cx:pt idx="19915">794</cx:pt>
          <cx:pt idx="19916">1105</cx:pt>
          <cx:pt idx="19917">633</cx:pt>
          <cx:pt idx="19918">1105</cx:pt>
          <cx:pt idx="19919">935</cx:pt>
          <cx:pt idx="19920">1291</cx:pt>
          <cx:pt idx="19921">1269</cx:pt>
          <cx:pt idx="19922">1704</cx:pt>
          <cx:pt idx="19923">768</cx:pt>
          <cx:pt idx="19924">1069</cx:pt>
          <cx:pt idx="19925">1189</cx:pt>
          <cx:pt idx="19926">1069</cx:pt>
          <cx:pt idx="19927">1704</cx:pt>
          <cx:pt idx="19928">1055</cx:pt>
          <cx:pt idx="19929">832</cx:pt>
          <cx:pt idx="19930">1105</cx:pt>
          <cx:pt idx="19931">1634</cx:pt>
          <cx:pt idx="19932">1879</cx:pt>
          <cx:pt idx="19933">633</cx:pt>
          <cx:pt idx="19934">1189</cx:pt>
          <cx:pt idx="19935">1069</cx:pt>
          <cx:pt idx="19936">794</cx:pt>
          <cx:pt idx="19937">1105</cx:pt>
          <cx:pt idx="19938">1105</cx:pt>
          <cx:pt idx="19939">1055</cx:pt>
          <cx:pt idx="19940">1069</cx:pt>
          <cx:pt idx="19941">1024</cx:pt>
          <cx:pt idx="19942">1016</cx:pt>
          <cx:pt idx="19943">1189</cx:pt>
          <cx:pt idx="19944">1462</cx:pt>
          <cx:pt idx="19945">1189</cx:pt>
          <cx:pt idx="19946">1462</cx:pt>
          <cx:pt idx="19947">1189</cx:pt>
          <cx:pt idx="19948">1462</cx:pt>
          <cx:pt idx="19949">832</cx:pt>
          <cx:pt idx="19950">1366</cx:pt>
          <cx:pt idx="19951">1879</cx:pt>
          <cx:pt idx="19952">1024</cx:pt>
          <cx:pt idx="19953">768</cx:pt>
          <cx:pt idx="19954">633</cx:pt>
          <cx:pt idx="19955">727</cx:pt>
          <cx:pt idx="19956">832</cx:pt>
          <cx:pt idx="19957">832</cx:pt>
          <cx:pt idx="19958">727</cx:pt>
          <cx:pt idx="19959">1189</cx:pt>
          <cx:pt idx="19960">1462</cx:pt>
          <cx:pt idx="19961">1189</cx:pt>
          <cx:pt idx="19962">1961</cx:pt>
          <cx:pt idx="19963">1189</cx:pt>
          <cx:pt idx="19964">1961</cx:pt>
          <cx:pt idx="19965">1189</cx:pt>
          <cx:pt idx="19966">1105</cx:pt>
          <cx:pt idx="19967">1462</cx:pt>
          <cx:pt idx="19968">1704</cx:pt>
          <cx:pt idx="19969">1283</cx:pt>
          <cx:pt idx="19970">1069</cx:pt>
          <cx:pt idx="19971">2609</cx:pt>
          <cx:pt idx="19972">1961</cx:pt>
          <cx:pt idx="19973">1069</cx:pt>
          <cx:pt idx="19974">1069</cx:pt>
          <cx:pt idx="19975">1462</cx:pt>
          <cx:pt idx="19976">1960</cx:pt>
          <cx:pt idx="19977">1189</cx:pt>
          <cx:pt idx="19978">1043</cx:pt>
          <cx:pt idx="19979">1043</cx:pt>
          <cx:pt idx="19980">1239</cx:pt>
          <cx:pt idx="19981">1055</cx:pt>
          <cx:pt idx="19982">832</cx:pt>
          <cx:pt idx="19983">935</cx:pt>
          <cx:pt idx="19984">1069</cx:pt>
          <cx:pt idx="19985">1158</cx:pt>
          <cx:pt idx="19986">1158</cx:pt>
          <cx:pt idx="19987">633</cx:pt>
          <cx:pt idx="19988">768</cx:pt>
          <cx:pt idx="19989">935</cx:pt>
          <cx:pt idx="19990">935</cx:pt>
          <cx:pt idx="19991">935</cx:pt>
          <cx:pt idx="19992">832</cx:pt>
          <cx:pt idx="19993">1069</cx:pt>
          <cx:pt idx="19994">1356</cx:pt>
          <cx:pt idx="19995">910</cx:pt>
          <cx:pt idx="19996">1462</cx:pt>
          <cx:pt idx="19997">1189</cx:pt>
          <cx:pt idx="19998">1238</cx:pt>
          <cx:pt idx="19999">794</cx:pt>
          <cx:pt idx="20000">1462</cx:pt>
          <cx:pt idx="20001">910</cx:pt>
          <cx:pt idx="20002">1097</cx:pt>
          <cx:pt idx="20003">1105</cx:pt>
          <cx:pt idx="20004">908</cx:pt>
          <cx:pt idx="20005">1704</cx:pt>
          <cx:pt idx="20006">1055</cx:pt>
          <cx:pt idx="20007">1485</cx:pt>
          <cx:pt idx="20008">707</cx:pt>
          <cx:pt idx="20009">1262</cx:pt>
          <cx:pt idx="20010">1578</cx:pt>
          <cx:pt idx="20011">1189</cx:pt>
          <cx:pt idx="20012">1069</cx:pt>
          <cx:pt idx="20013">1069</cx:pt>
          <cx:pt idx="20014">702</cx:pt>
          <cx:pt idx="20015">1250</cx:pt>
          <cx:pt idx="20016">1239</cx:pt>
          <cx:pt idx="20017">1048</cx:pt>
          <cx:pt idx="20018">625</cx:pt>
          <cx:pt idx="20019">935</cx:pt>
          <cx:pt idx="20020">804</cx:pt>
          <cx:pt idx="20021">1164</cx:pt>
          <cx:pt idx="20022">1063</cx:pt>
          <cx:pt idx="20023">1097</cx:pt>
          <cx:pt idx="20024">1164</cx:pt>
          <cx:pt idx="20025">1287</cx:pt>
          <cx:pt idx="20026">1024</cx:pt>
          <cx:pt idx="20027">1205</cx:pt>
          <cx:pt idx="20028">1250</cx:pt>
          <cx:pt idx="20029">1250</cx:pt>
          <cx:pt idx="20030">784</cx:pt>
          <cx:pt idx="20031">1485</cx:pt>
          <cx:pt idx="20032">1485</cx:pt>
          <cx:pt idx="20033">948</cx:pt>
          <cx:pt idx="20034">956</cx:pt>
          <cx:pt idx="20035">624</cx:pt>
          <cx:pt idx="20036">1105</cx:pt>
          <cx:pt idx="20037">1271</cx:pt>
          <cx:pt idx="20038">625</cx:pt>
          <cx:pt idx="20039">1704</cx:pt>
          <cx:pt idx="20040">1704</cx:pt>
          <cx:pt idx="20041">1189</cx:pt>
          <cx:pt idx="20042">1069</cx:pt>
          <cx:pt idx="20043">686</cx:pt>
          <cx:pt idx="20044">1205</cx:pt>
          <cx:pt idx="20045">1704</cx:pt>
          <cx:pt idx="20046">1704</cx:pt>
          <cx:pt idx="20047">839</cx:pt>
          <cx:pt idx="20048">1041</cx:pt>
          <cx:pt idx="20049">784</cx:pt>
          <cx:pt idx="20050">702</cx:pt>
          <cx:pt idx="20051">2441</cx:pt>
          <cx:pt idx="20052">1069</cx:pt>
          <cx:pt idx="20053">707</cx:pt>
          <cx:pt idx="20054">858</cx:pt>
          <cx:pt idx="20055">707</cx:pt>
          <cx:pt idx="20056">707</cx:pt>
          <cx:pt idx="20057">1069</cx:pt>
          <cx:pt idx="20058">1035</cx:pt>
          <cx:pt idx="20059">702</cx:pt>
          <cx:pt idx="20060">1205</cx:pt>
          <cx:pt idx="20061">1462</cx:pt>
          <cx:pt idx="20062">988</cx:pt>
          <cx:pt idx="20063">1208</cx:pt>
          <cx:pt idx="20064">1551</cx:pt>
          <cx:pt idx="20065">1250</cx:pt>
          <cx:pt idx="20066">1695</cx:pt>
          <cx:pt idx="20067">625</cx:pt>
          <cx:pt idx="20068">748</cx:pt>
          <cx:pt idx="20069">1069</cx:pt>
          <cx:pt idx="20070">1069</cx:pt>
          <cx:pt idx="20071">1069</cx:pt>
          <cx:pt idx="20072">1178</cx:pt>
          <cx:pt idx="20073">1207</cx:pt>
          <cx:pt idx="20074">817</cx:pt>
          <cx:pt idx="20075">1463</cx:pt>
          <cx:pt idx="20076">1361</cx:pt>
          <cx:pt idx="20077">1164</cx:pt>
          <cx:pt idx="20078">1361</cx:pt>
          <cx:pt idx="20079">1474</cx:pt>
          <cx:pt idx="20080">1367</cx:pt>
          <cx:pt idx="20081">768</cx:pt>
          <cx:pt idx="20082">1143</cx:pt>
          <cx:pt idx="20083">2099</cx:pt>
          <cx:pt idx="20084">1799</cx:pt>
          <cx:pt idx="20085">1961</cx:pt>
          <cx:pt idx="20086">1208</cx:pt>
          <cx:pt idx="20087">1799</cx:pt>
          <cx:pt idx="20088">2125</cx:pt>
          <cx:pt idx="20089">2444</cx:pt>
          <cx:pt idx="20090">956</cx:pt>
          <cx:pt idx="20091">1302</cx:pt>
          <cx:pt idx="20092">930</cx:pt>
          <cx:pt idx="20093">625</cx:pt>
          <cx:pt idx="20094">1704</cx:pt>
          <cx:pt idx="20095">923</cx:pt>
          <cx:pt idx="20096">1105</cx:pt>
          <cx:pt idx="20097">1123</cx:pt>
          <cx:pt idx="20098">707</cx:pt>
          <cx:pt idx="20099">1189</cx:pt>
          <cx:pt idx="20100">1205</cx:pt>
          <cx:pt idx="20101">1205</cx:pt>
          <cx:pt idx="20102">1704</cx:pt>
          <cx:pt idx="20103">839</cx:pt>
          <cx:pt idx="20104">1018</cx:pt>
          <cx:pt idx="20105">1018</cx:pt>
          <cx:pt idx="20106">784</cx:pt>
          <cx:pt idx="20107">2441</cx:pt>
          <cx:pt idx="20108">1238</cx:pt>
          <cx:pt idx="20109">1069</cx:pt>
          <cx:pt idx="20110">1123</cx:pt>
          <cx:pt idx="20111">1123</cx:pt>
          <cx:pt idx="20112">539</cx:pt>
          <cx:pt idx="20113">1407</cx:pt>
          <cx:pt idx="20114">886</cx:pt>
          <cx:pt idx="20115">1069</cx:pt>
          <cx:pt idx="20116">1069</cx:pt>
          <cx:pt idx="20117">1069</cx:pt>
          <cx:pt idx="20118">1302</cx:pt>
          <cx:pt idx="20119">1704</cx:pt>
          <cx:pt idx="20120">1704</cx:pt>
          <cx:pt idx="20121">1291</cx:pt>
          <cx:pt idx="20122">1069</cx:pt>
          <cx:pt idx="20123">988</cx:pt>
          <cx:pt idx="20124">748</cx:pt>
          <cx:pt idx="20125">930</cx:pt>
          <cx:pt idx="20126">923</cx:pt>
          <cx:pt idx="20127">710</cx:pt>
          <cx:pt idx="20128">1361</cx:pt>
          <cx:pt idx="20129">1366</cx:pt>
          <cx:pt idx="20130">1164</cx:pt>
          <cx:pt idx="20131">676</cx:pt>
          <cx:pt idx="20132">1035</cx:pt>
          <cx:pt idx="20133">1143</cx:pt>
          <cx:pt idx="20134">929</cx:pt>
          <cx:pt idx="20135">1799</cx:pt>
          <cx:pt idx="20136">658</cx:pt>
          <cx:pt idx="20137">756</cx:pt>
          <cx:pt idx="20138">756</cx:pt>
          <cx:pt idx="20139">1189</cx:pt>
          <cx:pt idx="20140">1189</cx:pt>
          <cx:pt idx="20141">992</cx:pt>
          <cx:pt idx="20142">956</cx:pt>
          <cx:pt idx="20143">839</cx:pt>
          <cx:pt idx="20144">648</cx:pt>
          <cx:pt idx="20145">798</cx:pt>
          <cx:pt idx="20146">1262</cx:pt>
          <cx:pt idx="20147">748</cx:pt>
          <cx:pt idx="20148">670</cx:pt>
          <cx:pt idx="20149">658</cx:pt>
          <cx:pt idx="20150">2099</cx:pt>
          <cx:pt idx="20151">1551</cx:pt>
          <cx:pt idx="20152">1069</cx:pt>
          <cx:pt idx="20153">858</cx:pt>
          <cx:pt idx="20154">1024</cx:pt>
          <cx:pt idx="20155">1024</cx:pt>
          <cx:pt idx="20156">858</cx:pt>
          <cx:pt idx="20157">718</cx:pt>
          <cx:pt idx="20158">700</cx:pt>
          <cx:pt idx="20159">1799</cx:pt>
          <cx:pt idx="20160">1799</cx:pt>
          <cx:pt idx="20161">956</cx:pt>
          <cx:pt idx="20162">993</cx:pt>
          <cx:pt idx="20163">1205</cx:pt>
          <cx:pt idx="20164">1757</cx:pt>
          <cx:pt idx="20165">1069</cx:pt>
          <cx:pt idx="20166">1485</cx:pt>
          <cx:pt idx="20167">1069</cx:pt>
          <cx:pt idx="20168">1302</cx:pt>
          <cx:pt idx="20169">1704</cx:pt>
          <cx:pt idx="20170">1269</cx:pt>
          <cx:pt idx="20171">909</cx:pt>
          <cx:pt idx="20172">988</cx:pt>
          <cx:pt idx="20173">1208</cx:pt>
          <cx:pt idx="20174">1695</cx:pt>
          <cx:pt idx="20175">506</cx:pt>
          <cx:pt idx="20176">1645</cx:pt>
          <cx:pt idx="20177">1189</cx:pt>
          <cx:pt idx="20178">1189</cx:pt>
          <cx:pt idx="20179">900</cx:pt>
          <cx:pt idx="20180">930</cx:pt>
          <cx:pt idx="20181">1063</cx:pt>
          <cx:pt idx="20182">773</cx:pt>
          <cx:pt idx="20183">1361</cx:pt>
          <cx:pt idx="20184">1361</cx:pt>
          <cx:pt idx="20185">1287</cx:pt>
          <cx:pt idx="20186">1024</cx:pt>
          <cx:pt idx="20187">1143</cx:pt>
          <cx:pt idx="20188">2118</cx:pt>
          <cx:pt idx="20189">2118</cx:pt>
          <cx:pt idx="20190">1069</cx:pt>
          <cx:pt idx="20191">1069</cx:pt>
          <cx:pt idx="20192">1799</cx:pt>
          <cx:pt idx="20193">1961</cx:pt>
          <cx:pt idx="20194">1617</cx:pt>
          <cx:pt idx="20195">1612</cx:pt>
          <cx:pt idx="20196">1189</cx:pt>
          <cx:pt idx="20197">1069</cx:pt>
          <cx:pt idx="20198">956</cx:pt>
          <cx:pt idx="20199">948</cx:pt>
          <cx:pt idx="20200">839</cx:pt>
          <cx:pt idx="20201">782</cx:pt>
          <cx:pt idx="20202">923</cx:pt>
          <cx:pt idx="20203">748</cx:pt>
          <cx:pt idx="20204">1123</cx:pt>
          <cx:pt idx="20205">930</cx:pt>
          <cx:pt idx="20206">2123</cx:pt>
          <cx:pt idx="20207">1284</cx:pt>
          <cx:pt idx="20208">670</cx:pt>
          <cx:pt idx="20209">658</cx:pt>
          <cx:pt idx="20210">2051</cx:pt>
          <cx:pt idx="20211">1139</cx:pt>
          <cx:pt idx="20212">1695</cx:pt>
          <cx:pt idx="20213">702</cx:pt>
          <cx:pt idx="20214">900</cx:pt>
          <cx:pt idx="20215">1189</cx:pt>
          <cx:pt idx="20216">1262</cx:pt>
          <cx:pt idx="20217">1287</cx:pt>
          <cx:pt idx="20218">1262</cx:pt>
          <cx:pt idx="20219">930</cx:pt>
          <cx:pt idx="20220">909</cx:pt>
          <cx:pt idx="20221">909</cx:pt>
          <cx:pt idx="20222">1485</cx:pt>
          <cx:pt idx="20223">718</cx:pt>
          <cx:pt idx="20224">908</cx:pt>
          <cx:pt idx="20225">877</cx:pt>
          <cx:pt idx="20226">1961</cx:pt>
          <cx:pt idx="20227">956</cx:pt>
          <cx:pt idx="20228">670</cx:pt>
          <cx:pt idx="20229">1205</cx:pt>
          <cx:pt idx="20230">1757</cx:pt>
          <cx:pt idx="20231">1645</cx:pt>
          <cx:pt idx="20232">1238</cx:pt>
          <cx:pt idx="20233">1238</cx:pt>
          <cx:pt idx="20234">2051</cx:pt>
          <cx:pt idx="20235">1504</cx:pt>
          <cx:pt idx="20236">909</cx:pt>
          <cx:pt idx="20237">1252</cx:pt>
          <cx:pt idx="20238">1048</cx:pt>
          <cx:pt idx="20239">1208</cx:pt>
          <cx:pt idx="20240">1492</cx:pt>
          <cx:pt idx="20241">2382</cx:pt>
          <cx:pt idx="20242">2099</cx:pt>
          <cx:pt idx="20243">625</cx:pt>
          <cx:pt idx="20244">625</cx:pt>
          <cx:pt idx="20245">832</cx:pt>
          <cx:pt idx="20246">1189</cx:pt>
          <cx:pt idx="20247">930</cx:pt>
          <cx:pt idx="20248">1063</cx:pt>
          <cx:pt idx="20249">930</cx:pt>
          <cx:pt idx="20250">1361</cx:pt>
          <cx:pt idx="20251">1361</cx:pt>
          <cx:pt idx="20252">930</cx:pt>
          <cx:pt idx="20253">1283</cx:pt>
          <cx:pt idx="20254">1207</cx:pt>
          <cx:pt idx="20255">2605</cx:pt>
          <cx:pt idx="20256">2171</cx:pt>
          <cx:pt idx="20257">1287</cx:pt>
          <cx:pt idx="20258">1178</cx:pt>
          <cx:pt idx="20259">1024</cx:pt>
          <cx:pt idx="20260">817</cx:pt>
          <cx:pt idx="20261">1250</cx:pt>
          <cx:pt idx="20262">935</cx:pt>
          <cx:pt idx="20263">1143</cx:pt>
          <cx:pt idx="20264">1200</cx:pt>
          <cx:pt idx="20265">1256</cx:pt>
          <cx:pt idx="20266">1961</cx:pt>
          <cx:pt idx="20267">1059</cx:pt>
          <cx:pt idx="20268">1283</cx:pt>
          <cx:pt idx="20269">1372</cx:pt>
          <cx:pt idx="20270">1174</cx:pt>
          <cx:pt idx="20271">992</cx:pt>
          <cx:pt idx="20272">1069</cx:pt>
          <cx:pt idx="20273">992</cx:pt>
          <cx:pt idx="20274">794</cx:pt>
          <cx:pt idx="20275">877</cx:pt>
          <cx:pt idx="20276">1054</cx:pt>
          <cx:pt idx="20277">1139</cx:pt>
          <cx:pt idx="20278">1139</cx:pt>
          <cx:pt idx="20279">1059</cx:pt>
          <cx:pt idx="20280">1314</cx:pt>
          <cx:pt idx="20281">858</cx:pt>
          <cx:pt idx="20282">625</cx:pt>
          <cx:pt idx="20283">1846</cx:pt>
          <cx:pt idx="20284">1059</cx:pt>
          <cx:pt idx="20285">1960</cx:pt>
          <cx:pt idx="20286">1269</cx:pt>
          <cx:pt idx="20287">839</cx:pt>
          <cx:pt idx="20288">1752</cx:pt>
          <cx:pt idx="20289">2099</cx:pt>
          <cx:pt idx="20290">1695</cx:pt>
          <cx:pt idx="20291">956</cx:pt>
          <cx:pt idx="20292">1462</cx:pt>
          <cx:pt idx="20293">1123</cx:pt>
          <cx:pt idx="20294">1284</cx:pt>
          <cx:pt idx="20295">930</cx:pt>
          <cx:pt idx="20296">1063</cx:pt>
          <cx:pt idx="20297">1291</cx:pt>
          <cx:pt idx="20298">909</cx:pt>
          <cx:pt idx="20299">1799</cx:pt>
          <cx:pt idx="20300">956</cx:pt>
          <cx:pt idx="20301">670</cx:pt>
          <cx:pt idx="20302">1757</cx:pt>
          <cx:pt idx="20303">1462</cx:pt>
          <cx:pt idx="20304">1485</cx:pt>
          <cx:pt idx="20305">1238</cx:pt>
          <cx:pt idx="20306">2125</cx:pt>
          <cx:pt idx="20307">2125</cx:pt>
          <cx:pt idx="20308">1069</cx:pt>
          <cx:pt idx="20309">1189</cx:pt>
          <cx:pt idx="20310">1090</cx:pt>
          <cx:pt idx="20311">1704</cx:pt>
          <cx:pt idx="20312">1704</cx:pt>
          <cx:pt idx="20313">1820</cx:pt>
          <cx:pt idx="20314">1820</cx:pt>
          <cx:pt idx="20315">1048</cx:pt>
          <cx:pt idx="20316">1069</cx:pt>
          <cx:pt idx="20317">1208</cx:pt>
          <cx:pt idx="20318">784</cx:pt>
          <cx:pt idx="20319">830</cx:pt>
          <cx:pt idx="20320">624</cx:pt>
          <cx:pt idx="20321">1695</cx:pt>
          <cx:pt idx="20322">1695</cx:pt>
          <cx:pt idx="20323">625</cx:pt>
          <cx:pt idx="20324">967</cx:pt>
          <cx:pt idx="20325">1572</cx:pt>
          <cx:pt idx="20326">1178</cx:pt>
          <cx:pt idx="20327">1189</cx:pt>
          <cx:pt idx="20328">1189</cx:pt>
          <cx:pt idx="20329">930</cx:pt>
          <cx:pt idx="20330">1063</cx:pt>
          <cx:pt idx="20331">1134</cx:pt>
          <cx:pt idx="20332">1134</cx:pt>
          <cx:pt idx="20333">854</cx:pt>
          <cx:pt idx="20334">1628</cx:pt>
          <cx:pt idx="20335">1134</cx:pt>
          <cx:pt idx="20336">1024</cx:pt>
          <cx:pt idx="20337">817</cx:pt>
          <cx:pt idx="20338">817</cx:pt>
          <cx:pt idx="20339">1757</cx:pt>
          <cx:pt idx="20340">1961</cx:pt>
          <cx:pt idx="20341">1059</cx:pt>
          <cx:pt idx="20342">1667</cx:pt>
          <cx:pt idx="20343">1462</cx:pt>
          <cx:pt idx="20344">1462</cx:pt>
          <cx:pt idx="20345">923</cx:pt>
          <cx:pt idx="20346">658</cx:pt>
          <cx:pt idx="20347">1485</cx:pt>
          <cx:pt idx="20348">956</cx:pt>
          <cx:pt idx="20349">1383</cx:pt>
          <cx:pt idx="20350">1189</cx:pt>
          <cx:pt idx="20351">956</cx:pt>
          <cx:pt idx="20352">992</cx:pt>
          <cx:pt idx="20353">1851</cx:pt>
          <cx:pt idx="20354">1458</cx:pt>
          <cx:pt idx="20355">1522</cx:pt>
          <cx:pt idx="20356">839</cx:pt>
          <cx:pt idx="20357">923</cx:pt>
          <cx:pt idx="20358">1283</cx:pt>
          <cx:pt idx="20359">625</cx:pt>
          <cx:pt idx="20360">768</cx:pt>
          <cx:pt idx="20361">768</cx:pt>
          <cx:pt idx="20362">1105</cx:pt>
          <cx:pt idx="20363">2033</cx:pt>
          <cx:pt idx="20364">798</cx:pt>
          <cx:pt idx="20365">948</cx:pt>
          <cx:pt idx="20366">915</cx:pt>
          <cx:pt idx="20367">792</cx:pt>
          <cx:pt idx="20368">1018</cx:pt>
          <cx:pt idx="20369">784</cx:pt>
          <cx:pt idx="20370">702</cx:pt>
          <cx:pt idx="20371">702</cx:pt>
          <cx:pt idx="20372">1286</cx:pt>
          <cx:pt idx="20373">1485</cx:pt>
          <cx:pt idx="20374">1189</cx:pt>
          <cx:pt idx="20375">707</cx:pt>
          <cx:pt idx="20376">858</cx:pt>
          <cx:pt idx="20377">1317</cx:pt>
          <cx:pt idx="20378">707</cx:pt>
          <cx:pt idx="20379">707</cx:pt>
          <cx:pt idx="20380">1578</cx:pt>
          <cx:pt idx="20381">608</cx:pt>
          <cx:pt idx="20382">726</cx:pt>
          <cx:pt idx="20383">597</cx:pt>
          <cx:pt idx="20384">922</cx:pt>
          <cx:pt idx="20385">670</cx:pt>
          <cx:pt idx="20386">1205</cx:pt>
          <cx:pt idx="20387">1757</cx:pt>
          <cx:pt idx="20388">1251</cx:pt>
          <cx:pt idx="20389">1659</cx:pt>
          <cx:pt idx="20390">1189</cx:pt>
          <cx:pt idx="20391">1069</cx:pt>
          <cx:pt idx="20392">516</cx:pt>
          <cx:pt idx="20393">909</cx:pt>
          <cx:pt idx="20394">1126</cx:pt>
          <cx:pt idx="20395">792</cx:pt>
          <cx:pt idx="20396">516</cx:pt>
          <cx:pt idx="20397">894</cx:pt>
          <cx:pt idx="20398">2188</cx:pt>
          <cx:pt idx="20399">2188</cx:pt>
          <cx:pt idx="20400">930</cx:pt>
          <cx:pt idx="20401">1143</cx:pt>
          <cx:pt idx="20402">886</cx:pt>
          <cx:pt idx="20403">830</cx:pt>
          <cx:pt idx="20404">711</cx:pt>
          <cx:pt idx="20405">967</cx:pt>
          <cx:pt idx="20406">1462</cx:pt>
          <cx:pt idx="20407">854</cx:pt>
          <cx:pt idx="20408">817</cx:pt>
          <cx:pt idx="20409">1800</cx:pt>
          <cx:pt idx="20410">1628</cx:pt>
          <cx:pt idx="20411">1407</cx:pt>
          <cx:pt idx="20412">676</cx:pt>
          <cx:pt idx="20413">817</cx:pt>
          <cx:pt idx="20414">1134</cx:pt>
          <cx:pt idx="20415">1139</cx:pt>
          <cx:pt idx="20416">854</cx:pt>
          <cx:pt idx="20417">1872</cx:pt>
          <cx:pt idx="20418">1286</cx:pt>
          <cx:pt idx="20419">1659</cx:pt>
          <cx:pt idx="20420">1205</cx:pt>
          <cx:pt idx="20421">1076</cx:pt>
          <cx:pt idx="20422">935</cx:pt>
          <cx:pt idx="20423">829</cx:pt>
          <cx:pt idx="20424">1189</cx:pt>
          <cx:pt idx="20425">1695</cx:pt>
          <cx:pt idx="20426">989</cx:pt>
          <cx:pt idx="20427">2123</cx:pt>
          <cx:pt idx="20428">2033</cx:pt>
          <cx:pt idx="20429">584</cx:pt>
          <cx:pt idx="20430">1383</cx:pt>
          <cx:pt idx="20431">956</cx:pt>
          <cx:pt idx="20432">1054</cx:pt>
          <cx:pt idx="20433">597</cx:pt>
          <cx:pt idx="20434">1054</cx:pt>
          <cx:pt idx="20435">1031</cx:pt>
          <cx:pt idx="20436">1302</cx:pt>
          <cx:pt idx="20437">1302</cx:pt>
          <cx:pt idx="20438">1383</cx:pt>
          <cx:pt idx="20439">1383</cx:pt>
          <cx:pt idx="20440">782</cx:pt>
          <cx:pt idx="20441">1105</cx:pt>
          <cx:pt idx="20442">798</cx:pt>
          <cx:pt idx="20443">798</cx:pt>
          <cx:pt idx="20444">930</cx:pt>
          <cx:pt idx="20445">1024</cx:pt>
          <cx:pt idx="20446">1269</cx:pt>
          <cx:pt idx="20447">1704</cx:pt>
          <cx:pt idx="20448">1314</cx:pt>
          <cx:pt idx="20449">1189</cx:pt>
          <cx:pt idx="20450">2123</cx:pt>
          <cx:pt idx="20451">1846</cx:pt>
          <cx:pt idx="20452">2033</cx:pt>
          <cx:pt idx="20453">539</cx:pt>
          <cx:pt idx="20454">670</cx:pt>
          <cx:pt idx="20455">993</cx:pt>
          <cx:pt idx="20456">942</cx:pt>
          <cx:pt idx="20457">1269</cx:pt>
          <cx:pt idx="20458">1704</cx:pt>
          <cx:pt idx="20459">1704</cx:pt>
          <cx:pt idx="20460">792</cx:pt>
          <cx:pt idx="20461">676</cx:pt>
          <cx:pt idx="20462">676</cx:pt>
          <cx:pt idx="20463">1076</cx:pt>
          <cx:pt idx="20464">1076</cx:pt>
          <cx:pt idx="20465">1076</cx:pt>
          <cx:pt idx="20466">941</cx:pt>
          <cx:pt idx="20467">702</cx:pt>
          <cx:pt idx="20468">1345</cx:pt>
          <cx:pt idx="20469">1345</cx:pt>
          <cx:pt idx="20470">597</cx:pt>
          <cx:pt idx="20471">1458</cx:pt>
          <cx:pt idx="20472">2444</cx:pt>
          <cx:pt idx="20473">1462</cx:pt>
          <cx:pt idx="20474">1123</cx:pt>
          <cx:pt idx="20475">1262</cx:pt>
          <cx:pt idx="20476">482</cx:pt>
          <cx:pt idx="20477">1126</cx:pt>
          <cx:pt idx="20478">1272</cx:pt>
          <cx:pt idx="20479">1272</cx:pt>
          <cx:pt idx="20480">910</cx:pt>
          <cx:pt idx="20481">710</cx:pt>
          <cx:pt idx="20482">715</cx:pt>
          <cx:pt idx="20483">584</cx:pt>
          <cx:pt idx="20484">1462</cx:pt>
          <cx:pt idx="20485">1069</cx:pt>
          <cx:pt idx="20486">900</cx:pt>
          <cx:pt idx="20487">779</cx:pt>
          <cx:pt idx="20488">1035</cx:pt>
          <cx:pt idx="20489">1704</cx:pt>
          <cx:pt idx="20490">1205</cx:pt>
          <cx:pt idx="20491">915</cx:pt>
          <cx:pt idx="20492">674</cx:pt>
          <cx:pt idx="20493">516</cx:pt>
          <cx:pt idx="20494">2071</cx:pt>
          <cx:pt idx="20495">1004</cx:pt>
          <cx:pt idx="20496">1279</cx:pt>
          <cx:pt idx="20497">1572</cx:pt>
          <cx:pt idx="20498">710</cx:pt>
          <cx:pt idx="20499">1407</cx:pt>
          <cx:pt idx="20500">1578</cx:pt>
          <cx:pt idx="20501">883</cx:pt>
          <cx:pt idx="20502">818</cx:pt>
          <cx:pt idx="20503">1134</cx:pt>
          <cx:pt idx="20504">923</cx:pt>
          <cx:pt idx="20505">710</cx:pt>
          <cx:pt idx="20506">710</cx:pt>
          <cx:pt idx="20507">1628</cx:pt>
          <cx:pt idx="20508">1634</cx:pt>
          <cx:pt idx="20509">584</cx:pt>
          <cx:pt idx="20510">693</cx:pt>
          <cx:pt idx="20511">700</cx:pt>
          <cx:pt idx="20512">700</cx:pt>
          <cx:pt idx="20513">1251</cx:pt>
          <cx:pt idx="20514">517</cx:pt>
          <cx:pt idx="20515">1178</cx:pt>
          <cx:pt idx="20516">768</cx:pt>
          <cx:pt idx="20517">768</cx:pt>
          <cx:pt idx="20518">817</cx:pt>
          <cx:pt idx="20519">1143</cx:pt>
          <cx:pt idx="20520">1076</cx:pt>
          <cx:pt idx="20521">1286</cx:pt>
          <cx:pt idx="20522">1256</cx:pt>
          <cx:pt idx="20523">1205</cx:pt>
          <cx:pt idx="20524">1048</cx:pt>
          <cx:pt idx="20525">1174</cx:pt>
          <cx:pt idx="20526">797</cx:pt>
          <cx:pt idx="20527">1189</cx:pt>
          <cx:pt idx="20528">658</cx:pt>
          <cx:pt idx="20529">442</cx:pt>
          <cx:pt idx="20530">482</cx:pt>
          <cx:pt idx="20531">835</cx:pt>
          <cx:pt idx="20532">579</cx:pt>
          <cx:pt idx="20533">579</cx:pt>
          <cx:pt idx="20534">1169</cx:pt>
          <cx:pt idx="20535">1057</cx:pt>
          <cx:pt idx="20536">1462</cx:pt>
          <cx:pt idx="20537">2441</cx:pt>
          <cx:pt idx="20538">2125</cx:pt>
          <cx:pt idx="20539">1010</cx:pt>
          <cx:pt idx="20540">1462</cx:pt>
          <cx:pt idx="20541">1645</cx:pt>
          <cx:pt idx="20542">956</cx:pt>
          <cx:pt idx="20543">1054</cx:pt>
          <cx:pt idx="20544">1054</cx:pt>
          <cx:pt idx="20545">1302</cx:pt>
          <cx:pt idx="20546">1522</cx:pt>
          <cx:pt idx="20547">1302</cx:pt>
          <cx:pt idx="20548">1054</cx:pt>
          <cx:pt idx="20549">1054</cx:pt>
          <cx:pt idx="20550">1054</cx:pt>
          <cx:pt idx="20551">1139</cx:pt>
          <cx:pt idx="20552">1314</cx:pt>
          <cx:pt idx="20553">735</cx:pt>
          <cx:pt idx="20554">658</cx:pt>
          <cx:pt idx="20555">930</cx:pt>
          <cx:pt idx="20556">1105</cx:pt>
          <cx:pt idx="20557">869</cx:pt>
          <cx:pt idx="20558">1704</cx:pt>
          <cx:pt idx="20559">1302</cx:pt>
          <cx:pt idx="20560">1302</cx:pt>
          <cx:pt idx="20561">900</cx:pt>
          <cx:pt idx="20562">1659</cx:pt>
          <cx:pt idx="20563">1168</cx:pt>
          <cx:pt idx="20564">1345</cx:pt>
          <cx:pt idx="20565">1345</cx:pt>
          <cx:pt idx="20566">1037</cx:pt>
          <cx:pt idx="20567">1163</cx:pt>
          <cx:pt idx="20568">1163</cx:pt>
          <cx:pt idx="20569">1286</cx:pt>
          <cx:pt idx="20570">710</cx:pt>
          <cx:pt idx="20571">829</cx:pt>
          <cx:pt idx="20572">517</cx:pt>
          <cx:pt idx="20573">1262</cx:pt>
          <cx:pt idx="20574">858</cx:pt>
          <cx:pt idx="20575">1284</cx:pt>
          <cx:pt idx="20576">1846</cx:pt>
          <cx:pt idx="20577">1123</cx:pt>
          <cx:pt idx="20578">1272</cx:pt>
          <cx:pt idx="20579">605</cx:pt>
          <cx:pt idx="20580">849</cx:pt>
          <cx:pt idx="20581">915</cx:pt>
          <cx:pt idx="20582">915</cx:pt>
          <cx:pt idx="20583">1961</cx:pt>
          <cx:pt idx="20584">1799</cx:pt>
          <cx:pt idx="20585">1799</cx:pt>
          <cx:pt idx="20586">605</cx:pt>
          <cx:pt idx="20587">922</cx:pt>
          <cx:pt idx="20588">992</cx:pt>
          <cx:pt idx="20589">993</cx:pt>
          <cx:pt idx="20590">1134</cx:pt>
          <cx:pt idx="20591">1659</cx:pt>
          <cx:pt idx="20592">844</cx:pt>
          <cx:pt idx="20593">1097</cx:pt>
          <cx:pt idx="20594">858</cx:pt>
          <cx:pt idx="20595">2125</cx:pt>
          <cx:pt idx="20596">956</cx:pt>
          <cx:pt idx="20597">1016</cx:pt>
          <cx:pt idx="20598">1704</cx:pt>
          <cx:pt idx="20599">1704</cx:pt>
          <cx:pt idx="20600">849</cx:pt>
          <cx:pt idx="20601">844</cx:pt>
          <cx:pt idx="20602">739</cx:pt>
          <cx:pt idx="20603">941</cx:pt>
          <cx:pt idx="20604">929</cx:pt>
          <cx:pt idx="20605">929</cx:pt>
          <cx:pt idx="20606">668</cx:pt>
          <cx:pt idx="20607">2188</cx:pt>
          <cx:pt idx="20608">2099</cx:pt>
          <cx:pt idx="20609">2071</cx:pt>
          <cx:pt idx="20610">1055</cx:pt>
          <cx:pt idx="20611">1058</cx:pt>
          <cx:pt idx="20612">1143</cx:pt>
          <cx:pt idx="20613">966</cx:pt>
          <cx:pt idx="20614">669</cx:pt>
          <cx:pt idx="20615">779</cx:pt>
          <cx:pt idx="20616">1428</cx:pt>
          <cx:pt idx="20617">811</cx:pt>
          <cx:pt idx="20618">1462</cx:pt>
          <cx:pt idx="20619">941</cx:pt>
          <cx:pt idx="20620">900</cx:pt>
          <cx:pt idx="20621">778</cx:pt>
          <cx:pt idx="20622">658</cx:pt>
          <cx:pt idx="20623">883</cx:pt>
          <cx:pt idx="20624">722</cx:pt>
          <cx:pt idx="20625">966</cx:pt>
          <cx:pt idx="20626">1800</cx:pt>
          <cx:pt idx="20627">1361</cx:pt>
          <cx:pt idx="20628">703</cx:pt>
          <cx:pt idx="20629">517</cx:pt>
          <cx:pt idx="20630">517</cx:pt>
          <cx:pt idx="20631">818</cx:pt>
          <cx:pt idx="20632">1659</cx:pt>
          <cx:pt idx="20633">1286</cx:pt>
          <cx:pt idx="20634">936</cx:pt>
          <cx:pt idx="20635">1154</cx:pt>
          <cx:pt idx="20636">1139</cx:pt>
          <cx:pt idx="20637">1474</cx:pt>
          <cx:pt idx="20638">710</cx:pt>
          <cx:pt idx="20639">974</cx:pt>
          <cx:pt idx="20640">517</cx:pt>
          <cx:pt idx="20641">768</cx:pt>
          <cx:pt idx="20642">1250</cx:pt>
          <cx:pt idx="20643">1076</cx:pt>
          <cx:pt idx="20644">1134</cx:pt>
          <cx:pt idx="20645">978</cx:pt>
          <cx:pt idx="20646">511</cx:pt>
          <cx:pt idx="20647">669</cx:pt>
          <cx:pt idx="20648">1069</cx:pt>
          <cx:pt idx="20649">1961</cx:pt>
          <cx:pt idx="20650">1799</cx:pt>
          <cx:pt idx="20651">1059</cx:pt>
          <cx:pt idx="20652">842</cx:pt>
          <cx:pt idx="20653">787</cx:pt>
          <cx:pt idx="20654">1200</cx:pt>
          <cx:pt idx="20655">1200</cx:pt>
          <cx:pt idx="20656">974</cx:pt>
          <cx:pt idx="20657">715</cx:pt>
          <cx:pt idx="20658">922</cx:pt>
          <cx:pt idx="20659">687</cx:pt>
          <cx:pt idx="20660">1719</cx:pt>
          <cx:pt idx="20661">1057</cx:pt>
          <cx:pt idx="20662">1462</cx:pt>
          <cx:pt idx="20663">1462</cx:pt>
          <cx:pt idx="20664">674</cx:pt>
          <cx:pt idx="20665">534</cx:pt>
          <cx:pt idx="20666">693</cx:pt>
          <cx:pt idx="20667">897</cx:pt>
          <cx:pt idx="20668">1010</cx:pt>
          <cx:pt idx="20669">956</cx:pt>
          <cx:pt idx="20670">794</cx:pt>
          <cx:pt idx="20671">1283</cx:pt>
          <cx:pt idx="20672">1251</cx:pt>
          <cx:pt idx="20673">1522</cx:pt>
          <cx:pt idx="20674">596</cx:pt>
          <cx:pt idx="20675">596</cx:pt>
          <cx:pt idx="20676">662</cx:pt>
          <cx:pt idx="20677">517</cx:pt>
          <cx:pt idx="20678">782</cx:pt>
          <cx:pt idx="20679">1271</cx:pt>
          <cx:pt idx="20680">1164</cx:pt>
          <cx:pt idx="20681">930</cx:pt>
          <cx:pt idx="20682">892</cx:pt>
          <cx:pt idx="20683">1741</cx:pt>
          <cx:pt idx="20684">633</cx:pt>
          <cx:pt idx="20685">1105</cx:pt>
          <cx:pt idx="20686">1123</cx:pt>
          <cx:pt idx="20687">930</cx:pt>
          <cx:pt idx="20688">915</cx:pt>
          <cx:pt idx="20689">1284</cx:pt>
          <cx:pt idx="20690">963</cx:pt>
          <cx:pt idx="20691">948</cx:pt>
          <cx:pt idx="20692">1082</cx:pt>
          <cx:pt idx="20693">662</cx:pt>
          <cx:pt idx="20694">662</cx:pt>
          <cx:pt idx="20695">1491</cx:pt>
          <cx:pt idx="20696">608</cx:pt>
          <cx:pt idx="20697">818</cx:pt>
          <cx:pt idx="20698">714</cx:pt>
          <cx:pt idx="20699">1302</cx:pt>
          <cx:pt idx="20700">782</cx:pt>
          <cx:pt idx="20701">989</cx:pt>
          <cx:pt idx="20702">989</cx:pt>
          <cx:pt idx="20703">1205</cx:pt>
          <cx:pt idx="20704">1205</cx:pt>
          <cx:pt idx="20705">814</cx:pt>
          <cx:pt idx="20706">1019</cx:pt>
          <cx:pt idx="20707">542</cx:pt>
          <cx:pt idx="20708">584</cx:pt>
          <cx:pt idx="20709">584</cx:pt>
          <cx:pt idx="20710">1279</cx:pt>
          <cx:pt idx="20711">900</cx:pt>
          <cx:pt idx="20712">1628</cx:pt>
          <cx:pt idx="20713">1628</cx:pt>
          <cx:pt idx="20714">1168</cx:pt>
          <cx:pt idx="20715">1654</cx:pt>
          <cx:pt idx="20716">710</cx:pt>
          <cx:pt idx="20717">910</cx:pt>
          <cx:pt idx="20718">2125</cx:pt>
          <cx:pt idx="20719">687</cx:pt>
          <cx:pt idx="20720">1284</cx:pt>
          <cx:pt idx="20721">1284</cx:pt>
          <cx:pt idx="20722">1068</cx:pt>
          <cx:pt idx="20723">1407</cx:pt>
          <cx:pt idx="20724">726</cx:pt>
          <cx:pt idx="20725">1163</cx:pt>
          <cx:pt idx="20726">1031</cx:pt>
          <cx:pt idx="20727">752</cx:pt>
          <cx:pt idx="20728">715</cx:pt>
          <cx:pt idx="20729">693</cx:pt>
          <cx:pt idx="20730">584</cx:pt>
          <cx:pt idx="20731">693</cx:pt>
          <cx:pt idx="20732">1279</cx:pt>
          <cx:pt idx="20733">670</cx:pt>
          <cx:pt idx="20734">993</cx:pt>
          <cx:pt idx="20735">515</cx:pt>
          <cx:pt idx="20736">1645</cx:pt>
          <cx:pt idx="20737">1645</cx:pt>
          <cx:pt idx="20738">1462</cx:pt>
          <cx:pt idx="20739">1097</cx:pt>
          <cx:pt idx="20740">1174</cx:pt>
          <cx:pt idx="20741">564</cx:pt>
          <cx:pt idx="20742">1174</cx:pt>
          <cx:pt idx="20743">1214</cx:pt>
          <cx:pt idx="20744">936</cx:pt>
          <cx:pt idx="20745">894</cx:pt>
          <cx:pt idx="20746">807</cx:pt>
          <cx:pt idx="20747">779</cx:pt>
          <cx:pt idx="20748">877</cx:pt>
          <cx:pt idx="20749">1174</cx:pt>
          <cx:pt idx="20750">1408</cx:pt>
          <cx:pt idx="20751">1164</cx:pt>
          <cx:pt idx="20752">1164</cx:pt>
          <cx:pt idx="20753">896</cx:pt>
          <cx:pt idx="20754">1252</cx:pt>
          <cx:pt idx="20755">921</cx:pt>
          <cx:pt idx="20756">420</cx:pt>
          <cx:pt idx="20757">918</cx:pt>
          <cx:pt idx="20758">516</cx:pt>
          <cx:pt idx="20759">968</cx:pt>
          <cx:pt idx="20760">685</cx:pt>
          <cx:pt idx="20761">848</cx:pt>
          <cx:pt idx="20762">2099</cx:pt>
          <cx:pt idx="20763">831</cx:pt>
          <cx:pt idx="20764">930</cx:pt>
          <cx:pt idx="20765">1279</cx:pt>
          <cx:pt idx="20766">2145</cx:pt>
          <cx:pt idx="20767">1143</cx:pt>
          <cx:pt idx="20768">1016</cx:pt>
          <cx:pt idx="20769">779</cx:pt>
          <cx:pt idx="20770">1120</cx:pt>
          <cx:pt idx="20771">1189</cx:pt>
          <cx:pt idx="20772">1207</cx:pt>
          <cx:pt idx="20773">1207</cx:pt>
          <cx:pt idx="20774">1035</cx:pt>
          <cx:pt idx="20775">883</cx:pt>
          <cx:pt idx="20776">1035</cx:pt>
          <cx:pt idx="20777">818</cx:pt>
          <cx:pt idx="20778">564</cx:pt>
          <cx:pt idx="20779">722</cx:pt>
          <cx:pt idx="20780">966</cx:pt>
          <cx:pt idx="20781">1795</cx:pt>
          <cx:pt idx="20782">1361</cx:pt>
          <cx:pt idx="20783">818</cx:pt>
          <cx:pt idx="20784">818</cx:pt>
          <cx:pt idx="20785">558</cx:pt>
          <cx:pt idx="20786">1035</cx:pt>
          <cx:pt idx="20787">697</cx:pt>
          <cx:pt idx="20788">1134</cx:pt>
          <cx:pt idx="20789">1286</cx:pt>
          <cx:pt idx="20790">1207</cx:pt>
          <cx:pt idx="20791">1569</cx:pt>
          <cx:pt idx="20792">1477</cx:pt>
          <cx:pt idx="20793">1628</cx:pt>
          <cx:pt idx="20794">1659</cx:pt>
          <cx:pt idx="20795">2171</cx:pt>
          <cx:pt idx="20796">891</cx:pt>
          <cx:pt idx="20797">1237</cx:pt>
          <cx:pt idx="20798">974</cx:pt>
          <cx:pt idx="20799">695</cx:pt>
          <cx:pt idx="20800">974</cx:pt>
          <cx:pt idx="20801">1578</cx:pt>
          <cx:pt idx="20802">482</cx:pt>
          <cx:pt idx="20803">1024</cx:pt>
          <cx:pt idx="20804">587</cx:pt>
          <cx:pt idx="20805">661</cx:pt>
          <cx:pt idx="20806">1200</cx:pt>
          <cx:pt idx="20807">690</cx:pt>
          <cx:pt idx="20808">878</cx:pt>
          <cx:pt idx="20809">661</cx:pt>
          <cx:pt idx="20810">1120</cx:pt>
          <cx:pt idx="20811">1462</cx:pt>
          <cx:pt idx="20812">2071</cx:pt>
          <cx:pt idx="20813">1961</cx:pt>
          <cx:pt idx="20814">1059</cx:pt>
          <cx:pt idx="20815">1059</cx:pt>
          <cx:pt idx="20816">739</cx:pt>
          <cx:pt idx="20817">787</cx:pt>
          <cx:pt idx="20818">846</cx:pt>
          <cx:pt idx="20819">787</cx:pt>
          <cx:pt idx="20820">1578</cx:pt>
          <cx:pt idx="20821">1114</cx:pt>
          <cx:pt idx="20822">865</cx:pt>
          <cx:pt idx="20823">1057</cx:pt>
          <cx:pt idx="20824">1540</cx:pt>
          <cx:pt idx="20825">814</cx:pt>
          <cx:pt idx="20826">755</cx:pt>
          <cx:pt idx="20827">1148</cx:pt>
          <cx:pt idx="20828">1367</cx:pt>
          <cx:pt idx="20829">534</cx:pt>
          <cx:pt idx="20830">534</cx:pt>
          <cx:pt idx="20831">2069</cx:pt>
          <cx:pt idx="20832">2125</cx:pt>
          <cx:pt idx="20833">1010</cx:pt>
          <cx:pt idx="20834">992</cx:pt>
          <cx:pt idx="20835">1681</cx:pt>
          <cx:pt idx="20836">956</cx:pt>
          <cx:pt idx="20837">956</cx:pt>
          <cx:pt idx="20838">818</cx:pt>
          <cx:pt idx="20839">908</cx:pt>
          <cx:pt idx="20840">1458</cx:pt>
          <cx:pt idx="20841">1851</cx:pt>
          <cx:pt idx="20842">1157</cx:pt>
          <cx:pt idx="20843">1522</cx:pt>
          <cx:pt idx="20844">882</cx:pt>
          <cx:pt idx="20845">879</cx:pt>
          <cx:pt idx="20846">1105</cx:pt>
          <cx:pt idx="20847">1458</cx:pt>
          <cx:pt idx="20848">1059</cx:pt>
          <cx:pt idx="20849">923</cx:pt>
          <cx:pt idx="20850">930</cx:pt>
          <cx:pt idx="20851">1004</cx:pt>
          <cx:pt idx="20852">1709</cx:pt>
          <cx:pt idx="20853">1156</cx:pt>
          <cx:pt idx="20854">1471</cx:pt>
          <cx:pt idx="20855">1024</cx:pt>
          <cx:pt idx="20856">1024</cx:pt>
          <cx:pt idx="20857">1704</cx:pt>
          <cx:pt idx="20858">1704</cx:pt>
          <cx:pt idx="20859">1105</cx:pt>
          <cx:pt idx="20860">658</cx:pt>
          <cx:pt idx="20861">1462</cx:pt>
          <cx:pt idx="20862">1503</cx:pt>
          <cx:pt idx="20863">970</cx:pt>
          <cx:pt idx="20864">863</cx:pt>
          <cx:pt idx="20865">961</cx:pt>
          <cx:pt idx="20866">903</cx:pt>
          <cx:pt idx="20867">2118</cx:pt>
          <cx:pt idx="20868">779</cx:pt>
          <cx:pt idx="20869">662</cx:pt>
          <cx:pt idx="20870">591</cx:pt>
          <cx:pt idx="20871">591</cx:pt>
          <cx:pt idx="20872">915</cx:pt>
          <cx:pt idx="20873">726</cx:pt>
          <cx:pt idx="20874">897</cx:pt>
          <cx:pt idx="20875">882</cx:pt>
          <cx:pt idx="20876">616</cx:pt>
          <cx:pt idx="20877">489</cx:pt>
          <cx:pt idx="20878">616</cx:pt>
          <cx:pt idx="20879">1428</cx:pt>
          <cx:pt idx="20880">714</cx:pt>
          <cx:pt idx="20881">714</cx:pt>
          <cx:pt idx="20882">939</cx:pt>
          <cx:pt idx="20883">629</cx:pt>
          <cx:pt idx="20884">1399</cx:pt>
          <cx:pt idx="20885">1154</cx:pt>
          <cx:pt idx="20886">1386</cx:pt>
          <cx:pt idx="20887">1257</cx:pt>
          <cx:pt idx="20888">1200</cx:pt>
          <cx:pt idx="20889">766</cx:pt>
          <cx:pt idx="20890">910</cx:pt>
          <cx:pt idx="20891">910</cx:pt>
          <cx:pt idx="20892">587</cx:pt>
          <cx:pt idx="20893">842</cx:pt>
          <cx:pt idx="20894">830</cx:pt>
          <cx:pt idx="20895">842</cx:pt>
          <cx:pt idx="20896">1654</cx:pt>
          <cx:pt idx="20897">900</cx:pt>
          <cx:pt idx="20898">956</cx:pt>
          <cx:pt idx="20899">1908</cx:pt>
          <cx:pt idx="20900">1628</cx:pt>
          <cx:pt idx="20901">1969</cx:pt>
          <cx:pt idx="20902">603</cx:pt>
          <cx:pt idx="20903">700</cx:pt>
          <cx:pt idx="20904">1628</cx:pt>
          <cx:pt idx="20905">1436</cx:pt>
          <cx:pt idx="20906">1654</cx:pt>
          <cx:pt idx="20907">671</cx:pt>
          <cx:pt idx="20908">671</cx:pt>
          <cx:pt idx="20909">829</cx:pt>
          <cx:pt idx="20910">829</cx:pt>
          <cx:pt idx="20911">1077</cx:pt>
          <cx:pt idx="20912">1851</cx:pt>
          <cx:pt idx="20913">2125</cx:pt>
          <cx:pt idx="20914">1462</cx:pt>
          <cx:pt idx="20915">1189</cx:pt>
          <cx:pt idx="20916">1239</cx:pt>
          <cx:pt idx="20917">974</cx:pt>
          <cx:pt idx="20918">1138</cx:pt>
          <cx:pt idx="20919">603</cx:pt>
          <cx:pt idx="20920">584</cx:pt>
          <cx:pt idx="20921">1252</cx:pt>
          <cx:pt idx="20922">1262</cx:pt>
          <cx:pt idx="20923">1407</cx:pt>
          <cx:pt idx="20924">1010</cx:pt>
          <cx:pt idx="20925">1436</cx:pt>
          <cx:pt idx="20926">1436</cx:pt>
          <cx:pt idx="20927">714</cx:pt>
          <cx:pt idx="20928">1189</cx:pt>
          <cx:pt idx="20929">1157</cx:pt>
          <cx:pt idx="20930">804</cx:pt>
          <cx:pt idx="20931">1082</cx:pt>
          <cx:pt idx="20932">922</cx:pt>
          <cx:pt idx="20933">922</cx:pt>
          <cx:pt idx="20934">1120</cx:pt>
          <cx:pt idx="20935">1120</cx:pt>
          <cx:pt idx="20936">693</cx:pt>
          <cx:pt idx="20937">897</cx:pt>
          <cx:pt idx="20938">1865</cx:pt>
          <cx:pt idx="20939">2171</cx:pt>
          <cx:pt idx="20940">629</cx:pt>
          <cx:pt idx="20941">1645</cx:pt>
          <cx:pt idx="20942">1029</cx:pt>
          <cx:pt idx="20943">953</cx:pt>
          <cx:pt idx="20944">953</cx:pt>
          <cx:pt idx="20945">829</cx:pt>
          <cx:pt idx="20946">840</cx:pt>
          <cx:pt idx="20947">1014</cx:pt>
          <cx:pt idx="20948">869</cx:pt>
          <cx:pt idx="20949">726</cx:pt>
          <cx:pt idx="20950">929</cx:pt>
          <cx:pt idx="20951">531</cx:pt>
          <cx:pt idx="20952">956</cx:pt>
          <cx:pt idx="20953">900</cx:pt>
          <cx:pt idx="20954">804</cx:pt>
          <cx:pt idx="20955">616</cx:pt>
          <cx:pt idx="20956">915</cx:pt>
          <cx:pt idx="20957">683</cx:pt>
          <cx:pt idx="20958">779</cx:pt>
          <cx:pt idx="20959">806</cx:pt>
          <cx:pt idx="20960">724</cx:pt>
          <cx:pt idx="20961">830</cx:pt>
          <cx:pt idx="20962">1457</cx:pt>
          <cx:pt idx="20963">882</cx:pt>
          <cx:pt idx="20964">639</cx:pt>
          <cx:pt idx="20965">649</cx:pt>
          <cx:pt idx="20966">649</cx:pt>
          <cx:pt idx="20967">1408</cx:pt>
          <cx:pt idx="20968">1408</cx:pt>
          <cx:pt idx="20969">1205</cx:pt>
          <cx:pt idx="20970">1659</cx:pt>
          <cx:pt idx="20971">844</cx:pt>
          <cx:pt idx="20972">1097</cx:pt>
          <cx:pt idx="20973">1189</cx:pt>
          <cx:pt idx="20974">1462</cx:pt>
          <cx:pt idx="20975">1462</cx:pt>
          <cx:pt idx="20976">923</cx:pt>
          <cx:pt idx="20977">877</cx:pt>
          <cx:pt idx="20978">1164</cx:pt>
          <cx:pt idx="20979">1479</cx:pt>
          <cx:pt idx="20980">1031</cx:pt>
          <cx:pt idx="20981">1157</cx:pt>
          <cx:pt idx="20982">804</cx:pt>
          <cx:pt idx="20983">498</cx:pt>
          <cx:pt idx="20984">1428</cx:pt>
          <cx:pt idx="20985">1428</cx:pt>
          <cx:pt idx="20986">790</cx:pt>
          <cx:pt idx="20987">948</cx:pt>
          <cx:pt idx="20988">1120</cx:pt>
          <cx:pt idx="20989">1288</cx:pt>
          <cx:pt idx="20990">947</cx:pt>
          <cx:pt idx="20991">894</cx:pt>
          <cx:pt idx="20992">929</cx:pt>
          <cx:pt idx="20993">482</cx:pt>
          <cx:pt idx="20994">606</cx:pt>
          <cx:pt idx="20995">710</cx:pt>
          <cx:pt idx="20996">1075</cx:pt>
          <cx:pt idx="20997">2188</cx:pt>
          <cx:pt idx="20998">470</cx:pt>
          <cx:pt idx="20999">618</cx:pt>
          <cx:pt idx="21000">470</cx:pt>
          <cx:pt idx="21001">618</cx:pt>
          <cx:pt idx="21002">930</cx:pt>
          <cx:pt idx="21003">1444</cx:pt>
          <cx:pt idx="21004">858</cx:pt>
          <cx:pt idx="21005">630</cx:pt>
          <cx:pt idx="21006">2196</cx:pt>
          <cx:pt idx="21007">1865</cx:pt>
          <cx:pt idx="21008">888</cx:pt>
          <cx:pt idx="21009">630</cx:pt>
          <cx:pt idx="21010">608</cx:pt>
          <cx:pt idx="21011">837</cx:pt>
          <cx:pt idx="21012">831</cx:pt>
          <cx:pt idx="21013">1634</cx:pt>
          <cx:pt idx="21014">1642</cx:pt>
          <cx:pt idx="21015">635</cx:pt>
          <cx:pt idx="21016">815</cx:pt>
          <cx:pt idx="21017">778</cx:pt>
          <cx:pt idx="21018">778</cx:pt>
          <cx:pt idx="21019">1462</cx:pt>
          <cx:pt idx="21020">833</cx:pt>
          <cx:pt idx="21021">1491</cx:pt>
          <cx:pt idx="21022">978</cx:pt>
          <cx:pt idx="21023">1474</cx:pt>
          <cx:pt idx="21024">942</cx:pt>
          <cx:pt idx="21025">817</cx:pt>
          <cx:pt idx="21026">956</cx:pt>
          <cx:pt idx="21027">848</cx:pt>
          <cx:pt idx="21028">778</cx:pt>
          <cx:pt idx="21029">722</cx:pt>
          <cx:pt idx="21030">752</cx:pt>
          <cx:pt idx="21031">605</cx:pt>
          <cx:pt idx="21032">501</cx:pt>
          <cx:pt idx="21033">844</cx:pt>
          <cx:pt idx="21034">844</cx:pt>
          <cx:pt idx="21035">815</cx:pt>
          <cx:pt idx="21036">1205</cx:pt>
          <cx:pt idx="21037">1178</cx:pt>
          <cx:pt idx="21038">1077</cx:pt>
          <cx:pt idx="21039">1628</cx:pt>
          <cx:pt idx="21040">915</cx:pt>
          <cx:pt idx="21041">670</cx:pt>
          <cx:pt idx="21042">758</cx:pt>
          <cx:pt idx="21043">625</cx:pt>
          <cx:pt idx="21044">604</cx:pt>
          <cx:pt idx="21045">766</cx:pt>
          <cx:pt idx="21046">827</cx:pt>
          <cx:pt idx="21047">883</cx:pt>
          <cx:pt idx="21048">858</cx:pt>
          <cx:pt idx="21049">752</cx:pt>
          <cx:pt idx="21050">1317</cx:pt>
          <cx:pt idx="21051">791</cx:pt>
          <cx:pt idx="21052">1035</cx:pt>
          <cx:pt idx="21053">579</cx:pt>
          <cx:pt idx="21054">2171</cx:pt>
          <cx:pt idx="21055">2171</cx:pt>
          <cx:pt idx="21056">884</cx:pt>
          <cx:pt idx="21057">1466</cx:pt>
          <cx:pt idx="21058">1286</cx:pt>
          <cx:pt idx="21059">1659</cx:pt>
          <cx:pt idx="21060">1659</cx:pt>
          <cx:pt idx="21061">1359</cx:pt>
          <cx:pt idx="21062">1359</cx:pt>
          <cx:pt idx="21063">1359</cx:pt>
          <cx:pt idx="21064">1064</cx:pt>
          <cx:pt idx="21065">1474</cx:pt>
          <cx:pt idx="21066">1207</cx:pt>
          <cx:pt idx="21067">894</cx:pt>
          <cx:pt idx="21068">485</cx:pt>
          <cx:pt idx="21069">778</cx:pt>
          <cx:pt idx="21070">781</cx:pt>
          <cx:pt idx="21071">671</cx:pt>
          <cx:pt idx="21072">507</cx:pt>
          <cx:pt idx="21073">891</cx:pt>
          <cx:pt idx="21074">754</cx:pt>
          <cx:pt idx="21075">891</cx:pt>
          <cx:pt idx="21076">844</cx:pt>
          <cx:pt idx="21077">1138</cx:pt>
          <cx:pt idx="21078">742</cx:pt>
          <cx:pt idx="21079">827</cx:pt>
          <cx:pt idx="21080">1860</cx:pt>
          <cx:pt idx="21081">610</cx:pt>
          <cx:pt idx="21082">783</cx:pt>
          <cx:pt idx="21083">599</cx:pt>
          <cx:pt idx="21084">1287</cx:pt>
          <cx:pt idx="21085">556</cx:pt>
          <cx:pt idx="21086">1410</cx:pt>
          <cx:pt idx="21087">1619</cx:pt>
          <cx:pt idx="21088">1143</cx:pt>
          <cx:pt idx="21089">630</cx:pt>
          <cx:pt idx="21090">1200</cx:pt>
          <cx:pt idx="21091">2118</cx:pt>
          <cx:pt idx="21092">829</cx:pt>
          <cx:pt idx="21093">890</cx:pt>
          <cx:pt idx="21094">1167</cx:pt>
          <cx:pt idx="21095">661</cx:pt>
          <cx:pt idx="21096">1120</cx:pt>
          <cx:pt idx="21097">1043</cx:pt>
          <cx:pt idx="21098">1024</cx:pt>
          <cx:pt idx="21099">496</cx:pt>
          <cx:pt idx="21100">1515</cx:pt>
          <cx:pt idx="21101">646</cx:pt>
          <cx:pt idx="21102">1695</cx:pt>
          <cx:pt idx="21103">1695</cx:pt>
          <cx:pt idx="21104">622</cx:pt>
          <cx:pt idx="21105">1218</cx:pt>
          <cx:pt idx="21106">1036</cx:pt>
          <cx:pt idx="21107">481</cx:pt>
          <cx:pt idx="21108">1262</cx:pt>
          <cx:pt idx="21109">1252</cx:pt>
          <cx:pt idx="21110">483</cx:pt>
          <cx:pt idx="21111">483</cx:pt>
          <cx:pt idx="21112">1617</cx:pt>
          <cx:pt idx="21113">797</cx:pt>
          <cx:pt idx="21114">1578</cx:pt>
          <cx:pt idx="21115">482</cx:pt>
          <cx:pt idx="21116">482</cx:pt>
          <cx:pt idx="21117">1114</cx:pt>
          <cx:pt idx="21118">884</cx:pt>
          <cx:pt idx="21119">779</cx:pt>
          <cx:pt idx="21120">630</cx:pt>
          <cx:pt idx="21121">630</cx:pt>
          <cx:pt idx="21122">877</cx:pt>
          <cx:pt idx="21123">671</cx:pt>
          <cx:pt idx="21124">897</cx:pt>
          <cx:pt idx="21125">1495</cx:pt>
          <cx:pt idx="21126">501</cx:pt>
          <cx:pt idx="21127">1495</cx:pt>
          <cx:pt idx="21128">485</cx:pt>
          <cx:pt idx="21129">610</cx:pt>
          <cx:pt idx="21130">815</cx:pt>
          <cx:pt idx="21131">1525</cx:pt>
          <cx:pt idx="21132">1019</cx:pt>
          <cx:pt idx="21133">1200</cx:pt>
          <cx:pt idx="21134">804</cx:pt>
          <cx:pt idx="21135">610</cx:pt>
          <cx:pt idx="21136">1082</cx:pt>
          <cx:pt idx="21137">1148</cx:pt>
          <cx:pt idx="21138">900</cx:pt>
          <cx:pt idx="21139">1492</cx:pt>
          <cx:pt idx="21140">1178</cx:pt>
          <cx:pt idx="21141">844</cx:pt>
          <cx:pt idx="21142">1961</cx:pt>
          <cx:pt idx="21143">1274</cx:pt>
          <cx:pt idx="21144">2125</cx:pt>
          <cx:pt idx="21145">2444</cx:pt>
          <cx:pt idx="21146">605</cx:pt>
          <cx:pt idx="21147">992</cx:pt>
          <cx:pt idx="21148">1010</cx:pt>
          <cx:pt idx="21149">956</cx:pt>
          <cx:pt idx="21150">1135</cx:pt>
          <cx:pt idx="21151">1617</cx:pt>
          <cx:pt idx="21152">599</cx:pt>
          <cx:pt idx="21153">592</cx:pt>
          <cx:pt idx="21154">491</cx:pt>
          <cx:pt idx="21155">592</cx:pt>
          <cx:pt idx="21156">1189</cx:pt>
          <cx:pt idx="21157">956</cx:pt>
          <cx:pt idx="21158">551</cx:pt>
          <cx:pt idx="21159">630</cx:pt>
          <cx:pt idx="21160">739</cx:pt>
          <cx:pt idx="21161">1054</cx:pt>
          <cx:pt idx="21162">1157</cx:pt>
          <cx:pt idx="21163">1458</cx:pt>
          <cx:pt idx="21164">1018</cx:pt>
          <cx:pt idx="21165">438</cx:pt>
          <cx:pt idx="21166">1303</cx:pt>
          <cx:pt idx="21167">831</cx:pt>
          <cx:pt idx="21168">481</cx:pt>
          <cx:pt idx="21169">883</cx:pt>
          <cx:pt idx="21170">836</cx:pt>
          <cx:pt idx="21171">815</cx:pt>
          <cx:pt idx="21172">1478</cx:pt>
          <cx:pt idx="21173">1440</cx:pt>
          <cx:pt idx="21174">879</cx:pt>
          <cx:pt idx="21175">1164</cx:pt>
          <cx:pt idx="21176">930</cx:pt>
          <cx:pt idx="21177">2424</cx:pt>
          <cx:pt idx="21178">1471</cx:pt>
          <cx:pt idx="21179">1704</cx:pt>
          <cx:pt idx="21180">1314</cx:pt>
          <cx:pt idx="21181">506</cx:pt>
          <cx:pt idx="21182">896</cx:pt>
          <cx:pt idx="21183">1123</cx:pt>
          <cx:pt idx="21184">443</cx:pt>
          <cx:pt idx="21185">1659</cx:pt>
          <cx:pt idx="21186">1189</cx:pt>
          <cx:pt idx="21187">1471</cx:pt>
          <cx:pt idx="21188">869</cx:pt>
          <cx:pt idx="21189">1214</cx:pt>
          <cx:pt idx="21190">807</cx:pt>
          <cx:pt idx="21191">1846</cx:pt>
          <cx:pt idx="21192">2033</cx:pt>
          <cx:pt idx="21193">854</cx:pt>
          <cx:pt idx="21194">614</cx:pt>
          <cx:pt idx="21195">863</cx:pt>
          <cx:pt idx="21196">948</cx:pt>
          <cx:pt idx="21197">683</cx:pt>
          <cx:pt idx="21198">948</cx:pt>
          <cx:pt idx="21199">1114</cx:pt>
          <cx:pt idx="21200">804</cx:pt>
          <cx:pt idx="21201">1367</cx:pt>
          <cx:pt idx="21202">910</cx:pt>
          <cx:pt idx="21203">882</cx:pt>
          <cx:pt idx="21204">662</cx:pt>
          <cx:pt idx="21205">882</cx:pt>
          <cx:pt idx="21206">1114</cx:pt>
          <cx:pt idx="21207">942</cx:pt>
          <cx:pt idx="21208">915</cx:pt>
          <cx:pt idx="21209">673</cx:pt>
          <cx:pt idx="21210">836</cx:pt>
          <cx:pt idx="21211">649</cx:pt>
          <cx:pt idx="21212">1082</cx:pt>
          <cx:pt idx="21213">925</cx:pt>
          <cx:pt idx="21214">693</cx:pt>
          <cx:pt idx="21215">616</cx:pt>
          <cx:pt idx="21216">1173</cx:pt>
          <cx:pt idx="21217">755</cx:pt>
          <cx:pt idx="21218">1704</cx:pt>
          <cx:pt idx="21219">1269</cx:pt>
          <cx:pt idx="21220">1269</cx:pt>
          <cx:pt idx="21221">1016</cx:pt>
          <cx:pt idx="21222">1169</cx:pt>
          <cx:pt idx="21223">608</cx:pt>
          <cx:pt idx="21224">1302</cx:pt>
          <cx:pt idx="21225">839</cx:pt>
          <cx:pt idx="21226">483</cx:pt>
          <cx:pt idx="21227">989</cx:pt>
          <cx:pt idx="21228">989</cx:pt>
          <cx:pt idx="21229">968</cx:pt>
          <cx:pt idx="21230">683</cx:pt>
          <cx:pt idx="21231">797</cx:pt>
          <cx:pt idx="21232">831</cx:pt>
          <cx:pt idx="21233">831</cx:pt>
          <cx:pt idx="21234">498</cx:pt>
          <cx:pt idx="21235">900</cx:pt>
          <cx:pt idx="21236">1408</cx:pt>
          <cx:pt idx="21237">461</cx:pt>
          <cx:pt idx="21238">1473</cx:pt>
          <cx:pt idx="21239">1578</cx:pt>
          <cx:pt idx="21240">1578</cx:pt>
          <cx:pt idx="21241">915</cx:pt>
          <cx:pt idx="21242">1208</cx:pt>
          <cx:pt idx="21243">1389</cx:pt>
          <cx:pt idx="21244">1492</cx:pt>
          <cx:pt idx="21245">616</cx:pt>
          <cx:pt idx="21246">1019</cx:pt>
          <cx:pt idx="21247">615</cx:pt>
          <cx:pt idx="21248">1075</cx:pt>
          <cx:pt idx="21249">676</cx:pt>
          <cx:pt idx="21250">844</cx:pt>
          <cx:pt idx="21251">587</cx:pt>
          <cx:pt idx="21252">847</cx:pt>
          <cx:pt idx="21253">847</cx:pt>
          <cx:pt idx="21254">1104</cx:pt>
          <cx:pt idx="21255">1436</cx:pt>
          <cx:pt idx="21256">679</cx:pt>
          <cx:pt idx="21257">900</cx:pt>
          <cx:pt idx="21258">899</cx:pt>
          <cx:pt idx="21259">1491</cx:pt>
          <cx:pt idx="21260">869</cx:pt>
          <cx:pt idx="21261">1040</cx:pt>
          <cx:pt idx="21262">1969</cx:pt>
          <cx:pt idx="21263">1654</cx:pt>
          <cx:pt idx="21264">1436</cx:pt>
          <cx:pt idx="21265">797</cx:pt>
          <cx:pt idx="21266">2157</cx:pt>
          <cx:pt idx="21267">1157</cx:pt>
          <cx:pt idx="21268">827</cx:pt>
          <cx:pt idx="21269">827</cx:pt>
          <cx:pt idx="21270">897</cx:pt>
          <cx:pt idx="21271">1567</cx:pt>
          <cx:pt idx="21272">498</cx:pt>
          <cx:pt idx="21273">823</cx:pt>
          <cx:pt idx="21274">823</cx:pt>
          <cx:pt idx="21275">630</cx:pt>
          <cx:pt idx="21276">630</cx:pt>
          <cx:pt idx="21277">823</cx:pt>
          <cx:pt idx="21278">1189</cx:pt>
          <cx:pt idx="21279">630</cx:pt>
          <cx:pt idx="21280">939</cx:pt>
          <cx:pt idx="21281">876</cx:pt>
          <cx:pt idx="21282">501</cx:pt>
          <cx:pt idx="21283">706</cx:pt>
          <cx:pt idx="21284">1262</cx:pt>
          <cx:pt idx="21285">1123</cx:pt>
          <cx:pt idx="21286">1120</cx:pt>
          <cx:pt idx="21287">939</cx:pt>
          <cx:pt idx="21288">761</cx:pt>
          <cx:pt idx="21289">605</cx:pt>
          <cx:pt idx="21290">863</cx:pt>
          <cx:pt idx="21291">863</cx:pt>
          <cx:pt idx="21292">1138</cx:pt>
          <cx:pt idx="21293">481</cx:pt>
          <cx:pt idx="21294">481</cx:pt>
          <cx:pt idx="21295">792</cx:pt>
          <cx:pt idx="21296">1252</cx:pt>
          <cx:pt idx="21297">1252</cx:pt>
          <cx:pt idx="21298">1291</cx:pt>
          <cx:pt idx="21299">488</cx:pt>
          <cx:pt idx="21300">761</cx:pt>
          <cx:pt idx="21301">1578</cx:pt>
          <cx:pt idx="21302">831</cx:pt>
          <cx:pt idx="21303">1651</cx:pt>
          <cx:pt idx="21304">1515</cx:pt>
          <cx:pt idx="21305">966</cx:pt>
          <cx:pt idx="21306">531</cx:pt>
          <cx:pt idx="21307">807</cx:pt>
          <cx:pt idx="21308">1413</cx:pt>
          <cx:pt idx="21309">589</cx:pt>
          <cx:pt idx="21310">1157</cx:pt>
          <cx:pt idx="21311">1362</cx:pt>
          <cx:pt idx="21312">1035</cx:pt>
          <cx:pt idx="21313">900</cx:pt>
          <cx:pt idx="21314">752</cx:pt>
          <cx:pt idx="21315">752</cx:pt>
          <cx:pt idx="21316">590</cx:pt>
          <cx:pt idx="21317">773</cx:pt>
          <cx:pt idx="21318">922</cx:pt>
          <cx:pt idx="21319">1184</cx:pt>
          <cx:pt idx="21320">605</cx:pt>
          <cx:pt idx="21321">649</cx:pt>
          <cx:pt idx="21322">955</cx:pt>
          <cx:pt idx="21323">1362</cx:pt>
          <cx:pt idx="21324">1741</cx:pt>
          <cx:pt idx="21325">1189</cx:pt>
          <cx:pt idx="21326">1204</cx:pt>
          <cx:pt idx="21327">883</cx:pt>
          <cx:pt idx="21328">886</cx:pt>
          <cx:pt idx="21329">896</cx:pt>
          <cx:pt idx="21330">635</cx:pt>
          <cx:pt idx="21331">724</cx:pt>
          <cx:pt idx="21332">599</cx:pt>
          <cx:pt idx="21333">783</cx:pt>
          <cx:pt idx="21334">1005</cx:pt>
          <cx:pt idx="21335">661</cx:pt>
          <cx:pt idx="21336">1462</cx:pt>
          <cx:pt idx="21337">658</cx:pt>
          <cx:pt idx="21338">1082</cx:pt>
          <cx:pt idx="21339">877</cx:pt>
          <cx:pt idx="21340">682</cx:pt>
          <cx:pt idx="21341">791</cx:pt>
          <cx:pt idx="21342">1302</cx:pt>
          <cx:pt idx="21343">839</cx:pt>
          <cx:pt idx="21344">910</cx:pt>
          <cx:pt idx="21345">606</cx:pt>
          <cx:pt idx="21346">854</cx:pt>
          <cx:pt idx="21347">900</cx:pt>
          <cx:pt idx="21348">900</cx:pt>
          <cx:pt idx="21349">673</cx:pt>
          <cx:pt idx="21350">831</cx:pt>
          <cx:pt idx="21351">556</cx:pt>
          <cx:pt idx="21352">673</cx:pt>
          <cx:pt idx="21353">541</cx:pt>
          <cx:pt idx="21354">807</cx:pt>
          <cx:pt idx="21355">915</cx:pt>
          <cx:pt idx="21356">804</cx:pt>
          <cx:pt idx="21357">1042</cx:pt>
          <cx:pt idx="21358">1011</cx:pt>
          <cx:pt idx="21359">1094</cx:pt>
          <cx:pt idx="21360">806</cx:pt>
          <cx:pt idx="21361">1094</cx:pt>
          <cx:pt idx="21362">724</cx:pt>
          <cx:pt idx="21363">724</cx:pt>
          <cx:pt idx="21364">511</cx:pt>
          <cx:pt idx="21365">1284</cx:pt>
          <cx:pt idx="21366">1284</cx:pt>
          <cx:pt idx="21367">897</cx:pt>
          <cx:pt idx="21368">897</cx:pt>
          <cx:pt idx="21369">760</cx:pt>
          <cx:pt idx="21370">890</cx:pt>
          <cx:pt idx="21371">604</cx:pt>
          <cx:pt idx="21372">766</cx:pt>
          <cx:pt idx="21373">878</cx:pt>
          <cx:pt idx="21374">1134</cx:pt>
          <cx:pt idx="21375">1164</cx:pt>
          <cx:pt idx="21376">1458</cx:pt>
          <cx:pt idx="21377">1106</cx:pt>
          <cx:pt idx="21378">731</cx:pt>
          <cx:pt idx="21379">658</cx:pt>
          <cx:pt idx="21380">1247</cx:pt>
          <cx:pt idx="21381">1164</cx:pt>
          <cx:pt idx="21382">955</cx:pt>
          <cx:pt idx="21383">1090</cx:pt>
          <cx:pt idx="21384">921</cx:pt>
          <cx:pt idx="21385">498</cx:pt>
          <cx:pt idx="21386">1362</cx:pt>
          <cx:pt idx="21387">1157</cx:pt>
          <cx:pt idx="21388">854</cx:pt>
          <cx:pt idx="21389">630</cx:pt>
          <cx:pt idx="21390">1157</cx:pt>
          <cx:pt idx="21391">1163</cx:pt>
          <cx:pt idx="21392">1436</cx:pt>
          <cx:pt idx="21393">849</cx:pt>
          <cx:pt idx="21394">831</cx:pt>
          <cx:pt idx="21395">1126</cx:pt>
          <cx:pt idx="21396">1428</cx:pt>
          <cx:pt idx="21397">1362</cx:pt>
          <cx:pt idx="21398">889</cx:pt>
          <cx:pt idx="21399">780</cx:pt>
          <cx:pt idx="21400">948</cx:pt>
          <cx:pt idx="21401">780</cx:pt>
          <cx:pt idx="21402">817</cx:pt>
          <cx:pt idx="21403">481</cx:pt>
          <cx:pt idx="21404">542</cx:pt>
          <cx:pt idx="21405">710</cx:pt>
          <cx:pt idx="21406">1073</cx:pt>
          <cx:pt idx="21407">752</cx:pt>
          <cx:pt idx="21408">948</cx:pt>
          <cx:pt idx="21409">910</cx:pt>
          <cx:pt idx="21410">625</cx:pt>
          <cx:pt idx="21411">516</cx:pt>
          <cx:pt idx="21412">894</cx:pt>
          <cx:pt idx="21413">1082</cx:pt>
          <cx:pt idx="21414">847</cx:pt>
          <cx:pt idx="21415">956</cx:pt>
          <cx:pt idx="21416">1126</cx:pt>
          <cx:pt idx="21417">556</cx:pt>
          <cx:pt idx="21418">556</cx:pt>
          <cx:pt idx="21419">615</cx:pt>
          <cx:pt idx="21420">1068</cx:pt>
          <cx:pt idx="21421">635</cx:pt>
          <cx:pt idx="21422">1090</cx:pt>
          <cx:pt idx="21423">1250</cx:pt>
          <cx:pt idx="21424">2506</cx:pt>
          <cx:pt idx="21425">2506</cx:pt>
          <cx:pt idx="21426">872</cx:pt>
          <cx:pt idx="21427">615</cx:pt>
          <cx:pt idx="21428">615</cx:pt>
          <cx:pt idx="21429">780</cx:pt>
          <cx:pt idx="21430">778</cx:pt>
          <cx:pt idx="21431">930</cx:pt>
          <cx:pt idx="21432">915</cx:pt>
          <cx:pt idx="21433">807</cx:pt>
          <cx:pt idx="21434">616</cx:pt>
          <cx:pt idx="21435">882</cx:pt>
          <cx:pt idx="21436">1204</cx:pt>
          <cx:pt idx="21437">831</cx:pt>
          <cx:pt idx="21438">833</cx:pt>
          <cx:pt idx="21439">823</cx:pt>
          <cx:pt idx="21440">823</cx:pt>
          <cx:pt idx="21441">748</cx:pt>
          <cx:pt idx="21442">608</cx:pt>
          <cx:pt idx="21443">748</cx:pt>
          <cx:pt idx="21444">837</cx:pt>
          <cx:pt idx="21445">1653</cx:pt>
          <cx:pt idx="21446">941</cx:pt>
          <cx:pt idx="21447">698</cx:pt>
          <cx:pt idx="21448">726</cx:pt>
          <cx:pt idx="21449">726</cx:pt>
          <cx:pt idx="21450">727</cx:pt>
          <cx:pt idx="21451">783</cx:pt>
          <cx:pt idx="21452">815</cx:pt>
          <cx:pt idx="21453">604</cx:pt>
          <cx:pt idx="21454">1101</cx:pt>
          <cx:pt idx="21455">708</cx:pt>
          <cx:pt idx="21456">1028</cx:pt>
          <cx:pt idx="21457">1126</cx:pt>
          <cx:pt idx="21458">1262</cx:pt>
          <cx:pt idx="21459">854</cx:pt>
          <cx:pt idx="21460">1028</cx:pt>
          <cx:pt idx="21461">1028</cx:pt>
          <cx:pt idx="21462">897</cx:pt>
          <cx:pt idx="21463">615</cx:pt>
          <cx:pt idx="21464">1563</cx:pt>
          <cx:pt idx="21465">1563</cx:pt>
          <cx:pt idx="21466">1106</cx:pt>
          <cx:pt idx="21467">1515</cx:pt>
          <cx:pt idx="21468">1042</cx:pt>
          <cx:pt idx="21469">797</cx:pt>
          <cx:pt idx="21470">724</cx:pt>
          <cx:pt idx="21471">724</cx:pt>
          <cx:pt idx="21472">710</cx:pt>
          <cx:pt idx="21473">710</cx:pt>
          <cx:pt idx="21474">817</cx:pt>
          <cx:pt idx="21475">518</cx:pt>
          <cx:pt idx="21476">849</cx:pt>
          <cx:pt idx="21477">900</cx:pt>
          <cx:pt idx="21478">780</cx:pt>
          <cx:pt idx="21479">844</cx:pt>
          <cx:pt idx="21480">923</cx:pt>
          <cx:pt idx="21481">956</cx:pt>
          <cx:pt idx="21482">606</cx:pt>
          <cx:pt idx="21483">606</cx:pt>
          <cx:pt idx="21484">815</cx:pt>
          <cx:pt idx="21485">605</cx:pt>
          <cx:pt idx="21486">1591</cx:pt>
          <cx:pt idx="21487">1097</cx:pt>
          <cx:pt idx="21488">601</cx:pt>
          <cx:pt idx="21489">601</cx:pt>
          <cx:pt idx="21490">783</cx:pt>
          <cx:pt idx="21491">1011</cx:pt>
          <cx:pt idx="21492">923</cx:pt>
          <cx:pt idx="21493">966</cx:pt>
          <cx:pt idx="21494">780</cx:pt>
          <cx:pt idx="21495">783</cx:pt>
          <cx:pt idx="21496">899</cx:pt>
          <cx:pt idx="21497">899</cx:pt>
          <cx:pt idx="21498">731</cx:pt>
          <cx:pt idx="21499">625</cx:pt>
          <cx:pt idx="21500">710</cx:pt>
          <cx:pt idx="21501">1031</cx:pt>
          <cx:pt idx="21502">910</cx:pt>
          <cx:pt idx="21503">1077</cx:pt>
          <cx:pt idx="21504">915</cx:pt>
          <cx:pt idx="21505">833</cx:pt>
          <cx:pt idx="21506">1042</cx:pt>
          <cx:pt idx="21507">758</cx:pt>
          <cx:pt idx="21508">1063</cx:pt>
          <cx:pt idx="21509">710</cx:pt>
          <cx:pt idx="21510">679</cx:pt>
          <cx:pt idx="21511">679</cx:pt>
          <cx:pt idx="21512">849</cx:pt>
          <cx:pt idx="21513">615</cx:pt>
          <cx:pt idx="21514">791</cx:pt>
          <cx:pt idx="21515">1097</cx:pt>
          <cx:pt idx="21516">1252</cx:pt>
          <cx:pt idx="21517">896</cx:pt>
          <cx:pt idx="21518">896</cx:pt>
          <cx:pt idx="21519">941</cx:pt>
          <cx:pt idx="21520">2171</cx:pt>
          <cx:pt idx="21521">1184</cx:pt>
          <cx:pt idx="21522">1275</cx:pt>
          <cx:pt idx="21523">1286</cx:pt>
          <cx:pt idx="21524">1286</cx:pt>
          <cx:pt idx="21525">923</cx:pt>
          <cx:pt idx="21526">730</cx:pt>
          <cx:pt idx="21527">869</cx:pt>
          <cx:pt idx="21528">1388</cx:pt>
          <cx:pt idx="21529">982</cx:pt>
          <cx:pt idx="21530">1628</cx:pt>
          <cx:pt idx="21531">806</cx:pt>
          <cx:pt idx="21532">778</cx:pt>
          <cx:pt idx="21533">1077</cx:pt>
          <cx:pt idx="21534">827</cx:pt>
          <cx:pt idx="21535">1274</cx:pt>
          <cx:pt idx="21536">806</cx:pt>
          <cx:pt idx="21537">697</cx:pt>
          <cx:pt idx="21538">697</cx:pt>
          <cx:pt idx="21539">671</cx:pt>
          <cx:pt idx="21540">606</cx:pt>
          <cx:pt idx="21541">670</cx:pt>
          <cx:pt idx="21542">508</cx:pt>
          <cx:pt idx="21543">599</cx:pt>
          <cx:pt idx="21544">878</cx:pt>
          <cx:pt idx="21545">878</cx:pt>
          <cx:pt idx="21546">1126</cx:pt>
          <cx:pt idx="21547">450</cx:pt>
          <cx:pt idx="21548">556</cx:pt>
          <cx:pt idx="21549">671</cx:pt>
          <cx:pt idx="21550">954</cx:pt>
          <cx:pt idx="21551">743</cx:pt>
          <cx:pt idx="21552">615</cx:pt>
          <cx:pt idx="21553">863</cx:pt>
          <cx:pt idx="21554">863</cx:pt>
          <cx:pt idx="21555">481</cx:pt>
          <cx:pt idx="21556">481</cx:pt>
          <cx:pt idx="21557">1157</cx:pt>
          <cx:pt idx="21558">788</cx:pt>
          <cx:pt idx="21559">1204</cx:pt>
          <cx:pt idx="21560">556</cx:pt>
          <cx:pt idx="21561">724</cx:pt>
          <cx:pt idx="21562">788</cx:pt>
          <cx:pt idx="21563">891</cx:pt>
          <cx:pt idx="21564">891</cx:pt>
          <cx:pt idx="21565">766</cx:pt>
          <cx:pt idx="21566">556</cx:pt>
          <cx:pt idx="21567">1143</cx:pt>
          <cx:pt idx="21568">935</cx:pt>
          <cx:pt idx="21569">854</cx:pt>
          <cx:pt idx="21570">1407</cx:pt>
          <cx:pt idx="21571">783</cx:pt>
          <cx:pt idx="21572">783</cx:pt>
          <cx:pt idx="21573">1473</cx:pt>
          <cx:pt idx="21574">528</cx:pt>
          <cx:pt idx="21575">548</cx:pt>
          <cx:pt idx="21576">548</cx:pt>
          <cx:pt idx="21577">882</cx:pt>
          <cx:pt idx="21578">1143</cx:pt>
          <cx:pt idx="21579">1177</cx:pt>
          <cx:pt idx="21580">1205</cx:pt>
          <cx:pt idx="21581">1205</cx:pt>
          <cx:pt idx="21582">878</cx:pt>
          <cx:pt idx="21583">878</cx:pt>
          <cx:pt idx="21584">588</cx:pt>
          <cx:pt idx="21585">890</cx:pt>
          <cx:pt idx="21586">1064</cx:pt>
          <cx:pt idx="21587">677</cx:pt>
          <cx:pt idx="21588">700</cx:pt>
          <cx:pt idx="21589">779</cx:pt>
          <cx:pt idx="21590">958</cx:pt>
          <cx:pt idx="21591">491</cx:pt>
          <cx:pt idx="21592">1042</cx:pt>
          <cx:pt idx="21593">1189</cx:pt>
          <cx:pt idx="21594">870</cx:pt>
          <cx:pt idx="21595">2071</cx:pt>
          <cx:pt idx="21596">1799</cx:pt>
          <cx:pt idx="21597">1356</cx:pt>
          <cx:pt idx="21598">783</cx:pt>
          <cx:pt idx="21599">900</cx:pt>
          <cx:pt idx="21600">1325</cx:pt>
          <cx:pt idx="21601">1120</cx:pt>
          <cx:pt idx="21602">1126</cx:pt>
          <cx:pt idx="21603">1059</cx:pt>
          <cx:pt idx="21604">1157</cx:pt>
          <cx:pt idx="21605">947</cx:pt>
          <cx:pt idx="21606">897</cx:pt>
          <cx:pt idx="21607">649</cx:pt>
          <cx:pt idx="21608">1097</cx:pt>
          <cx:pt idx="21609">1097</cx:pt>
          <cx:pt idx="21610">1016</cx:pt>
          <cx:pt idx="21611">419</cx:pt>
          <cx:pt idx="21612">1163</cx:pt>
          <cx:pt idx="21613">792</cx:pt>
          <cx:pt idx="21614">846</cx:pt>
          <cx:pt idx="21615">792</cx:pt>
          <cx:pt idx="21616">556</cx:pt>
          <cx:pt idx="21617">1082</cx:pt>
          <cx:pt idx="21618">974</cx:pt>
          <cx:pt idx="21619">968</cx:pt>
          <cx:pt idx="21620">968</cx:pt>
          <cx:pt idx="21621">1860</cx:pt>
          <cx:pt idx="21622">599</cx:pt>
          <cx:pt idx="21623">1114</cx:pt>
          <cx:pt idx="21624">677</cx:pt>
          <cx:pt idx="21625">1214</cx:pt>
          <cx:pt idx="21626">1284</cx:pt>
          <cx:pt idx="21627">823</cx:pt>
          <cx:pt idx="21628">923</cx:pt>
          <cx:pt idx="21629">923</cx:pt>
          <cx:pt idx="21630">1104</cx:pt>
          <cx:pt idx="21631">1097</cx:pt>
          <cx:pt idx="21632">726</cx:pt>
          <cx:pt idx="21633">955</cx:pt>
          <cx:pt idx="21634">815</cx:pt>
          <cx:pt idx="21635">1057</cx:pt>
          <cx:pt idx="21636">806</cx:pt>
          <cx:pt idx="21637">1011</cx:pt>
          <cx:pt idx="21638">686</cx:pt>
          <cx:pt idx="21639">1189</cx:pt>
          <cx:pt idx="21640">923</cx:pt>
          <cx:pt idx="21641">724</cx:pt>
          <cx:pt idx="21642">910</cx:pt>
          <cx:pt idx="21643">1754</cx:pt>
          <cx:pt idx="21644">1019</cx:pt>
          <cx:pt idx="21645">814</cx:pt>
          <cx:pt idx="21646">625</cx:pt>
          <cx:pt idx="21647">806</cx:pt>
          <cx:pt idx="21648">806</cx:pt>
          <cx:pt idx="21649">1029</cx:pt>
          <cx:pt idx="21650">1029</cx:pt>
          <cx:pt idx="21651">955</cx:pt>
          <cx:pt idx="21652">618</cx:pt>
          <cx:pt idx="21653">815</cx:pt>
          <cx:pt idx="21654">1148</cx:pt>
          <cx:pt idx="21655">1148</cx:pt>
          <cx:pt idx="21656">637</cx:pt>
          <cx:pt idx="21657">982</cx:pt>
          <cx:pt idx="21658">1029</cx:pt>
          <cx:pt idx="21659">980</cx:pt>
          <cx:pt idx="21660">948</cx:pt>
          <cx:pt idx="21661">872</cx:pt>
          <cx:pt idx="21662">852</cx:pt>
          <cx:pt idx="21663">852</cx:pt>
          <cx:pt idx="21664">615</cx:pt>
          <cx:pt idx="21665">893</cx:pt>
          <cx:pt idx="21666">893</cx:pt>
          <cx:pt idx="21667">1031</cx:pt>
          <cx:pt idx="21668">804</cx:pt>
          <cx:pt idx="21669">1104</cx:pt>
          <cx:pt idx="21670">1018</cx:pt>
          <cx:pt idx="21671">1617</cx:pt>
          <cx:pt idx="21672">878</cx:pt>
          <cx:pt idx="21673">688</cx:pt>
          <cx:pt idx="21674">615</cx:pt>
          <cx:pt idx="21675">849</cx:pt>
          <cx:pt idx="21676">1446</cx:pt>
          <cx:pt idx="21677">854</cx:pt>
          <cx:pt idx="21678">822</cx:pt>
          <cx:pt idx="21679">844</cx:pt>
          <cx:pt idx="21680">710</cx:pt>
          <cx:pt idx="21681">630</cx:pt>
          <cx:pt idx="21682">961</cx:pt>
          <cx:pt idx="21683">637</cx:pt>
          <cx:pt idx="21684">1054</cx:pt>
          <cx:pt idx="21685">804</cx:pt>
          <cx:pt idx="21686">1054</cx:pt>
          <cx:pt idx="21687">1157</cx:pt>
          <cx:pt idx="21688">1383</cx:pt>
          <cx:pt idx="21689">958</cx:pt>
          <cx:pt idx="21690">746</cx:pt>
          <cx:pt idx="21691">1086</cx:pt>
          <cx:pt idx="21692">1086</cx:pt>
          <cx:pt idx="21693">604</cx:pt>
          <cx:pt idx="21694">768</cx:pt>
          <cx:pt idx="21695">900</cx:pt>
          <cx:pt idx="21696">1009</cx:pt>
          <cx:pt idx="21697">1077</cx:pt>
          <cx:pt idx="21698">1137</cx:pt>
          <cx:pt idx="21699">615</cx:pt>
          <cx:pt idx="21700">849</cx:pt>
          <cx:pt idx="21701">815</cx:pt>
          <cx:pt idx="21702">724</cx:pt>
          <cx:pt idx="21703">478</cx:pt>
          <cx:pt idx="21704">1028</cx:pt>
          <cx:pt idx="21705">1164</cx:pt>
          <cx:pt idx="21706">1164</cx:pt>
          <cx:pt idx="21707">1164</cx:pt>
          <cx:pt idx="21708">556</cx:pt>
          <cx:pt idx="21709">961</cx:pt>
          <cx:pt idx="21710">882</cx:pt>
          <cx:pt idx="21711">689</cx:pt>
          <cx:pt idx="21712">1157</cx:pt>
          <cx:pt idx="21713">615</cx:pt>
          <cx:pt idx="21714">923</cx:pt>
          <cx:pt idx="21715">852</cx:pt>
          <cx:pt idx="21716">910</cx:pt>
          <cx:pt idx="21717">1471</cx:pt>
          <cx:pt idx="21718">2411</cx:pt>
          <cx:pt idx="21719">1028</cx:pt>
          <cx:pt idx="21720">1157</cx:pt>
          <cx:pt idx="21721">1024</cx:pt>
          <cx:pt idx="21722">1704</cx:pt>
          <cx:pt idx="21723">1704</cx:pt>
          <cx:pt idx="21724">615</cx:pt>
          <cx:pt idx="21725">726</cx:pt>
          <cx:pt idx="21726">791</cx:pt>
          <cx:pt idx="21727">783</cx:pt>
          <cx:pt idx="21728">1314</cx:pt>
          <cx:pt idx="21729">823</cx:pt>
          <cx:pt idx="21730">939</cx:pt>
          <cx:pt idx="21731">707</cx:pt>
          <cx:pt idx="21732">974</cx:pt>
          <cx:pt idx="21733">744</cx:pt>
          <cx:pt idx="21734">780</cx:pt>
          <cx:pt idx="21735">780</cx:pt>
          <cx:pt idx="21736">1659</cx:pt>
          <cx:pt idx="21737">1286</cx:pt>
          <cx:pt idx="21738">930</cx:pt>
          <cx:pt idx="21739">748</cx:pt>
          <cx:pt idx="21740">528</cx:pt>
          <cx:pt idx="21741">791</cx:pt>
          <cx:pt idx="21742">902</cx:pt>
          <cx:pt idx="21743">902</cx:pt>
          <cx:pt idx="21744">556</cx:pt>
          <cx:pt idx="21745">900</cx:pt>
          <cx:pt idx="21746">900</cx:pt>
          <cx:pt idx="21747">2033</cx:pt>
          <cx:pt idx="21748">1846</cx:pt>
          <cx:pt idx="21749">604</cx:pt>
          <cx:pt idx="21750">616</cx:pt>
          <cx:pt idx="21751">822</cx:pt>
          <cx:pt idx="21752">854</cx:pt>
          <cx:pt idx="21753">1053</cx:pt>
          <cx:pt idx="21754">670</cx:pt>
          <cx:pt idx="21755">1107</cx:pt>
          <cx:pt idx="21756">1053</cx:pt>
          <cx:pt idx="21757">863</cx:pt>
          <cx:pt idx="21758">854</cx:pt>
          <cx:pt idx="21759">615</cx:pt>
          <cx:pt idx="21760">615</cx:pt>
          <cx:pt idx="21761">824</cx:pt>
          <cx:pt idx="21762">538</cx:pt>
          <cx:pt idx="21763">854</cx:pt>
          <cx:pt idx="21764">1059</cx:pt>
          <cx:pt idx="21765">1059</cx:pt>
          <cx:pt idx="21766">615</cx:pt>
          <cx:pt idx="21767">2021</cx:pt>
          <cx:pt idx="21768">939</cx:pt>
          <cx:pt idx="21769">1126</cx:pt>
          <cx:pt idx="21770">896</cx:pt>
          <cx:pt idx="21771">482</cx:pt>
          <cx:pt idx="21772">637</cx:pt>
          <cx:pt idx="21773">890</cx:pt>
          <cx:pt idx="21774">948</cx:pt>
          <cx:pt idx="21775">909</cx:pt>
          <cx:pt idx="21776">1114</cx:pt>
          <cx:pt idx="21777">662</cx:pt>
          <cx:pt idx="21778">548</cx:pt>
          <cx:pt idx="21779">1114</cx:pt>
          <cx:pt idx="21780">724</cx:pt>
          <cx:pt idx="21781">1114</cx:pt>
          <cx:pt idx="21782">672</cx:pt>
          <cx:pt idx="21783">836</cx:pt>
          <cx:pt idx="21784">897</cx:pt>
          <cx:pt idx="21785">1089</cx:pt>
          <cx:pt idx="21786">724</cx:pt>
          <cx:pt idx="21787">947</cx:pt>
          <cx:pt idx="21788">718</cx:pt>
          <cx:pt idx="21789">902</cx:pt>
          <cx:pt idx="21790">1037</cx:pt>
          <cx:pt idx="21791">1704</cx:pt>
          <cx:pt idx="21792">1704</cx:pt>
          <cx:pt idx="21793">1269</cx:pt>
          <cx:pt idx="21794">890</cx:pt>
          <cx:pt idx="21795">1016</cx:pt>
          <cx:pt idx="21796">714</cx:pt>
          <cx:pt idx="21797">1014</cx:pt>
          <cx:pt idx="21798">688</cx:pt>
          <cx:pt idx="21799">797</cx:pt>
          <cx:pt idx="21800">1317</cx:pt>
          <cx:pt idx="21801">1018</cx:pt>
          <cx:pt idx="21802">1302</cx:pt>
          <cx:pt idx="21803">923</cx:pt>
          <cx:pt idx="21804">1204</cx:pt>
          <cx:pt idx="21805">829</cx:pt>
          <cx:pt idx="21806">829</cx:pt>
          <cx:pt idx="21807">1077</cx:pt>
          <cx:pt idx="21808">955</cx:pt>
          <cx:pt idx="21809">615</cx:pt>
          <cx:pt idx="21810">778</cx:pt>
          <cx:pt idx="21811">715</cx:pt>
          <cx:pt idx="21812">530</cx:pt>
          <cx:pt idx="21813">1399</cx:pt>
          <cx:pt idx="21814">791</cx:pt>
          <cx:pt idx="21815">954</cx:pt>
          <cx:pt idx="21816">1126</cx:pt>
          <cx:pt idx="21817">797</cx:pt>
          <cx:pt idx="21818">630</cx:pt>
          <cx:pt idx="21819">831</cx:pt>
          <cx:pt idx="21820">831</cx:pt>
          <cx:pt idx="21821">831</cx:pt>
          <cx:pt idx="21822">1157</cx:pt>
          <cx:pt idx="21823">1154</cx:pt>
          <cx:pt idx="21824">1205</cx:pt>
          <cx:pt idx="21825">900</cx:pt>
          <cx:pt idx="21826">849</cx:pt>
          <cx:pt idx="21827">1042</cx:pt>
          <cx:pt idx="21828">676</cx:pt>
          <cx:pt idx="21829">615</cx:pt>
          <cx:pt idx="21830">1082</cx:pt>
          <cx:pt idx="21831">685</cx:pt>
          <cx:pt idx="21832">1082</cx:pt>
          <cx:pt idx="21833">826</cx:pt>
          <cx:pt idx="21834">806</cx:pt>
          <cx:pt idx="21835">703</cx:pt>
          <cx:pt idx="21836">1860</cx:pt>
          <cx:pt idx="21837">915</cx:pt>
          <cx:pt idx="21838">482</cx:pt>
          <cx:pt idx="21839">780</cx:pt>
          <cx:pt idx="21840">586</cx:pt>
          <cx:pt idx="21841">586</cx:pt>
          <cx:pt idx="21842">766</cx:pt>
          <cx:pt idx="21843">766</cx:pt>
          <cx:pt idx="21844">766</cx:pt>
          <cx:pt idx="21845">858</cx:pt>
          <cx:pt idx="21846">517</cx:pt>
          <cx:pt idx="21847">849</cx:pt>
          <cx:pt idx="21848">625</cx:pt>
          <cx:pt idx="21849">1075</cx:pt>
          <cx:pt idx="21850">482</cx:pt>
          <cx:pt idx="21851">542</cx:pt>
          <cx:pt idx="21852">683</cx:pt>
          <cx:pt idx="21853">842</cx:pt>
          <cx:pt idx="21854">842</cx:pt>
          <cx:pt idx="21855">842</cx:pt>
          <cx:pt idx="21856">807</cx:pt>
          <cx:pt idx="21857">778</cx:pt>
          <cx:pt idx="21858">1037</cx:pt>
          <cx:pt idx="21859">923</cx:pt>
          <cx:pt idx="21860">542</cx:pt>
          <cx:pt idx="21861">1908</cx:pt>
          <cx:pt idx="21862">603</cx:pt>
          <cx:pt idx="21863">1040</cx:pt>
          <cx:pt idx="21864">1628</cx:pt>
          <cx:pt idx="21865">1628</cx:pt>
          <cx:pt idx="21866">554</cx:pt>
          <cx:pt idx="21867">956</cx:pt>
          <cx:pt idx="21868">548</cx:pt>
          <cx:pt idx="21869">688</cx:pt>
          <cx:pt idx="21870">939</cx:pt>
          <cx:pt idx="21871">1164</cx:pt>
          <cx:pt idx="21872">901</cx:pt>
          <cx:pt idx="21873">1479</cx:pt>
          <cx:pt idx="21874">2125</cx:pt>
          <cx:pt idx="21875">630</cx:pt>
          <cx:pt idx="21876">882</cx:pt>
          <cx:pt idx="21877">616</cx:pt>
          <cx:pt idx="21878">1462</cx:pt>
          <cx:pt idx="21879">1203</cx:pt>
          <cx:pt idx="21880">703</cx:pt>
          <cx:pt idx="21881">1515</cx:pt>
          <cx:pt idx="21882">815</cx:pt>
          <cx:pt idx="21883">625</cx:pt>
          <cx:pt idx="21884">829</cx:pt>
          <cx:pt idx="21885">974</cx:pt>
          <cx:pt idx="21886">909</cx:pt>
          <cx:pt idx="21887">909</cx:pt>
          <cx:pt idx="21888">791</cx:pt>
          <cx:pt idx="21889">807</cx:pt>
          <cx:pt idx="21890">1447</cx:pt>
          <cx:pt idx="21891">498</cx:pt>
          <cx:pt idx="21892">458</cx:pt>
          <cx:pt idx="21893">630</cx:pt>
          <cx:pt idx="21894">823</cx:pt>
          <cx:pt idx="21895">554</cx:pt>
          <cx:pt idx="21896">783</cx:pt>
          <cx:pt idx="21897">783</cx:pt>
          <cx:pt idx="21898">896</cx:pt>
          <cx:pt idx="21899">761</cx:pt>
          <cx:pt idx="21900">1024</cx:pt>
          <cx:pt idx="21901">863</cx:pt>
          <cx:pt idx="21902">687</cx:pt>
          <cx:pt idx="21903">961</cx:pt>
          <cx:pt idx="21904">925</cx:pt>
          <cx:pt idx="21905">955</cx:pt>
          <cx:pt idx="21906">761</cx:pt>
          <cx:pt idx="21907">847</cx:pt>
          <cx:pt idx="21908">615</cx:pt>
          <cx:pt idx="21909">593</cx:pt>
          <cx:pt idx="21910">498</cx:pt>
          <cx:pt idx="21911">780</cx:pt>
          <cx:pt idx="21912">637</cx:pt>
          <cx:pt idx="21913">710</cx:pt>
          <cx:pt idx="21914">1317</cx:pt>
          <cx:pt idx="21915">1148</cx:pt>
          <cx:pt idx="21916">844</cx:pt>
          <cx:pt idx="21917">1272</cx:pt>
          <cx:pt idx="21918">1272</cx:pt>
          <cx:pt idx="21919">1252</cx:pt>
          <cx:pt idx="21920">724</cx:pt>
          <cx:pt idx="21921">882</cx:pt>
          <cx:pt idx="21922">882</cx:pt>
          <cx:pt idx="21923">1042</cx:pt>
          <cx:pt idx="21924">1436</cx:pt>
          <cx:pt idx="21925">1525</cx:pt>
          <cx:pt idx="21926">908</cx:pt>
          <cx:pt idx="21927">630</cx:pt>
          <cx:pt idx="21928">1082</cx:pt>
          <cx:pt idx="21929">811</cx:pt>
          <cx:pt idx="21930">657</cx:pt>
          <cx:pt idx="21931">811</cx:pt>
          <cx:pt idx="21932">815</cx:pt>
          <cx:pt idx="21933">1362</cx:pt>
          <cx:pt idx="21934">1362</cx:pt>
          <cx:pt idx="21935">804</cx:pt>
          <cx:pt idx="21936">1009</cx:pt>
          <cx:pt idx="21937">726</cx:pt>
          <cx:pt idx="21938">1205</cx:pt>
          <cx:pt idx="21939">663</cx:pt>
          <cx:pt idx="21940">914</cx:pt>
          <cx:pt idx="21941">915</cx:pt>
          <cx:pt idx="21942">847</cx:pt>
          <cx:pt idx="21943">897</cx:pt>
          <cx:pt idx="21944">554</cx:pt>
          <cx:pt idx="21945">2074</cx:pt>
          <cx:pt idx="21946">900</cx:pt>
          <cx:pt idx="21947">791</cx:pt>
          <cx:pt idx="21948">797</cx:pt>
          <cx:pt idx="21949">1010</cx:pt>
          <cx:pt idx="21950">715</cx:pt>
          <cx:pt idx="21951">922</cx:pt>
          <cx:pt idx="21952">715</cx:pt>
          <cx:pt idx="21953">538</cx:pt>
          <cx:pt idx="21954">1077</cx:pt>
          <cx:pt idx="21955">1126</cx:pt>
          <cx:pt idx="21956">847</cx:pt>
          <cx:pt idx="21957">956</cx:pt>
          <cx:pt idx="21958">779</cx:pt>
          <cx:pt idx="21959">700</cx:pt>
          <cx:pt idx="21960">2704</cx:pt>
          <cx:pt idx="21961">1865</cx:pt>
          <cx:pt idx="21962">1865</cx:pt>
          <cx:pt idx="21963">882</cx:pt>
          <cx:pt idx="21964">1275</cx:pt>
          <cx:pt idx="21965">815</cx:pt>
          <cx:pt idx="21966">883</cx:pt>
          <cx:pt idx="21967">726</cx:pt>
          <cx:pt idx="21968">635</cx:pt>
          <cx:pt idx="21969">761</cx:pt>
          <cx:pt idx="21970">815</cx:pt>
          <cx:pt idx="21971">883</cx:pt>
          <cx:pt idx="21972">597</cx:pt>
          <cx:pt idx="21973">1031</cx:pt>
          <cx:pt idx="21974">1031</cx:pt>
          <cx:pt idx="21975">1069</cx:pt>
          <cx:pt idx="21976">1462</cx:pt>
          <cx:pt idx="21977">1447</cx:pt>
          <cx:pt idx="21978">1189</cx:pt>
          <cx:pt idx="21979">780</cx:pt>
          <cx:pt idx="21980">791</cx:pt>
          <cx:pt idx="21981">791</cx:pt>
          <cx:pt idx="21982">847</cx:pt>
          <cx:pt idx="21983">1090</cx:pt>
          <cx:pt idx="21984">599</cx:pt>
          <cx:pt idx="21985">783</cx:pt>
          <cx:pt idx="21986">1005</cx:pt>
          <cx:pt idx="21987">1005</cx:pt>
          <cx:pt idx="21988">1214</cx:pt>
          <cx:pt idx="21989">1252</cx:pt>
          <cx:pt idx="21990">1077</cx:pt>
          <cx:pt idx="21991">1283</cx:pt>
          <cx:pt idx="21992">1247</cx:pt>
          <cx:pt idx="21993">1247</cx:pt>
          <cx:pt idx="21994">599</cx:pt>
          <cx:pt idx="21995">445</cx:pt>
          <cx:pt idx="21996">852</cx:pt>
          <cx:pt idx="21997">724</cx:pt>
          <cx:pt idx="21998">1385</cx:pt>
          <cx:pt idx="21999">833</cx:pt>
          <cx:pt idx="22000">1042</cx:pt>
          <cx:pt idx="22001">823</cx:pt>
          <cx:pt idx="22002">823</cx:pt>
          <cx:pt idx="22003">847</cx:pt>
          <cx:pt idx="22004">606</cx:pt>
          <cx:pt idx="22005">823</cx:pt>
          <cx:pt idx="22006">556</cx:pt>
          <cx:pt idx="22007">1413</cx:pt>
          <cx:pt idx="22008">1413</cx:pt>
          <cx:pt idx="22009">892</cx:pt>
          <cx:pt idx="22010">726</cx:pt>
          <cx:pt idx="22011">710</cx:pt>
          <cx:pt idx="22012">542</cx:pt>
          <cx:pt idx="22013">832</cx:pt>
          <cx:pt idx="22014">1042</cx:pt>
          <cx:pt idx="22015">739</cx:pt>
          <cx:pt idx="22016">739</cx:pt>
          <cx:pt idx="22017">1048</cx:pt>
          <cx:pt idx="22018">687</cx:pt>
          <cx:pt idx="22019">423</cx:pt>
          <cx:pt idx="22020">687</cx:pt>
          <cx:pt idx="22021">757</cx:pt>
          <cx:pt idx="22022">757</cx:pt>
          <cx:pt idx="22023">710</cx:pt>
          <cx:pt idx="22024">710</cx:pt>
          <cx:pt idx="22025">572</cx:pt>
          <cx:pt idx="22026">757</cx:pt>
          <cx:pt idx="22027">830</cx:pt>
          <cx:pt idx="22028">880</cx:pt>
          <cx:pt idx="22029">757</cx:pt>
          <cx:pt idx="22030">757</cx:pt>
          <cx:pt idx="22031">982</cx:pt>
          <cx:pt idx="22032">982</cx:pt>
          <cx:pt idx="22033">982</cx:pt>
          <cx:pt idx="22034">518</cx:pt>
          <cx:pt idx="22035">518</cx:pt>
          <cx:pt idx="22036">724</cx:pt>
          <cx:pt idx="22037">724</cx:pt>
          <cx:pt idx="22038">724</cx:pt>
          <cx:pt idx="22039">930</cx:pt>
          <cx:pt idx="22040">672</cx:pt>
          <cx:pt idx="22041">726</cx:pt>
          <cx:pt idx="22042">726</cx:pt>
          <cx:pt idx="22043">726</cx:pt>
          <cx:pt idx="22044">726</cx:pt>
          <cx:pt idx="22045">566</cx:pt>
          <cx:pt idx="22046">930</cx:pt>
          <cx:pt idx="22047">947</cx:pt>
          <cx:pt idx="22048">757</cx:pt>
          <cx:pt idx="22049">1042</cx:pt>
          <cx:pt idx="22050">573</cx:pt>
          <cx:pt idx="22051">724</cx:pt>
          <cx:pt idx="22052">791</cx:pt>
          <cx:pt idx="22053">778</cx:pt>
          <cx:pt idx="22054">726</cx:pt>
          <cx:pt idx="22055">726</cx:pt>
          <cx:pt idx="22056">1082</cx:pt>
          <cx:pt idx="22057">554</cx:pt>
          <cx:pt idx="22058">554</cx:pt>
          <cx:pt idx="22059">930</cx:pt>
          <cx:pt idx="22060">1070</cx:pt>
          <cx:pt idx="22061">1037</cx:pt>
          <cx:pt idx="22062">757</cx:pt>
          <cx:pt idx="22063">757</cx:pt>
          <cx:pt idx="22064">572</cx:pt>
          <cx:pt idx="22065">637</cx:pt>
          <cx:pt idx="22066">572</cx:pt>
          <cx:pt idx="22067">844</cx:pt>
          <cx:pt idx="22068">1075</cx:pt>
          <cx:pt idx="22069">970</cx:pt>
          <cx:pt idx="22070">818</cx:pt>
          <cx:pt idx="22071">757</cx:pt>
          <cx:pt idx="22072">757</cx:pt>
          <cx:pt idx="22073">1042</cx:pt>
          <cx:pt idx="22074">1169</cx:pt>
          <cx:pt idx="22075">880</cx:pt>
          <cx:pt idx="22076">726</cx:pt>
          <cx:pt idx="22077">458</cx:pt>
          <cx:pt idx="22078">746</cx:pt>
          <cx:pt idx="22079">746</cx:pt>
          <cx:pt idx="22080">746</cx:pt>
          <cx:pt idx="22081">746</cx:pt>
          <cx:pt idx="22082">961</cx:pt>
          <cx:pt idx="22083">961</cx:pt>
          <cx:pt idx="22084">623</cx:pt>
          <cx:pt idx="22085">1178</cx:pt>
          <cx:pt idx="22086">1157</cx:pt>
          <cx:pt idx="22087">757</cx:pt>
          <cx:pt idx="22088">854</cx:pt>
          <cx:pt idx="22089">854</cx:pt>
          <cx:pt idx="22090">757</cx:pt>
          <cx:pt idx="22091">757</cx:pt>
          <cx:pt idx="22092">968</cx:pt>
          <cx:pt idx="22093">624</cx:pt>
          <cx:pt idx="22094">740</cx:pt>
          <cx:pt idx="22095">968</cx:pt>
          <cx:pt idx="22096">778</cx:pt>
          <cx:pt idx="22097">639</cx:pt>
          <cx:pt idx="22098">757</cx:pt>
          <cx:pt idx="22099">757</cx:pt>
          <cx:pt idx="22100">443</cx:pt>
          <cx:pt idx="22101">556</cx:pt>
          <cx:pt idx="22102">778</cx:pt>
          <cx:pt idx="22103">1069</cx:pt>
          <cx:pt idx="22104">1036</cx:pt>
          <cx:pt idx="22105">1178</cx:pt>
          <cx:pt idx="22106">671</cx:pt>
          <cx:pt idx="22107">780</cx:pt>
          <cx:pt idx="22108">1048</cx:pt>
          <cx:pt idx="22109">858</cx:pt>
          <cx:pt idx="22110">738</cx:pt>
          <cx:pt idx="22111">832</cx:pt>
          <cx:pt idx="22112">738</cx:pt>
          <cx:pt idx="22113">832</cx:pt>
          <cx:pt idx="22114">788</cx:pt>
          <cx:pt idx="22115">710</cx:pt>
          <cx:pt idx="22116">710</cx:pt>
          <cx:pt idx="22117">599</cx:pt>
          <cx:pt idx="22118">849</cx:pt>
          <cx:pt idx="22119">865</cx:pt>
          <cx:pt idx="22120">865</cx:pt>
          <cx:pt idx="22121">516</cx:pt>
          <cx:pt idx="22122">687</cx:pt>
          <cx:pt idx="22123">738</cx:pt>
          <cx:pt idx="22124">757</cx:pt>
          <cx:pt idx="22125">847</cx:pt>
          <cx:pt idx="22126">572</cx:pt>
          <cx:pt idx="22127">738</cx:pt>
          <cx:pt idx="22128">791</cx:pt>
          <cx:pt idx="22129">968</cx:pt>
          <cx:pt idx="22130">783</cx:pt>
          <cx:pt idx="22131">542</cx:pt>
          <cx:pt idx="22132">710</cx:pt>
          <cx:pt idx="22133">710</cx:pt>
          <cx:pt idx="22134">783</cx:pt>
          <cx:pt idx="22135">599</cx:pt>
          <cx:pt idx="22136">763</cx:pt>
          <cx:pt idx="22137">947</cx:pt>
          <cx:pt idx="22138">1669</cx:pt>
          <cx:pt idx="22139">925</cx:pt>
          <cx:pt idx="22140">849</cx:pt>
          <cx:pt idx="22141">738</cx:pt>
          <cx:pt idx="22142">1048</cx:pt>
          <cx:pt idx="22143">572</cx:pt>
          <cx:pt idx="22144">1069</cx:pt>
          <cx:pt idx="22145">639</cx:pt>
          <cx:pt idx="22146">708</cx:pt>
          <cx:pt idx="22147">892</cx:pt>
          <cx:pt idx="22148">968</cx:pt>
          <cx:pt idx="22149">968</cx:pt>
          <cx:pt idx="22150">710</cx:pt>
          <cx:pt idx="22151">542</cx:pt>
          <cx:pt idx="22152">880</cx:pt>
          <cx:pt idx="22153">738</cx:pt>
          <cx:pt idx="22154">573</cx:pt>
          <cx:pt idx="22155">757</cx:pt>
          <cx:pt idx="22156">854</cx:pt>
          <cx:pt idx="22157">1362</cx:pt>
          <cx:pt idx="22158">858</cx:pt>
          <cx:pt idx="22159">748</cx:pt>
          <cx:pt idx="22160">858</cx:pt>
          <cx:pt idx="22161">930</cx:pt>
          <cx:pt idx="22162">807</cx:pt>
          <cx:pt idx="22163">687</cx:pt>
          <cx:pt idx="22164">1097</cx:pt>
          <cx:pt idx="22165">1042</cx:pt>
          <cx:pt idx="22166">1169</cx:pt>
          <cx:pt idx="22167">1042</cx:pt>
          <cx:pt idx="22168">566</cx:pt>
          <cx:pt idx="22169">726</cx:pt>
          <cx:pt idx="22170">830</cx:pt>
          <cx:pt idx="22171">676</cx:pt>
          <cx:pt idx="22172">676</cx:pt>
          <cx:pt idx="22173">524</cx:pt>
          <cx:pt idx="22174">573</cx:pt>
          <cx:pt idx="22175">804</cx:pt>
          <cx:pt idx="22176">1291</cx:pt>
          <cx:pt idx="22177">672</cx:pt>
          <cx:pt idx="22178">811</cx:pt>
          <cx:pt idx="22179">710</cx:pt>
          <cx:pt idx="22180">783</cx:pt>
          <cx:pt idx="22181">710</cx:pt>
          <cx:pt idx="22182">865</cx:pt>
          <cx:pt idx="22183">865</cx:pt>
          <cx:pt idx="22184">833</cx:pt>
          <cx:pt idx="22185">833</cx:pt>
          <cx:pt idx="22186">671</cx:pt>
          <cx:pt idx="22187">726</cx:pt>
          <cx:pt idx="22188">778</cx:pt>
          <cx:pt idx="22189">726</cx:pt>
          <cx:pt idx="22190">778</cx:pt>
          <cx:pt idx="22191">896</cx:pt>
          <cx:pt idx="22192">928</cx:pt>
          <cx:pt idx="22193">977</cx:pt>
          <cx:pt idx="22194">928</cx:pt>
          <cx:pt idx="22195">830</cx:pt>
          <cx:pt idx="22196">880</cx:pt>
          <cx:pt idx="22197">669</cx:pt>
          <cx:pt idx="22198">778</cx:pt>
          <cx:pt idx="22199">726</cx:pt>
          <cx:pt idx="22200">1367</cx:pt>
          <cx:pt idx="22201">804</cx:pt>
          <cx:pt idx="22202">930</cx:pt>
          <cx:pt idx="22203">930</cx:pt>
          <cx:pt idx="22204">687</cx:pt>
          <cx:pt idx="22205">525</cx:pt>
          <cx:pt idx="22206">865</cx:pt>
          <cx:pt idx="22207">865</cx:pt>
          <cx:pt idx="22208">677</cx:pt>
          <cx:pt idx="22209">1077</cx:pt>
          <cx:pt idx="22210">1097</cx:pt>
          <cx:pt idx="22211">757</cx:pt>
          <cx:pt idx="22212">757</cx:pt>
          <cx:pt idx="22213">847</cx:pt>
          <cx:pt idx="22214">637</cx:pt>
          <cx:pt idx="22215">757</cx:pt>
          <cx:pt idx="22216">871</cx:pt>
          <cx:pt idx="22217">757</cx:pt>
          <cx:pt idx="22218">726</cx:pt>
          <cx:pt idx="22219">710</cx:pt>
          <cx:pt idx="22220">671</cx:pt>
          <cx:pt idx="22221">671</cx:pt>
          <cx:pt idx="22222">1157</cx:pt>
          <cx:pt idx="22223">757</cx:pt>
          <cx:pt idx="22224">757</cx:pt>
          <cx:pt idx="22225">518</cx:pt>
          <cx:pt idx="22226">676</cx:pt>
          <cx:pt idx="22227">676</cx:pt>
          <cx:pt idx="22228">671</cx:pt>
          <cx:pt idx="22229">819</cx:pt>
          <cx:pt idx="22230">676</cx:pt>
          <cx:pt idx="22231">740</cx:pt>
          <cx:pt idx="22232">901</cx:pt>
          <cx:pt idx="22233">710</cx:pt>
          <cx:pt idx="22234">518</cx:pt>
          <cx:pt idx="22235">518</cx:pt>
          <cx:pt idx="22236">676</cx:pt>
          <cx:pt idx="22237">566</cx:pt>
          <cx:pt idx="22238">566</cx:pt>
          <cx:pt idx="22239">844</cx:pt>
          <cx:pt idx="22240">710</cx:pt>
          <cx:pt idx="22241">542</cx:pt>
          <cx:pt idx="22242">710</cx:pt>
          <cx:pt idx="22243">710</cx:pt>
          <cx:pt idx="22244">1448</cx:pt>
          <cx:pt idx="22245">880</cx:pt>
          <cx:pt idx="22246">791</cx:pt>
          <cx:pt idx="22247">877</cx:pt>
          <cx:pt idx="22248">710</cx:pt>
          <cx:pt idx="22249">710</cx:pt>
          <cx:pt idx="22250">1048</cx:pt>
          <cx:pt idx="22251">1048</cx:pt>
          <cx:pt idx="22252">676</cx:pt>
          <cx:pt idx="22253">797</cx:pt>
          <cx:pt idx="22254">1097</cx:pt>
          <cx:pt idx="22255">858</cx:pt>
          <cx:pt idx="22256">591</cx:pt>
          <cx:pt idx="22257">710</cx:pt>
          <cx:pt idx="22258">847</cx:pt>
          <cx:pt idx="22259">506</cx:pt>
          <cx:pt idx="22260">1077</cx:pt>
          <cx:pt idx="22261">672</cx:pt>
          <cx:pt idx="22262">830</cx:pt>
          <cx:pt idx="22263">899</cx:pt>
          <cx:pt idx="22264">1043</cx:pt>
          <cx:pt idx="22265">738</cx:pt>
          <cx:pt idx="22266">738</cx:pt>
          <cx:pt idx="22267">615</cx:pt>
          <cx:pt idx="22268">566</cx:pt>
          <cx:pt idx="22269">409</cx:pt>
          <cx:pt idx="22270">681</cx:pt>
          <cx:pt idx="22271">1043</cx:pt>
          <cx:pt idx="22272">1628</cx:pt>
          <cx:pt idx="22273">930</cx:pt>
          <cx:pt idx="22274">947</cx:pt>
          <cx:pt idx="22275">1090</cx:pt>
          <cx:pt idx="22276">542</cx:pt>
          <cx:pt idx="22277">951</cx:pt>
          <cx:pt idx="22278">766</cx:pt>
          <cx:pt idx="22279">566</cx:pt>
          <cx:pt idx="22280">739</cx:pt>
          <cx:pt idx="22281">1097</cx:pt>
          <cx:pt idx="22282">1043</cx:pt>
          <cx:pt idx="22283">746</cx:pt>
          <cx:pt idx="22284">746</cx:pt>
          <cx:pt idx="22285">746</cx:pt>
          <cx:pt idx="22286">951</cx:pt>
          <cx:pt idx="22287">970</cx:pt>
          <cx:pt idx="22288">1106</cx:pt>
          <cx:pt idx="22289">573</cx:pt>
          <cx:pt idx="22290">573</cx:pt>
          <cx:pt idx="22291">844</cx:pt>
          <cx:pt idx="22292">1089</cx:pt>
          <cx:pt idx="22293">1105</cx:pt>
          <cx:pt idx="22294">1314</cx:pt>
          <cx:pt idx="22295">1105</cx:pt>
          <cx:pt idx="22296">783</cx:pt>
          <cx:pt idx="22297">896</cx:pt>
          <cx:pt idx="22298">930</cx:pt>
          <cx:pt idx="22299">1070</cx:pt>
          <cx:pt idx="22300">556</cx:pt>
          <cx:pt idx="22301">880</cx:pt>
          <cx:pt idx="22302">615</cx:pt>
          <cx:pt idx="22303">819</cx:pt>
          <cx:pt idx="22304">1097</cx:pt>
          <cx:pt idx="22305">1097</cx:pt>
          <cx:pt idx="22306">804</cx:pt>
          <cx:pt idx="22307">804</cx:pt>
          <cx:pt idx="22308">1178</cx:pt>
          <cx:pt idx="22309">636</cx:pt>
          <cx:pt idx="22310">757</cx:pt>
          <cx:pt idx="22311">757</cx:pt>
          <cx:pt idx="22312">804</cx:pt>
          <cx:pt idx="22313">1362</cx:pt>
          <cx:pt idx="22314">901</cx:pt>
          <cx:pt idx="22315">1037</cx:pt>
          <cx:pt idx="22316">925</cx:pt>
          <cx:pt idx="22317">726</cx:pt>
          <cx:pt idx="22318">566</cx:pt>
          <cx:pt idx="22319">726</cx:pt>
          <cx:pt idx="22320">566</cx:pt>
          <cx:pt idx="22321">575</cx:pt>
          <cx:pt idx="22322">575</cx:pt>
          <cx:pt idx="22323">1628</cx:pt>
          <cx:pt idx="22324">977</cx:pt>
          <cx:pt idx="22325">710</cx:pt>
          <cx:pt idx="22326">830</cx:pt>
          <cx:pt idx="22327">830</cx:pt>
          <cx:pt idx="22328">830</cx:pt>
          <cx:pt idx="22329">830</cx:pt>
          <cx:pt idx="22330">710</cx:pt>
          <cx:pt idx="22331">542</cx:pt>
          <cx:pt idx="22332">788</cx:pt>
          <cx:pt idx="22333">901</cx:pt>
          <cx:pt idx="22334">710</cx:pt>
          <cx:pt idx="22335">854</cx:pt>
          <cx:pt idx="22336">484</cx:pt>
          <cx:pt idx="22337">637</cx:pt>
          <cx:pt idx="22338">1043</cx:pt>
          <cx:pt idx="22339">804</cx:pt>
          <cx:pt idx="22340">805</cx:pt>
          <cx:pt idx="22341">710</cx:pt>
          <cx:pt idx="22342">788</cx:pt>
          <cx:pt idx="22343">788</cx:pt>
          <cx:pt idx="22344">817</cx:pt>
          <cx:pt idx="22345">783</cx:pt>
          <cx:pt idx="22346">687</cx:pt>
          <cx:pt idx="22347">556</cx:pt>
          <cx:pt idx="22348">624</cx:pt>
          <cx:pt idx="22349">1251</cx:pt>
          <cx:pt idx="22350">1251</cx:pt>
          <cx:pt idx="22351">534</cx:pt>
          <cx:pt idx="22352">738</cx:pt>
          <cx:pt idx="22353">738</cx:pt>
          <cx:pt idx="22354">738</cx:pt>
          <cx:pt idx="22355">615</cx:pt>
          <cx:pt idx="22356">832</cx:pt>
          <cx:pt idx="22357">930</cx:pt>
          <cx:pt idx="22358">930</cx:pt>
          <cx:pt idx="22359">830</cx:pt>
          <cx:pt idx="22360">930</cx:pt>
          <cx:pt idx="22361">951</cx:pt>
          <cx:pt idx="22362">961</cx:pt>
          <cx:pt idx="22363">566</cx:pt>
          <cx:pt idx="22364">1178</cx:pt>
          <cx:pt idx="22365">804</cx:pt>
          <cx:pt idx="22366">930</cx:pt>
          <cx:pt idx="22367">930</cx:pt>
          <cx:pt idx="22368">865</cx:pt>
          <cx:pt idx="22369">616</cx:pt>
          <cx:pt idx="22370">687</cx:pt>
          <cx:pt idx="22371">605</cx:pt>
          <cx:pt idx="22372">542</cx:pt>
          <cx:pt idx="22373">710</cx:pt>
          <cx:pt idx="22374">633</cx:pt>
          <cx:pt idx="22375">1042</cx:pt>
          <cx:pt idx="22376">1287</cx:pt>
          <cx:pt idx="22377">524</cx:pt>
          <cx:pt idx="22378">738</cx:pt>
          <cx:pt idx="22379">738</cx:pt>
          <cx:pt idx="22380">968</cx:pt>
          <cx:pt idx="22381">968</cx:pt>
          <cx:pt idx="22382">740</cx:pt>
          <cx:pt idx="22383">901</cx:pt>
          <cx:pt idx="22384">575</cx:pt>
          <cx:pt idx="22385">688</cx:pt>
          <cx:pt idx="22386">824</cx:pt>
          <cx:pt idx="22387">738</cx:pt>
          <cx:pt idx="22388">566</cx:pt>
          <cx:pt idx="22389">901</cx:pt>
          <cx:pt idx="22390">849</cx:pt>
          <cx:pt idx="22391">573</cx:pt>
          <cx:pt idx="22392">573</cx:pt>
          <cx:pt idx="22393">1048</cx:pt>
          <cx:pt idx="22394">791</cx:pt>
          <cx:pt idx="22395">778</cx:pt>
          <cx:pt idx="22396">671</cx:pt>
          <cx:pt idx="22397">865</cx:pt>
          <cx:pt idx="22398">865</cx:pt>
          <cx:pt idx="22399">724</cx:pt>
          <cx:pt idx="22400">810</cx:pt>
          <cx:pt idx="22401">1147</cx:pt>
          <cx:pt idx="22402">757</cx:pt>
          <cx:pt idx="22403">1143</cx:pt>
          <cx:pt idx="22404">757</cx:pt>
          <cx:pt idx="22405">726</cx:pt>
          <cx:pt idx="22406">738</cx:pt>
          <cx:pt idx="22407">573</cx:pt>
          <cx:pt idx="22408">573</cx:pt>
          <cx:pt idx="22409">1042</cx:pt>
          <cx:pt idx="22410">726</cx:pt>
          <cx:pt idx="22411">710</cx:pt>
          <cx:pt idx="22412">710</cx:pt>
          <cx:pt idx="22413">778</cx:pt>
          <cx:pt idx="22414">726</cx:pt>
          <cx:pt idx="22415">955</cx:pt>
          <cx:pt idx="22416">761</cx:pt>
          <cx:pt idx="22417">518</cx:pt>
          <cx:pt idx="22418">676</cx:pt>
          <cx:pt idx="22419">676</cx:pt>
          <cx:pt idx="22420">573</cx:pt>
          <cx:pt idx="22421">738</cx:pt>
          <cx:pt idx="22422">830</cx:pt>
          <cx:pt idx="22423">738</cx:pt>
          <cx:pt idx="22424">738</cx:pt>
          <cx:pt idx="22425">387</cx:pt>
          <cx:pt idx="22426">951</cx:pt>
          <cx:pt idx="22427">671</cx:pt>
          <cx:pt idx="22428">757</cx:pt>
          <cx:pt idx="22429">518</cx:pt>
          <cx:pt idx="22430">676</cx:pt>
          <cx:pt idx="22431">743</cx:pt>
          <cx:pt idx="22432">854</cx:pt>
          <cx:pt idx="22433">542</cx:pt>
          <cx:pt idx="22434">830</cx:pt>
          <cx:pt idx="22435">865</cx:pt>
          <cx:pt idx="22436">995</cx:pt>
          <cx:pt idx="22437">1169</cx:pt>
          <cx:pt idx="22438">935</cx:pt>
          <cx:pt idx="22439">2118</cx:pt>
          <cx:pt idx="22440">572</cx:pt>
          <cx:pt idx="22441">572</cx:pt>
          <cx:pt idx="22442">572</cx:pt>
          <cx:pt idx="22443">871</cx:pt>
          <cx:pt idx="22444">847</cx:pt>
          <cx:pt idx="22445">1251</cx:pt>
          <cx:pt idx="22446">1043</cx:pt>
          <cx:pt idx="22447">951</cx:pt>
          <cx:pt idx="22448">877</cx:pt>
          <cx:pt idx="22449">877</cx:pt>
          <cx:pt idx="22450">794</cx:pt>
          <cx:pt idx="22451">928</cx:pt>
          <cx:pt idx="22452">977</cx:pt>
          <cx:pt idx="22453">727</cx:pt>
          <cx:pt idx="22454">858</cx:pt>
          <cx:pt idx="22455">1174</cx:pt>
          <cx:pt idx="22456">740</cx:pt>
          <cx:pt idx="22457">968</cx:pt>
          <cx:pt idx="22458">673</cx:pt>
          <cx:pt idx="22459">947</cx:pt>
          <cx:pt idx="22460">780</cx:pt>
          <cx:pt idx="22461">780</cx:pt>
          <cx:pt idx="22462">1515</cx:pt>
          <cx:pt idx="22463">583</cx:pt>
          <cx:pt idx="22464">1355</cx:pt>
          <cx:pt idx="22465">925</cx:pt>
          <cx:pt idx="22466">925</cx:pt>
          <cx:pt idx="22467">708</cx:pt>
          <cx:pt idx="22468">1799</cx:pt>
          <cx:pt idx="22469">710</cx:pt>
          <cx:pt idx="22470">817</cx:pt>
          <cx:pt idx="22471">524</cx:pt>
          <cx:pt idx="22472">524</cx:pt>
          <cx:pt idx="22473">671</cx:pt>
          <cx:pt idx="22474">798</cx:pt>
          <cx:pt idx="22475">1001</cx:pt>
          <cx:pt idx="22476">979</cx:pt>
          <cx:pt idx="22477">658</cx:pt>
          <cx:pt idx="22478">930</cx:pt>
          <cx:pt idx="22479">1209</cx:pt>
          <cx:pt idx="22480">780</cx:pt>
          <cx:pt idx="22481">672</cx:pt>
          <cx:pt idx="22482">458</cx:pt>
          <cx:pt idx="22483">566</cx:pt>
          <cx:pt idx="22484">2116</cx:pt>
          <cx:pt idx="22485">1069</cx:pt>
          <cx:pt idx="22486">970</cx:pt>
          <cx:pt idx="22487">824</cx:pt>
          <cx:pt idx="22488">746</cx:pt>
          <cx:pt idx="22489">738</cx:pt>
          <cx:pt idx="22490">1048</cx:pt>
          <cx:pt idx="22491">738</cx:pt>
          <cx:pt idx="22492">738</cx:pt>
          <cx:pt idx="22493">738</cx:pt>
          <cx:pt idx="22494">518</cx:pt>
          <cx:pt idx="22495">743</cx:pt>
          <cx:pt idx="22496">518</cx:pt>
          <cx:pt idx="22497">676</cx:pt>
          <cx:pt idx="22498">1612</cx:pt>
          <cx:pt idx="22499">1372</cx:pt>
          <cx:pt idx="22500">1383</cx:pt>
          <cx:pt idx="22501">1383</cx:pt>
          <cx:pt idx="22502">1383</cx:pt>
          <cx:pt idx="22503">639</cx:pt>
          <cx:pt idx="22504">818</cx:pt>
          <cx:pt idx="22505">556</cx:pt>
          <cx:pt idx="22506">930</cx:pt>
          <cx:pt idx="22507">757</cx:pt>
          <cx:pt idx="22508">930</cx:pt>
          <cx:pt idx="22509">738</cx:pt>
          <cx:pt idx="22510">573</cx:pt>
          <cx:pt idx="22511">925</cx:pt>
          <cx:pt idx="22512">542</cx:pt>
          <cx:pt idx="22513">542</cx:pt>
          <cx:pt idx="22514">710</cx:pt>
          <cx:pt idx="22515">738</cx:pt>
          <cx:pt idx="22516">573</cx:pt>
          <cx:pt idx="22517">968</cx:pt>
          <cx:pt idx="22518">738</cx:pt>
          <cx:pt idx="22519">925</cx:pt>
          <cx:pt idx="22520">1090</cx:pt>
          <cx:pt idx="22521">930</cx:pt>
          <cx:pt idx="22522">1070</cx:pt>
          <cx:pt idx="22523">672</cx:pt>
          <cx:pt idx="22524">892</cx:pt>
          <cx:pt idx="22525">892</cx:pt>
          <cx:pt idx="22526">928</cx:pt>
          <cx:pt idx="22527">928</cx:pt>
          <cx:pt idx="22528">738</cx:pt>
          <cx:pt idx="22529">573</cx:pt>
          <cx:pt idx="22530">738</cx:pt>
          <cx:pt idx="22531">615</cx:pt>
          <cx:pt idx="22532">757</cx:pt>
          <cx:pt idx="22533">708</cx:pt>
          <cx:pt idx="22534">708</cx:pt>
          <cx:pt idx="22535">708</cx:pt>
          <cx:pt idx="22536">1758</cx:pt>
          <cx:pt idx="22537">710</cx:pt>
          <cx:pt idx="22538">925</cx:pt>
          <cx:pt idx="22539">1048</cx:pt>
          <cx:pt idx="22540">615</cx:pt>
          <cx:pt idx="22541">710</cx:pt>
          <cx:pt idx="22542">583</cx:pt>
          <cx:pt idx="22543">1095</cx:pt>
          <cx:pt idx="22544">775</cx:pt>
          <cx:pt idx="22545">1018</cx:pt>
          <cx:pt idx="22546">636</cx:pt>
          <cx:pt idx="22547">726</cx:pt>
          <cx:pt idx="22548">1064</cx:pt>
          <cx:pt idx="22549">797</cx:pt>
          <cx:pt idx="22550">901</cx:pt>
          <cx:pt idx="22551">1036</cx:pt>
          <cx:pt idx="22552">575</cx:pt>
          <cx:pt idx="22553">575</cx:pt>
          <cx:pt idx="22554">687</cx:pt>
          <cx:pt idx="22555">1174</cx:pt>
          <cx:pt idx="22556">671</cx:pt>
          <cx:pt idx="22557">671</cx:pt>
          <cx:pt idx="22558">524</cx:pt>
          <cx:pt idx="22559">524</cx:pt>
          <cx:pt idx="22560">556</cx:pt>
          <cx:pt idx="22561">763</cx:pt>
          <cx:pt idx="22562">548</cx:pt>
          <cx:pt idx="22563">870</cx:pt>
          <cx:pt idx="22564">1036</cx:pt>
          <cx:pt idx="22565">1037</cx:pt>
          <cx:pt idx="22566">1043</cx:pt>
          <cx:pt idx="22567">676</cx:pt>
          <cx:pt idx="22568">1009</cx:pt>
          <cx:pt idx="22569">727</cx:pt>
          <cx:pt idx="22570">672</cx:pt>
          <cx:pt idx="22571">852</cx:pt>
          <cx:pt idx="22572">685</cx:pt>
          <cx:pt idx="22573">685</cx:pt>
          <cx:pt idx="22574">685</cx:pt>
          <cx:pt idx="22575">910</cx:pt>
          <cx:pt idx="22576">501</cx:pt>
          <cx:pt idx="22577">686</cx:pt>
          <cx:pt idx="22578">910</cx:pt>
          <cx:pt idx="22579">1157</cx:pt>
          <cx:pt idx="22580">1178</cx:pt>
          <cx:pt idx="22581">575</cx:pt>
          <cx:pt idx="22582">847</cx:pt>
          <cx:pt idx="22583">572</cx:pt>
          <cx:pt idx="22584">676</cx:pt>
          <cx:pt idx="22585">548</cx:pt>
          <cx:pt idx="22586">818</cx:pt>
          <cx:pt idx="22587">882</cx:pt>
          <cx:pt idx="22588">1048</cx:pt>
          <cx:pt idx="22589">757</cx:pt>
          <cx:pt idx="22590">627</cx:pt>
          <cx:pt idx="22591">977</cx:pt>
          <cx:pt idx="22592">928</cx:pt>
          <cx:pt idx="22593">827</cx:pt>
          <cx:pt idx="22594">818</cx:pt>
          <cx:pt idx="22595">941</cx:pt>
          <cx:pt idx="22596">1043</cx:pt>
          <cx:pt idx="22597">738</cx:pt>
          <cx:pt idx="22598">832</cx:pt>
          <cx:pt idx="22599">840</cx:pt>
          <cx:pt idx="22600">1251</cx:pt>
          <cx:pt idx="22601">1043</cx:pt>
          <cx:pt idx="22602">1251</cx:pt>
          <cx:pt idx="22603">1043</cx:pt>
          <cx:pt idx="22604">568</cx:pt>
          <cx:pt idx="22605">745</cx:pt>
          <cx:pt idx="22606">566</cx:pt>
          <cx:pt idx="22607">778</cx:pt>
          <cx:pt idx="22608">1383</cx:pt>
          <cx:pt idx="22609">724</cx:pt>
          <cx:pt idx="22610">1043</cx:pt>
          <cx:pt idx="22611">819</cx:pt>
          <cx:pt idx="22612">804</cx:pt>
          <cx:pt idx="22613">804</cx:pt>
          <cx:pt idx="22614">1043</cx:pt>
          <cx:pt idx="22615">1446</cx:pt>
          <cx:pt idx="22616">677</cx:pt>
          <cx:pt idx="22617">951</cx:pt>
          <cx:pt idx="22618">1069</cx:pt>
          <cx:pt idx="22619">865</cx:pt>
          <cx:pt idx="22620">858</cx:pt>
          <cx:pt idx="22621">896</cx:pt>
          <cx:pt idx="22622">746</cx:pt>
          <cx:pt idx="22623">746</cx:pt>
          <cx:pt idx="22624">961</cx:pt>
          <cx:pt idx="22625">818</cx:pt>
          <cx:pt idx="22626">673</cx:pt>
          <cx:pt idx="22627">757</cx:pt>
          <cx:pt idx="22628">608</cx:pt>
          <cx:pt idx="22629">542</cx:pt>
          <cx:pt idx="22630">542</cx:pt>
          <cx:pt idx="22631">1043</cx:pt>
          <cx:pt idx="22632">804</cx:pt>
          <cx:pt idx="22633">1372</cx:pt>
          <cx:pt idx="22634">599</cx:pt>
          <cx:pt idx="22635">930</cx:pt>
          <cx:pt idx="22636">930</cx:pt>
          <cx:pt idx="22637">970</cx:pt>
          <cx:pt idx="22638">830</cx:pt>
          <cx:pt idx="22639">1097</cx:pt>
          <cx:pt idx="22640">676</cx:pt>
          <cx:pt idx="22641">1042</cx:pt>
          <cx:pt idx="22642">870</cx:pt>
          <cx:pt idx="22643">677</cx:pt>
          <cx:pt idx="22644">572</cx:pt>
          <cx:pt idx="22645">757</cx:pt>
          <cx:pt idx="22646">961</cx:pt>
          <cx:pt idx="22647">726</cx:pt>
          <cx:pt idx="22648">870</cx:pt>
          <cx:pt idx="22649">671</cx:pt>
          <cx:pt idx="22650">524</cx:pt>
          <cx:pt idx="22651">671</cx:pt>
          <cx:pt idx="22652">524</cx:pt>
          <cx:pt idx="22653">724</cx:pt>
          <cx:pt idx="22654">804</cx:pt>
          <cx:pt idx="22655">923</cx:pt>
          <cx:pt idx="22656">585</cx:pt>
          <cx:pt idx="22657">844</cx:pt>
          <cx:pt idx="22658">710</cx:pt>
          <cx:pt idx="22659">901</cx:pt>
          <cx:pt idx="22660">710</cx:pt>
          <cx:pt idx="22661">910</cx:pt>
          <cx:pt idx="22662">658</cx:pt>
          <cx:pt idx="22663">710</cx:pt>
          <cx:pt idx="22664">575</cx:pt>
          <cx:pt idx="22665">726</cx:pt>
          <cx:pt idx="22666">865</cx:pt>
          <cx:pt idx="22667">677</cx:pt>
          <cx:pt idx="22668">676</cx:pt>
          <cx:pt idx="22669">724</cx:pt>
          <cx:pt idx="22670">676</cx:pt>
          <cx:pt idx="22671">615</cx:pt>
          <cx:pt idx="22672">572</cx:pt>
          <cx:pt idx="22673">984</cx:pt>
          <cx:pt idx="22674">1174</cx:pt>
          <cx:pt idx="22675">858</cx:pt>
          <cx:pt idx="22676">896</cx:pt>
          <cx:pt idx="22677">1048</cx:pt>
          <cx:pt idx="22678">1004</cx:pt>
          <cx:pt idx="22679">896</cx:pt>
          <cx:pt idx="22680">610</cx:pt>
          <cx:pt idx="22681">1024</cx:pt>
          <cx:pt idx="22682">849</cx:pt>
          <cx:pt idx="22683">783</cx:pt>
          <cx:pt idx="22684">783</cx:pt>
          <cx:pt idx="22685">1105</cx:pt>
          <cx:pt idx="22686">883</cx:pt>
          <cx:pt idx="22687">818</cx:pt>
          <cx:pt idx="22688">883</cx:pt>
          <cx:pt idx="22689">1090</cx:pt>
          <cx:pt idx="22690">1090</cx:pt>
          <cx:pt idx="22691">726</cx:pt>
          <cx:pt idx="22692">561</cx:pt>
          <cx:pt idx="22693">498</cx:pt>
          <cx:pt idx="22694">498</cx:pt>
          <cx:pt idx="22695">671</cx:pt>
          <cx:pt idx="22696">654</cx:pt>
          <cx:pt idx="22697">757</cx:pt>
          <cx:pt idx="22698">778</cx:pt>
          <cx:pt idx="22699">572</cx:pt>
          <cx:pt idx="22700">865</cx:pt>
          <cx:pt idx="22701">865</cx:pt>
          <cx:pt idx="22702">671</cx:pt>
          <cx:pt idx="22703">776</cx:pt>
          <cx:pt idx="22704">1251</cx:pt>
          <cx:pt idx="22705">738</cx:pt>
          <cx:pt idx="22706">961</cx:pt>
          <cx:pt idx="22707">1048</cx:pt>
          <cx:pt idx="22708">1209</cx:pt>
          <cx:pt idx="22709">930</cx:pt>
          <cx:pt idx="22710">1709</cx:pt>
          <cx:pt idx="22711">791</cx:pt>
          <cx:pt idx="22712">752</cx:pt>
          <cx:pt idx="22713">896</cx:pt>
          <cx:pt idx="22714">901</cx:pt>
          <cx:pt idx="22715">883</cx:pt>
          <cx:pt idx="22716">818</cx:pt>
          <cx:pt idx="22717">671</cx:pt>
          <cx:pt idx="22718">724</cx:pt>
          <cx:pt idx="22719">724</cx:pt>
          <cx:pt idx="22720">740</cx:pt>
          <cx:pt idx="22721">639</cx:pt>
          <cx:pt idx="22722">738</cx:pt>
          <cx:pt idx="22723">849</cx:pt>
          <cx:pt idx="22724">708</cx:pt>
          <cx:pt idx="22725">573</cx:pt>
          <cx:pt idx="22726">761</cx:pt>
          <cx:pt idx="22727">573</cx:pt>
          <cx:pt idx="22728">791</cx:pt>
          <cx:pt idx="22729">624</cx:pt>
          <cx:pt idx="22730">968</cx:pt>
          <cx:pt idx="22731">1042</cx:pt>
          <cx:pt idx="22732">970</cx:pt>
          <cx:pt idx="22733">672</cx:pt>
          <cx:pt idx="22734">804</cx:pt>
          <cx:pt idx="22735">1043</cx:pt>
          <cx:pt idx="22736">1043</cx:pt>
          <cx:pt idx="22737">757</cx:pt>
          <cx:pt idx="22738">572</cx:pt>
          <cx:pt idx="22739">854</cx:pt>
          <cx:pt idx="22740">827</cx:pt>
          <cx:pt idx="22741">542</cx:pt>
          <cx:pt idx="22742">776</cx:pt>
          <cx:pt idx="22743">556</cx:pt>
          <cx:pt idx="22744">556</cx:pt>
          <cx:pt idx="22745">995</cx:pt>
          <cx:pt idx="22746">423</cx:pt>
          <cx:pt idx="22747">804</cx:pt>
          <cx:pt idx="22748">676</cx:pt>
          <cx:pt idx="22749">676</cx:pt>
          <cx:pt idx="22750">670</cx:pt>
          <cx:pt idx="22751">951</cx:pt>
          <cx:pt idx="22752">624</cx:pt>
          <cx:pt idx="22753">910</cx:pt>
          <cx:pt idx="22754">583</cx:pt>
          <cx:pt idx="22755">726</cx:pt>
          <cx:pt idx="22756">778</cx:pt>
          <cx:pt idx="22757">982</cx:pt>
          <cx:pt idx="22758">854</cx:pt>
          <cx:pt idx="22759">726</cx:pt>
          <cx:pt idx="22760">726</cx:pt>
          <cx:pt idx="22761">726</cx:pt>
          <cx:pt idx="22762">928</cx:pt>
          <cx:pt idx="22763">899</cx:pt>
          <cx:pt idx="22764">778</cx:pt>
          <cx:pt idx="22765">901</cx:pt>
          <cx:pt idx="22766">738</cx:pt>
          <cx:pt idx="22767">573</cx:pt>
          <cx:pt idx="22768">573</cx:pt>
          <cx:pt idx="22769">870</cx:pt>
          <cx:pt idx="22770">778</cx:pt>
          <cx:pt idx="22771">726</cx:pt>
          <cx:pt idx="22772">726</cx:pt>
          <cx:pt idx="22773">726</cx:pt>
          <cx:pt idx="22774">818</cx:pt>
          <cx:pt idx="22775">639</cx:pt>
          <cx:pt idx="22776">738</cx:pt>
          <cx:pt idx="22777">746</cx:pt>
          <cx:pt idx="22778">572</cx:pt>
          <cx:pt idx="22779">757</cx:pt>
          <cx:pt idx="22780">1037</cx:pt>
          <cx:pt idx="22781">566</cx:pt>
          <cx:pt idx="22782">615</cx:pt>
          <cx:pt idx="22783">865</cx:pt>
          <cx:pt idx="22784">740</cx:pt>
          <cx:pt idx="22785">605</cx:pt>
          <cx:pt idx="22786">738</cx:pt>
          <cx:pt idx="22787">738</cx:pt>
          <cx:pt idx="22788">977</cx:pt>
          <cx:pt idx="22789">928</cx:pt>
          <cx:pt idx="22790">518</cx:pt>
          <cx:pt idx="22791">930</cx:pt>
          <cx:pt idx="22792">673</cx:pt>
          <cx:pt idx="22793">947</cx:pt>
          <cx:pt idx="22794">865</cx:pt>
          <cx:pt idx="22795">673</cx:pt>
          <cx:pt idx="22796">1515</cx:pt>
          <cx:pt idx="22797">443</cx:pt>
          <cx:pt idx="22798">524</cx:pt>
          <cx:pt idx="22799">671</cx:pt>
          <cx:pt idx="22800">832</cx:pt>
          <cx:pt idx="22801">757</cx:pt>
          <cx:pt idx="22802">757</cx:pt>
          <cx:pt idx="22803">757</cx:pt>
          <cx:pt idx="22804">616</cx:pt>
          <cx:pt idx="22805">1075</cx:pt>
          <cx:pt idx="22806">941</cx:pt>
          <cx:pt idx="22807">883</cx:pt>
          <cx:pt idx="22808">1367</cx:pt>
          <cx:pt idx="22809">671</cx:pt>
          <cx:pt idx="22810">726</cx:pt>
          <cx:pt idx="22811">572</cx:pt>
          <cx:pt idx="22812">572</cx:pt>
          <cx:pt idx="22813">484</cx:pt>
          <cx:pt idx="22814">1037</cx:pt>
          <cx:pt idx="22815">901</cx:pt>
          <cx:pt idx="22816">1037</cx:pt>
          <cx:pt idx="22817">797</cx:pt>
          <cx:pt idx="22818">1037</cx:pt>
          <cx:pt idx="22819">970</cx:pt>
          <cx:pt idx="22820">466</cx:pt>
          <cx:pt idx="22821">724</cx:pt>
          <cx:pt idx="22822">724</cx:pt>
          <cx:pt idx="22823">925</cx:pt>
          <cx:pt idx="22824">778</cx:pt>
          <cx:pt idx="22825">566</cx:pt>
          <cx:pt idx="22826">738</cx:pt>
          <cx:pt idx="22827">738</cx:pt>
          <cx:pt idx="22828">738</cx:pt>
          <cx:pt idx="22829">671</cx:pt>
          <cx:pt idx="22830">624</cx:pt>
          <cx:pt idx="22831">1042</cx:pt>
          <cx:pt idx="22832">1169</cx:pt>
          <cx:pt idx="22833">1042</cx:pt>
          <cx:pt idx="22834">542</cx:pt>
          <cx:pt idx="22835">901</cx:pt>
          <cx:pt idx="22836">726</cx:pt>
          <cx:pt idx="22837">738</cx:pt>
          <cx:pt idx="22838">573</cx:pt>
          <cx:pt idx="22839">738</cx:pt>
          <cx:pt idx="22840">1174</cx:pt>
          <cx:pt idx="22841">740</cx:pt>
          <cx:pt idx="22842">738</cx:pt>
          <cx:pt idx="22843">726</cx:pt>
          <cx:pt idx="22844">566</cx:pt>
          <cx:pt idx="22845">566</cx:pt>
          <cx:pt idx="22846">724</cx:pt>
          <cx:pt idx="22847">724</cx:pt>
          <cx:pt idx="22848">676</cx:pt>
          <cx:pt idx="22849">518</cx:pt>
          <cx:pt idx="22850">575</cx:pt>
          <cx:pt idx="22851">1042</cx:pt>
          <cx:pt idx="22852">1518</cx:pt>
          <cx:pt idx="22853">676</cx:pt>
          <cx:pt idx="22854">676</cx:pt>
          <cx:pt idx="22855">930</cx:pt>
          <cx:pt idx="22856">930</cx:pt>
          <cx:pt idx="22857">1209</cx:pt>
          <cx:pt idx="22858">1075</cx:pt>
          <cx:pt idx="22859">672</cx:pt>
          <cx:pt idx="22860">1070</cx:pt>
          <cx:pt idx="22861">685</cx:pt>
          <cx:pt idx="22862">685</cx:pt>
          <cx:pt idx="22863">685</cx:pt>
          <cx:pt idx="22864">763</cx:pt>
          <cx:pt idx="22865">840</cx:pt>
          <cx:pt idx="22866">1515</cx:pt>
          <cx:pt idx="22867">1515</cx:pt>
          <cx:pt idx="22868">925</cx:pt>
          <cx:pt idx="22869">925</cx:pt>
          <cx:pt idx="22870">542</cx:pt>
          <cx:pt idx="22871">925</cx:pt>
          <cx:pt idx="22872">1090</cx:pt>
          <cx:pt idx="22873">708</cx:pt>
          <cx:pt idx="22874">708</cx:pt>
          <cx:pt idx="22875">1860</cx:pt>
          <cx:pt idx="22876">788</cx:pt>
          <cx:pt idx="22877">788</cx:pt>
          <cx:pt idx="22878">726</cx:pt>
          <cx:pt idx="22879">854</cx:pt>
          <cx:pt idx="22880">982</cx:pt>
          <cx:pt idx="22881">807</cx:pt>
          <cx:pt idx="22882">882</cx:pt>
          <cx:pt idx="22883">968</cx:pt>
          <cx:pt idx="22884">1048</cx:pt>
          <cx:pt idx="22885">726</cx:pt>
          <cx:pt idx="22886">566</cx:pt>
          <cx:pt idx="22887">573</cx:pt>
          <cx:pt idx="22888">791</cx:pt>
          <cx:pt idx="22889">724</cx:pt>
          <cx:pt idx="22890">568</cx:pt>
          <cx:pt idx="22891">910</cx:pt>
          <cx:pt idx="22892">710</cx:pt>
          <cx:pt idx="22893">1018</cx:pt>
          <cx:pt idx="22894">1104</cx:pt>
          <cx:pt idx="22895">1090</cx:pt>
          <cx:pt idx="22896">1064</cx:pt>
          <cx:pt idx="22897">1097</cx:pt>
          <cx:pt idx="22898">594</cx:pt>
          <cx:pt idx="22899">658</cx:pt>
          <cx:pt idx="22900">1097</cx:pt>
          <cx:pt idx="22901">686</cx:pt>
          <cx:pt idx="22902">820</cx:pt>
          <cx:pt idx="22903">847</cx:pt>
          <cx:pt idx="22904">746</cx:pt>
          <cx:pt idx="22905">746</cx:pt>
          <cx:pt idx="22906">746</cx:pt>
          <cx:pt idx="22907">925</cx:pt>
          <cx:pt idx="22908">925</cx:pt>
          <cx:pt idx="22909">605</cx:pt>
          <cx:pt idx="22910">882</cx:pt>
          <cx:pt idx="22911">443</cx:pt>
          <cx:pt idx="22912">671</cx:pt>
          <cx:pt idx="22913">671</cx:pt>
          <cx:pt idx="22914">597</cx:pt>
          <cx:pt idx="22915">726</cx:pt>
          <cx:pt idx="22916">1178</cx:pt>
          <cx:pt idx="22917">738</cx:pt>
          <cx:pt idx="22918">738</cx:pt>
          <cx:pt idx="22919">738</cx:pt>
          <cx:pt idx="22920">534</cx:pt>
          <cx:pt idx="22921">542</cx:pt>
          <cx:pt idx="22922">1628</cx:pt>
          <cx:pt idx="22923">1082</cx:pt>
          <cx:pt idx="22924">882</cx:pt>
          <cx:pt idx="22925">746</cx:pt>
          <cx:pt idx="22926">583</cx:pt>
          <cx:pt idx="22927">738</cx:pt>
          <cx:pt idx="22928">1872</cx:pt>
          <cx:pt idx="22929">797</cx:pt>
          <cx:pt idx="22930">1097</cx:pt>
          <cx:pt idx="22931">968</cx:pt>
          <cx:pt idx="22932">1075</cx:pt>
          <cx:pt idx="22933">743</cx:pt>
          <cx:pt idx="22934">518</cx:pt>
          <cx:pt idx="22935">518</cx:pt>
          <cx:pt idx="22936">534</cx:pt>
          <cx:pt idx="22937">844</cx:pt>
          <cx:pt idx="22938">844</cx:pt>
          <cx:pt idx="22939">1251</cx:pt>
          <cx:pt idx="22940">757</cx:pt>
          <cx:pt idx="22941">746</cx:pt>
          <cx:pt idx="22942">1355</cx:pt>
          <cx:pt idx="22943">757</cx:pt>
          <cx:pt idx="22944">572</cx:pt>
          <cx:pt idx="22945">1089</cx:pt>
          <cx:pt idx="22946">757</cx:pt>
          <cx:pt idx="22947">1164</cx:pt>
          <cx:pt idx="22948">409</cx:pt>
          <cx:pt idx="22949">498</cx:pt>
          <cx:pt idx="22950">818</cx:pt>
          <cx:pt idx="22951">615</cx:pt>
          <cx:pt idx="22952">883</cx:pt>
          <cx:pt idx="22953">761</cx:pt>
          <cx:pt idx="22954">524</cx:pt>
          <cx:pt idx="22955">738</cx:pt>
          <cx:pt idx="22956">738</cx:pt>
          <cx:pt idx="22957">818</cx:pt>
          <cx:pt idx="22958">818</cx:pt>
          <cx:pt idx="22959">807</cx:pt>
          <cx:pt idx="22960">961</cx:pt>
          <cx:pt idx="22961">1174</cx:pt>
          <cx:pt idx="22962">681</cx:pt>
          <cx:pt idx="22963">570</cx:pt>
          <cx:pt idx="22964">908</cx:pt>
          <cx:pt idx="22965">877</cx:pt>
          <cx:pt idx="22966">977</cx:pt>
          <cx:pt idx="22967">1067</cx:pt>
          <cx:pt idx="22968">977</cx:pt>
          <cx:pt idx="22969">1067</cx:pt>
          <cx:pt idx="22970">928</cx:pt>
          <cx:pt idx="22971">928</cx:pt>
          <cx:pt idx="22972">538</cx:pt>
          <cx:pt idx="22973">738</cx:pt>
          <cx:pt idx="22974">738</cx:pt>
          <cx:pt idx="22975">573</cx:pt>
          <cx:pt idx="22976">573</cx:pt>
          <cx:pt idx="22977">791</cx:pt>
          <cx:pt idx="22978">726</cx:pt>
          <cx:pt idx="22979">671</cx:pt>
          <cx:pt idx="22980">671</cx:pt>
          <cx:pt idx="22981">951</cx:pt>
          <cx:pt idx="22982">597</cx:pt>
          <cx:pt idx="22983">603</cx:pt>
          <cx:pt idx="22984">693</cx:pt>
          <cx:pt idx="22985">1169</cx:pt>
          <cx:pt idx="22986">844</cx:pt>
          <cx:pt idx="22987">1048</cx:pt>
          <cx:pt idx="22988">1048</cx:pt>
          <cx:pt idx="22989">1042</cx:pt>
          <cx:pt idx="22990">1042</cx:pt>
          <cx:pt idx="22991">524</cx:pt>
          <cx:pt idx="22992">776</cx:pt>
          <cx:pt idx="22993">870</cx:pt>
          <cx:pt idx="22994">995</cx:pt>
          <cx:pt idx="22995">865</cx:pt>
          <cx:pt idx="22996">880</cx:pt>
          <cx:pt idx="22997">542</cx:pt>
          <cx:pt idx="22998">1082</cx:pt>
          <cx:pt idx="22999">1284</cx:pt>
          <cx:pt idx="23000">788</cx:pt>
          <cx:pt idx="23001">738</cx:pt>
          <cx:pt idx="23002">573</cx:pt>
          <cx:pt idx="23003">573</cx:pt>
          <cx:pt idx="23004">738</cx:pt>
          <cx:pt idx="23005">605</cx:pt>
          <cx:pt idx="23006">910</cx:pt>
          <cx:pt idx="23007">865</cx:pt>
          <cx:pt idx="23008">865</cx:pt>
          <cx:pt idx="23009">865</cx:pt>
          <cx:pt idx="23010">810</cx:pt>
          <cx:pt idx="23011">672</cx:pt>
          <cx:pt idx="23012">930</cx:pt>
          <cx:pt idx="23013">672</cx:pt>
          <cx:pt idx="23014">726</cx:pt>
          <cx:pt idx="23015">566</cx:pt>
          <cx:pt idx="23016">726</cx:pt>
          <cx:pt idx="23017">778</cx:pt>
          <cx:pt idx="23018">757</cx:pt>
          <cx:pt idx="23019">710</cx:pt>
          <cx:pt idx="23020">925</cx:pt>
          <cx:pt idx="23021">1064</cx:pt>
          <cx:pt idx="23022">757</cx:pt>
          <cx:pt idx="23023">572</cx:pt>
          <cx:pt idx="23024">757</cx:pt>
          <cx:pt idx="23025">819</cx:pt>
          <cx:pt idx="23026">992</cx:pt>
          <cx:pt idx="23027">466</cx:pt>
          <cx:pt idx="23028">711</cx:pt>
          <cx:pt idx="23029">658</cx:pt>
          <cx:pt idx="23030">925</cx:pt>
          <cx:pt idx="23031">1669</cx:pt>
          <cx:pt idx="23032">1198</cx:pt>
          <cx:pt idx="23033">1042</cx:pt>
          <cx:pt idx="23034">757</cx:pt>
          <cx:pt idx="23035">871</cx:pt>
          <cx:pt idx="23036">443</cx:pt>
          <cx:pt idx="23037">788</cx:pt>
          <cx:pt idx="23038">599</cx:pt>
          <cx:pt idx="23039">865</cx:pt>
          <cx:pt idx="23040">1042</cx:pt>
          <cx:pt idx="23041">572</cx:pt>
          <cx:pt idx="23042">882</cx:pt>
          <cx:pt idx="23043">1799</cx:pt>
          <cx:pt idx="23044">1799</cx:pt>
          <cx:pt idx="23045">818</cx:pt>
          <cx:pt idx="23046">865</cx:pt>
          <cx:pt idx="23047">832</cx:pt>
          <cx:pt idx="23048">738</cx:pt>
          <cx:pt idx="23049">738</cx:pt>
          <cx:pt idx="23050">671</cx:pt>
          <cx:pt idx="23051">542</cx:pt>
          <cx:pt idx="23052">930</cx:pt>
          <cx:pt idx="23053">1070</cx:pt>
          <cx:pt idx="23054">788</cx:pt>
          <cx:pt idx="23055">1097</cx:pt>
          <cx:pt idx="23056">847</cx:pt>
          <cx:pt idx="23057">847</cx:pt>
          <cx:pt idx="23058">572</cx:pt>
          <cx:pt idx="23059">788</cx:pt>
          <cx:pt idx="23060">1205</cx:pt>
          <cx:pt idx="23061">858</cx:pt>
          <cx:pt idx="23062">968</cx:pt>
          <cx:pt idx="23063">797</cx:pt>
          <cx:pt idx="23064">1097</cx:pt>
          <cx:pt idx="23065">1097</cx:pt>
          <cx:pt idx="23066">797</cx:pt>
          <cx:pt idx="23067">1042</cx:pt>
          <cx:pt idx="23068">1169</cx:pt>
          <cx:pt idx="23069">579</cx:pt>
          <cx:pt idx="23070">740</cx:pt>
          <cx:pt idx="23071">804</cx:pt>
          <cx:pt idx="23072">572</cx:pt>
          <cx:pt idx="23073">1048</cx:pt>
          <cx:pt idx="23074">818</cx:pt>
          <cx:pt idx="23075">589</cx:pt>
          <cx:pt idx="23076">811</cx:pt>
          <cx:pt idx="23077">880</cx:pt>
          <cx:pt idx="23078">865</cx:pt>
          <cx:pt idx="23079">710</cx:pt>
          <cx:pt idx="23080">830</cx:pt>
          <cx:pt idx="23081">776</cx:pt>
          <cx:pt idx="23082">832</cx:pt>
          <cx:pt idx="23083">738</cx:pt>
          <cx:pt idx="23084">757</cx:pt>
          <cx:pt idx="23085">995</cx:pt>
          <cx:pt idx="23086">1043</cx:pt>
          <cx:pt idx="23087">1251</cx:pt>
          <cx:pt idx="23088">726</cx:pt>
          <cx:pt idx="23089">778</cx:pt>
          <cx:pt idx="23090">542</cx:pt>
          <cx:pt idx="23091">708</cx:pt>
          <cx:pt idx="23092">568</cx:pt>
          <cx:pt idx="23093">819</cx:pt>
          <cx:pt idx="23094">573</cx:pt>
          <cx:pt idx="23095">573</cx:pt>
          <cx:pt idx="23096">738</cx:pt>
          <cx:pt idx="23097">1082</cx:pt>
          <cx:pt idx="23098">1515</cx:pt>
          <cx:pt idx="23099">901</cx:pt>
          <cx:pt idx="23100">830</cx:pt>
          <cx:pt idx="23101">739</cx:pt>
          <cx:pt idx="23102">925</cx:pt>
          <cx:pt idx="23103">524</cx:pt>
          <cx:pt idx="23104">1238</cx:pt>
          <cx:pt idx="23105">847</cx:pt>
          <cx:pt idx="23106">763</cx:pt>
          <cx:pt idx="23107">757</cx:pt>
          <cx:pt idx="23108">880</cx:pt>
          <cx:pt idx="23109">1037</cx:pt>
          <cx:pt idx="23110">738</cx:pt>
          <cx:pt idx="23111">738</cx:pt>
          <cx:pt idx="23112">832</cx:pt>
          <cx:pt idx="23113">484</cx:pt>
          <cx:pt idx="23114">572</cx:pt>
          <cx:pt idx="23115">757</cx:pt>
          <cx:pt idx="23116">930</cx:pt>
          <cx:pt idx="23117">1075</cx:pt>
          <cx:pt idx="23118">947</cx:pt>
          <cx:pt idx="23119">757</cx:pt>
          <cx:pt idx="23120">556</cx:pt>
          <cx:pt idx="23121">1048</cx:pt>
          <cx:pt idx="23122">930</cx:pt>
          <cx:pt idx="23123">710</cx:pt>
          <cx:pt idx="23124">788</cx:pt>
          <cx:pt idx="23125">724</cx:pt>
          <cx:pt idx="23126">743</cx:pt>
          <cx:pt idx="23127">743</cx:pt>
          <cx:pt idx="23128">518</cx:pt>
          <cx:pt idx="23129">890</cx:pt>
          <cx:pt idx="23130">947</cx:pt>
          <cx:pt idx="23131">1106</cx:pt>
          <cx:pt idx="23132">1204</cx:pt>
          <cx:pt idx="23133">1447</cx:pt>
          <cx:pt idx="23134">481</cx:pt>
          <cx:pt idx="23135">718</cx:pt>
          <cx:pt idx="23136">726</cx:pt>
          <cx:pt idx="23137">534</cx:pt>
          <cx:pt idx="23138">658</cx:pt>
          <cx:pt idx="23139">738</cx:pt>
          <cx:pt idx="23140">594</cx:pt>
          <cx:pt idx="23141">743</cx:pt>
          <cx:pt idx="23142">671</cx:pt>
          <cx:pt idx="23143">466</cx:pt>
          <cx:pt idx="23144">738</cx:pt>
          <cx:pt idx="23145">738</cx:pt>
          <cx:pt idx="23146">1048</cx:pt>
          <cx:pt idx="23147">1043</cx:pt>
          <cx:pt idx="23148">592</cx:pt>
          <cx:pt idx="23149">793</cx:pt>
          <cx:pt idx="23150">1043</cx:pt>
          <cx:pt idx="23151">1043</cx:pt>
          <cx:pt idx="23152">1048</cx:pt>
          <cx:pt idx="23153">886</cx:pt>
          <cx:pt idx="23154">1174</cx:pt>
          <cx:pt idx="23155">1174</cx:pt>
          <cx:pt idx="23156">886</cx:pt>
          <cx:pt idx="23157">1048</cx:pt>
          <cx:pt idx="23158">956</cx:pt>
          <cx:pt idx="23159">1048</cx:pt>
          <cx:pt idx="23160">797</cx:pt>
          <cx:pt idx="23161">1042</cx:pt>
          <cx:pt idx="23162">676</cx:pt>
          <cx:pt idx="23163">706</cx:pt>
          <cx:pt idx="23164">778</cx:pt>
          <cx:pt idx="23165">854</cx:pt>
          <cx:pt idx="23166">923</cx:pt>
          <cx:pt idx="23167">847</cx:pt>
          <cx:pt idx="23168">923</cx:pt>
          <cx:pt idx="23169">534</cx:pt>
          <cx:pt idx="23170">818</cx:pt>
          <cx:pt idx="23171">847</cx:pt>
          <cx:pt idx="23172">871</cx:pt>
          <cx:pt idx="23173">757</cx:pt>
          <cx:pt idx="23174">854</cx:pt>
          <cx:pt idx="23175">1157</cx:pt>
          <cx:pt idx="23176">1009</cx:pt>
          <cx:pt idx="23177">930</cx:pt>
          <cx:pt idx="23178">930</cx:pt>
          <cx:pt idx="23179">672</cx:pt>
          <cx:pt idx="23180">673</cx:pt>
          <cx:pt idx="23181">930</cx:pt>
          <cx:pt idx="23182">807</cx:pt>
          <cx:pt idx="23183">807</cx:pt>
          <cx:pt idx="23184">1049</cx:pt>
          <cx:pt idx="23185">605</cx:pt>
          <cx:pt idx="23186">1042</cx:pt>
          <cx:pt idx="23187">968</cx:pt>
          <cx:pt idx="23188">757</cx:pt>
          <cx:pt idx="23189">757</cx:pt>
          <cx:pt idx="23190">1009</cx:pt>
          <cx:pt idx="23191">982</cx:pt>
          <cx:pt idx="23192">556</cx:pt>
          <cx:pt idx="23193">1048</cx:pt>
          <cx:pt idx="23194">726</cx:pt>
          <cx:pt idx="23195">956</cx:pt>
          <cx:pt idx="23196">624</cx:pt>
          <cx:pt idx="23197">831</cx:pt>
          <cx:pt idx="23198">844</cx:pt>
          <cx:pt idx="23199">1048</cx:pt>
          <cx:pt idx="23200">1515</cx:pt>
          <cx:pt idx="23201">1491</cx:pt>
          <cx:pt idx="23202">901</cx:pt>
          <cx:pt idx="23203">1097</cx:pt>
          <cx:pt idx="23204">882</cx:pt>
          <cx:pt idx="23205">677</cx:pt>
          <cx:pt idx="23206">951</cx:pt>
          <cx:pt idx="23207">1205</cx:pt>
          <cx:pt idx="23208">710</cx:pt>
          <cx:pt idx="23209">783</cx:pt>
          <cx:pt idx="23210">757</cx:pt>
          <cx:pt idx="23211">804</cx:pt>
          <cx:pt idx="23212">735</cx:pt>
          <cx:pt idx="23213">1164</cx:pt>
          <cx:pt idx="23214">1458</cx:pt>
          <cx:pt idx="23215">1448</cx:pt>
          <cx:pt idx="23216">1448</cx:pt>
          <cx:pt idx="23217">1069</cx:pt>
          <cx:pt idx="23218">1069</cx:pt>
          <cx:pt idx="23219">1069</cx:pt>
          <cx:pt idx="23220">923</cx:pt>
          <cx:pt idx="23221">923</cx:pt>
          <cx:pt idx="23222">818</cx:pt>
          <cx:pt idx="23223">757</cx:pt>
          <cx:pt idx="23224">677</cx:pt>
          <cx:pt idx="23225">896</cx:pt>
          <cx:pt idx="23226">882</cx:pt>
          <cx:pt idx="23227">708</cx:pt>
          <cx:pt idx="23228">858</cx:pt>
          <cx:pt idx="23229">831</cx:pt>
          <cx:pt idx="23230">1204</cx:pt>
          <cx:pt idx="23231">1178</cx:pt>
          <cx:pt idx="23232">639</cx:pt>
          <cx:pt idx="23233">865</cx:pt>
          <cx:pt idx="23234">1205</cx:pt>
          <cx:pt idx="23235">1205</cx:pt>
          <cx:pt idx="23236">710</cx:pt>
          <cx:pt idx="23237">1031</cx:pt>
          <cx:pt idx="23238">726</cx:pt>
          <cx:pt idx="23239">1174</cx:pt>
          <cx:pt idx="23240">610</cx:pt>
          <cx:pt idx="23241">566</cx:pt>
          <cx:pt idx="23242">671</cx:pt>
          <cx:pt idx="23243">858</cx:pt>
          <cx:pt idx="23244">1157</cx:pt>
          <cx:pt idx="23245">1178</cx:pt>
          <cx:pt idx="23246">724</cx:pt>
          <cx:pt idx="23247">886</cx:pt>
          <cx:pt idx="23248">831</cx:pt>
          <cx:pt idx="23249">1126</cx:pt>
          <cx:pt idx="23250">1239</cx:pt>
          <cx:pt idx="23251">804</cx:pt>
          <cx:pt idx="23252">1399</cx:pt>
          <cx:pt idx="23253">909</cx:pt>
          <cx:pt idx="23254">790</cx:pt>
          <cx:pt idx="23255">909</cx:pt>
          <cx:pt idx="23256">1097</cx:pt>
          <cx:pt idx="23257">847</cx:pt>
          <cx:pt idx="23258">847</cx:pt>
          <cx:pt idx="23259">710</cx:pt>
          <cx:pt idx="23260">1386</cx:pt>
          <cx:pt idx="23261">1026</cx:pt>
          <cx:pt idx="23262">658</cx:pt>
          <cx:pt idx="23263">923</cx:pt>
          <cx:pt idx="23264">658</cx:pt>
          <cx:pt idx="23265">844</cx:pt>
          <cx:pt idx="23266">947</cx:pt>
          <cx:pt idx="23267">783</cx:pt>
          <cx:pt idx="23268">1043</cx:pt>
          <cx:pt idx="23269">804</cx:pt>
          <cx:pt idx="23270">882</cx:pt>
          <cx:pt idx="23271">780</cx:pt>
          <cx:pt idx="23272">865</cx:pt>
          <cx:pt idx="23273">738</cx:pt>
          <cx:pt idx="23274">538</cx:pt>
          <cx:pt idx="23275">854</cx:pt>
          <cx:pt idx="23276">528</cx:pt>
          <cx:pt idx="23277">482</cx:pt>
          <cx:pt idx="23278">1137</cx:pt>
          <cx:pt idx="23279">599</cx:pt>
          <cx:pt idx="23280">599</cx:pt>
          <cx:pt idx="23281">783</cx:pt>
          <cx:pt idx="23282">1669</cx:pt>
          <cx:pt idx="23283">606</cx:pt>
          <cx:pt idx="23284">865</cx:pt>
          <cx:pt idx="23285">951</cx:pt>
          <cx:pt idx="23286">1031</cx:pt>
          <cx:pt idx="23287">1157</cx:pt>
          <cx:pt idx="23288">1157</cx:pt>
          <cx:pt idx="23289">791</cx:pt>
          <cx:pt idx="23290">738</cx:pt>
          <cx:pt idx="23291">832</cx:pt>
          <cx:pt idx="23292">831</cx:pt>
          <cx:pt idx="23293">886</cx:pt>
          <cx:pt idx="23294">1048</cx:pt>
          <cx:pt idx="23295">970</cx:pt>
          <cx:pt idx="23296">844</cx:pt>
          <cx:pt idx="23297">710</cx:pt>
          <cx:pt idx="23298">1205</cx:pt>
          <cx:pt idx="23299">663</cx:pt>
          <cx:pt idx="23300">1408</cx:pt>
          <cx:pt idx="23301">858</cx:pt>
          <cx:pt idx="23302">788</cx:pt>
          <cx:pt idx="23303">542</cx:pt>
          <cx:pt idx="23304">738</cx:pt>
          <cx:pt idx="23305">882</cx:pt>
          <cx:pt idx="23306">882</cx:pt>
          <cx:pt idx="23307">849</cx:pt>
          <cx:pt idx="23308">726</cx:pt>
          <cx:pt idx="23309">858</cx:pt>
          <cx:pt idx="23310">1252</cx:pt>
          <cx:pt idx="23311">757</cx:pt>
          <cx:pt idx="23312">778</cx:pt>
          <cx:pt idx="23313">686</cx:pt>
          <cx:pt idx="23314">807</cx:pt>
          <cx:pt idx="23315">865</cx:pt>
          <cx:pt idx="23316">531</cx:pt>
          <cx:pt idx="23317">865</cx:pt>
          <cx:pt idx="23318">1174</cx:pt>
          <cx:pt idx="23319">1097</cx:pt>
          <cx:pt idx="23320">978</cx:pt>
          <cx:pt idx="23321">1447</cx:pt>
          <cx:pt idx="23322">780</cx:pt>
          <cx:pt idx="23323">814</cx:pt>
          <cx:pt idx="23324">724</cx:pt>
          <cx:pt idx="23325">738</cx:pt>
          <cx:pt idx="23326">1043</cx:pt>
          <cx:pt idx="23327">1077</cx:pt>
          <cx:pt idx="23328">1043</cx:pt>
          <cx:pt idx="23329">951</cx:pt>
          <cx:pt idx="23330">865</cx:pt>
          <cx:pt idx="23331">865</cx:pt>
          <cx:pt idx="23332">818</cx:pt>
          <cx:pt idx="23333">941</cx:pt>
          <cx:pt idx="23334">831</cx:pt>
          <cx:pt idx="23335">865</cx:pt>
          <cx:pt idx="23336">865</cx:pt>
          <cx:pt idx="23337">663</cx:pt>
          <cx:pt idx="23338">951</cx:pt>
          <cx:pt idx="23339">687</cx:pt>
          <cx:pt idx="23340">930</cx:pt>
          <cx:pt idx="23341">968</cx:pt>
          <cx:pt idx="23342">710</cx:pt>
          <cx:pt idx="23343">788</cx:pt>
          <cx:pt idx="23344">818</cx:pt>
          <cx:pt idx="23345">941</cx:pt>
          <cx:pt idx="23346">815</cx:pt>
          <cx:pt idx="23347">778</cx:pt>
          <cx:pt idx="23348">844</cx:pt>
          <cx:pt idx="23349">884</cx:pt>
          <cx:pt idx="23350">1101</cx:pt>
          <cx:pt idx="23351">1274</cx:pt>
          <cx:pt idx="23352">1018</cx:pt>
          <cx:pt idx="23353">804</cx:pt>
          <cx:pt idx="23354">572</cx:pt>
          <cx:pt idx="23355">1104</cx:pt>
          <cx:pt idx="23356">803</cx:pt>
          <cx:pt idx="23357">778</cx:pt>
          <cx:pt idx="23358">778</cx:pt>
          <cx:pt idx="23359">1069</cx:pt>
          <cx:pt idx="23360">1097</cx:pt>
          <cx:pt idx="23361">1157</cx:pt>
          <cx:pt idx="23362">978</cx:pt>
          <cx:pt idx="23363">978</cx:pt>
          <cx:pt idx="23364">1125</cx:pt>
          <cx:pt idx="23365">1157</cx:pt>
          <cx:pt idx="23366">1362</cx:pt>
          <cx:pt idx="23367">1178</cx:pt>
          <cx:pt idx="23368">818</cx:pt>
          <cx:pt idx="23369">548</cx:pt>
          <cx:pt idx="23370">726</cx:pt>
          <cx:pt idx="23371">778</cx:pt>
          <cx:pt idx="23372">658</cx:pt>
          <cx:pt idx="23373">923</cx:pt>
          <cx:pt idx="23374">818</cx:pt>
          <cx:pt idx="23375">817</cx:pt>
          <cx:pt idx="23376">923</cx:pt>
          <cx:pt idx="23377">956</cx:pt>
          <cx:pt idx="23378">831</cx:pt>
          <cx:pt idx="23379">1126</cx:pt>
          <cx:pt idx="23380">1154</cx:pt>
          <cx:pt idx="23381">1665</cx:pt>
          <cx:pt idx="23382">1417</cx:pt>
          <cx:pt idx="23383">1174</cx:pt>
          <cx:pt idx="23384">791</cx:pt>
          <cx:pt idx="23385">791</cx:pt>
          <cx:pt idx="23386">542</cx:pt>
          <cx:pt idx="23387">788</cx:pt>
          <cx:pt idx="23388">1169</cx:pt>
          <cx:pt idx="23389">1048</cx:pt>
          <cx:pt idx="23390">1048</cx:pt>
          <cx:pt idx="23391">683</cx:pt>
          <cx:pt idx="23392">1174</cx:pt>
          <cx:pt idx="23393">1086</cx:pt>
          <cx:pt idx="23394">1174</cx:pt>
          <cx:pt idx="23395">1048</cx:pt>
          <cx:pt idx="23396">797</cx:pt>
          <cx:pt idx="23397">1303</cx:pt>
          <cx:pt idx="23398">1252</cx:pt>
          <cx:pt idx="23399">746</cx:pt>
          <cx:pt idx="23400">710</cx:pt>
          <cx:pt idx="23401">710</cx:pt>
          <cx:pt idx="23402">910</cx:pt>
          <cx:pt idx="23403">1097</cx:pt>
          <cx:pt idx="23404">1495</cx:pt>
          <cx:pt idx="23405">1042</cx:pt>
          <cx:pt idx="23406">877</cx:pt>
          <cx:pt idx="23407">877</cx:pt>
          <cx:pt idx="23408">910</cx:pt>
          <cx:pt idx="23409">815</cx:pt>
          <cx:pt idx="23410">815</cx:pt>
          <cx:pt idx="23411">844</cx:pt>
          <cx:pt idx="23412">1157</cx:pt>
          <cx:pt idx="23413">1048</cx:pt>
          <cx:pt idx="23414">672</cx:pt>
          <cx:pt idx="23415">930</cx:pt>
          <cx:pt idx="23416">624</cx:pt>
          <cx:pt idx="23417">831</cx:pt>
          <cx:pt idx="23418">966</cx:pt>
          <cx:pt idx="23419">910</cx:pt>
          <cx:pt idx="23420">910</cx:pt>
          <cx:pt idx="23421">979</cx:pt>
          <cx:pt idx="23422">1077</cx:pt>
          <cx:pt idx="23423">517</cx:pt>
          <cx:pt idx="23424">573</cx:pt>
          <cx:pt idx="23425">1031</cx:pt>
          <cx:pt idx="23426">1043</cx:pt>
          <cx:pt idx="23427">1251</cx:pt>
          <cx:pt idx="23428">1251</cx:pt>
          <cx:pt idx="23429">1205</cx:pt>
          <cx:pt idx="23430">1097</cx:pt>
          <cx:pt idx="23431">1447</cx:pt>
          <cx:pt idx="23432">1204</cx:pt>
          <cx:pt idx="23433">1447</cx:pt>
          <cx:pt idx="23434">1447</cx:pt>
          <cx:pt idx="23435">1204</cx:pt>
          <cx:pt idx="23436">658</cx:pt>
          <cx:pt idx="23437">1417</cx:pt>
          <cx:pt idx="23438">1090</cx:pt>
          <cx:pt idx="23439">1014</cx:pt>
          <cx:pt idx="23440">822</cx:pt>
          <cx:pt idx="23441">1014</cx:pt>
          <cx:pt idx="23442">783</cx:pt>
          <cx:pt idx="23443">710</cx:pt>
          <cx:pt idx="23444">710</cx:pt>
          <cx:pt idx="23445">818</cx:pt>
          <cx:pt idx="23446">778</cx:pt>
          <cx:pt idx="23447">1097</cx:pt>
          <cx:pt idx="23448">681</cx:pt>
          <cx:pt idx="23449">1042</cx:pt>
          <cx:pt idx="23450">827</cx:pt>
          <cx:pt idx="23451">746</cx:pt>
          <cx:pt idx="23452">1042</cx:pt>
          <cx:pt idx="23453">1097</cx:pt>
          <cx:pt idx="23454">883</cx:pt>
          <cx:pt idx="23455">968</cx:pt>
          <cx:pt idx="23456">818</cx:pt>
          <cx:pt idx="23457">1239</cx:pt>
          <cx:pt idx="23458">865</cx:pt>
          <cx:pt idx="23459">865</cx:pt>
          <cx:pt idx="23460">970</cx:pt>
          <cx:pt idx="23461">883</cx:pt>
          <cx:pt idx="23462">673</cx:pt>
          <cx:pt idx="23463">1070</cx:pt>
          <cx:pt idx="23464">1075</cx:pt>
          <cx:pt idx="23465">739</cx:pt>
          <cx:pt idx="23466">1174</cx:pt>
          <cx:pt idx="23467">882</cx:pt>
          <cx:pt idx="23468">1105</cx:pt>
          <cx:pt idx="23469">1105</cx:pt>
          <cx:pt idx="23470">1105</cx:pt>
          <cx:pt idx="23471">1314</cx:pt>
          <cx:pt idx="23472">1042</cx:pt>
          <cx:pt idx="23473">1169</cx:pt>
          <cx:pt idx="23474">1042</cx:pt>
          <cx:pt idx="23475">1278</cx:pt>
          <cx:pt idx="23476">1310</cx:pt>
          <cx:pt idx="23477">925</cx:pt>
          <cx:pt idx="23478">910</cx:pt>
          <cx:pt idx="23479">1491</cx:pt>
          <cx:pt idx="23480">1491</cx:pt>
          <cx:pt idx="23481">1090</cx:pt>
          <cx:pt idx="23482">706</cx:pt>
          <cx:pt idx="23483">1178</cx:pt>
          <cx:pt idx="23484">1157</cx:pt>
          <cx:pt idx="23485">1331</cx:pt>
          <cx:pt idx="23486">637</cx:pt>
          <cx:pt idx="23487">778</cx:pt>
          <cx:pt idx="23488">778</cx:pt>
          <cx:pt idx="23489">1018</cx:pt>
          <cx:pt idx="23490">1042</cx:pt>
          <cx:pt idx="23491">900</cx:pt>
          <cx:pt idx="23492">1042</cx:pt>
          <cx:pt idx="23493">1097</cx:pt>
          <cx:pt idx="23494">968</cx:pt>
          <cx:pt idx="23495">1169</cx:pt>
          <cx:pt idx="23496">927</cx:pt>
          <cx:pt idx="23497">923</cx:pt>
          <cx:pt idx="23498">844</cx:pt>
          <cx:pt idx="23499">844</cx:pt>
          <cx:pt idx="23500">710</cx:pt>
          <cx:pt idx="23501">1064</cx:pt>
          <cx:pt idx="23502">849</cx:pt>
          <cx:pt idx="23503">901</cx:pt>
          <cx:pt idx="23504">980</cx:pt>
          <cx:pt idx="23505">923</cx:pt>
          <cx:pt idx="23506">671</cx:pt>
          <cx:pt idx="23507">1009</cx:pt>
          <cx:pt idx="23508">977</cx:pt>
          <cx:pt idx="23509">788</cx:pt>
          <cx:pt idx="23510">831</cx:pt>
          <cx:pt idx="23511">886</cx:pt>
          <cx:pt idx="23512">542</cx:pt>
          <cx:pt idx="23513">599</cx:pt>
          <cx:pt idx="23514">830</cx:pt>
          <cx:pt idx="23515">1043</cx:pt>
          <cx:pt idx="23516">791</cx:pt>
          <cx:pt idx="23517">1073</cx:pt>
          <cx:pt idx="23518">710</cx:pt>
          <cx:pt idx="23519">616</cx:pt>
          <cx:pt idx="23520">807</cx:pt>
          <cx:pt idx="23521">831</cx:pt>
          <cx:pt idx="23522">880</cx:pt>
          <cx:pt idx="23523">880</cx:pt>
          <cx:pt idx="23524">880</cx:pt>
          <cx:pt idx="23525">1077</cx:pt>
          <cx:pt idx="23526">560</cx:pt>
          <cx:pt idx="23527">658</cx:pt>
          <cx:pt idx="23528">923</cx:pt>
          <cx:pt idx="23529">818</cx:pt>
          <cx:pt idx="23530">923</cx:pt>
          <cx:pt idx="23531">573</cx:pt>
          <cx:pt idx="23532">1251</cx:pt>
          <cx:pt idx="23533">1251</cx:pt>
          <cx:pt idx="23534">1251</cx:pt>
          <cx:pt idx="23535">1283</cx:pt>
          <cx:pt idx="23536">1077</cx:pt>
          <cx:pt idx="23537">1077</cx:pt>
          <cx:pt idx="23538">1205</cx:pt>
          <cx:pt idx="23539">830</cx:pt>
          <cx:pt idx="23540">830</cx:pt>
          <cx:pt idx="23541">947</cx:pt>
          <cx:pt idx="23542">831</cx:pt>
          <cx:pt idx="23543">1070</cx:pt>
          <cx:pt idx="23544">865</cx:pt>
          <cx:pt idx="23545">1107</cx:pt>
          <cx:pt idx="23546">1189</cx:pt>
          <cx:pt idx="23547">610</cx:pt>
          <cx:pt idx="23548">927</cx:pt>
          <cx:pt idx="23549">610</cx:pt>
          <cx:pt idx="23550">896</cx:pt>
          <cx:pt idx="23551">1048</cx:pt>
          <cx:pt idx="23552">896</cx:pt>
          <cx:pt idx="23553">956</cx:pt>
          <cx:pt idx="23554">1362</cx:pt>
          <cx:pt idx="23555">1157</cx:pt>
          <cx:pt idx="23556">865</cx:pt>
          <cx:pt idx="23557">882</cx:pt>
          <cx:pt idx="23558">616</cx:pt>
          <cx:pt idx="23559">710</cx:pt>
          <cx:pt idx="23560">542</cx:pt>
          <cx:pt idx="23561">788</cx:pt>
          <cx:pt idx="23562">783</cx:pt>
          <cx:pt idx="23563">1385</cx:pt>
          <cx:pt idx="23564">1331</cx:pt>
          <cx:pt idx="23565">670</cx:pt>
          <cx:pt idx="23566">923</cx:pt>
          <cx:pt idx="23567">1169</cx:pt>
          <cx:pt idx="23568">1278</cx:pt>
          <cx:pt idx="23569">896</cx:pt>
          <cx:pt idx="23570">968</cx:pt>
          <cx:pt idx="23571">746</cx:pt>
          <cx:pt idx="23572">824</cx:pt>
          <cx:pt idx="23573">1625</cx:pt>
          <cx:pt idx="23574">1477</cx:pt>
          <cx:pt idx="23575">870</cx:pt>
          <cx:pt idx="23576">842</cx:pt>
          <cx:pt idx="23577">842</cx:pt>
          <cx:pt idx="23578">587</cx:pt>
          <cx:pt idx="23579">849</cx:pt>
          <cx:pt idx="23580">1252</cx:pt>
          <cx:pt idx="23581">791</cx:pt>
          <cx:pt idx="23582">1048</cx:pt>
          <cx:pt idx="23583">1174</cx:pt>
          <cx:pt idx="23584">498</cx:pt>
          <cx:pt idx="23585">726</cx:pt>
          <cx:pt idx="23586">726</cx:pt>
          <cx:pt idx="23587">724</cx:pt>
          <cx:pt idx="23588">724</cx:pt>
          <cx:pt idx="23589">934</cx:pt>
          <cx:pt idx="23590">1294</cx:pt>
          <cx:pt idx="23591">1294</cx:pt>
          <cx:pt idx="23592">1147</cx:pt>
          <cx:pt idx="23593">1147</cx:pt>
          <cx:pt idx="23594">871</cx:pt>
          <cx:pt idx="23595">726</cx:pt>
          <cx:pt idx="23596">865</cx:pt>
          <cx:pt idx="23597">865</cx:pt>
          <cx:pt idx="23598">687</cx:pt>
          <cx:pt idx="23599">482</cx:pt>
          <cx:pt idx="23600">599</cx:pt>
          <cx:pt idx="23601">878</cx:pt>
          <cx:pt idx="23602">817</cx:pt>
          <cx:pt idx="23603">1069</cx:pt>
          <cx:pt idx="23604">724</cx:pt>
          <cx:pt idx="23605">865</cx:pt>
          <cx:pt idx="23606">951</cx:pt>
          <cx:pt idx="23607">951</cx:pt>
          <cx:pt idx="23608">548</cx:pt>
          <cx:pt idx="23609">1018</cx:pt>
          <cx:pt idx="23610">1104</cx:pt>
          <cx:pt idx="23611">1018</cx:pt>
          <cx:pt idx="23612">708</cx:pt>
          <cx:pt idx="23613">951</cx:pt>
          <cx:pt idx="23614">1319</cx:pt>
          <cx:pt idx="23615">1319</cx:pt>
          <cx:pt idx="23616">1294</cx:pt>
          <cx:pt idx="23617">1294</cx:pt>
          <cx:pt idx="23618">1174</cx:pt>
          <cx:pt idx="23619">1048</cx:pt>
          <cx:pt idx="23620">572</cx:pt>
          <cx:pt idx="23621">572</cx:pt>
          <cx:pt idx="23622">1097</cx:pt>
          <cx:pt idx="23623">1174</cx:pt>
          <cx:pt idx="23624">854</cx:pt>
          <cx:pt idx="23625">982</cx:pt>
          <cx:pt idx="23626">681</cx:pt>
          <cx:pt idx="23627">804</cx:pt>
          <cx:pt idx="23628">1158</cx:pt>
          <cx:pt idx="23629">870</cx:pt>
          <cx:pt idx="23630">627</cx:pt>
          <cx:pt idx="23631">1077</cx:pt>
          <cx:pt idx="23632">1043</cx:pt>
          <cx:pt idx="23633">951</cx:pt>
          <cx:pt idx="23634">671</cx:pt>
          <cx:pt idx="23635">806</cx:pt>
          <cx:pt idx="23636">806</cx:pt>
          <cx:pt idx="23637">755</cx:pt>
          <cx:pt idx="23638">877</cx:pt>
          <cx:pt idx="23639">908</cx:pt>
          <cx:pt idx="23640">542</cx:pt>
          <cx:pt idx="23641">928</cx:pt>
          <cx:pt idx="23642">710</cx:pt>
          <cx:pt idx="23643">1097</cx:pt>
          <cx:pt idx="23644">1113</cx:pt>
          <cx:pt idx="23645">700</cx:pt>
          <cx:pt idx="23646">1252</cx:pt>
          <cx:pt idx="23647">797</cx:pt>
          <cx:pt idx="23648">1106</cx:pt>
          <cx:pt idx="23649">1251</cx:pt>
          <cx:pt idx="23650">1158</cx:pt>
          <cx:pt idx="23651">1158</cx:pt>
          <cx:pt idx="23652">1158</cx:pt>
          <cx:pt idx="23653">1625</cx:pt>
          <cx:pt idx="23654">583</cx:pt>
          <cx:pt idx="23655">1207</cx:pt>
          <cx:pt idx="23656">542</cx:pt>
          <cx:pt idx="23657">599</cx:pt>
          <cx:pt idx="23658">878</cx:pt>
          <cx:pt idx="23659">1408</cx:pt>
          <cx:pt idx="23660">724</cx:pt>
          <cx:pt idx="23661">1178</cx:pt>
          <cx:pt idx="23662">910</cx:pt>
          <cx:pt idx="23663">804</cx:pt>
          <cx:pt idx="23664">910</cx:pt>
          <cx:pt idx="23665">1037</cx:pt>
          <cx:pt idx="23666">672</cx:pt>
          <cx:pt idx="23667">738</cx:pt>
          <cx:pt idx="23668">1104</cx:pt>
          <cx:pt idx="23669">1018</cx:pt>
          <cx:pt idx="23670">961</cx:pt>
          <cx:pt idx="23671">1018</cx:pt>
          <cx:pt idx="23672">847</cx:pt>
          <cx:pt idx="23673">791</cx:pt>
          <cx:pt idx="23674">1048</cx:pt>
          <cx:pt idx="23675">791</cx:pt>
          <cx:pt idx="23676">1097</cx:pt>
          <cx:pt idx="23677">858</cx:pt>
          <cx:pt idx="23678">757</cx:pt>
          <cx:pt idx="23679">854</cx:pt>
          <cx:pt idx="23680">818</cx:pt>
          <cx:pt idx="23681">1016</cx:pt>
          <cx:pt idx="23682">1111</cx:pt>
          <cx:pt idx="23683">880</cx:pt>
          <cx:pt idx="23684">831</cx:pt>
          <cx:pt idx="23685">1189</cx:pt>
          <cx:pt idx="23686">1037</cx:pt>
          <cx:pt idx="23687">1517</cx:pt>
          <cx:pt idx="23688">1278</cx:pt>
          <cx:pt idx="23689">1612</cx:pt>
          <cx:pt idx="23690">1517</cx:pt>
          <cx:pt idx="23691">1372</cx:pt>
          <cx:pt idx="23692">757</cx:pt>
          <cx:pt idx="23693">673</cx:pt>
          <cx:pt idx="23694">740</cx:pt>
          <cx:pt idx="23695">740</cx:pt>
          <cx:pt idx="23696">1189</cx:pt>
          <cx:pt idx="23697">925</cx:pt>
          <cx:pt idx="23698">925</cx:pt>
          <cx:pt idx="23699">1048</cx:pt>
          <cx:pt idx="23700">1048</cx:pt>
          <cx:pt idx="23701">858</cx:pt>
          <cx:pt idx="23702">1097</cx:pt>
          <cx:pt idx="23703">968</cx:pt>
          <cx:pt idx="23704">968</cx:pt>
          <cx:pt idx="23705">1120</cx:pt>
          <cx:pt idx="23706">925</cx:pt>
          <cx:pt idx="23707">925</cx:pt>
          <cx:pt idx="23708">672</cx:pt>
          <cx:pt idx="23709">1515</cx:pt>
          <cx:pt idx="23710">1082</cx:pt>
          <cx:pt idx="23711">727</cx:pt>
          <cx:pt idx="23712">1082</cx:pt>
          <cx:pt idx="23713">928</cx:pt>
          <cx:pt idx="23714">977</cx:pt>
          <cx:pt idx="23715">1070</cx:pt>
          <cx:pt idx="23716">615</cx:pt>
          <cx:pt idx="23717">757</cx:pt>
          <cx:pt idx="23718">443</cx:pt>
          <cx:pt idx="23719">710</cx:pt>
          <cx:pt idx="23720">710</cx:pt>
          <cx:pt idx="23721">710</cx:pt>
          <cx:pt idx="23722">1090</cx:pt>
          <cx:pt idx="23723">995</cx:pt>
          <cx:pt idx="23724">961</cx:pt>
          <cx:pt idx="23725">865</cx:pt>
          <cx:pt idx="23726">1097</cx:pt>
          <cx:pt idx="23727">1284</cx:pt>
          <cx:pt idx="23728">1846</cx:pt>
          <cx:pt idx="23729">2123</cx:pt>
          <cx:pt idx="23730">1097</cx:pt>
          <cx:pt idx="23731">968</cx:pt>
          <cx:pt idx="23732">968</cx:pt>
          <cx:pt idx="23733">818</cx:pt>
          <cx:pt idx="23734">844</cx:pt>
          <cx:pt idx="23735">517</cx:pt>
          <cx:pt idx="23736">534</cx:pt>
          <cx:pt idx="23737">818</cx:pt>
          <cx:pt idx="23738">844</cx:pt>
          <cx:pt idx="23739">615</cx:pt>
          <cx:pt idx="23740">1011</cx:pt>
          <cx:pt idx="23741">908</cx:pt>
          <cx:pt idx="23742">570</cx:pt>
          <cx:pt idx="23743">1274</cx:pt>
          <cx:pt idx="23744">1104</cx:pt>
          <cx:pt idx="23745">673</cx:pt>
          <cx:pt idx="23746">673</cx:pt>
          <cx:pt idx="23747">858</cx:pt>
          <cx:pt idx="23748">896</cx:pt>
          <cx:pt idx="23749">1174</cx:pt>
          <cx:pt idx="23750">1043</cx:pt>
          <cx:pt idx="23751">925</cx:pt>
          <cx:pt idx="23752">815</cx:pt>
          <cx:pt idx="23753">797</cx:pt>
          <cx:pt idx="23754">683</cx:pt>
          <cx:pt idx="23755">1169</cx:pt>
          <cx:pt idx="23756">1169</cx:pt>
          <cx:pt idx="23757">968</cx:pt>
          <cx:pt idx="23758">671</cx:pt>
          <cx:pt idx="23759">710</cx:pt>
          <cx:pt idx="23760">686</cx:pt>
          <cx:pt idx="23761">910</cx:pt>
          <cx:pt idx="23762">501</cx:pt>
          <cx:pt idx="23763">928</cx:pt>
          <cx:pt idx="23764">951</cx:pt>
          <cx:pt idx="23765">1189</cx:pt>
          <cx:pt idx="23766">1462</cx:pt>
          <cx:pt idx="23767">844</cx:pt>
          <cx:pt idx="23768">676</cx:pt>
          <cx:pt idx="23769">757</cx:pt>
          <cx:pt idx="23770">777</cx:pt>
          <cx:pt idx="23771">854</cx:pt>
          <cx:pt idx="23772">676</cx:pt>
          <cx:pt idx="23773">870</cx:pt>
          <cx:pt idx="23774">1037</cx:pt>
          <cx:pt idx="23775">910</cx:pt>
          <cx:pt idx="23776">654</cx:pt>
          <cx:pt idx="23777">710</cx:pt>
          <cx:pt idx="23778">1754</cx:pt>
          <cx:pt idx="23779">1699</cx:pt>
          <cx:pt idx="23780">1525</cx:pt>
          <cx:pt idx="23781">986</cx:pt>
          <cx:pt idx="23782">968</cx:pt>
          <cx:pt idx="23783">1042</cx:pt>
          <cx:pt idx="23784">1217</cx:pt>
          <cx:pt idx="23785">1205</cx:pt>
          <cx:pt idx="23786">1386</cx:pt>
          <cx:pt idx="23787">1408</cx:pt>
          <cx:pt idx="23788">923</cx:pt>
          <cx:pt idx="23789">818</cx:pt>
          <cx:pt idx="23790">961</cx:pt>
          <cx:pt idx="23791">877</cx:pt>
          <cx:pt idx="23792">896</cx:pt>
          <cx:pt idx="23793">992</cx:pt>
          <cx:pt idx="23794">896</cx:pt>
          <cx:pt idx="23795">928</cx:pt>
          <cx:pt idx="23796">928</cx:pt>
          <cx:pt idx="23797">542</cx:pt>
          <cx:pt idx="23798">928</cx:pt>
          <cx:pt idx="23799">848</cx:pt>
          <cx:pt idx="23800">848</cx:pt>
          <cx:pt idx="23801">658</cx:pt>
          <cx:pt idx="23802">889</cx:pt>
          <cx:pt idx="23803">1741</cx:pt>
          <cx:pt idx="23804">883</cx:pt>
          <cx:pt idx="23805">1036</cx:pt>
          <cx:pt idx="23806">901</cx:pt>
          <cx:pt idx="23807">757</cx:pt>
          <cx:pt idx="23808">757</cx:pt>
          <cx:pt idx="23809">757</cx:pt>
          <cx:pt idx="23810">982</cx:pt>
          <cx:pt idx="23811">980</cx:pt>
          <cx:pt idx="23812">844</cx:pt>
          <cx:pt idx="23813">844</cx:pt>
          <cx:pt idx="23814">687</cx:pt>
          <cx:pt idx="23815">951</cx:pt>
          <cx:pt idx="23816">951</cx:pt>
          <cx:pt idx="23817">968</cx:pt>
          <cx:pt idx="23818">923</cx:pt>
          <cx:pt idx="23819">1097</cx:pt>
          <cx:pt idx="23820">757</cx:pt>
          <cx:pt idx="23821">877</cx:pt>
          <cx:pt idx="23822">955</cx:pt>
          <cx:pt idx="23823">1283</cx:pt>
          <cx:pt idx="23824">1251</cx:pt>
          <cx:pt idx="23825">1178</cx:pt>
          <cx:pt idx="23826">819</cx:pt>
          <cx:pt idx="23827">658</cx:pt>
          <cx:pt idx="23828">923</cx:pt>
          <cx:pt idx="23829">844</cx:pt>
          <cx:pt idx="23830">1157</cx:pt>
          <cx:pt idx="23831">1048</cx:pt>
          <cx:pt idx="23832">1356</cx:pt>
          <cx:pt idx="23833">1961</cx:pt>
          <cx:pt idx="23834">1356</cx:pt>
          <cx:pt idx="23835">1104</cx:pt>
          <cx:pt idx="23836">1274</cx:pt>
          <cx:pt idx="23837">773</cx:pt>
          <cx:pt idx="23838">910</cx:pt>
          <cx:pt idx="23839">1028</cx:pt>
          <cx:pt idx="23840">1059</cx:pt>
          <cx:pt idx="23841">1037</cx:pt>
          <cx:pt idx="23842">1612</cx:pt>
          <cx:pt idx="23843">783</cx:pt>
          <cx:pt idx="23844">788</cx:pt>
          <cx:pt idx="23845">482</cx:pt>
          <cx:pt idx="23846">599</cx:pt>
          <cx:pt idx="23847">819</cx:pt>
          <cx:pt idx="23848">1077</cx:pt>
          <cx:pt idx="23849">572</cx:pt>
          <cx:pt idx="23850">1283</cx:pt>
          <cx:pt idx="23851">1043</cx:pt>
          <cx:pt idx="23852">757</cx:pt>
          <cx:pt idx="23853">1189</cx:pt>
          <cx:pt idx="23854">1462</cx:pt>
          <cx:pt idx="23855">1462</cx:pt>
          <cx:pt idx="23856">1462</cx:pt>
          <cx:pt idx="23857">615</cx:pt>
          <cx:pt idx="23858">1099</cx:pt>
          <cx:pt idx="23859">849</cx:pt>
          <cx:pt idx="23860">849</cx:pt>
          <cx:pt idx="23861">761</cx:pt>
          <cx:pt idx="23862">639</cx:pt>
          <cx:pt idx="23863">961</cx:pt>
          <cx:pt idx="23864">1095</cx:pt>
          <cx:pt idx="23865">1169</cx:pt>
          <cx:pt idx="23866">1042</cx:pt>
          <cx:pt idx="23867">982</cx:pt>
          <cx:pt idx="23868">1097</cx:pt>
          <cx:pt idx="23869">1031</cx:pt>
          <cx:pt idx="23870">1157</cx:pt>
          <cx:pt idx="23871">1278</cx:pt>
          <cx:pt idx="23872">1517</cx:pt>
          <cx:pt idx="23873">878</cx:pt>
          <cx:pt idx="23874">1278</cx:pt>
          <cx:pt idx="23875">1517</cx:pt>
          <cx:pt idx="23876">1018</cx:pt>
          <cx:pt idx="23877">710</cx:pt>
          <cx:pt idx="23878">930</cx:pt>
          <cx:pt idx="23879">700</cx:pt>
          <cx:pt idx="23880">700</cx:pt>
          <cx:pt idx="23881">802</cx:pt>
          <cx:pt idx="23882">992</cx:pt>
          <cx:pt idx="23883">590</cx:pt>
          <cx:pt idx="23884">671</cx:pt>
          <cx:pt idx="23885">802</cx:pt>
          <cx:pt idx="23886">746</cx:pt>
          <cx:pt idx="23887">1303</cx:pt>
          <cx:pt idx="23888">1086</cx:pt>
          <cx:pt idx="23889">591</cx:pt>
          <cx:pt idx="23890">870</cx:pt>
          <cx:pt idx="23891">1178</cx:pt>
          <cx:pt idx="23892">858</cx:pt>
          <cx:pt idx="23893">1042</cx:pt>
          <cx:pt idx="23894">1042</cx:pt>
          <cx:pt idx="23895">818</cx:pt>
          <cx:pt idx="23896">968</cx:pt>
          <cx:pt idx="23897">865</cx:pt>
          <cx:pt idx="23898">882</cx:pt>
          <cx:pt idx="23899">677</cx:pt>
          <cx:pt idx="23900">1077</cx:pt>
          <cx:pt idx="23901">1251</cx:pt>
          <cx:pt idx="23902">1198</cx:pt>
          <cx:pt idx="23903">685</cx:pt>
          <cx:pt idx="23904">847</cx:pt>
          <cx:pt idx="23905">757</cx:pt>
          <cx:pt idx="23906">854</cx:pt>
          <cx:pt idx="23907">757</cx:pt>
          <cx:pt idx="23908">726</cx:pt>
          <cx:pt idx="23909">615</cx:pt>
          <cx:pt idx="23910">901</cx:pt>
          <cx:pt idx="23911">849</cx:pt>
          <cx:pt idx="23912">1205</cx:pt>
          <cx:pt idx="23913">815</cx:pt>
          <cx:pt idx="23914">556</cx:pt>
          <cx:pt idx="23915">724</cx:pt>
          <cx:pt idx="23916">1028</cx:pt>
          <cx:pt idx="23917">1028</cx:pt>
          <cx:pt idx="23918">1144</cx:pt>
          <cx:pt idx="23919">575</cx:pt>
          <cx:pt idx="23920">764</cx:pt>
          <cx:pt idx="23921">961</cx:pt>
          <cx:pt idx="23922">882</cx:pt>
          <cx:pt idx="23923">556</cx:pt>
          <cx:pt idx="23924">844</cx:pt>
          <cx:pt idx="23925">883</cx:pt>
          <cx:pt idx="23926">658</cx:pt>
          <cx:pt idx="23927">923</cx:pt>
          <cx:pt idx="23928">901</cx:pt>
          <cx:pt idx="23929">901</cx:pt>
          <cx:pt idx="23930">1653</cx:pt>
          <cx:pt idx="23931">1653</cx:pt>
          <cx:pt idx="23932">1653</cx:pt>
          <cx:pt idx="23933">1653</cx:pt>
          <cx:pt idx="23934">726</cx:pt>
          <cx:pt idx="23935">865</cx:pt>
          <cx:pt idx="23936">1069</cx:pt>
          <cx:pt idx="23937">676</cx:pt>
          <cx:pt idx="23938">518</cx:pt>
          <cx:pt idx="23939">1082</cx:pt>
          <cx:pt idx="23940">970</cx:pt>
          <cx:pt idx="23941">854</cx:pt>
          <cx:pt idx="23942">870</cx:pt>
          <cx:pt idx="23943">572</cx:pt>
          <cx:pt idx="23944">815</cx:pt>
          <cx:pt idx="23945">870</cx:pt>
          <cx:pt idx="23946">1037</cx:pt>
          <cx:pt idx="23947">1252</cx:pt>
          <cx:pt idx="23948">1252</cx:pt>
          <cx:pt idx="23949">1048</cx:pt>
          <cx:pt idx="23950">735</cx:pt>
          <cx:pt idx="23951">1028</cx:pt>
          <cx:pt idx="23952">710</cx:pt>
          <cx:pt idx="23953">1028</cx:pt>
          <cx:pt idx="23954">1157</cx:pt>
          <cx:pt idx="23955">599</cx:pt>
          <cx:pt idx="23956">1042</cx:pt>
          <cx:pt idx="23957">633</cx:pt>
          <cx:pt idx="23958">1169</cx:pt>
          <cx:pt idx="23959">844</cx:pt>
          <cx:pt idx="23960">818</cx:pt>
          <cx:pt idx="23961">818</cx:pt>
          <cx:pt idx="23962">1082</cx:pt>
          <cx:pt idx="23963">791</cx:pt>
          <cx:pt idx="23964">738</cx:pt>
          <cx:pt idx="23965">738</cx:pt>
          <cx:pt idx="23966">710</cx:pt>
          <cx:pt idx="23967">1314</cx:pt>
          <cx:pt idx="23968">1314</cx:pt>
          <cx:pt idx="23969">844</cx:pt>
          <cx:pt idx="23970">1097</cx:pt>
          <cx:pt idx="23971">1097</cx:pt>
          <cx:pt idx="23972">711</cx:pt>
          <cx:pt idx="23973">700</cx:pt>
          <cx:pt idx="23974">700</cx:pt>
          <cx:pt idx="23975">1011</cx:pt>
          <cx:pt idx="23976">700</cx:pt>
          <cx:pt idx="23977">1386</cx:pt>
          <cx:pt idx="23978">1747</cx:pt>
          <cx:pt idx="23979">849</cx:pt>
          <cx:pt idx="23980">780</cx:pt>
          <cx:pt idx="23981">572</cx:pt>
          <cx:pt idx="23982">615</cx:pt>
          <cx:pt idx="23983">637</cx:pt>
          <cx:pt idx="23984">757</cx:pt>
          <cx:pt idx="23985">757</cx:pt>
          <cx:pt idx="23986">865</cx:pt>
          <cx:pt idx="23987">1251</cx:pt>
          <cx:pt idx="23988">724</cx:pt>
          <cx:pt idx="23989">1043</cx:pt>
          <cx:pt idx="23990">1189</cx:pt>
          <cx:pt idx="23991">1097</cx:pt>
          <cx:pt idx="23992">2108</cx:pt>
          <cx:pt idx="23993">1515</cx:pt>
          <cx:pt idx="23994">1082</cx:pt>
          <cx:pt idx="23995">791</cx:pt>
          <cx:pt idx="23996">1214</cx:pt>
          <cx:pt idx="23997">1254</cx:pt>
          <cx:pt idx="23998">1515</cx:pt>
          <cx:pt idx="23999">844</cx:pt>
          <cx:pt idx="24000">466</cx:pt>
          <cx:pt idx="24001">556</cx:pt>
          <cx:pt idx="24002">968</cx:pt>
          <cx:pt idx="24003">968</cx:pt>
          <cx:pt idx="24004">1097</cx:pt>
          <cx:pt idx="24005">818</cx:pt>
          <cx:pt idx="24006">849</cx:pt>
          <cx:pt idx="24007">708</cx:pt>
          <cx:pt idx="24008">708</cx:pt>
          <cx:pt idx="24009">865</cx:pt>
          <cx:pt idx="24010">968</cx:pt>
          <cx:pt idx="24011">807</cx:pt>
          <cx:pt idx="24012">583</cx:pt>
          <cx:pt idx="24013">677</cx:pt>
          <cx:pt idx="24014">865</cx:pt>
          <cx:pt idx="24015">900</cx:pt>
          <cx:pt idx="24016">968</cx:pt>
          <cx:pt idx="24017">1741</cx:pt>
          <cx:pt idx="24018">947</cx:pt>
          <cx:pt idx="24019">970</cx:pt>
          <cx:pt idx="24020">923</cx:pt>
          <cx:pt idx="24021">639</cx:pt>
          <cx:pt idx="24022">524</cx:pt>
          <cx:pt idx="24023">776</cx:pt>
          <cx:pt idx="24024">724</cx:pt>
          <cx:pt idx="24025">776</cx:pt>
          <cx:pt idx="24026">1517</cx:pt>
          <cx:pt idx="24027">1169</cx:pt>
          <cx:pt idx="24028">1278</cx:pt>
          <cx:pt idx="24029">484</cx:pt>
          <cx:pt idx="24030">706</cx:pt>
          <cx:pt idx="24031">676</cx:pt>
          <cx:pt idx="24032">738</cx:pt>
          <cx:pt idx="24033">791</cx:pt>
          <cx:pt idx="24034">961</cx:pt>
          <cx:pt idx="24035">1053</cx:pt>
          <cx:pt idx="24036">865</cx:pt>
          <cx:pt idx="24037">742</cx:pt>
          <cx:pt idx="24038">847</cx:pt>
          <cx:pt idx="24039">726</cx:pt>
          <cx:pt idx="24040">726</cx:pt>
          <cx:pt idx="24041">1097</cx:pt>
          <cx:pt idx="24042">882</cx:pt>
          <cx:pt idx="24043">639</cx:pt>
          <cx:pt idx="24044">818</cx:pt>
          <cx:pt idx="24045">501</cx:pt>
          <cx:pt idx="24046">1037</cx:pt>
          <cx:pt idx="24047">870</cx:pt>
          <cx:pt idx="24048">757</cx:pt>
          <cx:pt idx="24049">637</cx:pt>
          <cx:pt idx="24050">847</cx:pt>
          <cx:pt idx="24051">1018</cx:pt>
          <cx:pt idx="24052">982</cx:pt>
          <cx:pt idx="24053">1104</cx:pt>
          <cx:pt idx="24054">738</cx:pt>
          <cx:pt idx="24055">832</cx:pt>
          <cx:pt idx="24056">804</cx:pt>
          <cx:pt idx="24057">910</cx:pt>
          <cx:pt idx="24058">1731</cx:pt>
          <cx:pt idx="24059">1037</cx:pt>
          <cx:pt idx="24060">804</cx:pt>
          <cx:pt idx="24061">1205</cx:pt>
          <cx:pt idx="24062">566</cx:pt>
          <cx:pt idx="24063">883</cx:pt>
          <cx:pt idx="24064">710</cx:pt>
          <cx:pt idx="24065">738</cx:pt>
          <cx:pt idx="24066">599</cx:pt>
          <cx:pt idx="24067">783</cx:pt>
          <cx:pt idx="24068">878</cx:pt>
          <cx:pt idx="24069">746</cx:pt>
          <cx:pt idx="24070">757</cx:pt>
          <cx:pt idx="24071">726</cx:pt>
          <cx:pt idx="24072">882</cx:pt>
          <cx:pt idx="24073">605</cx:pt>
          <cx:pt idx="24074">1097</cx:pt>
          <cx:pt idx="24075">865</cx:pt>
          <cx:pt idx="24076">778</cx:pt>
          <cx:pt idx="24077">788</cx:pt>
          <cx:pt idx="24078">548</cx:pt>
          <cx:pt idx="24079">1709</cx:pt>
          <cx:pt idx="24080">1251</cx:pt>
          <cx:pt idx="24081">1157</cx:pt>
          <cx:pt idx="24082">882</cx:pt>
          <cx:pt idx="24083">1174</cx:pt>
          <cx:pt idx="24084">961</cx:pt>
          <cx:pt idx="24085">687</cx:pt>
          <cx:pt idx="24086">882</cx:pt>
          <cx:pt idx="24087">724</cx:pt>
          <cx:pt idx="24088">673</cx:pt>
          <cx:pt idx="24089">570</cx:pt>
          <cx:pt idx="24090">1174</cx:pt>
          <cx:pt idx="24091">968</cx:pt>
          <cx:pt idx="24092">1174</cx:pt>
          <cx:pt idx="24093">1048</cx:pt>
          <cx:pt idx="24094">930</cx:pt>
          <cx:pt idx="24095">1106</cx:pt>
          <cx:pt idx="24096">947</cx:pt>
          <cx:pt idx="24097">882</cx:pt>
          <cx:pt idx="24098">1075</cx:pt>
          <cx:pt idx="24099">899</cx:pt>
          <cx:pt idx="24100">1014</cx:pt>
          <cx:pt idx="24101">869</cx:pt>
          <cx:pt idx="24102">865</cx:pt>
          <cx:pt idx="24103">724</cx:pt>
          <cx:pt idx="24104">658</cx:pt>
          <cx:pt idx="24105">844</cx:pt>
          <cx:pt idx="24106">923</cx:pt>
          <cx:pt idx="24107">844</cx:pt>
          <cx:pt idx="24108">818</cx:pt>
          <cx:pt idx="24109">844</cx:pt>
          <cx:pt idx="24110">1178</cx:pt>
          <cx:pt idx="24111">1178</cx:pt>
          <cx:pt idx="24112">1609</cx:pt>
          <cx:pt idx="24113">1104</cx:pt>
          <cx:pt idx="24114">714</cx:pt>
          <cx:pt idx="24115">1016</cx:pt>
          <cx:pt idx="24116">882</cx:pt>
          <cx:pt idx="24117">844</cx:pt>
          <cx:pt idx="24118">968</cx:pt>
          <cx:pt idx="24119">1077</cx:pt>
          <cx:pt idx="24120">1097</cx:pt>
          <cx:pt idx="24121">947</cx:pt>
          <cx:pt idx="24122">1042</cx:pt>
          <cx:pt idx="24123">1018</cx:pt>
          <cx:pt idx="24124">1042</cx:pt>
          <cx:pt idx="24125">970</cx:pt>
          <cx:pt idx="24126">1116</cx:pt>
          <cx:pt idx="24127">1069</cx:pt>
          <cx:pt idx="24128">840</cx:pt>
          <cx:pt idx="24129">840</cx:pt>
          <cx:pt idx="24130">572</cx:pt>
          <cx:pt idx="24131">706</cx:pt>
          <cx:pt idx="24132">1077</cx:pt>
          <cx:pt idx="24133">925</cx:pt>
          <cx:pt idx="24134">982</cx:pt>
          <cx:pt idx="24135">780</cx:pt>
          <cx:pt idx="24136">854</cx:pt>
          <cx:pt idx="24137">1120</cx:pt>
          <cx:pt idx="24138">922</cx:pt>
          <cx:pt idx="24139">968</cx:pt>
          <cx:pt idx="24140">1169</cx:pt>
          <cx:pt idx="24141">1174</cx:pt>
          <cx:pt idx="24142">970</cx:pt>
          <cx:pt idx="24143">901</cx:pt>
          <cx:pt idx="24144">726</cx:pt>
          <cx:pt idx="24145">1669</cx:pt>
          <cx:pt idx="24146">1010</cx:pt>
          <cx:pt idx="24147">1154</cx:pt>
          <cx:pt idx="24148">738</cx:pt>
          <cx:pt idx="24149">573</cx:pt>
          <cx:pt idx="24150">560</cx:pt>
          <cx:pt idx="24151">1169</cx:pt>
          <cx:pt idx="24152">1048</cx:pt>
          <cx:pt idx="24153">677</cx:pt>
          <cx:pt idx="24154">1031</cx:pt>
          <cx:pt idx="24155">597</cx:pt>
          <cx:pt idx="24156">1031</cx:pt>
          <cx:pt idx="24157">961</cx:pt>
          <cx:pt idx="24158">710</cx:pt>
          <cx:pt idx="24159">780</cx:pt>
          <cx:pt idx="24160">783</cx:pt>
          <cx:pt idx="24161">844</cx:pt>
          <cx:pt idx="24162">844</cx:pt>
          <cx:pt idx="24163">918</cx:pt>
          <cx:pt idx="24164">947</cx:pt>
          <cx:pt idx="24165">677</cx:pt>
          <cx:pt idx="24166">947</cx:pt>
          <cx:pt idx="24167">676</cx:pt>
          <cx:pt idx="24168">847</cx:pt>
          <cx:pt idx="24169">757</cx:pt>
          <cx:pt idx="24170">854</cx:pt>
          <cx:pt idx="24171">740</cx:pt>
          <cx:pt idx="24172">1154</cx:pt>
          <cx:pt idx="24173">1470</cx:pt>
          <cx:pt idx="24174">1517</cx:pt>
          <cx:pt idx="24175">1042</cx:pt>
          <cx:pt idx="24176">968</cx:pt>
          <cx:pt idx="24177">797</cx:pt>
          <cx:pt idx="24178">849</cx:pt>
          <cx:pt idx="24179">1408</cx:pt>
          <cx:pt idx="24180">1042</cx:pt>
          <cx:pt idx="24181">1518</cx:pt>
          <cx:pt idx="24182">909</cx:pt>
          <cx:pt idx="24183">930</cx:pt>
          <cx:pt idx="24184">930</cx:pt>
          <cx:pt idx="24185">970</cx:pt>
          <cx:pt idx="24186">763</cx:pt>
          <cx:pt idx="24187">671</cx:pt>
          <cx:pt idx="24188">877</cx:pt>
          <cx:pt idx="24189">933</cx:pt>
          <cx:pt idx="24190">671</cx:pt>
          <cx:pt idx="24191">877</cx:pt>
          <cx:pt idx="24192">1119</cx:pt>
          <cx:pt idx="24193">925</cx:pt>
          <cx:pt idx="24194">788</cx:pt>
          <cx:pt idx="24195">883</cx:pt>
          <cx:pt idx="24196">925</cx:pt>
          <cx:pt idx="24197">1408</cx:pt>
          <cx:pt idx="24198">1189</cx:pt>
          <cx:pt idx="24199">1462</cx:pt>
          <cx:pt idx="24200">1462</cx:pt>
          <cx:pt idx="24201">1525</cx:pt>
          <cx:pt idx="24202">1477</cx:pt>
          <cx:pt idx="24203">1477</cx:pt>
          <cx:pt idx="24204">1189</cx:pt>
          <cx:pt idx="24205">877</cx:pt>
          <cx:pt idx="24206">570</cx:pt>
          <cx:pt idx="24207">1011</cx:pt>
          <cx:pt idx="24208">788</cx:pt>
          <cx:pt idx="24209">827</cx:pt>
          <cx:pt idx="24210">871</cx:pt>
          <cx:pt idx="24211">687</cx:pt>
          <cx:pt idx="24212">605</cx:pt>
          <cx:pt idx="24213">882</cx:pt>
          <cx:pt idx="24214">961</cx:pt>
          <cx:pt idx="24215">865</cx:pt>
          <cx:pt idx="24216">995</cx:pt>
          <cx:pt idx="24217">865</cx:pt>
          <cx:pt idx="24218">951</cx:pt>
          <cx:pt idx="24219">865</cx:pt>
          <cx:pt idx="24220">882</cx:pt>
          <cx:pt idx="24221">951</cx:pt>
          <cx:pt idx="24222">767</cx:pt>
          <cx:pt idx="24223">930</cx:pt>
          <cx:pt idx="24224">930</cx:pt>
          <cx:pt idx="24225">930</cx:pt>
          <cx:pt idx="24226">1262</cx:pt>
          <cx:pt idx="24227">882</cx:pt>
          <cx:pt idx="24228">1043</cx:pt>
          <cx:pt idx="24229">1283</cx:pt>
          <cx:pt idx="24230">766</cx:pt>
          <cx:pt idx="24231">1048</cx:pt>
          <cx:pt idx="24232">677</cx:pt>
          <cx:pt idx="24233">865</cx:pt>
          <cx:pt idx="24234">1251</cx:pt>
          <cx:pt idx="24235">780</cx:pt>
          <cx:pt idx="24236">1251</cx:pt>
          <cx:pt idx="24237">1252</cx:pt>
          <cx:pt idx="24238">1048</cx:pt>
          <cx:pt idx="24239">584</cx:pt>
          <cx:pt idx="24240">671</cx:pt>
          <cx:pt idx="24241">840</cx:pt>
          <cx:pt idx="24242">910</cx:pt>
          <cx:pt idx="24243">671</cx:pt>
          <cx:pt idx="24244">979</cx:pt>
          <cx:pt idx="24245">1104</cx:pt>
          <cx:pt idx="24246">708</cx:pt>
          <cx:pt idx="24247">1515</cx:pt>
          <cx:pt idx="24248">1119</cx:pt>
          <cx:pt idx="24249">933</cx:pt>
          <cx:pt idx="24250">583</cx:pt>
          <cx:pt idx="24251">842</cx:pt>
          <cx:pt idx="24252">880</cx:pt>
          <cx:pt idx="24253">830</cx:pt>
          <cx:pt idx="24254">542</cx:pt>
          <cx:pt idx="24255">886</cx:pt>
          <cx:pt idx="24256">842</cx:pt>
          <cx:pt idx="24257">842</cx:pt>
          <cx:pt idx="24258">1470</cx:pt>
          <cx:pt idx="24259">896</cx:pt>
          <cx:pt idx="24260">1578</cx:pt>
          <cx:pt idx="24261">1278</cx:pt>
          <cx:pt idx="24262">746</cx:pt>
          <cx:pt idx="24263">847</cx:pt>
          <cx:pt idx="24264">1741</cx:pt>
          <cx:pt idx="24265">1014</cx:pt>
          <cx:pt idx="24266">687</cx:pt>
          <cx:pt idx="24267">882</cx:pt>
          <cx:pt idx="24268">710</cx:pt>
          <cx:pt idx="24269">1531</cx:pt>
          <cx:pt idx="24270">1630</cx:pt>
          <cx:pt idx="24271">818</cx:pt>
          <cx:pt idx="24272">639</cx:pt>
          <cx:pt idx="24273">844</cx:pt>
          <cx:pt idx="24274">1283</cx:pt>
          <cx:pt idx="24275">1741</cx:pt>
          <cx:pt idx="24276">1246</cx:pt>
          <cx:pt idx="24277">707</cx:pt>
          <cx:pt idx="24278">1011</cx:pt>
          <cx:pt idx="24279">710</cx:pt>
          <cx:pt idx="24280">869</cx:pt>
          <cx:pt idx="24281">1246</cx:pt>
          <cx:pt idx="24282">1619</cx:pt>
          <cx:pt idx="24283">1154</cx:pt>
          <cx:pt idx="24284">797</cx:pt>
          <cx:pt idx="24285">1042</cx:pt>
          <cx:pt idx="24286">724</cx:pt>
          <cx:pt idx="24287">1037</cx:pt>
          <cx:pt idx="24288">518</cx:pt>
          <cx:pt idx="24289">676</cx:pt>
          <cx:pt idx="24290">1205</cx:pt>
          <cx:pt idx="24291">1205</cx:pt>
          <cx:pt idx="24292">849</cx:pt>
          <cx:pt idx="24293">1408</cx:pt>
          <cx:pt idx="24294">1251</cx:pt>
          <cx:pt idx="24295">827</cx:pt>
          <cx:pt idx="24296">827</cx:pt>
          <cx:pt idx="24297">1043</cx:pt>
          <cx:pt idx="24298">554</cx:pt>
          <cx:pt idx="24299">757</cx:pt>
          <cx:pt idx="24300">1169</cx:pt>
          <cx:pt idx="24301">676</cx:pt>
          <cx:pt idx="24302">1075</cx:pt>
          <cx:pt idx="24303">780</cx:pt>
          <cx:pt idx="24304">726</cx:pt>
          <cx:pt idx="24305">615</cx:pt>
          <cx:pt idx="24306">1043</cx:pt>
          <cx:pt idx="24307">1164</cx:pt>
          <cx:pt idx="24308">1458</cx:pt>
          <cx:pt idx="24309">883</cx:pt>
          <cx:pt idx="24310">630</cx:pt>
          <cx:pt idx="24311">1174</cx:pt>
          <cx:pt idx="24312">776</cx:pt>
          <cx:pt idx="24313">1204</cx:pt>
          <cx:pt idx="24314">1178</cx:pt>
          <cx:pt idx="24315">1178</cx:pt>
          <cx:pt idx="24316">1031</cx:pt>
          <cx:pt idx="24317">1485</cx:pt>
          <cx:pt idx="24318">1082</cx:pt>
          <cx:pt idx="24319">892</cx:pt>
          <cx:pt idx="24320">738</cx:pt>
          <cx:pt idx="24321">901</cx:pt>
          <cx:pt idx="24322">939</cx:pt>
          <cx:pt idx="24323">506</cx:pt>
          <cx:pt idx="24324">823</cx:pt>
          <cx:pt idx="24325">946</cx:pt>
          <cx:pt idx="24326">823</cx:pt>
          <cx:pt idx="24327">823</cx:pt>
          <cx:pt idx="24328">865</cx:pt>
          <cx:pt idx="24329">951</cx:pt>
          <cx:pt idx="24330">865</cx:pt>
          <cx:pt idx="24331">961</cx:pt>
          <cx:pt idx="24332">1462</cx:pt>
          <cx:pt idx="24333">1189</cx:pt>
          <cx:pt idx="24334">818</cx:pt>
          <cx:pt idx="24335">630</cx:pt>
          <cx:pt idx="24336">883</cx:pt>
          <cx:pt idx="24337">1515</cx:pt>
          <cx:pt idx="24338">1709</cx:pt>
          <cx:pt idx="24339">1741</cx:pt>
          <cx:pt idx="24340">1169</cx:pt>
          <cx:pt idx="24341">1042</cx:pt>
          <cx:pt idx="24342">615</cx:pt>
          <cx:pt idx="24343">829</cx:pt>
          <cx:pt idx="24344">1199</cx:pt>
          <cx:pt idx="24345">700</cx:pt>
          <cx:pt idx="24346">1408</cx:pt>
          <cx:pt idx="24347">1026</cx:pt>
          <cx:pt idx="24348">1205</cx:pt>
          <cx:pt idx="24349">928</cx:pt>
          <cx:pt idx="24350">727</cx:pt>
          <cx:pt idx="24351">982</cx:pt>
          <cx:pt idx="24352">930</cx:pt>
          <cx:pt idx="24353">930</cx:pt>
          <cx:pt idx="24354">615</cx:pt>
          <cx:pt idx="24355">738</cx:pt>
          <cx:pt idx="24356">605</cx:pt>
          <cx:pt idx="24357">726</cx:pt>
          <cx:pt idx="24358">951</cx:pt>
          <cx:pt idx="24359">865</cx:pt>
          <cx:pt idx="24360">630</cx:pt>
          <cx:pt idx="24361">883</cx:pt>
          <cx:pt idx="24362">683</cx:pt>
          <cx:pt idx="24363">939</cx:pt>
          <cx:pt idx="24364">630</cx:pt>
          <cx:pt idx="24365">947</cx:pt>
          <cx:pt idx="24366">1070</cx:pt>
          <cx:pt idx="24367">1075</cx:pt>
          <cx:pt idx="24368">1018</cx:pt>
          <cx:pt idx="24369">1048</cx:pt>
          <cx:pt idx="24370">1097</cx:pt>
          <cx:pt idx="24371">534</cx:pt>
          <cx:pt idx="24372">1169</cx:pt>
          <cx:pt idx="24373">556</cx:pt>
          <cx:pt idx="24374">627</cx:pt>
          <cx:pt idx="24375">955</cx:pt>
          <cx:pt idx="24376">677</cx:pt>
          <cx:pt idx="24377">1107</cx:pt>
          <cx:pt idx="24378">865</cx:pt>
          <cx:pt idx="24379">542</cx:pt>
          <cx:pt idx="24380">968</cx:pt>
          <cx:pt idx="24381">1619</cx:pt>
          <cx:pt idx="24382">2033</cx:pt>
          <cx:pt idx="24383">1284</cx:pt>
          <cx:pt idx="24384">443</cx:pt>
          <cx:pt idx="24385">791</cx:pt>
          <cx:pt idx="24386">615</cx:pt>
          <cx:pt idx="24387">1269</cx:pt>
          <cx:pt idx="24388">1016</cx:pt>
          <cx:pt idx="24389">925</cx:pt>
          <cx:pt idx="24390">847</cx:pt>
          <cx:pt idx="24391">910</cx:pt>
          <cx:pt idx="24392">846</cx:pt>
          <cx:pt idx="24393">865</cx:pt>
          <cx:pt idx="24394">882</cx:pt>
          <cx:pt idx="24395">672</cx:pt>
          <cx:pt idx="24396">858</cx:pt>
          <cx:pt idx="24397">615</cx:pt>
          <cx:pt idx="24398">1174</cx:pt>
          <cx:pt idx="24399">1126</cx:pt>
          <cx:pt idx="24400">726</cx:pt>
          <cx:pt idx="24401">1169</cx:pt>
          <cx:pt idx="24402">615</cx:pt>
          <cx:pt idx="24403">615</cx:pt>
          <cx:pt idx="24404">780</cx:pt>
          <cx:pt idx="24405">788</cx:pt>
          <cx:pt idx="24406">542</cx:pt>
          <cx:pt idx="24407">1515</cx:pt>
          <cx:pt idx="24408">1515</cx:pt>
          <cx:pt idx="24409">1741</cx:pt>
          <cx:pt idx="24410">992</cx:pt>
          <cx:pt idx="24411">1367</cx:pt>
          <cx:pt idx="24412">1011</cx:pt>
          <cx:pt idx="24413">700</cx:pt>
          <cx:pt idx="24414">1262</cx:pt>
          <cx:pt idx="24415">700</cx:pt>
          <cx:pt idx="24416">968</cx:pt>
          <cx:pt idx="24417">1186</cx:pt>
          <cx:pt idx="24418">844</cx:pt>
          <cx:pt idx="24419">923</cx:pt>
          <cx:pt idx="24420">923</cx:pt>
          <cx:pt idx="24421">844</cx:pt>
          <cx:pt idx="24422">818</cx:pt>
          <cx:pt idx="24423">818</cx:pt>
          <cx:pt idx="24424">925</cx:pt>
          <cx:pt idx="24425">925</cx:pt>
          <cx:pt idx="24426">1090</cx:pt>
          <cx:pt idx="24427">970</cx:pt>
          <cx:pt idx="24428">968</cx:pt>
          <cx:pt idx="24429">583</cx:pt>
          <cx:pt idx="24430">865</cx:pt>
          <cx:pt idx="24431">882</cx:pt>
          <cx:pt idx="24432">515</cx:pt>
          <cx:pt idx="24433">910</cx:pt>
          <cx:pt idx="24434">1042</cx:pt>
          <cx:pt idx="24435">1042</cx:pt>
          <cx:pt idx="24436">740</cx:pt>
          <cx:pt idx="24437">740</cx:pt>
          <cx:pt idx="24438">757</cx:pt>
          <cx:pt idx="24439">908</cx:pt>
          <cx:pt idx="24440">700</cx:pt>
          <cx:pt idx="24441">687</cx:pt>
          <cx:pt idx="24442">1014</cx:pt>
          <cx:pt idx="24443">951</cx:pt>
          <cx:pt idx="24444">1417</cx:pt>
          <cx:pt idx="24445">1064</cx:pt>
          <cx:pt idx="24446">1630</cx:pt>
          <cx:pt idx="24447">1246</cx:pt>
          <cx:pt idx="24448">1630</cx:pt>
          <cx:pt idx="24449">1016</cx:pt>
          <cx:pt idx="24450">1625</cx:pt>
          <cx:pt idx="24451">605</cx:pt>
          <cx:pt idx="24452">961</cx:pt>
          <cx:pt idx="24453">687</cx:pt>
          <cx:pt idx="24454">961</cx:pt>
          <cx:pt idx="24455">877</cx:pt>
          <cx:pt idx="24456">1011</cx:pt>
          <cx:pt idx="24457">992</cx:pt>
          <cx:pt idx="24458">700</cx:pt>
          <cx:pt idx="24459">871</cx:pt>
          <cx:pt idx="24460">1073</cx:pt>
          <cx:pt idx="24461">818</cx:pt>
          <cx:pt idx="24462">951</cx:pt>
          <cx:pt idx="24463">968</cx:pt>
          <cx:pt idx="24464">738</cx:pt>
          <cx:pt idx="24465">738</cx:pt>
          <cx:pt idx="24466">573</cx:pt>
          <cx:pt idx="24467">910</cx:pt>
          <cx:pt idx="24468">1157</cx:pt>
          <cx:pt idx="24469">542</cx:pt>
          <cx:pt idx="24470">542</cx:pt>
          <cx:pt idx="24471">710</cx:pt>
          <cx:pt idx="24472">1138</cx:pt>
          <cx:pt idx="24473">1056</cx:pt>
          <cx:pt idx="24474">1198</cx:pt>
          <cx:pt idx="24475">1097</cx:pt>
          <cx:pt idx="24476">676</cx:pt>
          <cx:pt idx="24477">1217</cx:pt>
          <cx:pt idx="24478">1026</cx:pt>
          <cx:pt idx="24479">1567</cx:pt>
          <cx:pt idx="24480">849</cx:pt>
          <cx:pt idx="24481">791</cx:pt>
          <cx:pt idx="24482">615</cx:pt>
          <cx:pt idx="24483">615</cx:pt>
          <cx:pt idx="24484">757</cx:pt>
          <cx:pt idx="24485">739</cx:pt>
          <cx:pt idx="24486">1174</cx:pt>
          <cx:pt idx="24487">599</cx:pt>
          <cx:pt idx="24488">1252</cx:pt>
          <cx:pt idx="24489">1048</cx:pt>
          <cx:pt idx="24490">599</cx:pt>
          <cx:pt idx="24491">788</cx:pt>
          <cx:pt idx="24492">482</cx:pt>
          <cx:pt idx="24493">1042</cx:pt>
          <cx:pt idx="24494">1298</cx:pt>
          <cx:pt idx="24495">956</cx:pt>
          <cx:pt idx="24496">956</cx:pt>
          <cx:pt idx="24497">1037</cx:pt>
          <cx:pt idx="24498">956</cx:pt>
          <cx:pt idx="24499">798</cx:pt>
          <cx:pt idx="24500">658</cx:pt>
          <cx:pt idx="24501">1048</cx:pt>
          <cx:pt idx="24502">847</cx:pt>
          <cx:pt idx="24503">880</cx:pt>
          <cx:pt idx="24504">865</cx:pt>
          <cx:pt idx="24505">974</cx:pt>
          <cx:pt idx="24506">677</cx:pt>
          <cx:pt idx="24507">865</cx:pt>
          <cx:pt idx="24508">1278</cx:pt>
          <cx:pt idx="24509">1612</cx:pt>
          <cx:pt idx="24510">676</cx:pt>
          <cx:pt idx="24511">710</cx:pt>
          <cx:pt idx="24512">710</cx:pt>
          <cx:pt idx="24513">542</cx:pt>
          <cx:pt idx="24514">710</cx:pt>
          <cx:pt idx="24515">710</cx:pt>
          <cx:pt idx="24516">1699</cx:pt>
          <cx:pt idx="24517">501</cx:pt>
          <cx:pt idx="24518">910</cx:pt>
          <cx:pt idx="24519">863</cx:pt>
          <cx:pt idx="24520">883</cx:pt>
          <cx:pt idx="24521">654</cx:pt>
          <cx:pt idx="24522">979</cx:pt>
          <cx:pt idx="24523">886</cx:pt>
          <cx:pt idx="24524">863</cx:pt>
          <cx:pt idx="24525">1741</cx:pt>
          <cx:pt idx="24526">791</cx:pt>
          <cx:pt idx="24527">900</cx:pt>
          <cx:pt idx="24528">832</cx:pt>
          <cx:pt idx="24529">804</cx:pt>
          <cx:pt idx="24530">804</cx:pt>
          <cx:pt idx="24531">1021</cx:pt>
          <cx:pt idx="24532">780</cx:pt>
          <cx:pt idx="24533">923</cx:pt>
          <cx:pt idx="24534">780</cx:pt>
          <cx:pt idx="24535">780</cx:pt>
          <cx:pt idx="24536">726</cx:pt>
          <cx:pt idx="24537">498</cx:pt>
          <cx:pt idx="24538">566</cx:pt>
          <cx:pt idx="24539">761</cx:pt>
          <cx:pt idx="24540">635</cx:pt>
          <cx:pt idx="24541">858</cx:pt>
          <cx:pt idx="24542">1262</cx:pt>
          <cx:pt idx="24543">896</cx:pt>
          <cx:pt idx="24544">1014</cx:pt>
          <cx:pt idx="24545">1515</cx:pt>
          <cx:pt idx="24546">493</cx:pt>
          <cx:pt idx="24547">738</cx:pt>
          <cx:pt idx="24548">882</cx:pt>
          <cx:pt idx="24549">1462</cx:pt>
          <cx:pt idx="24550">566</cx:pt>
          <cx:pt idx="24551">726</cx:pt>
          <cx:pt idx="24552">493</cx:pt>
          <cx:pt idx="24553">956</cx:pt>
          <cx:pt idx="24554">1097</cx:pt>
          <cx:pt idx="24555">925</cx:pt>
          <cx:pt idx="24556">925</cx:pt>
          <cx:pt idx="24557">724</cx:pt>
          <cx:pt idx="24558">724</cx:pt>
          <cx:pt idx="24559">1048</cx:pt>
          <cx:pt idx="24560">1082</cx:pt>
          <cx:pt idx="24561">482</cx:pt>
          <cx:pt idx="24562">542</cx:pt>
          <cx:pt idx="24563">599</cx:pt>
          <cx:pt idx="24564">1742</cx:pt>
          <cx:pt idx="24565">783</cx:pt>
          <cx:pt idx="24566">615</cx:pt>
          <cx:pt idx="24567">791</cx:pt>
          <cx:pt idx="24568">925</cx:pt>
          <cx:pt idx="24569">901</cx:pt>
          <cx:pt idx="24570">1077</cx:pt>
          <cx:pt idx="24571">1042</cx:pt>
          <cx:pt idx="24572">757</cx:pt>
          <cx:pt idx="24573">982</cx:pt>
          <cx:pt idx="24574">947</cx:pt>
          <cx:pt idx="24575">947</cx:pt>
          <cx:pt idx="24576">1106</cx:pt>
          <cx:pt idx="24577">1205</cx:pt>
          <cx:pt idx="24578">1205</cx:pt>
          <cx:pt idx="24579">1043</cx:pt>
          <cx:pt idx="24580">681</cx:pt>
          <cx:pt idx="24581">1097</cx:pt>
          <cx:pt idx="24582">1048</cx:pt>
          <cx:pt idx="24583">1043</cx:pt>
          <cx:pt idx="24584">757</cx:pt>
          <cx:pt idx="24585">1042</cx:pt>
          <cx:pt idx="24586">1042</cx:pt>
          <cx:pt idx="24587">1042</cx:pt>
          <cx:pt idx="24588">970</cx:pt>
          <cx:pt idx="24589">724</cx:pt>
          <cx:pt idx="24590">518</cx:pt>
          <cx:pt idx="24591">676</cx:pt>
          <cx:pt idx="24592">1042</cx:pt>
          <cx:pt idx="24593">968</cx:pt>
          <cx:pt idx="24594">1447</cx:pt>
          <cx:pt idx="24595">1204</cx:pt>
          <cx:pt idx="24596">1204</cx:pt>
          <cx:pt idx="24597">823</cx:pt>
          <cx:pt idx="24598">992</cx:pt>
          <cx:pt idx="24599">481</cx:pt>
          <cx:pt idx="24600">886</cx:pt>
          <cx:pt idx="24601">883</cx:pt>
          <cx:pt idx="24602">572</cx:pt>
          <cx:pt idx="24603">882</cx:pt>
          <cx:pt idx="24604">968</cx:pt>
          <cx:pt idx="24605">738</cx:pt>
          <cx:pt idx="24606">1097</cx:pt>
          <cx:pt idx="24607">738</cx:pt>
          <cx:pt idx="24608">1413</cx:pt>
          <cx:pt idx="24609">615</cx:pt>
          <cx:pt idx="24610">1138</cx:pt>
          <cx:pt idx="24611">1741</cx:pt>
          <cx:pt idx="24612">1742</cx:pt>
          <cx:pt idx="24613">1515</cx:pt>
          <cx:pt idx="24614">858</cx:pt>
          <cx:pt idx="24615">1048</cx:pt>
          <cx:pt idx="24616">1097</cx:pt>
          <cx:pt idx="24617">896</cx:pt>
          <cx:pt idx="24618">1043</cx:pt>
          <cx:pt idx="24619">844</cx:pt>
          <cx:pt idx="24620">831</cx:pt>
          <cx:pt idx="24621">830</cx:pt>
          <cx:pt idx="24622">886</cx:pt>
          <cx:pt idx="24623">1018</cx:pt>
          <cx:pt idx="24624">1042</cx:pt>
          <cx:pt idx="24625">1042</cx:pt>
          <cx:pt idx="24626">1169</cx:pt>
          <cx:pt idx="24627">572</cx:pt>
          <cx:pt idx="24628">844</cx:pt>
          <cx:pt idx="24629">847</cx:pt>
          <cx:pt idx="24630">606</cx:pt>
          <cx:pt idx="24631">847</cx:pt>
          <cx:pt idx="24632">844</cx:pt>
          <cx:pt idx="24633">1042</cx:pt>
          <cx:pt idx="24634">930</cx:pt>
          <cx:pt idx="24635">947</cx:pt>
          <cx:pt idx="24636">818</cx:pt>
          <cx:pt idx="24637">1042</cx:pt>
          <cx:pt idx="24638">1042</cx:pt>
          <cx:pt idx="24639">757</cx:pt>
          <cx:pt idx="24640">1042</cx:pt>
          <cx:pt idx="24641">908</cx:pt>
          <cx:pt idx="24642">882</cx:pt>
          <cx:pt idx="24643">1515</cx:pt>
          <cx:pt idx="24644">961</cx:pt>
          <cx:pt idx="24645">995</cx:pt>
          <cx:pt idx="24646">882</cx:pt>
          <cx:pt idx="24647">1513</cx:pt>
          <cx:pt idx="24648">988</cx:pt>
          <cx:pt idx="24649">818</cx:pt>
          <cx:pt idx="24650">971</cx:pt>
          <cx:pt idx="24651">572</cx:pt>
          <cx:pt idx="24652">865</cx:pt>
          <cx:pt idx="24653">865</cx:pt>
          <cx:pt idx="24654">1031</cx:pt>
          <cx:pt idx="24655">1205</cx:pt>
          <cx:pt idx="24656">1043</cx:pt>
          <cx:pt idx="24657">1283</cx:pt>
          <cx:pt idx="24658">1157</cx:pt>
          <cx:pt idx="24659">1157</cx:pt>
          <cx:pt idx="24660">804</cx:pt>
          <cx:pt idx="24661">995</cx:pt>
          <cx:pt idx="24662">956</cx:pt>
          <cx:pt idx="24663">847</cx:pt>
          <cx:pt idx="24664">1334</cx:pt>
          <cx:pt idx="24665">1386</cx:pt>
          <cx:pt idx="24666">961</cx:pt>
          <cx:pt idx="24667">605</cx:pt>
          <cx:pt idx="24668">831</cx:pt>
          <cx:pt idx="24669">791</cx:pt>
          <cx:pt idx="24670">757</cx:pt>
          <cx:pt idx="24671">757</cx:pt>
          <cx:pt idx="24672">847</cx:pt>
          <cx:pt idx="24673">982</cx:pt>
          <cx:pt idx="24674">797</cx:pt>
          <cx:pt idx="24675">1042</cx:pt>
          <cx:pt idx="24676">797</cx:pt>
          <cx:pt idx="24677">878</cx:pt>
          <cx:pt idx="24678">700</cx:pt>
          <cx:pt idx="24679">710</cx:pt>
          <cx:pt idx="24680">844</cx:pt>
          <cx:pt idx="24681">844</cx:pt>
          <cx:pt idx="24682">914</cx:pt>
          <cx:pt idx="24683">1180</cx:pt>
          <cx:pt idx="24684">914</cx:pt>
          <cx:pt idx="24685">663</cx:pt>
          <cx:pt idx="24686">1205</cx:pt>
          <cx:pt idx="24687">1082</cx:pt>
          <cx:pt idx="24688">1515</cx:pt>
          <cx:pt idx="24689">740</cx:pt>
          <cx:pt idx="24690">738</cx:pt>
          <cx:pt idx="24691">865</cx:pt>
          <cx:pt idx="24692">865</cx:pt>
          <cx:pt idx="24693">531</cx:pt>
          <cx:pt idx="24694">1262</cx:pt>
          <cx:pt idx="24695">1204</cx:pt>
          <cx:pt idx="24696">823</cx:pt>
          <cx:pt idx="24697">1147</cx:pt>
          <cx:pt idx="24698">1294</cx:pt>
          <cx:pt idx="24699">1147</cx:pt>
          <cx:pt idx="24700">934</cx:pt>
          <cx:pt idx="24701">995</cx:pt>
          <cx:pt idx="24702">865</cx:pt>
          <cx:pt idx="24703">900</cx:pt>
          <cx:pt idx="24704">923</cx:pt>
          <cx:pt idx="24705">971</cx:pt>
          <cx:pt idx="24706">818</cx:pt>
          <cx:pt idx="24707">818</cx:pt>
          <cx:pt idx="24708">865</cx:pt>
          <cx:pt idx="24709">1147</cx:pt>
          <cx:pt idx="24710">605</cx:pt>
          <cx:pt idx="24711">886</cx:pt>
          <cx:pt idx="24712">930</cx:pt>
          <cx:pt idx="24713">968</cx:pt>
          <cx:pt idx="24714">1075</cx:pt>
          <cx:pt idx="24715">1089</cx:pt>
          <cx:pt idx="24716">995</cx:pt>
          <cx:pt idx="24717">677</cx:pt>
          <cx:pt idx="24718">1274</cx:pt>
          <cx:pt idx="24719">1274</cx:pt>
          <cx:pt idx="24720">1274</cx:pt>
          <cx:pt idx="24721">1104</cx:pt>
          <cx:pt idx="24722">1097</cx:pt>
          <cx:pt idx="24723">779</cx:pt>
          <cx:pt idx="24724">1367</cx:pt>
          <cx:pt idx="24725">1331</cx:pt>
          <cx:pt idx="24726">1157</cx:pt>
          <cx:pt idx="24727">818</cx:pt>
          <cx:pt idx="24728">923</cx:pt>
          <cx:pt idx="24729">923</cx:pt>
          <cx:pt idx="24730">883</cx:pt>
          <cx:pt idx="24731">923</cx:pt>
          <cx:pt idx="24732">1154</cx:pt>
          <cx:pt idx="24733">1665</cx:pt>
          <cx:pt idx="24734">797</cx:pt>
          <cx:pt idx="24735">1042</cx:pt>
          <cx:pt idx="24736">746</cx:pt>
          <cx:pt idx="24737">968</cx:pt>
          <cx:pt idx="24738">1086</cx:pt>
          <cx:pt idx="24739">1217</cx:pt>
          <cx:pt idx="24740">968</cx:pt>
          <cx:pt idx="24741">1086</cx:pt>
          <cx:pt idx="24742">1303</cx:pt>
          <cx:pt idx="24743">1042</cx:pt>
          <cx:pt idx="24744">1042</cx:pt>
          <cx:pt idx="24745">831</cx:pt>
          <cx:pt idx="24746">714</cx:pt>
          <cx:pt idx="24747">511</cx:pt>
          <cx:pt idx="24748">910</cx:pt>
          <cx:pt idx="24749">910</cx:pt>
          <cx:pt idx="24750">1157</cx:pt>
          <cx:pt idx="24751">1630</cx:pt>
          <cx:pt idx="24752">1619</cx:pt>
          <cx:pt idx="24753">827</cx:pt>
          <cx:pt idx="24754">687</cx:pt>
          <cx:pt idx="24755">822</cx:pt>
          <cx:pt idx="24756">865</cx:pt>
          <cx:pt idx="24757">1254</cx:pt>
          <cx:pt idx="24758">679</cx:pt>
          <cx:pt idx="24759">1042</cx:pt>
          <cx:pt idx="24760">1042</cx:pt>
          <cx:pt idx="24761">923</cx:pt>
          <cx:pt idx="24762">923</cx:pt>
          <cx:pt idx="24763">1042</cx:pt>
          <cx:pt idx="24764">1042</cx:pt>
          <cx:pt idx="24765">797</cx:pt>
          <cx:pt idx="24766">677</cx:pt>
          <cx:pt idx="24767">1314</cx:pt>
          <cx:pt idx="24768">1042</cx:pt>
          <cx:pt idx="24769">1106</cx:pt>
          <cx:pt idx="24770">947</cx:pt>
          <cx:pt idx="24771">947</cx:pt>
          <cx:pt idx="24772">1157</cx:pt>
          <cx:pt idx="24773">1157</cx:pt>
          <cx:pt idx="24774">804</cx:pt>
          <cx:pt idx="24775">1157</cx:pt>
          <cx:pt idx="24776">804</cx:pt>
          <cx:pt idx="24777">1367</cx:pt>
          <cx:pt idx="24778">804</cx:pt>
          <cx:pt idx="24779">968</cx:pt>
          <cx:pt idx="24780">896</cx:pt>
          <cx:pt idx="24781">1795</cx:pt>
          <cx:pt idx="24782">1097</cx:pt>
          <cx:pt idx="24783">831</cx:pt>
          <cx:pt idx="24784">443</cx:pt>
          <cx:pt idx="24785">1283</cx:pt>
          <cx:pt idx="24786">738</cx:pt>
          <cx:pt idx="24787">493</cx:pt>
          <cx:pt idx="24788">573</cx:pt>
          <cx:pt idx="24789">849</cx:pt>
          <cx:pt idx="24790">1747</cx:pt>
          <cx:pt idx="24791">1567</cx:pt>
          <cx:pt idx="24792">827</cx:pt>
          <cx:pt idx="24793">625</cx:pt>
          <cx:pt idx="24794">865</cx:pt>
          <cx:pt idx="24795">1053</cx:pt>
          <cx:pt idx="24796">1525</cx:pt>
          <cx:pt idx="24797">927</cx:pt>
          <cx:pt idx="24798">610</cx:pt>
          <cx:pt idx="24799">830</cx:pt>
          <cx:pt idx="24800">1157</cx:pt>
          <cx:pt idx="24801">1157</cx:pt>
          <cx:pt idx="24802">1157</cx:pt>
          <cx:pt idx="24803">1178</cx:pt>
          <cx:pt idx="24804">1447</cx:pt>
          <cx:pt idx="24805">1447</cx:pt>
          <cx:pt idx="24806">1204</cx:pt>
          <cx:pt idx="24807">1348</cx:pt>
          <cx:pt idx="24808">896</cx:pt>
          <cx:pt idx="24809">1503</cx:pt>
          <cx:pt idx="24810">817</cx:pt>
          <cx:pt idx="24811">891</cx:pt>
          <cx:pt idx="24812">968</cx:pt>
          <cx:pt idx="24813">842</cx:pt>
          <cx:pt idx="24814">865</cx:pt>
          <cx:pt idx="24815">677</cx:pt>
          <cx:pt idx="24816">934</cx:pt>
          <cx:pt idx="24817">761</cx:pt>
          <cx:pt idx="24818">740</cx:pt>
          <cx:pt idx="24819">635</cx:pt>
          <cx:pt idx="24820">761</cx:pt>
          <cx:pt idx="24821">865</cx:pt>
          <cx:pt idx="24822">882</cx:pt>
          <cx:pt idx="24823">951</cx:pt>
          <cx:pt idx="24824">610</cx:pt>
          <cx:pt idx="24825">865</cx:pt>
          <cx:pt idx="24826">951</cx:pt>
          <cx:pt idx="24827">1447</cx:pt>
          <cx:pt idx="24828">1447</cx:pt>
          <cx:pt idx="24829">1204</cx:pt>
          <cx:pt idx="24830">1294</cx:pt>
          <cx:pt idx="24831">1147</cx:pt>
          <cx:pt idx="24832">1491</cx:pt>
          <cx:pt idx="24833">1174</cx:pt>
          <cx:pt idx="24834">854</cx:pt>
          <cx:pt idx="24835">982</cx:pt>
          <cx:pt idx="24836">511</cx:pt>
          <cx:pt idx="24837">966</cx:pt>
          <cx:pt idx="24838">1043</cx:pt>
          <cx:pt idx="24839">1001</cx:pt>
          <cx:pt idx="24840">886</cx:pt>
          <cx:pt idx="24841">1016</cx:pt>
          <cx:pt idx="24842">865</cx:pt>
          <cx:pt idx="24843">788</cx:pt>
          <cx:pt idx="24844">1113</cx:pt>
          <cx:pt idx="24845">1231</cx:pt>
          <cx:pt idx="24846">673</cx:pt>
          <cx:pt idx="24847">930</cx:pt>
          <cx:pt idx="24848">1075</cx:pt>
          <cx:pt idx="24849">1119</cx:pt>
          <cx:pt idx="24850">897</cx:pt>
          <cx:pt idx="24851">1158</cx:pt>
          <cx:pt idx="24852">1477</cx:pt>
          <cx:pt idx="24853">1699</cx:pt>
          <cx:pt idx="24854">583</cx:pt>
          <cx:pt idx="24855">1042</cx:pt>
          <cx:pt idx="24856">1362</cx:pt>
          <cx:pt idx="24857">1157</cx:pt>
          <cx:pt idx="24858">1148</cx:pt>
          <cx:pt idx="24859">2071</cx:pt>
          <cx:pt idx="24860">1082</cx:pt>
          <cx:pt idx="24861">1515</cx:pt>
          <cx:pt idx="24862">599</cx:pt>
          <cx:pt idx="24863">783</cx:pt>
          <cx:pt idx="24864">710</cx:pt>
          <cx:pt idx="24865">900</cx:pt>
          <cx:pt idx="24866">1205</cx:pt>
          <cx:pt idx="24867">947</cx:pt>
          <cx:pt idx="24868">673</cx:pt>
          <cx:pt idx="24869">886</cx:pt>
          <cx:pt idx="24870">830</cx:pt>
          <cx:pt idx="24871">966</cx:pt>
          <cx:pt idx="24872">671</cx:pt>
          <cx:pt idx="24873">724</cx:pt>
          <cx:pt idx="24874">1278</cx:pt>
          <cx:pt idx="24875">1031</cx:pt>
          <cx:pt idx="24876">710</cx:pt>
          <cx:pt idx="24877">1205</cx:pt>
          <cx:pt idx="24878">968</cx:pt>
          <cx:pt idx="24879">1097</cx:pt>
          <cx:pt idx="24880">482</cx:pt>
          <cx:pt idx="24881">597</cx:pt>
          <cx:pt idx="24882">922</cx:pt>
          <cx:pt idx="24883">708</cx:pt>
          <cx:pt idx="24884">930</cx:pt>
          <cx:pt idx="24885">925</cx:pt>
          <cx:pt idx="24886">605</cx:pt>
          <cx:pt idx="24887">1515</cx:pt>
          <cx:pt idx="24888">1114</cx:pt>
          <cx:pt idx="24889">615</cx:pt>
          <cx:pt idx="24890">849</cx:pt>
          <cx:pt idx="24891">1090</cx:pt>
          <cx:pt idx="24892">605</cx:pt>
          <cx:pt idx="24893">925</cx:pt>
          <cx:pt idx="24894">865</cx:pt>
          <cx:pt idx="24895">951</cx:pt>
          <cx:pt idx="24896">1042</cx:pt>
          <cx:pt idx="24897">1495</cx:pt>
          <cx:pt idx="24898">1169</cx:pt>
          <cx:pt idx="24899">738</cx:pt>
          <cx:pt idx="24900">1741</cx:pt>
          <cx:pt idx="24901">1097</cx:pt>
          <cx:pt idx="24902">1097</cx:pt>
          <cx:pt idx="24903">1169</cx:pt>
          <cx:pt idx="24904">961</cx:pt>
          <cx:pt idx="24905">807</cx:pt>
          <cx:pt idx="24906">951</cx:pt>
          <cx:pt idx="24907">1042</cx:pt>
          <cx:pt idx="24908">1169</cx:pt>
          <cx:pt idx="24909">915</cx:pt>
          <cx:pt idx="24910">882</cx:pt>
          <cx:pt idx="24911">928</cx:pt>
          <cx:pt idx="24912">710</cx:pt>
          <cx:pt idx="24913">517</cx:pt>
          <cx:pt idx="24914">883</cx:pt>
          <cx:pt idx="24915">844</cx:pt>
          <cx:pt idx="24916">844</cx:pt>
          <cx:pt idx="24917">854</cx:pt>
          <cx:pt idx="24918">854</cx:pt>
          <cx:pt idx="24919">871</cx:pt>
          <cx:pt idx="24920">883</cx:pt>
          <cx:pt idx="24921">818</cx:pt>
          <cx:pt idx="24922">941</cx:pt>
          <cx:pt idx="24923">818</cx:pt>
          <cx:pt idx="24924">882</cx:pt>
          <cx:pt idx="24925">882</cx:pt>
          <cx:pt idx="24926">995</cx:pt>
          <cx:pt idx="24927">1043</cx:pt>
          <cx:pt idx="24928">1077</cx:pt>
          <cx:pt idx="24929">706</cx:pt>
          <cx:pt idx="24930">1961</cx:pt>
          <cx:pt idx="24931">1799</cx:pt>
          <cx:pt idx="24932">1799</cx:pt>
          <cx:pt idx="24933">1274</cx:pt>
          <cx:pt idx="24934">658</cx:pt>
          <cx:pt idx="24935">710</cx:pt>
          <cx:pt idx="24936">1283</cx:pt>
          <cx:pt idx="24937">1189</cx:pt>
          <cx:pt idx="24938">1028</cx:pt>
          <cx:pt idx="24939">794</cx:pt>
          <cx:pt idx="24940">961</cx:pt>
          <cx:pt idx="24941">822</cx:pt>
          <cx:pt idx="24942">1251</cx:pt>
          <cx:pt idx="24943">1198</cx:pt>
          <cx:pt idx="24944">804</cx:pt>
          <cx:pt idx="24945">1031</cx:pt>
          <cx:pt idx="24946">1031</cx:pt>
          <cx:pt idx="24947">1362</cx:pt>
          <cx:pt idx="24948">1517</cx:pt>
          <cx:pt idx="24949">1470</cx:pt>
          <cx:pt idx="24950">1517</cx:pt>
          <cx:pt idx="24951">590</cx:pt>
          <cx:pt idx="24952">1217</cx:pt>
          <cx:pt idx="24953">968</cx:pt>
          <cx:pt idx="24954">1042</cx:pt>
          <cx:pt idx="24955">1042</cx:pt>
          <cx:pt idx="24956">740</cx:pt>
          <cx:pt idx="24957">968</cx:pt>
          <cx:pt idx="24958">740</cx:pt>
          <cx:pt idx="24959">827</cx:pt>
          <cx:pt idx="24960">625</cx:pt>
          <cx:pt idx="24961">1199</cx:pt>
          <cx:pt idx="24962">740</cx:pt>
          <cx:pt idx="24963">757</cx:pt>
          <cx:pt idx="24964">871</cx:pt>
          <cx:pt idx="24965">757</cx:pt>
          <cx:pt idx="24966">757</cx:pt>
          <cx:pt idx="24967">1348</cx:pt>
          <cx:pt idx="24968">1164</cx:pt>
          <cx:pt idx="24969">1278</cx:pt>
          <cx:pt idx="24970">1139</cx:pt>
          <cx:pt idx="24971">1143</cx:pt>
          <cx:pt idx="24972">1458</cx:pt>
          <cx:pt idx="24973">1047</cx:pt>
          <cx:pt idx="24974">923</cx:pt>
          <cx:pt idx="24975">1653</cx:pt>
          <cx:pt idx="24976">757</cx:pt>
          <cx:pt idx="24977">910</cx:pt>
          <cx:pt idx="24978">910</cx:pt>
          <cx:pt idx="24979">1048</cx:pt>
          <cx:pt idx="24980">1031</cx:pt>
          <cx:pt idx="24981">710</cx:pt>
          <cx:pt idx="24982">1082</cx:pt>
          <cx:pt idx="24983">1741</cx:pt>
          <cx:pt idx="24984">1742</cx:pt>
          <cx:pt idx="24985">1105</cx:pt>
          <cx:pt idx="24986">1105</cx:pt>
          <cx:pt idx="24987">1044</cx:pt>
          <cx:pt idx="24988">676</cx:pt>
          <cx:pt idx="24989">1386</cx:pt>
          <cx:pt idx="24990">1011</cx:pt>
          <cx:pt idx="24991">671</cx:pt>
          <cx:pt idx="24992">757</cx:pt>
          <cx:pt idx="24993">637</cx:pt>
          <cx:pt idx="24994">865</cx:pt>
          <cx:pt idx="24995">854</cx:pt>
          <cx:pt idx="24996">865</cx:pt>
          <cx:pt idx="24997">1283</cx:pt>
          <cx:pt idx="24998">1043</cx:pt>
          <cx:pt idx="24999">1283</cx:pt>
          <cx:pt idx="25000">1097</cx:pt>
          <cx:pt idx="25001">739</cx:pt>
          <cx:pt idx="25002">791</cx:pt>
          <cx:pt idx="25003">844</cx:pt>
          <cx:pt idx="25004">658</cx:pt>
          <cx:pt idx="25005">832</cx:pt>
          <cx:pt idx="25006">677</cx:pt>
          <cx:pt idx="25007">865</cx:pt>
          <cx:pt idx="25008">1097</cx:pt>
          <cx:pt idx="25009">951</cx:pt>
          <cx:pt idx="25010">840</cx:pt>
          <cx:pt idx="25011">776</cx:pt>
          <cx:pt idx="25012">671</cx:pt>
          <cx:pt idx="25013">677</cx:pt>
          <cx:pt idx="25014">738</cx:pt>
          <cx:pt idx="25015">738</cx:pt>
          <cx:pt idx="25016">1042</cx:pt>
          <cx:pt idx="25017">854</cx:pt>
          <cx:pt idx="25018">910</cx:pt>
          <cx:pt idx="25019">815</cx:pt>
          <cx:pt idx="25020">1037</cx:pt>
          <cx:pt idx="25021">778</cx:pt>
          <cx:pt idx="25022">1018</cx:pt>
          <cx:pt idx="25023">1018</cx:pt>
          <cx:pt idx="25024">979</cx:pt>
          <cx:pt idx="25025">910</cx:pt>
          <cx:pt idx="25026">1047</cx:pt>
          <cx:pt idx="25027">1515</cx:pt>
          <cx:pt idx="25028">993</cx:pt>
          <cx:pt idx="25029">710</cx:pt>
          <cx:pt idx="25030">1169</cx:pt>
          <cx:pt idx="25031">1042</cx:pt>
          <cx:pt idx="25032">1009</cx:pt>
          <cx:pt idx="25033">968</cx:pt>
          <cx:pt idx="25034">951</cx:pt>
          <cx:pt idx="25035">727</cx:pt>
          <cx:pt idx="25036">1281</cx:pt>
          <cx:pt idx="25037">865</cx:pt>
          <cx:pt idx="25038">908</cx:pt>
          <cx:pt idx="25039">673</cx:pt>
          <cx:pt idx="25040">930</cx:pt>
          <cx:pt idx="25041">930</cx:pt>
          <cx:pt idx="25042">947</cx:pt>
          <cx:pt idx="25043">1169</cx:pt>
          <cx:pt idx="25044">836</cx:pt>
          <cx:pt idx="25045">947</cx:pt>
          <cx:pt idx="25046">672</cx:pt>
          <cx:pt idx="25047">673</cx:pt>
          <cx:pt idx="25048">951</cx:pt>
          <cx:pt idx="25049">865</cx:pt>
          <cx:pt idx="25050">865</cx:pt>
          <cx:pt idx="25051">883</cx:pt>
          <cx:pt idx="25052">1367</cx:pt>
          <cx:pt idx="25053">1016</cx:pt>
          <cx:pt idx="25054">1014</cx:pt>
          <cx:pt idx="25055">1254</cx:pt>
          <cx:pt idx="25056">961</cx:pt>
          <cx:pt idx="25057">1106</cx:pt>
          <cx:pt idx="25058">947</cx:pt>
          <cx:pt idx="25059">815</cx:pt>
          <cx:pt idx="25060">1447</cx:pt>
          <cx:pt idx="25061">854</cx:pt>
          <cx:pt idx="25062">1042</cx:pt>
          <cx:pt idx="25063">797</cx:pt>
          <cx:pt idx="25064">1097</cx:pt>
          <cx:pt idx="25065">901</cx:pt>
          <cx:pt idx="25066">823</cx:pt>
          <cx:pt idx="25067">1157</cx:pt>
          <cx:pt idx="25068">1157</cx:pt>
          <cx:pt idx="25069">1178</cx:pt>
          <cx:pt idx="25070">782</cx:pt>
          <cx:pt idx="25071">1278</cx:pt>
          <cx:pt idx="25072">1278</cx:pt>
          <cx:pt idx="25073">1386</cx:pt>
          <cx:pt idx="25074">814</cx:pt>
          <cx:pt idx="25075">1408</cx:pt>
          <cx:pt idx="25076">992</cx:pt>
          <cx:pt idx="25077">933</cx:pt>
          <cx:pt idx="25078">1515</cx:pt>
          <cx:pt idx="25079">933</cx:pt>
          <cx:pt idx="25080">1525</cx:pt>
          <cx:pt idx="25081">700</cx:pt>
          <cx:pt idx="25082">608</cx:pt>
          <cx:pt idx="25083">992</cx:pt>
          <cx:pt idx="25084">908</cx:pt>
          <cx:pt idx="25085">930</cx:pt>
          <cx:pt idx="25086">827</cx:pt>
          <cx:pt idx="25087">1283</cx:pt>
          <cx:pt idx="25088">776</cx:pt>
          <cx:pt idx="25089">787</cx:pt>
          <cx:pt idx="25090">846</cx:pt>
          <cx:pt idx="25091">998</cx:pt>
          <cx:pt idx="25092">842</cx:pt>
          <cx:pt idx="25093">1517</cx:pt>
          <cx:pt idx="25094">757</cx:pt>
          <cx:pt idx="25095">757</cx:pt>
          <cx:pt idx="25096">1515</cx:pt>
          <cx:pt idx="25097">1515</cx:pt>
          <cx:pt idx="25098">1515</cx:pt>
          <cx:pt idx="25099">961</cx:pt>
          <cx:pt idx="25100">882</cx:pt>
          <cx:pt idx="25101">882</cx:pt>
          <cx:pt idx="25102">658</cx:pt>
          <cx:pt idx="25103">658</cx:pt>
          <cx:pt idx="25104">827</cx:pt>
          <cx:pt idx="25105">599</cx:pt>
          <cx:pt idx="25106">955</cx:pt>
          <cx:pt idx="25107">947</cx:pt>
          <cx:pt idx="25108">1283</cx:pt>
          <cx:pt idx="25109">1077</cx:pt>
          <cx:pt idx="25110">1077</cx:pt>
          <cx:pt idx="25111">1042</cx:pt>
          <cx:pt idx="25112">797</cx:pt>
          <cx:pt idx="25113">671</cx:pt>
          <cx:pt idx="25114">710</cx:pt>
          <cx:pt idx="25115">1458</cx:pt>
          <cx:pt idx="25116">939</cx:pt>
          <cx:pt idx="25117">882</cx:pt>
          <cx:pt idx="25118">1645</cx:pt>
          <cx:pt idx="25119">1901</cx:pt>
          <cx:pt idx="25120">1462</cx:pt>
          <cx:pt idx="25121">900</cx:pt>
          <cx:pt idx="25122">1515</cx:pt>
          <cx:pt idx="25123">968</cx:pt>
          <cx:pt idx="25124">1742</cx:pt>
          <cx:pt idx="25125">1042</cx:pt>
          <cx:pt idx="25126">1203</cx:pt>
          <cx:pt idx="25127">1042</cx:pt>
          <cx:pt idx="25128">1169</cx:pt>
          <cx:pt idx="25129">1035</cx:pt>
          <cx:pt idx="25130">928</cx:pt>
          <cx:pt idx="25131">554</cx:pt>
          <cx:pt idx="25132">961</cx:pt>
          <cx:pt idx="25133">961</cx:pt>
          <cx:pt idx="25134">1009</cx:pt>
          <cx:pt idx="25135">1097</cx:pt>
          <cx:pt idx="25136">947</cx:pt>
          <cx:pt idx="25137">1174</cx:pt>
          <cx:pt idx="25138">1042</cx:pt>
          <cx:pt idx="25139">740</cx:pt>
          <cx:pt idx="25140">951</cx:pt>
          <cx:pt idx="25141">831</cx:pt>
          <cx:pt idx="25142">886</cx:pt>
          <cx:pt idx="25143">815</cx:pt>
          <cx:pt idx="25144">903</cx:pt>
          <cx:pt idx="25145">1107</cx:pt>
          <cx:pt idx="25146">831</cx:pt>
          <cx:pt idx="25147">740</cx:pt>
          <cx:pt idx="25148">2123</cx:pt>
          <cx:pt idx="25149">542</cx:pt>
          <cx:pt idx="25150">1491</cx:pt>
          <cx:pt idx="25151">847</cx:pt>
          <cx:pt idx="25152">482</cx:pt>
          <cx:pt idx="25153">584</cx:pt>
          <cx:pt idx="25154">846</cx:pt>
          <cx:pt idx="25155">961</cx:pt>
          <cx:pt idx="25156">865</cx:pt>
          <cx:pt idx="25157">677</cx:pt>
          <cx:pt idx="25158">865</cx:pt>
          <cx:pt idx="25159">1252</cx:pt>
          <cx:pt idx="25160">982</cx:pt>
          <cx:pt idx="25161">783</cx:pt>
          <cx:pt idx="25162">878</cx:pt>
          <cx:pt idx="25163">710</cx:pt>
          <cx:pt idx="25164">1157</cx:pt>
          <cx:pt idx="25165">671</cx:pt>
          <cx:pt idx="25166">671</cx:pt>
          <cx:pt idx="25167">700</cx:pt>
          <cx:pt idx="25168">971</cx:pt>
          <cx:pt idx="25169">738</cx:pt>
          <cx:pt idx="25170">882</cx:pt>
          <cx:pt idx="25171">515</cx:pt>
          <cx:pt idx="25172">1014</cx:pt>
          <cx:pt idx="25173">882</cx:pt>
          <cx:pt idx="25174">1037</cx:pt>
          <cx:pt idx="25175">849</cx:pt>
          <cx:pt idx="25176">1044</cx:pt>
          <cx:pt idx="25177">1011</cx:pt>
          <cx:pt idx="25178">605</cx:pt>
          <cx:pt idx="25179">951</cx:pt>
          <cx:pt idx="25180">865</cx:pt>
          <cx:pt idx="25181">877</cx:pt>
          <cx:pt idx="25182">1042</cx:pt>
          <cx:pt idx="25183">1138</cx:pt>
          <cx:pt idx="25184">1741</cx:pt>
          <cx:pt idx="25185">1515</cx:pt>
          <cx:pt idx="25186">1386</cx:pt>
          <cx:pt idx="25187">1386</cx:pt>
          <cx:pt idx="25188">757</cx:pt>
          <cx:pt idx="25189">1252</cx:pt>
          <cx:pt idx="25190">798</cx:pt>
          <cx:pt idx="25191">956</cx:pt>
          <cx:pt idx="25192">1028</cx:pt>
          <cx:pt idx="25193">658</cx:pt>
          <cx:pt idx="25194">956</cx:pt>
          <cx:pt idx="25195">1037</cx:pt>
          <cx:pt idx="25196">803</cx:pt>
          <cx:pt idx="25197">992</cx:pt>
          <cx:pt idx="25198">922</cx:pt>
          <cx:pt idx="25199">830</cx:pt>
          <cx:pt idx="25200">995</cx:pt>
          <cx:pt idx="25201">1278</cx:pt>
          <cx:pt idx="25202">710</cx:pt>
          <cx:pt idx="25203">1037</cx:pt>
          <cx:pt idx="25204">956</cx:pt>
          <cx:pt idx="25205">886</cx:pt>
          <cx:pt idx="25206">903</cx:pt>
          <cx:pt idx="25207">1757</cx:pt>
          <cx:pt idx="25208">1205</cx:pt>
          <cx:pt idx="25209">993</cx:pt>
          <cx:pt idx="25210">1251</cx:pt>
          <cx:pt idx="25211">1042</cx:pt>
          <cx:pt idx="25212">605</cx:pt>
          <cx:pt idx="25213">804</cx:pt>
          <cx:pt idx="25214">738</cx:pt>
          <cx:pt idx="25215">615</cx:pt>
          <cx:pt idx="25216">757</cx:pt>
          <cx:pt idx="25217">882</cx:pt>
          <cx:pt idx="25218">738</cx:pt>
          <cx:pt idx="25219">1082</cx:pt>
          <cx:pt idx="25220">892</cx:pt>
          <cx:pt idx="25221">757</cx:pt>
          <cx:pt idx="25222">1097</cx:pt>
          <cx:pt idx="25223">930</cx:pt>
          <cx:pt idx="25224">1042</cx:pt>
          <cx:pt idx="25225">833</cx:pt>
          <cx:pt idx="25226">1447</cx:pt>
          <cx:pt idx="25227">740</cx:pt>
          <cx:pt idx="25228">1069</cx:pt>
          <cx:pt idx="25229">831</cx:pt>
          <cx:pt idx="25230">968</cx:pt>
          <cx:pt idx="25231">900</cx:pt>
          <cx:pt idx="25232">738</cx:pt>
          <cx:pt idx="25233">738</cx:pt>
          <cx:pt idx="25234">1515</cx:pt>
          <cx:pt idx="25235">1097</cx:pt>
          <cx:pt idx="25236">829</cx:pt>
          <cx:pt idx="25237">1043</cx:pt>
          <cx:pt idx="25238">1077</cx:pt>
          <cx:pt idx="25239">1239</cx:pt>
          <cx:pt idx="25240">1042</cx:pt>
          <cx:pt idx="25241">1042</cx:pt>
          <cx:pt idx="25242">830</cx:pt>
          <cx:pt idx="25243">956</cx:pt>
          <cx:pt idx="25244">865</cx:pt>
          <cx:pt idx="25245">1014</cx:pt>
          <cx:pt idx="25246">865</cx:pt>
          <cx:pt idx="25247">1082</cx:pt>
          <cx:pt idx="25248">1082</cx:pt>
          <cx:pt idx="25249">865</cx:pt>
          <cx:pt idx="25250">951</cx:pt>
          <cx:pt idx="25251">865</cx:pt>
          <cx:pt idx="25252">677</cx:pt>
          <cx:pt idx="25253">1157</cx:pt>
          <cx:pt idx="25254">814</cx:pt>
          <cx:pt idx="25255">1208</cx:pt>
          <cx:pt idx="25256">1043</cx:pt>
          <cx:pt idx="25257">847</cx:pt>
          <cx:pt idx="25258">956</cx:pt>
          <cx:pt idx="25259">956</cx:pt>
          <cx:pt idx="25260">849</cx:pt>
          <cx:pt idx="25261">961</cx:pt>
          <cx:pt idx="25262">1014</cx:pt>
          <cx:pt idx="25263">951</cx:pt>
          <cx:pt idx="25264">968</cx:pt>
          <cx:pt idx="25265">968</cx:pt>
          <cx:pt idx="25266">1042</cx:pt>
          <cx:pt idx="25267">573</cx:pt>
          <cx:pt idx="25268">674</cx:pt>
          <cx:pt idx="25269">1408</cx:pt>
          <cx:pt idx="25270">914</cx:pt>
          <cx:pt idx="25271">1742</cx:pt>
          <cx:pt idx="25272">677</cx:pt>
          <cx:pt idx="25273">913</cx:pt>
          <cx:pt idx="25274">1147</cx:pt>
          <cx:pt idx="25275">823</cx:pt>
          <cx:pt idx="25276">1097</cx:pt>
          <cx:pt idx="25277">900</cx:pt>
          <cx:pt idx="25278">923</cx:pt>
          <cx:pt idx="25279">818</cx:pt>
          <cx:pt idx="25280">923</cx:pt>
          <cx:pt idx="25281">639</cx:pt>
          <cx:pt idx="25282">818</cx:pt>
          <cx:pt idx="25283">1026</cx:pt>
          <cx:pt idx="25284">1014</cx:pt>
          <cx:pt idx="25285">961</cx:pt>
          <cx:pt idx="25286">865</cx:pt>
          <cx:pt idx="25287">1362</cx:pt>
          <cx:pt idx="25288">930</cx:pt>
          <cx:pt idx="25289">930</cx:pt>
          <cx:pt idx="25290">687</cx:pt>
          <cx:pt idx="25291">865</cx:pt>
          <cx:pt idx="25292">865</cx:pt>
          <cx:pt idx="25293">884</cx:pt>
          <cx:pt idx="25294">884</cx:pt>
          <cx:pt idx="25295">740</cx:pt>
          <cx:pt idx="25296">968</cx:pt>
          <cx:pt idx="25297">1157</cx:pt>
          <cx:pt idx="25298">1010</cx:pt>
          <cx:pt idx="25299">1154</cx:pt>
          <cx:pt idx="25300">1042</cx:pt>
          <cx:pt idx="25301">1042</cx:pt>
          <cx:pt idx="25302">511</cx:pt>
          <cx:pt idx="25303">1016</cx:pt>
          <cx:pt idx="25304">966</cx:pt>
          <cx:pt idx="25305">966</cx:pt>
          <cx:pt idx="25306">1174</cx:pt>
          <cx:pt idx="25307">865</cx:pt>
          <cx:pt idx="25308">677</cx:pt>
          <cx:pt idx="25309">883</cx:pt>
          <cx:pt idx="25310">1314</cx:pt>
          <cx:pt idx="25311">1105</cx:pt>
          <cx:pt idx="25312">1314</cx:pt>
          <cx:pt idx="25313">804</cx:pt>
          <cx:pt idx="25314">1367</cx:pt>
          <cx:pt idx="25315">1207</cx:pt>
          <cx:pt idx="25316">804</cx:pt>
          <cx:pt idx="25317">915</cx:pt>
          <cx:pt idx="25318">844</cx:pt>
          <cx:pt idx="25319">923</cx:pt>
          <cx:pt idx="25320">971</cx:pt>
          <cx:pt idx="25321">883</cx:pt>
          <cx:pt idx="25322">517</cx:pt>
          <cx:pt idx="25323">865</cx:pt>
          <cx:pt idx="25324">1077</cx:pt>
          <cx:pt idx="25325">706</cx:pt>
          <cx:pt idx="25326">1278</cx:pt>
          <cx:pt idx="25327">1278</cx:pt>
          <cx:pt idx="25328">738</cx:pt>
          <cx:pt idx="25329">981</cx:pt>
          <cx:pt idx="25330">849</cx:pt>
          <cx:pt idx="25331">597</cx:pt>
          <cx:pt idx="25332">677</cx:pt>
          <cx:pt idx="25333">1125</cx:pt>
          <cx:pt idx="25334">1367</cx:pt>
          <cx:pt idx="25335">1157</cx:pt>
          <cx:pt idx="25336">797</cx:pt>
          <cx:pt idx="25337">1169</cx:pt>
          <cx:pt idx="25338">934</cx:pt>
          <cx:pt idx="25339">538</cx:pt>
          <cx:pt idx="25340">624</cx:pt>
          <cx:pt idx="25341">1042</cx:pt>
          <cx:pt idx="25342">865</cx:pt>
          <cx:pt idx="25343">865</cx:pt>
          <cx:pt idx="25344">995</cx:pt>
          <cx:pt idx="25345">934</cx:pt>
          <cx:pt idx="25346">627</cx:pt>
          <cx:pt idx="25347">886</cx:pt>
          <cx:pt idx="25348">956</cx:pt>
          <cx:pt idx="25349">968</cx:pt>
          <cx:pt idx="25350">1148</cx:pt>
          <cx:pt idx="25351">1178</cx:pt>
          <cx:pt idx="25352">671</cx:pt>
          <cx:pt idx="25353">854</cx:pt>
          <cx:pt idx="25354">1741</cx:pt>
          <cx:pt idx="25355">1016</cx:pt>
          <cx:pt idx="25356">511</cx:pt>
          <cx:pt idx="25357">511</cx:pt>
          <cx:pt idx="25358">886</cx:pt>
          <cx:pt idx="25359">1578</cx:pt>
          <cx:pt idx="25360">1517</cx:pt>
          <cx:pt idx="25361">1612</cx:pt>
          <cx:pt idx="25362">1612</cx:pt>
          <cx:pt idx="25363">1372</cx:pt>
          <cx:pt idx="25364">1278</cx:pt>
          <cx:pt idx="25365">740</cx:pt>
          <cx:pt idx="25366">1169</cx:pt>
          <cx:pt idx="25367">922</cx:pt>
          <cx:pt idx="25368">579</cx:pt>
          <cx:pt idx="25369">708</cx:pt>
          <cx:pt idx="25370">1515</cx:pt>
          <cx:pt idx="25371">1491</cx:pt>
          <cx:pt idx="25372">493</cx:pt>
          <cx:pt idx="25373">832</cx:pt>
          <cx:pt idx="25374">738</cx:pt>
          <cx:pt idx="25375">1090</cx:pt>
          <cx:pt idx="25376">925</cx:pt>
          <cx:pt idx="25377">925</cx:pt>
          <cx:pt idx="25378">605</cx:pt>
          <cx:pt idx="25379">961</cx:pt>
          <cx:pt idx="25380">882</cx:pt>
          <cx:pt idx="25381">1169</cx:pt>
          <cx:pt idx="25382">797</cx:pt>
          <cx:pt idx="25383">2033</cx:pt>
          <cx:pt idx="25384">676</cx:pt>
          <cx:pt idx="25385">616</cx:pt>
          <cx:pt idx="25386">915</cx:pt>
          <cx:pt idx="25387">616</cx:pt>
          <cx:pt idx="25388">923</cx:pt>
          <cx:pt idx="25389">848</cx:pt>
          <cx:pt idx="25390">818</cx:pt>
          <cx:pt idx="25391">921</cx:pt>
          <cx:pt idx="25392">883</cx:pt>
          <cx:pt idx="25393">883</cx:pt>
          <cx:pt idx="25394">883</cx:pt>
          <cx:pt idx="25395">1251</cx:pt>
          <cx:pt idx="25396">1367</cx:pt>
          <cx:pt idx="25397">2069</cx:pt>
          <cx:pt idx="25398">892</cx:pt>
          <cx:pt idx="25399">1082</cx:pt>
          <cx:pt idx="25400">1028</cx:pt>
          <cx:pt idx="25401">1047</cx:pt>
          <cx:pt idx="25402">1077</cx:pt>
          <cx:pt idx="25403">794</cx:pt>
          <cx:pt idx="25404">1028</cx:pt>
          <cx:pt idx="25405">1077</cx:pt>
          <cx:pt idx="25406">1283</cx:pt>
          <cx:pt idx="25407">910</cx:pt>
          <cx:pt idx="25408">804</cx:pt>
          <cx:pt idx="25409">1362</cx:pt>
          <cx:pt idx="25410">1042</cx:pt>
          <cx:pt idx="25411">797</cx:pt>
          <cx:pt idx="25412">1169</cx:pt>
          <cx:pt idx="25413">797</cx:pt>
          <cx:pt idx="25414">1169</cx:pt>
          <cx:pt idx="25415">896</cx:pt>
          <cx:pt idx="25416">1042</cx:pt>
          <cx:pt idx="25417">797</cx:pt>
          <cx:pt idx="25418">832</cx:pt>
          <cx:pt idx="25419">923</cx:pt>
          <cx:pt idx="25420">910</cx:pt>
          <cx:pt idx="25421">686</cx:pt>
          <cx:pt idx="25422">1010</cx:pt>
          <cx:pt idx="25423">768</cx:pt>
          <cx:pt idx="25424">1314</cx:pt>
          <cx:pt idx="25425">908</cx:pt>
          <cx:pt idx="25426">1386</cx:pt>
          <cx:pt idx="25427">1205</cx:pt>
          <cx:pt idx="25428">1011</cx:pt>
          <cx:pt idx="25429">908</cx:pt>
          <cx:pt idx="25430">1408</cx:pt>
          <cx:pt idx="25431">865</cx:pt>
          <cx:pt idx="25432">951</cx:pt>
          <cx:pt idx="25433">605</cx:pt>
          <cx:pt idx="25434">827</cx:pt>
          <cx:pt idx="25435">827</cx:pt>
          <cx:pt idx="25436">896</cx:pt>
          <cx:pt idx="25437">1205</cx:pt>
          <cx:pt idx="25438">951</cx:pt>
          <cx:pt idx="25439">677</cx:pt>
          <cx:pt idx="25440">865</cx:pt>
          <cx:pt idx="25441">865</cx:pt>
          <cx:pt idx="25442">832</cx:pt>
          <cx:pt idx="25443">791</cx:pt>
          <cx:pt idx="25444">886</cx:pt>
          <cx:pt idx="25445">1018</cx:pt>
          <cx:pt idx="25446">778</cx:pt>
          <cx:pt idx="25447">1018</cx:pt>
          <cx:pt idx="25448">798</cx:pt>
          <cx:pt idx="25449">1037</cx:pt>
          <cx:pt idx="25450">1515</cx:pt>
          <cx:pt idx="25451">865</cx:pt>
          <cx:pt idx="25452">892</cx:pt>
          <cx:pt idx="25453">1137</cx:pt>
          <cx:pt idx="25454">1315</cx:pt>
          <cx:pt idx="25455">1137</cx:pt>
          <cx:pt idx="25456">865</cx:pt>
          <cx:pt idx="25457">865</cx:pt>
          <cx:pt idx="25458">995</cx:pt>
          <cx:pt idx="25459">710</cx:pt>
          <cx:pt idx="25460">1362</cx:pt>
          <cx:pt idx="25461">804</cx:pt>
          <cx:pt idx="25462">1016</cx:pt>
          <cx:pt idx="25463">882</cx:pt>
          <cx:pt idx="25464">961</cx:pt>
          <cx:pt idx="25465">882</cx:pt>
          <cx:pt idx="25466">961</cx:pt>
          <cx:pt idx="25467">947</cx:pt>
          <cx:pt idx="25468">1042</cx:pt>
          <cx:pt idx="25469">1120</cx:pt>
          <cx:pt idx="25470">1359</cx:pt>
          <cx:pt idx="25471">782</cx:pt>
          <cx:pt idx="25472">1518</cx:pt>
          <cx:pt idx="25473">700</cx:pt>
          <cx:pt idx="25474">908</cx:pt>
          <cx:pt idx="25475">700</cx:pt>
          <cx:pt idx="25476">908</cx:pt>
          <cx:pt idx="25477">1042</cx:pt>
          <cx:pt idx="25478">797</cx:pt>
          <cx:pt idx="25479">673</cx:pt>
          <cx:pt idx="25480">673</cx:pt>
          <cx:pt idx="25481">673</cx:pt>
          <cx:pt idx="25482">1147</cx:pt>
          <cx:pt idx="25483">677</cx:pt>
          <cx:pt idx="25484">905</cx:pt>
          <cx:pt idx="25485">846</cx:pt>
          <cx:pt idx="25486">787</cx:pt>
          <cx:pt idx="25487">584</cx:pt>
          <cx:pt idx="25488">1037</cx:pt>
          <cx:pt idx="25489">1055</cx:pt>
          <cx:pt idx="25490">1741</cx:pt>
          <cx:pt idx="25491">1077</cx:pt>
          <cx:pt idx="25492">961</cx:pt>
          <cx:pt idx="25493">673</cx:pt>
          <cx:pt idx="25494">554</cx:pt>
          <cx:pt idx="25495">1251</cx:pt>
          <cx:pt idx="25496">1239</cx:pt>
          <cx:pt idx="25497">827</cx:pt>
          <cx:pt idx="25498">804</cx:pt>
          <cx:pt idx="25499">671</cx:pt>
          <cx:pt idx="25500">671</cx:pt>
          <cx:pt idx="25501">1742</cx:pt>
          <cx:pt idx="25502">605</cx:pt>
          <cx:pt idx="25503">961</cx:pt>
          <cx:pt idx="25504">1231</cx:pt>
          <cx:pt idx="25505">554</cx:pt>
          <cx:pt idx="25506">1169</cx:pt>
          <cx:pt idx="25507">961</cx:pt>
          <cx:pt idx="25508">831</cx:pt>
          <cx:pt idx="25509">951</cx:pt>
          <cx:pt idx="25510">886</cx:pt>
          <cx:pt idx="25511">863</cx:pt>
          <cx:pt idx="25512">951</cx:pt>
          <cx:pt idx="25513">1042</cx:pt>
          <cx:pt idx="25514">2123</cx:pt>
          <cx:pt idx="25515">482</cx:pt>
          <cx:pt idx="25516">865</cx:pt>
          <cx:pt idx="25517">1157</cx:pt>
          <cx:pt idx="25518">1044</cx:pt>
          <cx:pt idx="25519">910</cx:pt>
          <cx:pt idx="25520">1283</cx:pt>
          <cx:pt idx="25521">1348</cx:pt>
          <cx:pt idx="25522">1408</cx:pt>
          <cx:pt idx="25523">968</cx:pt>
          <cx:pt idx="25524">740</cx:pt>
          <cx:pt idx="25525">608</cx:pt>
          <cx:pt idx="25526">1011</cx:pt>
          <cx:pt idx="25527">908</cx:pt>
          <cx:pt idx="25528">865</cx:pt>
          <cx:pt idx="25529">865</cx:pt>
          <cx:pt idx="25530">1356</cx:pt>
          <cx:pt idx="25531">2878</cx:pt>
          <cx:pt idx="25532">1356</cx:pt>
          <cx:pt idx="25533">900</cx:pt>
          <cx:pt idx="25534">1367</cx:pt>
          <cx:pt idx="25535">1157</cx:pt>
          <cx:pt idx="25536">1367</cx:pt>
          <cx:pt idx="25537">597</cx:pt>
          <cx:pt idx="25538">1042</cx:pt>
          <cx:pt idx="25539">1042</cx:pt>
          <cx:pt idx="25540">658</cx:pt>
          <cx:pt idx="25541">1099</cx:pt>
          <cx:pt idx="25542">1059</cx:pt>
          <cx:pt idx="25543">956</cx:pt>
          <cx:pt idx="25544">1283</cx:pt>
          <cx:pt idx="25545">1097</cx:pt>
          <cx:pt idx="25546">517</cx:pt>
          <cx:pt idx="25547">923</cx:pt>
          <cx:pt idx="25548">956</cx:pt>
          <cx:pt idx="25549">538</cx:pt>
          <cx:pt idx="25550">761</cx:pt>
          <cx:pt idx="25551">624</cx:pt>
          <cx:pt idx="25552">863</cx:pt>
          <cx:pt idx="25553">886</cx:pt>
          <cx:pt idx="25554">886</cx:pt>
          <cx:pt idx="25555">2021</cx:pt>
          <cx:pt idx="25556">1205</cx:pt>
          <cx:pt idx="25557">1741</cx:pt>
          <cx:pt idx="25558">1741</cx:pt>
          <cx:pt idx="25559">1077</cx:pt>
          <cx:pt idx="25560">681</cx:pt>
          <cx:pt idx="25561">1157</cx:pt>
          <cx:pt idx="25562">738</cx:pt>
          <cx:pt idx="25563">738</cx:pt>
          <cx:pt idx="25564">738</cx:pt>
          <cx:pt idx="25565">1741</cx:pt>
          <cx:pt idx="25566">1515</cx:pt>
          <cx:pt idx="25567">2444</cx:pt>
          <cx:pt idx="25568">1082</cx:pt>
          <cx:pt idx="25569">871</cx:pt>
          <cx:pt idx="25570">757</cx:pt>
          <cx:pt idx="25571">847</cx:pt>
          <cx:pt idx="25572">637</cx:pt>
          <cx:pt idx="25573">968</cx:pt>
          <cx:pt idx="25574">1077</cx:pt>
          <cx:pt idx="25575">1042</cx:pt>
          <cx:pt idx="25576">1042</cx:pt>
          <cx:pt idx="25577">1018</cx:pt>
          <cx:pt idx="25578">882</cx:pt>
          <cx:pt idx="25579">951</cx:pt>
          <cx:pt idx="25580">2879</cx:pt>
          <cx:pt idx="25581">1348</cx:pt>
          <cx:pt idx="25582">1408</cx:pt>
          <cx:pt idx="25583">1205</cx:pt>
          <cx:pt idx="25584">818</cx:pt>
          <cx:pt idx="25585">848</cx:pt>
          <cx:pt idx="25586">848</cx:pt>
          <cx:pt idx="25587">1077</cx:pt>
          <cx:pt idx="25588">1400</cx:pt>
          <cx:pt idx="25589">1362</cx:pt>
          <cx:pt idx="25590">677</cx:pt>
          <cx:pt idx="25591">687</cx:pt>
          <cx:pt idx="25592">961</cx:pt>
          <cx:pt idx="25593">882</cx:pt>
          <cx:pt idx="25594">1042</cx:pt>
          <cx:pt idx="25595">1042</cx:pt>
          <cx:pt idx="25596">1315</cx:pt>
          <cx:pt idx="25597">832</cx:pt>
          <cx:pt idx="25598">738</cx:pt>
          <cx:pt idx="25599">818</cx:pt>
          <cx:pt idx="25600">1741</cx:pt>
          <cx:pt idx="25601">1515</cx:pt>
          <cx:pt idx="25602">1082</cx:pt>
          <cx:pt idx="25603">1294</cx:pt>
          <cx:pt idx="25604">934</cx:pt>
          <cx:pt idx="25605">1009</cx:pt>
          <cx:pt idx="25606">865</cx:pt>
          <cx:pt idx="25607">995</cx:pt>
          <cx:pt idx="25608">1169</cx:pt>
          <cx:pt idx="25609">1097</cx:pt>
          <cx:pt idx="25610">968</cx:pt>
          <cx:pt idx="25611">1120</cx:pt>
          <cx:pt idx="25612">804</cx:pt>
          <cx:pt idx="25613">985</cx:pt>
          <cx:pt idx="25614">882</cx:pt>
          <cx:pt idx="25615">598</cx:pt>
          <cx:pt idx="25616">978</cx:pt>
          <cx:pt idx="25617">797</cx:pt>
          <cx:pt idx="25618">740</cx:pt>
          <cx:pt idx="25619">1198</cx:pt>
          <cx:pt idx="25620">1097</cx:pt>
          <cx:pt idx="25621">677</cx:pt>
          <cx:pt idx="25622">773</cx:pt>
          <cx:pt idx="25623">1105</cx:pt>
          <cx:pt idx="25624">844</cx:pt>
          <cx:pt idx="25625">818</cx:pt>
          <cx:pt idx="25626">818</cx:pt>
          <cx:pt idx="25627">1286</cx:pt>
          <cx:pt idx="25628">1283</cx:pt>
          <cx:pt idx="25629">1237</cx:pt>
          <cx:pt idx="25630">1237</cx:pt>
          <cx:pt idx="25631">756</cx:pt>
          <cx:pt idx="25632">832</cx:pt>
          <cx:pt idx="25633">738</cx:pt>
          <cx:pt idx="25634">738</cx:pt>
          <cx:pt idx="25635">1386</cx:pt>
          <cx:pt idx="25636">597</cx:pt>
          <cx:pt idx="25637">687</cx:pt>
          <cx:pt idx="25638">633</cx:pt>
          <cx:pt idx="25639">1169</cx:pt>
          <cx:pt idx="25640">1113</cx:pt>
          <cx:pt idx="25641">896</cx:pt>
          <cx:pt idx="25642">1517</cx:pt>
          <cx:pt idx="25643">1169</cx:pt>
          <cx:pt idx="25644">1291</cx:pt>
          <cx:pt idx="25645">1147</cx:pt>
          <cx:pt idx="25646">1205</cx:pt>
          <cx:pt idx="25647">2118</cx:pt>
          <cx:pt idx="25648">1515</cx:pt>
          <cx:pt idx="25649">1207</cx:pt>
          <cx:pt idx="25650">819</cx:pt>
          <cx:pt idx="25651">1517</cx:pt>
          <cx:pt idx="25652">1470</cx:pt>
          <cx:pt idx="25653">1517</cx:pt>
          <cx:pt idx="25654">1169</cx:pt>
          <cx:pt idx="25655">1042</cx:pt>
          <cx:pt idx="25656">1120</cx:pt>
          <cx:pt idx="25657">1090</cx:pt>
          <cx:pt idx="25658">605</cx:pt>
          <cx:pt idx="25659">605</cx:pt>
          <cx:pt idx="25660">865</cx:pt>
          <cx:pt idx="25661">884</cx:pt>
          <cx:pt idx="25662">865</cx:pt>
          <cx:pt idx="25663">925</cx:pt>
          <cx:pt idx="25664">605</cx:pt>
          <cx:pt idx="25665">708</cx:pt>
          <cx:pt idx="25666">605</cx:pt>
          <cx:pt idx="25667">605</cx:pt>
          <cx:pt idx="25668">925</cx:pt>
          <cx:pt idx="25669">1495</cx:pt>
          <cx:pt idx="25670">1169</cx:pt>
          <cx:pt idx="25671">1169</cx:pt>
          <cx:pt idx="25672">1198</cx:pt>
          <cx:pt idx="25673">791</cx:pt>
          <cx:pt idx="25674">791</cx:pt>
          <cx:pt idx="25675">818</cx:pt>
          <cx:pt idx="25676">923</cx:pt>
          <cx:pt idx="25677">818</cx:pt>
          <cx:pt idx="25678">921</cx:pt>
          <cx:pt idx="25679">1157</cx:pt>
          <cx:pt idx="25680">623</cx:pt>
          <cx:pt idx="25681">1157</cx:pt>
          <cx:pt idx="25682">534</cx:pt>
          <cx:pt idx="25683">1741</cx:pt>
          <cx:pt idx="25684">979</cx:pt>
          <cx:pt idx="25685">1617</cx:pt>
          <cx:pt idx="25686">956</cx:pt>
          <cx:pt idx="25687">992</cx:pt>
          <cx:pt idx="25688">1131</cx:pt>
          <cx:pt idx="25689">597</cx:pt>
          <cx:pt idx="25690">1169</cx:pt>
          <cx:pt idx="25691">1169</cx:pt>
          <cx:pt idx="25692">1169</cx:pt>
          <cx:pt idx="25693">1042</cx:pt>
          <cx:pt idx="25694">1169</cx:pt>
          <cx:pt idx="25695">782</cx:pt>
          <cx:pt idx="25696">1278</cx:pt>
          <cx:pt idx="25697">1314</cx:pt>
          <cx:pt idx="25698">1314</cx:pt>
          <cx:pt idx="25699">1135</cx:pt>
          <cx:pt idx="25700">1037</cx:pt>
          <cx:pt idx="25701">1741</cx:pt>
          <cx:pt idx="25702">1105</cx:pt>
          <cx:pt idx="25703">1105</cx:pt>
          <cx:pt idx="25704">1011</cx:pt>
          <cx:pt idx="25705">1205</cx:pt>
          <cx:pt idx="25706">700</cx:pt>
          <cx:pt idx="25707">832</cx:pt>
          <cx:pt idx="25708">738</cx:pt>
          <cx:pt idx="25709">865</cx:pt>
          <cx:pt idx="25710">1517</cx:pt>
          <cx:pt idx="25711">827</cx:pt>
          <cx:pt idx="25712">886</cx:pt>
          <cx:pt idx="25713">686</cx:pt>
          <cx:pt idx="25714">1135</cx:pt>
          <cx:pt idx="25715">892</cx:pt>
          <cx:pt idx="25716">687</cx:pt>
          <cx:pt idx="25717">865</cx:pt>
          <cx:pt idx="25718">597</cx:pt>
          <cx:pt idx="25719">710</cx:pt>
          <cx:pt idx="25720">542</cx:pt>
          <cx:pt idx="25721">1970</cx:pt>
          <cx:pt idx="25722">1157</cx:pt>
          <cx:pt idx="25723">1042</cx:pt>
          <cx:pt idx="25724">715</cx:pt>
          <cx:pt idx="25725">1517</cx:pt>
          <cx:pt idx="25726">782</cx:pt>
          <cx:pt idx="25727">708</cx:pt>
          <cx:pt idx="25728">708</cx:pt>
          <cx:pt idx="25729">925</cx:pt>
          <cx:pt idx="25730">925</cx:pt>
          <cx:pt idx="25731">1283</cx:pt>
          <cx:pt idx="25732">1283</cx:pt>
          <cx:pt idx="25733">1169</cx:pt>
          <cx:pt idx="25734">1239</cx:pt>
          <cx:pt idx="25735">671</cx:pt>
          <cx:pt idx="25736">1362</cx:pt>
          <cx:pt idx="25737">1157</cx:pt>
          <cx:pt idx="25738">849</cx:pt>
          <cx:pt idx="25739">1011</cx:pt>
          <cx:pt idx="25740">700</cx:pt>
          <cx:pt idx="25741">882</cx:pt>
          <cx:pt idx="25742">687</cx:pt>
          <cx:pt idx="25743">865</cx:pt>
          <cx:pt idx="25744">624</cx:pt>
          <cx:pt idx="25745">1097</cx:pt>
          <cx:pt idx="25746">886</cx:pt>
          <cx:pt idx="25747">1107</cx:pt>
          <cx:pt idx="25748">865</cx:pt>
          <cx:pt idx="25749">677</cx:pt>
          <cx:pt idx="25750">740</cx:pt>
          <cx:pt idx="25751">1011</cx:pt>
          <cx:pt idx="25752">908</cx:pt>
          <cx:pt idx="25753">910</cx:pt>
          <cx:pt idx="25754">1157</cx:pt>
          <cx:pt idx="25755">1408</cx:pt>
          <cx:pt idx="25756">882</cx:pt>
          <cx:pt idx="25757">968</cx:pt>
          <cx:pt idx="25758">900</cx:pt>
          <cx:pt idx="25759">1362</cx:pt>
          <cx:pt idx="25760">1157</cx:pt>
          <cx:pt idx="25761">1031</cx:pt>
          <cx:pt idx="25762">712</cx:pt>
          <cx:pt idx="25763">1169</cx:pt>
          <cx:pt idx="25764">1042</cx:pt>
          <cx:pt idx="25765">1169</cx:pt>
          <cx:pt idx="25766">686</cx:pt>
          <cx:pt idx="25767">1060</cx:pt>
          <cx:pt idx="25768">922</cx:pt>
          <cx:pt idx="25769">1016</cx:pt>
          <cx:pt idx="25770">844</cx:pt>
          <cx:pt idx="25771">882</cx:pt>
          <cx:pt idx="25772">995</cx:pt>
          <cx:pt idx="25773">961</cx:pt>
          <cx:pt idx="25774">597</cx:pt>
          <cx:pt idx="25775">886</cx:pt>
          <cx:pt idx="25776">1742</cx:pt>
          <cx:pt idx="25777">993</cx:pt>
          <cx:pt idx="25778">993</cx:pt>
          <cx:pt idx="25779">706</cx:pt>
          <cx:pt idx="25780">1251</cx:pt>
          <cx:pt idx="25781">1741</cx:pt>
          <cx:pt idx="25782">1515</cx:pt>
          <cx:pt idx="25783">1515</cx:pt>
          <cx:pt idx="25784">757</cx:pt>
          <cx:pt idx="25785">1101</cx:pt>
          <cx:pt idx="25786">1104</cx:pt>
          <cx:pt idx="25787">865</cx:pt>
          <cx:pt idx="25788">995</cx:pt>
          <cx:pt idx="25789">700</cx:pt>
          <cx:pt idx="25790">882</cx:pt>
          <cx:pt idx="25791">892</cx:pt>
          <cx:pt idx="25792">1515</cx:pt>
          <cx:pt idx="25793">1205</cx:pt>
          <cx:pt idx="25794">1504</cx:pt>
          <cx:pt idx="25795">883</cx:pt>
          <cx:pt idx="25796">1283</cx:pt>
          <cx:pt idx="25797">1077</cx:pt>
          <cx:pt idx="25798">804</cx:pt>
          <cx:pt idx="25799">687</cx:pt>
          <cx:pt idx="25800">951</cx:pt>
          <cx:pt idx="25801">1014</cx:pt>
          <cx:pt idx="25802">961</cx:pt>
          <cx:pt idx="25803">995</cx:pt>
          <cx:pt idx="25804">968</cx:pt>
          <cx:pt idx="25805">740</cx:pt>
          <cx:pt idx="25806">848</cx:pt>
          <cx:pt idx="25807">1742</cx:pt>
          <cx:pt idx="25808">1055</cx:pt>
          <cx:pt idx="25809">1055</cx:pt>
          <cx:pt idx="25810">1294</cx:pt>
          <cx:pt idx="25811">1319</cx:pt>
          <cx:pt idx="25812">995</cx:pt>
          <cx:pt idx="25813">978</cx:pt>
          <cx:pt idx="25814">671</cx:pt>
          <cx:pt idx="25815">1362</cx:pt>
          <cx:pt idx="25816">968</cx:pt>
          <cx:pt idx="25817">738</cx:pt>
          <cx:pt idx="25818">738</cx:pt>
          <cx:pt idx="25819">1283</cx:pt>
          <cx:pt idx="25820">1251</cx:pt>
          <cx:pt idx="25821">818</cx:pt>
          <cx:pt idx="25822">818</cx:pt>
          <cx:pt idx="25823">883</cx:pt>
          <cx:pt idx="25824">1199</cx:pt>
          <cx:pt idx="25825">706</cx:pt>
          <cx:pt idx="25826">1043</cx:pt>
          <cx:pt idx="25827">1517</cx:pt>
          <cx:pt idx="25828">963</cx:pt>
          <cx:pt idx="25829">1517</cx:pt>
          <cx:pt idx="25830">1278</cx:pt>
          <cx:pt idx="25831">738</cx:pt>
          <cx:pt idx="25832">1026</cx:pt>
          <cx:pt idx="25833">865</cx:pt>
          <cx:pt idx="25834">1053</cx:pt>
          <cx:pt idx="25835">882</cx:pt>
          <cx:pt idx="25836">676</cx:pt>
          <cx:pt idx="25837">968</cx:pt>
          <cx:pt idx="25838">968</cx:pt>
          <cx:pt idx="25839">1250</cx:pt>
          <cx:pt idx="25840">1757</cx:pt>
          <cx:pt idx="25841">1741</cx:pt>
          <cx:pt idx="25842">1157</cx:pt>
          <cx:pt idx="25843">1037</cx:pt>
          <cx:pt idx="25844">745</cx:pt>
          <cx:pt idx="25845">1037</cx:pt>
          <cx:pt idx="25846">974</cx:pt>
          <cx:pt idx="25847">922</cx:pt>
          <cx:pt idx="25848">797</cx:pt>
          <cx:pt idx="25849">573</cx:pt>
          <cx:pt idx="25850">1042</cx:pt>
          <cx:pt idx="25851">941</cx:pt>
          <cx:pt idx="25852">844</cx:pt>
          <cx:pt idx="25853">674</cx:pt>
          <cx:pt idx="25854">1178</cx:pt>
          <cx:pt idx="25855">1362</cx:pt>
          <cx:pt idx="25856">1157</cx:pt>
          <cx:pt idx="25857">883</cx:pt>
          <cx:pt idx="25858">1077</cx:pt>
          <cx:pt idx="25859">910</cx:pt>
          <cx:pt idx="25860">658</cx:pt>
          <cx:pt idx="25861">956</cx:pt>
          <cx:pt idx="25862">963</cx:pt>
          <cx:pt idx="25863">835</cx:pt>
          <cx:pt idx="25864">1028</cx:pt>
          <cx:pt idx="25865">992</cx:pt>
          <cx:pt idx="25866">1157</cx:pt>
          <cx:pt idx="25867">1042</cx:pt>
          <cx:pt idx="25868">1018</cx:pt>
          <cx:pt idx="25869">1372</cx:pt>
          <cx:pt idx="25870">1042</cx:pt>
          <cx:pt idx="25871">1308</cx:pt>
          <cx:pt idx="25872">1278</cx:pt>
          <cx:pt idx="25873">782</cx:pt>
          <cx:pt idx="25874">1139</cx:pt>
          <cx:pt idx="25875">1278</cx:pt>
          <cx:pt idx="25876">935</cx:pt>
          <cx:pt idx="25877">1314</cx:pt>
          <cx:pt idx="25878">1314</cx:pt>
          <cx:pt idx="25879">1105</cx:pt>
          <cx:pt idx="25880">910</cx:pt>
          <cx:pt idx="25881">1037</cx:pt>
          <cx:pt idx="25882">1037</cx:pt>
          <cx:pt idx="25883">1047</cx:pt>
          <cx:pt idx="25884">1082</cx:pt>
          <cx:pt idx="25885">1314</cx:pt>
          <cx:pt idx="25886">1314</cx:pt>
          <cx:pt idx="25887">1105</cx:pt>
          <cx:pt idx="25888">923</cx:pt>
          <cx:pt idx="25889">1011</cx:pt>
          <cx:pt idx="25890">1205</cx:pt>
          <cx:pt idx="25891">1077</cx:pt>
          <cx:pt idx="25892">1314</cx:pt>
          <cx:pt idx="25893">1018</cx:pt>
          <cx:pt idx="25894">778</cx:pt>
          <cx:pt idx="25895">1082</cx:pt>
          <cx:pt idx="25896">865</cx:pt>
          <cx:pt idx="25897">865</cx:pt>
          <cx:pt idx="25898">865</cx:pt>
          <cx:pt idx="25899">1315</cx:pt>
          <cx:pt idx="25900">865</cx:pt>
          <cx:pt idx="25901">882</cx:pt>
          <cx:pt idx="25902">1741</cx:pt>
          <cx:pt idx="25903">1742</cx:pt>
          <cx:pt idx="25904">671</cx:pt>
          <cx:pt idx="25905">1157</cx:pt>
          <cx:pt idx="25906">1399</cx:pt>
          <cx:pt idx="25907">1362</cx:pt>
          <cx:pt idx="25908">849</cx:pt>
          <cx:pt idx="25909">1251</cx:pt>
          <cx:pt idx="25910">1169</cx:pt>
          <cx:pt idx="25911">1169</cx:pt>
          <cx:pt idx="25912">1082</cx:pt>
          <cx:pt idx="25913">1741</cx:pt>
          <cx:pt idx="25914">1742</cx:pt>
          <cx:pt idx="25915">827</cx:pt>
          <cx:pt idx="25916">1251</cx:pt>
          <cx:pt idx="25917">951</cx:pt>
          <cx:pt idx="25918">693</cx:pt>
          <cx:pt idx="25919">827</cx:pt>
          <cx:pt idx="25920">804</cx:pt>
          <cx:pt idx="25921">1157</cx:pt>
          <cx:pt idx="25922">1157</cx:pt>
          <cx:pt idx="25923">1362</cx:pt>
          <cx:pt idx="25924">1362</cx:pt>
          <cx:pt idx="25925">1157</cx:pt>
          <cx:pt idx="25926">1140</cx:pt>
          <cx:pt idx="25927">700</cx:pt>
          <cx:pt idx="25928">877</cx:pt>
          <cx:pt idx="25929">865</cx:pt>
          <cx:pt idx="25930">865</cx:pt>
          <cx:pt idx="25931">995</cx:pt>
          <cx:pt idx="25932">882</cx:pt>
          <cx:pt idx="25933">804</cx:pt>
          <cx:pt idx="25934">671</cx:pt>
          <cx:pt idx="25935">671</cx:pt>
          <cx:pt idx="25936">1059</cx:pt>
          <cx:pt idx="25937">798</cx:pt>
          <cx:pt idx="25938">849</cx:pt>
          <cx:pt idx="25939">1348</cx:pt>
          <cx:pt idx="25940">849</cx:pt>
          <cx:pt idx="25941">1205</cx:pt>
          <cx:pt idx="25942">1205</cx:pt>
          <cx:pt idx="25943">1157</cx:pt>
          <cx:pt idx="25944">1157</cx:pt>
          <cx:pt idx="25945">1157</cx:pt>
          <cx:pt idx="25946">818</cx:pt>
          <cx:pt idx="25947">961</cx:pt>
          <cx:pt idx="25948">1205</cx:pt>
          <cx:pt idx="25949">1742</cx:pt>
          <cx:pt idx="25950">1741</cx:pt>
          <cx:pt idx="25951">1043</cx:pt>
          <cx:pt idx="25952">706</cx:pt>
          <cx:pt idx="25953">1097</cx:pt>
          <cx:pt idx="25954">968</cx:pt>
          <cx:pt idx="25955">1101</cx:pt>
          <cx:pt idx="25956">778</cx:pt>
          <cx:pt idx="25957">1147</cx:pt>
          <cx:pt idx="25958">1291</cx:pt>
          <cx:pt idx="25959">849</cx:pt>
          <cx:pt idx="25960">1504</cx:pt>
          <cx:pt idx="25961">1097</cx:pt>
          <cx:pt idx="25962">685</cx:pt>
          <cx:pt idx="25963">1042</cx:pt>
          <cx:pt idx="25964">658</cx:pt>
          <cx:pt idx="25965">818</cx:pt>
          <cx:pt idx="25966">923</cx:pt>
          <cx:pt idx="25967">923</cx:pt>
          <cx:pt idx="25968">1199</cx:pt>
          <cx:pt idx="25969">1077</cx:pt>
          <cx:pt idx="25970">1517</cx:pt>
          <cx:pt idx="25971">865</cx:pt>
          <cx:pt idx="25972">676</cx:pt>
          <cx:pt idx="25973">797</cx:pt>
          <cx:pt idx="25974">1278</cx:pt>
          <cx:pt idx="25975">968</cx:pt>
          <cx:pt idx="25976">1278</cx:pt>
          <cx:pt idx="25977">1169</cx:pt>
          <cx:pt idx="25978">1018</cx:pt>
          <cx:pt idx="25979">1147</cx:pt>
          <cx:pt idx="25980">1178</cx:pt>
          <cx:pt idx="25981">1055</cx:pt>
          <cx:pt idx="25982">1162</cx:pt>
          <cx:pt idx="25983">1517</cx:pt>
          <cx:pt idx="25984">882</cx:pt>
          <cx:pt idx="25985">951</cx:pt>
          <cx:pt idx="25986">923</cx:pt>
          <cx:pt idx="25987">674</cx:pt>
          <cx:pt idx="25988">788</cx:pt>
          <cx:pt idx="25989">1178</cx:pt>
          <cx:pt idx="25990">844</cx:pt>
          <cx:pt idx="25991">910</cx:pt>
          <cx:pt idx="25992">1028</cx:pt>
          <cx:pt idx="25993">803</cx:pt>
          <cx:pt idx="25994">1131</cx:pt>
          <cx:pt idx="25995">797</cx:pt>
          <cx:pt idx="25996">1198</cx:pt>
          <cx:pt idx="25997">1198</cx:pt>
          <cx:pt idx="25998">1135</cx:pt>
          <cx:pt idx="25999">568</cx:pt>
          <cx:pt idx="26000">568</cx:pt>
          <cx:pt idx="26001">1037</cx:pt>
          <cx:pt idx="26002">908</cx:pt>
          <cx:pt idx="26003">951</cx:pt>
          <cx:pt idx="26004">865</cx:pt>
          <cx:pt idx="26005">865</cx:pt>
          <cx:pt idx="26006">1423</cx:pt>
          <cx:pt idx="26007">742</cx:pt>
          <cx:pt idx="26008">708</cx:pt>
          <cx:pt idx="26009">1018</cx:pt>
          <cx:pt idx="26010">1037</cx:pt>
          <cx:pt idx="26011">745</cx:pt>
          <cx:pt idx="26012">1757</cx:pt>
          <cx:pt idx="26013">865</cx:pt>
          <cx:pt idx="26014">865</cx:pt>
          <cx:pt idx="26015">1169</cx:pt>
          <cx:pt idx="26016">1042</cx:pt>
          <cx:pt idx="26017">1042</cx:pt>
          <cx:pt idx="26018">687</cx:pt>
          <cx:pt idx="26019">1034</cx:pt>
          <cx:pt idx="26020">865</cx:pt>
          <cx:pt idx="26021">865</cx:pt>
          <cx:pt idx="26022">687</cx:pt>
          <cx:pt idx="26023">865</cx:pt>
          <cx:pt idx="26024">1157</cx:pt>
          <cx:pt idx="26025">1157</cx:pt>
          <cx:pt idx="26026">1362</cx:pt>
          <cx:pt idx="26027">1278</cx:pt>
          <cx:pt idx="26028">1139</cx:pt>
          <cx:pt idx="26029">896</cx:pt>
          <cx:pt idx="26030">797</cx:pt>
          <cx:pt idx="26031">1042</cx:pt>
          <cx:pt idx="26032">892</cx:pt>
          <cx:pt idx="26033">2197</cx:pt>
          <cx:pt idx="26034">1199</cx:pt>
          <cx:pt idx="26035">1043</cx:pt>
          <cx:pt idx="26036">1199</cx:pt>
          <cx:pt idx="26037">827</cx:pt>
          <cx:pt idx="26038">1198</cx:pt>
          <cx:pt idx="26039">1367</cx:pt>
          <cx:pt idx="26040">1157</cx:pt>
          <cx:pt idx="26041">797</cx:pt>
          <cx:pt idx="26042">908</cx:pt>
          <cx:pt idx="26043">865</cx:pt>
          <cx:pt idx="26044">882</cx:pt>
          <cx:pt idx="26045">1042</cx:pt>
          <cx:pt idx="26046">1169</cx:pt>
          <cx:pt idx="26047">865</cx:pt>
          <cx:pt idx="26048">827</cx:pt>
          <cx:pt idx="26049">797</cx:pt>
          <cx:pt idx="26050">740</cx:pt>
          <cx:pt idx="26051">1097</cx:pt>
          <cx:pt idx="26052">624</cx:pt>
          <cx:pt idx="26053">1362</cx:pt>
          <cx:pt idx="26054">908</cx:pt>
          <cx:pt idx="26055">1011</cx:pt>
          <cx:pt idx="26056">1205</cx:pt>
          <cx:pt idx="26057">849</cx:pt>
          <cx:pt idx="26058">849</cx:pt>
          <cx:pt idx="26059">849</cx:pt>
          <cx:pt idx="26060">1169</cx:pt>
          <cx:pt idx="26061">1037</cx:pt>
          <cx:pt idx="26062">992</cx:pt>
          <cx:pt idx="26063">798</cx:pt>
          <cx:pt idx="26064">992</cx:pt>
          <cx:pt idx="26065">910</cx:pt>
          <cx:pt idx="26066">1028</cx:pt>
          <cx:pt idx="26067">1028</cx:pt>
          <cx:pt idx="26068">910</cx:pt>
          <cx:pt idx="26069">1028</cx:pt>
          <cx:pt idx="26070">923</cx:pt>
          <cx:pt idx="26071">658</cx:pt>
          <cx:pt idx="26072">1515</cx:pt>
          <cx:pt idx="26073">1077</cx:pt>
          <cx:pt idx="26074">1283</cx:pt>
          <cx:pt idx="26075">1077</cx:pt>
          <cx:pt idx="26076">968</cx:pt>
          <cx:pt idx="26077">865</cx:pt>
          <cx:pt idx="26078">687</cx:pt>
          <cx:pt idx="26079">1205</cx:pt>
          <cx:pt idx="26080">718</cx:pt>
          <cx:pt idx="26081">685</cx:pt>
          <cx:pt idx="26082">1137</cx:pt>
          <cx:pt idx="26083">934</cx:pt>
          <cx:pt idx="26084">1035</cx:pt>
          <cx:pt idx="26085">1237</cx:pt>
          <cx:pt idx="26086">1517</cx:pt>
          <cx:pt idx="26087">1661</cx:pt>
          <cx:pt idx="26088">1113</cx:pt>
          <cx:pt idx="26089">968</cx:pt>
          <cx:pt idx="26090">1517</cx:pt>
          <cx:pt idx="26091">740</cx:pt>
          <cx:pt idx="26092">756</cx:pt>
          <cx:pt idx="26093">1294</cx:pt>
          <cx:pt idx="26094">1294</cx:pt>
          <cx:pt idx="26095">1367</cx:pt>
          <cx:pt idx="26096">583</cx:pt>
          <cx:pt idx="26097">963</cx:pt>
          <cx:pt idx="26098">1131</cx:pt>
          <cx:pt idx="26099">1131</cx:pt>
          <cx:pt idx="26100">798</cx:pt>
          <cx:pt idx="26101">1283</cx:pt>
          <cx:pt idx="26102">948</cx:pt>
          <cx:pt idx="26103">779</cx:pt>
          <cx:pt idx="26104">1077</cx:pt>
          <cx:pt idx="26105">865</cx:pt>
          <cx:pt idx="26106">1037</cx:pt>
          <cx:pt idx="26107">1037</cx:pt>
          <cx:pt idx="26108">1047</cx:pt>
          <cx:pt idx="26109">910</cx:pt>
          <cx:pt idx="26110">686</cx:pt>
          <cx:pt idx="26111">700</cx:pt>
          <cx:pt idx="26112">1609</cx:pt>
          <cx:pt idx="26113">1517</cx:pt>
          <cx:pt idx="26114">896</cx:pt>
          <cx:pt idx="26115">1251</cx:pt>
          <cx:pt idx="26116">707</cx:pt>
          <cx:pt idx="26117">865</cx:pt>
          <cx:pt idx="26118">865</cx:pt>
          <cx:pt idx="26119">768</cx:pt>
          <cx:pt idx="26120">951</cx:pt>
          <cx:pt idx="26121">908</cx:pt>
          <cx:pt idx="26122">570</cx:pt>
          <cx:pt idx="26123">1386</cx:pt>
          <cx:pt idx="26124">814</cx:pt>
          <cx:pt idx="26125">849</cx:pt>
          <cx:pt idx="26126">1205</cx:pt>
          <cx:pt idx="26127">1408</cx:pt>
          <cx:pt idx="26128">797</cx:pt>
          <cx:pt idx="26129">797</cx:pt>
          <cx:pt idx="26130">1169</cx:pt>
          <cx:pt idx="26131">804</cx:pt>
          <cx:pt idx="26132">1251</cx:pt>
          <cx:pt idx="26133">1043</cx:pt>
          <cx:pt idx="26134">1251</cx:pt>
          <cx:pt idx="26135">1251</cx:pt>
          <cx:pt idx="26136">1251</cx:pt>
          <cx:pt idx="26137">1199</cx:pt>
          <cx:pt idx="26138">687</cx:pt>
          <cx:pt idx="26139">961</cx:pt>
          <cx:pt idx="26140">961</cx:pt>
          <cx:pt idx="26141">948</cx:pt>
          <cx:pt idx="26142">849</cx:pt>
          <cx:pt idx="26143">1294</cx:pt>
          <cx:pt idx="26144">1097</cx:pt>
          <cx:pt idx="26145">1250</cx:pt>
          <cx:pt idx="26146">1503</cx:pt>
          <cx:pt idx="26147">1470</cx:pt>
          <cx:pt idx="26148">1661</cx:pt>
          <cx:pt idx="26149">1517</cx:pt>
          <cx:pt idx="26150">1169</cx:pt>
          <cx:pt idx="26151">968</cx:pt>
          <cx:pt idx="26152">1169</cx:pt>
          <cx:pt idx="26153">1042</cx:pt>
          <cx:pt idx="26154">1097</cx:pt>
          <cx:pt idx="26155">968</cx:pt>
          <cx:pt idx="26156">797</cx:pt>
          <cx:pt idx="26157">1097</cx:pt>
          <cx:pt idx="26158">1097</cx:pt>
          <cx:pt idx="26159">910</cx:pt>
          <cx:pt idx="26160">1037</cx:pt>
          <cx:pt idx="26161">979</cx:pt>
          <cx:pt idx="26162">1612</cx:pt>
          <cx:pt idx="26163">1517</cx:pt>
          <cx:pt idx="26164">1612</cx:pt>
          <cx:pt idx="26165">1612</cx:pt>
          <cx:pt idx="26166">992</cx:pt>
          <cx:pt idx="26167">1517</cx:pt>
          <cx:pt idx="26168">1131</cx:pt>
          <cx:pt idx="26169">992</cx:pt>
          <cx:pt idx="26170">1131</cx:pt>
          <cx:pt idx="26171">794</cx:pt>
          <cx:pt idx="26172">782</cx:pt>
          <cx:pt idx="26173">1278</cx:pt>
          <cx:pt idx="26174">1037</cx:pt>
          <cx:pt idx="26175">910</cx:pt>
          <cx:pt idx="26176">1183</cx:pt>
          <cx:pt idx="26177">1059</cx:pt>
          <cx:pt idx="26178">1042</cx:pt>
          <cx:pt idx="26179">700</cx:pt>
          <cx:pt idx="26180">1037</cx:pt>
          <cx:pt idx="26181">1517</cx:pt>
          <cx:pt idx="26182">676</cx:pt>
          <cx:pt idx="26183">1042</cx:pt>
          <cx:pt idx="26184">1169</cx:pt>
          <cx:pt idx="26185">1011</cx:pt>
          <cx:pt idx="26186">700</cx:pt>
          <cx:pt idx="26187">1169</cx:pt>
          <cx:pt idx="26188">671</cx:pt>
          <cx:pt idx="26189">570</cx:pt>
          <cx:pt idx="26190">676</cx:pt>
          <cx:pt idx="26191">1386</cx:pt>
          <cx:pt idx="26192">1205</cx:pt>
          <cx:pt idx="26193">1169</cx:pt>
          <cx:pt idx="26194">1042</cx:pt>
          <cx:pt idx="26195">827</cx:pt>
          <cx:pt idx="26196">1077</cx:pt>
          <cx:pt idx="26197">1077</cx:pt>
          <cx:pt idx="26198">1035</cx:pt>
          <cx:pt idx="26199">1014</cx:pt>
          <cx:pt idx="26200">1504</cx:pt>
          <cx:pt idx="26201">1291</cx:pt>
          <cx:pt idx="26202">934</cx:pt>
          <cx:pt idx="26203">1143</cx:pt>
          <cx:pt idx="26204">1147</cx:pt>
          <cx:pt idx="26205">896</cx:pt>
          <cx:pt idx="26206">1278</cx:pt>
          <cx:pt idx="26207">1237</cx:pt>
          <cx:pt idx="26208">1278</cx:pt>
          <cx:pt idx="26209">1470</cx:pt>
          <cx:pt idx="26210">968</cx:pt>
          <cx:pt idx="26211">968</cx:pt>
          <cx:pt idx="26212">797</cx:pt>
          <cx:pt idx="26213">768</cx:pt>
          <cx:pt idx="26214">935</cx:pt>
          <cx:pt idx="26215">1143</cx:pt>
          <cx:pt idx="26216">934</cx:pt>
          <cx:pt idx="26217">1319</cx:pt>
          <cx:pt idx="26218">1147</cx:pt>
          <cx:pt idx="26219">910</cx:pt>
          <cx:pt idx="26220">1037</cx:pt>
          <cx:pt idx="26221">956</cx:pt>
          <cx:pt idx="26222">803</cx:pt>
          <cx:pt idx="26223">794</cx:pt>
          <cx:pt idx="26224">1278</cx:pt>
          <cx:pt idx="26225">1037</cx:pt>
          <cx:pt idx="26226">1037</cx:pt>
          <cx:pt idx="26227">1037</cx:pt>
          <cx:pt idx="26228">1024</cx:pt>
          <cx:pt idx="26229">700</cx:pt>
          <cx:pt idx="26230">779</cx:pt>
          <cx:pt idx="26231">1237</cx:pt>
          <cx:pt idx="26232">1237</cx:pt>
          <cx:pt idx="26233">910</cx:pt>
          <cx:pt idx="26234">1205</cx:pt>
          <cx:pt idx="26235">1408</cx:pt>
          <cx:pt idx="26236">1157</cx:pt>
          <cx:pt idx="26237">1205</cx:pt>
          <cx:pt idx="26238">712</cx:pt>
          <cx:pt idx="26239">797</cx:pt>
          <cx:pt idx="26240">700</cx:pt>
          <cx:pt idx="26241">570</cx:pt>
          <cx:pt idx="26242">1169</cx:pt>
          <cx:pt idx="26243">794</cx:pt>
          <cx:pt idx="26244">814</cx:pt>
          <cx:pt idx="26245">1348</cx:pt>
          <cx:pt idx="26246">1157</cx:pt>
          <cx:pt idx="26247">832</cx:pt>
          <cx:pt idx="26248">1294</cx:pt>
          <cx:pt idx="26249">1132</cx:pt>
          <cx:pt idx="26250">1278</cx:pt>
          <cx:pt idx="26251">1661</cx:pt>
          <cx:pt idx="26252">1042</cx:pt>
          <cx:pt idx="26253">968</cx:pt>
          <cx:pt idx="26254">1278</cx:pt>
          <cx:pt idx="26255">896</cx:pt>
          <cx:pt idx="26256">1294</cx:pt>
          <cx:pt idx="26257">1309</cx:pt>
          <cx:pt idx="26258">1294</cx:pt>
          <cx:pt idx="26259">870</cx:pt>
          <cx:pt idx="26260">686</cx:pt>
          <cx:pt idx="26261">1028</cx:pt>
          <cx:pt idx="26262">992</cx:pt>
          <cx:pt idx="26263">648</cx:pt>
          <cx:pt idx="26264">1310</cx:pt>
          <cx:pt idx="26265">1372</cx:pt>
          <cx:pt idx="26266">1010</cx:pt>
          <cx:pt idx="26267">1037</cx:pt>
          <cx:pt idx="26268">1001</cx:pt>
          <cx:pt idx="26269">968</cx:pt>
          <cx:pt idx="26270">1169</cx:pt>
          <cx:pt idx="26271">1359</cx:pt>
          <cx:pt idx="26272">1348</cx:pt>
          <cx:pt idx="26273">1139</cx:pt>
          <cx:pt idx="26274">782</cx:pt>
          <cx:pt idx="26275">896</cx:pt>
          <cx:pt idx="26276">1517</cx:pt>
          <cx:pt idx="26277">1042</cx:pt>
          <cx:pt idx="26278">968</cx:pt>
          <cx:pt idx="26279">896</cx:pt>
          <cx:pt idx="26280">1278</cx:pt>
          <cx:pt idx="26281">756</cx:pt>
          <cx:pt idx="26282">1147</cx:pt>
          <cx:pt idx="26283">934</cx:pt>
          <cx:pt idx="26284">934</cx:pt>
          <cx:pt idx="26285">979</cx:pt>
          <cx:pt idx="26286">1139</cx:pt>
          <cx:pt idx="26287">870</cx:pt>
          <cx:pt idx="26288">1218</cx:pt>
          <cx:pt idx="26289">1283</cx:pt>
          <cx:pt idx="26290">979</cx:pt>
          <cx:pt idx="26291">1024</cx:pt>
          <cx:pt idx="26292">1278</cx:pt>
          <cx:pt idx="26293">1408</cx:pt>
          <cx:pt idx="26294">1205</cx:pt>
          <cx:pt idx="26295">1097</cx:pt>
          <cx:pt idx="26296">633</cx:pt>
          <cx:pt idx="26297">1024</cx:pt>
          <cx:pt idx="26298">1042</cx:pt>
          <cx:pt idx="26299">624</cx:pt>
          <cx:pt idx="26300">1291</cx:pt>
          <cx:pt idx="26301">1143</cx:pt>
          <cx:pt idx="26302">1517</cx:pt>
          <cx:pt idx="26303">1278</cx:pt>
          <cx:pt idx="26304">896</cx:pt>
          <cx:pt idx="26305">1278</cx:pt>
          <cx:pt idx="26306">1147</cx:pt>
          <cx:pt idx="26307">934</cx:pt>
          <cx:pt idx="26308">1147</cx:pt>
          <cx:pt idx="26309">979</cx:pt>
          <cx:pt idx="26310">896</cx:pt>
          <cx:pt idx="26311">648</cx:pt>
          <cx:pt idx="26312">568</cx:pt>
          <cx:pt idx="26313">1113</cx:pt>
          <cx:pt idx="26314">1037</cx:pt>
          <cx:pt idx="26315">979</cx:pt>
          <cx:pt idx="26316">1037</cx:pt>
          <cx:pt idx="26317">1470</cx:pt>
          <cx:pt idx="26318">896</cx:pt>
          <cx:pt idx="26319">797</cx:pt>
          <cx:pt idx="26320">1169</cx:pt>
          <cx:pt idx="26321">968</cx:pt>
          <cx:pt idx="26322">1294</cx:pt>
          <cx:pt idx="26323">1139</cx:pt>
          <cx:pt idx="26324">1278</cx:pt>
          <cx:pt idx="26325">1042</cx:pt>
          <cx:pt idx="26326">1278</cx:pt>
          <cx:pt idx="26327">1503</cx:pt>
          <cx:pt idx="26328">1278</cx:pt>
          <cx:pt idx="26329">935</cx:pt>
          <cx:pt idx="26330">1147</cx:pt>
          <cx:pt idx="26331">1309</cx:pt>
          <cx:pt idx="26332">1047</cx:pt>
          <cx:pt idx="26333">1278</cx:pt>
          <cx:pt idx="26334">1162</cx:pt>
          <cx:pt idx="26335">968</cx:pt>
          <cx:pt idx="26336">934</cx:pt>
          <cx:pt idx="26337">1294</cx:pt>
          <cx:pt idx="26338">934</cx:pt>
          <cx:pt idx="26339">896</cx:pt>
          <cx:pt idx="26340">1139</cx:pt>
          <cx:pt idx="26341">1278</cx:pt>
          <cx:pt idx="26342">1359</cx:pt>
          <cx:pt idx="26343">648</cx:pt>
          <cx:pt idx="26344">676</cx:pt>
          <cx:pt idx="26345">1042</cx:pt>
          <cx:pt idx="26346">1294</cx:pt>
          <cx:pt idx="26347">1319</cx:pt>
          <cx:pt idx="26348">782</cx:pt>
          <cx:pt idx="26349">1470</cx:pt>
          <cx:pt idx="26350">1517</cx:pt>
          <cx:pt idx="26351">1278</cx:pt>
          <cx:pt idx="26352">1278</cx:pt>
          <cx:pt idx="26353">1010</cx:pt>
          <cx:pt idx="26354">896</cx:pt>
          <cx:pt idx="26355">1278</cx:pt>
          <cx:pt idx="26356">1517</cx:pt>
          <cx:pt idx="26357">1097</cx:pt>
          <cx:pt idx="26358">1147</cx:pt>
          <cx:pt idx="26359">1359</cx:pt>
          <cx:pt idx="26360">648</cx:pt>
          <cx:pt idx="26361">1042</cx:pt>
          <cx:pt idx="26362">1139</cx:pt>
          <cx:pt idx="26363">648</cx:pt>
          <cx:pt idx="26364">782</cx:pt>
          <cx:pt idx="26365">1278</cx:pt>
          <cx:pt idx="26366">1359</cx:pt>
          <cx:pt idx="26367">1517</cx:pt>
          <cx:pt idx="26368">1517</cx:pt>
          <cx:pt idx="26369">1359</cx:pt>
          <cx:pt idx="26370">1278</cx:pt>
          <cx:pt idx="26371">1517</cx:pt>
          <cx:pt idx="26372">1310</cx:pt>
        </cx:lvl>
      </cx:numDim>
    </cx:data>
    <cx:data id="2">
      <cx:numDim type="val">
        <cx:f>'[HADS MERGED.xlsx]thads2005-2013'!$D$2:$D$26374</cx:f>
        <cx:lvl ptCount="26373" formatCode="General">
          <cx:pt idx="0">685</cx:pt>
          <cx:pt idx="1">670</cx:pt>
          <cx:pt idx="2">897</cx:pt>
          <cx:pt idx="3">743</cx:pt>
          <cx:pt idx="4">503</cx:pt>
          <cx:pt idx="5">861</cx:pt>
          <cx:pt idx="6">1037</cx:pt>
          <cx:pt idx="7">1156</cx:pt>
          <cx:pt idx="8">890</cx:pt>
          <cx:pt idx="9">973</cx:pt>
          <cx:pt idx="10">973</cx:pt>
          <cx:pt idx="11">973</cx:pt>
          <cx:pt idx="12">682</cx:pt>
          <cx:pt idx="13">1239</cx:pt>
          <cx:pt idx="14">861</cx:pt>
          <cx:pt idx="15">1053</cx:pt>
          <cx:pt idx="16">1037</cx:pt>
          <cx:pt idx="17">1500</cx:pt>
          <cx:pt idx="18">1108</cx:pt>
          <cx:pt idx="19">934</cx:pt>
          <cx:pt idx="20">727</cx:pt>
          <cx:pt idx="21">931</cx:pt>
          <cx:pt idx="22">931</cx:pt>
          <cx:pt idx="23">966</cx:pt>
          <cx:pt idx="24">889</cx:pt>
          <cx:pt idx="25">609</cx:pt>
          <cx:pt idx="26">1285</cx:pt>
          <cx:pt idx="27">838</cx:pt>
          <cx:pt idx="28">838</cx:pt>
          <cx:pt idx="29">1193</cx:pt>
          <cx:pt idx="30">1156</cx:pt>
          <cx:pt idx="31">922</cx:pt>
          <cx:pt idx="32">818</cx:pt>
          <cx:pt idx="33">799</cx:pt>
          <cx:pt idx="34">978</cx:pt>
          <cx:pt idx="35">1228</cx:pt>
          <cx:pt idx="36">912</cx:pt>
          <cx:pt idx="37">781</cx:pt>
          <cx:pt idx="38">1236</cx:pt>
          <cx:pt idx="39">991</cx:pt>
          <cx:pt idx="40">1551</cx:pt>
          <cx:pt idx="41">1925</cx:pt>
          <cx:pt idx="42">808</cx:pt>
          <cx:pt idx="43">943</cx:pt>
          <cx:pt idx="44">897</cx:pt>
          <cx:pt idx="45">749</cx:pt>
          <cx:pt idx="46">1387</cx:pt>
          <cx:pt idx="47">2150</cx:pt>
          <cx:pt idx="48">967</cx:pt>
          <cx:pt idx="49">883</cx:pt>
          <cx:pt idx="50">626</cx:pt>
          <cx:pt idx="51">978</cx:pt>
          <cx:pt idx="52">1070</cx:pt>
          <cx:pt idx="53">1070</cx:pt>
          <cx:pt idx="54">1304</cx:pt>
          <cx:pt idx="55">1138</cx:pt>
          <cx:pt idx="56">650</cx:pt>
          <cx:pt idx="57">1304</cx:pt>
          <cx:pt idx="58">1002</cx:pt>
          <cx:pt idx="59">1138</cx:pt>
          <cx:pt idx="60">1512</cx:pt>
          <cx:pt idx="61">895</cx:pt>
          <cx:pt idx="62">994</cx:pt>
          <cx:pt idx="63">743</cx:pt>
          <cx:pt idx="64">1057</cx:pt>
          <cx:pt idx="65">1196</cx:pt>
          <cx:pt idx="66">781</cx:pt>
          <cx:pt idx="67">781</cx:pt>
          <cx:pt idx="68">1101</cx:pt>
          <cx:pt idx="69">1316</cx:pt>
          <cx:pt idx="70">991</cx:pt>
          <cx:pt idx="71">871</cx:pt>
          <cx:pt idx="72">584</cx:pt>
          <cx:pt idx="73">782</cx:pt>
          <cx:pt idx="74">846</cx:pt>
          <cx:pt idx="75">654</cx:pt>
          <cx:pt idx="76">941</cx:pt>
          <cx:pt idx="77">943</cx:pt>
          <cx:pt idx="78">817</cx:pt>
          <cx:pt idx="79">817</cx:pt>
          <cx:pt idx="80">918</cx:pt>
          <cx:pt idx="81">1112</cx:pt>
          <cx:pt idx="82">1239</cx:pt>
          <cx:pt idx="83">1096</cx:pt>
          <cx:pt idx="84">753</cx:pt>
          <cx:pt idx="85">555</cx:pt>
          <cx:pt idx="86">555</cx:pt>
          <cx:pt idx="87">791</cx:pt>
          <cx:pt idx="88">1070</cx:pt>
          <cx:pt idx="89">897</cx:pt>
          <cx:pt idx="90">666</cx:pt>
          <cx:pt idx="91">609</cx:pt>
          <cx:pt idx="92">1281</cx:pt>
          <cx:pt idx="93">886</cx:pt>
          <cx:pt idx="94">912</cx:pt>
          <cx:pt idx="95">966</cx:pt>
          <cx:pt idx="96">1156</cx:pt>
          <cx:pt idx="97">1050</cx:pt>
          <cx:pt idx="98">551</cx:pt>
          <cx:pt idx="99">679</cx:pt>
          <cx:pt idx="100">1311</cx:pt>
          <cx:pt idx="101">1005</cx:pt>
          <cx:pt idx="102">1719</cx:pt>
          <cx:pt idx="103">1495</cx:pt>
          <cx:pt idx="104">727</cx:pt>
          <cx:pt idx="105">1495</cx:pt>
          <cx:pt idx="106">877</cx:pt>
          <cx:pt idx="107">973</cx:pt>
          <cx:pt idx="108">987</cx:pt>
          <cx:pt idx="109">1095</cx:pt>
          <cx:pt idx="110">1019</cx:pt>
          <cx:pt idx="111">820</cx:pt>
          <cx:pt idx="112">711</cx:pt>
          <cx:pt idx="113">1263</cx:pt>
          <cx:pt idx="114">1034</cx:pt>
          <cx:pt idx="115">866</cx:pt>
          <cx:pt idx="116">991</cx:pt>
          <cx:pt idx="117">1196</cx:pt>
          <cx:pt idx="118">1646</cx:pt>
          <cx:pt idx="119">871</cx:pt>
          <cx:pt idx="120">593</cx:pt>
          <cx:pt idx="121">1037</cx:pt>
          <cx:pt idx="122">486</cx:pt>
          <cx:pt idx="123">862</cx:pt>
          <cx:pt idx="124">1213</cx:pt>
          <cx:pt idx="125">662</cx:pt>
          <cx:pt idx="126">868</cx:pt>
          <cx:pt idx="127">861</cx:pt>
          <cx:pt idx="128">941</cx:pt>
          <cx:pt idx="129">817</cx:pt>
          <cx:pt idx="130">533</cx:pt>
          <cx:pt idx="131">1108</cx:pt>
          <cx:pt idx="132">1397</cx:pt>
          <cx:pt idx="133">1131</cx:pt>
          <cx:pt idx="134">1274</cx:pt>
          <cx:pt idx="135">870</cx:pt>
          <cx:pt idx="136">1463</cx:pt>
          <cx:pt idx="137">1682</cx:pt>
          <cx:pt idx="138">861</cx:pt>
          <cx:pt idx="139">555</cx:pt>
          <cx:pt idx="140">1108</cx:pt>
          <cx:pt idx="141">1372</cx:pt>
          <cx:pt idx="142">1093</cx:pt>
          <cx:pt idx="143">897</cx:pt>
          <cx:pt idx="144">951</cx:pt>
          <cx:pt idx="145">1450</cx:pt>
          <cx:pt idx="146">941</cx:pt>
          <cx:pt idx="147">590</cx:pt>
          <cx:pt idx="148">897</cx:pt>
          <cx:pt idx="149">723</cx:pt>
          <cx:pt idx="150">723</cx:pt>
          <cx:pt idx="151">723</cx:pt>
          <cx:pt idx="152">967</cx:pt>
          <cx:pt idx="153">806</cx:pt>
          <cx:pt idx="154">1693</cx:pt>
          <cx:pt idx="155">886</cx:pt>
          <cx:pt idx="156">886</cx:pt>
          <cx:pt idx="157">1239</cx:pt>
          <cx:pt idx="158">714</cx:pt>
          <cx:pt idx="159">1272</cx:pt>
          <cx:pt idx="160">1239</cx:pt>
          <cx:pt idx="161">1393</cx:pt>
          <cx:pt idx="162">782</cx:pt>
          <cx:pt idx="163">946</cx:pt>
          <cx:pt idx="164">1127</cx:pt>
          <cx:pt idx="165">817</cx:pt>
          <cx:pt idx="166">1787</cx:pt>
          <cx:pt idx="167">499</cx:pt>
          <cx:pt idx="168">817</cx:pt>
          <cx:pt idx="169">1231</cx:pt>
          <cx:pt idx="170">1411</cx:pt>
          <cx:pt idx="171">1004</cx:pt>
          <cx:pt idx="172">891</cx:pt>
          <cx:pt idx="173">1391</cx:pt>
          <cx:pt idx="174">1387</cx:pt>
          <cx:pt idx="175">1393</cx:pt>
          <cx:pt idx="176">950</cx:pt>
          <cx:pt idx="177">639</cx:pt>
          <cx:pt idx="178">861</cx:pt>
          <cx:pt idx="179">660</cx:pt>
          <cx:pt idx="180">967</cx:pt>
          <cx:pt idx="181">1168</cx:pt>
          <cx:pt idx="182">1329</cx:pt>
          <cx:pt idx="183">1070</cx:pt>
          <cx:pt idx="184">913</cx:pt>
          <cx:pt idx="185">1231</cx:pt>
          <cx:pt idx="186">519</cx:pt>
          <cx:pt idx="187">721</cx:pt>
          <cx:pt idx="188">918</cx:pt>
          <cx:pt idx="189">907</cx:pt>
          <cx:pt idx="190">736</cx:pt>
          <cx:pt idx="191">1275</cx:pt>
          <cx:pt idx="192">614</cx:pt>
          <cx:pt idx="193">1263</cx:pt>
          <cx:pt idx="194">595</cx:pt>
          <cx:pt idx="195">1122</cx:pt>
          <cx:pt idx="196">913</cx:pt>
          <cx:pt idx="197">1180</cx:pt>
          <cx:pt idx="198">1682</cx:pt>
          <cx:pt idx="199">1682</cx:pt>
          <cx:pt idx="200">1821</cx:pt>
          <cx:pt idx="201">1719</cx:pt>
          <cx:pt idx="202">1719</cx:pt>
          <cx:pt idx="203">743</cx:pt>
          <cx:pt idx="204">1285</cx:pt>
          <cx:pt idx="205">1615</cx:pt>
          <cx:pt idx="206">792</cx:pt>
          <cx:pt idx="207">642</cx:pt>
          <cx:pt idx="208">973</cx:pt>
          <cx:pt idx="209">817</cx:pt>
          <cx:pt idx="210">817</cx:pt>
          <cx:pt idx="211">994</cx:pt>
          <cx:pt idx="212">991</cx:pt>
          <cx:pt idx="213">1885</cx:pt>
          <cx:pt idx="214">950</cx:pt>
          <cx:pt idx="215">889</cx:pt>
          <cx:pt idx="216">1063</cx:pt>
          <cx:pt idx="217">1193</cx:pt>
          <cx:pt idx="218">685</cx:pt>
          <cx:pt idx="219">941</cx:pt>
          <cx:pt idx="220">1180</cx:pt>
          <cx:pt idx="221">743</cx:pt>
          <cx:pt idx="222">740</cx:pt>
          <cx:pt idx="223">1103</cx:pt>
          <cx:pt idx="224">966</cx:pt>
          <cx:pt idx="225">964</cx:pt>
          <cx:pt idx="226">1290</cx:pt>
          <cx:pt idx="227">1450</cx:pt>
          <cx:pt idx="228">889</cx:pt>
          <cx:pt idx="229">654</cx:pt>
          <cx:pt idx="230">770</cx:pt>
          <cx:pt idx="231">667</cx:pt>
          <cx:pt idx="232">667</cx:pt>
          <cx:pt idx="233">1546</cx:pt>
          <cx:pt idx="234">1016</cx:pt>
          <cx:pt idx="235">1125</cx:pt>
          <cx:pt idx="236">1311</cx:pt>
          <cx:pt idx="237">1313</cx:pt>
          <cx:pt idx="238">1285</cx:pt>
          <cx:pt idx="239">1450</cx:pt>
          <cx:pt idx="240">1450</cx:pt>
          <cx:pt idx="241">555</cx:pt>
          <cx:pt idx="242">1221</cx:pt>
          <cx:pt idx="243">1156</cx:pt>
          <cx:pt idx="244">660</cx:pt>
          <cx:pt idx="245">862</cx:pt>
          <cx:pt idx="246">1272</cx:pt>
          <cx:pt idx="247">1313</cx:pt>
          <cx:pt idx="248">805</cx:pt>
          <cx:pt idx="249">861</cx:pt>
          <cx:pt idx="250">934</cx:pt>
          <cx:pt idx="251">1192</cx:pt>
          <cx:pt idx="252">781</cx:pt>
          <cx:pt idx="253">877</cx:pt>
          <cx:pt idx="254">1277</cx:pt>
          <cx:pt idx="255">904</cx:pt>
          <cx:pt idx="256">904</cx:pt>
          <cx:pt idx="257">905</cx:pt>
          <cx:pt idx="258">567</cx:pt>
          <cx:pt idx="259">1156</cx:pt>
          <cx:pt idx="260">883</cx:pt>
          <cx:pt idx="261">570</cx:pt>
          <cx:pt idx="262">768</cx:pt>
          <cx:pt idx="263">779</cx:pt>
          <cx:pt idx="264">772</cx:pt>
          <cx:pt idx="265">795</cx:pt>
          <cx:pt idx="266">1196</cx:pt>
          <cx:pt idx="267">859</cx:pt>
          <cx:pt idx="268">894</cx:pt>
          <cx:pt idx="269">1004</cx:pt>
          <cx:pt idx="270">784</cx:pt>
          <cx:pt idx="271">1095</cx:pt>
          <cx:pt idx="272">864</cx:pt>
          <cx:pt idx="273">864</cx:pt>
          <cx:pt idx="274">600</cx:pt>
          <cx:pt idx="275">817</cx:pt>
          <cx:pt idx="276">1924</cx:pt>
          <cx:pt idx="277">749</cx:pt>
          <cx:pt idx="278">780</cx:pt>
          <cx:pt idx="279">852</cx:pt>
          <cx:pt idx="280">1025</cx:pt>
          <cx:pt idx="281">1025</cx:pt>
          <cx:pt idx="282">1057</cx:pt>
          <cx:pt idx="283">743</cx:pt>
          <cx:pt idx="284">1006</cx:pt>
          <cx:pt idx="285">781</cx:pt>
          <cx:pt idx="286">491</cx:pt>
          <cx:pt idx="287">896</cx:pt>
          <cx:pt idx="288">1234</cx:pt>
          <cx:pt idx="289">862</cx:pt>
          <cx:pt idx="290">967</cx:pt>
          <cx:pt idx="291">934</cx:pt>
          <cx:pt idx="292">845</cx:pt>
          <cx:pt idx="293">604</cx:pt>
          <cx:pt idx="294">901</cx:pt>
          <cx:pt idx="295">743</cx:pt>
          <cx:pt idx="296">567</cx:pt>
          <cx:pt idx="297">1296</cx:pt>
          <cx:pt idx="298">1221</cx:pt>
          <cx:pt idx="299">590</cx:pt>
          <cx:pt idx="300">941</cx:pt>
          <cx:pt idx="301">1016</cx:pt>
          <cx:pt idx="302">1022</cx:pt>
          <cx:pt idx="303">807</cx:pt>
          <cx:pt idx="304">1361</cx:pt>
          <cx:pt idx="305">1032</cx:pt>
          <cx:pt idx="306">934</cx:pt>
          <cx:pt idx="307">941</cx:pt>
          <cx:pt idx="308">784</cx:pt>
          <cx:pt idx="309">973</cx:pt>
          <cx:pt idx="310">934</cx:pt>
          <cx:pt idx="311">1239</cx:pt>
          <cx:pt idx="312">1127</cx:pt>
          <cx:pt idx="313">1281</cx:pt>
          <cx:pt idx="314">886</cx:pt>
          <cx:pt idx="315">660</cx:pt>
          <cx:pt idx="316">1001</cx:pt>
          <cx:pt idx="317">1268</cx:pt>
          <cx:pt idx="318">1095</cx:pt>
          <cx:pt idx="319">1015</cx:pt>
          <cx:pt idx="320">578</cx:pt>
          <cx:pt idx="321">743</cx:pt>
          <cx:pt idx="322">1395</cx:pt>
          <cx:pt idx="323">973</cx:pt>
          <cx:pt idx="324">595</cx:pt>
          <cx:pt idx="325">991</cx:pt>
          <cx:pt idx="326">629</cx:pt>
          <cx:pt idx="327">1239</cx:pt>
          <cx:pt idx="328">1393</cx:pt>
          <cx:pt idx="329">922</cx:pt>
          <cx:pt idx="330">866</cx:pt>
          <cx:pt idx="331">1002</cx:pt>
          <cx:pt idx="332">654</cx:pt>
          <cx:pt idx="333">896</cx:pt>
          <cx:pt idx="334">966</cx:pt>
          <cx:pt idx="335">600</cx:pt>
          <cx:pt idx="336">782</cx:pt>
          <cx:pt idx="337">694</cx:pt>
          <cx:pt idx="338">1860</cx:pt>
          <cx:pt idx="339">1860</cx:pt>
          <cx:pt idx="340">662</cx:pt>
          <cx:pt idx="341">1336</cx:pt>
          <cx:pt idx="342">1336</cx:pt>
          <cx:pt idx="343">1249</cx:pt>
          <cx:pt idx="344">722</cx:pt>
          <cx:pt idx="345">666</cx:pt>
          <cx:pt idx="346">889</cx:pt>
          <cx:pt idx="347">1136</cx:pt>
          <cx:pt idx="348">796</cx:pt>
          <cx:pt idx="349">861</cx:pt>
          <cx:pt idx="350">1136</cx:pt>
          <cx:pt idx="351">893</cx:pt>
          <cx:pt idx="352">935</cx:pt>
          <cx:pt idx="353">889</cx:pt>
          <cx:pt idx="354">631</cx:pt>
          <cx:pt idx="355">941</cx:pt>
          <cx:pt idx="356">1234</cx:pt>
          <cx:pt idx="357">1115</cx:pt>
          <cx:pt idx="358">1002</cx:pt>
          <cx:pt idx="359">770</cx:pt>
          <cx:pt idx="360">1143</cx:pt>
          <cx:pt idx="361">1071</cx:pt>
          <cx:pt idx="362">967</cx:pt>
          <cx:pt idx="363">967</cx:pt>
          <cx:pt idx="364">533</cx:pt>
          <cx:pt idx="365">941</cx:pt>
          <cx:pt idx="366">1038</cx:pt>
          <cx:pt idx="367">950</cx:pt>
          <cx:pt idx="368">2118</cx:pt>
          <cx:pt idx="369">1828</cx:pt>
          <cx:pt idx="370">1225</cx:pt>
          <cx:pt idx="371">682</cx:pt>
          <cx:pt idx="372">1173</cx:pt>
          <cx:pt idx="373">747</cx:pt>
          <cx:pt idx="374">973</cx:pt>
          <cx:pt idx="375">1070</cx:pt>
          <cx:pt idx="376">685</cx:pt>
          <cx:pt idx="377">1016</cx:pt>
          <cx:pt idx="378">873</cx:pt>
          <cx:pt idx="379">1143</cx:pt>
          <cx:pt idx="380">776</cx:pt>
          <cx:pt idx="381">879</cx:pt>
          <cx:pt idx="382">631</cx:pt>
          <cx:pt idx="383">1127</cx:pt>
          <cx:pt idx="384">868</cx:pt>
          <cx:pt idx="385">689</cx:pt>
          <cx:pt idx="386">770</cx:pt>
          <cx:pt idx="387">555</cx:pt>
          <cx:pt idx="388">971</cx:pt>
          <cx:pt idx="389">1581</cx:pt>
          <cx:pt idx="390">793</cx:pt>
          <cx:pt idx="391">1001</cx:pt>
          <cx:pt idx="392">779</cx:pt>
          <cx:pt idx="393">1221</cx:pt>
          <cx:pt idx="394">1022</cx:pt>
          <cx:pt idx="395">877</cx:pt>
          <cx:pt idx="396">993</cx:pt>
          <cx:pt idx="397">2493</cx:pt>
          <cx:pt idx="398">1311</cx:pt>
          <cx:pt idx="399">1215</cx:pt>
          <cx:pt idx="400">778</cx:pt>
          <cx:pt idx="401">578</cx:pt>
          <cx:pt idx="402">1285</cx:pt>
          <cx:pt idx="403">861</cx:pt>
          <cx:pt idx="404">1615</cx:pt>
          <cx:pt idx="405">1156</cx:pt>
          <cx:pt idx="406">1296</cx:pt>
          <cx:pt idx="407">1112</cx:pt>
          <cx:pt idx="408">896</cx:pt>
          <cx:pt idx="409">861</cx:pt>
          <cx:pt idx="410">951</cx:pt>
          <cx:pt idx="411">1180</cx:pt>
          <cx:pt idx="412">1016</cx:pt>
          <cx:pt idx="413">817</cx:pt>
          <cx:pt idx="414">795</cx:pt>
          <cx:pt idx="415">861</cx:pt>
          <cx:pt idx="416">785</cx:pt>
          <cx:pt idx="417">945</cx:pt>
          <cx:pt idx="418">1925</cx:pt>
          <cx:pt idx="419">1828</cx:pt>
          <cx:pt idx="420">841</cx:pt>
          <cx:pt idx="421">1395</cx:pt>
          <cx:pt idx="422">1393</cx:pt>
          <cx:pt idx="423">1012</cx:pt>
          <cx:pt idx="424">1069</cx:pt>
          <cx:pt idx="425">733</cx:pt>
          <cx:pt idx="426">1228</cx:pt>
          <cx:pt idx="427">1032</cx:pt>
          <cx:pt idx="428">2174</cx:pt>
          <cx:pt idx="429">1093</cx:pt>
          <cx:pt idx="430">994</cx:pt>
          <cx:pt idx="431">1127</cx:pt>
          <cx:pt idx="432">990</cx:pt>
          <cx:pt idx="433">1214</cx:pt>
          <cx:pt idx="434">1387</cx:pt>
          <cx:pt idx="435">1476</cx:pt>
          <cx:pt idx="436">967</cx:pt>
          <cx:pt idx="437">1127</cx:pt>
          <cx:pt idx="438">924</cx:pt>
          <cx:pt idx="439">1447</cx:pt>
          <cx:pt idx="440">966</cx:pt>
          <cx:pt idx="441">950</cx:pt>
          <cx:pt idx="442">1285</cx:pt>
          <cx:pt idx="443">795</cx:pt>
          <cx:pt idx="444">1340</cx:pt>
          <cx:pt idx="445">1239</cx:pt>
          <cx:pt idx="446">912</cx:pt>
          <cx:pt idx="447">1108</cx:pt>
          <cx:pt idx="448">1215</cx:pt>
          <cx:pt idx="449">1005</cx:pt>
          <cx:pt idx="450">1127</cx:pt>
          <cx:pt idx="451">987</cx:pt>
          <cx:pt idx="452">987</cx:pt>
          <cx:pt idx="453">1167</cx:pt>
          <cx:pt idx="454">1275</cx:pt>
          <cx:pt idx="455">771</cx:pt>
          <cx:pt idx="456">737</cx:pt>
          <cx:pt idx="457">857</cx:pt>
          <cx:pt idx="458">1013</cx:pt>
          <cx:pt idx="459">861</cx:pt>
          <cx:pt idx="460">1408</cx:pt>
          <cx:pt idx="461">1450</cx:pt>
          <cx:pt idx="462">781</cx:pt>
          <cx:pt idx="463">935</cx:pt>
          <cx:pt idx="464">759</cx:pt>
          <cx:pt idx="465">1154</cx:pt>
          <cx:pt idx="466">1387</cx:pt>
          <cx:pt idx="467">1127</cx:pt>
          <cx:pt idx="468">949</cx:pt>
          <cx:pt idx="469">1418</cx:pt>
          <cx:pt idx="470">1138</cx:pt>
          <cx:pt idx="471">1095</cx:pt>
          <cx:pt idx="472">2098</cx:pt>
          <cx:pt idx="473">1136</cx:pt>
          <cx:pt idx="474">1201</cx:pt>
          <cx:pt idx="475">1632</cx:pt>
          <cx:pt idx="476">1125</cx:pt>
          <cx:pt idx="477">954</cx:pt>
          <cx:pt idx="478">1349</cx:pt>
          <cx:pt idx="479">1997</cx:pt>
          <cx:pt idx="480">1127</cx:pt>
          <cx:pt idx="481">862</cx:pt>
          <cx:pt idx="482">642</cx:pt>
          <cx:pt idx="483">670</cx:pt>
          <cx:pt idx="484">878</cx:pt>
          <cx:pt idx="485">950</cx:pt>
          <cx:pt idx="486">1646</cx:pt>
          <cx:pt idx="487">941</cx:pt>
          <cx:pt idx="488">941</cx:pt>
          <cx:pt idx="489">1349</cx:pt>
          <cx:pt idx="490">964</cx:pt>
          <cx:pt idx="491">871</cx:pt>
          <cx:pt idx="492">868</cx:pt>
          <cx:pt idx="493">1020</cx:pt>
          <cx:pt idx="494">1296</cx:pt>
          <cx:pt idx="495">978</cx:pt>
          <cx:pt idx="496">1125</cx:pt>
          <cx:pt idx="497">857</cx:pt>
          <cx:pt idx="498">1274</cx:pt>
          <cx:pt idx="499">862</cx:pt>
          <cx:pt idx="500">1313</cx:pt>
          <cx:pt idx="501">1816</cx:pt>
          <cx:pt idx="502">862</cx:pt>
          <cx:pt idx="503">1103</cx:pt>
          <cx:pt idx="504">671</cx:pt>
          <cx:pt idx="505">912</cx:pt>
          <cx:pt idx="506">1005</cx:pt>
          <cx:pt idx="507">1431</cx:pt>
          <cx:pt idx="508">905</cx:pt>
          <cx:pt idx="509">1203</cx:pt>
          <cx:pt idx="510">670</cx:pt>
          <cx:pt idx="511">994</cx:pt>
          <cx:pt idx="512">670</cx:pt>
          <cx:pt idx="513">950</cx:pt>
          <cx:pt idx="514">1127</cx:pt>
          <cx:pt idx="515">1239</cx:pt>
          <cx:pt idx="516">1395</cx:pt>
          <cx:pt idx="517">985</cx:pt>
          <cx:pt idx="518">998</cx:pt>
          <cx:pt idx="519">945</cx:pt>
          <cx:pt idx="520">694</cx:pt>
          <cx:pt idx="521">2157</cx:pt>
          <cx:pt idx="522">896</cx:pt>
          <cx:pt idx="523">1239</cx:pt>
          <cx:pt idx="524">1108</cx:pt>
          <cx:pt idx="525">1546</cx:pt>
          <cx:pt idx="526">781</cx:pt>
          <cx:pt idx="527">1239</cx:pt>
          <cx:pt idx="528">1319</cx:pt>
          <cx:pt idx="529">1925</cx:pt>
          <cx:pt idx="530">1606</cx:pt>
          <cx:pt idx="531">950</cx:pt>
          <cx:pt idx="532">1127</cx:pt>
          <cx:pt idx="533">1057</cx:pt>
          <cx:pt idx="534">893</cx:pt>
          <cx:pt idx="535">893</cx:pt>
          <cx:pt idx="536">1022</cx:pt>
          <cx:pt idx="537">1361</cx:pt>
          <cx:pt idx="538">627</cx:pt>
          <cx:pt idx="539">871</cx:pt>
          <cx:pt idx="540">949</cx:pt>
          <cx:pt idx="541">2067</cx:pt>
          <cx:pt idx="542">1095</cx:pt>
          <cx:pt idx="543">1180</cx:pt>
          <cx:pt idx="544">897</cx:pt>
          <cx:pt idx="545">1095</cx:pt>
          <cx:pt idx="546">2188</cx:pt>
          <cx:pt idx="547">1112</cx:pt>
          <cx:pt idx="548">862</cx:pt>
          <cx:pt idx="549">781</cx:pt>
          <cx:pt idx="550">1012</cx:pt>
          <cx:pt idx="551">1023</cx:pt>
          <cx:pt idx="552">749</cx:pt>
          <cx:pt idx="553">1199</cx:pt>
          <cx:pt idx="554">1239</cx:pt>
          <cx:pt idx="555">950</cx:pt>
          <cx:pt idx="556">1576</cx:pt>
          <cx:pt idx="557">1288</cx:pt>
          <cx:pt idx="558">857</cx:pt>
          <cx:pt idx="559">1495</cx:pt>
          <cx:pt idx="560">877</cx:pt>
          <cx:pt idx="561">1278</cx:pt>
          <cx:pt idx="562">1079</cx:pt>
          <cx:pt idx="563">1227</cx:pt>
          <cx:pt idx="564">1387</cx:pt>
          <cx:pt idx="565">1418</cx:pt>
          <cx:pt idx="566">1756</cx:pt>
          <cx:pt idx="567">746</cx:pt>
          <cx:pt idx="568">978</cx:pt>
          <cx:pt idx="569">1016</cx:pt>
          <cx:pt idx="570">1479</cx:pt>
          <cx:pt idx="571">870</cx:pt>
          <cx:pt idx="572">1236</cx:pt>
          <cx:pt idx="573">781</cx:pt>
          <cx:pt idx="574">1095</cx:pt>
          <cx:pt idx="575">862</cx:pt>
          <cx:pt idx="576">1154</cx:pt>
          <cx:pt idx="577">1828</cx:pt>
          <cx:pt idx="578">1383</cx:pt>
          <cx:pt idx="579">986</cx:pt>
          <cx:pt idx="580">1361</cx:pt>
          <cx:pt idx="581">1069</cx:pt>
          <cx:pt idx="582">1272</cx:pt>
          <cx:pt idx="583">991</cx:pt>
          <cx:pt idx="584">991</cx:pt>
          <cx:pt idx="585">1057</cx:pt>
          <cx:pt idx="586">1233</cx:pt>
          <cx:pt idx="587">857</cx:pt>
          <cx:pt idx="588">1288</cx:pt>
          <cx:pt idx="589">1313</cx:pt>
          <cx:pt idx="590">873</cx:pt>
          <cx:pt idx="591">719</cx:pt>
          <cx:pt idx="592">781</cx:pt>
          <cx:pt idx="593">1053</cx:pt>
          <cx:pt idx="594">1120</cx:pt>
          <cx:pt idx="595">893</cx:pt>
          <cx:pt idx="596">642</cx:pt>
          <cx:pt idx="597">904</cx:pt>
          <cx:pt idx="598">2687</cx:pt>
          <cx:pt idx="599">1288</cx:pt>
          <cx:pt idx="600">857</cx:pt>
          <cx:pt idx="601">861</cx:pt>
          <cx:pt idx="602">841</cx:pt>
          <cx:pt idx="603">1193</cx:pt>
          <cx:pt idx="604">1032</cx:pt>
          <cx:pt idx="605">946</cx:pt>
          <cx:pt idx="606">946</cx:pt>
          <cx:pt idx="607">1603</cx:pt>
          <cx:pt idx="608">857</cx:pt>
          <cx:pt idx="609">1215</cx:pt>
          <cx:pt idx="610">1215</cx:pt>
          <cx:pt idx="611">727</cx:pt>
          <cx:pt idx="612">1395</cx:pt>
          <cx:pt idx="613">861</cx:pt>
          <cx:pt idx="614">1257</cx:pt>
          <cx:pt idx="615">1399</cx:pt>
          <cx:pt idx="616">905</cx:pt>
          <cx:pt idx="617">1830</cx:pt>
          <cx:pt idx="618">1830</cx:pt>
          <cx:pt idx="619">1233</cx:pt>
          <cx:pt idx="620">868</cx:pt>
          <cx:pt idx="621">2188</cx:pt>
          <cx:pt idx="622">1591</cx:pt>
          <cx:pt idx="623">1313</cx:pt>
          <cx:pt idx="624">1194</cx:pt>
          <cx:pt idx="625">1203</cx:pt>
          <cx:pt idx="626">1383</cx:pt>
          <cx:pt idx="627">971</cx:pt>
          <cx:pt idx="628">2067</cx:pt>
          <cx:pt idx="629">1361</cx:pt>
          <cx:pt idx="630">1156</cx:pt>
          <cx:pt idx="631">1156</cx:pt>
          <cx:pt idx="632">862</cx:pt>
          <cx:pt idx="633">1296</cx:pt>
          <cx:pt idx="634">1284</cx:pt>
          <cx:pt idx="635">1285</cx:pt>
          <cx:pt idx="636">953</cx:pt>
          <cx:pt idx="637">1292</cx:pt>
          <cx:pt idx="638">1497</cx:pt>
          <cx:pt idx="639">1885</cx:pt>
          <cx:pt idx="640">782</cx:pt>
          <cx:pt idx="641">842</cx:pt>
          <cx:pt idx="642">727</cx:pt>
          <cx:pt idx="643">1292</cx:pt>
          <cx:pt idx="644">1387</cx:pt>
          <cx:pt idx="645">1215</cx:pt>
          <cx:pt idx="646">1120</cx:pt>
          <cx:pt idx="647">862</cx:pt>
          <cx:pt idx="648">1463</cx:pt>
          <cx:pt idx="649">1669</cx:pt>
          <cx:pt idx="650">1005</cx:pt>
          <cx:pt idx="651">905</cx:pt>
          <cx:pt idx="652">1361</cx:pt>
          <cx:pt idx="653">1277</cx:pt>
          <cx:pt idx="654">1178</cx:pt>
          <cx:pt idx="655">1193</cx:pt>
          <cx:pt idx="656">1154</cx:pt>
          <cx:pt idx="657">1069</cx:pt>
          <cx:pt idx="658">1193</cx:pt>
          <cx:pt idx="659">2174</cx:pt>
          <cx:pt idx="660">1827</cx:pt>
          <cx:pt idx="661">1004</cx:pt>
          <cx:pt idx="662">1494</cx:pt>
          <cx:pt idx="663">727</cx:pt>
          <cx:pt idx="664">1154</cx:pt>
          <cx:pt idx="665">2493</cx:pt>
          <cx:pt idx="666">1093</cx:pt>
          <cx:pt idx="667">746</cx:pt>
          <cx:pt idx="668">746</cx:pt>
          <cx:pt idx="669">746</cx:pt>
          <cx:pt idx="670">1120</cx:pt>
          <cx:pt idx="671">1127</cx:pt>
          <cx:pt idx="672">729</cx:pt>
          <cx:pt idx="673">1127</cx:pt>
          <cx:pt idx="674">1296</cx:pt>
          <cx:pt idx="675">1591</cx:pt>
          <cx:pt idx="676">811</cx:pt>
          <cx:pt idx="677">1125</cx:pt>
          <cx:pt idx="678">1583</cx:pt>
          <cx:pt idx="679">978</cx:pt>
          <cx:pt idx="680">1479</cx:pt>
          <cx:pt idx="681">1156</cx:pt>
          <cx:pt idx="682">1495</cx:pt>
          <cx:pt idx="683">746</cx:pt>
          <cx:pt idx="684">1451</cx:pt>
          <cx:pt idx="685">1431</cx:pt>
          <cx:pt idx="686">746</cx:pt>
          <cx:pt idx="687">2067</cx:pt>
          <cx:pt idx="688">1925</cx:pt>
          <cx:pt idx="689">1440</cx:pt>
          <cx:pt idx="690">1233</cx:pt>
          <cx:pt idx="691">873</cx:pt>
          <cx:pt idx="692">1284</cx:pt>
          <cx:pt idx="693">1143</cx:pt>
          <cx:pt idx="694">941</cx:pt>
          <cx:pt idx="695">1032</cx:pt>
          <cx:pt idx="696">941</cx:pt>
          <cx:pt idx="697">1395</cx:pt>
          <cx:pt idx="698">950</cx:pt>
          <cx:pt idx="699">1660</cx:pt>
          <cx:pt idx="700">1295</cx:pt>
          <cx:pt idx="701">746</cx:pt>
          <cx:pt idx="702">1127</cx:pt>
          <cx:pt idx="703">811</cx:pt>
          <cx:pt idx="704">1120</cx:pt>
          <cx:pt idx="705">1816</cx:pt>
          <cx:pt idx="706">1451</cx:pt>
          <cx:pt idx="707">2199</cx:pt>
          <cx:pt idx="708">1143</cx:pt>
          <cx:pt idx="709">1828</cx:pt>
          <cx:pt idx="710">1361</cx:pt>
          <cx:pt idx="711">1156</cx:pt>
          <cx:pt idx="712">1233</cx:pt>
          <cx:pt idx="713">584</cx:pt>
          <cx:pt idx="714">1591</cx:pt>
          <cx:pt idx="715">1199</cx:pt>
          <cx:pt idx="716">1563</cx:pt>
          <cx:pt idx="717">1495</cx:pt>
          <cx:pt idx="718">978</cx:pt>
          <cx:pt idx="719">978</cx:pt>
          <cx:pt idx="720">1563</cx:pt>
          <cx:pt idx="721">1846</cx:pt>
          <cx:pt idx="722">1821</cx:pt>
          <cx:pt idx="723">759</cx:pt>
          <cx:pt idx="724">1361</cx:pt>
          <cx:pt idx="725">1447</cx:pt>
          <cx:pt idx="726">1201</cx:pt>
          <cx:pt idx="727">1821</cx:pt>
          <cx:pt idx="728">1451</cx:pt>
          <cx:pt idx="729">2102</cx:pt>
          <cx:pt idx="730">1277</cx:pt>
          <cx:pt idx="731">1314</cx:pt>
          <cx:pt idx="732">1199</cx:pt>
          <cx:pt idx="733">1120</cx:pt>
          <cx:pt idx="734">954</cx:pt>
          <cx:pt idx="735">1272</cx:pt>
          <cx:pt idx="736">1925</cx:pt>
          <cx:pt idx="737">1069</cx:pt>
          <cx:pt idx="738">1846</cx:pt>
          <cx:pt idx="739">1120</cx:pt>
          <cx:pt idx="740">941</cx:pt>
          <cx:pt idx="741">1194</cx:pt>
          <cx:pt idx="742">1120</cx:pt>
          <cx:pt idx="743">1563</cx:pt>
          <cx:pt idx="744">1069</cx:pt>
          <cx:pt idx="745">1240</cx:pt>
          <cx:pt idx="746">1456</cx:pt>
          <cx:pt idx="747">1033</cx:pt>
          <cx:pt idx="748">1069</cx:pt>
          <cx:pt idx="749">789</cx:pt>
          <cx:pt idx="750">861</cx:pt>
          <cx:pt idx="751">861</cx:pt>
          <cx:pt idx="752">586</cx:pt>
          <cx:pt idx="753">795</cx:pt>
          <cx:pt idx="754">779</cx:pt>
          <cx:pt idx="755">871</cx:pt>
          <cx:pt idx="756">749</cx:pt>
          <cx:pt idx="757">651</cx:pt>
          <cx:pt idx="758">861</cx:pt>
          <cx:pt idx="759">560</cx:pt>
          <cx:pt idx="760">941</cx:pt>
          <cx:pt idx="761">749</cx:pt>
          <cx:pt idx="762">749</cx:pt>
          <cx:pt idx="763">617</cx:pt>
          <cx:pt idx="764">1395</cx:pt>
          <cx:pt idx="765">941</cx:pt>
          <cx:pt idx="766">1199</cx:pt>
          <cx:pt idx="767">782</cx:pt>
          <cx:pt idx="768">781</cx:pt>
          <cx:pt idx="769">795</cx:pt>
          <cx:pt idx="770">781</cx:pt>
          <cx:pt idx="771">861</cx:pt>
          <cx:pt idx="772">998</cx:pt>
          <cx:pt idx="773">1071</cx:pt>
          <cx:pt idx="774">551</cx:pt>
          <cx:pt idx="775">861</cx:pt>
          <cx:pt idx="776">991</cx:pt>
          <cx:pt idx="777">749</cx:pt>
          <cx:pt idx="778">608</cx:pt>
          <cx:pt idx="779">1108</cx:pt>
          <cx:pt idx="780">941</cx:pt>
          <cx:pt idx="781">781</cx:pt>
          <cx:pt idx="782">861</cx:pt>
          <cx:pt idx="783">749</cx:pt>
          <cx:pt idx="784">1122</cx:pt>
          <cx:pt idx="785">725</cx:pt>
          <cx:pt idx="786">1122</cx:pt>
          <cx:pt idx="787">651</cx:pt>
          <cx:pt idx="788">600</cx:pt>
          <cx:pt idx="789">795</cx:pt>
          <cx:pt idx="790">1178</cx:pt>
          <cx:pt idx="791">749</cx:pt>
          <cx:pt idx="792">973</cx:pt>
          <cx:pt idx="793">1032</cx:pt>
          <cx:pt idx="794">651</cx:pt>
          <cx:pt idx="795">737</cx:pt>
          <cx:pt idx="796">965</cx:pt>
          <cx:pt idx="797">749</cx:pt>
          <cx:pt idx="798">1090</cx:pt>
          <cx:pt idx="799">1361</cx:pt>
          <cx:pt idx="800">1361</cx:pt>
          <cx:pt idx="801">1090</cx:pt>
          <cx:pt idx="802">1361</cx:pt>
          <cx:pt idx="803">904</cx:pt>
          <cx:pt idx="804">904</cx:pt>
          <cx:pt idx="805">904</cx:pt>
          <cx:pt idx="806">1090</cx:pt>
          <cx:pt idx="807">1090</cx:pt>
          <cx:pt idx="808">1227</cx:pt>
          <cx:pt idx="809">1227</cx:pt>
          <cx:pt idx="810">904</cx:pt>
          <cx:pt idx="811">1090</cx:pt>
          <cx:pt idx="812">1090</cx:pt>
          <cx:pt idx="813">1227</cx:pt>
          <cx:pt idx="814">1387</cx:pt>
          <cx:pt idx="815">1595</cx:pt>
          <cx:pt idx="816">904</cx:pt>
          <cx:pt idx="817">1361</cx:pt>
          <cx:pt idx="818">1090</cx:pt>
          <cx:pt idx="819">904</cx:pt>
          <cx:pt idx="820">1227</cx:pt>
          <cx:pt idx="821">1387</cx:pt>
          <cx:pt idx="822">1227</cx:pt>
          <cx:pt idx="823">1090</cx:pt>
          <cx:pt idx="824">1361</cx:pt>
          <cx:pt idx="825">1090</cx:pt>
          <cx:pt idx="826">1227</cx:pt>
          <cx:pt idx="827">1227</cx:pt>
          <cx:pt idx="828">1227</cx:pt>
          <cx:pt idx="829">1361</cx:pt>
          <cx:pt idx="830">1361</cx:pt>
          <cx:pt idx="831">1361</cx:pt>
          <cx:pt idx="832">1090</cx:pt>
          <cx:pt idx="833">1090</cx:pt>
          <cx:pt idx="834">1387</cx:pt>
          <cx:pt idx="835">1090</cx:pt>
          <cx:pt idx="836">1361</cx:pt>
          <cx:pt idx="837">1361</cx:pt>
          <cx:pt idx="838">1387</cx:pt>
          <cx:pt idx="839">1387</cx:pt>
          <cx:pt idx="840">1411</cx:pt>
          <cx:pt idx="841">1387</cx:pt>
          <cx:pt idx="842">1387</cx:pt>
          <cx:pt idx="843">1090</cx:pt>
          <cx:pt idx="844">1090</cx:pt>
          <cx:pt idx="845">1227</cx:pt>
          <cx:pt idx="846">1387</cx:pt>
          <cx:pt idx="847">1828</cx:pt>
          <cx:pt idx="848">1387</cx:pt>
          <cx:pt idx="849">1004</cx:pt>
          <cx:pt idx="850">1361</cx:pt>
          <cx:pt idx="851">1227</cx:pt>
          <cx:pt idx="852">1004</cx:pt>
          <cx:pt idx="853">1387</cx:pt>
          <cx:pt idx="854">1361</cx:pt>
          <cx:pt idx="855">1828</cx:pt>
          <cx:pt idx="856">1004</cx:pt>
          <cx:pt idx="857">1004</cx:pt>
          <cx:pt idx="858">1361</cx:pt>
          <cx:pt idx="859">1828</cx:pt>
          <cx:pt idx="860">1828</cx:pt>
          <cx:pt idx="861">1004</cx:pt>
          <cx:pt idx="862">1828</cx:pt>
          <cx:pt idx="863">1828</cx:pt>
          <cx:pt idx="864">1004</cx:pt>
          <cx:pt idx="865">1004</cx:pt>
          <cx:pt idx="866">1004</cx:pt>
          <cx:pt idx="867">1227</cx:pt>
          <cx:pt idx="868">2199</cx:pt>
          <cx:pt idx="869">1828</cx:pt>
          <cx:pt idx="870">894</cx:pt>
          <cx:pt idx="871">894</cx:pt>
          <cx:pt idx="872">2199</cx:pt>
          <cx:pt idx="873">1828</cx:pt>
          <cx:pt idx="874">1828</cx:pt>
          <cx:pt idx="875">894</cx:pt>
          <cx:pt idx="876">1387</cx:pt>
          <cx:pt idx="877">1090</cx:pt>
          <cx:pt idx="878">1361</cx:pt>
          <cx:pt idx="879">1361</cx:pt>
          <cx:pt idx="880">1361</cx:pt>
          <cx:pt idx="881">2199</cx:pt>
          <cx:pt idx="882">894</cx:pt>
          <cx:pt idx="883">1828</cx:pt>
          <cx:pt idx="884">1361</cx:pt>
          <cx:pt idx="885">894</cx:pt>
          <cx:pt idx="886">823</cx:pt>
          <cx:pt idx="887">781</cx:pt>
          <cx:pt idx="888">1828</cx:pt>
          <cx:pt idx="889">1828</cx:pt>
          <cx:pt idx="890">1828</cx:pt>
          <cx:pt idx="891">1227</cx:pt>
          <cx:pt idx="892">1361</cx:pt>
          <cx:pt idx="893">1227</cx:pt>
          <cx:pt idx="894">1144</cx:pt>
          <cx:pt idx="895">1004</cx:pt>
          <cx:pt idx="896">1090</cx:pt>
          <cx:pt idx="897">1227</cx:pt>
          <cx:pt idx="898">2199</cx:pt>
          <cx:pt idx="899">823</cx:pt>
          <cx:pt idx="900">676</cx:pt>
          <cx:pt idx="901">904</cx:pt>
          <cx:pt idx="902">1361</cx:pt>
          <cx:pt idx="903">1361</cx:pt>
          <cx:pt idx="904">1227</cx:pt>
          <cx:pt idx="905">781</cx:pt>
          <cx:pt idx="906">1591</cx:pt>
          <cx:pt idx="907">676</cx:pt>
          <cx:pt idx="908">1387</cx:pt>
          <cx:pt idx="909">1090</cx:pt>
          <cx:pt idx="910">676</cx:pt>
          <cx:pt idx="911">1078</cx:pt>
          <cx:pt idx="912">1431</cx:pt>
          <cx:pt idx="913">1078</cx:pt>
          <cx:pt idx="914">1325</cx:pt>
          <cx:pt idx="915">1203</cx:pt>
          <cx:pt idx="916">1090</cx:pt>
          <cx:pt idx="917">1361</cx:pt>
          <cx:pt idx="918">1090</cx:pt>
          <cx:pt idx="919">1078</cx:pt>
          <cx:pt idx="920">968</cx:pt>
          <cx:pt idx="921">1325</cx:pt>
          <cx:pt idx="922">1005</cx:pt>
          <cx:pt idx="923">1387</cx:pt>
          <cx:pt idx="924">1227</cx:pt>
          <cx:pt idx="925">1325</cx:pt>
          <cx:pt idx="926">1093</cx:pt>
          <cx:pt idx="927">1090</cx:pt>
          <cx:pt idx="928">1361</cx:pt>
          <cx:pt idx="929">1361</cx:pt>
          <cx:pt idx="930">1093</cx:pt>
          <cx:pt idx="931">842</cx:pt>
          <cx:pt idx="932">1005</cx:pt>
          <cx:pt idx="933">1658</cx:pt>
          <cx:pt idx="934">997</cx:pt>
          <cx:pt idx="935">1005</cx:pt>
          <cx:pt idx="936">842</cx:pt>
          <cx:pt idx="937">1227</cx:pt>
          <cx:pt idx="938">1411</cx:pt>
          <cx:pt idx="939">1361</cx:pt>
          <cx:pt idx="940">1093</cx:pt>
          <cx:pt idx="941">1658</cx:pt>
          <cx:pt idx="942">1387</cx:pt>
          <cx:pt idx="943">997</cx:pt>
          <cx:pt idx="944">1090</cx:pt>
          <cx:pt idx="945">1361</cx:pt>
          <cx:pt idx="946">842</cx:pt>
          <cx:pt idx="947">1361</cx:pt>
          <cx:pt idx="948">1203</cx:pt>
          <cx:pt idx="949">1603</cx:pt>
          <cx:pt idx="950">1004</cx:pt>
          <cx:pt idx="951">1325</cx:pt>
          <cx:pt idx="952">997</cx:pt>
          <cx:pt idx="953">1004</cx:pt>
          <cx:pt idx="954">1154</cx:pt>
          <cx:pt idx="955">1361</cx:pt>
          <cx:pt idx="956">1361</cx:pt>
          <cx:pt idx="957">1005</cx:pt>
          <cx:pt idx="958">1005</cx:pt>
          <cx:pt idx="959">1004</cx:pt>
          <cx:pt idx="960">2174</cx:pt>
          <cx:pt idx="961">950</cx:pt>
          <cx:pt idx="962">1239</cx:pt>
          <cx:pt idx="963">809</cx:pt>
          <cx:pt idx="964">1361</cx:pt>
          <cx:pt idx="965">1095</cx:pt>
          <cx:pt idx="966">842</cx:pt>
          <cx:pt idx="967">1345</cx:pt>
          <cx:pt idx="968">1345</cx:pt>
          <cx:pt idx="969">1595</cx:pt>
          <cx:pt idx="970">1154</cx:pt>
          <cx:pt idx="971">1127</cx:pt>
          <cx:pt idx="972">1090</cx:pt>
          <cx:pt idx="973">1361</cx:pt>
          <cx:pt idx="974">1431</cx:pt>
          <cx:pt idx="975">2213</cx:pt>
          <cx:pt idx="976">1180</cx:pt>
          <cx:pt idx="977">1828</cx:pt>
          <cx:pt idx="978">1146</cx:pt>
          <cx:pt idx="979">1146</cx:pt>
          <cx:pt idx="980">1004</cx:pt>
          <cx:pt idx="981">866</cx:pt>
          <cx:pt idx="982">1756</cx:pt>
          <cx:pt idx="983">1658</cx:pt>
          <cx:pt idx="984">678</cx:pt>
          <cx:pt idx="985">678</cx:pt>
          <cx:pt idx="986">1004</cx:pt>
          <cx:pt idx="987">1361</cx:pt>
          <cx:pt idx="988">866</cx:pt>
          <cx:pt idx="989">978</cx:pt>
          <cx:pt idx="990">811</cx:pt>
          <cx:pt idx="991">1361</cx:pt>
          <cx:pt idx="992">1361</cx:pt>
          <cx:pt idx="993">1361</cx:pt>
          <cx:pt idx="994">1295</cx:pt>
          <cx:pt idx="995">1203</cx:pt>
          <cx:pt idx="996">1203</cx:pt>
          <cx:pt idx="997">1146</cx:pt>
          <cx:pt idx="998">1180</cx:pt>
          <cx:pt idx="999">1227</cx:pt>
          <cx:pt idx="1000">1203</cx:pt>
          <cx:pt idx="1001">1090</cx:pt>
          <cx:pt idx="1002">1227</cx:pt>
          <cx:pt idx="1003">1658</cx:pt>
          <cx:pt idx="1004">714</cx:pt>
          <cx:pt idx="1005">866</cx:pt>
          <cx:pt idx="1006">1313</cx:pt>
          <cx:pt idx="1007">1828</cx:pt>
          <cx:pt idx="1008">1345</cx:pt>
          <cx:pt idx="1009">1850</cx:pt>
          <cx:pt idx="1010">1227</cx:pt>
          <cx:pt idx="1011">1004</cx:pt>
          <cx:pt idx="1012">1227</cx:pt>
          <cx:pt idx="1013">1093</cx:pt>
          <cx:pt idx="1014">1295</cx:pt>
          <cx:pt idx="1015">1615</cx:pt>
          <cx:pt idx="1016">1180</cx:pt>
          <cx:pt idx="1017">1857</cx:pt>
          <cx:pt idx="1018">678</cx:pt>
          <cx:pt idx="1019">714</cx:pt>
          <cx:pt idx="1020">1828</cx:pt>
          <cx:pt idx="1021">1093</cx:pt>
          <cx:pt idx="1022">1313</cx:pt>
          <cx:pt idx="1023">866</cx:pt>
          <cx:pt idx="1024">1828</cx:pt>
          <cx:pt idx="1025">1215</cx:pt>
          <cx:pt idx="1026">1203</cx:pt>
          <cx:pt idx="1027">866</cx:pt>
          <cx:pt idx="1028">1339</cx:pt>
          <cx:pt idx="1029">1313</cx:pt>
          <cx:pt idx="1030">1397</cx:pt>
          <cx:pt idx="1031">1180</cx:pt>
          <cx:pt idx="1032">1180</cx:pt>
          <cx:pt idx="1033">978</cx:pt>
          <cx:pt idx="1034">1383</cx:pt>
          <cx:pt idx="1035">1090</cx:pt>
          <cx:pt idx="1036">1180</cx:pt>
          <cx:pt idx="1037">714</cx:pt>
          <cx:pt idx="1038">978</cx:pt>
          <cx:pt idx="1039">968</cx:pt>
          <cx:pt idx="1040">1817</cx:pt>
          <cx:pt idx="1041">1313</cx:pt>
          <cx:pt idx="1042">488</cx:pt>
          <cx:pt idx="1043">1828</cx:pt>
          <cx:pt idx="1044">1311</cx:pt>
          <cx:pt idx="1045">1227</cx:pt>
          <cx:pt idx="1046">488</cx:pt>
          <cx:pt idx="1047">1431</cx:pt>
          <cx:pt idx="1048">1140</cx:pt>
          <cx:pt idx="1049">866</cx:pt>
          <cx:pt idx="1050">1004</cx:pt>
          <cx:pt idx="1051">1180</cx:pt>
          <cx:pt idx="1052">1180</cx:pt>
          <cx:pt idx="1053">1108</cx:pt>
          <cx:pt idx="1054">1546</cx:pt>
          <cx:pt idx="1055">1546</cx:pt>
          <cx:pt idx="1056">1313</cx:pt>
          <cx:pt idx="1057">746</cx:pt>
          <cx:pt idx="1058">770</cx:pt>
          <cx:pt idx="1059">1325</cx:pt>
          <cx:pt idx="1060">551</cx:pt>
          <cx:pt idx="1061">488</cx:pt>
          <cx:pt idx="1062">1180</cx:pt>
          <cx:pt idx="1063">714</cx:pt>
          <cx:pt idx="1064">1154</cx:pt>
          <cx:pt idx="1065">719</cx:pt>
          <cx:pt idx="1066">811</cx:pt>
          <cx:pt idx="1067">1827</cx:pt>
          <cx:pt idx="1068">2188</cx:pt>
          <cx:pt idx="1069">1828</cx:pt>
          <cx:pt idx="1070">1361</cx:pt>
          <cx:pt idx="1071">1313</cx:pt>
          <cx:pt idx="1072">1532</cx:pt>
          <cx:pt idx="1073">1295</cx:pt>
          <cx:pt idx="1074">1004</cx:pt>
          <cx:pt idx="1075">1313</cx:pt>
          <cx:pt idx="1076">1199</cx:pt>
          <cx:pt idx="1077">1061</cx:pt>
          <cx:pt idx="1078">1603</cx:pt>
          <cx:pt idx="1079">1203</cx:pt>
          <cx:pt idx="1080">1340</cx:pt>
          <cx:pt idx="1081">866</cx:pt>
          <cx:pt idx="1082">1239</cx:pt>
          <cx:pt idx="1083">1168</cx:pt>
          <cx:pt idx="1084">1313</cx:pt>
          <cx:pt idx="1085">1180</cx:pt>
          <cx:pt idx="1086">968</cx:pt>
          <cx:pt idx="1087">978</cx:pt>
          <cx:pt idx="1088">978</cx:pt>
          <cx:pt idx="1089">1156</cx:pt>
          <cx:pt idx="1090">1431</cx:pt>
          <cx:pt idx="1091">670</cx:pt>
          <cx:pt idx="1092">710</cx:pt>
          <cx:pt idx="1093">1455</cx:pt>
          <cx:pt idx="1094">1828</cx:pt>
          <cx:pt idx="1095">868</cx:pt>
          <cx:pt idx="1096">1295</cx:pt>
          <cx:pt idx="1097">576</cx:pt>
          <cx:pt idx="1098">576</cx:pt>
          <cx:pt idx="1099">576</cx:pt>
          <cx:pt idx="1100">1180</cx:pt>
          <cx:pt idx="1101">1154</cx:pt>
          <cx:pt idx="1102">1061</cx:pt>
          <cx:pt idx="1103">1213</cx:pt>
          <cx:pt idx="1104">1581</cx:pt>
          <cx:pt idx="1105">1581</cx:pt>
          <cx:pt idx="1106">1168</cx:pt>
          <cx:pt idx="1107">1180</cx:pt>
          <cx:pt idx="1108">2188</cx:pt>
          <cx:pt idx="1109">2188</cx:pt>
          <cx:pt idx="1110">890</cx:pt>
          <cx:pt idx="1111">2199</cx:pt>
          <cx:pt idx="1112">1037</cx:pt>
          <cx:pt idx="1113">1180</cx:pt>
          <cx:pt idx="1114">782</cx:pt>
          <cx:pt idx="1115">1213</cx:pt>
          <cx:pt idx="1116">1292</cx:pt>
          <cx:pt idx="1117">866</cx:pt>
          <cx:pt idx="1118">1002</cx:pt>
          <cx:pt idx="1119">1168</cx:pt>
          <cx:pt idx="1120">1418</cx:pt>
          <cx:pt idx="1121">1180</cx:pt>
          <cx:pt idx="1122">2098</cx:pt>
          <cx:pt idx="1123">905</cx:pt>
          <cx:pt idx="1124">1180</cx:pt>
          <cx:pt idx="1125">1180</cx:pt>
          <cx:pt idx="1126">2518</cx:pt>
          <cx:pt idx="1127">978</cx:pt>
          <cx:pt idx="1128">1180</cx:pt>
          <cx:pt idx="1129">978</cx:pt>
          <cx:pt idx="1130">978</cx:pt>
          <cx:pt idx="1131">978</cx:pt>
          <cx:pt idx="1132">953</cx:pt>
          <cx:pt idx="1133">953</cx:pt>
          <cx:pt idx="1134">1005</cx:pt>
          <cx:pt idx="1135">1015</cx:pt>
          <cx:pt idx="1136">1828</cx:pt>
          <cx:pt idx="1137">868</cx:pt>
          <cx:pt idx="1138">1315</cx:pt>
          <cx:pt idx="1139">1658</cx:pt>
          <cx:pt idx="1140">1756</cx:pt>
          <cx:pt idx="1141">1180</cx:pt>
          <cx:pt idx="1142">1452</cx:pt>
          <cx:pt idx="1143">1500</cx:pt>
          <cx:pt idx="1144">1374</cx:pt>
          <cx:pt idx="1145">2098</cx:pt>
          <cx:pt idx="1146">918</cx:pt>
          <cx:pt idx="1147">683</cx:pt>
          <cx:pt idx="1148">1313</cx:pt>
          <cx:pt idx="1149">1180</cx:pt>
          <cx:pt idx="1150">2516</cx:pt>
          <cx:pt idx="1151">2188</cx:pt>
          <cx:pt idx="1152">2188</cx:pt>
          <cx:pt idx="1153">1313</cx:pt>
          <cx:pt idx="1154">1156</cx:pt>
          <cx:pt idx="1155">2199</cx:pt>
          <cx:pt idx="1156">1180</cx:pt>
          <cx:pt idx="1157">820</cx:pt>
          <cx:pt idx="1158">890</cx:pt>
          <cx:pt idx="1159">694</cx:pt>
          <cx:pt idx="1160">1213</cx:pt>
          <cx:pt idx="1161">1140</cx:pt>
          <cx:pt idx="1162">1213</cx:pt>
          <cx:pt idx="1163">946</cx:pt>
          <cx:pt idx="1164">1340</cx:pt>
          <cx:pt idx="1165">1199</cx:pt>
          <cx:pt idx="1166">1399</cx:pt>
          <cx:pt idx="1167">1756</cx:pt>
          <cx:pt idx="1168">1313</cx:pt>
          <cx:pt idx="1169">1532</cx:pt>
          <cx:pt idx="1170">2098</cx:pt>
          <cx:pt idx="1171">2098</cx:pt>
          <cx:pt idx="1172">2188</cx:pt>
          <cx:pt idx="1173">1313</cx:pt>
          <cx:pt idx="1174">883</cx:pt>
          <cx:pt idx="1175">883</cx:pt>
          <cx:pt idx="1176">1005</cx:pt>
          <cx:pt idx="1177">1203</cx:pt>
          <cx:pt idx="1178">873</cx:pt>
          <cx:pt idx="1179">1615</cx:pt>
          <cx:pt idx="1180">953</cx:pt>
          <cx:pt idx="1181">710</cx:pt>
          <cx:pt idx="1182">547</cx:pt>
          <cx:pt idx="1183">593</cx:pt>
          <cx:pt idx="1184">1201</cx:pt>
          <cx:pt idx="1185">1168</cx:pt>
          <cx:pt idx="1186">2067</cx:pt>
          <cx:pt idx="1187">1479</cx:pt>
          <cx:pt idx="1188">1479</cx:pt>
          <cx:pt idx="1189">727</cx:pt>
          <cx:pt idx="1190">704</cx:pt>
          <cx:pt idx="1191">770</cx:pt>
          <cx:pt idx="1192">1002</cx:pt>
          <cx:pt idx="1193">1658</cx:pt>
          <cx:pt idx="1194">2213</cx:pt>
          <cx:pt idx="1195">873</cx:pt>
          <cx:pt idx="1196">873</cx:pt>
          <cx:pt idx="1197">593</cx:pt>
          <cx:pt idx="1198">704</cx:pt>
          <cx:pt idx="1199">2413</cx:pt>
          <cx:pt idx="1200">978</cx:pt>
          <cx:pt idx="1201">1016</cx:pt>
          <cx:pt idx="1202">1479</cx:pt>
          <cx:pt idx="1203">1180</cx:pt>
          <cx:pt idx="1204">820</cx:pt>
          <cx:pt idx="1205">890</cx:pt>
          <cx:pt idx="1206">1603</cx:pt>
          <cx:pt idx="1207">1603</cx:pt>
          <cx:pt idx="1208">1213</cx:pt>
          <cx:pt idx="1209">1213</cx:pt>
          <cx:pt idx="1210">1199</cx:pt>
          <cx:pt idx="1211">1199</cx:pt>
          <cx:pt idx="1212">1199</cx:pt>
          <cx:pt idx="1213">842</cx:pt>
          <cx:pt idx="1214">877</cx:pt>
          <cx:pt idx="1215">1277</cx:pt>
          <cx:pt idx="1216">1704</cx:pt>
          <cx:pt idx="1217">1603</cx:pt>
          <cx:pt idx="1218">857</cx:pt>
          <cx:pt idx="1219">1894</cx:pt>
          <cx:pt idx="1220">1004</cx:pt>
          <cx:pt idx="1221">781</cx:pt>
          <cx:pt idx="1222">894</cx:pt>
          <cx:pt idx="1223">1295</cx:pt>
          <cx:pt idx="1224">2174</cx:pt>
          <cx:pt idx="1225">943</cx:pt>
          <cx:pt idx="1226">1615</cx:pt>
          <cx:pt idx="1227">1313</cx:pt>
          <cx:pt idx="1228">978</cx:pt>
          <cx:pt idx="1229">1719</cx:pt>
          <cx:pt idx="1230">1154</cx:pt>
          <cx:pt idx="1231">1154</cx:pt>
          <cx:pt idx="1232">1451</cx:pt>
          <cx:pt idx="1233">842</cx:pt>
          <cx:pt idx="1234">842</cx:pt>
          <cx:pt idx="1235">1284</cx:pt>
          <cx:pt idx="1236">1180</cx:pt>
          <cx:pt idx="1237">1180</cx:pt>
          <cx:pt idx="1238">1180</cx:pt>
          <cx:pt idx="1239">594</cx:pt>
          <cx:pt idx="1240">905</cx:pt>
          <cx:pt idx="1241">2067</cx:pt>
          <cx:pt idx="1242">1277</cx:pt>
          <cx:pt idx="1243">877</cx:pt>
          <cx:pt idx="1244">704</cx:pt>
          <cx:pt idx="1245">891</cx:pt>
          <cx:pt idx="1246">1063</cx:pt>
          <cx:pt idx="1247">721</cx:pt>
          <cx:pt idx="1248">890</cx:pt>
          <cx:pt idx="1249">694</cx:pt>
          <cx:pt idx="1250">1127</cx:pt>
          <cx:pt idx="1251">1546</cx:pt>
          <cx:pt idx="1252">1313</cx:pt>
          <cx:pt idx="1253">1154</cx:pt>
          <cx:pt idx="1254">1591</cx:pt>
          <cx:pt idx="1255">1338</cx:pt>
          <cx:pt idx="1256">1265</cx:pt>
          <cx:pt idx="1257">1265</cx:pt>
          <cx:pt idx="1258">702</cx:pt>
          <cx:pt idx="1259">2286</cx:pt>
          <cx:pt idx="1260">978</cx:pt>
          <cx:pt idx="1261">1418</cx:pt>
          <cx:pt idx="1262">1313</cx:pt>
          <cx:pt idx="1263">1546</cx:pt>
          <cx:pt idx="1264">1296</cx:pt>
          <cx:pt idx="1265">1313</cx:pt>
          <cx:pt idx="1266">1313</cx:pt>
          <cx:pt idx="1267">1512</cx:pt>
          <cx:pt idx="1268">918</cx:pt>
          <cx:pt idx="1269">941</cx:pt>
          <cx:pt idx="1270">740</cx:pt>
          <cx:pt idx="1271">1004</cx:pt>
          <cx:pt idx="1272">694</cx:pt>
          <cx:pt idx="1273">576</cx:pt>
          <cx:pt idx="1274">1213</cx:pt>
          <cx:pt idx="1275">1213</cx:pt>
          <cx:pt idx="1276">1603</cx:pt>
          <cx:pt idx="1277">1345</cx:pt>
          <cx:pt idx="1278">1004</cx:pt>
          <cx:pt idx="1279">1180</cx:pt>
          <cx:pt idx="1280">1756</cx:pt>
          <cx:pt idx="1281">905</cx:pt>
          <cx:pt idx="1282">1191</cx:pt>
          <cx:pt idx="1283">1583</cx:pt>
          <cx:pt idx="1284">1338</cx:pt>
          <cx:pt idx="1285">1532</cx:pt>
          <cx:pt idx="1286">1532</cx:pt>
          <cx:pt idx="1287">2413</cx:pt>
          <cx:pt idx="1288">1615</cx:pt>
          <cx:pt idx="1289">1615</cx:pt>
          <cx:pt idx="1290">978</cx:pt>
          <cx:pt idx="1291">1313</cx:pt>
          <cx:pt idx="1292">1285</cx:pt>
          <cx:pt idx="1293">1125</cx:pt>
          <cx:pt idx="1294">1816</cx:pt>
          <cx:pt idx="1295">746</cx:pt>
          <cx:pt idx="1296">1455</cx:pt>
          <cx:pt idx="1297">2199</cx:pt>
          <cx:pt idx="1298">2199</cx:pt>
          <cx:pt idx="1299">1143</cx:pt>
          <cx:pt idx="1300">878</cx:pt>
          <cx:pt idx="1301">1397</cx:pt>
          <cx:pt idx="1302">1180</cx:pt>
          <cx:pt idx="1303">1313</cx:pt>
          <cx:pt idx="1304">541</cx:pt>
          <cx:pt idx="1305">2377</cx:pt>
          <cx:pt idx="1306">1265</cx:pt>
          <cx:pt idx="1307">1329</cx:pt>
          <cx:pt idx="1308">1057</cx:pt>
          <cx:pt idx="1309">2213</cx:pt>
          <cx:pt idx="1310">694</cx:pt>
          <cx:pt idx="1311">1131</cx:pt>
          <cx:pt idx="1312">1092</cx:pt>
          <cx:pt idx="1313">1313</cx:pt>
          <cx:pt idx="1314">1313</cx:pt>
          <cx:pt idx="1315">1154</cx:pt>
          <cx:pt idx="1316">737</cx:pt>
          <cx:pt idx="1317">873</cx:pt>
          <cx:pt idx="1318">891</cx:pt>
          <cx:pt idx="1319">1475</cx:pt>
          <cx:pt idx="1320">839</cx:pt>
          <cx:pt idx="1321">737</cx:pt>
          <cx:pt idx="1322">1418</cx:pt>
          <cx:pt idx="1323">1313</cx:pt>
          <cx:pt idx="1324">1296</cx:pt>
          <cx:pt idx="1325">1546</cx:pt>
          <cx:pt idx="1326">1296</cx:pt>
          <cx:pt idx="1327">2102</cx:pt>
          <cx:pt idx="1328">1828</cx:pt>
          <cx:pt idx="1329">2199</cx:pt>
          <cx:pt idx="1330">1828</cx:pt>
          <cx:pt idx="1331">1828</cx:pt>
          <cx:pt idx="1332">891</cx:pt>
          <cx:pt idx="1333">812</cx:pt>
          <cx:pt idx="1334">1037</cx:pt>
          <cx:pt idx="1335">555</cx:pt>
          <cx:pt idx="1336">683</cx:pt>
          <cx:pt idx="1337">1756</cx:pt>
          <cx:pt idx="1338">576</cx:pt>
          <cx:pt idx="1339">694</cx:pt>
          <cx:pt idx="1340">1061</cx:pt>
          <cx:pt idx="1341">1395</cx:pt>
          <cx:pt idx="1342">1395</cx:pt>
          <cx:pt idx="1343">820</cx:pt>
          <cx:pt idx="1344">1704</cx:pt>
          <cx:pt idx="1345">1603</cx:pt>
          <cx:pt idx="1346">1843</cx:pt>
          <cx:pt idx="1347">690</cx:pt>
          <cx:pt idx="1348">1199</cx:pt>
          <cx:pt idx="1349">1632</cx:pt>
          <cx:pt idx="1350">1329</cx:pt>
          <cx:pt idx="1351">1583</cx:pt>
          <cx:pt idx="1352">1125</cx:pt>
          <cx:pt idx="1353">1846</cx:pt>
          <cx:pt idx="1354">1583</cx:pt>
          <cx:pt idx="1355">1615</cx:pt>
          <cx:pt idx="1356">1313</cx:pt>
          <cx:pt idx="1357">1615</cx:pt>
          <cx:pt idx="1358">682</cx:pt>
          <cx:pt idx="1359">1315</cx:pt>
          <cx:pt idx="1360">1816</cx:pt>
          <cx:pt idx="1361">1156</cx:pt>
          <cx:pt idx="1362">1156</cx:pt>
          <cx:pt idx="1363">1313</cx:pt>
          <cx:pt idx="1364">1816</cx:pt>
          <cx:pt idx="1365">1277</cx:pt>
          <cx:pt idx="1366">1203</cx:pt>
          <cx:pt idx="1367">1203</cx:pt>
          <cx:pt idx="1368">719</cx:pt>
          <cx:pt idx="1369">1313</cx:pt>
          <cx:pt idx="1370">905</cx:pt>
          <cx:pt idx="1371">1455</cx:pt>
          <cx:pt idx="1372">1494</cx:pt>
          <cx:pt idx="1373">1673</cx:pt>
          <cx:pt idx="1374">1495</cx:pt>
          <cx:pt idx="1375">1277</cx:pt>
          <cx:pt idx="1376">1277</cx:pt>
          <cx:pt idx="1377">1057</cx:pt>
          <cx:pt idx="1378">1057</cx:pt>
          <cx:pt idx="1379">1756</cx:pt>
          <cx:pt idx="1380">890</cx:pt>
          <cx:pt idx="1381">1288</cx:pt>
          <cx:pt idx="1382">1292</cx:pt>
          <cx:pt idx="1383">782</cx:pt>
          <cx:pt idx="1384">2188</cx:pt>
          <cx:pt idx="1385">1546</cx:pt>
          <cx:pt idx="1386">1615</cx:pt>
          <cx:pt idx="1387">1451</cx:pt>
          <cx:pt idx="1388">593</cx:pt>
          <cx:pt idx="1389">1924</cx:pt>
          <cx:pt idx="1390">2118</cx:pt>
          <cx:pt idx="1391">873</cx:pt>
          <cx:pt idx="1392">1799</cx:pt>
          <cx:pt idx="1393">1799</cx:pt>
          <cx:pt idx="1394">2286</cx:pt>
          <cx:pt idx="1395">2098</cx:pt>
          <cx:pt idx="1396">2286</cx:pt>
          <cx:pt idx="1397">782</cx:pt>
          <cx:pt idx="1398">978</cx:pt>
          <cx:pt idx="1399">1022</cx:pt>
          <cx:pt idx="1400">2067</cx:pt>
          <cx:pt idx="1401">2067</cx:pt>
          <cx:pt idx="1402">2067</cx:pt>
          <cx:pt idx="1403">1131</cx:pt>
          <cx:pt idx="1404">1313</cx:pt>
          <cx:pt idx="1405">1546</cx:pt>
          <cx:pt idx="1406">953</cx:pt>
          <cx:pt idx="1407">1156</cx:pt>
          <cx:pt idx="1408">1229</cx:pt>
          <cx:pt idx="1409">1828</cx:pt>
          <cx:pt idx="1410">1361</cx:pt>
          <cx:pt idx="1411">671</cx:pt>
          <cx:pt idx="1412">1408</cx:pt>
          <cx:pt idx="1413">1180</cx:pt>
          <cx:pt idx="1414">1180</cx:pt>
          <cx:pt idx="1415">585</cx:pt>
          <cx:pt idx="1416">585</cx:pt>
          <cx:pt idx="1417">868</cx:pt>
          <cx:pt idx="1418">566</cx:pt>
          <cx:pt idx="1419">883</cx:pt>
          <cx:pt idx="1420">1004</cx:pt>
          <cx:pt idx="1421">846</cx:pt>
          <cx:pt idx="1422">1313</cx:pt>
          <cx:pt idx="1423">782</cx:pt>
          <cx:pt idx="1424">946</cx:pt>
          <cx:pt idx="1425">889</cx:pt>
          <cx:pt idx="1426">987</cx:pt>
          <cx:pt idx="1427">1609</cx:pt>
          <cx:pt idx="1428">745</cx:pt>
          <cx:pt idx="1429">627</cx:pt>
          <cx:pt idx="1430">1288</cx:pt>
          <cx:pt idx="1431">1288</cx:pt>
          <cx:pt idx="1432">1647</cx:pt>
          <cx:pt idx="1433">647</cx:pt>
          <cx:pt idx="1434">866</cx:pt>
          <cx:pt idx="1435">1154</cx:pt>
          <cx:pt idx="1436">782</cx:pt>
          <cx:pt idx="1437">1004</cx:pt>
          <cx:pt idx="1438">1329</cx:pt>
          <cx:pt idx="1439">949</cx:pt>
          <cx:pt idx="1440">891</cx:pt>
          <cx:pt idx="1441">1227</cx:pt>
          <cx:pt idx="1442">1313</cx:pt>
          <cx:pt idx="1443">1313</cx:pt>
          <cx:pt idx="1444">2098</cx:pt>
          <cx:pt idx="1445">2098</cx:pt>
          <cx:pt idx="1446">905</cx:pt>
          <cx:pt idx="1447">1191</cx:pt>
          <cx:pt idx="1448">1191</cx:pt>
          <cx:pt idx="1449">1329</cx:pt>
          <cx:pt idx="1450">1846</cx:pt>
          <cx:pt idx="1451">1583</cx:pt>
          <cx:pt idx="1452">954</cx:pt>
          <cx:pt idx="1453">1313</cx:pt>
          <cx:pt idx="1454">1546</cx:pt>
          <cx:pt idx="1455">1038</cx:pt>
          <cx:pt idx="1456">1125</cx:pt>
          <cx:pt idx="1457">1313</cx:pt>
          <cx:pt idx="1458">1016</cx:pt>
          <cx:pt idx="1459">1125</cx:pt>
          <cx:pt idx="1460">1479</cx:pt>
          <cx:pt idx="1461">1125</cx:pt>
          <cx:pt idx="1462">1277</cx:pt>
          <cx:pt idx="1463">1277</cx:pt>
          <cx:pt idx="1464">1381</cx:pt>
          <cx:pt idx="1465">1069</cx:pt>
          <cx:pt idx="1466">1069</cx:pt>
          <cx:pt idx="1467">1229</cx:pt>
          <cx:pt idx="1468">1615</cx:pt>
          <cx:pt idx="1469">2118</cx:pt>
          <cx:pt idx="1470">593</cx:pt>
          <cx:pt idx="1471">905</cx:pt>
          <cx:pt idx="1472">1057</cx:pt>
          <cx:pt idx="1473">1089</cx:pt>
          <cx:pt idx="1474">1828</cx:pt>
          <cx:pt idx="1475">1718</cx:pt>
          <cx:pt idx="1476">1032</cx:pt>
          <cx:pt idx="1477">1495</cx:pt>
          <cx:pt idx="1478">1756</cx:pt>
          <cx:pt idx="1479">694</cx:pt>
          <cx:pt idx="1480">945</cx:pt>
          <cx:pt idx="1481">890</cx:pt>
          <cx:pt idx="1482">1334</cx:pt>
          <cx:pt idx="1483">1114</cx:pt>
          <cx:pt idx="1484">1249</cx:pt>
          <cx:pt idx="1485">782</cx:pt>
          <cx:pt idx="1486">1136</cx:pt>
          <cx:pt idx="1487">1136</cx:pt>
          <cx:pt idx="1488">1296</cx:pt>
          <cx:pt idx="1489">873</cx:pt>
          <cx:pt idx="1490">1154</cx:pt>
          <cx:pt idx="1491">873</cx:pt>
          <cx:pt idx="1492">1143</cx:pt>
          <cx:pt idx="1493">873</cx:pt>
          <cx:pt idx="1494">1452</cx:pt>
          <cx:pt idx="1495">1606</cx:pt>
          <cx:pt idx="1496">891</cx:pt>
          <cx:pt idx="1497">1730</cx:pt>
          <cx:pt idx="1498">671</cx:pt>
          <cx:pt idx="1499">1057</cx:pt>
          <cx:pt idx="1500">1581</cx:pt>
          <cx:pt idx="1501">2286</cx:pt>
          <cx:pt idx="1502">1330</cx:pt>
          <cx:pt idx="1503">1330</cx:pt>
          <cx:pt idx="1504">949</cx:pt>
          <cx:pt idx="1505">1219</cx:pt>
          <cx:pt idx="1506">1038</cx:pt>
          <cx:pt idx="1507">627</cx:pt>
          <cx:pt idx="1508">627</cx:pt>
          <cx:pt idx="1509">737</cx:pt>
          <cx:pt idx="1510">1168</cx:pt>
          <cx:pt idx="1511">1131</cx:pt>
          <cx:pt idx="1512">1288</cx:pt>
          <cx:pt idx="1513">1180</cx:pt>
          <cx:pt idx="1514">1014</cx:pt>
          <cx:pt idx="1515">1546</cx:pt>
          <cx:pt idx="1516">2518</cx:pt>
          <cx:pt idx="1517">733</cx:pt>
          <cx:pt idx="1518">1156</cx:pt>
          <cx:pt idx="1519">1728</cx:pt>
          <cx:pt idx="1520">1288</cx:pt>
          <cx:pt idx="1521">1213</cx:pt>
          <cx:pt idx="1522">1180</cx:pt>
          <cx:pt idx="1523">1494</cx:pt>
          <cx:pt idx="1524">740</cx:pt>
          <cx:pt idx="1525">2339</cx:pt>
          <cx:pt idx="1526">883</cx:pt>
          <cx:pt idx="1527">710</cx:pt>
          <cx:pt idx="1528">1227</cx:pt>
          <cx:pt idx="1529">820</cx:pt>
          <cx:pt idx="1530">945</cx:pt>
          <cx:pt idx="1531">1606</cx:pt>
          <cx:pt idx="1532">1294</cx:pt>
          <cx:pt idx="1533">1425</cx:pt>
          <cx:pt idx="1534">950</cx:pt>
          <cx:pt idx="1535">1203</cx:pt>
          <cx:pt idx="1536">1395</cx:pt>
          <cx:pt idx="1537">1603</cx:pt>
          <cx:pt idx="1538">1340</cx:pt>
          <cx:pt idx="1539">1609</cx:pt>
          <cx:pt idx="1540">1770</cx:pt>
          <cx:pt idx="1541">745</cx:pt>
          <cx:pt idx="1542">2157</cx:pt>
          <cx:pt idx="1543">1227</cx:pt>
          <cx:pt idx="1544">1091</cx:pt>
          <cx:pt idx="1545">1091</cx:pt>
          <cx:pt idx="1546">2174</cx:pt>
          <cx:pt idx="1547">905</cx:pt>
          <cx:pt idx="1548">1334</cx:pt>
          <cx:pt idx="1549">1191</cx:pt>
          <cx:pt idx="1550">1583</cx:pt>
          <cx:pt idx="1551">792</cx:pt>
          <cx:pt idx="1552">1142</cx:pt>
          <cx:pt idx="1553">1096</cx:pt>
          <cx:pt idx="1554">1924</cx:pt>
          <cx:pt idx="1555">1338</cx:pt>
          <cx:pt idx="1556">1615</cx:pt>
          <cx:pt idx="1557">740</cx:pt>
          <cx:pt idx="1558">627</cx:pt>
          <cx:pt idx="1559">1037</cx:pt>
          <cx:pt idx="1560">889</cx:pt>
          <cx:pt idx="1561">2098</cx:pt>
          <cx:pt idx="1562">838</cx:pt>
          <cx:pt idx="1563">1615</cx:pt>
          <cx:pt idx="1564">978</cx:pt>
          <cx:pt idx="1565">1136</cx:pt>
          <cx:pt idx="1566">1330</cx:pt>
          <cx:pt idx="1567">1479</cx:pt>
          <cx:pt idx="1568">954</cx:pt>
          <cx:pt idx="1569">1311</cx:pt>
          <cx:pt idx="1570">717</cx:pt>
          <cx:pt idx="1571">877</cx:pt>
          <cx:pt idx="1572">1203</cx:pt>
          <cx:pt idx="1573">749</cx:pt>
          <cx:pt idx="1574">1236</cx:pt>
          <cx:pt idx="1575">1361</cx:pt>
          <cx:pt idx="1576">1828</cx:pt>
          <cx:pt idx="1577">783</cx:pt>
          <cx:pt idx="1578">1284</cx:pt>
          <cx:pt idx="1579">783</cx:pt>
          <cx:pt idx="1580">878</cx:pt>
          <cx:pt idx="1581">1131</cx:pt>
          <cx:pt idx="1582">2157</cx:pt>
          <cx:pt idx="1583">1313</cx:pt>
          <cx:pt idx="1584">883</cx:pt>
          <cx:pt idx="1585">812</cx:pt>
          <cx:pt idx="1586">1024</cx:pt>
          <cx:pt idx="1587">1156</cx:pt>
          <cx:pt idx="1588">642</cx:pt>
          <cx:pt idx="1589">966</cx:pt>
          <cx:pt idx="1590">1277</cx:pt>
          <cx:pt idx="1591">841</cx:pt>
          <cx:pt idx="1592">1191</cx:pt>
          <cx:pt idx="1593">1095</cx:pt>
          <cx:pt idx="1594">1329</cx:pt>
          <cx:pt idx="1595">1057</cx:pt>
          <cx:pt idx="1596">565</cx:pt>
          <cx:pt idx="1597">2339</cx:pt>
          <cx:pt idx="1598">2213</cx:pt>
          <cx:pt idx="1599">945</cx:pt>
          <cx:pt idx="1600">890</cx:pt>
          <cx:pt idx="1601">1535</cx:pt>
          <cx:pt idx="1602">1334</cx:pt>
          <cx:pt idx="1603">1249</cx:pt>
          <cx:pt idx="1604">1114</cx:pt>
          <cx:pt idx="1605">1114</cx:pt>
          <cx:pt idx="1606">1249</cx:pt>
          <cx:pt idx="1607">1647</cx:pt>
          <cx:pt idx="1608">1647</cx:pt>
          <cx:pt idx="1609">2157</cx:pt>
          <cx:pt idx="1610">1313</cx:pt>
          <cx:pt idx="1611">658</cx:pt>
          <cx:pt idx="1612">904</cx:pt>
          <cx:pt idx="1613">1615</cx:pt>
          <cx:pt idx="1614">1154</cx:pt>
          <cx:pt idx="1615">737</cx:pt>
          <cx:pt idx="1616">1338</cx:pt>
          <cx:pt idx="1617">922</cx:pt>
          <cx:pt idx="1618">684</cx:pt>
          <cx:pt idx="1619">1284</cx:pt>
          <cx:pt idx="1620">689</cx:pt>
          <cx:pt idx="1621">1120</cx:pt>
          <cx:pt idx="1622">1193</cx:pt>
          <cx:pt idx="1623">1057</cx:pt>
          <cx:pt idx="1624">1016</cx:pt>
          <cx:pt idx="1625">949</cx:pt>
          <cx:pt idx="1626">949</cx:pt>
          <cx:pt idx="1627">1024</cx:pt>
          <cx:pt idx="1628">1647</cx:pt>
          <cx:pt idx="1629">1615</cx:pt>
          <cx:pt idx="1630">2188</cx:pt>
          <cx:pt idx="1631">2518</cx:pt>
          <cx:pt idx="1632">986</cx:pt>
          <cx:pt idx="1633">1095</cx:pt>
          <cx:pt idx="1634">1479</cx:pt>
          <cx:pt idx="1635">1479</cx:pt>
          <cx:pt idx="1636">1479</cx:pt>
          <cx:pt idx="1637">878</cx:pt>
          <cx:pt idx="1638">1828</cx:pt>
          <cx:pt idx="1639">1828</cx:pt>
          <cx:pt idx="1640">1828</cx:pt>
          <cx:pt idx="1641">1828</cx:pt>
          <cx:pt idx="1642">1551</cx:pt>
          <cx:pt idx="1643">1315</cx:pt>
          <cx:pt idx="1644">2174</cx:pt>
          <cx:pt idx="1645">1387</cx:pt>
          <cx:pt idx="1646">1411</cx:pt>
          <cx:pt idx="1647">1387</cx:pt>
          <cx:pt idx="1648">690</cx:pt>
          <cx:pt idx="1649">839</cx:pt>
          <cx:pt idx="1650">839</cx:pt>
          <cx:pt idx="1651">779</cx:pt>
          <cx:pt idx="1652">946</cx:pt>
          <cx:pt idx="1653">890</cx:pt>
          <cx:pt idx="1654">682</cx:pt>
          <cx:pt idx="1655">1452</cx:pt>
          <cx:pt idx="1656">1213</cx:pt>
          <cx:pt idx="1657">1452</cx:pt>
          <cx:pt idx="1658">1294</cx:pt>
          <cx:pt idx="1659">1070</cx:pt>
          <cx:pt idx="1660">1431</cx:pt>
          <cx:pt idx="1661">1477</cx:pt>
          <cx:pt idx="1662">1395</cx:pt>
          <cx:pt idx="1663">1395</cx:pt>
          <cx:pt idx="1664">1395</cx:pt>
          <cx:pt idx="1665">1340</cx:pt>
          <cx:pt idx="1666">964</cx:pt>
          <cx:pt idx="1667">745</cx:pt>
          <cx:pt idx="1668">1647</cx:pt>
          <cx:pt idx="1669">861</cx:pt>
          <cx:pt idx="1670">1451</cx:pt>
          <cx:pt idx="1671">782</cx:pt>
          <cx:pt idx="1672">1199</cx:pt>
          <cx:pt idx="1673">1379</cx:pt>
          <cx:pt idx="1674">1227</cx:pt>
          <cx:pt idx="1675">1168</cx:pt>
          <cx:pt idx="1676">874</cx:pt>
          <cx:pt idx="1677">1860</cx:pt>
          <cx:pt idx="1678">791</cx:pt>
          <cx:pt idx="1679">1191</cx:pt>
          <cx:pt idx="1680">1349</cx:pt>
          <cx:pt idx="1681">1693</cx:pt>
          <cx:pt idx="1682">711</cx:pt>
          <cx:pt idx="1683">943</cx:pt>
          <cx:pt idx="1684">1022</cx:pt>
          <cx:pt idx="1685">1131</cx:pt>
          <cx:pt idx="1686">746</cx:pt>
          <cx:pt idx="1687">1142</cx:pt>
          <cx:pt idx="1688">1830</cx:pt>
          <cx:pt idx="1689">943</cx:pt>
          <cx:pt idx="1690">1615</cx:pt>
          <cx:pt idx="1691">740</cx:pt>
          <cx:pt idx="1692">871</cx:pt>
          <cx:pt idx="1693">1315</cx:pt>
          <cx:pt idx="1694">978</cx:pt>
          <cx:pt idx="1695">1311</cx:pt>
          <cx:pt idx="1696">1816</cx:pt>
          <cx:pt idx="1697">1816</cx:pt>
          <cx:pt idx="1698">1025</cx:pt>
          <cx:pt idx="1699">951</cx:pt>
          <cx:pt idx="1700">2306</cx:pt>
          <cx:pt idx="1701">1669</cx:pt>
          <cx:pt idx="1702">1277</cx:pt>
          <cx:pt idx="1703">1431</cx:pt>
          <cx:pt idx="1704">904</cx:pt>
          <cx:pt idx="1705">1201</cx:pt>
          <cx:pt idx="1706">783</cx:pt>
          <cx:pt idx="1707">1069</cx:pt>
          <cx:pt idx="1708">1131</cx:pt>
          <cx:pt idx="1709">2157</cx:pt>
          <cx:pt idx="1710">986</cx:pt>
          <cx:pt idx="1711">966</cx:pt>
          <cx:pt idx="1712">905</cx:pt>
          <cx:pt idx="1713">1168</cx:pt>
          <cx:pt idx="1714">1168</cx:pt>
          <cx:pt idx="1715">878</cx:pt>
          <cx:pt idx="1716">1827</cx:pt>
          <cx:pt idx="1717">987</cx:pt>
          <cx:pt idx="1718">746</cx:pt>
          <cx:pt idx="1719">656</cx:pt>
          <cx:pt idx="1720">1045</cx:pt>
          <cx:pt idx="1721">682</cx:pt>
          <cx:pt idx="1722">1002</cx:pt>
          <cx:pt idx="1723">877</cx:pt>
          <cx:pt idx="1724">727</cx:pt>
          <cx:pt idx="1725">1877</cx:pt>
          <cx:pt idx="1726">702</cx:pt>
          <cx:pt idx="1727">684</cx:pt>
          <cx:pt idx="1728">922</cx:pt>
          <cx:pt idx="1729">1337</cx:pt>
          <cx:pt idx="1730">2213</cx:pt>
          <cx:pt idx="1731">2019</cx:pt>
          <cx:pt idx="1732">1756</cx:pt>
          <cx:pt idx="1733">890</cx:pt>
          <cx:pt idx="1734">1535</cx:pt>
          <cx:pt idx="1735">2249</cx:pt>
          <cx:pt idx="1736">1249</cx:pt>
          <cx:pt idx="1737">1543</cx:pt>
          <cx:pt idx="1738">2157</cx:pt>
          <cx:pt idx="1739">2388</cx:pt>
          <cx:pt idx="1740">743</cx:pt>
          <cx:pt idx="1741">1236</cx:pt>
          <cx:pt idx="1742">1236</cx:pt>
          <cx:pt idx="1743">662</cx:pt>
          <cx:pt idx="1744">897</cx:pt>
          <cx:pt idx="1745">714</cx:pt>
          <cx:pt idx="1746">866</cx:pt>
          <cx:pt idx="1747">1284</cx:pt>
          <cx:pt idx="1748">1193</cx:pt>
          <cx:pt idx="1749">702</cx:pt>
          <cx:pt idx="1750">1126</cx:pt>
          <cx:pt idx="1751">2286</cx:pt>
          <cx:pt idx="1752">862</cx:pt>
          <cx:pt idx="1753">1120</cx:pt>
          <cx:pt idx="1754">978</cx:pt>
          <cx:pt idx="1755">978</cx:pt>
          <cx:pt idx="1756">838</cx:pt>
          <cx:pt idx="1757">964</cx:pt>
          <cx:pt idx="1758">1418</cx:pt>
          <cx:pt idx="1759">967</cx:pt>
          <cx:pt idx="1760">1615</cx:pt>
          <cx:pt idx="1761">1615</cx:pt>
          <cx:pt idx="1762">1021</cx:pt>
          <cx:pt idx="1763">835</cx:pt>
          <cx:pt idx="1764">2518</cx:pt>
          <cx:pt idx="1765">1296</cx:pt>
          <cx:pt idx="1766">830</cx:pt>
          <cx:pt idx="1767">1479</cx:pt>
          <cx:pt idx="1768">1479</cx:pt>
          <cx:pt idx="1769">871</cx:pt>
          <cx:pt idx="1770">1828</cx:pt>
          <cx:pt idx="1771">1193</cx:pt>
          <cx:pt idx="1772">1395</cx:pt>
          <cx:pt idx="1773">1239</cx:pt>
          <cx:pt idx="1774">1012</cx:pt>
          <cx:pt idx="1775">1249</cx:pt>
          <cx:pt idx="1776">1315</cx:pt>
          <cx:pt idx="1777">1315</cx:pt>
          <cx:pt idx="1778">1315</cx:pt>
          <cx:pt idx="1779">754</cx:pt>
          <cx:pt idx="1780">912</cx:pt>
          <cx:pt idx="1781">912</cx:pt>
          <cx:pt idx="1782">566</cx:pt>
          <cx:pt idx="1783">2213</cx:pt>
          <cx:pt idx="1784">683</cx:pt>
          <cx:pt idx="1785">2649</cx:pt>
          <cx:pt idx="1786">1227</cx:pt>
          <cx:pt idx="1787">871</cx:pt>
          <cx:pt idx="1788">584</cx:pt>
          <cx:pt idx="1789">686</cx:pt>
          <cx:pt idx="1790">1313</cx:pt>
          <cx:pt idx="1791">1095</cx:pt>
          <cx:pt idx="1792">907</cx:pt>
          <cx:pt idx="1793">871</cx:pt>
          <cx:pt idx="1794">1199</cx:pt>
          <cx:pt idx="1795">959</cx:pt>
          <cx:pt idx="1796">1606</cx:pt>
          <cx:pt idx="1797">1670</cx:pt>
          <cx:pt idx="1798">596</cx:pt>
          <cx:pt idx="1799">1294</cx:pt>
          <cx:pt idx="1800">1096</cx:pt>
          <cx:pt idx="1801">871</cx:pt>
          <cx:pt idx="1802">941</cx:pt>
          <cx:pt idx="1803">889</cx:pt>
          <cx:pt idx="1804">690</cx:pt>
          <cx:pt idx="1805">1070</cx:pt>
          <cx:pt idx="1806">1231</cx:pt>
          <cx:pt idx="1807">886</cx:pt>
          <cx:pt idx="1808">886</cx:pt>
          <cx:pt idx="1809">805</cx:pt>
          <cx:pt idx="1810">1647</cx:pt>
          <cx:pt idx="1811">1288</cx:pt>
          <cx:pt idx="1812">1431</cx:pt>
          <cx:pt idx="1813">1383</cx:pt>
          <cx:pt idx="1814">1045</cx:pt>
          <cx:pt idx="1815">1477</cx:pt>
          <cx:pt idx="1816">1395</cx:pt>
          <cx:pt idx="1817">1704</cx:pt>
          <cx:pt idx="1818">1770</cx:pt>
          <cx:pt idx="1819">1770</cx:pt>
          <cx:pt idx="1820">1646</cx:pt>
          <cx:pt idx="1821">964</cx:pt>
          <cx:pt idx="1822">683</cx:pt>
          <cx:pt idx="1823">1647</cx:pt>
          <cx:pt idx="1824">2157</cx:pt>
          <cx:pt idx="1825">1647</cx:pt>
          <cx:pt idx="1826">1695</cx:pt>
          <cx:pt idx="1827">1013</cx:pt>
          <cx:pt idx="1828">690</cx:pt>
          <cx:pt idx="1829">1450</cx:pt>
          <cx:pt idx="1830">1257</cx:pt>
          <cx:pt idx="1831">1278</cx:pt>
          <cx:pt idx="1832">1032</cx:pt>
          <cx:pt idx="1833">1147</cx:pt>
          <cx:pt idx="1834">1408</cx:pt>
          <cx:pt idx="1835">1408</cx:pt>
          <cx:pt idx="1836">1199</cx:pt>
          <cx:pt idx="1837">1046</cx:pt>
          <cx:pt idx="1838">1264</cx:pt>
          <cx:pt idx="1839">1002</cx:pt>
          <cx:pt idx="1840">1288</cx:pt>
          <cx:pt idx="1841">811</cx:pt>
          <cx:pt idx="1842">1219</cx:pt>
          <cx:pt idx="1843">1227</cx:pt>
          <cx:pt idx="1844">1387</cx:pt>
          <cx:pt idx="1845">2377</cx:pt>
          <cx:pt idx="1846">1046</cx:pt>
          <cx:pt idx="1847">1817</cx:pt>
          <cx:pt idx="1848">1615</cx:pt>
          <cx:pt idx="1849">926</cx:pt>
          <cx:pt idx="1850">1535</cx:pt>
          <cx:pt idx="1851">684</cx:pt>
          <cx:pt idx="1852">1329</cx:pt>
          <cx:pt idx="1853">1583</cx:pt>
          <cx:pt idx="1854">1583</cx:pt>
          <cx:pt idx="1855">1147</cx:pt>
          <cx:pt idx="1856">1039</cx:pt>
          <cx:pt idx="1857">1241</cx:pt>
          <cx:pt idx="1858">1241</cx:pt>
          <cx:pt idx="1859">686</cx:pt>
          <cx:pt idx="1860">1294</cx:pt>
          <cx:pt idx="1861">1830</cx:pt>
          <cx:pt idx="1862">1156</cx:pt>
          <cx:pt idx="1863">943</cx:pt>
          <cx:pt idx="1864">1615</cx:pt>
          <cx:pt idx="1865">1313</cx:pt>
          <cx:pt idx="1866">1012</cx:pt>
          <cx:pt idx="1867">986</cx:pt>
          <cx:pt idx="1868">995</cx:pt>
          <cx:pt idx="1869">743</cx:pt>
          <cx:pt idx="1870">2518</cx:pt>
          <cx:pt idx="1871">1846</cx:pt>
          <cx:pt idx="1872">1583</cx:pt>
          <cx:pt idx="1873">1313</cx:pt>
          <cx:pt idx="1874">1016</cx:pt>
          <cx:pt idx="1875">1016</cx:pt>
          <cx:pt idx="1876">978</cx:pt>
          <cx:pt idx="1877">1063</cx:pt>
          <cx:pt idx="1878">1479</cx:pt>
          <cx:pt idx="1879">1701</cx:pt>
          <cx:pt idx="1880">870</cx:pt>
          <cx:pt idx="1881">994</cx:pt>
          <cx:pt idx="1882">1816</cx:pt>
          <cx:pt idx="1883">1669</cx:pt>
          <cx:pt idx="1884">1502</cx:pt>
          <cx:pt idx="1885">1502</cx:pt>
          <cx:pt idx="1886">1277</cx:pt>
          <cx:pt idx="1887">1469</cx:pt>
          <cx:pt idx="1888">1431</cx:pt>
          <cx:pt idx="1889">1236</cx:pt>
          <cx:pt idx="1890">1502</cx:pt>
          <cx:pt idx="1891">1093</cx:pt>
          <cx:pt idx="1892">1278</cx:pt>
          <cx:pt idx="1893">883</cx:pt>
          <cx:pt idx="1894">953</cx:pt>
          <cx:pt idx="1895">949</cx:pt>
          <cx:pt idx="1896">778</cx:pt>
          <cx:pt idx="1897">1201</cx:pt>
          <cx:pt idx="1898">1201</cx:pt>
          <cx:pt idx="1899">1053</cx:pt>
          <cx:pt idx="1900">1057</cx:pt>
          <cx:pt idx="1901">1057</cx:pt>
          <cx:pt idx="1902">685</cx:pt>
          <cx:pt idx="1903">1476</cx:pt>
          <cx:pt idx="1904">1126</cx:pt>
          <cx:pt idx="1905">746</cx:pt>
          <cx:pt idx="1906">994</cx:pt>
          <cx:pt idx="1907">530</cx:pt>
          <cx:pt idx="1908">754</cx:pt>
          <cx:pt idx="1909">1045</cx:pt>
          <cx:pt idx="1910">985</cx:pt>
          <cx:pt idx="1911">1233</cx:pt>
          <cx:pt idx="1912">922</cx:pt>
          <cx:pt idx="1913">593</cx:pt>
          <cx:pt idx="1914">2367</cx:pt>
          <cx:pt idx="1915">1631</cx:pt>
          <cx:pt idx="1916">1295</cx:pt>
          <cx:pt idx="1917">1756</cx:pt>
          <cx:pt idx="1918">945</cx:pt>
          <cx:pt idx="1919">890</cx:pt>
          <cx:pt idx="1920">1024</cx:pt>
          <cx:pt idx="1921">1535</cx:pt>
          <cx:pt idx="1922">1860</cx:pt>
          <cx:pt idx="1923">1249</cx:pt>
          <cx:pt idx="1924">1543</cx:pt>
          <cx:pt idx="1925">1774</cx:pt>
          <cx:pt idx="1926">893</cx:pt>
          <cx:pt idx="1927">1285</cx:pt>
          <cx:pt idx="1928">717</cx:pt>
          <cx:pt idx="1929">799</cx:pt>
          <cx:pt idx="1930">904</cx:pt>
          <cx:pt idx="1931">1236</cx:pt>
          <cx:pt idx="1932">2518</cx:pt>
          <cx:pt idx="1933">1047</cx:pt>
          <cx:pt idx="1934">987</cx:pt>
          <cx:pt idx="1935">761</cx:pt>
          <cx:pt idx="1936">1016</cx:pt>
          <cx:pt idx="1937">761</cx:pt>
          <cx:pt idx="1938">835</cx:pt>
          <cx:pt idx="1939">1154</cx:pt>
          <cx:pt idx="1940">871</cx:pt>
          <cx:pt idx="1941">1314</cx:pt>
          <cx:pt idx="1942">868</cx:pt>
          <cx:pt idx="1943">1606</cx:pt>
          <cx:pt idx="1944">934</cx:pt>
          <cx:pt idx="1945">578</cx:pt>
          <cx:pt idx="1946">1395</cx:pt>
          <cx:pt idx="1947">1193</cx:pt>
          <cx:pt idx="1948">1057</cx:pt>
          <cx:pt idx="1949">1231</cx:pt>
          <cx:pt idx="1950">791</cx:pt>
          <cx:pt idx="1951">1002</cx:pt>
          <cx:pt idx="1952">1512</cx:pt>
          <cx:pt idx="1953">1591</cx:pt>
          <cx:pt idx="1954">811</cx:pt>
          <cx:pt idx="1955">838</cx:pt>
          <cx:pt idx="1956">1175</cx:pt>
          <cx:pt idx="1957">1140</cx:pt>
          <cx:pt idx="1958">993</cx:pt>
          <cx:pt idx="1959">993</cx:pt>
          <cx:pt idx="1960">2141</cx:pt>
          <cx:pt idx="1961">1647</cx:pt>
          <cx:pt idx="1962">2157</cx:pt>
          <cx:pt idx="1963">1105</cx:pt>
          <cx:pt idx="1964">707</cx:pt>
          <cx:pt idx="1965">1313</cx:pt>
          <cx:pt idx="1966">690</cx:pt>
          <cx:pt idx="1967">943</cx:pt>
          <cx:pt idx="1968">797</cx:pt>
          <cx:pt idx="1969">2516</cx:pt>
          <cx:pt idx="1970">2518</cx:pt>
          <cx:pt idx="1971">1014</cx:pt>
          <cx:pt idx="1972">1014</cx:pt>
          <cx:pt idx="1973">850</cx:pt>
          <cx:pt idx="1974">1701</cx:pt>
          <cx:pt idx="1975">893</cx:pt>
          <cx:pt idx="1976">628</cx:pt>
          <cx:pt idx="1977">778</cx:pt>
          <cx:pt idx="1978">845</cx:pt>
          <cx:pt idx="1979">1390</cx:pt>
          <cx:pt idx="1980">1069</cx:pt>
          <cx:pt idx="1981">1166</cx:pt>
          <cx:pt idx="1982">962</cx:pt>
          <cx:pt idx="1983">1069</cx:pt>
          <cx:pt idx="1984">502</cx:pt>
          <cx:pt idx="1985">683</cx:pt>
          <cx:pt idx="1986">913</cx:pt>
          <cx:pt idx="1987">2199</cx:pt>
          <cx:pt idx="1988">889</cx:pt>
          <cx:pt idx="1989">686</cx:pt>
          <cx:pt idx="1990">891</cx:pt>
          <cx:pt idx="1991">711</cx:pt>
          <cx:pt idx="1992">1395</cx:pt>
          <cx:pt idx="1993">943</cx:pt>
          <cx:pt idx="1994">1315</cx:pt>
          <cx:pt idx="1995">1313</cx:pt>
          <cx:pt idx="1996">1112</cx:pt>
          <cx:pt idx="1997">563</cx:pt>
          <cx:pt idx="1998">585</cx:pt>
          <cx:pt idx="1999">484</cx:pt>
          <cx:pt idx="2000">1543</cx:pt>
          <cx:pt idx="2001">1532</cx:pt>
          <cx:pt idx="2002">1532</cx:pt>
          <cx:pt idx="2003">721</cx:pt>
          <cx:pt idx="2004">721</cx:pt>
          <cx:pt idx="2005">789</cx:pt>
          <cx:pt idx="2006">773</cx:pt>
          <cx:pt idx="2007">1032</cx:pt>
          <cx:pt idx="2008">717</cx:pt>
          <cx:pt idx="2009">951</cx:pt>
          <cx:pt idx="2010">981</cx:pt>
          <cx:pt idx="2011">685</cx:pt>
          <cx:pt idx="2012">636</cx:pt>
          <cx:pt idx="2013">812</cx:pt>
          <cx:pt idx="2014">1756</cx:pt>
          <cx:pt idx="2015">1295</cx:pt>
          <cx:pt idx="2016">721</cx:pt>
          <cx:pt idx="2017">632</cx:pt>
          <cx:pt idx="2018">481</cx:pt>
          <cx:pt idx="2019">710</cx:pt>
          <cx:pt idx="2020">1631</cx:pt>
          <cx:pt idx="2021">2367</cx:pt>
          <cx:pt idx="2022">1227</cx:pt>
          <cx:pt idx="2023">1497</cx:pt>
          <cx:pt idx="2024">892</cx:pt>
          <cx:pt idx="2025">526</cx:pt>
          <cx:pt idx="2026">526</cx:pt>
          <cx:pt idx="2027">1002</cx:pt>
          <cx:pt idx="2028">1138</cx:pt>
          <cx:pt idx="2029">1689</cx:pt>
          <cx:pt idx="2030">743</cx:pt>
          <cx:pt idx="2031">1057</cx:pt>
          <cx:pt idx="2032">1180</cx:pt>
          <cx:pt idx="2033">1313</cx:pt>
          <cx:pt idx="2034">1101</cx:pt>
          <cx:pt idx="2035">1538</cx:pt>
          <cx:pt idx="2036">892</cx:pt>
          <cx:pt idx="2037">892</cx:pt>
          <cx:pt idx="2038">892</cx:pt>
          <cx:pt idx="2039">584</cx:pt>
          <cx:pt idx="2040">946</cx:pt>
          <cx:pt idx="2041">656</cx:pt>
          <cx:pt idx="2042">1213</cx:pt>
          <cx:pt idx="2043">722</cx:pt>
          <cx:pt idx="2044">1112</cx:pt>
          <cx:pt idx="2045">1096</cx:pt>
          <cx:pt idx="2046">1096</cx:pt>
          <cx:pt idx="2047">1070</cx:pt>
          <cx:pt idx="2048">918</cx:pt>
          <cx:pt idx="2049">1098</cx:pt>
          <cx:pt idx="2050">782</cx:pt>
          <cx:pt idx="2051">1146</cx:pt>
          <cx:pt idx="2052">1340</cx:pt>
          <cx:pt idx="2053">680</cx:pt>
          <cx:pt idx="2054">680</cx:pt>
          <cx:pt idx="2055">698</cx:pt>
          <cx:pt idx="2056">935</cx:pt>
          <cx:pt idx="2057">606</cx:pt>
          <cx:pt idx="2058">913</cx:pt>
          <cx:pt idx="2059">1397</cx:pt>
          <cx:pt idx="2060">2157</cx:pt>
          <cx:pt idx="2061">1647</cx:pt>
          <cx:pt idx="2062">1219</cx:pt>
          <cx:pt idx="2063">1669</cx:pt>
          <cx:pt idx="2064">1395</cx:pt>
          <cx:pt idx="2065">743</cx:pt>
          <cx:pt idx="2066">1646</cx:pt>
          <cx:pt idx="2067">519</cx:pt>
          <cx:pt idx="2068">654</cx:pt>
          <cx:pt idx="2069">1603</cx:pt>
          <cx:pt idx="2070">1146</cx:pt>
          <cx:pt idx="2071">745</cx:pt>
          <cx:pt idx="2072">922</cx:pt>
          <cx:pt idx="2073">1669</cx:pt>
          <cx:pt idx="2074">1124</cx:pt>
          <cx:pt idx="2075">692</cx:pt>
          <cx:pt idx="2076">1647</cx:pt>
          <cx:pt idx="2077">1894</cx:pt>
          <cx:pt idx="2078">2157</cx:pt>
          <cx:pt idx="2079">1695</cx:pt>
          <cx:pt idx="2080">1408</cx:pt>
          <cx:pt idx="2081">941</cx:pt>
          <cx:pt idx="2082">941</cx:pt>
          <cx:pt idx="2083">799</cx:pt>
          <cx:pt idx="2084">1093</cx:pt>
          <cx:pt idx="2085">1278</cx:pt>
          <cx:pt idx="2086">799</cx:pt>
          <cx:pt idx="2087">685</cx:pt>
          <cx:pt idx="2088">1215</cx:pt>
          <cx:pt idx="2089">685</cx:pt>
          <cx:pt idx="2090">806</cx:pt>
          <cx:pt idx="2091">806</cx:pt>
          <cx:pt idx="2092">1027</cx:pt>
          <cx:pt idx="2093">1693</cx:pt>
          <cx:pt idx="2094">1693</cx:pt>
          <cx:pt idx="2095">870</cx:pt>
          <cx:pt idx="2096">818</cx:pt>
          <cx:pt idx="2097">1451</cx:pt>
          <cx:pt idx="2098">1327</cx:pt>
          <cx:pt idx="2099">1451</cx:pt>
          <cx:pt idx="2100">1199</cx:pt>
          <cx:pt idx="2101">595</cx:pt>
          <cx:pt idx="2102">874</cx:pt>
          <cx:pt idx="2103">1046</cx:pt>
          <cx:pt idx="2104">1002</cx:pt>
          <cx:pt idx="2105">627</cx:pt>
          <cx:pt idx="2106">627</cx:pt>
          <cx:pt idx="2107">1632</cx:pt>
          <cx:pt idx="2108">1259</cx:pt>
          <cx:pt idx="2109">2493</cx:pt>
          <cx:pt idx="2110">1070</cx:pt>
          <cx:pt idx="2111">1002</cx:pt>
          <cx:pt idx="2112">945</cx:pt>
          <cx:pt idx="2113">1138</cx:pt>
          <cx:pt idx="2114">945</cx:pt>
          <cx:pt idx="2115">1304</cx:pt>
          <cx:pt idx="2116">721</cx:pt>
          <cx:pt idx="2117">721</cx:pt>
          <cx:pt idx="2118">1104</cx:pt>
          <cx:pt idx="2119">1168</cx:pt>
          <cx:pt idx="2120">1857</cx:pt>
          <cx:pt idx="2121">1064</cx:pt>
          <cx:pt idx="2122">1064</cx:pt>
          <cx:pt idx="2123">736</cx:pt>
          <cx:pt idx="2124">1518</cx:pt>
          <cx:pt idx="2125">2286</cx:pt>
          <cx:pt idx="2126">796</cx:pt>
          <cx:pt idx="2127">796</cx:pt>
          <cx:pt idx="2128">1201</cx:pt>
          <cx:pt idx="2129">1201</cx:pt>
          <cx:pt idx="2130">1201</cx:pt>
          <cx:pt idx="2131">2249</cx:pt>
          <cx:pt idx="2132">1249</cx:pt>
          <cx:pt idx="2133">1543</cx:pt>
          <cx:pt idx="2134">1329</cx:pt>
          <cx:pt idx="2135">1632</cx:pt>
          <cx:pt idx="2136">1693</cx:pt>
          <cx:pt idx="2137">1997</cx:pt>
          <cx:pt idx="2138">724</cx:pt>
          <cx:pt idx="2139">627</cx:pt>
          <cx:pt idx="2140">627</cx:pt>
          <cx:pt idx="2141">1022</cx:pt>
          <cx:pt idx="2142">1885</cx:pt>
          <cx:pt idx="2143">871</cx:pt>
          <cx:pt idx="2144">891</cx:pt>
          <cx:pt idx="2145">983</cx:pt>
          <cx:pt idx="2146">2105</cx:pt>
          <cx:pt idx="2147">691</cx:pt>
          <cx:pt idx="2148">1294</cx:pt>
          <cx:pt idx="2149">654</cx:pt>
          <cx:pt idx="2150">1095</cx:pt>
          <cx:pt idx="2151">1615</cx:pt>
          <cx:pt idx="2152">675</cx:pt>
          <cx:pt idx="2153">740</cx:pt>
          <cx:pt idx="2154">931</cx:pt>
          <cx:pt idx="2155">807</cx:pt>
          <cx:pt idx="2156">691</cx:pt>
          <cx:pt idx="2157">926</cx:pt>
          <cx:pt idx="2158">926</cx:pt>
          <cx:pt idx="2159">699</cx:pt>
          <cx:pt idx="2160">866</cx:pt>
          <cx:pt idx="2161">554</cx:pt>
          <cx:pt idx="2162">978</cx:pt>
          <cx:pt idx="2163">1120</cx:pt>
          <cx:pt idx="2164">503</cx:pt>
          <cx:pt idx="2165">667</cx:pt>
          <cx:pt idx="2166">1313</cx:pt>
          <cx:pt idx="2167">1615</cx:pt>
          <cx:pt idx="2168">978</cx:pt>
          <cx:pt idx="2169">1211</cx:pt>
          <cx:pt idx="2170">1211</cx:pt>
          <cx:pt idx="2171">935</cx:pt>
          <cx:pt idx="2172">799</cx:pt>
          <cx:pt idx="2173">891</cx:pt>
          <cx:pt idx="2174">891</cx:pt>
          <cx:pt idx="2175">945</cx:pt>
          <cx:pt idx="2176">654</cx:pt>
          <cx:pt idx="2177">627</cx:pt>
          <cx:pt idx="2178">818</cx:pt>
          <cx:pt idx="2179">1313</cx:pt>
          <cx:pt idx="2180">1313</cx:pt>
          <cx:pt idx="2181">754</cx:pt>
          <cx:pt idx="2182">859</cx:pt>
          <cx:pt idx="2183">677</cx:pt>
          <cx:pt idx="2184">607</cx:pt>
          <cx:pt idx="2185">660</cx:pt>
          <cx:pt idx="2186">1816</cx:pt>
          <cx:pt idx="2187">2152</cx:pt>
          <cx:pt idx="2188">2462</cx:pt>
          <cx:pt idx="2189">2152</cx:pt>
          <cx:pt idx="2190">571</cx:pt>
          <cx:pt idx="2191">571</cx:pt>
          <cx:pt idx="2192">1441</cx:pt>
          <cx:pt idx="2193">1012</cx:pt>
          <cx:pt idx="2194">904</cx:pt>
          <cx:pt idx="2195">1495</cx:pt>
          <cx:pt idx="2196">1277</cx:pt>
          <cx:pt idx="2197">1431</cx:pt>
          <cx:pt idx="2198">1236</cx:pt>
          <cx:pt idx="2199">1490</cx:pt>
          <cx:pt idx="2200">1490</cx:pt>
          <cx:pt idx="2201">1236</cx:pt>
          <cx:pt idx="2202">686</cx:pt>
          <cx:pt idx="2203">555</cx:pt>
          <cx:pt idx="2204">484</cx:pt>
          <cx:pt idx="2205">710</cx:pt>
          <cx:pt idx="2206">1502</cx:pt>
          <cx:pt idx="2207">1502</cx:pt>
          <cx:pt idx="2208">893</cx:pt>
          <cx:pt idx="2209">1022</cx:pt>
          <cx:pt idx="2210">1203</cx:pt>
          <cx:pt idx="2211">986</cx:pt>
          <cx:pt idx="2212">571</cx:pt>
          <cx:pt idx="2213">691</cx:pt>
          <cx:pt idx="2214">1213</cx:pt>
          <cx:pt idx="2215">830</cx:pt>
          <cx:pt idx="2216">956</cx:pt>
          <cx:pt idx="2217">1431</cx:pt>
          <cx:pt idx="2218">2213</cx:pt>
          <cx:pt idx="2219">684</cx:pt>
          <cx:pt idx="2220">881</cx:pt>
          <cx:pt idx="2221">1239</cx:pt>
          <cx:pt idx="2222">1045</cx:pt>
          <cx:pt idx="2223">1081</cx:pt>
          <cx:pt idx="2224">870</cx:pt>
          <cx:pt idx="2225">1096</cx:pt>
          <cx:pt idx="2226">523</cx:pt>
          <cx:pt idx="2227">893</cx:pt>
          <cx:pt idx="2228">1285</cx:pt>
          <cx:pt idx="2229">1688</cx:pt>
          <cx:pt idx="2230">2067</cx:pt>
          <cx:pt idx="2231">555</cx:pt>
          <cx:pt idx="2232">686</cx:pt>
          <cx:pt idx="2233">685</cx:pt>
          <cx:pt idx="2234">1070</cx:pt>
          <cx:pt idx="2235">1070</cx:pt>
          <cx:pt idx="2236">1839</cx:pt>
          <cx:pt idx="2237">1512</cx:pt>
          <cx:pt idx="2238">461</cx:pt>
          <cx:pt idx="2239">1057</cx:pt>
          <cx:pt idx="2240">1669</cx:pt>
          <cx:pt idx="2241">1591</cx:pt>
          <cx:pt idx="2242">760</cx:pt>
          <cx:pt idx="2243">897</cx:pt>
          <cx:pt idx="2244">666</cx:pt>
          <cx:pt idx="2245">666</cx:pt>
          <cx:pt idx="2246">964</cx:pt>
          <cx:pt idx="2247">807</cx:pt>
          <cx:pt idx="2248">1361</cx:pt>
          <cx:pt idx="2249">1828</cx:pt>
          <cx:pt idx="2250">1476</cx:pt>
          <cx:pt idx="2251">1476</cx:pt>
          <cx:pt idx="2252">743</cx:pt>
          <cx:pt idx="2253">691</cx:pt>
          <cx:pt idx="2254">846</cx:pt>
          <cx:pt idx="2255">950</cx:pt>
          <cx:pt idx="2256">709</cx:pt>
          <cx:pt idx="2257">784</cx:pt>
          <cx:pt idx="2258">1156</cx:pt>
          <cx:pt idx="2259">1102</cx:pt>
          <cx:pt idx="2260">845</cx:pt>
          <cx:pt idx="2261">951</cx:pt>
          <cx:pt idx="2262">717</cx:pt>
          <cx:pt idx="2263">778</cx:pt>
          <cx:pt idx="2264">812</cx:pt>
          <cx:pt idx="2265">686</cx:pt>
          <cx:pt idx="2266">934</cx:pt>
          <cx:pt idx="2267">484</cx:pt>
          <cx:pt idx="2268">627</cx:pt>
          <cx:pt idx="2269">557</cx:pt>
          <cx:pt idx="2270">1219</cx:pt>
          <cx:pt idx="2271">1532</cx:pt>
          <cx:pt idx="2272">685</cx:pt>
          <cx:pt idx="2273">922</cx:pt>
          <cx:pt idx="2274">686</cx:pt>
          <cx:pt idx="2275">627</cx:pt>
          <cx:pt idx="2276">945</cx:pt>
          <cx:pt idx="2277">519</cx:pt>
          <cx:pt idx="2278">682</cx:pt>
          <cx:pt idx="2279">595</cx:pt>
          <cx:pt idx="2280">853</cx:pt>
          <cx:pt idx="2281">660</cx:pt>
          <cx:pt idx="2282">949</cx:pt>
          <cx:pt idx="2283">1295</cx:pt>
          <cx:pt idx="2284">743</cx:pt>
          <cx:pt idx="2285">1860</cx:pt>
          <cx:pt idx="2286">2418</cx:pt>
          <cx:pt idx="2287">987</cx:pt>
          <cx:pt idx="2288">1543</cx:pt>
          <cx:pt idx="2289">1774</cx:pt>
          <cx:pt idx="2290">1425</cx:pt>
          <cx:pt idx="2291">1112</cx:pt>
          <cx:pt idx="2292">1629</cx:pt>
          <cx:pt idx="2293">630</cx:pt>
          <cx:pt idx="2294">1285</cx:pt>
          <cx:pt idx="2295">1285</cx:pt>
          <cx:pt idx="2296">891</cx:pt>
          <cx:pt idx="2297">686</cx:pt>
          <cx:pt idx="2298">954</cx:pt>
          <cx:pt idx="2299">782</cx:pt>
          <cx:pt idx="2300">1615</cx:pt>
          <cx:pt idx="2301">1591</cx:pt>
          <cx:pt idx="2302">935</cx:pt>
          <cx:pt idx="2303">1215</cx:pt>
          <cx:pt idx="2304">1284</cx:pt>
          <cx:pt idx="2305">1143</cx:pt>
          <cx:pt idx="2306">761</cx:pt>
          <cx:pt idx="2307">761</cx:pt>
          <cx:pt idx="2308">555</cx:pt>
          <cx:pt idx="2309">627</cx:pt>
          <cx:pt idx="2310">772</cx:pt>
          <cx:pt idx="2311">1319</cx:pt>
          <cx:pt idx="2312">1225</cx:pt>
          <cx:pt idx="2313">588</cx:pt>
          <cx:pt idx="2314">588</cx:pt>
          <cx:pt idx="2315">747</cx:pt>
          <cx:pt idx="2316">1669</cx:pt>
          <cx:pt idx="2317">685</cx:pt>
          <cx:pt idx="2318">1591</cx:pt>
          <cx:pt idx="2319">1143</cx:pt>
          <cx:pt idx="2320">1284</cx:pt>
          <cx:pt idx="2321">879</cx:pt>
          <cx:pt idx="2322">671</cx:pt>
          <cx:pt idx="2323">1011</cx:pt>
          <cx:pt idx="2324">868</cx:pt>
          <cx:pt idx="2325">1120</cx:pt>
          <cx:pt idx="2326">1193</cx:pt>
          <cx:pt idx="2327">1057</cx:pt>
          <cx:pt idx="2328">1070</cx:pt>
          <cx:pt idx="2329">1263</cx:pt>
          <cx:pt idx="2330">2286</cx:pt>
          <cx:pt idx="2331">2098</cx:pt>
          <cx:pt idx="2332">877</cx:pt>
          <cx:pt idx="2333">710</cx:pt>
          <cx:pt idx="2334">1179</cx:pt>
          <cx:pt idx="2335">983</cx:pt>
          <cx:pt idx="2336">711</cx:pt>
          <cx:pt idx="2337">1285</cx:pt>
          <cx:pt idx="2338">1233</cx:pt>
          <cx:pt idx="2339">595</cx:pt>
          <cx:pt idx="2340">1240</cx:pt>
          <cx:pt idx="2341">1241</cx:pt>
          <cx:pt idx="2342">1022</cx:pt>
          <cx:pt idx="2343">745</cx:pt>
          <cx:pt idx="2344">949</cx:pt>
          <cx:pt idx="2345">949</cx:pt>
          <cx:pt idx="2346">2067</cx:pt>
          <cx:pt idx="2347">1894</cx:pt>
          <cx:pt idx="2348">1082</cx:pt>
          <cx:pt idx="2349">2157</cx:pt>
          <cx:pt idx="2350">690</cx:pt>
          <cx:pt idx="2351">484</cx:pt>
          <cx:pt idx="2352">1213</cx:pt>
          <cx:pt idx="2353">934</cx:pt>
          <cx:pt idx="2354">1591</cx:pt>
          <cx:pt idx="2355">675</cx:pt>
          <cx:pt idx="2356">931</cx:pt>
          <cx:pt idx="2357">778</cx:pt>
          <cx:pt idx="2358">1156</cx:pt>
          <cx:pt idx="2359">1156</cx:pt>
          <cx:pt idx="2360">797</cx:pt>
          <cx:pt idx="2361">600</cx:pt>
          <cx:pt idx="2362">3501</cx:pt>
          <cx:pt idx="2363">1546</cx:pt>
          <cx:pt idx="2364">675</cx:pt>
          <cx:pt idx="2365">1180</cx:pt>
          <cx:pt idx="2366">431</cx:pt>
          <cx:pt idx="2367">1124</cx:pt>
          <cx:pt idx="2368">1262</cx:pt>
          <cx:pt idx="2369">945</cx:pt>
          <cx:pt idx="2370">1039</cx:pt>
          <cx:pt idx="2371">1016</cx:pt>
          <cx:pt idx="2372">1057</cx:pt>
          <cx:pt idx="2373">1095</cx:pt>
          <cx:pt idx="2374">502</cx:pt>
          <cx:pt idx="2375">782</cx:pt>
          <cx:pt idx="2376">973</cx:pt>
          <cx:pt idx="2377">889</cx:pt>
          <cx:pt idx="2378">709</cx:pt>
          <cx:pt idx="2379">889</cx:pt>
          <cx:pt idx="2380">666</cx:pt>
          <cx:pt idx="2381">923</cx:pt>
          <cx:pt idx="2382">897</cx:pt>
          <cx:pt idx="2383">1229</cx:pt>
          <cx:pt idx="2384">2031</cx:pt>
          <cx:pt idx="2385">878</cx:pt>
          <cx:pt idx="2386">654</cx:pt>
          <cx:pt idx="2387">685</cx:pt>
          <cx:pt idx="2388">1053</cx:pt>
          <cx:pt idx="2389">776</cx:pt>
          <cx:pt idx="2390">600</cx:pt>
          <cx:pt idx="2391">922</cx:pt>
          <cx:pt idx="2392">1430</cx:pt>
          <cx:pt idx="2393">1316</cx:pt>
          <cx:pt idx="2394">1828</cx:pt>
          <cx:pt idx="2395">2376</cx:pt>
          <cx:pt idx="2396">1090</cx:pt>
          <cx:pt idx="2397">891</cx:pt>
          <cx:pt idx="2398">690</cx:pt>
          <cx:pt idx="2399">1213</cx:pt>
          <cx:pt idx="2400">1186</cx:pt>
          <cx:pt idx="2401">711</cx:pt>
          <cx:pt idx="2402">1000</cx:pt>
          <cx:pt idx="2403">698</cx:pt>
          <cx:pt idx="2404">1156</cx:pt>
          <cx:pt idx="2405">1193</cx:pt>
          <cx:pt idx="2406">634</cx:pt>
          <cx:pt idx="2407">1000</cx:pt>
          <cx:pt idx="2408">935</cx:pt>
          <cx:pt idx="2409">896</cx:pt>
          <cx:pt idx="2410">1215</cx:pt>
          <cx:pt idx="2411">931</cx:pt>
          <cx:pt idx="2412">866</cx:pt>
          <cx:pt idx="2413">866</cx:pt>
          <cx:pt idx="2414">757</cx:pt>
          <cx:pt idx="2415">1112</cx:pt>
          <cx:pt idx="2416">1441</cx:pt>
          <cx:pt idx="2417">1012</cx:pt>
          <cx:pt idx="2418">740</cx:pt>
          <cx:pt idx="2419">842</cx:pt>
          <cx:pt idx="2420">676</cx:pt>
          <cx:pt idx="2421">878</cx:pt>
          <cx:pt idx="2422">1166</cx:pt>
          <cx:pt idx="2423">889</cx:pt>
          <cx:pt idx="2424">609</cx:pt>
          <cx:pt idx="2425">609</cx:pt>
          <cx:pt idx="2426">943</cx:pt>
          <cx:pt idx="2427">776</cx:pt>
          <cx:pt idx="2428">608</cx:pt>
          <cx:pt idx="2429">834</cx:pt>
          <cx:pt idx="2430">526</cx:pt>
          <cx:pt idx="2431">922</cx:pt>
          <cx:pt idx="2432">922</cx:pt>
          <cx:pt idx="2433">812</cx:pt>
          <cx:pt idx="2434">1213</cx:pt>
          <cx:pt idx="2435">1213</cx:pt>
          <cx:pt idx="2436">818</cx:pt>
          <cx:pt idx="2437">773</cx:pt>
          <cx:pt idx="2438">773</cx:pt>
          <cx:pt idx="2439">733</cx:pt>
          <cx:pt idx="2440">981</cx:pt>
          <cx:pt idx="2441">1053</cx:pt>
          <cx:pt idx="2442">660</cx:pt>
          <cx:pt idx="2443">627</cx:pt>
          <cx:pt idx="2444">912</cx:pt>
          <cx:pt idx="2445">927</cx:pt>
          <cx:pt idx="2446">660</cx:pt>
          <cx:pt idx="2447">994</cx:pt>
          <cx:pt idx="2448">1236</cx:pt>
          <cx:pt idx="2449">1236</cx:pt>
          <cx:pt idx="2450">1002</cx:pt>
          <cx:pt idx="2451">721</cx:pt>
          <cx:pt idx="2452">780</cx:pt>
          <cx:pt idx="2453">817</cx:pt>
          <cx:pt idx="2454">805</cx:pt>
          <cx:pt idx="2455">1102</cx:pt>
          <cx:pt idx="2456">1022</cx:pt>
          <cx:pt idx="2457">889</cx:pt>
          <cx:pt idx="2458">1385</cx:pt>
          <cx:pt idx="2459">1428</cx:pt>
          <cx:pt idx="2460">959</cx:pt>
          <cx:pt idx="2461">1658</cx:pt>
          <cx:pt idx="2462">1756</cx:pt>
          <cx:pt idx="2463">1329</cx:pt>
          <cx:pt idx="2464">818</cx:pt>
          <cx:pt idx="2465">624</cx:pt>
          <cx:pt idx="2466">624</cx:pt>
          <cx:pt idx="2467">722</cx:pt>
          <cx:pt idx="2468">817</cx:pt>
          <cx:pt idx="2469">808</cx:pt>
          <cx:pt idx="2470">808</cx:pt>
          <cx:pt idx="2471">808</cx:pt>
          <cx:pt idx="2472">710</cx:pt>
          <cx:pt idx="2473">710</cx:pt>
          <cx:pt idx="2474">594</cx:pt>
          <cx:pt idx="2475">897</cx:pt>
          <cx:pt idx="2476">949</cx:pt>
          <cx:pt idx="2477">773</cx:pt>
          <cx:pt idx="2478">1538</cx:pt>
          <cx:pt idx="2479">841</cx:pt>
          <cx:pt idx="2480">2367</cx:pt>
          <cx:pt idx="2481">891</cx:pt>
          <cx:pt idx="2482">686</cx:pt>
          <cx:pt idx="2483">820</cx:pt>
          <cx:pt idx="2484">737</cx:pt>
          <cx:pt idx="2485">560</cx:pt>
          <cx:pt idx="2486">1004</cx:pt>
          <cx:pt idx="2487">666</cx:pt>
          <cx:pt idx="2488">666</cx:pt>
          <cx:pt idx="2489">1112</cx:pt>
          <cx:pt idx="2490">984</cx:pt>
          <cx:pt idx="2491">1337</cx:pt>
          <cx:pt idx="2492">1285</cx:pt>
          <cx:pt idx="2493">893</cx:pt>
          <cx:pt idx="2494">1037</cx:pt>
          <cx:pt idx="2495">648</cx:pt>
          <cx:pt idx="2496">883</cx:pt>
          <cx:pt idx="2497">675</cx:pt>
          <cx:pt idx="2498">926</cx:pt>
          <cx:pt idx="2499">1002</cx:pt>
          <cx:pt idx="2500">978</cx:pt>
          <cx:pt idx="2501">1069</cx:pt>
          <cx:pt idx="2502">1166</cx:pt>
          <cx:pt idx="2503">887</cx:pt>
          <cx:pt idx="2504">1048</cx:pt>
          <cx:pt idx="2505">907</cx:pt>
          <cx:pt idx="2506">650</cx:pt>
          <cx:pt idx="2507">1023</cx:pt>
          <cx:pt idx="2508">818</cx:pt>
          <cx:pt idx="2509">595</cx:pt>
          <cx:pt idx="2510">733</cx:pt>
          <cx:pt idx="2511">981</cx:pt>
          <cx:pt idx="2512">1094</cx:pt>
          <cx:pt idx="2513">1156</cx:pt>
          <cx:pt idx="2514">1057</cx:pt>
          <cx:pt idx="2515">1196</cx:pt>
          <cx:pt idx="2516">773</cx:pt>
          <cx:pt idx="2517">776</cx:pt>
          <cx:pt idx="2518">776</cx:pt>
          <cx:pt idx="2519">1180</cx:pt>
          <cx:pt idx="2520">1281</cx:pt>
          <cx:pt idx="2521">1281</cx:pt>
          <cx:pt idx="2522">1590</cx:pt>
          <cx:pt idx="2523">986</cx:pt>
          <cx:pt idx="2524">567</cx:pt>
          <cx:pt idx="2525">743</cx:pt>
          <cx:pt idx="2526">924</cx:pt>
          <cx:pt idx="2527">609</cx:pt>
          <cx:pt idx="2528">609</cx:pt>
          <cx:pt idx="2529">846</cx:pt>
          <cx:pt idx="2530">866</cx:pt>
          <cx:pt idx="2531">962</cx:pt>
          <cx:pt idx="2532">846</cx:pt>
          <cx:pt idx="2533">846</cx:pt>
          <cx:pt idx="2534">889</cx:pt>
          <cx:pt idx="2535">690</cx:pt>
          <cx:pt idx="2536">1213</cx:pt>
          <cx:pt idx="2537">631</cx:pt>
          <cx:pt idx="2538">621</cx:pt>
          <cx:pt idx="2539">934</cx:pt>
          <cx:pt idx="2540">1290</cx:pt>
          <cx:pt idx="2541">1393</cx:pt>
          <cx:pt idx="2542">950</cx:pt>
          <cx:pt idx="2543">627</cx:pt>
          <cx:pt idx="2544">595</cx:pt>
          <cx:pt idx="2545">866</cx:pt>
          <cx:pt idx="2546">557</cx:pt>
          <cx:pt idx="2547">1477</cx:pt>
          <cx:pt idx="2548">893</cx:pt>
          <cx:pt idx="2549">889</cx:pt>
          <cx:pt idx="2550">690</cx:pt>
          <cx:pt idx="2551">812</cx:pt>
          <cx:pt idx="2552">1213</cx:pt>
          <cx:pt idx="2553">1070</cx:pt>
          <cx:pt idx="2554">1070</cx:pt>
          <cx:pt idx="2555">842</cx:pt>
          <cx:pt idx="2556">689</cx:pt>
          <cx:pt idx="2557">773</cx:pt>
          <cx:pt idx="2558">865</cx:pt>
          <cx:pt idx="2559">951</cx:pt>
          <cx:pt idx="2560">817</cx:pt>
          <cx:pt idx="2561">609</cx:pt>
          <cx:pt idx="2562">1512</cx:pt>
          <cx:pt idx="2563">1340</cx:pt>
          <cx:pt idx="2564">1538</cx:pt>
          <cx:pt idx="2565">886</cx:pt>
          <cx:pt idx="2566">1281</cx:pt>
          <cx:pt idx="2567">740</cx:pt>
          <cx:pt idx="2568">588</cx:pt>
          <cx:pt idx="2569">886</cx:pt>
          <cx:pt idx="2570">912</cx:pt>
          <cx:pt idx="2571">850</cx:pt>
          <cx:pt idx="2572">1315</cx:pt>
          <cx:pt idx="2573">1156</cx:pt>
          <cx:pt idx="2574">913</cx:pt>
          <cx:pt idx="2575">702</cx:pt>
          <cx:pt idx="2576">1647</cx:pt>
          <cx:pt idx="2577">1102</cx:pt>
          <cx:pt idx="2578">950</cx:pt>
          <cx:pt idx="2579">950</cx:pt>
          <cx:pt idx="2580">1647</cx:pt>
          <cx:pt idx="2581">1288</cx:pt>
          <cx:pt idx="2582">1159</cx:pt>
          <cx:pt idx="2583">1591</cx:pt>
          <cx:pt idx="2584">877</cx:pt>
          <cx:pt idx="2585">1336</cx:pt>
          <cx:pt idx="2586">1375</cx:pt>
          <cx:pt idx="2587">987</cx:pt>
          <cx:pt idx="2588">1408</cx:pt>
          <cx:pt idx="2589">981</cx:pt>
          <cx:pt idx="2590">987</cx:pt>
          <cx:pt idx="2591">1292</cx:pt>
          <cx:pt idx="2592">654</cx:pt>
          <cx:pt idx="2593">1893</cx:pt>
          <cx:pt idx="2594">1090</cx:pt>
          <cx:pt idx="2595">1016</cx:pt>
          <cx:pt idx="2596">595</cx:pt>
          <cx:pt idx="2597">1082</cx:pt>
          <cx:pt idx="2598">590</cx:pt>
          <cx:pt idx="2599">1156</cx:pt>
          <cx:pt idx="2600">600</cx:pt>
          <cx:pt idx="2601">1695</cx:pt>
          <cx:pt idx="2602">851</cx:pt>
          <cx:pt idx="2603">1093</cx:pt>
          <cx:pt idx="2604">1093</cx:pt>
          <cx:pt idx="2605">1278</cx:pt>
          <cx:pt idx="2606">1016</cx:pt>
          <cx:pt idx="2607">737</cx:pt>
          <cx:pt idx="2608">1027</cx:pt>
          <cx:pt idx="2609">1997</cx:pt>
          <cx:pt idx="2610">1090</cx:pt>
          <cx:pt idx="2611">1090</cx:pt>
          <cx:pt idx="2612">1037</cx:pt>
          <cx:pt idx="2613">922</cx:pt>
          <cx:pt idx="2614">660</cx:pt>
          <cx:pt idx="2615">779</cx:pt>
          <cx:pt idx="2616">1451</cx:pt>
          <cx:pt idx="2617">1154</cx:pt>
          <cx:pt idx="2618">1154</cx:pt>
          <cx:pt idx="2619">690</cx:pt>
          <cx:pt idx="2620">889</cx:pt>
          <cx:pt idx="2621">845</cx:pt>
          <cx:pt idx="2622">1112</cx:pt>
          <cx:pt idx="2623">741</cx:pt>
          <cx:pt idx="2624">853</cx:pt>
          <cx:pt idx="2625">609</cx:pt>
          <cx:pt idx="2626">943</cx:pt>
          <cx:pt idx="2627">600</cx:pt>
          <cx:pt idx="2628">859</cx:pt>
          <cx:pt idx="2629">1004</cx:pt>
          <cx:pt idx="2630">1412</cx:pt>
          <cx:pt idx="2631">609</cx:pt>
          <cx:pt idx="2632">842</cx:pt>
          <cx:pt idx="2633">627</cx:pt>
          <cx:pt idx="2634">627</cx:pt>
          <cx:pt idx="2635">1632</cx:pt>
          <cx:pt idx="2636">918</cx:pt>
          <cx:pt idx="2637">654</cx:pt>
          <cx:pt idx="2638">785</cx:pt>
          <cx:pt idx="2639">1219</cx:pt>
          <cx:pt idx="2640">797</cx:pt>
          <cx:pt idx="2641">1070</cx:pt>
          <cx:pt idx="2642">962</cx:pt>
          <cx:pt idx="2643">962</cx:pt>
          <cx:pt idx="2644">962</cx:pt>
          <cx:pt idx="2645">1047</cx:pt>
          <cx:pt idx="2646">853</cx:pt>
          <cx:pt idx="2647">966</cx:pt>
          <cx:pt idx="2648">688</cx:pt>
          <cx:pt idx="2649">918</cx:pt>
          <cx:pt idx="2650">1239</cx:pt>
          <cx:pt idx="2651">770</cx:pt>
          <cx:pt idx="2652">1118</cx:pt>
          <cx:pt idx="2653">1313</cx:pt>
          <cx:pt idx="2654">2098</cx:pt>
          <cx:pt idx="2655">627</cx:pt>
          <cx:pt idx="2656">818</cx:pt>
          <cx:pt idx="2657">796</cx:pt>
          <cx:pt idx="2658">1084</cx:pt>
          <cx:pt idx="2659">943</cx:pt>
          <cx:pt idx="2660">1543</cx:pt>
          <cx:pt idx="2661">1543</cx:pt>
          <cx:pt idx="2662">926</cx:pt>
          <cx:pt idx="2663">1847</cx:pt>
          <cx:pt idx="2664">600</cx:pt>
          <cx:pt idx="2665">776</cx:pt>
          <cx:pt idx="2666">1125</cx:pt>
          <cx:pt idx="2667">1078</cx:pt>
          <cx:pt idx="2668">658</cx:pt>
          <cx:pt idx="2669">1997</cx:pt>
          <cx:pt idx="2670">642</cx:pt>
          <cx:pt idx="2671">819</cx:pt>
          <cx:pt idx="2672">792</cx:pt>
          <cx:pt idx="2673">1022</cx:pt>
          <cx:pt idx="2674">870</cx:pt>
          <cx:pt idx="2675">1090</cx:pt>
          <cx:pt idx="2676">631</cx:pt>
          <cx:pt idx="2677">1830</cx:pt>
          <cx:pt idx="2678">1294</cx:pt>
          <cx:pt idx="2679">1830</cx:pt>
          <cx:pt idx="2680">1015</cx:pt>
          <cx:pt idx="2681">686</cx:pt>
          <cx:pt idx="2682">690</cx:pt>
          <cx:pt idx="2683">1135</cx:pt>
          <cx:pt idx="2684">631</cx:pt>
          <cx:pt idx="2685">983</cx:pt>
          <cx:pt idx="2686">983</cx:pt>
          <cx:pt idx="2687">951</cx:pt>
          <cx:pt idx="2688">717</cx:pt>
          <cx:pt idx="2689">1096</cx:pt>
          <cx:pt idx="2690">1038</cx:pt>
          <cx:pt idx="2691">845</cx:pt>
          <cx:pt idx="2692">1002</cx:pt>
          <cx:pt idx="2693">629</cx:pt>
          <cx:pt idx="2694">812</cx:pt>
          <cx:pt idx="2695">1213</cx:pt>
          <cx:pt idx="2696">1817</cx:pt>
          <cx:pt idx="2697">502</cx:pt>
          <cx:pt idx="2698">1034</cx:pt>
          <cx:pt idx="2699">675</cx:pt>
          <cx:pt idx="2700">926</cx:pt>
          <cx:pt idx="2701">461</cx:pt>
          <cx:pt idx="2702">627</cx:pt>
          <cx:pt idx="2703">1012</cx:pt>
          <cx:pt idx="2704">931</cx:pt>
          <cx:pt idx="2705">986</cx:pt>
          <cx:pt idx="2706">1109</cx:pt>
          <cx:pt idx="2707">1349</cx:pt>
          <cx:pt idx="2708">1090</cx:pt>
          <cx:pt idx="2709">1020</cx:pt>
          <cx:pt idx="2710">893</cx:pt>
          <cx:pt idx="2711">1285</cx:pt>
          <cx:pt idx="2712">866</cx:pt>
          <cx:pt idx="2713">866</cx:pt>
          <cx:pt idx="2714">785</cx:pt>
          <cx:pt idx="2715">785</cx:pt>
          <cx:pt idx="2716">776</cx:pt>
          <cx:pt idx="2717">922</cx:pt>
          <cx:pt idx="2718">667</cx:pt>
          <cx:pt idx="2719">667</cx:pt>
          <cx:pt idx="2720">609</cx:pt>
          <cx:pt idx="2721">811</cx:pt>
          <cx:pt idx="2722">1120</cx:pt>
          <cx:pt idx="2723">627</cx:pt>
          <cx:pt idx="2724">941</cx:pt>
          <cx:pt idx="2725">1846</cx:pt>
          <cx:pt idx="2726">922</cx:pt>
          <cx:pt idx="2727">678</cx:pt>
          <cx:pt idx="2728">1016</cx:pt>
          <cx:pt idx="2729">609</cx:pt>
          <cx:pt idx="2730">609</cx:pt>
          <cx:pt idx="2731">1688</cx:pt>
          <cx:pt idx="2732">935</cx:pt>
          <cx:pt idx="2733">1450</cx:pt>
          <cx:pt idx="2734">775</cx:pt>
          <cx:pt idx="2735">881</cx:pt>
          <cx:pt idx="2736">889</cx:pt>
          <cx:pt idx="2737">1156</cx:pt>
          <cx:pt idx="2738">690</cx:pt>
          <cx:pt idx="2739">741</cx:pt>
          <cx:pt idx="2740">1002</cx:pt>
          <cx:pt idx="2741">1486</cx:pt>
          <cx:pt idx="2742">654</cx:pt>
          <cx:pt idx="2743">1352</cx:pt>
          <cx:pt idx="2744">510</cx:pt>
          <cx:pt idx="2745">853</cx:pt>
          <cx:pt idx="2746">862</cx:pt>
          <cx:pt idx="2747">1313</cx:pt>
          <cx:pt idx="2748">1313</cx:pt>
          <cx:pt idx="2749">596</cx:pt>
          <cx:pt idx="2750">951</cx:pt>
          <cx:pt idx="2751">1045</cx:pt>
          <cx:pt idx="2752">1110</cx:pt>
          <cx:pt idx="2753">859</cx:pt>
          <cx:pt idx="2754">1196</cx:pt>
          <cx:pt idx="2755">986</cx:pt>
          <cx:pt idx="2756">881</cx:pt>
          <cx:pt idx="2757">1000</cx:pt>
          <cx:pt idx="2758">746</cx:pt>
          <cx:pt idx="2759">1228</cx:pt>
          <cx:pt idx="2760">1025</cx:pt>
          <cx:pt idx="2761">1020</cx:pt>
          <cx:pt idx="2762">893</cx:pt>
          <cx:pt idx="2763">1443</cx:pt>
          <cx:pt idx="2764">1443</cx:pt>
          <cx:pt idx="2765">1005</cx:pt>
          <cx:pt idx="2766">1005</cx:pt>
          <cx:pt idx="2767">646</cx:pt>
          <cx:pt idx="2768">865</cx:pt>
          <cx:pt idx="2769">904</cx:pt>
          <cx:pt idx="2770">600</cx:pt>
          <cx:pt idx="2771">600</cx:pt>
          <cx:pt idx="2772">600</cx:pt>
          <cx:pt idx="2773">1201</cx:pt>
          <cx:pt idx="2774">891</cx:pt>
          <cx:pt idx="2775">773</cx:pt>
          <cx:pt idx="2776">773</cx:pt>
          <cx:pt idx="2777">927</cx:pt>
          <cx:pt idx="2778">2462</cx:pt>
          <cx:pt idx="2779">1136</cx:pt>
          <cx:pt idx="2780">500</cx:pt>
          <cx:pt idx="2781">782</cx:pt>
          <cx:pt idx="2782">772</cx:pt>
          <cx:pt idx="2783">772</cx:pt>
          <cx:pt idx="2784">866</cx:pt>
          <cx:pt idx="2785">915</cx:pt>
          <cx:pt idx="2786">1430</cx:pt>
          <cx:pt idx="2787">1005</cx:pt>
          <cx:pt idx="2788">889</cx:pt>
          <cx:pt idx="2789">1112</cx:pt>
          <cx:pt idx="2790">773</cx:pt>
          <cx:pt idx="2791">781</cx:pt>
          <cx:pt idx="2792">1142</cx:pt>
          <cx:pt idx="2793">1156</cx:pt>
          <cx:pt idx="2794">864</cx:pt>
          <cx:pt idx="2795">1239</cx:pt>
          <cx:pt idx="2796">1239</cx:pt>
          <cx:pt idx="2797">1015</cx:pt>
          <cx:pt idx="2798">773</cx:pt>
          <cx:pt idx="2799">891</cx:pt>
          <cx:pt idx="2800">609</cx:pt>
          <cx:pt idx="2801">891</cx:pt>
          <cx:pt idx="2802">609</cx:pt>
          <cx:pt idx="2803">617</cx:pt>
          <cx:pt idx="2804">935</cx:pt>
          <cx:pt idx="2805">1338</cx:pt>
          <cx:pt idx="2806">1179</cx:pt>
          <cx:pt idx="2807">951</cx:pt>
          <cx:pt idx="2808">796</cx:pt>
          <cx:pt idx="2809">1408</cx:pt>
          <cx:pt idx="2810">911</cx:pt>
          <cx:pt idx="2811">680</cx:pt>
          <cx:pt idx="2812">610</cx:pt>
          <cx:pt idx="2813">965</cx:pt>
          <cx:pt idx="2814">967</cx:pt>
          <cx:pt idx="2815">965</cx:pt>
          <cx:pt idx="2816">993</cx:pt>
          <cx:pt idx="2817">737</cx:pt>
          <cx:pt idx="2818">896</cx:pt>
          <cx:pt idx="2819">1254</cx:pt>
          <cx:pt idx="2820">651</cx:pt>
          <cx:pt idx="2821">753</cx:pt>
          <cx:pt idx="2822">753</cx:pt>
          <cx:pt idx="2823">1096</cx:pt>
          <cx:pt idx="2824">896</cx:pt>
          <cx:pt idx="2825">628</cx:pt>
          <cx:pt idx="2826">778</cx:pt>
          <cx:pt idx="2827">1001</cx:pt>
          <cx:pt idx="2828">891</cx:pt>
          <cx:pt idx="2829">889</cx:pt>
          <cx:pt idx="2830">818</cx:pt>
          <cx:pt idx="2831">773</cx:pt>
          <cx:pt idx="2832">1016</cx:pt>
          <cx:pt idx="2833">897</cx:pt>
          <cx:pt idx="2834">1057</cx:pt>
          <cx:pt idx="2835">1070</cx:pt>
          <cx:pt idx="2836">579</cx:pt>
          <cx:pt idx="2837">966</cx:pt>
          <cx:pt idx="2838">1027</cx:pt>
          <cx:pt idx="2839">1839</cx:pt>
          <cx:pt idx="2840">1512</cx:pt>
          <cx:pt idx="2841">994</cx:pt>
          <cx:pt idx="2842">839</cx:pt>
          <cx:pt idx="2843">894</cx:pt>
          <cx:pt idx="2844">1070</cx:pt>
          <cx:pt idx="2845">685</cx:pt>
          <cx:pt idx="2846">759</cx:pt>
          <cx:pt idx="2847">666</cx:pt>
          <cx:pt idx="2848">807</cx:pt>
          <cx:pt idx="2849">1828</cx:pt>
          <cx:pt idx="2850">743</cx:pt>
          <cx:pt idx="2851">743</cx:pt>
          <cx:pt idx="2852">743</cx:pt>
          <cx:pt idx="2853">842</cx:pt>
          <cx:pt idx="2854">773</cx:pt>
          <cx:pt idx="2855">934</cx:pt>
          <cx:pt idx="2856">943</cx:pt>
          <cx:pt idx="2857">1315</cx:pt>
          <cx:pt idx="2858">1020</cx:pt>
          <cx:pt idx="2859">812</cx:pt>
          <cx:pt idx="2860">1156</cx:pt>
          <cx:pt idx="2861">1479</cx:pt>
          <cx:pt idx="2862">1156</cx:pt>
          <cx:pt idx="2863">745</cx:pt>
          <cx:pt idx="2864">707</cx:pt>
          <cx:pt idx="2865">886</cx:pt>
          <cx:pt idx="2866">1538</cx:pt>
          <cx:pt idx="2867">1281</cx:pt>
          <cx:pt idx="2868">1112</cx:pt>
          <cx:pt idx="2869">950</cx:pt>
          <cx:pt idx="2870">986</cx:pt>
          <cx:pt idx="2871">951</cx:pt>
          <cx:pt idx="2872">1093</cx:pt>
          <cx:pt idx="2873">796</cx:pt>
          <cx:pt idx="2874">1239</cx:pt>
          <cx:pt idx="2875">950</cx:pt>
          <cx:pt idx="2876">1053</cx:pt>
          <cx:pt idx="2877">834</cx:pt>
          <cx:pt idx="2878">777</cx:pt>
          <cx:pt idx="2879">936</cx:pt>
          <cx:pt idx="2880">1236</cx:pt>
          <cx:pt idx="2881">967</cx:pt>
          <cx:pt idx="2882">877</cx:pt>
          <cx:pt idx="2883">1239</cx:pt>
          <cx:pt idx="2884">841</cx:pt>
          <cx:pt idx="2885">552</cx:pt>
          <cx:pt idx="2886">1102</cx:pt>
          <cx:pt idx="2887">1002</cx:pt>
          <cx:pt idx="2888">1108</cx:pt>
          <cx:pt idx="2889">758</cx:pt>
          <cx:pt idx="2890">818</cx:pt>
          <cx:pt idx="2891">1037</cx:pt>
          <cx:pt idx="2892">609</cx:pt>
          <cx:pt idx="2893">773</cx:pt>
          <cx:pt idx="2894">660</cx:pt>
          <cx:pt idx="2895">896</cx:pt>
          <cx:pt idx="2896">842</cx:pt>
          <cx:pt idx="2897">759</cx:pt>
          <cx:pt idx="2898">1233</cx:pt>
          <cx:pt idx="2899">1233</cx:pt>
          <cx:pt idx="2900">886</cx:pt>
          <cx:pt idx="2901">1213</cx:pt>
          <cx:pt idx="2902">609</cx:pt>
          <cx:pt idx="2903">1215</cx:pt>
          <cx:pt idx="2904">609</cx:pt>
          <cx:pt idx="2905">926</cx:pt>
          <cx:pt idx="2906">922</cx:pt>
          <cx:pt idx="2907">1057</cx:pt>
          <cx:pt idx="2908">503</cx:pt>
          <cx:pt idx="2909">1192</cx:pt>
          <cx:pt idx="2910">962</cx:pt>
          <cx:pt idx="2911">736</cx:pt>
          <cx:pt idx="2912">891</cx:pt>
          <cx:pt idx="2913">818</cx:pt>
          <cx:pt idx="2914">949</cx:pt>
          <cx:pt idx="2915">922</cx:pt>
          <cx:pt idx="2916">960</cx:pt>
          <cx:pt idx="2917">1136</cx:pt>
          <cx:pt idx="2918">890</cx:pt>
          <cx:pt idx="2919">890</cx:pt>
          <cx:pt idx="2920">779</cx:pt>
          <cx:pt idx="2921">1274</cx:pt>
          <cx:pt idx="2922">1535</cx:pt>
          <cx:pt idx="2923">1847</cx:pt>
          <cx:pt idx="2924">1669</cx:pt>
          <cx:pt idx="2925">967</cx:pt>
          <cx:pt idx="2926">1591</cx:pt>
          <cx:pt idx="2927">1543</cx:pt>
          <cx:pt idx="2928">720</cx:pt>
          <cx:pt idx="2929">666</cx:pt>
          <cx:pt idx="2930">978</cx:pt>
          <cx:pt idx="2931">461</cx:pt>
          <cx:pt idx="2932">743</cx:pt>
          <cx:pt idx="2933">1306</cx:pt>
          <cx:pt idx="2934">923</cx:pt>
          <cx:pt idx="2935">609</cx:pt>
          <cx:pt idx="2936">842</cx:pt>
          <cx:pt idx="2937">891</cx:pt>
          <cx:pt idx="2938">1025</cx:pt>
          <cx:pt idx="2939">1193</cx:pt>
          <cx:pt idx="2940">2188</cx:pt>
          <cx:pt idx="2941">759</cx:pt>
          <cx:pt idx="2942">980</cx:pt>
          <cx:pt idx="2943">889</cx:pt>
          <cx:pt idx="2944">691</cx:pt>
          <cx:pt idx="2945">1450</cx:pt>
          <cx:pt idx="2946">717</cx:pt>
          <cx:pt idx="2947">1215</cx:pt>
          <cx:pt idx="2948">1278</cx:pt>
          <cx:pt idx="2949">1257</cx:pt>
          <cx:pt idx="2950">1047</cx:pt>
          <cx:pt idx="2951">897</cx:pt>
          <cx:pt idx="2952">675</cx:pt>
          <cx:pt idx="2953">987</cx:pt>
          <cx:pt idx="2954">987</cx:pt>
          <cx:pt idx="2955">555</cx:pt>
          <cx:pt idx="2956">891</cx:pt>
          <cx:pt idx="2957">923</cx:pt>
          <cx:pt idx="2958">862</cx:pt>
          <cx:pt idx="2959">779</cx:pt>
          <cx:pt idx="2960">966</cx:pt>
          <cx:pt idx="2961">690</cx:pt>
          <cx:pt idx="2962">776</cx:pt>
          <cx:pt idx="2963">934</cx:pt>
          <cx:pt idx="2964">934</cx:pt>
          <cx:pt idx="2965">627</cx:pt>
          <cx:pt idx="2966">810</cx:pt>
          <cx:pt idx="2967">842</cx:pt>
          <cx:pt idx="2968">588</cx:pt>
          <cx:pt idx="2969">740</cx:pt>
          <cx:pt idx="2970">799</cx:pt>
          <cx:pt idx="2971">1108</cx:pt>
          <cx:pt idx="2972">960</cx:pt>
          <cx:pt idx="2973">747</cx:pt>
          <cx:pt idx="2974">922</cx:pt>
          <cx:pt idx="2975">922</cx:pt>
          <cx:pt idx="2976">943</cx:pt>
          <cx:pt idx="2977">773</cx:pt>
          <cx:pt idx="2978">781</cx:pt>
          <cx:pt idx="2979">896</cx:pt>
          <cx:pt idx="2980">960</cx:pt>
          <cx:pt idx="2981">986</cx:pt>
          <cx:pt idx="2982">950</cx:pt>
          <cx:pt idx="2983">897</cx:pt>
          <cx:pt idx="2984">1304</cx:pt>
          <cx:pt idx="2985">1143</cx:pt>
          <cx:pt idx="2986">1143</cx:pt>
          <cx:pt idx="2987">1143</cx:pt>
          <cx:pt idx="2988">757</cx:pt>
          <cx:pt idx="2989">1011</cx:pt>
          <cx:pt idx="2990">1039</cx:pt>
          <cx:pt idx="2991">1135</cx:pt>
          <cx:pt idx="2992">1213</cx:pt>
          <cx:pt idx="2993">1213</cx:pt>
          <cx:pt idx="2994">1213</cx:pt>
          <cx:pt idx="2995">918</cx:pt>
          <cx:pt idx="2996">1112</cx:pt>
          <cx:pt idx="2997">1098</cx:pt>
          <cx:pt idx="2998">1057</cx:pt>
          <cx:pt idx="2999">839</cx:pt>
          <cx:pt idx="3000">1057</cx:pt>
          <cx:pt idx="3001">1776</cx:pt>
          <cx:pt idx="3002">1070</cx:pt>
          <cx:pt idx="3003">1581</cx:pt>
          <cx:pt idx="3004">891</cx:pt>
          <cx:pt idx="3005">817</cx:pt>
          <cx:pt idx="3006">877</cx:pt>
          <cx:pt idx="3007">877</cx:pt>
          <cx:pt idx="3008">691</cx:pt>
          <cx:pt idx="3009">646</cx:pt>
          <cx:pt idx="3010">1285</cx:pt>
          <cx:pt idx="3011">1285</cx:pt>
          <cx:pt idx="3012">818</cx:pt>
          <cx:pt idx="3013">675</cx:pt>
          <cx:pt idx="3014">580</cx:pt>
          <cx:pt idx="3015">983</cx:pt>
          <cx:pt idx="3016">2219</cx:pt>
          <cx:pt idx="3017">943</cx:pt>
          <cx:pt idx="3018">918</cx:pt>
          <cx:pt idx="3019">1195</cx:pt>
          <cx:pt idx="3020">817</cx:pt>
          <cx:pt idx="3021">1239</cx:pt>
          <cx:pt idx="3022">1219</cx:pt>
          <cx:pt idx="3023">1022</cx:pt>
          <cx:pt idx="3024">896</cx:pt>
          <cx:pt idx="3025">554</cx:pt>
          <cx:pt idx="3026">986</cx:pt>
          <cx:pt idx="3027">745</cx:pt>
          <cx:pt idx="3028">710</cx:pt>
          <cx:pt idx="3029">905</cx:pt>
          <cx:pt idx="3030">1037</cx:pt>
          <cx:pt idx="3031">922</cx:pt>
          <cx:pt idx="3032">1166</cx:pt>
          <cx:pt idx="3033">1166</cx:pt>
          <cx:pt idx="3034">1631</cx:pt>
          <cx:pt idx="3035">1217</cx:pt>
          <cx:pt idx="3036">1517</cx:pt>
          <cx:pt idx="3037">737</cx:pt>
          <cx:pt idx="3038">784</cx:pt>
          <cx:pt idx="3039">2067</cx:pt>
          <cx:pt idx="3040">2067</cx:pt>
          <cx:pt idx="3041">1647</cx:pt>
          <cx:pt idx="3042">2157</cx:pt>
          <cx:pt idx="3043">639</cx:pt>
          <cx:pt idx="3044">1315</cx:pt>
          <cx:pt idx="3045">1108</cx:pt>
          <cx:pt idx="3046">991</cx:pt>
          <cx:pt idx="3047">1285</cx:pt>
          <cx:pt idx="3048">1643</cx:pt>
          <cx:pt idx="3049">1180</cx:pt>
          <cx:pt idx="3050">1615</cx:pt>
          <cx:pt idx="3051">1615</cx:pt>
          <cx:pt idx="3052">1313</cx:pt>
          <cx:pt idx="3053">817</cx:pt>
          <cx:pt idx="3054">727</cx:pt>
          <cx:pt idx="3055">1156</cx:pt>
          <cx:pt idx="3056">1315</cx:pt>
          <cx:pt idx="3057">1014</cx:pt>
          <cx:pt idx="3058">779</cx:pt>
          <cx:pt idx="3059">779</cx:pt>
          <cx:pt idx="3060">627</cx:pt>
          <cx:pt idx="3061">927</cx:pt>
          <cx:pt idx="3062">1179</cx:pt>
          <cx:pt idx="3063">874</cx:pt>
          <cx:pt idx="3064">1301</cx:pt>
          <cx:pt idx="3065">956</cx:pt>
          <cx:pt idx="3066">1127</cx:pt>
          <cx:pt idx="3067">1112</cx:pt>
          <cx:pt idx="3068">666</cx:pt>
          <cx:pt idx="3069">1082</cx:pt>
          <cx:pt idx="3070">713</cx:pt>
          <cx:pt idx="3071">1180</cx:pt>
          <cx:pt idx="3072">842</cx:pt>
          <cx:pt idx="3073">781</cx:pt>
          <cx:pt idx="3074">891</cx:pt>
          <cx:pt idx="3075">891</cx:pt>
          <cx:pt idx="3076">896</cx:pt>
          <cx:pt idx="3077">600</cx:pt>
          <cx:pt idx="3078">866</cx:pt>
          <cx:pt idx="3079">842</cx:pt>
          <cx:pt idx="3080">773</cx:pt>
          <cx:pt idx="3081">986</cx:pt>
          <cx:pt idx="3082">904</cx:pt>
          <cx:pt idx="3083">904</cx:pt>
          <cx:pt idx="3084">1135</cx:pt>
          <cx:pt idx="3085">747</cx:pt>
          <cx:pt idx="3086">842</cx:pt>
          <cx:pt idx="3087">897</cx:pt>
          <cx:pt idx="3088">778</cx:pt>
          <cx:pt idx="3089">1095</cx:pt>
          <cx:pt idx="3090">897</cx:pt>
          <cx:pt idx="3091">560</cx:pt>
          <cx:pt idx="3092">725</cx:pt>
          <cx:pt idx="3093">651</cx:pt>
          <cx:pt idx="3094">840</cx:pt>
          <cx:pt idx="3095">941</cx:pt>
          <cx:pt idx="3096">941</cx:pt>
          <cx:pt idx="3097">1129</cx:pt>
          <cx:pt idx="3098">1129</cx:pt>
          <cx:pt idx="3099">660</cx:pt>
          <cx:pt idx="3100">725</cx:pt>
          <cx:pt idx="3101">666</cx:pt>
          <cx:pt idx="3102">683</cx:pt>
          <cx:pt idx="3103">971</cx:pt>
          <cx:pt idx="3104">990</cx:pt>
          <cx:pt idx="3105">990</cx:pt>
          <cx:pt idx="3106">1603</cx:pt>
          <cx:pt idx="3107">560</cx:pt>
          <cx:pt idx="3108">586</cx:pt>
          <cx:pt idx="3109">567</cx:pt>
          <cx:pt idx="3110">743</cx:pt>
          <cx:pt idx="3111">1292</cx:pt>
          <cx:pt idx="3112">1127</cx:pt>
          <cx:pt idx="3113">1122</cx:pt>
          <cx:pt idx="3114">709</cx:pt>
          <cx:pt idx="3115">973</cx:pt>
          <cx:pt idx="3116">781</cx:pt>
          <cx:pt idx="3117">861</cx:pt>
          <cx:pt idx="3118">990</cx:pt>
          <cx:pt idx="3119">861</cx:pt>
          <cx:pt idx="3120">737</cx:pt>
          <cx:pt idx="3121">941</cx:pt>
          <cx:pt idx="3122">492</cx:pt>
          <cx:pt idx="3123">683</cx:pt>
          <cx:pt idx="3124">913</cx:pt>
          <cx:pt idx="3125">913</cx:pt>
          <cx:pt idx="3126">913</cx:pt>
          <cx:pt idx="3127">973</cx:pt>
          <cx:pt idx="3128">1196</cx:pt>
          <cx:pt idx="3129">1196</cx:pt>
          <cx:pt idx="3130">648</cx:pt>
          <cx:pt idx="3131">698</cx:pt>
          <cx:pt idx="3132">1193</cx:pt>
          <cx:pt idx="3133">1037</cx:pt>
          <cx:pt idx="3134">634</cx:pt>
          <cx:pt idx="3135">634</cx:pt>
          <cx:pt idx="3136">595</cx:pt>
          <cx:pt idx="3137">861</cx:pt>
          <cx:pt idx="3138">1122</cx:pt>
          <cx:pt idx="3139">1236</cx:pt>
          <cx:pt idx="3140">973</cx:pt>
          <cx:pt idx="3141">973</cx:pt>
          <cx:pt idx="3142">709</cx:pt>
          <cx:pt idx="3143">861</cx:pt>
          <cx:pt idx="3144">913</cx:pt>
          <cx:pt idx="3145">913</cx:pt>
          <cx:pt idx="3146">913</cx:pt>
          <cx:pt idx="3147">913</cx:pt>
          <cx:pt idx="3148">913</cx:pt>
          <cx:pt idx="3149">709</cx:pt>
          <cx:pt idx="3150">941</cx:pt>
          <cx:pt idx="3151">781</cx:pt>
          <cx:pt idx="3152">834</cx:pt>
          <cx:pt idx="3153">781</cx:pt>
          <cx:pt idx="3154">781</cx:pt>
          <cx:pt idx="3155">773</cx:pt>
          <cx:pt idx="3156">1292</cx:pt>
          <cx:pt idx="3157">651</cx:pt>
          <cx:pt idx="3158">781</cx:pt>
          <cx:pt idx="3159">781</cx:pt>
          <cx:pt idx="3160">781</cx:pt>
          <cx:pt idx="3161">781</cx:pt>
          <cx:pt idx="3162">555</cx:pt>
          <cx:pt idx="3163">834</cx:pt>
          <cx:pt idx="3164">781</cx:pt>
          <cx:pt idx="3165">721</cx:pt>
          <cx:pt idx="3166">861</cx:pt>
          <cx:pt idx="3167">1292</cx:pt>
          <cx:pt idx="3168">1292</cx:pt>
          <cx:pt idx="3169">749</cx:pt>
          <cx:pt idx="3170">749</cx:pt>
          <cx:pt idx="3171">586</cx:pt>
          <cx:pt idx="3172">1311</cx:pt>
          <cx:pt idx="3173">1095</cx:pt>
          <cx:pt idx="3174">941</cx:pt>
          <cx:pt idx="3175">1156</cx:pt>
          <cx:pt idx="3176">721</cx:pt>
          <cx:pt idx="3177">795</cx:pt>
          <cx:pt idx="3178">795</cx:pt>
          <cx:pt idx="3179">795</cx:pt>
          <cx:pt idx="3180">795</cx:pt>
          <cx:pt idx="3181">795</cx:pt>
          <cx:pt idx="3182">617</cx:pt>
          <cx:pt idx="3183">1056</cx:pt>
          <cx:pt idx="3184">595</cx:pt>
          <cx:pt idx="3185">779</cx:pt>
          <cx:pt idx="3186">779</cx:pt>
          <cx:pt idx="3187">486</cx:pt>
          <cx:pt idx="3188">781</cx:pt>
          <cx:pt idx="3189">759</cx:pt>
          <cx:pt idx="3190">631</cx:pt>
          <cx:pt idx="3191">651</cx:pt>
          <cx:pt idx="3192">779</cx:pt>
          <cx:pt idx="3193">896</cx:pt>
          <cx:pt idx="3194">779</cx:pt>
          <cx:pt idx="3195">862</cx:pt>
          <cx:pt idx="3196">779</cx:pt>
          <cx:pt idx="3197">709</cx:pt>
          <cx:pt idx="3198">973</cx:pt>
          <cx:pt idx="3199">709</cx:pt>
          <cx:pt idx="3200">973</cx:pt>
          <cx:pt idx="3201">709</cx:pt>
          <cx:pt idx="3202">943</cx:pt>
          <cx:pt idx="3203">861</cx:pt>
          <cx:pt idx="3204">496</cx:pt>
          <cx:pt idx="3205">749</cx:pt>
          <cx:pt idx="3206">600</cx:pt>
          <cx:pt idx="3207">1173</cx:pt>
          <cx:pt idx="3208">1002</cx:pt>
          <cx:pt idx="3209">617</cx:pt>
          <cx:pt idx="3210">743</cx:pt>
          <cx:pt idx="3211">1221</cx:pt>
          <cx:pt idx="3212">1103</cx:pt>
          <cx:pt idx="3213">861</cx:pt>
          <cx:pt idx="3214">651</cx:pt>
          <cx:pt idx="3215">966</cx:pt>
          <cx:pt idx="3216">871</cx:pt>
          <cx:pt idx="3217">871</cx:pt>
          <cx:pt idx="3218">1127</cx:pt>
          <cx:pt idx="3219">973</cx:pt>
          <cx:pt idx="3220">973</cx:pt>
          <cx:pt idx="3221">779</cx:pt>
          <cx:pt idx="3222">595</cx:pt>
          <cx:pt idx="3223">862</cx:pt>
          <cx:pt idx="3224">795</cx:pt>
          <cx:pt idx="3225">784</cx:pt>
          <cx:pt idx="3226">608</cx:pt>
          <cx:pt idx="3227">943</cx:pt>
          <cx:pt idx="3228">898</cx:pt>
          <cx:pt idx="3229">781</cx:pt>
          <cx:pt idx="3230">965</cx:pt>
          <cx:pt idx="3231">861</cx:pt>
          <cx:pt idx="3232">861</cx:pt>
          <cx:pt idx="3233">651</cx:pt>
          <cx:pt idx="3234">834</cx:pt>
          <cx:pt idx="3235">1015</cx:pt>
          <cx:pt idx="3236">941</cx:pt>
          <cx:pt idx="3237">1095</cx:pt>
          <cx:pt idx="3238">998</cx:pt>
          <cx:pt idx="3239">941</cx:pt>
          <cx:pt idx="3240">941</cx:pt>
          <cx:pt idx="3241">1095</cx:pt>
          <cx:pt idx="3242">1127</cx:pt>
          <cx:pt idx="3243">1399</cx:pt>
          <cx:pt idx="3244">1214</cx:pt>
          <cx:pt idx="3245">1082</cx:pt>
          <cx:pt idx="3246">749</cx:pt>
          <cx:pt idx="3247">776</cx:pt>
          <cx:pt idx="3248">749</cx:pt>
          <cx:pt idx="3249">586</cx:pt>
          <cx:pt idx="3250">496</cx:pt>
          <cx:pt idx="3251">1071</cx:pt>
          <cx:pt idx="3252">689</cx:pt>
          <cx:pt idx="3253">913</cx:pt>
          <cx:pt idx="3254">683</cx:pt>
          <cx:pt idx="3255">779</cx:pt>
          <cx:pt idx="3256">590</cx:pt>
          <cx:pt idx="3257">846</cx:pt>
          <cx:pt idx="3258">709</cx:pt>
          <cx:pt idx="3259">973</cx:pt>
          <cx:pt idx="3260">606</cx:pt>
          <cx:pt idx="3261">737</cx:pt>
          <cx:pt idx="3262">941</cx:pt>
          <cx:pt idx="3263">1095</cx:pt>
          <cx:pt idx="3264">897</cx:pt>
          <cx:pt idx="3265">778</cx:pt>
          <cx:pt idx="3266">651</cx:pt>
          <cx:pt idx="3267">861</cx:pt>
          <cx:pt idx="3268">896</cx:pt>
          <cx:pt idx="3269">990</cx:pt>
          <cx:pt idx="3270">965</cx:pt>
          <cx:pt idx="3271">896</cx:pt>
          <cx:pt idx="3272">1057</cx:pt>
          <cx:pt idx="3273">834</cx:pt>
          <cx:pt idx="3274">608</cx:pt>
          <cx:pt idx="3275">834</cx:pt>
          <cx:pt idx="3276">781</cx:pt>
          <cx:pt idx="3277">749</cx:pt>
          <cx:pt idx="3278">861</cx:pt>
          <cx:pt idx="3279">651</cx:pt>
          <cx:pt idx="3280">965</cx:pt>
          <cx:pt idx="3281">560</cx:pt>
          <cx:pt idx="3282">725</cx:pt>
          <cx:pt idx="3283">725</cx:pt>
          <cx:pt idx="3284">725</cx:pt>
          <cx:pt idx="3285">743</cx:pt>
          <cx:pt idx="3286">861</cx:pt>
          <cx:pt idx="3287">749</cx:pt>
          <cx:pt idx="3288">749</cx:pt>
          <cx:pt idx="3289">749</cx:pt>
          <cx:pt idx="3290">749</cx:pt>
          <cx:pt idx="3291">749</cx:pt>
          <cx:pt idx="3292">1497</cx:pt>
          <cx:pt idx="3293">1497</cx:pt>
          <cx:pt idx="3294">1447</cx:pt>
          <cx:pt idx="3295">817</cx:pt>
          <cx:pt idx="3296">725</cx:pt>
          <cx:pt idx="3297">492</cx:pt>
          <cx:pt idx="3298">617</cx:pt>
          <cx:pt idx="3299">901</cx:pt>
          <cx:pt idx="3300">795</cx:pt>
          <cx:pt idx="3301">945</cx:pt>
          <cx:pt idx="3302">918</cx:pt>
          <cx:pt idx="3303">918</cx:pt>
          <cx:pt idx="3304">533</cx:pt>
          <cx:pt idx="3305">795</cx:pt>
          <cx:pt idx="3306">901</cx:pt>
          <cx:pt idx="3307">617</cx:pt>
          <cx:pt idx="3308">795</cx:pt>
          <cx:pt idx="3309">795</cx:pt>
          <cx:pt idx="3310">617</cx:pt>
          <cx:pt idx="3311">1062</cx:pt>
          <cx:pt idx="3312">753</cx:pt>
          <cx:pt idx="3313">862</cx:pt>
          <cx:pt idx="3314">945</cx:pt>
          <cx:pt idx="3315">941</cx:pt>
          <cx:pt idx="3316">941</cx:pt>
          <cx:pt idx="3317">651</cx:pt>
          <cx:pt idx="3318">651</cx:pt>
          <cx:pt idx="3319">651</cx:pt>
          <cx:pt idx="3320">861</cx:pt>
          <cx:pt idx="3321">965</cx:pt>
          <cx:pt idx="3322">861</cx:pt>
          <cx:pt idx="3323">998</cx:pt>
          <cx:pt idx="3324">690</cx:pt>
          <cx:pt idx="3325">709</cx:pt>
          <cx:pt idx="3326">923</cx:pt>
          <cx:pt idx="3327">683</cx:pt>
          <cx:pt idx="3328">1122</cx:pt>
          <cx:pt idx="3329">795</cx:pt>
          <cx:pt idx="3330">609</cx:pt>
          <cx:pt idx="3331">1311</cx:pt>
          <cx:pt idx="3332">1108</cx:pt>
          <cx:pt idx="3333">857</cx:pt>
          <cx:pt idx="3334">1156</cx:pt>
          <cx:pt idx="3335">1095</cx:pt>
          <cx:pt idx="3336">897</cx:pt>
          <cx:pt idx="3337">897</cx:pt>
          <cx:pt idx="3338">1156</cx:pt>
          <cx:pt idx="3339">1095</cx:pt>
          <cx:pt idx="3340">1156</cx:pt>
          <cx:pt idx="3341">862</cx:pt>
          <cx:pt idx="3342">918</cx:pt>
          <cx:pt idx="3343">950</cx:pt>
          <cx:pt idx="3344">627</cx:pt>
          <cx:pt idx="3345">871</cx:pt>
          <cx:pt idx="3346">682</cx:pt>
          <cx:pt idx="3347">991</cx:pt>
          <cx:pt idx="3348">648</cx:pt>
          <cx:pt idx="3349">941</cx:pt>
          <cx:pt idx="3350">737</cx:pt>
          <cx:pt idx="3351">698</cx:pt>
          <cx:pt idx="3352">862</cx:pt>
          <cx:pt idx="3353">779</cx:pt>
          <cx:pt idx="3354">834</cx:pt>
          <cx:pt idx="3355">781</cx:pt>
          <cx:pt idx="3356">781</cx:pt>
          <cx:pt idx="3357">609</cx:pt>
          <cx:pt idx="3358">773</cx:pt>
          <cx:pt idx="3359">1095</cx:pt>
          <cx:pt idx="3360">551</cx:pt>
          <cx:pt idx="3361">525</cx:pt>
          <cx:pt idx="3362">1199</cx:pt>
          <cx:pt idx="3363">1199</cx:pt>
          <cx:pt idx="3364">861</cx:pt>
          <cx:pt idx="3365">600</cx:pt>
          <cx:pt idx="3366">776</cx:pt>
          <cx:pt idx="3367">899</cx:pt>
          <cx:pt idx="3368">941</cx:pt>
          <cx:pt idx="3369">737</cx:pt>
          <cx:pt idx="3370">737</cx:pt>
          <cx:pt idx="3371">941</cx:pt>
          <cx:pt idx="3372">795</cx:pt>
          <cx:pt idx="3373">795</cx:pt>
          <cx:pt idx="3374">795</cx:pt>
          <cx:pt idx="3375">973</cx:pt>
          <cx:pt idx="3376">1265</cx:pt>
          <cx:pt idx="3377">973</cx:pt>
          <cx:pt idx="3378">709</cx:pt>
          <cx:pt idx="3379">781</cx:pt>
          <cx:pt idx="3380">781</cx:pt>
          <cx:pt idx="3381">781</cx:pt>
          <cx:pt idx="3382">781</cx:pt>
          <cx:pt idx="3383">557</cx:pt>
          <cx:pt idx="3384">773</cx:pt>
          <cx:pt idx="3385">842</cx:pt>
          <cx:pt idx="3386">709</cx:pt>
          <cx:pt idx="3387">1131</cx:pt>
          <cx:pt idx="3388">1431</cx:pt>
          <cx:pt idx="3389">842</cx:pt>
          <cx:pt idx="3390">941</cx:pt>
          <cx:pt idx="3391">1203</cx:pt>
          <cx:pt idx="3392">1127</cx:pt>
          <cx:pt idx="3393">1127</cx:pt>
          <cx:pt idx="3394">877</cx:pt>
          <cx:pt idx="3395">1797</cx:pt>
          <cx:pt idx="3396">1292</cx:pt>
          <cx:pt idx="3397">898</cx:pt>
          <cx:pt idx="3398">647</cx:pt>
          <cx:pt idx="3399">1497</cx:pt>
          <cx:pt idx="3400">861</cx:pt>
          <cx:pt idx="3401">1285</cx:pt>
          <cx:pt idx="3402">1156</cx:pt>
          <cx:pt idx="3403">1787</cx:pt>
          <cx:pt idx="3404">897</cx:pt>
          <cx:pt idx="3405">1058</cx:pt>
          <cx:pt idx="3406">1037</cx:pt>
          <cx:pt idx="3407">1037</cx:pt>
          <cx:pt idx="3408">945</cx:pt>
          <cx:pt idx="3409">871</cx:pt>
          <cx:pt idx="3410">991</cx:pt>
          <cx:pt idx="3411">758</cx:pt>
          <cx:pt idx="3412">1108</cx:pt>
          <cx:pt idx="3413">781</cx:pt>
          <cx:pt idx="3414">1037</cx:pt>
          <cx:pt idx="3415">1095</cx:pt>
          <cx:pt idx="3416">1037</cx:pt>
          <cx:pt idx="3417">941</cx:pt>
          <cx:pt idx="3418">1115</cx:pt>
          <cx:pt idx="3419">796</cx:pt>
          <cx:pt idx="3420">1016</cx:pt>
          <cx:pt idx="3421">595</cx:pt>
          <cx:pt idx="3422">595</cx:pt>
          <cx:pt idx="3423">595</cx:pt>
          <cx:pt idx="3424">779</cx:pt>
          <cx:pt idx="3425">779</cx:pt>
          <cx:pt idx="3426">777</cx:pt>
          <cx:pt idx="3427">660</cx:pt>
          <cx:pt idx="3428">973</cx:pt>
          <cx:pt idx="3429">941</cx:pt>
          <cx:pt idx="3430">941</cx:pt>
          <cx:pt idx="3431">749</cx:pt>
          <cx:pt idx="3432">799</cx:pt>
          <cx:pt idx="3433">1108</cx:pt>
          <cx:pt idx="3434">799</cx:pt>
          <cx:pt idx="3435">2157</cx:pt>
          <cx:pt idx="3436">2388</cx:pt>
          <cx:pt idx="3437">871</cx:pt>
          <cx:pt idx="3438">617</cx:pt>
          <cx:pt idx="3439">795</cx:pt>
          <cx:pt idx="3440">631</cx:pt>
          <cx:pt idx="3441">1193</cx:pt>
          <cx:pt idx="3442">737</cx:pt>
          <cx:pt idx="3443">1181</cx:pt>
          <cx:pt idx="3444">1032</cx:pt>
          <cx:pt idx="3445">614</cx:pt>
          <cx:pt idx="3446">780</cx:pt>
          <cx:pt idx="3447">519</cx:pt>
          <cx:pt idx="3448">721</cx:pt>
          <cx:pt idx="3449">721</cx:pt>
          <cx:pt idx="3450">563</cx:pt>
          <cx:pt idx="3451">658</cx:pt>
          <cx:pt idx="3452">1122</cx:pt>
          <cx:pt idx="3453">709</cx:pt>
          <cx:pt idx="3454">950</cx:pt>
          <cx:pt idx="3455">1127</cx:pt>
          <cx:pt idx="3456">1154</cx:pt>
          <cx:pt idx="3457">871</cx:pt>
          <cx:pt idx="3458">1127</cx:pt>
          <cx:pt idx="3459">749</cx:pt>
          <cx:pt idx="3460">896</cx:pt>
          <cx:pt idx="3461">1199</cx:pt>
          <cx:pt idx="3462">1127</cx:pt>
          <cx:pt idx="3463">780</cx:pt>
          <cx:pt idx="3464">617</cx:pt>
          <cx:pt idx="3465">795</cx:pt>
          <cx:pt idx="3466">781</cx:pt>
          <cx:pt idx="3467">918</cx:pt>
          <cx:pt idx="3468">608</cx:pt>
          <cx:pt idx="3469">781</cx:pt>
          <cx:pt idx="3470">834</cx:pt>
          <cx:pt idx="3471">737</cx:pt>
          <cx:pt idx="3472">861</cx:pt>
          <cx:pt idx="3473">861</cx:pt>
          <cx:pt idx="3474">600</cx:pt>
          <cx:pt idx="3475">749</cx:pt>
          <cx:pt idx="3476">988</cx:pt>
          <cx:pt idx="3477">1214</cx:pt>
          <cx:pt idx="3478">660</cx:pt>
          <cx:pt idx="3479">631</cx:pt>
          <cx:pt idx="3480">766</cx:pt>
          <cx:pt idx="3481">781</cx:pt>
          <cx:pt idx="3482">781</cx:pt>
          <cx:pt idx="3483">781</cx:pt>
          <cx:pt idx="3484">781</cx:pt>
          <cx:pt idx="3485">595</cx:pt>
          <cx:pt idx="3486">486</cx:pt>
          <cx:pt idx="3487">758</cx:pt>
          <cx:pt idx="3488">758</cx:pt>
          <cx:pt idx="3489">486</cx:pt>
          <cx:pt idx="3490">854</cx:pt>
          <cx:pt idx="3491">560</cx:pt>
          <cx:pt idx="3492">941</cx:pt>
          <cx:pt idx="3493">1032</cx:pt>
          <cx:pt idx="3494">1063</cx:pt>
          <cx:pt idx="3495">651</cx:pt>
          <cx:pt idx="3496">560</cx:pt>
          <cx:pt idx="3497">660</cx:pt>
          <cx:pt idx="3498">785</cx:pt>
          <cx:pt idx="3499">743</cx:pt>
          <cx:pt idx="3500">1156</cx:pt>
          <cx:pt idx="3501">648</cx:pt>
          <cx:pt idx="3502">941</cx:pt>
          <cx:pt idx="3503">820</cx:pt>
          <cx:pt idx="3504">660</cx:pt>
          <cx:pt idx="3505">651</cx:pt>
          <cx:pt idx="3506">861</cx:pt>
          <cx:pt idx="3507">971</cx:pt>
          <cx:pt idx="3508">1261</cx:pt>
          <cx:pt idx="3509">781</cx:pt>
          <cx:pt idx="3510">941</cx:pt>
          <cx:pt idx="3511">871</cx:pt>
          <cx:pt idx="3512">862</cx:pt>
          <cx:pt idx="3513">486</cx:pt>
          <cx:pt idx="3514">595</cx:pt>
          <cx:pt idx="3515">779</cx:pt>
          <cx:pt idx="3516">862</cx:pt>
          <cx:pt idx="3517">852</cx:pt>
          <cx:pt idx="3518">1261</cx:pt>
          <cx:pt idx="3519">991</cx:pt>
          <cx:pt idx="3520">991</cx:pt>
          <cx:pt idx="3521">991</cx:pt>
          <cx:pt idx="3522">1669</cx:pt>
          <cx:pt idx="3523">991</cx:pt>
          <cx:pt idx="3524">627</cx:pt>
          <cx:pt idx="3525">496</cx:pt>
          <cx:pt idx="3526">749</cx:pt>
          <cx:pt idx="3527">861</cx:pt>
          <cx:pt idx="3528">749</cx:pt>
          <cx:pt idx="3529">1381</cx:pt>
          <cx:pt idx="3530">834</cx:pt>
          <cx:pt idx="3531">608</cx:pt>
          <cx:pt idx="3532">781</cx:pt>
          <cx:pt idx="3533">973</cx:pt>
          <cx:pt idx="3534">973</cx:pt>
          <cx:pt idx="3535">973</cx:pt>
          <cx:pt idx="3536">709</cx:pt>
          <cx:pt idx="3537">1334</cx:pt>
          <cx:pt idx="3538">927</cx:pt>
          <cx:pt idx="3539">580</cx:pt>
          <cx:pt idx="3540">741</cx:pt>
          <cx:pt idx="3541">1129</cx:pt>
          <cx:pt idx="3542">991</cx:pt>
          <cx:pt idx="3543">817</cx:pt>
          <cx:pt idx="3544">617</cx:pt>
          <cx:pt idx="3545">1156</cx:pt>
          <cx:pt idx="3546">1156</cx:pt>
          <cx:pt idx="3547">990</cx:pt>
          <cx:pt idx="3548">965</cx:pt>
          <cx:pt idx="3549">651</cx:pt>
          <cx:pt idx="3550">896</cx:pt>
          <cx:pt idx="3551">861</cx:pt>
          <cx:pt idx="3552">560</cx:pt>
          <cx:pt idx="3553">725</cx:pt>
          <cx:pt idx="3554">725</cx:pt>
          <cx:pt idx="3555">560</cx:pt>
          <cx:pt idx="3556">749</cx:pt>
          <cx:pt idx="3557">749</cx:pt>
          <cx:pt idx="3558">749</cx:pt>
          <cx:pt idx="3559">1213</cx:pt>
          <cx:pt idx="3560">1033</cx:pt>
          <cx:pt idx="3561">1563</cx:pt>
          <cx:pt idx="3562">1033</cx:pt>
          <cx:pt idx="3563">973</cx:pt>
          <cx:pt idx="3564">651</cx:pt>
          <cx:pt idx="3565">617</cx:pt>
          <cx:pt idx="3566">1272</cx:pt>
          <cx:pt idx="3567">941</cx:pt>
          <cx:pt idx="3568">991</cx:pt>
          <cx:pt idx="3569">595</cx:pt>
          <cx:pt idx="3570">862</cx:pt>
          <cx:pt idx="3571">779</cx:pt>
          <cx:pt idx="3572">595</cx:pt>
          <cx:pt idx="3573">758</cx:pt>
          <cx:pt idx="3574">709</cx:pt>
          <cx:pt idx="3575">973</cx:pt>
          <cx:pt idx="3576">1081</cx:pt>
          <cx:pt idx="3577">795</cx:pt>
          <cx:pt idx="3578">795</cx:pt>
          <cx:pt idx="3579">660</cx:pt>
          <cx:pt idx="3580">1001</cx:pt>
          <cx:pt idx="3581">1119</cx:pt>
          <cx:pt idx="3582">941</cx:pt>
          <cx:pt idx="3583">941</cx:pt>
          <cx:pt idx="3584">1173</cx:pt>
          <cx:pt idx="3585">1173</cx:pt>
          <cx:pt idx="3586">862</cx:pt>
          <cx:pt idx="3587">1108</cx:pt>
          <cx:pt idx="3588">759</cx:pt>
          <cx:pt idx="3589">1465</cx:pt>
          <cx:pt idx="3590">555</cx:pt>
          <cx:pt idx="3591">889</cx:pt>
          <cx:pt idx="3592">966</cx:pt>
          <cx:pt idx="3593">1063</cx:pt>
          <cx:pt idx="3594">781</cx:pt>
          <cx:pt idx="3595">1108</cx:pt>
          <cx:pt idx="3596">1108</cx:pt>
          <cx:pt idx="3597">758</cx:pt>
          <cx:pt idx="3598">817</cx:pt>
          <cx:pt idx="3599">941</cx:pt>
          <cx:pt idx="3600">941</cx:pt>
          <cx:pt idx="3601">749</cx:pt>
          <cx:pt idx="3602">896</cx:pt>
          <cx:pt idx="3603">896</cx:pt>
          <cx:pt idx="3604">896</cx:pt>
          <cx:pt idx="3605">560</cx:pt>
          <cx:pt idx="3606">861</cx:pt>
          <cx:pt idx="3607">861</cx:pt>
          <cx:pt idx="3608">998</cx:pt>
          <cx:pt idx="3609">998</cx:pt>
          <cx:pt idx="3610">1629</cx:pt>
          <cx:pt idx="3611">1873</cx:pt>
          <cx:pt idx="3612">1239</cx:pt>
          <cx:pt idx="3613">950</cx:pt>
          <cx:pt idx="3614">626</cx:pt>
          <cx:pt idx="3615">757</cx:pt>
          <cx:pt idx="3616">707</cx:pt>
          <cx:pt idx="3617">1103</cx:pt>
          <cx:pt idx="3618">595</cx:pt>
          <cx:pt idx="3619">973</cx:pt>
          <cx:pt idx="3620">682</cx:pt>
          <cx:pt idx="3621">871</cx:pt>
          <cx:pt idx="3622">1122</cx:pt>
          <cx:pt idx="3623">682</cx:pt>
          <cx:pt idx="3624">923</cx:pt>
          <cx:pt idx="3625">923</cx:pt>
          <cx:pt idx="3626">666</cx:pt>
          <cx:pt idx="3627">666</cx:pt>
          <cx:pt idx="3628">743</cx:pt>
          <cx:pt idx="3629">861</cx:pt>
          <cx:pt idx="3630">965</cx:pt>
          <cx:pt idx="3631">725</cx:pt>
          <cx:pt idx="3632">745</cx:pt>
          <cx:pt idx="3633">871</cx:pt>
          <cx:pt idx="3634">941</cx:pt>
          <cx:pt idx="3635">868</cx:pt>
          <cx:pt idx="3636">1127</cx:pt>
          <cx:pt idx="3637">1127</cx:pt>
          <cx:pt idx="3638">861</cx:pt>
          <cx:pt idx="3639">651</cx:pt>
          <cx:pt idx="3640">1016</cx:pt>
          <cx:pt idx="3641">721</cx:pt>
          <cx:pt idx="3642">868</cx:pt>
          <cx:pt idx="3643">682</cx:pt>
          <cx:pt idx="3644">1274</cx:pt>
          <cx:pt idx="3645">799</cx:pt>
          <cx:pt idx="3646">889</cx:pt>
          <cx:pt idx="3647">945</cx:pt>
          <cx:pt idx="3648">2286</cx:pt>
          <cx:pt idx="3649">795</cx:pt>
          <cx:pt idx="3650">795</cx:pt>
          <cx:pt idx="3651">795</cx:pt>
          <cx:pt idx="3652">795</cx:pt>
          <cx:pt idx="3653">795</cx:pt>
          <cx:pt idx="3654">749</cx:pt>
          <cx:pt idx="3655">586</cx:pt>
          <cx:pt idx="3656">1239</cx:pt>
          <cx:pt idx="3657">1393</cx:pt>
          <cx:pt idx="3658">857</cx:pt>
          <cx:pt idx="3659">1108</cx:pt>
          <cx:pt idx="3660">998</cx:pt>
          <cx:pt idx="3661">978</cx:pt>
          <cx:pt idx="3662">1821</cx:pt>
          <cx:pt idx="3663">862</cx:pt>
          <cx:pt idx="3664">779</cx:pt>
          <cx:pt idx="3665">779</cx:pt>
          <cx:pt idx="3666">749</cx:pt>
          <cx:pt idx="3667">749</cx:pt>
          <cx:pt idx="3668">600</cx:pt>
          <cx:pt idx="3669">600</cx:pt>
          <cx:pt idx="3670">861</cx:pt>
          <cx:pt idx="3671">857</cx:pt>
          <cx:pt idx="3672">1108</cx:pt>
          <cx:pt idx="3673">799</cx:pt>
          <cx:pt idx="3674">1016</cx:pt>
          <cx:pt idx="3675">811</cx:pt>
          <cx:pt idx="3676">834</cx:pt>
          <cx:pt idx="3677">898</cx:pt>
          <cx:pt idx="3678">1103</cx:pt>
          <cx:pt idx="3679">759</cx:pt>
          <cx:pt idx="3680">870</cx:pt>
          <cx:pt idx="3681">967</cx:pt>
          <cx:pt idx="3682">759</cx:pt>
          <cx:pt idx="3683">857</cx:pt>
          <cx:pt idx="3684">871</cx:pt>
          <cx:pt idx="3685">1095</cx:pt>
          <cx:pt idx="3686">780</cx:pt>
          <cx:pt idx="3687">862</cx:pt>
          <cx:pt idx="3688">941</cx:pt>
          <cx:pt idx="3689">871</cx:pt>
          <cx:pt idx="3690">889</cx:pt>
          <cx:pt idx="3691">690</cx:pt>
          <cx:pt idx="3692">861</cx:pt>
          <cx:pt idx="3693">965</cx:pt>
          <cx:pt idx="3694">595</cx:pt>
          <cx:pt idx="3695">805</cx:pt>
          <cx:pt idx="3696">1292</cx:pt>
          <cx:pt idx="3697">1092</cx:pt>
          <cx:pt idx="3698">779</cx:pt>
          <cx:pt idx="3699">1292</cx:pt>
          <cx:pt idx="3700">1292</cx:pt>
          <cx:pt idx="3701">1108</cx:pt>
          <cx:pt idx="3702">1108</cx:pt>
          <cx:pt idx="3703">709</cx:pt>
          <cx:pt idx="3704">1122</cx:pt>
          <cx:pt idx="3705">1272</cx:pt>
          <cx:pt idx="3706">862</cx:pt>
          <cx:pt idx="3707">950</cx:pt>
          <cx:pt idx="3708">967</cx:pt>
          <cx:pt idx="3709">868</cx:pt>
          <cx:pt idx="3710">1102</cx:pt>
          <cx:pt idx="3711">1095</cx:pt>
          <cx:pt idx="3712">1239</cx:pt>
          <cx:pt idx="3713">1770</cx:pt>
          <cx:pt idx="3714">861</cx:pt>
          <cx:pt idx="3715">965</cx:pt>
          <cx:pt idx="3716">781</cx:pt>
          <cx:pt idx="3717">781</cx:pt>
          <cx:pt idx="3718">834</cx:pt>
          <cx:pt idx="3719">861</cx:pt>
          <cx:pt idx="3720">1037</cx:pt>
          <cx:pt idx="3721">743</cx:pt>
          <cx:pt idx="3722">1203</cx:pt>
          <cx:pt idx="3723">1431</cx:pt>
          <cx:pt idx="3724">749</cx:pt>
          <cx:pt idx="3725">749</cx:pt>
          <cx:pt idx="3726">600</cx:pt>
          <cx:pt idx="3727">1193</cx:pt>
          <cx:pt idx="3728">586</cx:pt>
          <cx:pt idx="3729">941</cx:pt>
          <cx:pt idx="3730">737</cx:pt>
          <cx:pt idx="3731">737</cx:pt>
          <cx:pt idx="3732">749</cx:pt>
          <cx:pt idx="3733">1201</cx:pt>
          <cx:pt idx="3734">749</cx:pt>
          <cx:pt idx="3735">600</cx:pt>
          <cx:pt idx="3736">600</cx:pt>
          <cx:pt idx="3737">586</cx:pt>
          <cx:pt idx="3738">586</cx:pt>
          <cx:pt idx="3739">749</cx:pt>
          <cx:pt idx="3740">861</cx:pt>
          <cx:pt idx="3741">586</cx:pt>
          <cx:pt idx="3742">1037</cx:pt>
          <cx:pt idx="3743">834</cx:pt>
          <cx:pt idx="3744">781</cx:pt>
          <cx:pt idx="3745">560</cx:pt>
          <cx:pt idx="3746">820</cx:pt>
          <cx:pt idx="3747">617</cx:pt>
          <cx:pt idx="3748">861</cx:pt>
          <cx:pt idx="3749">747</cx:pt>
          <cx:pt idx="3750">743</cx:pt>
          <cx:pt idx="3751">953</cx:pt>
          <cx:pt idx="3752">1221</cx:pt>
          <cx:pt idx="3753">897</cx:pt>
          <cx:pt idx="3754">778</cx:pt>
          <cx:pt idx="3755">619</cx:pt>
          <cx:pt idx="3756">871</cx:pt>
          <cx:pt idx="3757">862</cx:pt>
          <cx:pt idx="3758">608</cx:pt>
          <cx:pt idx="3759">818</cx:pt>
          <cx:pt idx="3760">1005</cx:pt>
          <cx:pt idx="3761">1203</cx:pt>
          <cx:pt idx="3762">842</cx:pt>
          <cx:pt idx="3763">842</cx:pt>
          <cx:pt idx="3764">991</cx:pt>
          <cx:pt idx="3765">1173</cx:pt>
          <cx:pt idx="3766">758</cx:pt>
          <cx:pt idx="3767">991</cx:pt>
          <cx:pt idx="3768">1173</cx:pt>
          <cx:pt idx="3769">991</cx:pt>
          <cx:pt idx="3770">492</cx:pt>
          <cx:pt idx="3771">1151</cx:pt>
          <cx:pt idx="3772">1151</cx:pt>
          <cx:pt idx="3773">862</cx:pt>
          <cx:pt idx="3774">749</cx:pt>
          <cx:pt idx="3775">861</cx:pt>
          <cx:pt idx="3776">1009</cx:pt>
          <cx:pt idx="3777">776</cx:pt>
          <cx:pt idx="3778">990</cx:pt>
          <cx:pt idx="3779">861</cx:pt>
          <cx:pt idx="3780">586</cx:pt>
          <cx:pt idx="3781">600</cx:pt>
          <cx:pt idx="3782">1095</cx:pt>
          <cx:pt idx="3783">953</cx:pt>
          <cx:pt idx="3784">795</cx:pt>
          <cx:pt idx="3785">795</cx:pt>
          <cx:pt idx="3786">795</cx:pt>
          <cx:pt idx="3787">749</cx:pt>
          <cx:pt idx="3788">776</cx:pt>
          <cx:pt idx="3789">662</cx:pt>
          <cx:pt idx="3790">749</cx:pt>
          <cx:pt idx="3791">749</cx:pt>
          <cx:pt idx="3792">862</cx:pt>
          <cx:pt idx="3793">1127</cx:pt>
          <cx:pt idx="3794">609</cx:pt>
          <cx:pt idx="3795">991</cx:pt>
          <cx:pt idx="3796">795</cx:pt>
          <cx:pt idx="3797">1173</cx:pt>
          <cx:pt idx="3798">991</cx:pt>
          <cx:pt idx="3799">617</cx:pt>
          <cx:pt idx="3800">648</cx:pt>
          <cx:pt idx="3801">861</cx:pt>
          <cx:pt idx="3802">967</cx:pt>
          <cx:pt idx="3803">617</cx:pt>
          <cx:pt idx="3804">795</cx:pt>
          <cx:pt idx="3805">1122</cx:pt>
          <cx:pt idx="3806">973</cx:pt>
          <cx:pt idx="3807">973</cx:pt>
          <cx:pt idx="3808">861</cx:pt>
          <cx:pt idx="3809">552</cx:pt>
          <cx:pt idx="3810">896</cx:pt>
          <cx:pt idx="3811">896</cx:pt>
          <cx:pt idx="3812">896</cx:pt>
          <cx:pt idx="3813">779</cx:pt>
          <cx:pt idx="3814">779</cx:pt>
          <cx:pt idx="3815">749</cx:pt>
          <cx:pt idx="3816">586</cx:pt>
          <cx:pt idx="3817">1102</cx:pt>
          <cx:pt idx="3818">759</cx:pt>
          <cx:pt idx="3819">759</cx:pt>
          <cx:pt idx="3820">759</cx:pt>
          <cx:pt idx="3821">967</cx:pt>
          <cx:pt idx="3822">759</cx:pt>
          <cx:pt idx="3823">1156</cx:pt>
          <cx:pt idx="3824">651</cx:pt>
          <cx:pt idx="3825">567</cx:pt>
          <cx:pt idx="3826">840</cx:pt>
          <cx:pt idx="3827">631</cx:pt>
          <cx:pt idx="3828">1027</cx:pt>
          <cx:pt idx="3829">1032</cx:pt>
          <cx:pt idx="3830">614</cx:pt>
          <cx:pt idx="3831">861</cx:pt>
          <cx:pt idx="3832">776</cx:pt>
          <cx:pt idx="3833">651</cx:pt>
          <cx:pt idx="3834">608</cx:pt>
          <cx:pt idx="3835">965</cx:pt>
          <cx:pt idx="3836">965</cx:pt>
          <cx:pt idx="3837">660</cx:pt>
          <cx:pt idx="3838">554</cx:pt>
          <cx:pt idx="3839">941</cx:pt>
          <cx:pt idx="3840">896</cx:pt>
          <cx:pt idx="3841">896</cx:pt>
          <cx:pt idx="3842">1122</cx:pt>
          <cx:pt idx="3843">749</cx:pt>
          <cx:pt idx="3844">998</cx:pt>
          <cx:pt idx="3845">785</cx:pt>
          <cx:pt idx="3846">1129</cx:pt>
          <cx:pt idx="3847">1129</cx:pt>
          <cx:pt idx="3848">631</cx:pt>
          <cx:pt idx="3849">817</cx:pt>
          <cx:pt idx="3850">795</cx:pt>
          <cx:pt idx="3851">795</cx:pt>
          <cx:pt idx="3852">1148</cx:pt>
          <cx:pt idx="3853">1122</cx:pt>
          <cx:pt idx="3854">998</cx:pt>
          <cx:pt idx="3855">1455</cx:pt>
          <cx:pt idx="3856">1201</cx:pt>
          <cx:pt idx="3857">834</cx:pt>
          <cx:pt idx="3858">608</cx:pt>
          <cx:pt idx="3859">781</cx:pt>
          <cx:pt idx="3860">492</cx:pt>
          <cx:pt idx="3861">627</cx:pt>
          <cx:pt idx="3862">631</cx:pt>
          <cx:pt idx="3863">741</cx:pt>
          <cx:pt idx="3864">965</cx:pt>
          <cx:pt idx="3865">861</cx:pt>
          <cx:pt idx="3866">861</cx:pt>
          <cx:pt idx="3867">965</cx:pt>
          <cx:pt idx="3868">1037</cx:pt>
          <cx:pt idx="3869">781</cx:pt>
          <cx:pt idx="3870">781</cx:pt>
          <cx:pt idx="3871">781</cx:pt>
          <cx:pt idx="3872">818</cx:pt>
          <cx:pt idx="3873">795</cx:pt>
          <cx:pt idx="3874">725</cx:pt>
          <cx:pt idx="3875">1497</cx:pt>
          <cx:pt idx="3876">893</cx:pt>
          <cx:pt idx="3877">941</cx:pt>
          <cx:pt idx="3878">671</cx:pt>
          <cx:pt idx="3879">552</cx:pt>
          <cx:pt idx="3880">973</cx:pt>
          <cx:pt idx="3881">945</cx:pt>
          <cx:pt idx="3882">897</cx:pt>
          <cx:pt idx="3883">1239</cx:pt>
          <cx:pt idx="3884">1603</cx:pt>
          <cx:pt idx="3885">897</cx:pt>
          <cx:pt idx="3886">941</cx:pt>
          <cx:pt idx="3887">1032</cx:pt>
          <cx:pt idx="3888">923</cx:pt>
          <cx:pt idx="3889">749</cx:pt>
          <cx:pt idx="3890">749</cx:pt>
          <cx:pt idx="3891">749</cx:pt>
          <cx:pt idx="3892">749</cx:pt>
          <cx:pt idx="3893">861</cx:pt>
          <cx:pt idx="3894">861</cx:pt>
          <cx:pt idx="3895">896</cx:pt>
          <cx:pt idx="3896">967</cx:pt>
          <cx:pt idx="3897">1122</cx:pt>
          <cx:pt idx="3898">973</cx:pt>
          <cx:pt idx="3899">923</cx:pt>
          <cx:pt idx="3900">913</cx:pt>
          <cx:pt idx="3901">913</cx:pt>
          <cx:pt idx="3902">1037</cx:pt>
          <cx:pt idx="3903">1000</cx:pt>
          <cx:pt idx="3904">871</cx:pt>
          <cx:pt idx="3905">998</cx:pt>
          <cx:pt idx="3906">897</cx:pt>
          <cx:pt idx="3907">950</cx:pt>
          <cx:pt idx="3908">1103</cx:pt>
          <cx:pt idx="3909">868</cx:pt>
          <cx:pt idx="3910">868</cx:pt>
          <cx:pt idx="3911">861</cx:pt>
          <cx:pt idx="3912">749</cx:pt>
          <cx:pt idx="3913">861</cx:pt>
          <cx:pt idx="3914">724</cx:pt>
          <cx:pt idx="3915">1311</cx:pt>
          <cx:pt idx="3916">758</cx:pt>
          <cx:pt idx="3917">608</cx:pt>
          <cx:pt idx="3918">781</cx:pt>
          <cx:pt idx="3919">834</cx:pt>
          <cx:pt idx="3920">781</cx:pt>
          <cx:pt idx="3921">795</cx:pt>
          <cx:pt idx="3922">1127</cx:pt>
          <cx:pt idx="3923">862</cx:pt>
          <cx:pt idx="3924">862</cx:pt>
          <cx:pt idx="3925">709</cx:pt>
          <cx:pt idx="3926">781</cx:pt>
          <cx:pt idx="3927">795</cx:pt>
          <cx:pt idx="3928">795</cx:pt>
          <cx:pt idx="3929">901</cx:pt>
          <cx:pt idx="3930">1108</cx:pt>
          <cx:pt idx="3931">1156</cx:pt>
          <cx:pt idx="3932">617</cx:pt>
          <cx:pt idx="3933">631</cx:pt>
          <cx:pt idx="3934">941</cx:pt>
          <cx:pt idx="3935">941</cx:pt>
          <cx:pt idx="3936">941</cx:pt>
          <cx:pt idx="3937">781</cx:pt>
          <cx:pt idx="3938">502</cx:pt>
          <cx:pt idx="3939">1122</cx:pt>
          <cx:pt idx="3940">590</cx:pt>
          <cx:pt idx="3941">1082</cx:pt>
          <cx:pt idx="3942">666</cx:pt>
          <cx:pt idx="3943">800</cx:pt>
          <cx:pt idx="3944">896</cx:pt>
          <cx:pt idx="3945">1001</cx:pt>
          <cx:pt idx="3946">941</cx:pt>
          <cx:pt idx="3947">817</cx:pt>
          <cx:pt idx="3948">1037</cx:pt>
          <cx:pt idx="3949">704</cx:pt>
          <cx:pt idx="3950">862</cx:pt>
          <cx:pt idx="3951">973</cx:pt>
          <cx:pt idx="3952">973</cx:pt>
          <cx:pt idx="3953">617</cx:pt>
          <cx:pt idx="3954">795</cx:pt>
          <cx:pt idx="3955">817</cx:pt>
          <cx:pt idx="3956">758</cx:pt>
          <cx:pt idx="3957">991</cx:pt>
          <cx:pt idx="3958">779</cx:pt>
          <cx:pt idx="3959">862</cx:pt>
          <cx:pt idx="3960">991</cx:pt>
          <cx:pt idx="3961">1173</cx:pt>
          <cx:pt idx="3962">991</cx:pt>
          <cx:pt idx="3963">945</cx:pt>
          <cx:pt idx="3964">945</cx:pt>
          <cx:pt idx="3965">779</cx:pt>
          <cx:pt idx="3966">1311</cx:pt>
          <cx:pt idx="3967">781</cx:pt>
          <cx:pt idx="3968">1032</cx:pt>
          <cx:pt idx="3969">862</cx:pt>
          <cx:pt idx="3970">805</cx:pt>
          <cx:pt idx="3971">950</cx:pt>
          <cx:pt idx="3972">973</cx:pt>
          <cx:pt idx="3973">737</cx:pt>
          <cx:pt idx="3974">648</cx:pt>
          <cx:pt idx="3975">941</cx:pt>
          <cx:pt idx="3976">941</cx:pt>
          <cx:pt idx="3977">1108</cx:pt>
          <cx:pt idx="3978">1108</cx:pt>
          <cx:pt idx="3979">781</cx:pt>
          <cx:pt idx="3980">781</cx:pt>
          <cx:pt idx="3981">781</cx:pt>
          <cx:pt idx="3982">749</cx:pt>
          <cx:pt idx="3983">779</cx:pt>
          <cx:pt idx="3984">486</cx:pt>
          <cx:pt idx="3985">1827</cx:pt>
          <cx:pt idx="3986">779</cx:pt>
          <cx:pt idx="3987">651</cx:pt>
          <cx:pt idx="3988">861</cx:pt>
          <cx:pt idx="3989">682</cx:pt>
          <cx:pt idx="3990">749</cx:pt>
          <cx:pt idx="3991">600</cx:pt>
          <cx:pt idx="3992">861</cx:pt>
          <cx:pt idx="3993">749</cx:pt>
          <cx:pt idx="3994">749</cx:pt>
          <cx:pt idx="3995">1032</cx:pt>
          <cx:pt idx="3996">898</cx:pt>
          <cx:pt idx="3997">898</cx:pt>
          <cx:pt idx="3998">609</cx:pt>
          <cx:pt idx="3999">1576</cx:pt>
          <cx:pt idx="4000">901</cx:pt>
          <cx:pt idx="4001">2249</cx:pt>
          <cx:pt idx="4002">941</cx:pt>
          <cx:pt idx="4003">737</cx:pt>
          <cx:pt idx="4004">1032</cx:pt>
          <cx:pt idx="4005">941</cx:pt>
          <cx:pt idx="4006">941</cx:pt>
          <cx:pt idx="4007">941</cx:pt>
          <cx:pt idx="4008">780</cx:pt>
          <cx:pt idx="4009">862</cx:pt>
          <cx:pt idx="4010">945</cx:pt>
          <cx:pt idx="4011">1087</cx:pt>
          <cx:pt idx="4012">1535</cx:pt>
          <cx:pt idx="4013">1127</cx:pt>
          <cx:pt idx="4014">1127</cx:pt>
          <cx:pt idx="4015">1239</cx:pt>
          <cx:pt idx="4016">709</cx:pt>
          <cx:pt idx="4017">973</cx:pt>
          <cx:pt idx="4018">1037</cx:pt>
          <cx:pt idx="4019">1037</cx:pt>
          <cx:pt idx="4020">634</cx:pt>
          <cx:pt idx="4021">871</cx:pt>
          <cx:pt idx="4022">651</cx:pt>
          <cx:pt idx="4023">660</cx:pt>
          <cx:pt idx="4024">780</cx:pt>
          <cx:pt idx="4025">1497</cx:pt>
          <cx:pt idx="4026">660</cx:pt>
          <cx:pt idx="4027">709</cx:pt>
          <cx:pt idx="4028">973</cx:pt>
          <cx:pt idx="4029">861</cx:pt>
          <cx:pt idx="4030">609</cx:pt>
          <cx:pt idx="4031">966</cx:pt>
          <cx:pt idx="4032">901</cx:pt>
          <cx:pt idx="4033">1173</cx:pt>
          <cx:pt idx="4034">749</cx:pt>
          <cx:pt idx="4035">749</cx:pt>
          <cx:pt idx="4036">749</cx:pt>
          <cx:pt idx="4037">1034</cx:pt>
          <cx:pt idx="4038">631</cx:pt>
          <cx:pt idx="4039">487</cx:pt>
          <cx:pt idx="4040">489</cx:pt>
          <cx:pt idx="4041">1000</cx:pt>
          <cx:pt idx="4042">967</cx:pt>
          <cx:pt idx="4043">1239</cx:pt>
          <cx:pt idx="4044">931</cx:pt>
          <cx:pt idx="4045">931</cx:pt>
          <cx:pt idx="4046">1221</cx:pt>
          <cx:pt idx="4047">1221</cx:pt>
          <cx:pt idx="4048">868</cx:pt>
          <cx:pt idx="4049">749</cx:pt>
          <cx:pt idx="4050">935</cx:pt>
          <cx:pt idx="4051">1311</cx:pt>
          <cx:pt idx="4052">1311</cx:pt>
          <cx:pt idx="4053">873</cx:pt>
          <cx:pt idx="4054">749</cx:pt>
          <cx:pt idx="4055">749</cx:pt>
          <cx:pt idx="4056">1108</cx:pt>
          <cx:pt idx="4057">600</cx:pt>
          <cx:pt idx="4058">651</cx:pt>
          <cx:pt idx="4059">651</cx:pt>
          <cx:pt idx="4060">795</cx:pt>
          <cx:pt idx="4061">817</cx:pt>
          <cx:pt idx="4062">737</cx:pt>
          <cx:pt idx="4063">941</cx:pt>
          <cx:pt idx="4064">608</cx:pt>
          <cx:pt idx="4065">781</cx:pt>
          <cx:pt idx="4066">781</cx:pt>
          <cx:pt idx="4067">834</cx:pt>
          <cx:pt idx="4068">749</cx:pt>
          <cx:pt idx="4069">1032</cx:pt>
          <cx:pt idx="4070">941</cx:pt>
          <cx:pt idx="4071">1032</cx:pt>
          <cx:pt idx="4072">941</cx:pt>
          <cx:pt idx="4073">941</cx:pt>
          <cx:pt idx="4074">1272</cx:pt>
          <cx:pt idx="4075">1127</cx:pt>
          <cx:pt idx="4076">871</cx:pt>
          <cx:pt idx="4077">1265</cx:pt>
          <cx:pt idx="4078">1122</cx:pt>
          <cx:pt idx="4079">779</cx:pt>
          <cx:pt idx="4080">631</cx:pt>
          <cx:pt idx="4081">617</cx:pt>
          <cx:pt idx="4082">1156</cx:pt>
          <cx:pt idx="4083">1129</cx:pt>
          <cx:pt idx="4084">600</cx:pt>
          <cx:pt idx="4085">1181</cx:pt>
          <cx:pt idx="4086">941</cx:pt>
          <cx:pt idx="4087">779</cx:pt>
          <cx:pt idx="4088">1239</cx:pt>
          <cx:pt idx="4089">779</cx:pt>
          <cx:pt idx="4090">486</cx:pt>
          <cx:pt idx="4091">617</cx:pt>
          <cx:pt idx="4092">795</cx:pt>
          <cx:pt idx="4093">795</cx:pt>
          <cx:pt idx="4094">795</cx:pt>
          <cx:pt idx="4095">795</cx:pt>
          <cx:pt idx="4096">901</cx:pt>
          <cx:pt idx="4097">795</cx:pt>
          <cx:pt idx="4098">1591</cx:pt>
          <cx:pt idx="4099">617</cx:pt>
          <cx:pt idx="4100">991</cx:pt>
          <cx:pt idx="4101">991</cx:pt>
          <cx:pt idx="4102">871</cx:pt>
          <cx:pt idx="4103">991</cx:pt>
          <cx:pt idx="4104">747</cx:pt>
          <cx:pt idx="4105">926</cx:pt>
          <cx:pt idx="4106">686</cx:pt>
          <cx:pt idx="4107">1032</cx:pt>
          <cx:pt idx="4108">737</cx:pt>
          <cx:pt idx="4109">834</cx:pt>
          <cx:pt idx="4110">781</cx:pt>
          <cx:pt idx="4111">609</cx:pt>
          <cx:pt idx="4112">834</cx:pt>
          <cx:pt idx="4113">834</cx:pt>
          <cx:pt idx="4114">781</cx:pt>
          <cx:pt idx="4115">781</cx:pt>
          <cx:pt idx="4116">781</cx:pt>
          <cx:pt idx="4117">608</cx:pt>
          <cx:pt idx="4118">1127</cx:pt>
          <cx:pt idx="4119">651</cx:pt>
          <cx:pt idx="4120">861</cx:pt>
          <cx:pt idx="4121">779</cx:pt>
          <cx:pt idx="4122">1173</cx:pt>
          <cx:pt idx="4123">897</cx:pt>
          <cx:pt idx="4124">973</cx:pt>
          <cx:pt idx="4125">552</cx:pt>
          <cx:pt idx="4126">1082</cx:pt>
          <cx:pt idx="4127">861</cx:pt>
          <cx:pt idx="4128">926</cx:pt>
          <cx:pt idx="4129">1393</cx:pt>
          <cx:pt idx="4130">743</cx:pt>
          <cx:pt idx="4131">1095</cx:pt>
          <cx:pt idx="4132">544</cx:pt>
          <cx:pt idx="4133">1140</cx:pt>
          <cx:pt idx="4134">1173</cx:pt>
          <cx:pt idx="4135">631</cx:pt>
          <cx:pt idx="4136">965</cx:pt>
          <cx:pt idx="4137">941</cx:pt>
          <cx:pt idx="4138">941</cx:pt>
          <cx:pt idx="4139">941</cx:pt>
          <cx:pt idx="4140">1127</cx:pt>
          <cx:pt idx="4141">862</cx:pt>
          <cx:pt idx="4142">862</cx:pt>
          <cx:pt idx="4143">660</cx:pt>
          <cx:pt idx="4144">805</cx:pt>
          <cx:pt idx="4145">861</cx:pt>
          <cx:pt idx="4146">945</cx:pt>
          <cx:pt idx="4147">913</cx:pt>
          <cx:pt idx="4148">1050</cx:pt>
          <cx:pt idx="4149">1261</cx:pt>
          <cx:pt idx="4150">861</cx:pt>
          <cx:pt idx="4151">586</cx:pt>
          <cx:pt idx="4152">861</cx:pt>
          <cx:pt idx="4153">861</cx:pt>
          <cx:pt idx="4154">749</cx:pt>
          <cx:pt idx="4155">941</cx:pt>
          <cx:pt idx="4156">941</cx:pt>
          <cx:pt idx="4157">759</cx:pt>
          <cx:pt idx="4158">861</cx:pt>
          <cx:pt idx="4159">861</cx:pt>
          <cx:pt idx="4160">795</cx:pt>
          <cx:pt idx="4161">722</cx:pt>
          <cx:pt idx="4162">1127</cx:pt>
          <cx:pt idx="4163">1127</cx:pt>
          <cx:pt idx="4164">617</cx:pt>
          <cx:pt idx="4165">617</cx:pt>
          <cx:pt idx="4166">998</cx:pt>
          <cx:pt idx="4167">595</cx:pt>
          <cx:pt idx="4168">898</cx:pt>
          <cx:pt idx="4169">709</cx:pt>
          <cx:pt idx="4170">896</cx:pt>
          <cx:pt idx="4171">1591</cx:pt>
          <cx:pt idx="4172">795</cx:pt>
          <cx:pt idx="4173">552</cx:pt>
          <cx:pt idx="4174">1129</cx:pt>
          <cx:pt idx="4175">896</cx:pt>
          <cx:pt idx="4176">779</cx:pt>
          <cx:pt idx="4177">795</cx:pt>
          <cx:pt idx="4178">795</cx:pt>
          <cx:pt idx="4179">1239</cx:pt>
          <cx:pt idx="4180">1095</cx:pt>
          <cx:pt idx="4181">1272</cx:pt>
          <cx:pt idx="4182">651</cx:pt>
          <cx:pt idx="4183">861</cx:pt>
          <cx:pt idx="4184">964</cx:pt>
          <cx:pt idx="4185">683</cx:pt>
          <cx:pt idx="4186">779</cx:pt>
          <cx:pt idx="4187">868</cx:pt>
          <cx:pt idx="4188">1213</cx:pt>
          <cx:pt idx="4189">881</cx:pt>
          <cx:pt idx="4190">913</cx:pt>
          <cx:pt idx="4191">1168</cx:pt>
          <cx:pt idx="4192">1168</cx:pt>
          <cx:pt idx="4193">918</cx:pt>
          <cx:pt idx="4194">817</cx:pt>
          <cx:pt idx="4195">729</cx:pt>
          <cx:pt idx="4196">1119</cx:pt>
          <cx:pt idx="4197">965</cx:pt>
          <cx:pt idx="4198">861</cx:pt>
          <cx:pt idx="4199">796</cx:pt>
          <cx:pt idx="4200">1071</cx:pt>
          <cx:pt idx="4201">595</cx:pt>
          <cx:pt idx="4202">881</cx:pt>
          <cx:pt idx="4203">766</cx:pt>
          <cx:pt idx="4204">991</cx:pt>
          <cx:pt idx="4205">749</cx:pt>
          <cx:pt idx="4206">998</cx:pt>
          <cx:pt idx="4207">998</cx:pt>
          <cx:pt idx="4208">1127</cx:pt>
          <cx:pt idx="4209">737</cx:pt>
          <cx:pt idx="4210">1032</cx:pt>
          <cx:pt idx="4211">893</cx:pt>
          <cx:pt idx="4212">737</cx:pt>
          <cx:pt idx="4213">617</cx:pt>
          <cx:pt idx="4214">795</cx:pt>
          <cx:pt idx="4215">795</cx:pt>
          <cx:pt idx="4216">861</cx:pt>
          <cx:pt idx="4217">817</cx:pt>
          <cx:pt idx="4218">1037</cx:pt>
          <cx:pt idx="4219">817</cx:pt>
          <cx:pt idx="4220">781</cx:pt>
          <cx:pt idx="4221">617</cx:pt>
          <cx:pt idx="4222">617</cx:pt>
          <cx:pt idx="4223">971</cx:pt>
          <cx:pt idx="4224">778</cx:pt>
          <cx:pt idx="4225">1140</cx:pt>
          <cx:pt idx="4226">749</cx:pt>
          <cx:pt idx="4227">749</cx:pt>
          <cx:pt idx="4228">1194</cx:pt>
          <cx:pt idx="4229">2188</cx:pt>
          <cx:pt idx="4230">898</cx:pt>
          <cx:pt idx="4231">781</cx:pt>
          <cx:pt idx="4232">781</cx:pt>
          <cx:pt idx="4233">1213</cx:pt>
          <cx:pt idx="4234">817</cx:pt>
          <cx:pt idx="4235">918</cx:pt>
          <cx:pt idx="4236">795</cx:pt>
          <cx:pt idx="4237">861</cx:pt>
          <cx:pt idx="4238">973</cx:pt>
          <cx:pt idx="4239">861</cx:pt>
          <cx:pt idx="4240">861</cx:pt>
          <cx:pt idx="4241">861</cx:pt>
          <cx:pt idx="4242">749</cx:pt>
          <cx:pt idx="4243">600</cx:pt>
          <cx:pt idx="4244">600</cx:pt>
          <cx:pt idx="4245">1108</cx:pt>
          <cx:pt idx="4246">1108</cx:pt>
          <cx:pt idx="4247">857</cx:pt>
          <cx:pt idx="4248">1156</cx:pt>
          <cx:pt idx="4249">1156</cx:pt>
          <cx:pt idx="4250">1108</cx:pt>
          <cx:pt idx="4251">862</cx:pt>
          <cx:pt idx="4252">862</cx:pt>
          <cx:pt idx="4253">896</cx:pt>
          <cx:pt idx="4254">805</cx:pt>
          <cx:pt idx="4255">950</cx:pt>
          <cx:pt idx="4256">779</cx:pt>
          <cx:pt idx="4257">709</cx:pt>
          <cx:pt idx="4258">725</cx:pt>
          <cx:pt idx="4259">560</cx:pt>
          <cx:pt idx="4260">725</cx:pt>
          <cx:pt idx="4261">560</cx:pt>
          <cx:pt idx="4262">840</cx:pt>
          <cx:pt idx="4263">709</cx:pt>
          <cx:pt idx="4264">552</cx:pt>
          <cx:pt idx="4265">552</cx:pt>
          <cx:pt idx="4266">552</cx:pt>
          <cx:pt idx="4267">1037</cx:pt>
          <cx:pt idx="4268">634</cx:pt>
          <cx:pt idx="4269">634</cx:pt>
          <cx:pt idx="4270">666</cx:pt>
          <cx:pt idx="4271">725</cx:pt>
          <cx:pt idx="4272">526</cx:pt>
          <cx:pt idx="4273">617</cx:pt>
          <cx:pt idx="4274">862</cx:pt>
          <cx:pt idx="4275">817</cx:pt>
          <cx:pt idx="4276">1827</cx:pt>
          <cx:pt idx="4277">617</cx:pt>
          <cx:pt idx="4278">779</cx:pt>
          <cx:pt idx="4279">595</cx:pt>
          <cx:pt idx="4280">1108</cx:pt>
          <cx:pt idx="4281">781</cx:pt>
          <cx:pt idx="4282">781</cx:pt>
          <cx:pt idx="4283">781</cx:pt>
          <cx:pt idx="4284">896</cx:pt>
          <cx:pt idx="4285">861</cx:pt>
          <cx:pt idx="4286">1053</cx:pt>
          <cx:pt idx="4287">590</cx:pt>
          <cx:pt idx="4288">785</cx:pt>
          <cx:pt idx="4289">1129</cx:pt>
          <cx:pt idx="4290">779</cx:pt>
          <cx:pt idx="4291">918</cx:pt>
          <cx:pt idx="4292">660</cx:pt>
          <cx:pt idx="4293">1001</cx:pt>
          <cx:pt idx="4294">861</cx:pt>
          <cx:pt idx="4295">660</cx:pt>
          <cx:pt idx="4296">1292</cx:pt>
          <cx:pt idx="4297">1082</cx:pt>
          <cx:pt idx="4298">552</cx:pt>
          <cx:pt idx="4299">861</cx:pt>
          <cx:pt idx="4300">789</cx:pt>
          <cx:pt idx="4301">759</cx:pt>
          <cx:pt idx="4302">945</cx:pt>
          <cx:pt idx="4303">685</cx:pt>
          <cx:pt idx="4304">1925</cx:pt>
          <cx:pt idx="4305">1925</cx:pt>
          <cx:pt idx="4306">857</cx:pt>
          <cx:pt idx="4307">1315</cx:pt>
          <cx:pt idx="4308">889</cx:pt>
          <cx:pt idx="4309">682</cx:pt>
          <cx:pt idx="4310">931</cx:pt>
          <cx:pt idx="4311">1512</cx:pt>
          <cx:pt idx="4312">1315</cx:pt>
          <cx:pt idx="4313">922</cx:pt>
          <cx:pt idx="4314">595</cx:pt>
          <cx:pt idx="4315">781</cx:pt>
          <cx:pt idx="4316">781</cx:pt>
          <cx:pt idx="4317">918</cx:pt>
          <cx:pt idx="4318">862</cx:pt>
          <cx:pt idx="4319">927</cx:pt>
          <cx:pt idx="4320">904</cx:pt>
          <cx:pt idx="4321">780</cx:pt>
          <cx:pt idx="4322">795</cx:pt>
          <cx:pt idx="4323">2170</cx:pt>
          <cx:pt idx="4324">1925</cx:pt>
          <cx:pt idx="4325">781</cx:pt>
          <cx:pt idx="4326">738</cx:pt>
          <cx:pt idx="4327">909</cx:pt>
          <cx:pt idx="4328">929</cx:pt>
          <cx:pt idx="4329">909</cx:pt>
          <cx:pt idx="4330">891</cx:pt>
          <cx:pt idx="4331">1450</cx:pt>
          <cx:pt idx="4332">1004</cx:pt>
          <cx:pt idx="4333">1112</cx:pt>
          <cx:pt idx="4334">1512</cx:pt>
          <cx:pt idx="4335">859</cx:pt>
          <cx:pt idx="4336">1070</cx:pt>
          <cx:pt idx="4337">1138</cx:pt>
          <cx:pt idx="4338">1393</cx:pt>
          <cx:pt idx="4339">1239</cx:pt>
          <cx:pt idx="4340">945</cx:pt>
          <cx:pt idx="4341">1393</cx:pt>
          <cx:pt idx="4342">1138</cx:pt>
          <cx:pt idx="4343">862</cx:pt>
          <cx:pt idx="4344">1486</cx:pt>
          <cx:pt idx="4345">1673</cx:pt>
          <cx:pt idx="4346">895</cx:pt>
          <cx:pt idx="4347">686</cx:pt>
          <cx:pt idx="4348">1057</cx:pt>
          <cx:pt idx="4349">1057</cx:pt>
          <cx:pt idx="4350">1194</cx:pt>
          <cx:pt idx="4351">950</cx:pt>
          <cx:pt idx="4352">600</cx:pt>
          <cx:pt idx="4353">842</cx:pt>
          <cx:pt idx="4354">945</cx:pt>
          <cx:pt idx="4355">866</cx:pt>
          <cx:pt idx="4356">996</cx:pt>
          <cx:pt idx="4357">871</cx:pt>
          <cx:pt idx="4358">595</cx:pt>
          <cx:pt idx="4359">1393</cx:pt>
          <cx:pt idx="4360">1096</cx:pt>
          <cx:pt idx="4361">596</cx:pt>
          <cx:pt idx="4362">871</cx:pt>
          <cx:pt idx="4363">1285</cx:pt>
          <cx:pt idx="4364">791</cx:pt>
          <cx:pt idx="4365">1095</cx:pt>
          <cx:pt idx="4366">529</cx:pt>
          <cx:pt idx="4367">1345</cx:pt>
          <cx:pt idx="4368">950</cx:pt>
          <cx:pt idx="4369">666</cx:pt>
          <cx:pt idx="4370">941</cx:pt>
          <cx:pt idx="4371">941</cx:pt>
          <cx:pt idx="4372">759</cx:pt>
          <cx:pt idx="4373">610</cx:pt>
          <cx:pt idx="4374">1215</cx:pt>
          <cx:pt idx="4375">484</cx:pt>
          <cx:pt idx="4376">966</cx:pt>
          <cx:pt idx="4377">1315</cx:pt>
          <cx:pt idx="4378">913</cx:pt>
          <cx:pt idx="4379">1288</cx:pt>
          <cx:pt idx="4380">646</cx:pt>
          <cx:pt idx="4381">1105</cx:pt>
          <cx:pt idx="4382">1495</cx:pt>
          <cx:pt idx="4383">1477</cx:pt>
          <cx:pt idx="4384">1495</cx:pt>
          <cx:pt idx="4385">1463</cx:pt>
          <cx:pt idx="4386">1495</cx:pt>
          <cx:pt idx="4387">1277</cx:pt>
          <cx:pt idx="4388">1395</cx:pt>
          <cx:pt idx="4389">1395</cx:pt>
          <cx:pt idx="4390">981</cx:pt>
          <cx:pt idx="4391">733</cx:pt>
          <cx:pt idx="4392">987</cx:pt>
          <cx:pt idx="4393">987</cx:pt>
          <cx:pt idx="4394">1285</cx:pt>
          <cx:pt idx="4395">747</cx:pt>
          <cx:pt idx="4396">758</cx:pt>
          <cx:pt idx="4397">1037</cx:pt>
          <cx:pt idx="4398">1037</cx:pt>
          <cx:pt idx="4399">627</cx:pt>
          <cx:pt idx="4400">918</cx:pt>
          <cx:pt idx="4401">779</cx:pt>
          <cx:pt idx="4402">1037</cx:pt>
          <cx:pt idx="4403">1221</cx:pt>
          <cx:pt idx="4404">1122</cx:pt>
          <cx:pt idx="4405">1215</cx:pt>
          <cx:pt idx="4406">986</cx:pt>
          <cx:pt idx="4407">918</cx:pt>
          <cx:pt idx="4408">770</cx:pt>
          <cx:pt idx="4409">1647</cx:pt>
          <cx:pt idx="4410">1408</cx:pt>
          <cx:pt idx="4411">870</cx:pt>
          <cx:pt idx="4412">1682</cx:pt>
          <cx:pt idx="4413">1408</cx:pt>
          <cx:pt idx="4414">857</cx:pt>
          <cx:pt idx="4415">1395</cx:pt>
          <cx:pt idx="4416">685</cx:pt>
          <cx:pt idx="4417">935</cx:pt>
          <cx:pt idx="4418">648</cx:pt>
          <cx:pt idx="4419">1032</cx:pt>
          <cx:pt idx="4420">552</cx:pt>
          <cx:pt idx="4421">737</cx:pt>
          <cx:pt idx="4422">1027</cx:pt>
          <cx:pt idx="4423">670</cx:pt>
          <cx:pt idx="4424">759</cx:pt>
          <cx:pt idx="4425">654</cx:pt>
          <cx:pt idx="4426">922</cx:pt>
          <cx:pt idx="4427">1285</cx:pt>
          <cx:pt idx="4428">737</cx:pt>
          <cx:pt idx="4429">1538</cx:pt>
          <cx:pt idx="4430">1239</cx:pt>
          <cx:pt idx="4431">1239</cx:pt>
          <cx:pt idx="4432">862</cx:pt>
          <cx:pt idx="4433">946</cx:pt>
          <cx:pt idx="4434">853</cx:pt>
          <cx:pt idx="4435">595</cx:pt>
          <cx:pt idx="4436">1046</cx:pt>
          <cx:pt idx="4437">1221</cx:pt>
          <cx:pt idx="4438">859</cx:pt>
          <cx:pt idx="4439">1214</cx:pt>
          <cx:pt idx="4440">1391</cx:pt>
          <cx:pt idx="4441">891</cx:pt>
          <cx:pt idx="4442">1231</cx:pt>
          <cx:pt idx="4443">1103</cx:pt>
          <cx:pt idx="4444">950</cx:pt>
          <cx:pt idx="4445">1716</cx:pt>
          <cx:pt idx="4446">1281</cx:pt>
          <cx:pt idx="4447">1032</cx:pt>
          <cx:pt idx="4448">1095</cx:pt>
          <cx:pt idx="4449">651</cx:pt>
          <cx:pt idx="4450">1263</cx:pt>
          <cx:pt idx="4451">866</cx:pt>
          <cx:pt idx="4452">770</cx:pt>
          <cx:pt idx="4453">1118</cx:pt>
          <cx:pt idx="4454">1669</cx:pt>
          <cx:pt idx="4455">736</cx:pt>
          <cx:pt idx="4456">1919</cx:pt>
          <cx:pt idx="4457">2098</cx:pt>
          <cx:pt idx="4458">818</cx:pt>
          <cx:pt idx="4459">630</cx:pt>
          <cx:pt idx="4460">1038</cx:pt>
          <cx:pt idx="4461">905</cx:pt>
          <cx:pt idx="4462">1455</cx:pt>
          <cx:pt idx="4463">1821</cx:pt>
          <cx:pt idx="4464">931</cx:pt>
          <cx:pt idx="4465">1583</cx:pt>
          <cx:pt idx="4466">845</cx:pt>
          <cx:pt idx="4467">950</cx:pt>
          <cx:pt idx="4468">709</cx:pt>
          <cx:pt idx="4469">1070</cx:pt>
          <cx:pt idx="4470">1173</cx:pt>
          <cx:pt idx="4471">717</cx:pt>
          <cx:pt idx="4472">967</cx:pt>
          <cx:pt idx="4473">1096</cx:pt>
          <cx:pt idx="4474">795</cx:pt>
          <cx:pt idx="4475">1135</cx:pt>
          <cx:pt idx="4476">770</cx:pt>
          <cx:pt idx="4477">973</cx:pt>
          <cx:pt idx="4478">1037</cx:pt>
          <cx:pt idx="4479">1037</cx:pt>
          <cx:pt idx="4480">654</cx:pt>
          <cx:pt idx="4481">1313</cx:pt>
          <cx:pt idx="4482">1267</cx:pt>
          <cx:pt idx="4483">986</cx:pt>
          <cx:pt idx="4484">771</cx:pt>
          <cx:pt idx="4485">922</cx:pt>
          <cx:pt idx="4486">1108</cx:pt>
          <cx:pt idx="4487">1546</cx:pt>
          <cx:pt idx="4488">1120</cx:pt>
          <cx:pt idx="4489">1016</cx:pt>
          <cx:pt idx="4490">1463</cx:pt>
          <cx:pt idx="4491">1450</cx:pt>
          <cx:pt idx="4492">1313</cx:pt>
          <cx:pt idx="4493">978</cx:pt>
          <cx:pt idx="4494">1016</cx:pt>
          <cx:pt idx="4495">1108</cx:pt>
          <cx:pt idx="4496">941</cx:pt>
          <cx:pt idx="4497">1239</cx:pt>
          <cx:pt idx="4498">651</cx:pt>
          <cx:pt idx="4499">683</cx:pt>
          <cx:pt idx="4500">1112</cx:pt>
          <cx:pt idx="4501">1239</cx:pt>
          <cx:pt idx="4502">998</cx:pt>
          <cx:pt idx="4503">950</cx:pt>
          <cx:pt idx="4504">1194</cx:pt>
          <cx:pt idx="4505">1014</cx:pt>
          <cx:pt idx="4506">1236</cx:pt>
          <cx:pt idx="4507">1236</cx:pt>
          <cx:pt idx="4508">1490</cx:pt>
          <cx:pt idx="4509">600</cx:pt>
          <cx:pt idx="4510">966</cx:pt>
          <cx:pt idx="4511">1217</cx:pt>
          <cx:pt idx="4512">1315</cx:pt>
          <cx:pt idx="4513">1315</cx:pt>
          <cx:pt idx="4514">682</cx:pt>
          <cx:pt idx="4515">817</cx:pt>
          <cx:pt idx="4516">842</cx:pt>
          <cx:pt idx="4517">1005</cx:pt>
          <cx:pt idx="4518">647</cx:pt>
          <cx:pt idx="4519">861</cx:pt>
          <cx:pt idx="4520">894</cx:pt>
          <cx:pt idx="4521">830</cx:pt>
          <cx:pt idx="4522">1095</cx:pt>
          <cx:pt idx="4523">1151</cx:pt>
          <cx:pt idx="4524">864</cx:pt>
          <cx:pt idx="4525">1239</cx:pt>
          <cx:pt idx="4526">862</cx:pt>
          <cx:pt idx="4527">834</cx:pt>
          <cx:pt idx="4528">834</cx:pt>
          <cx:pt idx="4529">1669</cx:pt>
          <cx:pt idx="4530">1239</cx:pt>
          <cx:pt idx="4531">967</cx:pt>
          <cx:pt idx="4532">861</cx:pt>
          <cx:pt idx="4533">978</cx:pt>
          <cx:pt idx="4534">949</cx:pt>
          <cx:pt idx="4535">780</cx:pt>
          <cx:pt idx="4536">861</cx:pt>
          <cx:pt idx="4537">617</cx:pt>
          <cx:pt idx="4538">1211</cx:pt>
          <cx:pt idx="4539">891</cx:pt>
          <cx:pt idx="4540">492</cx:pt>
          <cx:pt idx="4541">691</cx:pt>
          <cx:pt idx="4542">897</cx:pt>
          <cx:pt idx="4543">941</cx:pt>
          <cx:pt idx="4544">896</cx:pt>
          <cx:pt idx="4545">818</cx:pt>
          <cx:pt idx="4546">795</cx:pt>
          <cx:pt idx="4547">461</cx:pt>
          <cx:pt idx="4548">1070</cx:pt>
          <cx:pt idx="4549">1016</cx:pt>
          <cx:pt idx="4550">893</cx:pt>
          <cx:pt idx="4551">2150</cx:pt>
          <cx:pt idx="4552">1285</cx:pt>
          <cx:pt idx="4553">579</cx:pt>
          <cx:pt idx="4554">1057</cx:pt>
          <cx:pt idx="4555">941</cx:pt>
          <cx:pt idx="4556">967</cx:pt>
          <cx:pt idx="4557">862</cx:pt>
          <cx:pt idx="4558">889</cx:pt>
          <cx:pt idx="4559">846</cx:pt>
          <cx:pt idx="4560">773</cx:pt>
          <cx:pt idx="4561">656</cx:pt>
          <cx:pt idx="4562">784</cx:pt>
          <cx:pt idx="4563">964</cx:pt>
          <cx:pt idx="4564">711</cx:pt>
          <cx:pt idx="4565">711</cx:pt>
          <cx:pt idx="4566">1393</cx:pt>
          <cx:pt idx="4567">1281</cx:pt>
          <cx:pt idx="4568">886</cx:pt>
          <cx:pt idx="4569">722</cx:pt>
          <cx:pt idx="4570">950</cx:pt>
          <cx:pt idx="4571">862</cx:pt>
          <cx:pt idx="4572">555</cx:pt>
          <cx:pt idx="4573">1217</cx:pt>
          <cx:pt idx="4574">1112</cx:pt>
          <cx:pt idx="4575">1239</cx:pt>
          <cx:pt idx="4576">841</cx:pt>
          <cx:pt idx="4577">1395</cx:pt>
          <cx:pt idx="4578">1119</cx:pt>
          <cx:pt idx="4579">666</cx:pt>
          <cx:pt idx="4580">1239</cx:pt>
          <cx:pt idx="4581">1239</cx:pt>
          <cx:pt idx="4582">1095</cx:pt>
          <cx:pt idx="4583">747</cx:pt>
          <cx:pt idx="4584">922</cx:pt>
          <cx:pt idx="4585">684</cx:pt>
          <cx:pt idx="4586">1057</cx:pt>
          <cx:pt idx="4587">945</cx:pt>
          <cx:pt idx="4588">595</cx:pt>
          <cx:pt idx="4589">941</cx:pt>
          <cx:pt idx="4590">1012</cx:pt>
          <cx:pt idx="4591">2213</cx:pt>
          <cx:pt idx="4592">2213</cx:pt>
          <cx:pt idx="4593">3336</cx:pt>
          <cx:pt idx="4594">782</cx:pt>
          <cx:pt idx="4595">1292</cx:pt>
          <cx:pt idx="4596">1647</cx:pt>
          <cx:pt idx="4597">1334</cx:pt>
          <cx:pt idx="4598">2249</cx:pt>
          <cx:pt idx="4599">761</cx:pt>
          <cx:pt idx="4600">779</cx:pt>
          <cx:pt idx="4601">1776</cx:pt>
          <cx:pt idx="4602">2198</cx:pt>
          <cx:pt idx="4603">1543</cx:pt>
          <cx:pt idx="4604">1239</cx:pt>
          <cx:pt idx="4605">973</cx:pt>
          <cx:pt idx="4606">666</cx:pt>
          <cx:pt idx="4607">666</cx:pt>
          <cx:pt idx="4608">871</cx:pt>
          <cx:pt idx="4609">651</cx:pt>
          <cx:pt idx="4610">1285</cx:pt>
          <cx:pt idx="4611">799</cx:pt>
          <cx:pt idx="4612">1285</cx:pt>
          <cx:pt idx="4613">1193</cx:pt>
          <cx:pt idx="4614">994</cx:pt>
          <cx:pt idx="4615">557</cx:pt>
          <cx:pt idx="4616">1306</cx:pt>
          <cx:pt idx="4617">1112</cx:pt>
          <cx:pt idx="4618">1103</cx:pt>
          <cx:pt idx="4619">1314</cx:pt>
          <cx:pt idx="4620">713</cx:pt>
          <cx:pt idx="4621">761</cx:pt>
          <cx:pt idx="4622">759</cx:pt>
          <cx:pt idx="4623">1053</cx:pt>
          <cx:pt idx="4624">1032</cx:pt>
          <cx:pt idx="4625">967</cx:pt>
          <cx:pt idx="4626">662</cx:pt>
          <cx:pt idx="4627">631</cx:pt>
          <cx:pt idx="4628">690</cx:pt>
          <cx:pt idx="4629">1038</cx:pt>
          <cx:pt idx="4630">1038</cx:pt>
          <cx:pt idx="4631">670</cx:pt>
          <cx:pt idx="4632">950</cx:pt>
          <cx:pt idx="4633">1338</cx:pt>
          <cx:pt idx="4634">779</cx:pt>
          <cx:pt idx="4635">1225</cx:pt>
          <cx:pt idx="4636">1361</cx:pt>
          <cx:pt idx="4637">991</cx:pt>
          <cx:pt idx="4638">1669</cx:pt>
          <cx:pt idx="4639">1669</cx:pt>
          <cx:pt idx="4640">1304</cx:pt>
          <cx:pt idx="4641">719</cx:pt>
          <cx:pt idx="4642">901</cx:pt>
          <cx:pt idx="4643">817</cx:pt>
          <cx:pt idx="4644">1098</cx:pt>
          <cx:pt idx="4645">967</cx:pt>
          <cx:pt idx="4646">838</cx:pt>
          <cx:pt idx="4647">1029</cx:pt>
          <cx:pt idx="4648">1029</cx:pt>
          <cx:pt idx="4649">1057</cx:pt>
          <cx:pt idx="4650">1646</cx:pt>
          <cx:pt idx="4651">1070</cx:pt>
          <cx:pt idx="4652">689</cx:pt>
          <cx:pt idx="4653">2286</cx:pt>
          <cx:pt idx="4654">905</cx:pt>
          <cx:pt idx="4655">646</cx:pt>
          <cx:pt idx="4656">1136</cx:pt>
          <cx:pt idx="4657">711</cx:pt>
          <cx:pt idx="4658">1285</cx:pt>
          <cx:pt idx="4659">1233</cx:pt>
          <cx:pt idx="4660">1362</cx:pt>
          <cx:pt idx="4661">503</cx:pt>
          <cx:pt idx="4662">1329</cx:pt>
          <cx:pt idx="4663">1361</cx:pt>
          <cx:pt idx="4664">682</cx:pt>
          <cx:pt idx="4665">627</cx:pt>
          <cx:pt idx="4666">1053</cx:pt>
          <cx:pt idx="4667">1101</cx:pt>
          <cx:pt idx="4668">1377</cx:pt>
          <cx:pt idx="4669">913</cx:pt>
          <cx:pt idx="4670">1450</cx:pt>
          <cx:pt idx="4671">2157</cx:pt>
          <cx:pt idx="4672">935</cx:pt>
          <cx:pt idx="4673">871</cx:pt>
          <cx:pt idx="4674">1095</cx:pt>
          <cx:pt idx="4675">1127</cx:pt>
          <cx:pt idx="4676">1292</cx:pt>
          <cx:pt idx="4677">967</cx:pt>
          <cx:pt idx="4678">1925</cx:pt>
          <cx:pt idx="4679">817</cx:pt>
          <cx:pt idx="4680">1590</cx:pt>
          <cx:pt idx="4681">1615</cx:pt>
          <cx:pt idx="4682">889</cx:pt>
          <cx:pt idx="4683">2518</cx:pt>
          <cx:pt idx="4684">923</cx:pt>
          <cx:pt idx="4685">918</cx:pt>
          <cx:pt idx="4686">660</cx:pt>
          <cx:pt idx="4687">1060</cx:pt>
          <cx:pt idx="4688">817</cx:pt>
          <cx:pt idx="4689">795</cx:pt>
          <cx:pt idx="4690">1129</cx:pt>
          <cx:pt idx="4691">1285</cx:pt>
          <cx:pt idx="4692">1393</cx:pt>
          <cx:pt idx="4693">1352</cx:pt>
          <cx:pt idx="4694">1090</cx:pt>
          <cx:pt idx="4695">1490</cx:pt>
          <cx:pt idx="4696">1532</cx:pt>
          <cx:pt idx="4697">1229</cx:pt>
          <cx:pt idx="4698">733</cx:pt>
          <cx:pt idx="4699">566</cx:pt>
          <cx:pt idx="4700">749</cx:pt>
          <cx:pt idx="4701">1127</cx:pt>
          <cx:pt idx="4702">2174</cx:pt>
          <cx:pt idx="4703">2174</cx:pt>
          <cx:pt idx="4704">861</cx:pt>
          <cx:pt idx="4705">953</cx:pt>
          <cx:pt idx="4706">862</cx:pt>
          <cx:pt idx="4707">1272</cx:pt>
          <cx:pt idx="4708">859</cx:pt>
          <cx:pt idx="4709">846</cx:pt>
          <cx:pt idx="4710">1476</cx:pt>
          <cx:pt idx="4711">1032</cx:pt>
          <cx:pt idx="4712">994</cx:pt>
          <cx:pt idx="4713">871</cx:pt>
          <cx:pt idx="4714">946</cx:pt>
          <cx:pt idx="4715">1452</cx:pt>
          <cx:pt idx="4716">1393</cx:pt>
          <cx:pt idx="4717">889</cx:pt>
          <cx:pt idx="4718">898</cx:pt>
          <cx:pt idx="4719">971</cx:pt>
          <cx:pt idx="4720">912</cx:pt>
          <cx:pt idx="4721">682</cx:pt>
          <cx:pt idx="4722">1215</cx:pt>
          <cx:pt idx="4723">1277</cx:pt>
          <cx:pt idx="4724">734</cx:pt>
          <cx:pt idx="4725">1301</cx:pt>
          <cx:pt idx="4726">1263</cx:pt>
          <cx:pt idx="4727">1615</cx:pt>
          <cx:pt idx="4728">1013</cx:pt>
          <cx:pt idx="4729">1013</cx:pt>
          <cx:pt idx="4730">1108</cx:pt>
          <cx:pt idx="4731">799</cx:pt>
          <cx:pt idx="4732">806</cx:pt>
          <cx:pt idx="4733">759</cx:pt>
          <cx:pt idx="4734">714</cx:pt>
          <cx:pt idx="4735">1451</cx:pt>
          <cx:pt idx="4736">1015</cx:pt>
          <cx:pt idx="4737">1259</cx:pt>
          <cx:pt idx="4738">2493</cx:pt>
          <cx:pt idx="4739">1168</cx:pt>
          <cx:pt idx="4740">1304</cx:pt>
          <cx:pt idx="4741">1581</cx:pt>
          <cx:pt idx="4742">1136</cx:pt>
          <cx:pt idx="4743">746</cx:pt>
          <cx:pt idx="4744">1201</cx:pt>
          <cx:pt idx="4745">1125</cx:pt>
          <cx:pt idx="4746">1821</cx:pt>
          <cx:pt idx="4747">1349</cx:pt>
          <cx:pt idx="4748">1127</cx:pt>
          <cx:pt idx="4749">1022</cx:pt>
          <cx:pt idx="4750">1071</cx:pt>
          <cx:pt idx="4751">941</cx:pt>
          <cx:pt idx="4752">1272</cx:pt>
          <cx:pt idx="4753">817</cx:pt>
          <cx:pt idx="4754">631</cx:pt>
          <cx:pt idx="4755">1239</cx:pt>
          <cx:pt idx="4756">1127</cx:pt>
          <cx:pt idx="4757">1127</cx:pt>
          <cx:pt idx="4758">682</cx:pt>
          <cx:pt idx="4759">745</cx:pt>
          <cx:pt idx="4760">2188</cx:pt>
          <cx:pt idx="4761">811</cx:pt>
          <cx:pt idx="4762">1352</cx:pt>
          <cx:pt idx="4763">953</cx:pt>
          <cx:pt idx="4764">1005</cx:pt>
          <cx:pt idx="4765">904</cx:pt>
          <cx:pt idx="4766">1455</cx:pt>
          <cx:pt idx="4767">953</cx:pt>
          <cx:pt idx="4768">941</cx:pt>
          <cx:pt idx="4769">737</cx:pt>
          <cx:pt idx="4770">1096</cx:pt>
          <cx:pt idx="4771">1025</cx:pt>
          <cx:pt idx="4772">1352</cx:pt>
          <cx:pt idx="4773">1032</cx:pt>
          <cx:pt idx="4774">1591</cx:pt>
          <cx:pt idx="4775">1070</cx:pt>
          <cx:pt idx="4776">1512</cx:pt>
          <cx:pt idx="4777">1057</cx:pt>
          <cx:pt idx="4778">941</cx:pt>
          <cx:pt idx="4779">1361</cx:pt>
          <cx:pt idx="4780">1296</cx:pt>
          <cx:pt idx="4781">862</cx:pt>
          <cx:pt idx="4782">1538</cx:pt>
          <cx:pt idx="4783">1239</cx:pt>
          <cx:pt idx="4784">862</cx:pt>
          <cx:pt idx="4785">991</cx:pt>
          <cx:pt idx="4786">1108</cx:pt>
          <cx:pt idx="4787">985</cx:pt>
          <cx:pt idx="4788">686</cx:pt>
          <cx:pt idx="4789">684</cx:pt>
          <cx:pt idx="4790">922</cx:pt>
          <cx:pt idx="4791">853</cx:pt>
          <cx:pt idx="4792">1288</cx:pt>
          <cx:pt idx="4793">1647</cx:pt>
          <cx:pt idx="4794">987</cx:pt>
          <cx:pt idx="4795">759</cx:pt>
          <cx:pt idx="4796">1159</cx:pt>
          <cx:pt idx="4797">1344</cx:pt>
          <cx:pt idx="4798">1143</cx:pt>
          <cx:pt idx="4799">838</cx:pt>
          <cx:pt idx="4800">862</cx:pt>
          <cx:pt idx="4801">945</cx:pt>
          <cx:pt idx="4802">839</cx:pt>
          <cx:pt idx="4803">893</cx:pt>
          <cx:pt idx="4804">898</cx:pt>
          <cx:pt idx="4805">792</cx:pt>
          <cx:pt idx="4806">627</cx:pt>
          <cx:pt idx="4807">877</cx:pt>
          <cx:pt idx="4808">1082</cx:pt>
          <cx:pt idx="4809">593</cx:pt>
          <cx:pt idx="4810">935</cx:pt>
          <cx:pt idx="4811">1311</cx:pt>
          <cx:pt idx="4812">1315</cx:pt>
          <cx:pt idx="4813">1615</cx:pt>
          <cx:pt idx="4814">1313</cx:pt>
          <cx:pt idx="4815">1095</cx:pt>
          <cx:pt idx="4816">1234</cx:pt>
          <cx:pt idx="4817">1112</cx:pt>
          <cx:pt idx="4818">965</cx:pt>
          <cx:pt idx="4819">841</cx:pt>
          <cx:pt idx="4820">871</cx:pt>
          <cx:pt idx="4821">898</cx:pt>
          <cx:pt idx="4822">1228</cx:pt>
          <cx:pt idx="4823">1295</cx:pt>
          <cx:pt idx="4824">1004</cx:pt>
          <cx:pt idx="4825">1304</cx:pt>
          <cx:pt idx="4826">1304</cx:pt>
          <cx:pt idx="4827">1023</cx:pt>
          <cx:pt idx="4828">820</cx:pt>
          <cx:pt idx="4829">1199</cx:pt>
          <cx:pt idx="4830">892</cx:pt>
          <cx:pt idx="4831">782</cx:pt>
          <cx:pt idx="4832">1395</cx:pt>
          <cx:pt idx="4833">1095</cx:pt>
          <cx:pt idx="4834">1013</cx:pt>
          <cx:pt idx="4835">1027</cx:pt>
          <cx:pt idx="4836">1032</cx:pt>
          <cx:pt idx="4837">1154</cx:pt>
          <cx:pt idx="4838">866</cx:pt>
          <cx:pt idx="4839">2067</cx:pt>
          <cx:pt idx="4840">905</cx:pt>
          <cx:pt idx="4841">1830</cx:pt>
          <cx:pt idx="4842">1272</cx:pt>
          <cx:pt idx="4843">1108</cx:pt>
          <cx:pt idx="4844">2518</cx:pt>
          <cx:pt idx="4845">978</cx:pt>
          <cx:pt idx="4846">1047</cx:pt>
          <cx:pt idx="4847">994</cx:pt>
          <cx:pt idx="4848">877</cx:pt>
          <cx:pt idx="4849">624</cx:pt>
          <cx:pt idx="4850">1005</cx:pt>
          <cx:pt idx="4851">1236</cx:pt>
          <cx:pt idx="4852">746</cx:pt>
          <cx:pt idx="4853">746</cx:pt>
          <cx:pt idx="4854">883</cx:pt>
          <cx:pt idx="4855">1090</cx:pt>
          <cx:pt idx="4856">1203</cx:pt>
          <cx:pt idx="4857">1013</cx:pt>
          <cx:pt idx="4858">737</cx:pt>
          <cx:pt idx="4859">1418</cx:pt>
          <cx:pt idx="4860">941</cx:pt>
          <cx:pt idx="4861">759</cx:pt>
          <cx:pt idx="4862">2199</cx:pt>
          <cx:pt idx="4863">862</cx:pt>
          <cx:pt idx="4864">1311</cx:pt>
          <cx:pt idx="4865">1274</cx:pt>
          <cx:pt idx="4866">1147</cx:pt>
          <cx:pt idx="4867">873</cx:pt>
          <cx:pt idx="4868">1022</cx:pt>
          <cx:pt idx="4869">1090</cx:pt>
          <cx:pt idx="4870">1166</cx:pt>
          <cx:pt idx="4871">2157</cx:pt>
          <cx:pt idx="4872">1450</cx:pt>
          <cx:pt idx="4873">1274</cx:pt>
          <cx:pt idx="4874">1313</cx:pt>
          <cx:pt idx="4875">1112</cx:pt>
          <cx:pt idx="4876">990</cx:pt>
          <cx:pt idx="4877">950</cx:pt>
          <cx:pt idx="4878">841</cx:pt>
          <cx:pt idx="4879">839</cx:pt>
          <cx:pt idx="4880">1295</cx:pt>
          <cx:pt idx="4881">1395</cx:pt>
          <cx:pt idx="4882">1199</cx:pt>
          <cx:pt idx="4883">1603</cx:pt>
          <cx:pt idx="4884">724</cx:pt>
          <cx:pt idx="4885">1495</cx:pt>
          <cx:pt idx="4886">1277</cx:pt>
          <cx:pt idx="4887">877</cx:pt>
          <cx:pt idx="4888">1395</cx:pt>
          <cx:pt idx="4889">1497</cx:pt>
          <cx:pt idx="4890">1408</cx:pt>
          <cx:pt idx="4891">1408</cx:pt>
          <cx:pt idx="4892">1078</cx:pt>
          <cx:pt idx="4893">729</cx:pt>
          <cx:pt idx="4894">714</cx:pt>
          <cx:pt idx="4895">1387</cx:pt>
          <cx:pt idx="4896">781</cx:pt>
          <cx:pt idx="4897">1127</cx:pt>
          <cx:pt idx="4898">1830</cx:pt>
          <cx:pt idx="4899">811</cx:pt>
          <cx:pt idx="4900">838</cx:pt>
          <cx:pt idx="4901">784</cx:pt>
          <cx:pt idx="4902">1313</cx:pt>
          <cx:pt idx="4903">1221</cx:pt>
          <cx:pt idx="4904">1451</cx:pt>
          <cx:pt idx="4905">1828</cx:pt>
          <cx:pt idx="4906">2067</cx:pt>
          <cx:pt idx="4907">841</cx:pt>
          <cx:pt idx="4908">1108</cx:pt>
          <cx:pt idx="4909">1239</cx:pt>
          <cx:pt idx="4910">1127</cx:pt>
          <cx:pt idx="4911">1135</cx:pt>
          <cx:pt idx="4912">1087</cx:pt>
          <cx:pt idx="4913">1285</cx:pt>
          <cx:pt idx="4914">1512</cx:pt>
          <cx:pt idx="4915">1728</cx:pt>
          <cx:pt idx="4916">1093</cx:pt>
          <cx:pt idx="4917">950</cx:pt>
          <cx:pt idx="4918">950</cx:pt>
          <cx:pt idx="4919">862</cx:pt>
          <cx:pt idx="4920">1277</cx:pt>
          <cx:pt idx="4921">1227</cx:pt>
          <cx:pt idx="4922">1004</cx:pt>
          <cx:pt idx="4923">1227</cx:pt>
          <cx:pt idx="4924">1591</cx:pt>
          <cx:pt idx="4925">1093</cx:pt>
          <cx:pt idx="4926">905</cx:pt>
          <cx:pt idx="4927">905</cx:pt>
          <cx:pt idx="4928">1311</cx:pt>
          <cx:pt idx="4929">1827</cx:pt>
          <cx:pt idx="4930">1431</cx:pt>
          <cx:pt idx="4931">770</cx:pt>
          <cx:pt idx="4932">1201</cx:pt>
          <cx:pt idx="4933">1479</cx:pt>
          <cx:pt idx="4934">1495</cx:pt>
          <cx:pt idx="4935">1029</cx:pt>
          <cx:pt idx="4936">1296</cx:pt>
          <cx:pt idx="4937">866</cx:pt>
          <cx:pt idx="4938">1090</cx:pt>
          <cx:pt idx="4939">1361</cx:pt>
          <cx:pt idx="4940">1546</cx:pt>
          <cx:pt idx="4941">1193</cx:pt>
          <cx:pt idx="4942">1658</cx:pt>
          <cx:pt idx="4943">1004</cx:pt>
          <cx:pt idx="4944">1387</cx:pt>
          <cx:pt idx="4945">1486</cx:pt>
          <cx:pt idx="4946">862</cx:pt>
          <cx:pt idx="4947">1292</cx:pt>
          <cx:pt idx="4948">1704</cx:pt>
          <cx:pt idx="4949">729</cx:pt>
          <cx:pt idx="4950">1227</cx:pt>
          <cx:pt idx="4951">1418</cx:pt>
          <cx:pt idx="4952">648</cx:pt>
          <cx:pt idx="4953">1233</cx:pt>
          <cx:pt idx="4954">1311</cx:pt>
          <cx:pt idx="4955">811</cx:pt>
          <cx:pt idx="4956">978</cx:pt>
          <cx:pt idx="4957">1313</cx:pt>
          <cx:pt idx="4958">1156</cx:pt>
          <cx:pt idx="4959">1277</cx:pt>
          <cx:pt idx="4960">1203</cx:pt>
          <cx:pt idx="4961">746</cx:pt>
          <cx:pt idx="4962">1154</cx:pt>
          <cx:pt idx="4963">1135</cx:pt>
          <cx:pt idx="4964">2493</cx:pt>
          <cx:pt idx="4965">1166</cx:pt>
          <cx:pt idx="4966">1591</cx:pt>
          <cx:pt idx="4967">1090</cx:pt>
          <cx:pt idx="4968">1178</cx:pt>
          <cx:pt idx="4969">950</cx:pt>
          <cx:pt idx="4970">1120</cx:pt>
          <cx:pt idx="4971">978</cx:pt>
          <cx:pt idx="4972">1166</cx:pt>
          <cx:pt idx="4973">1756</cx:pt>
          <cx:pt idx="4974">1704</cx:pt>
          <cx:pt idx="4975">1277</cx:pt>
          <cx:pt idx="4976">1658</cx:pt>
          <cx:pt idx="4977">759</cx:pt>
          <cx:pt idx="4978">838</cx:pt>
          <cx:pt idx="4979">689</cx:pt>
          <cx:pt idx="4980">1563</cx:pt>
          <cx:pt idx="4981">862</cx:pt>
          <cx:pt idx="4982">1479</cx:pt>
          <cx:pt idx="4983">878</cx:pt>
          <cx:pt idx="4984">1532</cx:pt>
          <cx:pt idx="4985">1127</cx:pt>
          <cx:pt idx="4986">1201</cx:pt>
          <cx:pt idx="4987">862</cx:pt>
          <cx:pt idx="4988">1294</cx:pt>
          <cx:pt idx="4989">1047</cx:pt>
          <cx:pt idx="4990">1583</cx:pt>
          <cx:pt idx="4991">1125</cx:pt>
          <cx:pt idx="4992">1154</cx:pt>
          <cx:pt idx="4993">1361</cx:pt>
          <cx:pt idx="4994">873</cx:pt>
          <cx:pt idx="4995">1719</cx:pt>
          <cx:pt idx="4996">905</cx:pt>
          <cx:pt idx="4997">1846</cx:pt>
          <cx:pt idx="4998">1125</cx:pt>
          <cx:pt idx="4999">1143</cx:pt>
          <cx:pt idx="5000">1495</cx:pt>
          <cx:pt idx="5001">1053</cx:pt>
          <cx:pt idx="5002">1120</cx:pt>
          <cx:pt idx="5003">1199</cx:pt>
          <cx:pt idx="5004">1239</cx:pt>
          <cx:pt idx="5005">905</cx:pt>
          <cx:pt idx="5006">746</cx:pt>
          <cx:pt idx="5007">1821</cx:pt>
          <cx:pt idx="5008">1125</cx:pt>
          <cx:pt idx="5009">1830</cx:pt>
          <cx:pt idx="5010">941</cx:pt>
          <cx:pt idx="5011">1090</cx:pt>
          <cx:pt idx="5012">789</cx:pt>
          <cx:pt idx="5013">1154</cx:pt>
          <cx:pt idx="5014">737</cx:pt>
          <cx:pt idx="5015">1719</cx:pt>
          <cx:pt idx="5016">1821</cx:pt>
          <cx:pt idx="5017">1201</cx:pt>
          <cx:pt idx="5018">784</cx:pt>
          <cx:pt idx="5019">1201</cx:pt>
          <cx:pt idx="5020">1846</cx:pt>
          <cx:pt idx="5021">1032</cx:pt>
          <cx:pt idx="5022">1120</cx:pt>
          <cx:pt idx="5023">1201</cx:pt>
          <cx:pt idx="5024">1032</cx:pt>
          <cx:pt idx="5025">941</cx:pt>
          <cx:pt idx="5026">1182</cx:pt>
          <cx:pt idx="5027">941</cx:pt>
          <cx:pt idx="5028">1032</cx:pt>
          <cx:pt idx="5029">651</cx:pt>
          <cx:pt idx="5030">795</cx:pt>
          <cx:pt idx="5031">967</cx:pt>
          <cx:pt idx="5032">795</cx:pt>
          <cx:pt idx="5033">897</cx:pt>
          <cx:pt idx="5034">950</cx:pt>
          <cx:pt idx="5035">1213</cx:pt>
          <cx:pt idx="5036">998</cx:pt>
          <cx:pt idx="5037">749</cx:pt>
          <cx:pt idx="5038">617</cx:pt>
          <cx:pt idx="5039">941</cx:pt>
          <cx:pt idx="5040">737</cx:pt>
          <cx:pt idx="5041">1037</cx:pt>
          <cx:pt idx="5042">1129</cx:pt>
          <cx:pt idx="5043">780</cx:pt>
          <cx:pt idx="5044">779</cx:pt>
          <cx:pt idx="5045">1122</cx:pt>
          <cx:pt idx="5046">784</cx:pt>
          <cx:pt idx="5047">1546</cx:pt>
          <cx:pt idx="5048">780</cx:pt>
          <cx:pt idx="5049">749</cx:pt>
          <cx:pt idx="5050">747</cx:pt>
          <cx:pt idx="5051">861</cx:pt>
          <cx:pt idx="5052">861</cx:pt>
          <cx:pt idx="5053">586</cx:pt>
          <cx:pt idx="5054">941</cx:pt>
          <cx:pt idx="5055">586</cx:pt>
          <cx:pt idx="5056">820</cx:pt>
          <cx:pt idx="5057">614</cx:pt>
          <cx:pt idx="5058">1037</cx:pt>
          <cx:pt idx="5059">608</cx:pt>
          <cx:pt idx="5060">586</cx:pt>
          <cx:pt idx="5061">901</cx:pt>
          <cx:pt idx="5062">600</cx:pt>
          <cx:pt idx="5063">795</cx:pt>
          <cx:pt idx="5064">817</cx:pt>
          <cx:pt idx="5065">861</cx:pt>
          <cx:pt idx="5066">861</cx:pt>
          <cx:pt idx="5067">950</cx:pt>
          <cx:pt idx="5068">1239</cx:pt>
          <cx:pt idx="5069">709</cx:pt>
          <cx:pt idx="5070">904</cx:pt>
          <cx:pt idx="5071">1090</cx:pt>
          <cx:pt idx="5072">1361</cx:pt>
          <cx:pt idx="5073">1828</cx:pt>
          <cx:pt idx="5074">1313</cx:pt>
          <cx:pt idx="5075">1615</cx:pt>
          <cx:pt idx="5076">1313</cx:pt>
          <cx:pt idx="5077">1615</cx:pt>
          <cx:pt idx="5078">1361</cx:pt>
          <cx:pt idx="5079">904</cx:pt>
          <cx:pt idx="5080">1828</cx:pt>
          <cx:pt idx="5081">1090</cx:pt>
          <cx:pt idx="5082">1615</cx:pt>
          <cx:pt idx="5083">1313</cx:pt>
          <cx:pt idx="5084">978</cx:pt>
          <cx:pt idx="5085">1090</cx:pt>
          <cx:pt idx="5086">1090</cx:pt>
          <cx:pt idx="5087">1090</cx:pt>
          <cx:pt idx="5088">1361</cx:pt>
          <cx:pt idx="5089">1090</cx:pt>
          <cx:pt idx="5090">1090</cx:pt>
          <cx:pt idx="5091">1227</cx:pt>
          <cx:pt idx="5092">1004</cx:pt>
          <cx:pt idx="5093">1090</cx:pt>
          <cx:pt idx="5094">1004</cx:pt>
          <cx:pt idx="5095">1411</cx:pt>
          <cx:pt idx="5096">1411</cx:pt>
          <cx:pt idx="5097">1090</cx:pt>
          <cx:pt idx="5098">1090</cx:pt>
          <cx:pt idx="5099">904</cx:pt>
          <cx:pt idx="5100">1227</cx:pt>
          <cx:pt idx="5101">1227</cx:pt>
          <cx:pt idx="5102">1090</cx:pt>
          <cx:pt idx="5103">1361</cx:pt>
          <cx:pt idx="5104">1090</cx:pt>
          <cx:pt idx="5105">1387</cx:pt>
          <cx:pt idx="5106">1227</cx:pt>
          <cx:pt idx="5107">1387</cx:pt>
          <cx:pt idx="5108">1227</cx:pt>
          <cx:pt idx="5109">1227</cx:pt>
          <cx:pt idx="5110">1090</cx:pt>
          <cx:pt idx="5111">1828</cx:pt>
          <cx:pt idx="5112">1361</cx:pt>
          <cx:pt idx="5113">1227</cx:pt>
          <cx:pt idx="5114">1227</cx:pt>
          <cx:pt idx="5115">1411</cx:pt>
          <cx:pt idx="5116">1387</cx:pt>
          <cx:pt idx="5117">1227</cx:pt>
          <cx:pt idx="5118">1227</cx:pt>
          <cx:pt idx="5119">1361</cx:pt>
          <cx:pt idx="5120">1090</cx:pt>
          <cx:pt idx="5121">1004</cx:pt>
          <cx:pt idx="5122">1387</cx:pt>
          <cx:pt idx="5123">1227</cx:pt>
          <cx:pt idx="5124">1090</cx:pt>
          <cx:pt idx="5125">1361</cx:pt>
          <cx:pt idx="5126">1090</cx:pt>
          <cx:pt idx="5127">1004</cx:pt>
          <cx:pt idx="5128">1004</cx:pt>
          <cx:pt idx="5129">1227</cx:pt>
          <cx:pt idx="5130">1090</cx:pt>
          <cx:pt idx="5131">1090</cx:pt>
          <cx:pt idx="5132">1361</cx:pt>
          <cx:pt idx="5133">1090</cx:pt>
          <cx:pt idx="5134">1227</cx:pt>
          <cx:pt idx="5135">1387</cx:pt>
          <cx:pt idx="5136">1828</cx:pt>
          <cx:pt idx="5137">1227</cx:pt>
          <cx:pt idx="5138">1004</cx:pt>
          <cx:pt idx="5139">1227</cx:pt>
          <cx:pt idx="5140">1828</cx:pt>
          <cx:pt idx="5141">1004</cx:pt>
          <cx:pt idx="5142">1227</cx:pt>
          <cx:pt idx="5143">1828</cx:pt>
          <cx:pt idx="5144">1828</cx:pt>
          <cx:pt idx="5145">2199</cx:pt>
          <cx:pt idx="5146">894</cx:pt>
          <cx:pt idx="5147">1004</cx:pt>
          <cx:pt idx="5148">781</cx:pt>
          <cx:pt idx="5149">2199</cx:pt>
          <cx:pt idx="5150">2199</cx:pt>
          <cx:pt idx="5151">2199</cx:pt>
          <cx:pt idx="5152">2199</cx:pt>
          <cx:pt idx="5153">2199</cx:pt>
          <cx:pt idx="5154">894</cx:pt>
          <cx:pt idx="5155">894</cx:pt>
          <cx:pt idx="5156">1004</cx:pt>
          <cx:pt idx="5157">1828</cx:pt>
          <cx:pt idx="5158">2102</cx:pt>
          <cx:pt idx="5159">2199</cx:pt>
          <cx:pt idx="5160">894</cx:pt>
          <cx:pt idx="5161">1004</cx:pt>
          <cx:pt idx="5162">894</cx:pt>
          <cx:pt idx="5163">1004</cx:pt>
          <cx:pt idx="5164">1828</cx:pt>
          <cx:pt idx="5165">1828</cx:pt>
          <cx:pt idx="5166">2199</cx:pt>
          <cx:pt idx="5167">1828</cx:pt>
          <cx:pt idx="5168">1828</cx:pt>
          <cx:pt idx="5169">2199</cx:pt>
          <cx:pt idx="5170">894</cx:pt>
          <cx:pt idx="5171">978</cx:pt>
          <cx:pt idx="5172">1828</cx:pt>
          <cx:pt idx="5173">1004</cx:pt>
          <cx:pt idx="5174">1004</cx:pt>
          <cx:pt idx="5175">1047</cx:pt>
          <cx:pt idx="5176">2102</cx:pt>
          <cx:pt idx="5177">1828</cx:pt>
          <cx:pt idx="5178">1361</cx:pt>
          <cx:pt idx="5179">1828</cx:pt>
          <cx:pt idx="5180">823</cx:pt>
          <cx:pt idx="5181">823</cx:pt>
          <cx:pt idx="5182">2199</cx:pt>
          <cx:pt idx="5183">1144</cx:pt>
          <cx:pt idx="5184">1047</cx:pt>
          <cx:pt idx="5185">1047</cx:pt>
          <cx:pt idx="5186">1361</cx:pt>
          <cx:pt idx="5187">1004</cx:pt>
          <cx:pt idx="5188">1004</cx:pt>
          <cx:pt idx="5189">1004</cx:pt>
          <cx:pt idx="5190">1144</cx:pt>
          <cx:pt idx="5191">1090</cx:pt>
          <cx:pt idx="5192">1004</cx:pt>
          <cx:pt idx="5193">1004</cx:pt>
          <cx:pt idx="5194">1090</cx:pt>
          <cx:pt idx="5195">1828</cx:pt>
          <cx:pt idx="5196">676</cx:pt>
          <cx:pt idx="5197">1090</cx:pt>
          <cx:pt idx="5198">842</cx:pt>
          <cx:pt idx="5199">1004</cx:pt>
          <cx:pt idx="5200">1090</cx:pt>
          <cx:pt idx="5201">1090</cx:pt>
          <cx:pt idx="5202">1090</cx:pt>
          <cx:pt idx="5203">1203</cx:pt>
          <cx:pt idx="5204">842</cx:pt>
          <cx:pt idx="5205">1078</cx:pt>
          <cx:pt idx="5206">2213</cx:pt>
          <cx:pt idx="5207">1203</cx:pt>
          <cx:pt idx="5208">1383</cx:pt>
          <cx:pt idx="5209">1090</cx:pt>
          <cx:pt idx="5210">1387</cx:pt>
          <cx:pt idx="5211">1387</cx:pt>
          <cx:pt idx="5212">968</cx:pt>
          <cx:pt idx="5213">1090</cx:pt>
          <cx:pt idx="5214">1361</cx:pt>
          <cx:pt idx="5215">1090</cx:pt>
          <cx:pt idx="5216">1325</cx:pt>
          <cx:pt idx="5217">1203</cx:pt>
          <cx:pt idx="5218">1387</cx:pt>
          <cx:pt idx="5219">1595</cx:pt>
          <cx:pt idx="5220">1203</cx:pt>
          <cx:pt idx="5221">1227</cx:pt>
          <cx:pt idx="5222">1325</cx:pt>
          <cx:pt idx="5223">968</cx:pt>
          <cx:pt idx="5224">1090</cx:pt>
          <cx:pt idx="5225">1658</cx:pt>
          <cx:pt idx="5226">1295</cx:pt>
          <cx:pt idx="5227">809</cx:pt>
          <cx:pt idx="5228">968</cx:pt>
          <cx:pt idx="5229">1387</cx:pt>
          <cx:pt idx="5230">894</cx:pt>
          <cx:pt idx="5231">1387</cx:pt>
          <cx:pt idx="5232">1227</cx:pt>
          <cx:pt idx="5233">1090</cx:pt>
          <cx:pt idx="5234">1325</cx:pt>
          <cx:pt idx="5235">1325</cx:pt>
          <cx:pt idx="5236">1658</cx:pt>
          <cx:pt idx="5237">968</cx:pt>
          <cx:pt idx="5238">1828</cx:pt>
          <cx:pt idx="5239">1090</cx:pt>
          <cx:pt idx="5240">1361</cx:pt>
          <cx:pt idx="5241">968</cx:pt>
          <cx:pt idx="5242">1090</cx:pt>
          <cx:pt idx="5243">943</cx:pt>
          <cx:pt idx="5244">1387</cx:pt>
          <cx:pt idx="5245">968</cx:pt>
          <cx:pt idx="5246">1005</cx:pt>
          <cx:pt idx="5247">1756</cx:pt>
          <cx:pt idx="5248">1756</cx:pt>
          <cx:pt idx="5249">805</cx:pt>
          <cx:pt idx="5250">968</cx:pt>
          <cx:pt idx="5251">1361</cx:pt>
          <cx:pt idx="5252">1658</cx:pt>
          <cx:pt idx="5253">1221</cx:pt>
          <cx:pt idx="5254">1221</cx:pt>
          <cx:pt idx="5255">842</cx:pt>
          <cx:pt idx="5256">1005</cx:pt>
          <cx:pt idx="5257">897</cx:pt>
          <cx:pt idx="5258">1180</cx:pt>
          <cx:pt idx="5259">1817</cx:pt>
          <cx:pt idx="5260">1361</cx:pt>
          <cx:pt idx="5261">1005</cx:pt>
          <cx:pt idx="5262">1756</cx:pt>
          <cx:pt idx="5263">2213</cx:pt>
          <cx:pt idx="5264">1313</cx:pt>
          <cx:pt idx="5265">1313</cx:pt>
          <cx:pt idx="5266">1361</cx:pt>
          <cx:pt idx="5267">1203</cx:pt>
          <cx:pt idx="5268">866</cx:pt>
          <cx:pt idx="5269">1658</cx:pt>
          <cx:pt idx="5270">1313</cx:pt>
          <cx:pt idx="5271">1004</cx:pt>
          <cx:pt idx="5272">1431</cx:pt>
          <cx:pt idx="5273">1361</cx:pt>
          <cx:pt idx="5274">1091</cx:pt>
          <cx:pt idx="5275">1615</cx:pt>
          <cx:pt idx="5276">866</cx:pt>
          <cx:pt idx="5277">811</cx:pt>
          <cx:pt idx="5278">1361</cx:pt>
          <cx:pt idx="5279">1828</cx:pt>
          <cx:pt idx="5280">1828</cx:pt>
          <cx:pt idx="5281">1203</cx:pt>
          <cx:pt idx="5282">1203</cx:pt>
          <cx:pt idx="5283">1146</cx:pt>
          <cx:pt idx="5284">1180</cx:pt>
          <cx:pt idx="5285">811</cx:pt>
          <cx:pt idx="5286">1203</cx:pt>
          <cx:pt idx="5287">1004</cx:pt>
          <cx:pt idx="5288">1756</cx:pt>
          <cx:pt idx="5289">1180</cx:pt>
          <cx:pt idx="5290">714</cx:pt>
          <cx:pt idx="5291">714</cx:pt>
          <cx:pt idx="5292">678</cx:pt>
          <cx:pt idx="5293">678</cx:pt>
          <cx:pt idx="5294">678</cx:pt>
          <cx:pt idx="5295">1313</cx:pt>
          <cx:pt idx="5296">1609</cx:pt>
          <cx:pt idx="5297">1609</cx:pt>
          <cx:pt idx="5298">1203</cx:pt>
          <cx:pt idx="5299">1227</cx:pt>
          <cx:pt idx="5300">894</cx:pt>
          <cx:pt idx="5301">1078</cx:pt>
          <cx:pt idx="5302">1180</cx:pt>
          <cx:pt idx="5303">1313</cx:pt>
          <cx:pt idx="5304">811</cx:pt>
          <cx:pt idx="5305">866</cx:pt>
          <cx:pt idx="5306">714</cx:pt>
          <cx:pt idx="5307">1828</cx:pt>
          <cx:pt idx="5308">1180</cx:pt>
          <cx:pt idx="5309">1180</cx:pt>
          <cx:pt idx="5310">866</cx:pt>
          <cx:pt idx="5311">811</cx:pt>
          <cx:pt idx="5312">1180</cx:pt>
          <cx:pt idx="5313">1180</cx:pt>
          <cx:pt idx="5314">1313</cx:pt>
          <cx:pt idx="5315">1828</cx:pt>
          <cx:pt idx="5316">1313</cx:pt>
          <cx:pt idx="5317">1532</cx:pt>
          <cx:pt idx="5318">1203</cx:pt>
          <cx:pt idx="5319">1609</cx:pt>
          <cx:pt idx="5320">1004</cx:pt>
          <cx:pt idx="5321">1295</cx:pt>
          <cx:pt idx="5322">1313</cx:pt>
          <cx:pt idx="5323">1180</cx:pt>
          <cx:pt idx="5324">1180</cx:pt>
          <cx:pt idx="5325">714</cx:pt>
          <cx:pt idx="5326">978</cx:pt>
          <cx:pt idx="5327">811</cx:pt>
          <cx:pt idx="5328">678</cx:pt>
          <cx:pt idx="5329">1180</cx:pt>
          <cx:pt idx="5330">1828</cx:pt>
          <cx:pt idx="5331">1180</cx:pt>
          <cx:pt idx="5332">1311</cx:pt>
          <cx:pt idx="5333">1325</cx:pt>
          <cx:pt idx="5334">894</cx:pt>
          <cx:pt idx="5335">871</cx:pt>
          <cx:pt idx="5336">871</cx:pt>
          <cx:pt idx="5337">1431</cx:pt>
          <cx:pt idx="5338">1146</cx:pt>
          <cx:pt idx="5339">1140</cx:pt>
          <cx:pt idx="5340">714</cx:pt>
          <cx:pt idx="5341">866</cx:pt>
          <cx:pt idx="5342">1180</cx:pt>
          <cx:pt idx="5343">1313</cx:pt>
          <cx:pt idx="5344">1180</cx:pt>
          <cx:pt idx="5345">1108</cx:pt>
          <cx:pt idx="5346">1108</cx:pt>
          <cx:pt idx="5347">1296</cx:pt>
          <cx:pt idx="5348">1296</cx:pt>
          <cx:pt idx="5349">1817</cx:pt>
          <cx:pt idx="5350">1203</cx:pt>
          <cx:pt idx="5351">1182</cx:pt>
          <cx:pt idx="5352">1038</cx:pt>
          <cx:pt idx="5353">654</cx:pt>
          <cx:pt idx="5354">871</cx:pt>
          <cx:pt idx="5355">714</cx:pt>
          <cx:pt idx="5356">866</cx:pt>
          <cx:pt idx="5357">719</cx:pt>
          <cx:pt idx="5358">2098</cx:pt>
          <cx:pt idx="5359">811</cx:pt>
          <cx:pt idx="5360">1168</cx:pt>
          <cx:pt idx="5361">1180</cx:pt>
          <cx:pt idx="5362">1313</cx:pt>
          <cx:pt idx="5363">1296</cx:pt>
          <cx:pt idx="5364">1546</cx:pt>
          <cx:pt idx="5365">953</cx:pt>
          <cx:pt idx="5366">1156</cx:pt>
          <cx:pt idx="5367">2199</cx:pt>
          <cx:pt idx="5368">1500</cx:pt>
          <cx:pt idx="5369">1193</cx:pt>
          <cx:pt idx="5370">868</cx:pt>
          <cx:pt idx="5371">1658</cx:pt>
          <cx:pt idx="5372">1180</cx:pt>
          <cx:pt idx="5373">1609</cx:pt>
          <cx:pt idx="5374">1146</cx:pt>
          <cx:pt idx="5375">1564</cx:pt>
          <cx:pt idx="5376">1203</cx:pt>
          <cx:pt idx="5377">1146</cx:pt>
          <cx:pt idx="5378">1140</cx:pt>
          <cx:pt idx="5379">1154</cx:pt>
          <cx:pt idx="5380">866</cx:pt>
          <cx:pt idx="5381">1024</cx:pt>
          <cx:pt idx="5382">1168</cx:pt>
          <cx:pt idx="5383">1180</cx:pt>
          <cx:pt idx="5384">2098</cx:pt>
          <cx:pt idx="5385">1180</cx:pt>
          <cx:pt idx="5386">2518</cx:pt>
          <cx:pt idx="5387">1180</cx:pt>
          <cx:pt idx="5388">1313</cx:pt>
          <cx:pt idx="5389">811</cx:pt>
          <cx:pt idx="5390">811</cx:pt>
          <cx:pt idx="5391">978</cx:pt>
          <cx:pt idx="5392">978</cx:pt>
          <cx:pt idx="5393">953</cx:pt>
          <cx:pt idx="5394">953</cx:pt>
          <cx:pt idx="5395">1203</cx:pt>
          <cx:pt idx="5396">943</cx:pt>
          <cx:pt idx="5397">710</cx:pt>
          <cx:pt idx="5398">905</cx:pt>
          <cx:pt idx="5399">1658</cx:pt>
          <cx:pt idx="5400">1093</cx:pt>
          <cx:pt idx="5401">1452</cx:pt>
          <cx:pt idx="5402">694</cx:pt>
          <cx:pt idx="5403">1828</cx:pt>
          <cx:pt idx="5404">1037</cx:pt>
          <cx:pt idx="5405">594</cx:pt>
          <cx:pt idx="5406">710</cx:pt>
          <cx:pt idx="5407">781</cx:pt>
          <cx:pt idx="5408">1411</cx:pt>
          <cx:pt idx="5409">1313</cx:pt>
          <cx:pt idx="5410">782</cx:pt>
          <cx:pt idx="5411">1213</cx:pt>
          <cx:pt idx="5412">1340</cx:pt>
          <cx:pt idx="5413">1340</cx:pt>
          <cx:pt idx="5414">1497</cx:pt>
          <cx:pt idx="5415">1154</cx:pt>
          <cx:pt idx="5416">1231</cx:pt>
          <cx:pt idx="5417">1391</cx:pt>
          <cx:pt idx="5418">1313</cx:pt>
          <cx:pt idx="5419">1091</cx:pt>
          <cx:pt idx="5420">1180</cx:pt>
          <cx:pt idx="5421">746</cx:pt>
          <cx:pt idx="5422">1180</cx:pt>
          <cx:pt idx="5423">978</cx:pt>
          <cx:pt idx="5424">1313</cx:pt>
          <cx:pt idx="5425">978</cx:pt>
          <cx:pt idx="5426">953</cx:pt>
          <cx:pt idx="5427">953</cx:pt>
          <cx:pt idx="5428">953</cx:pt>
          <cx:pt idx="5429">746</cx:pt>
          <cx:pt idx="5430">710</cx:pt>
          <cx:pt idx="5431">593</cx:pt>
          <cx:pt idx="5432">1828</cx:pt>
          <cx:pt idx="5433">1180</cx:pt>
          <cx:pt idx="5434">1180</cx:pt>
          <cx:pt idx="5435">1452</cx:pt>
          <cx:pt idx="5436">1193</cx:pt>
          <cx:pt idx="5437">1799</cx:pt>
          <cx:pt idx="5438">2098</cx:pt>
          <cx:pt idx="5439">2098</cx:pt>
          <cx:pt idx="5440">2687</cx:pt>
          <cx:pt idx="5441">2188</cx:pt>
          <cx:pt idx="5442">2518</cx:pt>
          <cx:pt idx="5443">1479</cx:pt>
          <cx:pt idx="5444">890</cx:pt>
          <cx:pt idx="5445">1828</cx:pt>
          <cx:pt idx="5446">1313</cx:pt>
          <cx:pt idx="5447">1002</cx:pt>
          <cx:pt idx="5448">1615</cx:pt>
          <cx:pt idx="5449">820</cx:pt>
          <cx:pt idx="5450">987</cx:pt>
          <cx:pt idx="5451">890</cx:pt>
          <cx:pt idx="5452">1213</cx:pt>
          <cx:pt idx="5453">1146</cx:pt>
          <cx:pt idx="5454">946</cx:pt>
          <cx:pt idx="5455">624</cx:pt>
          <cx:pt idx="5456">1277</cx:pt>
          <cx:pt idx="5457">877</cx:pt>
          <cx:pt idx="5458">820</cx:pt>
          <cx:pt idx="5459">1843</cx:pt>
          <cx:pt idx="5460">1199</cx:pt>
          <cx:pt idx="5461">988</cx:pt>
          <cx:pt idx="5462">1015</cx:pt>
          <cx:pt idx="5463">746</cx:pt>
          <cx:pt idx="5464">746</cx:pt>
          <cx:pt idx="5465">1180</cx:pt>
          <cx:pt idx="5466">1313</cx:pt>
          <cx:pt idx="5467">1037</cx:pt>
          <cx:pt idx="5468">2098</cx:pt>
          <cx:pt idx="5469">2286</cx:pt>
          <cx:pt idx="5470">2286</cx:pt>
          <cx:pt idx="5471">2098</cx:pt>
          <cx:pt idx="5472">978</cx:pt>
          <cx:pt idx="5473">1016</cx:pt>
          <cx:pt idx="5474">1180</cx:pt>
          <cx:pt idx="5475">1463</cx:pt>
          <cx:pt idx="5476">1154</cx:pt>
          <cx:pt idx="5477">1451</cx:pt>
          <cx:pt idx="5478">873</cx:pt>
          <cx:pt idx="5479">1615</cx:pt>
          <cx:pt idx="5480">1313</cx:pt>
          <cx:pt idx="5481">953</cx:pt>
          <cx:pt idx="5482">953</cx:pt>
          <cx:pt idx="5483">737</cx:pt>
          <cx:pt idx="5484">1418</cx:pt>
          <cx:pt idx="5485">1418</cx:pt>
          <cx:pt idx="5486">2493</cx:pt>
          <cx:pt idx="5487">1479</cx:pt>
          <cx:pt idx="5488">727</cx:pt>
          <cx:pt idx="5489">704</cx:pt>
          <cx:pt idx="5490">704</cx:pt>
          <cx:pt idx="5491">704</cx:pt>
          <cx:pt idx="5492">770</cx:pt>
          <cx:pt idx="5493">1002</cx:pt>
          <cx:pt idx="5494">1093</cx:pt>
          <cx:pt idx="5495">1546</cx:pt>
          <cx:pt idx="5496">2188</cx:pt>
          <cx:pt idx="5497">1313</cx:pt>
          <cx:pt idx="5498">873</cx:pt>
          <cx:pt idx="5499">873</cx:pt>
          <cx:pt idx="5500">1154</cx:pt>
          <cx:pt idx="5501">1452</cx:pt>
          <cx:pt idx="5502">704</cx:pt>
          <cx:pt idx="5503">2098</cx:pt>
          <cx:pt idx="5504">978</cx:pt>
          <cx:pt idx="5505">1546</cx:pt>
          <cx:pt idx="5506">1147</cx:pt>
          <cx:pt idx="5507">1313</cx:pt>
          <cx:pt idx="5508">1313</cx:pt>
          <cx:pt idx="5509">1180</cx:pt>
          <cx:pt idx="5510">1091</cx:pt>
          <cx:pt idx="5511">1710</cx:pt>
          <cx:pt idx="5512">1313</cx:pt>
          <cx:pt idx="5513">1452</cx:pt>
          <cx:pt idx="5514">1213</cx:pt>
          <cx:pt idx="5515">946</cx:pt>
          <cx:pt idx="5516">1199</cx:pt>
          <cx:pt idx="5517">842</cx:pt>
          <cx:pt idx="5518">1277</cx:pt>
          <cx:pt idx="5519">1311</cx:pt>
          <cx:pt idx="5520">1447</cx:pt>
          <cx:pt idx="5521">894</cx:pt>
          <cx:pt idx="5522">1004</cx:pt>
          <cx:pt idx="5523">1227</cx:pt>
          <cx:pt idx="5524">894</cx:pt>
          <cx:pt idx="5525">686</cx:pt>
          <cx:pt idx="5526">1004</cx:pt>
          <cx:pt idx="5527">1756</cx:pt>
          <cx:pt idx="5528">1201</cx:pt>
          <cx:pt idx="5529">1180</cx:pt>
          <cx:pt idx="5530">1313</cx:pt>
          <cx:pt idx="5531">1180</cx:pt>
          <cx:pt idx="5532">1154</cx:pt>
          <cx:pt idx="5533">1451</cx:pt>
          <cx:pt idx="5534">1828</cx:pt>
          <cx:pt idx="5535">842</cx:pt>
          <cx:pt idx="5536">1005</cx:pt>
          <cx:pt idx="5537">1143</cx:pt>
          <cx:pt idx="5538">1284</cx:pt>
          <cx:pt idx="5539">949</cx:pt>
          <cx:pt idx="5540">746</cx:pt>
          <cx:pt idx="5541">1201</cx:pt>
          <cx:pt idx="5542">1418</cx:pt>
          <cx:pt idx="5543">2493</cx:pt>
          <cx:pt idx="5544">1479</cx:pt>
          <cx:pt idx="5545">1156</cx:pt>
          <cx:pt idx="5546">842</cx:pt>
          <cx:pt idx="5547">1277</cx:pt>
          <cx:pt idx="5548">891</cx:pt>
          <cx:pt idx="5549">1500</cx:pt>
          <cx:pt idx="5550">1002</cx:pt>
          <cx:pt idx="5551">945</cx:pt>
          <cx:pt idx="5552">1907</cx:pt>
          <cx:pt idx="5553">2174</cx:pt>
          <cx:pt idx="5554">890</cx:pt>
          <cx:pt idx="5555">1546</cx:pt>
          <cx:pt idx="5556">1615</cx:pt>
          <cx:pt idx="5557">873</cx:pt>
          <cx:pt idx="5558">1143</cx:pt>
          <cx:pt idx="5559">1029</cx:pt>
          <cx:pt idx="5560">2727</cx:pt>
          <cx:pt idx="5561">978</cx:pt>
          <cx:pt idx="5562">1518</cx:pt>
          <cx:pt idx="5563">949</cx:pt>
          <cx:pt idx="5564">2067</cx:pt>
          <cx:pt idx="5565">1828</cx:pt>
          <cx:pt idx="5566">1259</cx:pt>
          <cx:pt idx="5567">1221</cx:pt>
          <cx:pt idx="5568">733</cx:pt>
          <cx:pt idx="5569">894</cx:pt>
          <cx:pt idx="5570">987</cx:pt>
          <cx:pt idx="5571">1395</cx:pt>
          <cx:pt idx="5572">1106</cx:pt>
          <cx:pt idx="5573">946</cx:pt>
          <cx:pt idx="5574">1005</cx:pt>
          <cx:pt idx="5575">1395</cx:pt>
          <cx:pt idx="5576">1140</cx:pt>
          <cx:pt idx="5577">1609</cx:pt>
          <cx:pt idx="5578">1451</cx:pt>
          <cx:pt idx="5579">866</cx:pt>
          <cx:pt idx="5580">946</cx:pt>
          <cx:pt idx="5581">946</cx:pt>
          <cx:pt idx="5582">1191</cx:pt>
          <cx:pt idx="5583">1091</cx:pt>
          <cx:pt idx="5584">1756</cx:pt>
          <cx:pt idx="5585">2174</cx:pt>
          <cx:pt idx="5586">1191</cx:pt>
          <cx:pt idx="5587">954</cx:pt>
          <cx:pt idx="5588">1113</cx:pt>
          <cx:pt idx="5589">1313</cx:pt>
          <cx:pt idx="5590">1315</cx:pt>
          <cx:pt idx="5591">1315</cx:pt>
          <cx:pt idx="5592">2098</cx:pt>
          <cx:pt idx="5593">2286</cx:pt>
          <cx:pt idx="5594">1016</cx:pt>
          <cx:pt idx="5595">1125</cx:pt>
          <cx:pt idx="5596">1816</cx:pt>
          <cx:pt idx="5597">1361</cx:pt>
          <cx:pt idx="5598">935</cx:pt>
          <cx:pt idx="5599">1180</cx:pt>
          <cx:pt idx="5600">594</cx:pt>
          <cx:pt idx="5601">883</cx:pt>
          <cx:pt idx="5602">1201</cx:pt>
          <cx:pt idx="5603">2493</cx:pt>
          <cx:pt idx="5604">839</cx:pt>
          <cx:pt idx="5605">1277</cx:pt>
          <cx:pt idx="5606">704</cx:pt>
          <cx:pt idx="5607">1265</cx:pt>
          <cx:pt idx="5608">1847</cx:pt>
          <cx:pt idx="5609">702</cx:pt>
          <cx:pt idx="5610">2174</cx:pt>
          <cx:pt idx="5611">1313</cx:pt>
          <cx:pt idx="5612">893</cx:pt>
          <cx:pt idx="5613">1180</cx:pt>
          <cx:pt idx="5614">1180</cx:pt>
          <cx:pt idx="5615">1154</cx:pt>
          <cx:pt idx="5616">1154</cx:pt>
          <cx:pt idx="5617">1475</cx:pt>
          <cx:pt idx="5618">702</cx:pt>
          <cx:pt idx="5619">702</cx:pt>
          <cx:pt idx="5620">1581</cx:pt>
          <cx:pt idx="5621">2067</cx:pt>
          <cx:pt idx="5622">1215</cx:pt>
          <cx:pt idx="5623">1296</cx:pt>
          <cx:pt idx="5624">1546</cx:pt>
          <cx:pt idx="5625">953</cx:pt>
          <cx:pt idx="5626">2199</cx:pt>
          <cx:pt idx="5627">891</cx:pt>
          <cx:pt idx="5628">986</cx:pt>
          <cx:pt idx="5629">1180</cx:pt>
          <cx:pt idx="5630">1037</cx:pt>
          <cx:pt idx="5631">913</cx:pt>
          <cx:pt idx="5632">733</cx:pt>
          <cx:pt idx="5633">913</cx:pt>
          <cx:pt idx="5634">931</cx:pt>
          <cx:pt idx="5635">2174</cx:pt>
          <cx:pt idx="5636">883</cx:pt>
          <cx:pt idx="5637">1227</cx:pt>
          <cx:pt idx="5638">891</cx:pt>
          <cx:pt idx="5639">1494</cx:pt>
          <cx:pt idx="5640">694</cx:pt>
          <cx:pt idx="5641">1213</cx:pt>
          <cx:pt idx="5642">1005</cx:pt>
          <cx:pt idx="5643">1203</cx:pt>
          <cx:pt idx="5644">1005</cx:pt>
          <cx:pt idx="5645">1604</cx:pt>
          <cx:pt idx="5646">1395</cx:pt>
          <cx:pt idx="5647">1395</cx:pt>
          <cx:pt idx="5648">1156</cx:pt>
          <cx:pt idx="5649">1603</cx:pt>
          <cx:pt idx="5650">690</cx:pt>
          <cx:pt idx="5651">1004</cx:pt>
          <cx:pt idx="5652">811</cx:pt>
          <cx:pt idx="5653">686</cx:pt>
          <cx:pt idx="5654">1180</cx:pt>
          <cx:pt idx="5655">2098</cx:pt>
          <cx:pt idx="5656">2098</cx:pt>
          <cx:pt idx="5657">905</cx:pt>
          <cx:pt idx="5658">1329</cx:pt>
          <cx:pt idx="5659">1583</cx:pt>
          <cx:pt idx="5660">1239</cx:pt>
          <cx:pt idx="5661">1095</cx:pt>
          <cx:pt idx="5662">723</cx:pt>
          <cx:pt idx="5663">1313</cx:pt>
          <cx:pt idx="5664">1615</cx:pt>
          <cx:pt idx="5665">682</cx:pt>
          <cx:pt idx="5666">871</cx:pt>
          <cx:pt idx="5667">871</cx:pt>
          <cx:pt idx="5668">1315</cx:pt>
          <cx:pt idx="5669">2188</cx:pt>
          <cx:pt idx="5670">1615</cx:pt>
          <cx:pt idx="5671">1857</cx:pt>
          <cx:pt idx="5672">1016</cx:pt>
          <cx:pt idx="5673">782</cx:pt>
          <cx:pt idx="5674">1313</cx:pt>
          <cx:pt idx="5675">1495</cx:pt>
          <cx:pt idx="5676">1277</cx:pt>
          <cx:pt idx="5677">1201</cx:pt>
          <cx:pt idx="5678">873</cx:pt>
          <cx:pt idx="5679">719</cx:pt>
          <cx:pt idx="5680">1069</cx:pt>
          <cx:pt idx="5681">878</cx:pt>
          <cx:pt idx="5682">857</cx:pt>
          <cx:pt idx="5683">1313</cx:pt>
          <cx:pt idx="5684">594</cx:pt>
          <cx:pt idx="5685">905</cx:pt>
          <cx:pt idx="5686">1455</cx:pt>
          <cx:pt idx="5687">905</cx:pt>
          <cx:pt idx="5688">1032</cx:pt>
          <cx:pt idx="5689">1032</cx:pt>
          <cx:pt idx="5690">1277</cx:pt>
          <cx:pt idx="5691">1495</cx:pt>
          <cx:pt idx="5692">1191</cx:pt>
          <cx:pt idx="5693">1756</cx:pt>
          <cx:pt idx="5694">1756</cx:pt>
          <cx:pt idx="5695">1756</cx:pt>
          <cx:pt idx="5696">1288</cx:pt>
          <cx:pt idx="5697">1131</cx:pt>
          <cx:pt idx="5698">593</cx:pt>
          <cx:pt idx="5699">737</cx:pt>
          <cx:pt idx="5700">1095</cx:pt>
          <cx:pt idx="5701">873</cx:pt>
          <cx:pt idx="5702">1455</cx:pt>
          <cx:pt idx="5703">1500</cx:pt>
          <cx:pt idx="5704">839</cx:pt>
          <cx:pt idx="5705">2098</cx:pt>
          <cx:pt idx="5706">658</cx:pt>
          <cx:pt idx="5707">811</cx:pt>
          <cx:pt idx="5708">1016</cx:pt>
          <cx:pt idx="5709">2067</cx:pt>
          <cx:pt idx="5710">2067</cx:pt>
          <cx:pt idx="5711">1313</cx:pt>
          <cx:pt idx="5712">1156</cx:pt>
          <cx:pt idx="5713">1090</cx:pt>
          <cx:pt idx="5714">671</cx:pt>
          <cx:pt idx="5715">1213</cx:pt>
          <cx:pt idx="5716">1180</cx:pt>
          <cx:pt idx="5717">1180</cx:pt>
          <cx:pt idx="5718">566</cx:pt>
          <cx:pt idx="5719">566</cx:pt>
          <cx:pt idx="5720">2339</cx:pt>
          <cx:pt idx="5721">953</cx:pt>
          <cx:pt idx="5722">1387</cx:pt>
          <cx:pt idx="5723">1180</cx:pt>
          <cx:pt idx="5724">782</cx:pt>
          <cx:pt idx="5725">1452</cx:pt>
          <cx:pt idx="5726">1452</cx:pt>
          <cx:pt idx="5727">918</cx:pt>
          <cx:pt idx="5728">987</cx:pt>
          <cx:pt idx="5729">820</cx:pt>
          <cx:pt idx="5730">1340</cx:pt>
          <cx:pt idx="5731">1609</cx:pt>
          <cx:pt idx="5732">551</cx:pt>
          <cx:pt idx="5733">1647</cx:pt>
          <cx:pt idx="5734">2157</cx:pt>
          <cx:pt idx="5735">1647</cx:pt>
          <cx:pt idx="5736">1288</cx:pt>
          <cx:pt idx="5737">866</cx:pt>
          <cx:pt idx="5738">1154</cx:pt>
          <cx:pt idx="5739">946</cx:pt>
          <cx:pt idx="5740">946</cx:pt>
          <cx:pt idx="5741">949</cx:pt>
          <cx:pt idx="5742">891</cx:pt>
          <cx:pt idx="5743">1168</cx:pt>
          <cx:pt idx="5744">1418</cx:pt>
          <cx:pt idx="5745">1313</cx:pt>
          <cx:pt idx="5746">2098</cx:pt>
          <cx:pt idx="5747">1329</cx:pt>
          <cx:pt idx="5748">1329</cx:pt>
          <cx:pt idx="5749">1329</cx:pt>
          <cx:pt idx="5750">1125</cx:pt>
          <cx:pt idx="5751">642</cx:pt>
          <cx:pt idx="5752">1583</cx:pt>
          <cx:pt idx="5753">1583</cx:pt>
          <cx:pt idx="5754">1615</cx:pt>
          <cx:pt idx="5755">1615</cx:pt>
          <cx:pt idx="5756">1016</cx:pt>
          <cx:pt idx="5757">1016</cx:pt>
          <cx:pt idx="5758">1016</cx:pt>
          <cx:pt idx="5759">967</cx:pt>
          <cx:pt idx="5760">1431</cx:pt>
          <cx:pt idx="5761">905</cx:pt>
          <cx:pt idx="5762">905</cx:pt>
          <cx:pt idx="5763">1069</cx:pt>
          <cx:pt idx="5764">710</cx:pt>
          <cx:pt idx="5765">2118</cx:pt>
          <cx:pt idx="5766">1168</cx:pt>
          <cx:pt idx="5767">789</cx:pt>
          <cx:pt idx="5768">846</cx:pt>
          <cx:pt idx="5769">846</cx:pt>
          <cx:pt idx="5770">1495</cx:pt>
          <cx:pt idx="5771">868</cx:pt>
          <cx:pt idx="5772">1315</cx:pt>
          <cx:pt idx="5773">1756</cx:pt>
          <cx:pt idx="5774">2174</cx:pt>
          <cx:pt idx="5775">694</cx:pt>
          <cx:pt idx="5776">890</cx:pt>
          <cx:pt idx="5777">1860</cx:pt>
          <cx:pt idx="5778">1860</cx:pt>
          <cx:pt idx="5779">1543</cx:pt>
          <cx:pt idx="5780">1249</cx:pt>
          <cx:pt idx="5781">782</cx:pt>
          <cx:pt idx="5782">782</cx:pt>
          <cx:pt idx="5783">1924</cx:pt>
          <cx:pt idx="5784">2118</cx:pt>
          <cx:pt idx="5785">873</cx:pt>
          <cx:pt idx="5786">873</cx:pt>
          <cx:pt idx="5787">1670</cx:pt>
          <cx:pt idx="5788">1551</cx:pt>
          <cx:pt idx="5789">1089</cx:pt>
          <cx:pt idx="5790">1057</cx:pt>
          <cx:pt idx="5791">1330</cx:pt>
          <cx:pt idx="5792">642</cx:pt>
          <cx:pt idx="5793">737</cx:pt>
          <cx:pt idx="5794">1168</cx:pt>
          <cx:pt idx="5795">1418</cx:pt>
          <cx:pt idx="5796">1131</cx:pt>
          <cx:pt idx="5797">1156</cx:pt>
          <cx:pt idx="5798">2518</cx:pt>
          <cx:pt idx="5799">1546</cx:pt>
          <cx:pt idx="5800">778</cx:pt>
          <cx:pt idx="5801">566</cx:pt>
          <cx:pt idx="5802">1069</cx:pt>
          <cx:pt idx="5803">1069</cx:pt>
          <cx:pt idx="5804">1828</cx:pt>
          <cx:pt idx="5805">986</cx:pt>
          <cx:pt idx="5806">1180</cx:pt>
          <cx:pt idx="5807">1037</cx:pt>
          <cx:pt idx="5808">1494</cx:pt>
          <cx:pt idx="5809">981</cx:pt>
          <cx:pt idx="5810">907</cx:pt>
          <cx:pt idx="5811">987</cx:pt>
          <cx:pt idx="5812">890</cx:pt>
          <cx:pt idx="5813">945</cx:pt>
          <cx:pt idx="5814">890</cx:pt>
          <cx:pt idx="5815">1452</cx:pt>
          <cx:pt idx="5816">1606</cx:pt>
          <cx:pt idx="5817">950</cx:pt>
          <cx:pt idx="5818">689</cx:pt>
          <cx:pt idx="5819">1070</cx:pt>
          <cx:pt idx="5820">1452</cx:pt>
          <cx:pt idx="5821">1452</cx:pt>
          <cx:pt idx="5822">1431</cx:pt>
          <cx:pt idx="5823">1203</cx:pt>
          <cx:pt idx="5824">1395</cx:pt>
          <cx:pt idx="5825">1770</cx:pt>
          <cx:pt idx="5826">1408</cx:pt>
          <cx:pt idx="5827">745</cx:pt>
          <cx:pt idx="5828">1647</cx:pt>
          <cx:pt idx="5829">1647</cx:pt>
          <cx:pt idx="5830">1097</cx:pt>
          <cx:pt idx="5831">717</cx:pt>
          <cx:pt idx="5832">866</cx:pt>
          <cx:pt idx="5833">1288</cx:pt>
          <cx:pt idx="5834">1313</cx:pt>
          <cx:pt idx="5835">1860</cx:pt>
          <cx:pt idx="5836">1535</cx:pt>
          <cx:pt idx="5837">689</cx:pt>
          <cx:pt idx="5838">1191</cx:pt>
          <cx:pt idx="5839">954</cx:pt>
          <cx:pt idx="5840">812</cx:pt>
          <cx:pt idx="5841">1113</cx:pt>
          <cx:pt idx="5842">1213</cx:pt>
          <cx:pt idx="5843">1313</cx:pt>
          <cx:pt idx="5844">740</cx:pt>
          <cx:pt idx="5845">740</cx:pt>
          <cx:pt idx="5846">557</cx:pt>
          <cx:pt idx="5847">889</cx:pt>
          <cx:pt idx="5848">1615</cx:pt>
          <cx:pt idx="5849">978</cx:pt>
          <cx:pt idx="5850">811</cx:pt>
          <cx:pt idx="5851">1330</cx:pt>
          <cx:pt idx="5852">1479</cx:pt>
          <cx:pt idx="5853">1701</cx:pt>
          <cx:pt idx="5854">1125</cx:pt>
          <cx:pt idx="5855">1092</cx:pt>
          <cx:pt idx="5856">1277</cx:pt>
          <cx:pt idx="5857">1203</cx:pt>
          <cx:pt idx="5858">1203</cx:pt>
          <cx:pt idx="5859">781</cx:pt>
          <cx:pt idx="5860">781</cx:pt>
          <cx:pt idx="5861">746</cx:pt>
          <cx:pt idx="5862">1361</cx:pt>
          <cx:pt idx="5863">1143</cx:pt>
          <cx:pt idx="5864">647</cx:pt>
          <cx:pt idx="5865">1143</cx:pt>
          <cx:pt idx="5866">1069</cx:pt>
          <cx:pt idx="5867">883</cx:pt>
          <cx:pt idx="5868">812</cx:pt>
          <cx:pt idx="5869">1201</cx:pt>
          <cx:pt idx="5870">1201</cx:pt>
          <cx:pt idx="5871">1418</cx:pt>
          <cx:pt idx="5872">994</cx:pt>
          <cx:pt idx="5873">1479</cx:pt>
          <cx:pt idx="5874">642</cx:pt>
          <cx:pt idx="5875">1022</cx:pt>
          <cx:pt idx="5876">889</cx:pt>
          <cx:pt idx="5877">1277</cx:pt>
          <cx:pt idx="5878">1277</cx:pt>
          <cx:pt idx="5879">1057</cx:pt>
          <cx:pt idx="5880">1535</cx:pt>
          <cx:pt idx="5881">1543</cx:pt>
          <cx:pt idx="5882">1288</cx:pt>
          <cx:pt idx="5883">1092</cx:pt>
          <cx:pt idx="5884">1313</cx:pt>
          <cx:pt idx="5885">1330</cx:pt>
          <cx:pt idx="5886">1330</cx:pt>
          <cx:pt idx="5887">1615</cx:pt>
          <cx:pt idx="5888">993</cx:pt>
          <cx:pt idx="5889">949</cx:pt>
          <cx:pt idx="5890">949</cx:pt>
          <cx:pt idx="5891">1038</cx:pt>
          <cx:pt idx="5892">1408</cx:pt>
          <cx:pt idx="5893">1284</cx:pt>
          <cx:pt idx="5894">1193</cx:pt>
          <cx:pt idx="5895">1395</cx:pt>
          <cx:pt idx="5896">2098</cx:pt>
          <cx:pt idx="5897">985</cx:pt>
          <cx:pt idx="5898">949</cx:pt>
          <cx:pt idx="5899">1418</cx:pt>
          <cx:pt idx="5900">690</cx:pt>
          <cx:pt idx="5901">871</cx:pt>
          <cx:pt idx="5902">778</cx:pt>
          <cx:pt idx="5903">1221</cx:pt>
          <cx:pt idx="5904">2188</cx:pt>
          <cx:pt idx="5905">2188</cx:pt>
          <cx:pt idx="5906">2188</cx:pt>
          <cx:pt idx="5907">1095</cx:pt>
          <cx:pt idx="5908">1479</cx:pt>
          <cx:pt idx="5909">1728</cx:pt>
          <cx:pt idx="5910">878</cx:pt>
          <cx:pt idx="5911">1828</cx:pt>
          <cx:pt idx="5912">1828</cx:pt>
          <cx:pt idx="5913">698</cx:pt>
          <cx:pt idx="5914">626</cx:pt>
          <cx:pt idx="5915">1395</cx:pt>
          <cx:pt idx="5916">778</cx:pt>
          <cx:pt idx="5917">1315</cx:pt>
          <cx:pt idx="5918">1315</cx:pt>
          <cx:pt idx="5919">981</cx:pt>
          <cx:pt idx="5920">2339</cx:pt>
          <cx:pt idx="5921">1337</cx:pt>
          <cx:pt idx="5922">1022</cx:pt>
          <cx:pt idx="5923">1026</cx:pt>
          <cx:pt idx="5924">907</cx:pt>
          <cx:pt idx="5925">839</cx:pt>
          <cx:pt idx="5926">967</cx:pt>
          <cx:pt idx="5927">871</cx:pt>
          <cx:pt idx="5928">945</cx:pt>
          <cx:pt idx="5929">1024</cx:pt>
          <cx:pt idx="5930">754</cx:pt>
          <cx:pt idx="5931">1606</cx:pt>
          <cx:pt idx="5932">1830</cx:pt>
          <cx:pt idx="5933">1126</cx:pt>
          <cx:pt idx="5934">1070</cx:pt>
          <cx:pt idx="5935">626</cx:pt>
          <cx:pt idx="5936">1431</cx:pt>
          <cx:pt idx="5937">1203</cx:pt>
          <cx:pt idx="5938">987</cx:pt>
          <cx:pt idx="5939">1603</cx:pt>
          <cx:pt idx="5940">922</cx:pt>
          <cx:pt idx="5941">1603</cx:pt>
          <cx:pt idx="5942">1020</cx:pt>
          <cx:pt idx="5943">2141</cx:pt>
          <cx:pt idx="5944">645</cx:pt>
          <cx:pt idx="5945">946</cx:pt>
          <cx:pt idx="5946">1387</cx:pt>
          <cx:pt idx="5947">1227</cx:pt>
          <cx:pt idx="5948">1227</cx:pt>
          <cx:pt idx="5949">1180</cx:pt>
          <cx:pt idx="5950">2286</cx:pt>
          <cx:pt idx="5951">1535</cx:pt>
          <cx:pt idx="5952">1535</cx:pt>
          <cx:pt idx="5953">1126</cx:pt>
          <cx:pt idx="5954">1191</cx:pt>
          <cx:pt idx="5955">1329</cx:pt>
          <cx:pt idx="5956">954</cx:pt>
          <cx:pt idx="5957">1315</cx:pt>
          <cx:pt idx="5958">1259</cx:pt>
          <cx:pt idx="5959">1022</cx:pt>
          <cx:pt idx="5960">956</cx:pt>
          <cx:pt idx="5961">1830</cx:pt>
          <cx:pt idx="5962">689</cx:pt>
          <cx:pt idx="5963">1615</cx:pt>
          <cx:pt idx="5964">1615</cx:pt>
          <cx:pt idx="5965">1615</cx:pt>
          <cx:pt idx="5966">740</cx:pt>
          <cx:pt idx="5967">1012</cx:pt>
          <cx:pt idx="5968">807</cx:pt>
          <cx:pt idx="5969">1315</cx:pt>
          <cx:pt idx="5970">1532</cx:pt>
          <cx:pt idx="5971">2518</cx:pt>
          <cx:pt idx="5972">1108</cx:pt>
          <cx:pt idx="5973">717</cx:pt>
          <cx:pt idx="5974">1816</cx:pt>
          <cx:pt idx="5975">2306</cx:pt>
          <cx:pt idx="5976">746</cx:pt>
          <cx:pt idx="5977">596</cx:pt>
          <cx:pt idx="5978">951</cx:pt>
          <cx:pt idx="5979">1816</cx:pt>
          <cx:pt idx="5980">1431</cx:pt>
          <cx:pt idx="5981">904</cx:pt>
          <cx:pt idx="5982">1143</cx:pt>
          <cx:pt idx="5983">1143</cx:pt>
          <cx:pt idx="5984">1288</cx:pt>
          <cx:pt idx="5985">883</cx:pt>
          <cx:pt idx="5986">1142</cx:pt>
          <cx:pt idx="5987">1142</cx:pt>
          <cx:pt idx="5988">871</cx:pt>
          <cx:pt idx="5989">1201</cx:pt>
          <cx:pt idx="5990">759</cx:pt>
          <cx:pt idx="5991">994</cx:pt>
          <cx:pt idx="5992">1022</cx:pt>
          <cx:pt idx="5993">1241</cx:pt>
          <cx:pt idx="5994">1219</cx:pt>
          <cx:pt idx="5995">1045</cx:pt>
          <cx:pt idx="5996">1219</cx:pt>
          <cx:pt idx="5997">1591</cx:pt>
          <cx:pt idx="5998">889</cx:pt>
          <cx:pt idx="5999">1057</cx:pt>
          <cx:pt idx="6000">1233</cx:pt>
          <cx:pt idx="6001">565</cx:pt>
          <cx:pt idx="6002">684</cx:pt>
          <cx:pt idx="6003">2339</cx:pt>
          <cx:pt idx="6004">890</cx:pt>
          <cx:pt idx="6005">2249</cx:pt>
          <cx:pt idx="6006">1543</cx:pt>
          <cx:pt idx="6007">1249</cx:pt>
          <cx:pt idx="6008">1543</cx:pt>
          <cx:pt idx="6009">1543</cx:pt>
          <cx:pt idx="6010">1647</cx:pt>
          <cx:pt idx="6011">2157</cx:pt>
          <cx:pt idx="6012">1816</cx:pt>
          <cx:pt idx="6013">1236</cx:pt>
          <cx:pt idx="6014">1053</cx:pt>
          <cx:pt idx="6015">662</cx:pt>
          <cx:pt idx="6016">1156</cx:pt>
          <cx:pt idx="6017">949</cx:pt>
          <cx:pt idx="6018">993</cx:pt>
          <cx:pt idx="6019">1338</cx:pt>
          <cx:pt idx="6020">986</cx:pt>
          <cx:pt idx="6021">966</cx:pt>
          <cx:pt idx="6022">1213</cx:pt>
          <cx:pt idx="6023">1143</cx:pt>
          <cx:pt idx="6024">1143</cx:pt>
          <cx:pt idx="6025">871</cx:pt>
          <cx:pt idx="6026">967</cx:pt>
          <cx:pt idx="6027">1120</cx:pt>
          <cx:pt idx="6028">841</cx:pt>
          <cx:pt idx="6029">1395</cx:pt>
          <cx:pt idx="6030">839</cx:pt>
          <cx:pt idx="6031">839</cx:pt>
          <cx:pt idx="6032">2286</cx:pt>
          <cx:pt idx="6033">2098</cx:pt>
          <cx:pt idx="6034">743</cx:pt>
          <cx:pt idx="6035">862</cx:pt>
          <cx:pt idx="6036">862</cx:pt>
          <cx:pt idx="6037">1120</cx:pt>
          <cx:pt idx="6038">811</cx:pt>
          <cx:pt idx="6039">978</cx:pt>
          <cx:pt idx="6040">964</cx:pt>
          <cx:pt idx="6041">993</cx:pt>
          <cx:pt idx="6042">2067</cx:pt>
          <cx:pt idx="6043">1418</cx:pt>
          <cx:pt idx="6044">1418</cx:pt>
          <cx:pt idx="6045">1647</cx:pt>
          <cx:pt idx="6046">555</cx:pt>
          <cx:pt idx="6047">555</cx:pt>
          <cx:pt idx="6048">967</cx:pt>
          <cx:pt idx="6049">1615</cx:pt>
          <cx:pt idx="6050">1615</cx:pt>
          <cx:pt idx="6051">835</cx:pt>
          <cx:pt idx="6052">957</cx:pt>
          <cx:pt idx="6053">2518</cx:pt>
          <cx:pt idx="6054">2518</cx:pt>
          <cx:pt idx="6055">1313</cx:pt>
          <cx:pt idx="6056">1728</cx:pt>
          <cx:pt idx="6057">607</cx:pt>
          <cx:pt idx="6058">1002</cx:pt>
          <cx:pt idx="6059">897</cx:pt>
          <cx:pt idx="6060">1101</cx:pt>
          <cx:pt idx="6061">1828</cx:pt>
          <cx:pt idx="6062">886</cx:pt>
          <cx:pt idx="6063">1193</cx:pt>
          <cx:pt idx="6064">1395</cx:pt>
          <cx:pt idx="6065">1156</cx:pt>
          <cx:pt idx="6066">1615</cx:pt>
          <cx:pt idx="6067">1817</cx:pt>
          <cx:pt idx="6068">931</cx:pt>
          <cx:pt idx="6069">1249</cx:pt>
          <cx:pt idx="6070">1315</cx:pt>
          <cx:pt idx="6071">789</cx:pt>
          <cx:pt idx="6072">733</cx:pt>
          <cx:pt idx="6073">749</cx:pt>
          <cx:pt idx="6074">529</cx:pt>
          <cx:pt idx="6075">805</cx:pt>
          <cx:pt idx="6076">733</cx:pt>
          <cx:pt idx="6077">850</cx:pt>
          <cx:pt idx="6078">931</cx:pt>
          <cx:pt idx="6079">943</cx:pt>
          <cx:pt idx="6080">953</cx:pt>
          <cx:pt idx="6081">953</cx:pt>
          <cx:pt idx="6082">2367</cx:pt>
          <cx:pt idx="6083">871</cx:pt>
          <cx:pt idx="6084">791</cx:pt>
          <cx:pt idx="6085">791</cx:pt>
          <cx:pt idx="6086">907</cx:pt>
          <cx:pt idx="6087">839</cx:pt>
          <cx:pt idx="6088">737</cx:pt>
          <cx:pt idx="6089">1313</cx:pt>
          <cx:pt idx="6090">1199</cx:pt>
          <cx:pt idx="6091">702</cx:pt>
          <cx:pt idx="6092">702</cx:pt>
          <cx:pt idx="6093">596</cx:pt>
          <cx:pt idx="6094">1830</cx:pt>
          <cx:pt idx="6095">1096</cx:pt>
          <cx:pt idx="6096">966</cx:pt>
          <cx:pt idx="6097">1070</cx:pt>
          <cx:pt idx="6098">698</cx:pt>
          <cx:pt idx="6099">698</cx:pt>
          <cx:pt idx="6100">951</cx:pt>
          <cx:pt idx="6101">889</cx:pt>
          <cx:pt idx="6102">805</cx:pt>
          <cx:pt idx="6103">690</cx:pt>
          <cx:pt idx="6104">1288</cx:pt>
          <cx:pt idx="6105">1203</cx:pt>
          <cx:pt idx="6106">1477</cx:pt>
          <cx:pt idx="6107">1219</cx:pt>
          <cx:pt idx="6108">1395</cx:pt>
          <cx:pt idx="6109">1603</cx:pt>
          <cx:pt idx="6110">1034</cx:pt>
          <cx:pt idx="6111">964</cx:pt>
          <cx:pt idx="6112">964</cx:pt>
          <cx:pt idx="6113">692</cx:pt>
          <cx:pt idx="6114">1894</cx:pt>
          <cx:pt idx="6115">504</cx:pt>
          <cx:pt idx="6116">1093</cx:pt>
          <cx:pt idx="6117">951</cx:pt>
          <cx:pt idx="6118">717</cx:pt>
          <cx:pt idx="6119">717</cx:pt>
          <cx:pt idx="6120">590</cx:pt>
          <cx:pt idx="6121">1147</cx:pt>
          <cx:pt idx="6122">1154</cx:pt>
          <cx:pt idx="6123">1013</cx:pt>
          <cx:pt idx="6124">1408</cx:pt>
          <cx:pt idx="6125">1447</cx:pt>
          <cx:pt idx="6126">874</cx:pt>
          <cx:pt idx="6127">1288</cx:pt>
          <cx:pt idx="6128">1131</cx:pt>
          <cx:pt idx="6129">1219</cx:pt>
          <cx:pt idx="6130">1004</cx:pt>
          <cx:pt idx="6131">689</cx:pt>
          <cx:pt idx="6132">874</cx:pt>
          <cx:pt idx="6133">721</cx:pt>
          <cx:pt idx="6134">1615</cx:pt>
          <cx:pt idx="6135">1292</cx:pt>
          <cx:pt idx="6136">2098</cx:pt>
          <cx:pt idx="6137">905</cx:pt>
          <cx:pt idx="6138">1021</cx:pt>
          <cx:pt idx="6139">1114</cx:pt>
          <cx:pt idx="6140">922</cx:pt>
          <cx:pt idx="6141">1191</cx:pt>
          <cx:pt idx="6142">1329</cx:pt>
          <cx:pt idx="6143">1846</cx:pt>
          <cx:pt idx="6144">1239</cx:pt>
          <cx:pt idx="6145">1349</cx:pt>
          <cx:pt idx="6146">1022</cx:pt>
          <cx:pt idx="6147">606</cx:pt>
          <cx:pt idx="6148">1142</cx:pt>
          <cx:pt idx="6149">1294</cx:pt>
          <cx:pt idx="6150">1294</cx:pt>
          <cx:pt idx="6151">1615</cx:pt>
          <cx:pt idx="6152">1615</cx:pt>
          <cx:pt idx="6153">1012</cx:pt>
          <cx:pt idx="6154">740</cx:pt>
          <cx:pt idx="6155">986</cx:pt>
          <cx:pt idx="6156">964</cx:pt>
          <cx:pt idx="6157">964</cx:pt>
          <cx:pt idx="6158">926</cx:pt>
          <cx:pt idx="6159">2518</cx:pt>
          <cx:pt idx="6160">1615</cx:pt>
          <cx:pt idx="6161">1313</cx:pt>
          <cx:pt idx="6162">978</cx:pt>
          <cx:pt idx="6163">1113</cx:pt>
          <cx:pt idx="6164">678</cx:pt>
          <cx:pt idx="6165">1063</cx:pt>
          <cx:pt idx="6166">503</cx:pt>
          <cx:pt idx="6167">1156</cx:pt>
          <cx:pt idx="6168">2088</cx:pt>
          <cx:pt idx="6169">1181</cx:pt>
          <cx:pt idx="6170">809</cx:pt>
          <cx:pt idx="6171">1203</cx:pt>
          <cx:pt idx="6172">1431</cx:pt>
          <cx:pt idx="6173">1201</cx:pt>
          <cx:pt idx="6174">1455</cx:pt>
          <cx:pt idx="6175">1015</cx:pt>
          <cx:pt idx="6176">1502</cx:pt>
          <cx:pt idx="6177">690</cx:pt>
          <cx:pt idx="6178">1421</cx:pt>
          <cx:pt idx="6179">878</cx:pt>
          <cx:pt idx="6180">1615</cx:pt>
          <cx:pt idx="6181">883</cx:pt>
          <cx:pt idx="6182">778</cx:pt>
          <cx:pt idx="6183">1924</cx:pt>
          <cx:pt idx="6184">1110</cx:pt>
          <cx:pt idx="6185">949</cx:pt>
          <cx:pt idx="6186">596</cx:pt>
          <cx:pt idx="6187">1455</cx:pt>
          <cx:pt idx="6188">941</cx:pt>
          <cx:pt idx="6189">590</cx:pt>
          <cx:pt idx="6190">743</cx:pt>
          <cx:pt idx="6191">1057</cx:pt>
          <cx:pt idx="6192">685</cx:pt>
          <cx:pt idx="6193">1023</cx:pt>
          <cx:pt idx="6194">1126</cx:pt>
          <cx:pt idx="6195">530</cx:pt>
          <cx:pt idx="6196">845</cx:pt>
          <cx:pt idx="6197">1277</cx:pt>
          <cx:pt idx="6198">1219</cx:pt>
          <cx:pt idx="6199">1045</cx:pt>
          <cx:pt idx="6200">1532</cx:pt>
          <cx:pt idx="6201">1233</cx:pt>
          <cx:pt idx="6202">991</cx:pt>
          <cx:pt idx="6203">1631</cx:pt>
          <cx:pt idx="6204">1295</cx:pt>
          <cx:pt idx="6205">1658</cx:pt>
          <cx:pt idx="6206">890</cx:pt>
          <cx:pt idx="6207">945</cx:pt>
          <cx:pt idx="6208">890</cx:pt>
          <cx:pt idx="6209">945</cx:pt>
          <cx:pt idx="6210">1860</cx:pt>
          <cx:pt idx="6211">1860</cx:pt>
          <cx:pt idx="6212">1776</cx:pt>
          <cx:pt idx="6213">1543</cx:pt>
          <cx:pt idx="6214">893</cx:pt>
          <cx:pt idx="6215">799</cx:pt>
          <cx:pt idx="6216">1236</cx:pt>
          <cx:pt idx="6217">1236</cx:pt>
          <cx:pt idx="6218">1236</cx:pt>
          <cx:pt idx="6219">761</cx:pt>
          <cx:pt idx="6220">835</cx:pt>
          <cx:pt idx="6221">1021</cx:pt>
          <cx:pt idx="6222">943</cx:pt>
          <cx:pt idx="6223">941</cx:pt>
          <cx:pt idx="6224">2118</cx:pt>
          <cx:pt idx="6225">713</cx:pt>
          <cx:pt idx="6226">871</cx:pt>
          <cx:pt idx="6227">1284</cx:pt>
          <cx:pt idx="6228">757</cx:pt>
          <cx:pt idx="6229">1606</cx:pt>
          <cx:pt idx="6230">578</cx:pt>
          <cx:pt idx="6231">689</cx:pt>
          <cx:pt idx="6232">1395</cx:pt>
          <cx:pt idx="6233">1057</cx:pt>
          <cx:pt idx="6234">2286</cx:pt>
          <cx:pt idx="6235">2413</cx:pt>
          <cx:pt idx="6236">1285</cx:pt>
          <cx:pt idx="6237">1285</cx:pt>
          <cx:pt idx="6238">1225</cx:pt>
          <cx:pt idx="6239">811</cx:pt>
          <cx:pt idx="6240">689</cx:pt>
          <cx:pt idx="6241">689</cx:pt>
          <cx:pt idx="6242">1022</cx:pt>
          <cx:pt idx="6243">1020</cx:pt>
          <cx:pt idx="6244">949</cx:pt>
          <cx:pt idx="6245">993</cx:pt>
          <cx:pt idx="6246">949</cx:pt>
          <cx:pt idx="6247">2067</cx:pt>
          <cx:pt idx="6248">2067</cx:pt>
          <cx:pt idx="6249">1647</cx:pt>
          <cx:pt idx="6250">1647</cx:pt>
          <cx:pt idx="6251">1894</cx:pt>
          <cx:pt idx="6252">891</cx:pt>
          <cx:pt idx="6253">1005</cx:pt>
          <cx:pt idx="6254">934</cx:pt>
          <cx:pt idx="6255">1304</cx:pt>
          <cx:pt idx="6256">1615</cx:pt>
          <cx:pt idx="6257">1615</cx:pt>
          <cx:pt idx="6258">889</cx:pt>
          <cx:pt idx="6259">943</cx:pt>
          <cx:pt idx="6260">797</cx:pt>
          <cx:pt idx="6261">2188</cx:pt>
          <cx:pt idx="6262">2518</cx:pt>
          <cx:pt idx="6263">1014</cx:pt>
          <cx:pt idx="6264">1011</cx:pt>
          <cx:pt idx="6265">590</cx:pt>
          <cx:pt idx="6266">1011</cx:pt>
          <cx:pt idx="6267">971</cx:pt>
          <cx:pt idx="6268">1037</cx:pt>
          <cx:pt idx="6269">694</cx:pt>
          <cx:pt idx="6270">694</cx:pt>
          <cx:pt idx="6271">890</cx:pt>
          <cx:pt idx="6272">941</cx:pt>
          <cx:pt idx="6273">845</cx:pt>
          <cx:pt idx="6274">1069</cx:pt>
          <cx:pt idx="6275">1050</cx:pt>
          <cx:pt idx="6276">1101</cx:pt>
          <cx:pt idx="6277">1101</cx:pt>
          <cx:pt idx="6278">1361</cx:pt>
          <cx:pt idx="6279">1361</cx:pt>
          <cx:pt idx="6280">690</cx:pt>
          <cx:pt idx="6281">711</cx:pt>
          <cx:pt idx="6282">711</cx:pt>
          <cx:pt idx="6283">1395</cx:pt>
          <cx:pt idx="6284">571</cx:pt>
          <cx:pt idx="6285">941</cx:pt>
          <cx:pt idx="6286">654</cx:pt>
          <cx:pt idx="6287">845</cx:pt>
          <cx:pt idx="6288">740</cx:pt>
          <cx:pt idx="6289">740</cx:pt>
          <cx:pt idx="6290">1543</cx:pt>
          <cx:pt idx="6291">1512</cx:pt>
          <cx:pt idx="6292">1710</cx:pt>
          <cx:pt idx="6293">773</cx:pt>
          <cx:pt idx="6294">1069</cx:pt>
          <cx:pt idx="6295">717</cx:pt>
          <cx:pt idx="6296">685</cx:pt>
          <cx:pt idx="6297">981</cx:pt>
          <cx:pt idx="6298">1019</cx:pt>
          <cx:pt idx="6299">897</cx:pt>
          <cx:pt idx="6300">1228</cx:pt>
          <cx:pt idx="6301">803</cx:pt>
          <cx:pt idx="6302">660</cx:pt>
          <cx:pt idx="6303">781</cx:pt>
          <cx:pt idx="6304">904</cx:pt>
          <cx:pt idx="6305">1490</cx:pt>
          <cx:pt idx="6306">740</cx:pt>
          <cx:pt idx="6307">1221</cx:pt>
          <cx:pt idx="6308">2174</cx:pt>
          <cx:pt idx="6309">1221</cx:pt>
          <cx:pt idx="6310">886</cx:pt>
          <cx:pt idx="6311">1270</cx:pt>
          <cx:pt idx="6312">632</cx:pt>
          <cx:pt idx="6313">934</cx:pt>
          <cx:pt idx="6314">842</cx:pt>
          <cx:pt idx="6315">2367</cx:pt>
          <cx:pt idx="6316">3077</cx:pt>
          <cx:pt idx="6317">2649</cx:pt>
          <cx:pt idx="6318">2649</cx:pt>
          <cx:pt idx="6319">1227</cx:pt>
          <cx:pt idx="6320">759</cx:pt>
          <cx:pt idx="6321">945</cx:pt>
          <cx:pt idx="6322">791</cx:pt>
          <cx:pt idx="6323">1070</cx:pt>
          <cx:pt idx="6324">1138</cx:pt>
          <cx:pt idx="6325">1138</cx:pt>
          <cx:pt idx="6326">1138</cx:pt>
          <cx:pt idx="6327">1002</cx:pt>
          <cx:pt idx="6328">895</cx:pt>
          <cx:pt idx="6329">1057</cx:pt>
          <cx:pt idx="6330">604</cx:pt>
          <cx:pt idx="6331">1057</cx:pt>
          <cx:pt idx="6332">1313</cx:pt>
          <cx:pt idx="6333">915</cx:pt>
          <cx:pt idx="6334">1316</cx:pt>
          <cx:pt idx="6335">1101</cx:pt>
          <cx:pt idx="6336">892</cx:pt>
          <cx:pt idx="6337">892</cx:pt>
          <cx:pt idx="6338">924</cx:pt>
          <cx:pt idx="6339">702</cx:pt>
          <cx:pt idx="6340">945</cx:pt>
          <cx:pt idx="6341">519</cx:pt>
          <cx:pt idx="6342">846</cx:pt>
          <cx:pt idx="6343">866</cx:pt>
          <cx:pt idx="6344">589</cx:pt>
          <cx:pt idx="6345">690</cx:pt>
          <cx:pt idx="6346">1606</cx:pt>
          <cx:pt idx="6347">571</cx:pt>
          <cx:pt idx="6348">1096</cx:pt>
          <cx:pt idx="6349">1135</cx:pt>
          <cx:pt idx="6350">1830</cx:pt>
          <cx:pt idx="6351">1292</cx:pt>
          <cx:pt idx="6352">889</cx:pt>
          <cx:pt idx="6353">889</cx:pt>
          <cx:pt idx="6354">1603</cx:pt>
          <cx:pt idx="6355">886</cx:pt>
          <cx:pt idx="6356">912</cx:pt>
          <cx:pt idx="6357">871</cx:pt>
          <cx:pt idx="6358">805</cx:pt>
          <cx:pt idx="6359">2157</cx:pt>
          <cx:pt idx="6360">686</cx:pt>
          <cx:pt idx="6361">1647</cx:pt>
          <cx:pt idx="6362">1105</cx:pt>
          <cx:pt idx="6363">1045</cx:pt>
          <cx:pt idx="6364">1277</cx:pt>
          <cx:pt idx="6365">1395</cx:pt>
          <cx:pt idx="6366">1395</cx:pt>
          <cx:pt idx="6367">1395</cx:pt>
          <cx:pt idx="6368">1034</cx:pt>
          <cx:pt idx="6369">1603</cx:pt>
          <cx:pt idx="6370">846</cx:pt>
          <cx:pt idx="6371">773</cx:pt>
          <cx:pt idx="6372">1646</cx:pt>
          <cx:pt idx="6373">964</cx:pt>
          <cx:pt idx="6374">964</cx:pt>
          <cx:pt idx="6375">1262</cx:pt>
          <cx:pt idx="6376">2157</cx:pt>
          <cx:pt idx="6377">1013</cx:pt>
          <cx:pt idx="6378">1013</cx:pt>
          <cx:pt idx="6379">1408</cx:pt>
          <cx:pt idx="6380">871</cx:pt>
          <cx:pt idx="6381">951</cx:pt>
          <cx:pt idx="6382">1257</cx:pt>
          <cx:pt idx="6383">1093</cx:pt>
          <cx:pt idx="6384">590</cx:pt>
          <cx:pt idx="6385">1215</cx:pt>
          <cx:pt idx="6386">806</cx:pt>
          <cx:pt idx="6387">1027</cx:pt>
          <cx:pt idx="6388">1693</cx:pt>
          <cx:pt idx="6389">1285</cx:pt>
          <cx:pt idx="6390">1292</cx:pt>
          <cx:pt idx="6391">941</cx:pt>
          <cx:pt idx="6392">818</cx:pt>
          <cx:pt idx="6393">1451</cx:pt>
          <cx:pt idx="6394">1451</cx:pt>
          <cx:pt idx="6395">595</cx:pt>
          <cx:pt idx="6396">1411</cx:pt>
          <cx:pt idx="6397">890</cx:pt>
          <cx:pt idx="6398">1227</cx:pt>
          <cx:pt idx="6399">484</cx:pt>
          <cx:pt idx="6400">609</cx:pt>
          <cx:pt idx="6401">1632</cx:pt>
          <cx:pt idx="6402">1847</cx:pt>
          <cx:pt idx="6403">1288</cx:pt>
          <cx:pt idx="6404">1647</cx:pt>
          <cx:pt idx="6405">1219</cx:pt>
          <cx:pt idx="6406">1259</cx:pt>
          <cx:pt idx="6407">1219</cx:pt>
          <cx:pt idx="6408">1418</cx:pt>
          <cx:pt idx="6409">2493</cx:pt>
          <cx:pt idx="6410">2067</cx:pt>
          <cx:pt idx="6411">957</cx:pt>
          <cx:pt idx="6412">1261</cx:pt>
          <cx:pt idx="6413">1070</cx:pt>
          <cx:pt idx="6414">866</cx:pt>
          <cx:pt idx="6415">1115</cx:pt>
          <cx:pt idx="6416">1046</cx:pt>
          <cx:pt idx="6417">887</cx:pt>
          <cx:pt idx="6418">887</cx:pt>
          <cx:pt idx="6419">1194</cx:pt>
          <cx:pt idx="6420">1349</cx:pt>
          <cx:pt idx="6421">796</cx:pt>
          <cx:pt idx="6422">1543</cx:pt>
          <cx:pt idx="6423">1776</cx:pt>
          <cx:pt idx="6424">1632</cx:pt>
          <cx:pt idx="6425">1583</cx:pt>
          <cx:pt idx="6426">1820</cx:pt>
          <cx:pt idx="6427">1349</cx:pt>
          <cx:pt idx="6428">1693</cx:pt>
          <cx:pt idx="6429">503</cx:pt>
          <cx:pt idx="6430">1022</cx:pt>
          <cx:pt idx="6431">642</cx:pt>
          <cx:pt idx="6432">1830</cx:pt>
          <cx:pt idx="6433">1830</cx:pt>
          <cx:pt idx="6434">889</cx:pt>
          <cx:pt idx="6435">891</cx:pt>
          <cx:pt idx="6436">1115</cx:pt>
          <cx:pt idx="6437">716</cx:pt>
          <cx:pt idx="6438">846</cx:pt>
          <cx:pt idx="6439">711</cx:pt>
          <cx:pt idx="6440">1156</cx:pt>
          <cx:pt idx="6441">805</cx:pt>
          <cx:pt idx="6442">519</cx:pt>
          <cx:pt idx="6443">1221</cx:pt>
          <cx:pt idx="6444">542</cx:pt>
          <cx:pt idx="6445">931</cx:pt>
          <cx:pt idx="6446">964</cx:pt>
          <cx:pt idx="6447">964</cx:pt>
          <cx:pt idx="6448">926</cx:pt>
          <cx:pt idx="6449">699</cx:pt>
          <cx:pt idx="6450">1306</cx:pt>
          <cx:pt idx="6451">654</cx:pt>
          <cx:pt idx="6452">1156</cx:pt>
          <cx:pt idx="6453">1240</cx:pt>
          <cx:pt idx="6454">1125</cx:pt>
          <cx:pt idx="6455">667</cx:pt>
          <cx:pt idx="6456">1180</cx:pt>
          <cx:pt idx="6457">1006</cx:pt>
          <cx:pt idx="6458">935</cx:pt>
          <cx:pt idx="6459">891</cx:pt>
          <cx:pt idx="6460">950</cx:pt>
          <cx:pt idx="6461">945</cx:pt>
          <cx:pt idx="6462">519</cx:pt>
          <cx:pt idx="6463">818</cx:pt>
          <cx:pt idx="6464">1156</cx:pt>
          <cx:pt idx="6465">754</cx:pt>
          <cx:pt idx="6466">677</cx:pt>
          <cx:pt idx="6467">994</cx:pt>
          <cx:pt idx="6468">994</cx:pt>
          <cx:pt idx="6469">1217</cx:pt>
          <cx:pt idx="6470">912</cx:pt>
          <cx:pt idx="6471">1228</cx:pt>
          <cx:pt idx="6472">2462</cx:pt>
          <cx:pt idx="6473">691</cx:pt>
          <cx:pt idx="6474">1441</cx:pt>
          <cx:pt idx="6475">1012</cx:pt>
          <cx:pt idx="6476">904</cx:pt>
          <cx:pt idx="6477">1441</cx:pt>
          <cx:pt idx="6478">1495</cx:pt>
          <cx:pt idx="6479">1203</cx:pt>
          <cx:pt idx="6480">1490</cx:pt>
          <cx:pt idx="6481">904</cx:pt>
          <cx:pt idx="6482">1201</cx:pt>
          <cx:pt idx="6483">1455</cx:pt>
          <cx:pt idx="6484">1015</cx:pt>
          <cx:pt idx="6485">609</cx:pt>
          <cx:pt idx="6486">710</cx:pt>
          <cx:pt idx="6487">1502</cx:pt>
          <cx:pt idx="6488">893</cx:pt>
          <cx:pt idx="6489">1292</cx:pt>
          <cx:pt idx="6490">859</cx:pt>
          <cx:pt idx="6491">812</cx:pt>
          <cx:pt idx="6492">943</cx:pt>
          <cx:pt idx="6493">1213</cx:pt>
          <cx:pt idx="6494">690</cx:pt>
          <cx:pt idx="6495">484</cx:pt>
          <cx:pt idx="6496">555</cx:pt>
          <cx:pt idx="6497">1924</cx:pt>
          <cx:pt idx="6498">966</cx:pt>
          <cx:pt idx="6499">642</cx:pt>
          <cx:pt idx="6500">680</cx:pt>
          <cx:pt idx="6501">737</cx:pt>
          <cx:pt idx="6502">737</cx:pt>
          <cx:pt idx="6503">870</cx:pt>
          <cx:pt idx="6504">803</cx:pt>
          <cx:pt idx="6505">1285</cx:pt>
          <cx:pt idx="6506">1285</cx:pt>
          <cx:pt idx="6507">686</cx:pt>
          <cx:pt idx="6508">897</cx:pt>
          <cx:pt idx="6509">897</cx:pt>
          <cx:pt idx="6510">1296</cx:pt>
          <cx:pt idx="6511">2150</cx:pt>
          <cx:pt idx="6512">1070</cx:pt>
          <cx:pt idx="6513">743</cx:pt>
          <cx:pt idx="6514">1089</cx:pt>
          <cx:pt idx="6515">711</cx:pt>
          <cx:pt idx="6516">761</cx:pt>
          <cx:pt idx="6517">897</cx:pt>
          <cx:pt idx="6518">1016</cx:pt>
          <cx:pt idx="6519">807</cx:pt>
          <cx:pt idx="6520">964</cx:pt>
          <cx:pt idx="6521">1361</cx:pt>
          <cx:pt idx="6522">1828</cx:pt>
          <cx:pt idx="6523">1476</cx:pt>
          <cx:pt idx="6524">1476</cx:pt>
          <cx:pt idx="6525">676</cx:pt>
          <cx:pt idx="6526">820</cx:pt>
          <cx:pt idx="6527">709</cx:pt>
          <cx:pt idx="6528">1122</cx:pt>
          <cx:pt idx="6529">1038</cx:pt>
          <cx:pt idx="6530">1045</cx:pt>
          <cx:pt idx="6531">717</cx:pt>
          <cx:pt idx="6532">642</cx:pt>
          <cx:pt idx="6533">723</cx:pt>
          <cx:pt idx="6534">950</cx:pt>
          <cx:pt idx="6535">686</cx:pt>
          <cx:pt idx="6536">686</cx:pt>
          <cx:pt idx="6537">773</cx:pt>
          <cx:pt idx="6538">754</cx:pt>
          <cx:pt idx="6539">1219</cx:pt>
          <cx:pt idx="6540">1219</cx:pt>
          <cx:pt idx="6541">845</cx:pt>
          <cx:pt idx="6542">845</cx:pt>
          <cx:pt idx="6543">1877</cx:pt>
          <cx:pt idx="6544">1233</cx:pt>
          <cx:pt idx="6545">684</cx:pt>
          <cx:pt idx="6546">519</cx:pt>
          <cx:pt idx="6547">866</cx:pt>
          <cx:pt idx="6548">941</cx:pt>
          <cx:pt idx="6549">871</cx:pt>
          <cx:pt idx="6550">853</cx:pt>
          <cx:pt idx="6551">949</cx:pt>
          <cx:pt idx="6552">627</cx:pt>
          <cx:pt idx="6553">922</cx:pt>
          <cx:pt idx="6554">1295</cx:pt>
          <cx:pt idx="6555">1756</cx:pt>
          <cx:pt idx="6556">898</cx:pt>
          <cx:pt idx="6557">2157</cx:pt>
          <cx:pt idx="6558">2249</cx:pt>
          <cx:pt idx="6559">2139</cx:pt>
          <cx:pt idx="6560">987</cx:pt>
          <cx:pt idx="6561">2139</cx:pt>
          <cx:pt idx="6562">1632</cx:pt>
          <cx:pt idx="6563">889</cx:pt>
          <cx:pt idx="6564">1285</cx:pt>
          <cx:pt idx="6565">1450</cx:pt>
          <cx:pt idx="6566">954</cx:pt>
          <cx:pt idx="6567">954</cx:pt>
          <cx:pt idx="6568">1292</cx:pt>
          <cx:pt idx="6569">782</cx:pt>
          <cx:pt idx="6570">571</cx:pt>
          <cx:pt idx="6571">1215</cx:pt>
          <cx:pt idx="6572">1143</cx:pt>
          <cx:pt idx="6573">886</cx:pt>
          <cx:pt idx="6574">675</cx:pt>
          <cx:pt idx="6575">987</cx:pt>
          <cx:pt idx="6576">619</cx:pt>
          <cx:pt idx="6577">691</cx:pt>
          <cx:pt idx="6578">934</cx:pt>
          <cx:pt idx="6579">2213</cx:pt>
          <cx:pt idx="6580">713</cx:pt>
          <cx:pt idx="6581">842</cx:pt>
          <cx:pt idx="6582">740</cx:pt>
          <cx:pt idx="6583">740</cx:pt>
          <cx:pt idx="6584">1304</cx:pt>
          <cx:pt idx="6585">950</cx:pt>
          <cx:pt idx="6586">590</cx:pt>
          <cx:pt idx="6587">1830</cx:pt>
          <cx:pt idx="6588">1284</cx:pt>
          <cx:pt idx="6589">1143</cx:pt>
          <cx:pt idx="6590">1314</cx:pt>
          <cx:pt idx="6591">889</cx:pt>
          <cx:pt idx="6592">1213</cx:pt>
          <cx:pt idx="6593">722</cx:pt>
          <cx:pt idx="6594">1095</cx:pt>
          <cx:pt idx="6595">918</cx:pt>
          <cx:pt idx="6596">1120</cx:pt>
          <cx:pt idx="6597">1120</cx:pt>
          <cx:pt idx="6598">1395</cx:pt>
          <cx:pt idx="6599">1126</cx:pt>
          <cx:pt idx="6600">685</cx:pt>
          <cx:pt idx="6601">1015</cx:pt>
          <cx:pt idx="6602">710</cx:pt>
          <cx:pt idx="6603">580</cx:pt>
          <cx:pt idx="6604">580</cx:pt>
          <cx:pt idx="6605">1512</cx:pt>
          <cx:pt idx="6606">1512</cx:pt>
          <cx:pt idx="6607">1452</cx:pt>
          <cx:pt idx="6608">1039</cx:pt>
          <cx:pt idx="6609">868</cx:pt>
          <cx:pt idx="6610">879</cx:pt>
          <cx:pt idx="6611">745</cx:pt>
          <cx:pt idx="6612">710</cx:pt>
          <cx:pt idx="6613">637</cx:pt>
          <cx:pt idx="6614">1166</cx:pt>
          <cx:pt idx="6615">2067</cx:pt>
          <cx:pt idx="6616">2067</cx:pt>
          <cx:pt idx="6617">2493</cx:pt>
          <cx:pt idx="6618">1647</cx:pt>
          <cx:pt idx="6619">954</cx:pt>
          <cx:pt idx="6620">690</cx:pt>
          <cx:pt idx="6621">1315</cx:pt>
          <cx:pt idx="6622">934</cx:pt>
          <cx:pt idx="6623">1285</cx:pt>
          <cx:pt idx="6624">1497</cx:pt>
          <cx:pt idx="6625">770</cx:pt>
          <cx:pt idx="6626">1313</cx:pt>
          <cx:pt idx="6627">1615</cx:pt>
          <cx:pt idx="6628">1313</cx:pt>
          <cx:pt idx="6629">1156</cx:pt>
          <cx:pt idx="6630">1156</cx:pt>
          <cx:pt idx="6631">652</cx:pt>
          <cx:pt idx="6632">1014</cx:pt>
          <cx:pt idx="6633">502</cx:pt>
          <cx:pt idx="6634">2188</cx:pt>
          <cx:pt idx="6635">1112</cx:pt>
          <cx:pt idx="6636">1124</cx:pt>
          <cx:pt idx="6637">945</cx:pt>
          <cx:pt idx="6638">889</cx:pt>
          <cx:pt idx="6639">897</cx:pt>
          <cx:pt idx="6640">1016</cx:pt>
          <cx:pt idx="6641">627</cx:pt>
          <cx:pt idx="6642">890</cx:pt>
          <cx:pt idx="6643">600</cx:pt>
          <cx:pt idx="6644">776</cx:pt>
          <cx:pt idx="6645">450</cx:pt>
          <cx:pt idx="6646">901</cx:pt>
          <cx:pt idx="6647">973</cx:pt>
          <cx:pt idx="6648">889</cx:pt>
          <cx:pt idx="6649">923</cx:pt>
          <cx:pt idx="6650">923</cx:pt>
          <cx:pt idx="6651">778</cx:pt>
          <cx:pt idx="6652">866</cx:pt>
          <cx:pt idx="6653">1352</cx:pt>
          <cx:pt idx="6654">1002</cx:pt>
          <cx:pt idx="6655">922</cx:pt>
          <cx:pt idx="6656">922</cx:pt>
          <cx:pt idx="6657">2199</cx:pt>
          <cx:pt idx="6658">891</cx:pt>
          <cx:pt idx="6659">986</cx:pt>
          <cx:pt idx="6660">745</cx:pt>
          <cx:pt idx="6661">1186</cx:pt>
          <cx:pt idx="6662">864</cx:pt>
          <cx:pt idx="6663">1151</cx:pt>
          <cx:pt idx="6664">1151</cx:pt>
          <cx:pt idx="6665">1770</cx:pt>
          <cx:pt idx="6666">1193</cx:pt>
          <cx:pt idx="6667">1315</cx:pt>
          <cx:pt idx="6668">1156</cx:pt>
          <cx:pt idx="6669">1037</cx:pt>
          <cx:pt idx="6670">866</cx:pt>
          <cx:pt idx="6671">866</cx:pt>
          <cx:pt idx="6672">1156</cx:pt>
          <cx:pt idx="6673">1011</cx:pt>
          <cx:pt idx="6674">1443</cx:pt>
          <cx:pt idx="6675">1441</cx:pt>
          <cx:pt idx="6676">1071</cx:pt>
          <cx:pt idx="6677">931</cx:pt>
          <cx:pt idx="6678">773</cx:pt>
          <cx:pt idx="6679">609</cx:pt>
          <cx:pt idx="6680">773</cx:pt>
          <cx:pt idx="6681">1543</cx:pt>
          <cx:pt idx="6682">1136</cx:pt>
          <cx:pt idx="6683">893</cx:pt>
          <cx:pt idx="6684">781</cx:pt>
          <cx:pt idx="6685">1532</cx:pt>
          <cx:pt idx="6686">1179</cx:pt>
          <cx:pt idx="6687">878</cx:pt>
          <cx:pt idx="6688">781</cx:pt>
          <cx:pt idx="6689">872</cx:pt>
          <cx:pt idx="6690">660</cx:pt>
          <cx:pt idx="6691">1344</cx:pt>
          <cx:pt idx="6692">1221</cx:pt>
          <cx:pt idx="6693">818</cx:pt>
          <cx:pt idx="6694">818</cx:pt>
          <cx:pt idx="6695">773</cx:pt>
          <cx:pt idx="6696">1397</cx:pt>
          <cx:pt idx="6697">1450</cx:pt>
          <cx:pt idx="6698">981</cx:pt>
          <cx:pt idx="6699">817</cx:pt>
          <cx:pt idx="6700">918</cx:pt>
          <cx:pt idx="6701">660</cx:pt>
          <cx:pt idx="6702">1228</cx:pt>
          <cx:pt idx="6703">803</cx:pt>
          <cx:pt idx="6704">927</cx:pt>
          <cx:pt idx="6705">1082</cx:pt>
          <cx:pt idx="6706">1213</cx:pt>
          <cx:pt idx="6707">1156</cx:pt>
          <cx:pt idx="6708">1490</cx:pt>
          <cx:pt idx="6709">960</cx:pt>
          <cx:pt idx="6710">631</cx:pt>
          <cx:pt idx="6711">621</cx:pt>
          <cx:pt idx="6712">690</cx:pt>
          <cx:pt idx="6713">690</cx:pt>
          <cx:pt idx="6714">966</cx:pt>
          <cx:pt idx="6715">1428</cx:pt>
          <cx:pt idx="6716">1756</cx:pt>
          <cx:pt idx="6717">1756</cx:pt>
          <cx:pt idx="6718">2174</cx:pt>
          <cx:pt idx="6719">1315</cx:pt>
          <cx:pt idx="6720">1315</cx:pt>
          <cx:pt idx="6721">502</cx:pt>
          <cx:pt idx="6722">770</cx:pt>
          <cx:pt idx="6723">1112</cx:pt>
          <cx:pt idx="6724">817</cx:pt>
          <cx:pt idx="6725">918</cx:pt>
          <cx:pt idx="6726">808</cx:pt>
          <cx:pt idx="6727">808</cx:pt>
          <cx:pt idx="6728">1395</cx:pt>
          <cx:pt idx="6729">953</cx:pt>
          <cx:pt idx="6730">710</cx:pt>
          <cx:pt idx="6731">1219</cx:pt>
          <cx:pt idx="6732">609</cx:pt>
          <cx:pt idx="6733">660</cx:pt>
          <cx:pt idx="6734">2367</cx:pt>
          <cx:pt idx="6735">1631</cx:pt>
          <cx:pt idx="6736">891</cx:pt>
          <cx:pt idx="6737">776</cx:pt>
          <cx:pt idx="6738">890</cx:pt>
          <cx:pt idx="6739">1264</cx:pt>
          <cx:pt idx="6740">1004</cx:pt>
          <cx:pt idx="6741">1227</cx:pt>
          <cx:pt idx="6742">1512</cx:pt>
          <cx:pt idx="6743">660</cx:pt>
          <cx:pt idx="6744">922</cx:pt>
          <cx:pt idx="6745">675</cx:pt>
          <cx:pt idx="6746">675</cx:pt>
          <cx:pt idx="6747">866</cx:pt>
          <cx:pt idx="6748">962</cx:pt>
          <cx:pt idx="6749">650</cx:pt>
          <cx:pt idx="6750">907</cx:pt>
          <cx:pt idx="6751">862</cx:pt>
          <cx:pt idx="6752">994</cx:pt>
          <cx:pt idx="6753">994</cx:pt>
          <cx:pt idx="6754">1019</cx:pt>
          <cx:pt idx="6755">733</cx:pt>
          <cx:pt idx="6756">1112</cx:pt>
          <cx:pt idx="6757">1156</cx:pt>
          <cx:pt idx="6758">1329</cx:pt>
          <cx:pt idx="6759">818</cx:pt>
          <cx:pt idx="6760">1281</cx:pt>
          <cx:pt idx="6761">1473</cx:pt>
          <cx:pt idx="6762">1395</cx:pt>
          <cx:pt idx="6763">567</cx:pt>
          <cx:pt idx="6764">893</cx:pt>
          <cx:pt idx="6765">923</cx:pt>
          <cx:pt idx="6766">773</cx:pt>
          <cx:pt idx="6767">866</cx:pt>
          <cx:pt idx="6768">656</cx:pt>
          <cx:pt idx="6769">530</cx:pt>
          <cx:pt idx="6770">690</cx:pt>
          <cx:pt idx="6771">959</cx:pt>
          <cx:pt idx="6772">966</cx:pt>
          <cx:pt idx="6773">1452</cx:pt>
          <cx:pt idx="6774">994</cx:pt>
          <cx:pt idx="6775">934</cx:pt>
          <cx:pt idx="6776">1179</cx:pt>
          <cx:pt idx="6777">1239</cx:pt>
          <cx:pt idx="6778">778</cx:pt>
          <cx:pt idx="6779">862</cx:pt>
          <cx:pt idx="6780">934</cx:pt>
          <cx:pt idx="6781">889</cx:pt>
          <cx:pt idx="6782">891</cx:pt>
          <cx:pt idx="6783">1306</cx:pt>
          <cx:pt idx="6784">889</cx:pt>
          <cx:pt idx="6785">690</cx:pt>
          <cx:pt idx="6786">889</cx:pt>
          <cx:pt idx="6787">690</cx:pt>
          <cx:pt idx="6788">1070</cx:pt>
          <cx:pt idx="6789">609</cx:pt>
          <cx:pt idx="6790">1070</cx:pt>
          <cx:pt idx="6791">865</cx:pt>
          <cx:pt idx="6792">646</cx:pt>
          <cx:pt idx="6793">717</cx:pt>
          <cx:pt idx="6794">1047</cx:pt>
          <cx:pt idx="6795">817</cx:pt>
          <cx:pt idx="6796">773</cx:pt>
          <cx:pt idx="6797">743</cx:pt>
          <cx:pt idx="6798">1285</cx:pt>
          <cx:pt idx="6799">1340</cx:pt>
          <cx:pt idx="6800">1340</cx:pt>
          <cx:pt idx="6801">918</cx:pt>
          <cx:pt idx="6802">740</cx:pt>
          <cx:pt idx="6803">886</cx:pt>
          <cx:pt idx="6804">1397</cx:pt>
          <cx:pt idx="6805">805</cx:pt>
          <cx:pt idx="6806">805</cx:pt>
          <cx:pt idx="6807">1156</cx:pt>
          <cx:pt idx="6808">1156</cx:pt>
          <cx:pt idx="6809">679</cx:pt>
          <cx:pt idx="6810">893</cx:pt>
          <cx:pt idx="6811">584</cx:pt>
          <cx:pt idx="6812">1131</cx:pt>
          <cx:pt idx="6813">773</cx:pt>
          <cx:pt idx="6814">773</cx:pt>
          <cx:pt idx="6815">1131</cx:pt>
          <cx:pt idx="6816">1477</cx:pt>
          <cx:pt idx="6817">631</cx:pt>
          <cx:pt idx="6818">1336</cx:pt>
          <cx:pt idx="6819">1213</cx:pt>
          <cx:pt idx="6820">1213</cx:pt>
          <cx:pt idx="6821">1019</cx:pt>
          <cx:pt idx="6822">1395</cx:pt>
          <cx:pt idx="6823">987</cx:pt>
          <cx:pt idx="6824">1395</cx:pt>
          <cx:pt idx="6825">1216</cx:pt>
          <cx:pt idx="6826">896</cx:pt>
          <cx:pt idx="6827">1167</cx:pt>
          <cx:pt idx="6828">1000</cx:pt>
          <cx:pt idx="6829">1770</cx:pt>
          <cx:pt idx="6830">1603</cx:pt>
          <cx:pt idx="6831">1263</cx:pt>
          <cx:pt idx="6832">699</cx:pt>
          <cx:pt idx="6833">771</cx:pt>
          <cx:pt idx="6834">595</cx:pt>
          <cx:pt idx="6835">779</cx:pt>
          <cx:pt idx="6836">1897</cx:pt>
          <cx:pt idx="6837">1662</cx:pt>
          <cx:pt idx="6838">1063</cx:pt>
          <cx:pt idx="6839">627</cx:pt>
          <cx:pt idx="6840">590</cx:pt>
          <cx:pt idx="6841">685</cx:pt>
          <cx:pt idx="6842">1315</cx:pt>
          <cx:pt idx="6843">817</cx:pt>
          <cx:pt idx="6844">918</cx:pt>
          <cx:pt idx="6845">1647</cx:pt>
          <cx:pt idx="6846">1013</cx:pt>
          <cx:pt idx="6847">1408</cx:pt>
          <cx:pt idx="6848">636</cx:pt>
          <cx:pt idx="6849">504</cx:pt>
          <cx:pt idx="6850">1450</cx:pt>
          <cx:pt idx="6851">1257</cx:pt>
          <cx:pt idx="6852">1257</cx:pt>
          <cx:pt idx="6853">1016</cx:pt>
          <cx:pt idx="6854">1016</cx:pt>
          <cx:pt idx="6855">526</cx:pt>
          <cx:pt idx="6856">1027</cx:pt>
          <cx:pt idx="6857">806</cx:pt>
          <cx:pt idx="6858">773</cx:pt>
          <cx:pt idx="6859">870</cx:pt>
          <cx:pt idx="6860">1149</cx:pt>
          <cx:pt idx="6861">654</cx:pt>
          <cx:pt idx="6862">922</cx:pt>
          <cx:pt idx="6863">1037</cx:pt>
          <cx:pt idx="6864">1037</cx:pt>
          <cx:pt idx="6865">660</cx:pt>
          <cx:pt idx="6866">658</cx:pt>
          <cx:pt idx="6867">897</cx:pt>
          <cx:pt idx="6868">967</cx:pt>
          <cx:pt idx="6869">1154</cx:pt>
          <cx:pt idx="6870">776</cx:pt>
          <cx:pt idx="6871">946</cx:pt>
          <cx:pt idx="6872">634</cx:pt>
          <cx:pt idx="6873">845</cx:pt>
          <cx:pt idx="6874">741</cx:pt>
          <cx:pt idx="6875">842</cx:pt>
          <cx:pt idx="6876">859</cx:pt>
          <cx:pt idx="6877">600</cx:pt>
          <cx:pt idx="6878">776</cx:pt>
          <cx:pt idx="6879">859</cx:pt>
          <cx:pt idx="6880">1227</cx:pt>
          <cx:pt idx="6881">943</cx:pt>
          <cx:pt idx="6882">773</cx:pt>
          <cx:pt idx="6883">609</cx:pt>
          <cx:pt idx="6884">870</cx:pt>
          <cx:pt idx="6885">1102</cx:pt>
          <cx:pt idx="6886">773</cx:pt>
          <cx:pt idx="6887">503</cx:pt>
          <cx:pt idx="6888">622</cx:pt>
          <cx:pt idx="6889">1847</cx:pt>
          <cx:pt idx="6890">817</cx:pt>
          <cx:pt idx="6891">866</cx:pt>
          <cx:pt idx="6892">1647</cx:pt>
          <cx:pt idx="6893">1288</cx:pt>
          <cx:pt idx="6894">896</cx:pt>
          <cx:pt idx="6895">1129</cx:pt>
          <cx:pt idx="6896">1178</cx:pt>
          <cx:pt idx="6897">563</cx:pt>
          <cx:pt idx="6898">2067</cx:pt>
          <cx:pt idx="6899">1418</cx:pt>
          <cx:pt idx="6900">820</cx:pt>
          <cx:pt idx="6901">1786</cx:pt>
          <cx:pt idx="6902">1646</cx:pt>
          <cx:pt idx="6903">609</cx:pt>
          <cx:pt idx="6904">654</cx:pt>
          <cx:pt idx="6905">962</cx:pt>
          <cx:pt idx="6906">941</cx:pt>
          <cx:pt idx="6907">1047</cx:pt>
          <cx:pt idx="6908">889</cx:pt>
          <cx:pt idx="6909">1046</cx:pt>
          <cx:pt idx="6910">818</cx:pt>
          <cx:pt idx="6911">627</cx:pt>
          <cx:pt idx="6912">1046</cx:pt>
          <cx:pt idx="6913">950</cx:pt>
          <cx:pt idx="6914">650</cx:pt>
          <cx:pt idx="6915">1118</cx:pt>
          <cx:pt idx="6916">1064</cx:pt>
          <cx:pt idx="6917">913</cx:pt>
          <cx:pt idx="6918">622</cx:pt>
          <cx:pt idx="6919">1581</cx:pt>
          <cx:pt idx="6920">818</cx:pt>
          <cx:pt idx="6921">1344</cx:pt>
          <cx:pt idx="6922">776</cx:pt>
          <cx:pt idx="6923">1201</cx:pt>
          <cx:pt idx="6924">1201</cx:pt>
          <cx:pt idx="6925">580</cx:pt>
          <cx:pt idx="6926">896</cx:pt>
          <cx:pt idx="6927">941</cx:pt>
          <cx:pt idx="6928">686</cx:pt>
          <cx:pt idx="6929">1632</cx:pt>
          <cx:pt idx="6930">776</cx:pt>
          <cx:pt idx="6931">600</cx:pt>
          <cx:pt idx="6932">1583</cx:pt>
          <cx:pt idx="6933">1583</cx:pt>
          <cx:pt idx="6934">658</cx:pt>
          <cx:pt idx="6935">1136</cx:pt>
          <cx:pt idx="6936">1693</cx:pt>
          <cx:pt idx="6937">871</cx:pt>
          <cx:pt idx="6938">819</cx:pt>
          <cx:pt idx="6939">984</cx:pt>
          <cx:pt idx="6940">627</cx:pt>
          <cx:pt idx="6941">779</cx:pt>
          <cx:pt idx="6942">893</cx:pt>
          <cx:pt idx="6943">1022</cx:pt>
          <cx:pt idx="6944">686</cx:pt>
          <cx:pt idx="6945">951</cx:pt>
          <cx:pt idx="6946">717</cx:pt>
          <cx:pt idx="6947">799</cx:pt>
          <cx:pt idx="6948">1294</cx:pt>
          <cx:pt idx="6949">1294</cx:pt>
          <cx:pt idx="6950">690</cx:pt>
          <cx:pt idx="6951">1305</cx:pt>
          <cx:pt idx="6952">717</cx:pt>
          <cx:pt idx="6953">1294</cx:pt>
          <cx:pt idx="6954">845</cx:pt>
          <cx:pt idx="6955">1002</cx:pt>
          <cx:pt idx="6956">654</cx:pt>
          <cx:pt idx="6957">654</cx:pt>
          <cx:pt idx="6958">1313</cx:pt>
          <cx:pt idx="6959">885</cx:pt>
          <cx:pt idx="6960">675</cx:pt>
          <cx:pt idx="6961">675</cx:pt>
          <cx:pt idx="6962">840</cx:pt>
          <cx:pt idx="6963">1027</cx:pt>
          <cx:pt idx="6964">931</cx:pt>
          <cx:pt idx="6965">552</cx:pt>
          <cx:pt idx="6966">964</cx:pt>
          <cx:pt idx="6967">934</cx:pt>
          <cx:pt idx="6968">926</cx:pt>
          <cx:pt idx="6969">1349</cx:pt>
          <cx:pt idx="6970">964</cx:pt>
          <cx:pt idx="6971">699</cx:pt>
          <cx:pt idx="6972">745</cx:pt>
          <cx:pt idx="6973">1094</cx:pt>
          <cx:pt idx="6974">1408</cx:pt>
          <cx:pt idx="6975">658</cx:pt>
          <cx:pt idx="6976">1306</cx:pt>
          <cx:pt idx="6977">1027</cx:pt>
          <cx:pt idx="6978">1285</cx:pt>
          <cx:pt idx="6979">654</cx:pt>
          <cx:pt idx="6980">519</cx:pt>
          <cx:pt idx="6981">785</cx:pt>
          <cx:pt idx="6982">1408</cx:pt>
          <cx:pt idx="6983">986</cx:pt>
          <cx:pt idx="6984">1156</cx:pt>
          <cx:pt idx="6985">600</cx:pt>
          <cx:pt idx="6986">894</cx:pt>
          <cx:pt idx="6987">894</cx:pt>
          <cx:pt idx="6988">894</cx:pt>
          <cx:pt idx="6989">2188</cx:pt>
          <cx:pt idx="6990">2188</cx:pt>
          <cx:pt idx="6991">968</cx:pt>
          <cx:pt idx="6992">978</cx:pt>
          <cx:pt idx="6993">1583</cx:pt>
          <cx:pt idx="6994">627</cx:pt>
          <cx:pt idx="6995">554</cx:pt>
          <cx:pt idx="6996">922</cx:pt>
          <cx:pt idx="6997">896</cx:pt>
          <cx:pt idx="6998">978</cx:pt>
          <cx:pt idx="6999">811</cx:pt>
          <cx:pt idx="7000">609</cx:pt>
          <cx:pt idx="7001">609</cx:pt>
          <cx:pt idx="7002">1215</cx:pt>
          <cx:pt idx="7003">502</cx:pt>
          <cx:pt idx="7004">775</cx:pt>
          <cx:pt idx="7005">775</cx:pt>
          <cx:pt idx="7006">966</cx:pt>
          <cx:pt idx="7007">889</cx:pt>
          <cx:pt idx="7008">1315</cx:pt>
          <cx:pt idx="7009">1059</cx:pt>
          <cx:pt idx="7010">1115</cx:pt>
          <cx:pt idx="7011">1486</cx:pt>
          <cx:pt idx="7012">654</cx:pt>
          <cx:pt idx="7013">510</cx:pt>
          <cx:pt idx="7014">862</cx:pt>
          <cx:pt idx="7015">1313</cx:pt>
          <cx:pt idx="7016">951</cx:pt>
          <cx:pt idx="7017">1156</cx:pt>
          <cx:pt idx="7018">759</cx:pt>
          <cx:pt idx="7019">965</cx:pt>
          <cx:pt idx="7020">886</cx:pt>
          <cx:pt idx="7021">1074</cx:pt>
          <cx:pt idx="7022">1074</cx:pt>
          <cx:pt idx="7023">549</cx:pt>
          <cx:pt idx="7024">881</cx:pt>
          <cx:pt idx="7025">784</cx:pt>
          <cx:pt idx="7026">671</cx:pt>
          <cx:pt idx="7027">994</cx:pt>
          <cx:pt idx="7028">747</cx:pt>
          <cx:pt idx="7029">1340</cx:pt>
          <cx:pt idx="7030">934</cx:pt>
          <cx:pt idx="7031">1074</cx:pt>
          <cx:pt idx="7032">1443</cx:pt>
          <cx:pt idx="7033">1443</cx:pt>
          <cx:pt idx="7034">904</cx:pt>
          <cx:pt idx="7035">904</cx:pt>
          <cx:pt idx="7036">877</cx:pt>
          <cx:pt idx="7037">560</cx:pt>
          <cx:pt idx="7038">1203</cx:pt>
          <cx:pt idx="7039">1203</cx:pt>
          <cx:pt idx="7040">865</cx:pt>
          <cx:pt idx="7041">899</cx:pt>
          <cx:pt idx="7042">904</cx:pt>
          <cx:pt idx="7043">1236</cx:pt>
          <cx:pt idx="7044">776</cx:pt>
          <cx:pt idx="7045">776</cx:pt>
          <cx:pt idx="7046">776</cx:pt>
          <cx:pt idx="7047">1201</cx:pt>
          <cx:pt idx="7048">891</cx:pt>
          <cx:pt idx="7049">1015</cx:pt>
          <cx:pt idx="7050">686</cx:pt>
          <cx:pt idx="7051">812</cx:pt>
          <cx:pt idx="7052">461</cx:pt>
          <cx:pt idx="7053">1290</cx:pt>
          <cx:pt idx="7054">2152</cx:pt>
          <cx:pt idx="7055">658</cx:pt>
          <cx:pt idx="7056">794</cx:pt>
          <cx:pt idx="7057">866</cx:pt>
          <cx:pt idx="7058">1203</cx:pt>
          <cx:pt idx="7059">1005</cx:pt>
          <cx:pt idx="7060">889</cx:pt>
          <cx:pt idx="7061">690</cx:pt>
          <cx:pt idx="7062">747</cx:pt>
          <cx:pt idx="7063">1166</cx:pt>
          <cx:pt idx="7064">608</cx:pt>
          <cx:pt idx="7065">934</cx:pt>
          <cx:pt idx="7066">784</cx:pt>
          <cx:pt idx="7067">631</cx:pt>
          <cx:pt idx="7068">1142</cx:pt>
          <cx:pt idx="7069">864</cx:pt>
          <cx:pt idx="7070">1112</cx:pt>
          <cx:pt idx="7071">1112</cx:pt>
          <cx:pt idx="7072">686</cx:pt>
          <cx:pt idx="7073">1924</cx:pt>
          <cx:pt idx="7074">717</cx:pt>
          <cx:pt idx="7075">596</cx:pt>
          <cx:pt idx="7076">595</cx:pt>
          <cx:pt idx="7077">595</cx:pt>
          <cx:pt idx="7078">776</cx:pt>
          <cx:pt idx="7079">600</cx:pt>
          <cx:pt idx="7080">1408</cx:pt>
          <cx:pt idx="7081">911</cx:pt>
          <cx:pt idx="7082">911</cx:pt>
          <cx:pt idx="7083">680</cx:pt>
          <cx:pt idx="7084">967</cx:pt>
          <cx:pt idx="7085">965</cx:pt>
          <cx:pt idx="7086">967</cx:pt>
          <cx:pt idx="7087">741</cx:pt>
          <cx:pt idx="7088">812</cx:pt>
          <cx:pt idx="7089">1096</cx:pt>
          <cx:pt idx="7090">1165</cx:pt>
          <cx:pt idx="7091">1025</cx:pt>
          <cx:pt idx="7092">660</cx:pt>
          <cx:pt idx="7093">2016</cx:pt>
          <cx:pt idx="7094">862</cx:pt>
          <cx:pt idx="7095">896</cx:pt>
          <cx:pt idx="7096">773</cx:pt>
          <cx:pt idx="7097">1166</cx:pt>
          <cx:pt idx="7098">1016</cx:pt>
          <cx:pt idx="7099">897</cx:pt>
          <cx:pt idx="7100">1112</cx:pt>
          <cx:pt idx="7101">934</cx:pt>
          <cx:pt idx="7102">567</cx:pt>
          <cx:pt idx="7103">840</cx:pt>
          <cx:pt idx="7104">743</cx:pt>
          <cx:pt idx="7105">1026</cx:pt>
          <cx:pt idx="7106">893</cx:pt>
          <cx:pt idx="7107">746</cx:pt>
          <cx:pt idx="7108">1057</cx:pt>
          <cx:pt idx="7109">709</cx:pt>
          <cx:pt idx="7110">1070</cx:pt>
          <cx:pt idx="7111">711</cx:pt>
          <cx:pt idx="7112">759</cx:pt>
          <cx:pt idx="7113">759</cx:pt>
          <cx:pt idx="7114">964</cx:pt>
          <cx:pt idx="7115">1057</cx:pt>
          <cx:pt idx="7116">1057</cx:pt>
          <cx:pt idx="7117">1057</cx:pt>
          <cx:pt idx="7118">918</cx:pt>
          <cx:pt idx="7119">842</cx:pt>
          <cx:pt idx="7120">934</cx:pt>
          <cx:pt idx="7121">934</cx:pt>
          <cx:pt idx="7122">922</cx:pt>
          <cx:pt idx="7123">943</cx:pt>
          <cx:pt idx="7124">820</cx:pt>
          <cx:pt idx="7125">934</cx:pt>
          <cx:pt idx="7126">1213</cx:pt>
          <cx:pt idx="7127">1156</cx:pt>
          <cx:pt idx="7128">1005</cx:pt>
          <cx:pt idx="7129">1102</cx:pt>
          <cx:pt idx="7130">896</cx:pt>
          <cx:pt idx="7131">1281</cx:pt>
          <cx:pt idx="7132">1538</cx:pt>
          <cx:pt idx="7133">1215</cx:pt>
          <cx:pt idx="7134">1000</cx:pt>
          <cx:pt idx="7135">631</cx:pt>
          <cx:pt idx="7136">951</cx:pt>
          <cx:pt idx="7137">1239</cx:pt>
          <cx:pt idx="7138">1315</cx:pt>
          <cx:pt idx="7139">1156</cx:pt>
          <cx:pt idx="7140">891</cx:pt>
          <cx:pt idx="7141">1053</cx:pt>
          <cx:pt idx="7142">834</cx:pt>
          <cx:pt idx="7143">781</cx:pt>
          <cx:pt idx="7144">818</cx:pt>
          <cx:pt idx="7145">818</cx:pt>
          <cx:pt idx="7146">1236</cx:pt>
          <cx:pt idx="7147">1193</cx:pt>
          <cx:pt idx="7148">1239</cx:pt>
          <cx:pt idx="7149">967</cx:pt>
          <cx:pt idx="7150">1002</cx:pt>
          <cx:pt idx="7151">552</cx:pt>
          <cx:pt idx="7152">666</cx:pt>
          <cx:pt idx="7153">818</cx:pt>
          <cx:pt idx="7154">818</cx:pt>
          <cx:pt idx="7155">1037</cx:pt>
          <cx:pt idx="7156">1315</cx:pt>
          <cx:pt idx="7157">484</cx:pt>
          <cx:pt idx="7158">773</cx:pt>
          <cx:pt idx="7159">896</cx:pt>
          <cx:pt idx="7160">609</cx:pt>
          <cx:pt idx="7161">1016</cx:pt>
          <cx:pt idx="7162">1418</cx:pt>
          <cx:pt idx="7163">1233</cx:pt>
          <cx:pt idx="7164">1233</cx:pt>
          <cx:pt idx="7165">859</cx:pt>
          <cx:pt idx="7166">859</cx:pt>
          <cx:pt idx="7167">1233</cx:pt>
          <cx:pt idx="7168">886</cx:pt>
          <cx:pt idx="7169">1213</cx:pt>
          <cx:pt idx="7170">935</cx:pt>
          <cx:pt idx="7171">1215</cx:pt>
          <cx:pt idx="7172">609</cx:pt>
          <cx:pt idx="7173">1428</cx:pt>
          <cx:pt idx="7174">962</cx:pt>
          <cx:pt idx="7175">866</cx:pt>
          <cx:pt idx="7176">1224</cx:pt>
          <cx:pt idx="7177">736</cx:pt>
          <cx:pt idx="7178">994</cx:pt>
          <cx:pt idx="7179">853</cx:pt>
          <cx:pt idx="7180">853</cx:pt>
          <cx:pt idx="7181">922</cx:pt>
          <cx:pt idx="7182">818</cx:pt>
          <cx:pt idx="7183">486</cx:pt>
          <cx:pt idx="7184">1012</cx:pt>
          <cx:pt idx="7185">915</cx:pt>
          <cx:pt idx="7186">741</cx:pt>
          <cx:pt idx="7187">991</cx:pt>
          <cx:pt idx="7188">1647</cx:pt>
          <cx:pt idx="7189">1860</cx:pt>
          <cx:pt idx="7190">627</cx:pt>
          <cx:pt idx="7191">741</cx:pt>
          <cx:pt idx="7192">846</cx:pt>
          <cx:pt idx="7193">1535</cx:pt>
          <cx:pt idx="7194">1334</cx:pt>
          <cx:pt idx="7195">931</cx:pt>
          <cx:pt idx="7196">931</cx:pt>
          <cx:pt idx="7197">1543</cx:pt>
          <cx:pt idx="7198">666</cx:pt>
          <cx:pt idx="7199">666</cx:pt>
          <cx:pt idx="7200">823</cx:pt>
          <cx:pt idx="7201">1306</cx:pt>
          <cx:pt idx="7202">1306</cx:pt>
          <cx:pt idx="7203">1215</cx:pt>
          <cx:pt idx="7204">1215</cx:pt>
          <cx:pt idx="7205">666</cx:pt>
          <cx:pt idx="7206">773</cx:pt>
          <cx:pt idx="7207">891</cx:pt>
          <cx:pt idx="7208">695</cx:pt>
          <cx:pt idx="7209">841</cx:pt>
          <cx:pt idx="7210">841</cx:pt>
          <cx:pt idx="7211">817</cx:pt>
          <cx:pt idx="7212">2188</cx:pt>
          <cx:pt idx="7213">1665</cx:pt>
          <cx:pt idx="7214">986</cx:pt>
          <cx:pt idx="7215">1213</cx:pt>
          <cx:pt idx="7216">1215</cx:pt>
          <cx:pt idx="7217">1215</cx:pt>
          <cx:pt idx="7218">799</cx:pt>
          <cx:pt idx="7219">645</cx:pt>
          <cx:pt idx="7220">1143</cx:pt>
          <cx:pt idx="7221">1081</cx:pt>
          <cx:pt idx="7222">967</cx:pt>
          <cx:pt idx="7223">631</cx:pt>
          <cx:pt idx="7224">759</cx:pt>
          <cx:pt idx="7225">1080</cx:pt>
          <cx:pt idx="7226">987</cx:pt>
          <cx:pt idx="7227">686</cx:pt>
          <cx:pt idx="7228">1061</cx:pt>
          <cx:pt idx="7229">818</cx:pt>
          <cx:pt idx="7230">966</cx:pt>
          <cx:pt idx="7231">776</cx:pt>
          <cx:pt idx="7232">691</cx:pt>
          <cx:pt idx="7233">934</cx:pt>
          <cx:pt idx="7234">934</cx:pt>
          <cx:pt idx="7235">818</cx:pt>
          <cx:pt idx="7236">2118</cx:pt>
          <cx:pt idx="7237">2118</cx:pt>
          <cx:pt idx="7238">810</cx:pt>
          <cx:pt idx="7239">1225</cx:pt>
          <cx:pt idx="7240">842</cx:pt>
          <cx:pt idx="7241">740</cx:pt>
          <cx:pt idx="7242">799</cx:pt>
          <cx:pt idx="7243">622</cx:pt>
          <cx:pt idx="7244">1173</cx:pt>
          <cx:pt idx="7245">660</cx:pt>
          <cx:pt idx="7246">1156</cx:pt>
          <cx:pt idx="7247">608</cx:pt>
          <cx:pt idx="7248">608</cx:pt>
          <cx:pt idx="7249">1425</cx:pt>
          <cx:pt idx="7250">1001</cx:pt>
          <cx:pt idx="7251">622</cx:pt>
          <cx:pt idx="7252">960</cx:pt>
          <cx:pt idx="7253">1408</cx:pt>
          <cx:pt idx="7254">1315</cx:pt>
          <cx:pt idx="7255">770</cx:pt>
          <cx:pt idx="7256">897</cx:pt>
          <cx:pt idx="7257">757</cx:pt>
          <cx:pt idx="7258">1011</cx:pt>
          <cx:pt idx="7259">901</cx:pt>
          <cx:pt idx="7260">1135</cx:pt>
          <cx:pt idx="7261">1606</cx:pt>
          <cx:pt idx="7262">1016</cx:pt>
          <cx:pt idx="7263">1120</cx:pt>
          <cx:pt idx="7264">1120</cx:pt>
          <cx:pt idx="7265">812</cx:pt>
          <cx:pt idx="7266">1057</cx:pt>
          <cx:pt idx="7267">839</cx:pt>
          <cx:pt idx="7268">1776</cx:pt>
          <cx:pt idx="7269">1249</cx:pt>
          <cx:pt idx="7270">1126</cx:pt>
          <cx:pt idx="7271">1581</cx:pt>
          <cx:pt idx="7272">817</cx:pt>
          <cx:pt idx="7273">877</cx:pt>
          <cx:pt idx="7274">934</cx:pt>
          <cx:pt idx="7275">1194</cx:pt>
          <cx:pt idx="7276">737</cx:pt>
          <cx:pt idx="7277">1372</cx:pt>
          <cx:pt idx="7278">1084</cx:pt>
          <cx:pt idx="7279">1130</cx:pt>
          <cx:pt idx="7280">943</cx:pt>
          <cx:pt idx="7281">818</cx:pt>
          <cx:pt idx="7282">818</cx:pt>
          <cx:pt idx="7283">818</cx:pt>
          <cx:pt idx="7284">1195</cx:pt>
          <cx:pt idx="7285">879</cx:pt>
          <cx:pt idx="7286">1219</cx:pt>
          <cx:pt idx="7287">1288</cx:pt>
          <cx:pt idx="7288">1213</cx:pt>
          <cx:pt idx="7289">964</cx:pt>
          <cx:pt idx="7290">964</cx:pt>
          <cx:pt idx="7291">877</cx:pt>
          <cx:pt idx="7292">877</cx:pt>
          <cx:pt idx="7293">922</cx:pt>
          <cx:pt idx="7294">1166</cx:pt>
          <cx:pt idx="7295">737</cx:pt>
          <cx:pt idx="7296">2067</cx:pt>
          <cx:pt idx="7297">1234</cx:pt>
          <cx:pt idx="7298">1001</cx:pt>
          <cx:pt idx="7299">2157</cx:pt>
          <cx:pt idx="7300">1647</cx:pt>
          <cx:pt idx="7301">1288</cx:pt>
          <cx:pt idx="7302">1315</cx:pt>
          <cx:pt idx="7303">960</cx:pt>
          <cx:pt idx="7304">691</cx:pt>
          <cx:pt idx="7305">1005</cx:pt>
          <cx:pt idx="7306">788</cx:pt>
          <cx:pt idx="7307">1330</cx:pt>
          <cx:pt idx="7308">1136</cx:pt>
          <cx:pt idx="7309">1304</cx:pt>
          <cx:pt idx="7310">1180</cx:pt>
          <cx:pt idx="7311">1615</cx:pt>
          <cx:pt idx="7312">1313</cx:pt>
          <cx:pt idx="7313">1281</cx:pt>
          <cx:pt idx="7314">1313</cx:pt>
          <cx:pt idx="7315">608</cx:pt>
          <cx:pt idx="7316">817</cx:pt>
          <cx:pt idx="7317">648</cx:pt>
          <cx:pt idx="7318">600</cx:pt>
          <cx:pt idx="7319">862</cx:pt>
          <cx:pt idx="7320">957</cx:pt>
          <cx:pt idx="7321">600</cx:pt>
          <cx:pt idx="7322">818</cx:pt>
          <cx:pt idx="7323">779</cx:pt>
          <cx:pt idx="7324">874</cx:pt>
          <cx:pt idx="7325">1214</cx:pt>
          <cx:pt idx="7326">735</cx:pt>
          <cx:pt idx="7327">1001</cx:pt>
          <cx:pt idx="7328">923</cx:pt>
          <cx:pt idx="7329">923</cx:pt>
          <cx:pt idx="7330">1180</cx:pt>
          <cx:pt idx="7331">1037</cx:pt>
          <cx:pt idx="7332">781</cx:pt>
          <cx:pt idx="7333">557</cx:pt>
          <cx:pt idx="7334">533</cx:pt>
          <cx:pt idx="7335">502</cx:pt>
          <cx:pt idx="7336">1194</cx:pt>
          <cx:pt idx="7337">1225</cx:pt>
          <cx:pt idx="7338">894</cx:pt>
          <cx:pt idx="7339">968</cx:pt>
          <cx:pt idx="7340">736</cx:pt>
          <cx:pt idx="7341">950</cx:pt>
          <cx:pt idx="7342">1095</cx:pt>
          <cx:pt idx="7343">897</cx:pt>
          <cx:pt idx="7344">651</cx:pt>
          <cx:pt idx="7345">861</cx:pt>
          <cx:pt idx="7346">461</cx:pt>
          <cx:pt idx="7347">1032</cx:pt>
          <cx:pt idx="7348">1129</cx:pt>
          <cx:pt idx="7349">1129</cx:pt>
          <cx:pt idx="7350">1129</cx:pt>
          <cx:pt idx="7351">965</cx:pt>
          <cx:pt idx="7352">725</cx:pt>
          <cx:pt idx="7353">941</cx:pt>
          <cx:pt idx="7354">861</cx:pt>
          <cx:pt idx="7355">683</cx:pt>
          <cx:pt idx="7356">971</cx:pt>
          <cx:pt idx="7357">913</cx:pt>
          <cx:pt idx="7358">965</cx:pt>
          <cx:pt idx="7359">651</cx:pt>
          <cx:pt idx="7360">560</cx:pt>
          <cx:pt idx="7361">800</cx:pt>
          <cx:pt idx="7362">725</cx:pt>
          <cx:pt idx="7363">749</cx:pt>
          <cx:pt idx="7364">709</cx:pt>
          <cx:pt idx="7365">781</cx:pt>
          <cx:pt idx="7366">781</cx:pt>
          <cx:pt idx="7367">973</cx:pt>
          <cx:pt idx="7368">1032</cx:pt>
          <cx:pt idx="7369">941</cx:pt>
          <cx:pt idx="7370">941</cx:pt>
          <cx:pt idx="7371">941</cx:pt>
          <cx:pt idx="7372">617</cx:pt>
          <cx:pt idx="7373">941</cx:pt>
          <cx:pt idx="7374">781</cx:pt>
          <cx:pt idx="7375">608</cx:pt>
          <cx:pt idx="7376">898</cx:pt>
          <cx:pt idx="7377">913</cx:pt>
          <cx:pt idx="7378">563</cx:pt>
          <cx:pt idx="7379">692</cx:pt>
          <cx:pt idx="7380">662</cx:pt>
          <cx:pt idx="7381">941</cx:pt>
          <cx:pt idx="7382">634</cx:pt>
          <cx:pt idx="7383">486</cx:pt>
          <cx:pt idx="7384">595</cx:pt>
          <cx:pt idx="7385">861</cx:pt>
          <cx:pt idx="7386">1038</cx:pt>
          <cx:pt idx="7387">1038</cx:pt>
          <cx:pt idx="7388">934</cx:pt>
          <cx:pt idx="7389">1812</cx:pt>
          <cx:pt idx="7390">1095</cx:pt>
          <cx:pt idx="7391">1272</cx:pt>
          <cx:pt idx="7392">971</cx:pt>
          <cx:pt idx="7393">918</cx:pt>
          <cx:pt idx="7394">943</cx:pt>
          <cx:pt idx="7395">871</cx:pt>
          <cx:pt idx="7396">1122</cx:pt>
          <cx:pt idx="7397">590</cx:pt>
          <cx:pt idx="7398">709</cx:pt>
          <cx:pt idx="7399">1102</cx:pt>
          <cx:pt idx="7400">781</cx:pt>
          <cx:pt idx="7401">608</cx:pt>
          <cx:pt idx="7402">781</cx:pt>
          <cx:pt idx="7403">898</cx:pt>
          <cx:pt idx="7404">781</cx:pt>
          <cx:pt idx="7405">773</cx:pt>
          <cx:pt idx="7406">1292</cx:pt>
          <cx:pt idx="7407">1497</cx:pt>
          <cx:pt idx="7408">749</cx:pt>
          <cx:pt idx="7409">749</cx:pt>
          <cx:pt idx="7410">552</cx:pt>
          <cx:pt idx="7411">896</cx:pt>
          <cx:pt idx="7412">896</cx:pt>
          <cx:pt idx="7413">834</cx:pt>
          <cx:pt idx="7414">781</cx:pt>
          <cx:pt idx="7415">781</cx:pt>
          <cx:pt idx="7416">487</cx:pt>
          <cx:pt idx="7417">834</cx:pt>
          <cx:pt idx="7418">945</cx:pt>
          <cx:pt idx="7419">945</cx:pt>
          <cx:pt idx="7420">1063</cx:pt>
          <cx:pt idx="7421">861</cx:pt>
          <cx:pt idx="7422">1292</cx:pt>
          <cx:pt idx="7423">749</cx:pt>
          <cx:pt idx="7424">749</cx:pt>
          <cx:pt idx="7425">749</cx:pt>
          <cx:pt idx="7426">600</cx:pt>
          <cx:pt idx="7427">781</cx:pt>
          <cx:pt idx="7428">1311</cx:pt>
          <cx:pt idx="7429">898</cx:pt>
          <cx:pt idx="7430">1292</cx:pt>
          <cx:pt idx="7431">1285</cx:pt>
          <cx:pt idx="7432">941</cx:pt>
          <cx:pt idx="7433">834</cx:pt>
          <cx:pt idx="7434">1095</cx:pt>
          <cx:pt idx="7435">721</cx:pt>
          <cx:pt idx="7436">834</cx:pt>
          <cx:pt idx="7437">795</cx:pt>
          <cx:pt idx="7438">526</cx:pt>
          <cx:pt idx="7439">595</cx:pt>
          <cx:pt idx="7440">779</cx:pt>
          <cx:pt idx="7441">779</cx:pt>
          <cx:pt idx="7442">779</cx:pt>
          <cx:pt idx="7443">781</cx:pt>
          <cx:pt idx="7444">834</cx:pt>
          <cx:pt idx="7445">692</cx:pt>
          <cx:pt idx="7446">817</cx:pt>
          <cx:pt idx="7447">861</cx:pt>
          <cx:pt idx="7448">660</cx:pt>
          <cx:pt idx="7449">901</cx:pt>
          <cx:pt idx="7450">617</cx:pt>
          <cx:pt idx="7451">795</cx:pt>
          <cx:pt idx="7452">795</cx:pt>
          <cx:pt idx="7453">817</cx:pt>
          <cx:pt idx="7454">1127</cx:pt>
          <cx:pt idx="7455">1127</cx:pt>
          <cx:pt idx="7456">1127</cx:pt>
          <cx:pt idx="7457">1127</cx:pt>
          <cx:pt idx="7458">862</cx:pt>
          <cx:pt idx="7459">862</cx:pt>
          <cx:pt idx="7460">901</cx:pt>
          <cx:pt idx="7461">627</cx:pt>
          <cx:pt idx="7462">486</cx:pt>
          <cx:pt idx="7463">1576</cx:pt>
          <cx:pt idx="7464">1213</cx:pt>
          <cx:pt idx="7465">1221</cx:pt>
          <cx:pt idx="7466">586</cx:pt>
          <cx:pt idx="7467">1173</cx:pt>
          <cx:pt idx="7468">795</cx:pt>
          <cx:pt idx="7469">795</cx:pt>
          <cx:pt idx="7470">621</cx:pt>
          <cx:pt idx="7471">1221</cx:pt>
          <cx:pt idx="7472">897</cx:pt>
          <cx:pt idx="7473">1095</cx:pt>
          <cx:pt idx="7474">1002</cx:pt>
          <cx:pt idx="7475">871</cx:pt>
          <cx:pt idx="7476">871</cx:pt>
          <cx:pt idx="7477">871</cx:pt>
          <cx:pt idx="7478">1280</cx:pt>
          <cx:pt idx="7479">1503</cx:pt>
          <cx:pt idx="7480">1591</cx:pt>
          <cx:pt idx="7481">1135</cx:pt>
          <cx:pt idx="7482">1591</cx:pt>
          <cx:pt idx="7483">973</cx:pt>
          <cx:pt idx="7484">709</cx:pt>
          <cx:pt idx="7485">779</cx:pt>
          <cx:pt idx="7486">595</cx:pt>
          <cx:pt idx="7487">795</cx:pt>
          <cx:pt idx="7488">1127</cx:pt>
          <cx:pt idx="7489">608</cx:pt>
          <cx:pt idx="7490">1259</cx:pt>
          <cx:pt idx="7491">834</cx:pt>
          <cx:pt idx="7492">965</cx:pt>
          <cx:pt idx="7493">883</cx:pt>
          <cx:pt idx="7494">1032</cx:pt>
          <cx:pt idx="7495">941</cx:pt>
          <cx:pt idx="7496">1095</cx:pt>
          <cx:pt idx="7497">1095</cx:pt>
          <cx:pt idx="7498">941</cx:pt>
          <cx:pt idx="7499">1038</cx:pt>
          <cx:pt idx="7500">781</cx:pt>
          <cx:pt idx="7501">781</cx:pt>
          <cx:pt idx="7502">781</cx:pt>
          <cx:pt idx="7503">617</cx:pt>
          <cx:pt idx="7504">918</cx:pt>
          <cx:pt idx="7505">776</cx:pt>
          <cx:pt idx="7506">743</cx:pt>
          <cx:pt idx="7507">865</cx:pt>
          <cx:pt idx="7508">877</cx:pt>
          <cx:pt idx="7509">877</cx:pt>
          <cx:pt idx="7510">779</cx:pt>
          <cx:pt idx="7511">749</cx:pt>
          <cx:pt idx="7512">749</cx:pt>
          <cx:pt idx="7513">737</cx:pt>
          <cx:pt idx="7514">859</cx:pt>
          <cx:pt idx="7515">781</cx:pt>
          <cx:pt idx="7516">1280</cx:pt>
          <cx:pt idx="7517">1016</cx:pt>
          <cx:pt idx="7518">941</cx:pt>
          <cx:pt idx="7519">563</cx:pt>
          <cx:pt idx="7520">709</cx:pt>
          <cx:pt idx="7521">907</cx:pt>
          <cx:pt idx="7522">1063</cx:pt>
          <cx:pt idx="7523">973</cx:pt>
          <cx:pt idx="7524">1285</cx:pt>
          <cx:pt idx="7525">737</cx:pt>
          <cx:pt idx="7526">941</cx:pt>
          <cx:pt idx="7527">1032</cx:pt>
          <cx:pt idx="7528">967</cx:pt>
          <cx:pt idx="7529">871</cx:pt>
          <cx:pt idx="7530">943</cx:pt>
          <cx:pt idx="7531">861</cx:pt>
          <cx:pt idx="7532">660</cx:pt>
          <cx:pt idx="7533">896</cx:pt>
          <cx:pt idx="7534">861</cx:pt>
          <cx:pt idx="7535">781</cx:pt>
          <cx:pt idx="7536">781</cx:pt>
          <cx:pt idx="7537">608</cx:pt>
          <cx:pt idx="7538">834</cx:pt>
          <cx:pt idx="7539">781</cx:pt>
          <cx:pt idx="7540">781</cx:pt>
          <cx:pt idx="7541">861</cx:pt>
          <cx:pt idx="7542">660</cx:pt>
          <cx:pt idx="7543">1925</cx:pt>
          <cx:pt idx="7544">552</cx:pt>
          <cx:pt idx="7545">560</cx:pt>
          <cx:pt idx="7546">725</cx:pt>
          <cx:pt idx="7547">725</cx:pt>
          <cx:pt idx="7548">461</cx:pt>
          <cx:pt idx="7549">461</cx:pt>
          <cx:pt idx="7550">862</cx:pt>
          <cx:pt idx="7551">817</cx:pt>
          <cx:pt idx="7552">923</cx:pt>
          <cx:pt idx="7553">834</cx:pt>
          <cx:pt idx="7554">781</cx:pt>
          <cx:pt idx="7555">1002</cx:pt>
          <cx:pt idx="7556">690</cx:pt>
          <cx:pt idx="7557">795</cx:pt>
          <cx:pt idx="7558">795</cx:pt>
          <cx:pt idx="7559">795</cx:pt>
          <cx:pt idx="7560">1156</cx:pt>
          <cx:pt idx="7561">682</cx:pt>
          <cx:pt idx="7562">941</cx:pt>
          <cx:pt idx="7563">1122</cx:pt>
          <cx:pt idx="7564">998</cx:pt>
          <cx:pt idx="7565">998</cx:pt>
          <cx:pt idx="7566">998</cx:pt>
          <cx:pt idx="7567">973</cx:pt>
          <cx:pt idx="7568">923</cx:pt>
          <cx:pt idx="7569">998</cx:pt>
          <cx:pt idx="7570">998</cx:pt>
          <cx:pt idx="7571">1221</cx:pt>
          <cx:pt idx="7572">834</cx:pt>
          <cx:pt idx="7573">609</cx:pt>
          <cx:pt idx="7574">778</cx:pt>
          <cx:pt idx="7575">779</cx:pt>
          <cx:pt idx="7576">862</cx:pt>
          <cx:pt idx="7577">950</cx:pt>
          <cx:pt idx="7578">709</cx:pt>
          <cx:pt idx="7579">1288</cx:pt>
          <cx:pt idx="7580">1708</cx:pt>
          <cx:pt idx="7581">1708</cx:pt>
          <cx:pt idx="7582">991</cx:pt>
          <cx:pt idx="7583">941</cx:pt>
          <cx:pt idx="7584">911</cx:pt>
          <cx:pt idx="7585">1108</cx:pt>
          <cx:pt idx="7586">941</cx:pt>
          <cx:pt idx="7587">834</cx:pt>
          <cx:pt idx="7588">609</cx:pt>
          <cx:pt idx="7589">897</cx:pt>
          <cx:pt idx="7590">1127</cx:pt>
          <cx:pt idx="7591">1127</cx:pt>
          <cx:pt idx="7592">749</cx:pt>
          <cx:pt idx="7593">749</cx:pt>
          <cx:pt idx="7594">502</cx:pt>
          <cx:pt idx="7595">600</cx:pt>
          <cx:pt idx="7596">941</cx:pt>
          <cx:pt idx="7597">941</cx:pt>
          <cx:pt idx="7598">914</cx:pt>
          <cx:pt idx="7599">631</cx:pt>
          <cx:pt idx="7600">817</cx:pt>
          <cx:pt idx="7601">781</cx:pt>
          <cx:pt idx="7602">557</cx:pt>
          <cx:pt idx="7603">973</cx:pt>
          <cx:pt idx="7604">1431</cx:pt>
          <cx:pt idx="7605">1431</cx:pt>
          <cx:pt idx="7606">861</cx:pt>
          <cx:pt idx="7607">896</cx:pt>
          <cx:pt idx="7608">862</cx:pt>
          <cx:pt idx="7609">729</cx:pt>
          <cx:pt idx="7610">877</cx:pt>
          <cx:pt idx="7611">1277</cx:pt>
          <cx:pt idx="7612">1033</cx:pt>
          <cx:pt idx="7613">1102</cx:pt>
          <cx:pt idx="7614">1194</cx:pt>
          <cx:pt idx="7615">617</cx:pt>
          <cx:pt idx="7616">778</cx:pt>
          <cx:pt idx="7617">1221</cx:pt>
          <cx:pt idx="7618">893</cx:pt>
          <cx:pt idx="7619">1497</cx:pt>
          <cx:pt idx="7620">1261</cx:pt>
          <cx:pt idx="7621">1348</cx:pt>
          <cx:pt idx="7622">889</cx:pt>
          <cx:pt idx="7623">834</cx:pt>
          <cx:pt idx="7624">935</cx:pt>
          <cx:pt idx="7625">935</cx:pt>
          <cx:pt idx="7626">817</cx:pt>
          <cx:pt idx="7627">1196</cx:pt>
          <cx:pt idx="7628">1071</cx:pt>
          <cx:pt idx="7629">918</cx:pt>
          <cx:pt idx="7630">779</cx:pt>
          <cx:pt idx="7631">862</cx:pt>
          <cx:pt idx="7632">779</cx:pt>
          <cx:pt idx="7633">1037</cx:pt>
          <cx:pt idx="7634">861</cx:pt>
          <cx:pt idx="7635">973</cx:pt>
          <cx:pt idx="7636">709</cx:pt>
          <cx:pt idx="7637">709</cx:pt>
          <cx:pt idx="7638">660</cx:pt>
          <cx:pt idx="7639">891</cx:pt>
          <cx:pt idx="7640">901</cx:pt>
          <cx:pt idx="7641">1669</cx:pt>
          <cx:pt idx="7642">737</cx:pt>
          <cx:pt idx="7643">913</cx:pt>
          <cx:pt idx="7644">913</cx:pt>
          <cx:pt idx="7645">799</cx:pt>
          <cx:pt idx="7646">1108</cx:pt>
          <cx:pt idx="7647">1033</cx:pt>
          <cx:pt idx="7648">1463</cx:pt>
          <cx:pt idx="7649">795</cx:pt>
          <cx:pt idx="7650">901</cx:pt>
          <cx:pt idx="7651">795</cx:pt>
          <cx:pt idx="7652">817</cx:pt>
          <cx:pt idx="7653">889</cx:pt>
          <cx:pt idx="7654">901</cx:pt>
          <cx:pt idx="7655">617</cx:pt>
          <cx:pt idx="7656">671</cx:pt>
          <cx:pt idx="7657">647</cx:pt>
          <cx:pt idx="7658">1032</cx:pt>
          <cx:pt idx="7659">590</cx:pt>
          <cx:pt idx="7660">901</cx:pt>
          <cx:pt idx="7661">817</cx:pt>
          <cx:pt idx="7662">973</cx:pt>
          <cx:pt idx="7663">918</cx:pt>
          <cx:pt idx="7664">973</cx:pt>
          <cx:pt idx="7665">941</cx:pt>
          <cx:pt idx="7666">941</cx:pt>
          <cx:pt idx="7667">614</cx:pt>
          <cx:pt idx="7668">614</cx:pt>
          <cx:pt idx="7669">842</cx:pt>
          <cx:pt idx="7670">1254</cx:pt>
          <cx:pt idx="7671">866</cx:pt>
          <cx:pt idx="7672">1002</cx:pt>
          <cx:pt idx="7673">1002</cx:pt>
          <cx:pt idx="7674">1292</cx:pt>
          <cx:pt idx="7675">1122</cx:pt>
          <cx:pt idx="7676">1122</cx:pt>
          <cx:pt idx="7677">805</cx:pt>
          <cx:pt idx="7678">1239</cx:pt>
          <cx:pt idx="7679">1272</cx:pt>
          <cx:pt idx="7680">1127</cx:pt>
          <cx:pt idx="7681">1127</cx:pt>
          <cx:pt idx="7682">1127</cx:pt>
          <cx:pt idx="7683">1127</cx:pt>
          <cx:pt idx="7684">862</cx:pt>
          <cx:pt idx="7685">779</cx:pt>
          <cx:pt idx="7686">795</cx:pt>
          <cx:pt idx="7687">1037</cx:pt>
          <cx:pt idx="7688">795</cx:pt>
          <cx:pt idx="7689">780</cx:pt>
          <cx:pt idx="7690">795</cx:pt>
          <cx:pt idx="7691">795</cx:pt>
          <cx:pt idx="7692">1213</cx:pt>
          <cx:pt idx="7693">795</cx:pt>
          <cx:pt idx="7694">795</cx:pt>
          <cx:pt idx="7695">781</cx:pt>
          <cx:pt idx="7696">492</cx:pt>
          <cx:pt idx="7697">898</cx:pt>
          <cx:pt idx="7698">749</cx:pt>
          <cx:pt idx="7699">749</cx:pt>
          <cx:pt idx="7700">941</cx:pt>
          <cx:pt idx="7701">859</cx:pt>
          <cx:pt idx="7702">600</cx:pt>
          <cx:pt idx="7703">502</cx:pt>
          <cx:pt idx="7704">651</cx:pt>
          <cx:pt idx="7705">861</cx:pt>
          <cx:pt idx="7706">865</cx:pt>
          <cx:pt idx="7707">861</cx:pt>
          <cx:pt idx="7708">617</cx:pt>
          <cx:pt idx="7709">795</cx:pt>
          <cx:pt idx="7710">868</cx:pt>
          <cx:pt idx="7711">1053</cx:pt>
          <cx:pt idx="7712">759</cx:pt>
          <cx:pt idx="7713">492</cx:pt>
          <cx:pt idx="7714">609</cx:pt>
          <cx:pt idx="7715">918</cx:pt>
          <cx:pt idx="7716">991</cx:pt>
          <cx:pt idx="7717">1173</cx:pt>
          <cx:pt idx="7718">862</cx:pt>
          <cx:pt idx="7719">918</cx:pt>
          <cx:pt idx="7720">560</cx:pt>
          <cx:pt idx="7721">461</cx:pt>
          <cx:pt idx="7722">461</cx:pt>
          <cx:pt idx="7723">461</cx:pt>
          <cx:pt idx="7724">683</cx:pt>
          <cx:pt idx="7725">725</cx:pt>
          <cx:pt idx="7726">560</cx:pt>
          <cx:pt idx="7727">737</cx:pt>
          <cx:pt idx="7728">1053</cx:pt>
          <cx:pt idx="7729">759</cx:pt>
          <cx:pt idx="7730">945</cx:pt>
          <cx:pt idx="7731">560</cx:pt>
          <cx:pt idx="7732">660</cx:pt>
          <cx:pt idx="7733">725</cx:pt>
          <cx:pt idx="7734">725</cx:pt>
          <cx:pt idx="7735">861</cx:pt>
          <cx:pt idx="7736">651</cx:pt>
          <cx:pt idx="7737">785</cx:pt>
          <cx:pt idx="7738">785</cx:pt>
          <cx:pt idx="7739">785</cx:pt>
          <cx:pt idx="7740">941</cx:pt>
          <cx:pt idx="7741">988</cx:pt>
          <cx:pt idx="7742">1399</cx:pt>
          <cx:pt idx="7743">1214</cx:pt>
          <cx:pt idx="7744">1014</cx:pt>
          <cx:pt idx="7745">1032</cx:pt>
          <cx:pt idx="7746">965</cx:pt>
          <cx:pt idx="7747">861</cx:pt>
          <cx:pt idx="7748">965</cx:pt>
          <cx:pt idx="7749">1095</cx:pt>
          <cx:pt idx="7750">1221</cx:pt>
          <cx:pt idx="7751">861</cx:pt>
          <cx:pt idx="7752">692</cx:pt>
          <cx:pt idx="7753">1215</cx:pt>
          <cx:pt idx="7754">608</cx:pt>
          <cx:pt idx="7755">967</cx:pt>
          <cx:pt idx="7756">945</cx:pt>
          <cx:pt idx="7757">1016</cx:pt>
          <cx:pt idx="7758">945</cx:pt>
          <cx:pt idx="7759">1063</cx:pt>
          <cx:pt idx="7760">1095</cx:pt>
          <cx:pt idx="7761">973</cx:pt>
          <cx:pt idx="7762">1122</cx:pt>
          <cx:pt idx="7763">780</cx:pt>
          <cx:pt idx="7764">1215</cx:pt>
          <cx:pt idx="7765">1173</cx:pt>
          <cx:pt idx="7766">991</cx:pt>
          <cx:pt idx="7767">622</cx:pt>
          <cx:pt idx="7768">862</cx:pt>
          <cx:pt idx="7769">779</cx:pt>
          <cx:pt idx="7770">779</cx:pt>
          <cx:pt idx="7771">779</cx:pt>
          <cx:pt idx="7772">1084</cx:pt>
          <cx:pt idx="7773">749</cx:pt>
          <cx:pt idx="7774">586</cx:pt>
          <cx:pt idx="7775">600</cx:pt>
          <cx:pt idx="7776">597</cx:pt>
          <cx:pt idx="7777">784</cx:pt>
          <cx:pt idx="7778">973</cx:pt>
          <cx:pt idx="7779">973</cx:pt>
          <cx:pt idx="7780">973</cx:pt>
          <cx:pt idx="7781">741</cx:pt>
          <cx:pt idx="7782">780</cx:pt>
          <cx:pt idx="7783">1221</cx:pt>
          <cx:pt idx="7784">1156</cx:pt>
          <cx:pt idx="7785">1140</cx:pt>
          <cx:pt idx="7786">660</cx:pt>
          <cx:pt idx="7787">651</cx:pt>
          <cx:pt idx="7788">861</cx:pt>
          <cx:pt idx="7789">861</cx:pt>
          <cx:pt idx="7790">1095</cx:pt>
          <cx:pt idx="7791">862</cx:pt>
          <cx:pt idx="7792">651</cx:pt>
          <cx:pt idx="7793">998</cx:pt>
          <cx:pt idx="7794">600</cx:pt>
          <cx:pt idx="7795">461</cx:pt>
          <cx:pt idx="7796">600</cx:pt>
          <cx:pt idx="7797">765</cx:pt>
          <cx:pt idx="7798">870</cx:pt>
          <cx:pt idx="7799">861</cx:pt>
          <cx:pt idx="7800">651</cx:pt>
          <cx:pt idx="7801">1122</cx:pt>
          <cx:pt idx="7802">795</cx:pt>
          <cx:pt idx="7803">1288</cx:pt>
          <cx:pt idx="7804">595</cx:pt>
          <cx:pt idx="7805">896</cx:pt>
          <cx:pt idx="7806">868</cx:pt>
          <cx:pt idx="7807">1095</cx:pt>
          <cx:pt idx="7808">486</cx:pt>
          <cx:pt idx="7809">795</cx:pt>
          <cx:pt idx="7810">533</cx:pt>
          <cx:pt idx="7811">1127</cx:pt>
          <cx:pt idx="7812">590</cx:pt>
          <cx:pt idx="7813">1122</cx:pt>
          <cx:pt idx="7814">986</cx:pt>
          <cx:pt idx="7815">795</cx:pt>
          <cx:pt idx="7816">795</cx:pt>
          <cx:pt idx="7817">1032</cx:pt>
          <cx:pt idx="7818">648</cx:pt>
          <cx:pt idx="7819">878</cx:pt>
          <cx:pt idx="7820">941</cx:pt>
          <cx:pt idx="7821">1032</cx:pt>
          <cx:pt idx="7822">778</cx:pt>
          <cx:pt idx="7823">1069</cx:pt>
          <cx:pt idx="7824">795</cx:pt>
          <cx:pt idx="7825">795</cx:pt>
          <cx:pt idx="7826">871</cx:pt>
          <cx:pt idx="7827">1002</cx:pt>
          <cx:pt idx="7828">551</cx:pt>
          <cx:pt idx="7829">901</cx:pt>
          <cx:pt idx="7830">795</cx:pt>
          <cx:pt idx="7831">795</cx:pt>
          <cx:pt idx="7832">617</cx:pt>
          <cx:pt idx="7833">973</cx:pt>
          <cx:pt idx="7834">781</cx:pt>
          <cx:pt idx="7835">842</cx:pt>
          <cx:pt idx="7836">960</cx:pt>
          <cx:pt idx="7837">1096</cx:pt>
          <cx:pt idx="7838">805</cx:pt>
          <cx:pt idx="7839">945</cx:pt>
          <cx:pt idx="7840">1037</cx:pt>
          <cx:pt idx="7841">1037</cx:pt>
          <cx:pt idx="7842">1082</cx:pt>
          <cx:pt idx="7843">1038</cx:pt>
          <cx:pt idx="7844">586</cx:pt>
          <cx:pt idx="7845">586</cx:pt>
          <cx:pt idx="7846">896</cx:pt>
          <cx:pt idx="7847">1001</cx:pt>
          <cx:pt idx="7848">725</cx:pt>
          <cx:pt idx="7849">725</cx:pt>
          <cx:pt idx="7850">1032</cx:pt>
          <cx:pt idx="7851">1082</cx:pt>
          <cx:pt idx="7852">721</cx:pt>
          <cx:pt idx="7853">796</cx:pt>
          <cx:pt idx="7854">862</cx:pt>
          <cx:pt idx="7855">941</cx:pt>
          <cx:pt idx="7856">973</cx:pt>
          <cx:pt idx="7857">666</cx:pt>
          <cx:pt idx="7858">934</cx:pt>
          <cx:pt idx="7859">934</cx:pt>
          <cx:pt idx="7860">861</cx:pt>
          <cx:pt idx="7861">861</cx:pt>
          <cx:pt idx="7862">1001</cx:pt>
          <cx:pt idx="7863">1016</cx:pt>
          <cx:pt idx="7864">1071</cx:pt>
          <cx:pt idx="7865">1016</cx:pt>
          <cx:pt idx="7866">682</cx:pt>
          <cx:pt idx="7867">871</cx:pt>
          <cx:pt idx="7868">557</cx:pt>
          <cx:pt idx="7869">721</cx:pt>
          <cx:pt idx="7870">795</cx:pt>
          <cx:pt idx="7871">586</cx:pt>
          <cx:pt idx="7872">749</cx:pt>
          <cx:pt idx="7873">1108</cx:pt>
          <cx:pt idx="7874">1108</cx:pt>
          <cx:pt idx="7875">781</cx:pt>
          <cx:pt idx="7876">1120</cx:pt>
          <cx:pt idx="7877">1144</cx:pt>
          <cx:pt idx="7878">1563</cx:pt>
          <cx:pt idx="7879">600</cx:pt>
          <cx:pt idx="7880">776</cx:pt>
          <cx:pt idx="7881">857</cx:pt>
          <cx:pt idx="7882">1108</cx:pt>
          <cx:pt idx="7883">1311</cx:pt>
          <cx:pt idx="7884">1108</cx:pt>
          <cx:pt idx="7885">1108</cx:pt>
          <cx:pt idx="7886">781</cx:pt>
          <cx:pt idx="7887">773</cx:pt>
          <cx:pt idx="7888">1047</cx:pt>
          <cx:pt idx="7889">609</cx:pt>
          <cx:pt idx="7890">940</cx:pt>
          <cx:pt idx="7891">911</cx:pt>
          <cx:pt idx="7892">1215</cx:pt>
          <cx:pt idx="7893">1103</cx:pt>
          <cx:pt idx="7894">941</cx:pt>
          <cx:pt idx="7895">682</cx:pt>
          <cx:pt idx="7896">871</cx:pt>
          <cx:pt idx="7897">1292</cx:pt>
          <cx:pt idx="7898">1292</cx:pt>
          <cx:pt idx="7899">1292</cx:pt>
          <cx:pt idx="7900">1463</cx:pt>
          <cx:pt idx="7901">1463</cx:pt>
          <cx:pt idx="7902">973</cx:pt>
          <cx:pt idx="7903">1103</cx:pt>
          <cx:pt idx="7904">998</cx:pt>
          <cx:pt idx="7905">862</cx:pt>
          <cx:pt idx="7906">1095</cx:pt>
          <cx:pt idx="7907">743</cx:pt>
          <cx:pt idx="7908">683</cx:pt>
          <cx:pt idx="7909">871</cx:pt>
          <cx:pt idx="7910">682</cx:pt>
          <cx:pt idx="7911">1127</cx:pt>
          <cx:pt idx="7912">941</cx:pt>
          <cx:pt idx="7913">737</cx:pt>
          <cx:pt idx="7914">1311</cx:pt>
          <cx:pt idx="7915">1215</cx:pt>
          <cx:pt idx="7916">1127</cx:pt>
          <cx:pt idx="7917">862</cx:pt>
          <cx:pt idx="7918">861</cx:pt>
          <cx:pt idx="7919">965</cx:pt>
          <cx:pt idx="7920">492</cx:pt>
          <cx:pt idx="7921">1374</cx:pt>
          <cx:pt idx="7922">994</cx:pt>
          <cx:pt idx="7923">1178</cx:pt>
          <cx:pt idx="7924">861</cx:pt>
          <cx:pt idx="7925">586</cx:pt>
          <cx:pt idx="7926">749</cx:pt>
          <cx:pt idx="7927">1037</cx:pt>
          <cx:pt idx="7928">558</cx:pt>
          <cx:pt idx="7929">1108</cx:pt>
          <cx:pt idx="7930">1203</cx:pt>
          <cx:pt idx="7931">1203</cx:pt>
          <cx:pt idx="7932">1431</cx:pt>
          <cx:pt idx="7933">600</cx:pt>
          <cx:pt idx="7934">600</cx:pt>
          <cx:pt idx="7935">749</cx:pt>
          <cx:pt idx="7936">749</cx:pt>
          <cx:pt idx="7937">861</cx:pt>
          <cx:pt idx="7938">861</cx:pt>
          <cx:pt idx="7939">749</cx:pt>
          <cx:pt idx="7940">1037</cx:pt>
          <cx:pt idx="7941">1037</cx:pt>
          <cx:pt idx="7942">1037</cx:pt>
          <cx:pt idx="7943">817</cx:pt>
          <cx:pt idx="7944">817</cx:pt>
          <cx:pt idx="7945">941</cx:pt>
          <cx:pt idx="7946">725</cx:pt>
          <cx:pt idx="7947">941</cx:pt>
          <cx:pt idx="7948">784</cx:pt>
          <cx:pt idx="7949">861</cx:pt>
          <cx:pt idx="7950">998</cx:pt>
          <cx:pt idx="7951">998</cx:pt>
          <cx:pt idx="7952">778</cx:pt>
          <cx:pt idx="7953">883</cx:pt>
          <cx:pt idx="7954">710</cx:pt>
          <cx:pt idx="7955">898</cx:pt>
          <cx:pt idx="7956">1292</cx:pt>
          <cx:pt idx="7957">1272</cx:pt>
          <cx:pt idx="7958">1127</cx:pt>
          <cx:pt idx="7959">1272</cx:pt>
          <cx:pt idx="7960">1127</cx:pt>
          <cx:pt idx="7961">1127</cx:pt>
          <cx:pt idx="7962">817</cx:pt>
          <cx:pt idx="7963">795</cx:pt>
          <cx:pt idx="7964">1203</cx:pt>
          <cx:pt idx="7965">1005</cx:pt>
          <cx:pt idx="7966">991</cx:pt>
          <cx:pt idx="7967">991</cx:pt>
          <cx:pt idx="7968">758</cx:pt>
          <cx:pt idx="7969">1037</cx:pt>
          <cx:pt idx="7970">1196</cx:pt>
          <cx:pt idx="7971">1127</cx:pt>
          <cx:pt idx="7972">1127</cx:pt>
          <cx:pt idx="7973">861</cx:pt>
          <cx:pt idx="7974">749</cx:pt>
          <cx:pt idx="7975">580</cx:pt>
          <cx:pt idx="7976">776</cx:pt>
          <cx:pt idx="7977">776</cx:pt>
          <cx:pt idx="7978">776</cx:pt>
          <cx:pt idx="7979">1311</cx:pt>
          <cx:pt idx="7980">883</cx:pt>
          <cx:pt idx="7981">998</cx:pt>
          <cx:pt idx="7982">1095</cx:pt>
          <cx:pt idx="7983">883</cx:pt>
          <cx:pt idx="7984">776</cx:pt>
          <cx:pt idx="7985">662</cx:pt>
          <cx:pt idx="7986">897</cx:pt>
          <cx:pt idx="7987">749</cx:pt>
          <cx:pt idx="7988">749</cx:pt>
          <cx:pt idx="7989">749</cx:pt>
          <cx:pt idx="7990">600</cx:pt>
          <cx:pt idx="7991">776</cx:pt>
          <cx:pt idx="7992">1127</cx:pt>
          <cx:pt idx="7993">1272</cx:pt>
          <cx:pt idx="7994">1272</cx:pt>
          <cx:pt idx="7995">862</cx:pt>
          <cx:pt idx="7996">991</cx:pt>
          <cx:pt idx="7997">795</cx:pt>
          <cx:pt idx="7998">901</cx:pt>
          <cx:pt idx="7999">896</cx:pt>
          <cx:pt idx="8000">941</cx:pt>
          <cx:pt idx="8001">861</cx:pt>
          <cx:pt idx="8002">817</cx:pt>
          <cx:pt idx="8003">1576</cx:pt>
          <cx:pt idx="8004">1452</cx:pt>
          <cx:pt idx="8005">965</cx:pt>
          <cx:pt idx="8006">1311</cx:pt>
          <cx:pt idx="8007">595</cx:pt>
          <cx:pt idx="8008">871</cx:pt>
          <cx:pt idx="8009">682</cx:pt>
          <cx:pt idx="8010">779</cx:pt>
          <cx:pt idx="8011">871</cx:pt>
          <cx:pt idx="8012">776</cx:pt>
          <cx:pt idx="8013">600</cx:pt>
          <cx:pt idx="8014">600</cx:pt>
          <cx:pt idx="8015">743</cx:pt>
          <cx:pt idx="8016">795</cx:pt>
          <cx:pt idx="8017">817</cx:pt>
          <cx:pt idx="8018">941</cx:pt>
          <cx:pt idx="8019">1050</cx:pt>
          <cx:pt idx="8020">949</cx:pt>
          <cx:pt idx="8021">759</cx:pt>
          <cx:pt idx="8022">759</cx:pt>
          <cx:pt idx="8023">780</cx:pt>
          <cx:pt idx="8024">780</cx:pt>
          <cx:pt idx="8025">780</cx:pt>
          <cx:pt idx="8026">852</cx:pt>
          <cx:pt idx="8027">780</cx:pt>
          <cx:pt idx="8028">784</cx:pt>
          <cx:pt idx="8029">1038</cx:pt>
          <cx:pt idx="8030">934</cx:pt>
          <cx:pt idx="8031">586</cx:pt>
          <cx:pt idx="8032">651</cx:pt>
          <cx:pt idx="8033">842</cx:pt>
          <cx:pt idx="8034">773</cx:pt>
          <cx:pt idx="8035">484</cx:pt>
          <cx:pt idx="8036">484</cx:pt>
          <cx:pt idx="8037">484</cx:pt>
          <cx:pt idx="8038">1156</cx:pt>
          <cx:pt idx="8039">660</cx:pt>
          <cx:pt idx="8040">1122</cx:pt>
          <cx:pt idx="8041">1129</cx:pt>
          <cx:pt idx="8042">785</cx:pt>
          <cx:pt idx="8043">785</cx:pt>
          <cx:pt idx="8044">785</cx:pt>
          <cx:pt idx="8045">1057</cx:pt>
          <cx:pt idx="8046">795</cx:pt>
          <cx:pt idx="8047">901</cx:pt>
          <cx:pt idx="8048">795</cx:pt>
          <cx:pt idx="8049">795</cx:pt>
          <cx:pt idx="8050">834</cx:pt>
          <cx:pt idx="8051">608</cx:pt>
          <cx:pt idx="8052">901</cx:pt>
          <cx:pt idx="8053">779</cx:pt>
          <cx:pt idx="8054">533</cx:pt>
          <cx:pt idx="8055">627</cx:pt>
          <cx:pt idx="8056">817</cx:pt>
          <cx:pt idx="8057">918</cx:pt>
          <cx:pt idx="8058">580</cx:pt>
          <cx:pt idx="8059">580</cx:pt>
          <cx:pt idx="8060">780</cx:pt>
          <cx:pt idx="8061">861</cx:pt>
          <cx:pt idx="8062">651</cx:pt>
          <cx:pt idx="8063">1037</cx:pt>
          <cx:pt idx="8064">662</cx:pt>
          <cx:pt idx="8065">608</cx:pt>
          <cx:pt idx="8066">1032</cx:pt>
          <cx:pt idx="8067">941</cx:pt>
          <cx:pt idx="8068">941</cx:pt>
          <cx:pt idx="8069">918</cx:pt>
          <cx:pt idx="8070">817</cx:pt>
          <cx:pt idx="8071">1016</cx:pt>
          <cx:pt idx="8072">796</cx:pt>
          <cx:pt idx="8073">1292</cx:pt>
          <cx:pt idx="8074">725</cx:pt>
          <cx:pt idx="8075">709</cx:pt>
          <cx:pt idx="8076">1122</cx:pt>
          <cx:pt idx="8077">666</cx:pt>
          <cx:pt idx="8078">1127</cx:pt>
          <cx:pt idx="8079">1127</cx:pt>
          <cx:pt idx="8080">709</cx:pt>
          <cx:pt idx="8081">973</cx:pt>
          <cx:pt idx="8082">590</cx:pt>
          <cx:pt idx="8083">586</cx:pt>
          <cx:pt idx="8084">586</cx:pt>
          <cx:pt idx="8085">749</cx:pt>
          <cx:pt idx="8086">749</cx:pt>
          <cx:pt idx="8087">776</cx:pt>
          <cx:pt idx="8088">737</cx:pt>
          <cx:pt idx="8089">651</cx:pt>
          <cx:pt idx="8090">896</cx:pt>
          <cx:pt idx="8091">965</cx:pt>
          <cx:pt idx="8092">1119</cx:pt>
          <cx:pt idx="8093">1122</cx:pt>
          <cx:pt idx="8094">923</cx:pt>
          <cx:pt idx="8095">1095</cx:pt>
          <cx:pt idx="8096">1129</cx:pt>
          <cx:pt idx="8097">1216</cx:pt>
          <cx:pt idx="8098">492</cx:pt>
          <cx:pt idx="8099">662</cx:pt>
          <cx:pt idx="8100">998</cx:pt>
          <cx:pt idx="8101">998</cx:pt>
          <cx:pt idx="8102">998</cx:pt>
          <cx:pt idx="8103">998</cx:pt>
          <cx:pt idx="8104">805</cx:pt>
          <cx:pt idx="8105">1239</cx:pt>
          <cx:pt idx="8106">861</cx:pt>
          <cx:pt idx="8107">896</cx:pt>
          <cx:pt idx="8108">896</cx:pt>
          <cx:pt idx="8109">857</cx:pt>
          <cx:pt idx="8110">1108</cx:pt>
          <cx:pt idx="8111">1108</cx:pt>
          <cx:pt idx="8112">1108</cx:pt>
          <cx:pt idx="8113">1281</cx:pt>
          <cx:pt idx="8114">533</cx:pt>
          <cx:pt idx="8115">817</cx:pt>
          <cx:pt idx="8116">1127</cx:pt>
          <cx:pt idx="8117">817</cx:pt>
          <cx:pt idx="8118">1000</cx:pt>
          <cx:pt idx="8119">608</cx:pt>
          <cx:pt idx="8120">1107</cx:pt>
          <cx:pt idx="8121">1107</cx:pt>
          <cx:pt idx="8122">1213</cx:pt>
          <cx:pt idx="8123">1452</cx:pt>
          <cx:pt idx="8124">795</cx:pt>
          <cx:pt idx="8125">795</cx:pt>
          <cx:pt idx="8126">617</cx:pt>
          <cx:pt idx="8127">898</cx:pt>
          <cx:pt idx="8128">1497</cx:pt>
          <cx:pt idx="8129">1013</cx:pt>
          <cx:pt idx="8130">862</cx:pt>
          <cx:pt idx="8131">918</cx:pt>
          <cx:pt idx="8132">776</cx:pt>
          <cx:pt idx="8133">776</cx:pt>
          <cx:pt idx="8134">861</cx:pt>
          <cx:pt idx="8135">965</cx:pt>
          <cx:pt idx="8136">651</cx:pt>
          <cx:pt idx="8137">861</cx:pt>
          <cx:pt idx="8138">1272</cx:pt>
          <cx:pt idx="8139">1127</cx:pt>
          <cx:pt idx="8140">580</cx:pt>
          <cx:pt idx="8141">1037</cx:pt>
          <cx:pt idx="8142">1719</cx:pt>
          <cx:pt idx="8143">1127</cx:pt>
          <cx:pt idx="8144">841</cx:pt>
          <cx:pt idx="8145">1272</cx:pt>
          <cx:pt idx="8146">817</cx:pt>
          <cx:pt idx="8147">817</cx:pt>
          <cx:pt idx="8148">600</cx:pt>
          <cx:pt idx="8149">991</cx:pt>
          <cx:pt idx="8150">991</cx:pt>
          <cx:pt idx="8151">1173</cx:pt>
          <cx:pt idx="8152">1173</cx:pt>
          <cx:pt idx="8153">973</cx:pt>
          <cx:pt idx="8154">629</cx:pt>
          <cx:pt idx="8155">773</cx:pt>
          <cx:pt idx="8156">941</cx:pt>
          <cx:pt idx="8157">1122</cx:pt>
          <cx:pt idx="8158">973</cx:pt>
          <cx:pt idx="8159">1032</cx:pt>
          <cx:pt idx="8160">941</cx:pt>
          <cx:pt idx="8161">857</cx:pt>
          <cx:pt idx="8162">943</cx:pt>
          <cx:pt idx="8163">795</cx:pt>
          <cx:pt idx="8164">778</cx:pt>
          <cx:pt idx="8165">565</cx:pt>
          <cx:pt idx="8166">586</cx:pt>
          <cx:pt idx="8167">516</cx:pt>
          <cx:pt idx="8168">1122</cx:pt>
          <cx:pt idx="8169">486</cx:pt>
          <cx:pt idx="8170">648</cx:pt>
          <cx:pt idx="8171">1127</cx:pt>
          <cx:pt idx="8172">862</cx:pt>
          <cx:pt idx="8173">692</cx:pt>
          <cx:pt idx="8174">595</cx:pt>
          <cx:pt idx="8175">965</cx:pt>
          <cx:pt idx="8176">651</cx:pt>
          <cx:pt idx="8177">780</cx:pt>
          <cx:pt idx="8178">1173</cx:pt>
          <cx:pt idx="8179">991</cx:pt>
          <cx:pt idx="8180">931</cx:pt>
          <cx:pt idx="8181">776</cx:pt>
          <cx:pt idx="8182">899</cx:pt>
          <cx:pt idx="8183">586</cx:pt>
          <cx:pt idx="8184">749</cx:pt>
          <cx:pt idx="8185">586</cx:pt>
          <cx:pt idx="8186">1129</cx:pt>
          <cx:pt idx="8187">1129</cx:pt>
          <cx:pt idx="8188">658</cx:pt>
          <cx:pt idx="8189">658</cx:pt>
          <cx:pt idx="8190">898</cx:pt>
          <cx:pt idx="8191">901</cx:pt>
          <cx:pt idx="8192">817</cx:pt>
          <cx:pt idx="8193">779</cx:pt>
          <cx:pt idx="8194">779</cx:pt>
          <cx:pt idx="8195">896</cx:pt>
          <cx:pt idx="8196">1274</cx:pt>
          <cx:pt idx="8197">1311</cx:pt>
          <cx:pt idx="8198">941</cx:pt>
          <cx:pt idx="8199">1827</cx:pt>
          <cx:pt idx="8200">1127</cx:pt>
          <cx:pt idx="8201">1127</cx:pt>
          <cx:pt idx="8202">729</cx:pt>
          <cx:pt idx="8203">709</cx:pt>
          <cx:pt idx="8204">973</cx:pt>
          <cx:pt idx="8205">1348</cx:pt>
          <cx:pt idx="8206">800</cx:pt>
          <cx:pt idx="8207">560</cx:pt>
          <cx:pt idx="8208">857</cx:pt>
          <cx:pt idx="8209">861</cx:pt>
          <cx:pt idx="8210">651</cx:pt>
          <cx:pt idx="8211">973</cx:pt>
          <cx:pt idx="8212">709</cx:pt>
          <cx:pt idx="8213">973</cx:pt>
          <cx:pt idx="8214">973</cx:pt>
          <cx:pt idx="8215">1122</cx:pt>
          <cx:pt idx="8216">1311</cx:pt>
          <cx:pt idx="8217">1108</cx:pt>
          <cx:pt idx="8218">799</cx:pt>
          <cx:pt idx="8219">799</cx:pt>
          <cx:pt idx="8220">898</cx:pt>
          <cx:pt idx="8221">965</cx:pt>
          <cx:pt idx="8222">861</cx:pt>
          <cx:pt idx="8223">973</cx:pt>
          <cx:pt idx="8224">834</cx:pt>
          <cx:pt idx="8225">484</cx:pt>
          <cx:pt idx="8226">484</cx:pt>
          <cx:pt idx="8227">431</cx:pt>
          <cx:pt idx="8228">1108</cx:pt>
          <cx:pt idx="8229">1374</cx:pt>
          <cx:pt idx="8230">828</cx:pt>
          <cx:pt idx="8231">1178</cx:pt>
          <cx:pt idx="8232">795</cx:pt>
          <cx:pt idx="8233">898</cx:pt>
          <cx:pt idx="8234">586</cx:pt>
          <cx:pt idx="8235">941</cx:pt>
          <cx:pt idx="8236">1669</cx:pt>
          <cx:pt idx="8237">950</cx:pt>
          <cx:pt idx="8238">1329</cx:pt>
          <cx:pt idx="8239">1122</cx:pt>
          <cx:pt idx="8240">998</cx:pt>
          <cx:pt idx="8241">1002</cx:pt>
          <cx:pt idx="8242">721</cx:pt>
          <cx:pt idx="8243">1063</cx:pt>
          <cx:pt idx="8244">719</cx:pt>
          <cx:pt idx="8245">1071</cx:pt>
          <cx:pt idx="8246">1016</cx:pt>
          <cx:pt idx="8247">861</cx:pt>
          <cx:pt idx="8248">749</cx:pt>
          <cx:pt idx="8249">861</cx:pt>
          <cx:pt idx="8250">776</cx:pt>
          <cx:pt idx="8251">776</cx:pt>
          <cx:pt idx="8252">651</cx:pt>
          <cx:pt idx="8253">896</cx:pt>
          <cx:pt idx="8254">973</cx:pt>
          <cx:pt idx="8255">795</cx:pt>
          <cx:pt idx="8256">918</cx:pt>
          <cx:pt idx="8257">781</cx:pt>
          <cx:pt idx="8258">834</cx:pt>
          <cx:pt idx="8259">781</cx:pt>
          <cx:pt idx="8260">586</cx:pt>
          <cx:pt idx="8261">749</cx:pt>
          <cx:pt idx="8262">749</cx:pt>
          <cx:pt idx="8263">555</cx:pt>
          <cx:pt idx="8264">1239</cx:pt>
          <cx:pt idx="8265">871</cx:pt>
          <cx:pt idx="8266">682</cx:pt>
          <cx:pt idx="8267">941</cx:pt>
          <cx:pt idx="8268">1122</cx:pt>
          <cx:pt idx="8269">973</cx:pt>
          <cx:pt idx="8270">709</cx:pt>
          <cx:pt idx="8271">1095</cx:pt>
          <cx:pt idx="8272">1127</cx:pt>
          <cx:pt idx="8273">1127</cx:pt>
          <cx:pt idx="8274">749</cx:pt>
          <cx:pt idx="8275">1032</cx:pt>
          <cx:pt idx="8276">670</cx:pt>
          <cx:pt idx="8277">805</cx:pt>
          <cx:pt idx="8278">1239</cx:pt>
          <cx:pt idx="8279">595</cx:pt>
          <cx:pt idx="8280">1061</cx:pt>
          <cx:pt idx="8281">795</cx:pt>
          <cx:pt idx="8282">795</cx:pt>
          <cx:pt idx="8283">1173</cx:pt>
          <cx:pt idx="8284">991</cx:pt>
          <cx:pt idx="8285">991</cx:pt>
          <cx:pt idx="8286">622</cx:pt>
          <cx:pt idx="8287">973</cx:pt>
          <cx:pt idx="8288">834</cx:pt>
          <cx:pt idx="8289">773</cx:pt>
          <cx:pt idx="8290">842</cx:pt>
          <cx:pt idx="8291">781</cx:pt>
          <cx:pt idx="8292">1221</cx:pt>
          <cx:pt idx="8293">834</cx:pt>
          <cx:pt idx="8294">781</cx:pt>
          <cx:pt idx="8295">608</cx:pt>
          <cx:pt idx="8296">834</cx:pt>
          <cx:pt idx="8297">779</cx:pt>
          <cx:pt idx="8298">991</cx:pt>
          <cx:pt idx="8299">651</cx:pt>
          <cx:pt idx="8300">1497</cx:pt>
          <cx:pt idx="8301">600</cx:pt>
          <cx:pt idx="8302">1127</cx:pt>
          <cx:pt idx="8303">1127</cx:pt>
          <cx:pt idx="8304">1221</cx:pt>
          <cx:pt idx="8305">1221</cx:pt>
          <cx:pt idx="8306">758</cx:pt>
          <cx:pt idx="8307">1173</cx:pt>
          <cx:pt idx="8308">1743</cx:pt>
          <cx:pt idx="8309">991</cx:pt>
          <cx:pt idx="8310">617</cx:pt>
          <cx:pt idx="8311">795</cx:pt>
          <cx:pt idx="8312">818</cx:pt>
          <cx:pt idx="8313">965</cx:pt>
          <cx:pt idx="8314">1095</cx:pt>
          <cx:pt idx="8315">941</cx:pt>
          <cx:pt idx="8316">560</cx:pt>
          <cx:pt idx="8317">595</cx:pt>
          <cx:pt idx="8318">725</cx:pt>
          <cx:pt idx="8319">998</cx:pt>
          <cx:pt idx="8320">862</cx:pt>
          <cx:pt idx="8321">861</cx:pt>
          <cx:pt idx="8322">651</cx:pt>
          <cx:pt idx="8323">861</cx:pt>
          <cx:pt idx="8324">1032</cx:pt>
          <cx:pt idx="8325">749</cx:pt>
          <cx:pt idx="8326">941</cx:pt>
          <cx:pt idx="8327">721</cx:pt>
          <cx:pt idx="8328">1262</cx:pt>
          <cx:pt idx="8329">795</cx:pt>
          <cx:pt idx="8330">1194</cx:pt>
          <cx:pt idx="8331">877</cx:pt>
          <cx:pt idx="8332">795</cx:pt>
          <cx:pt idx="8333">795</cx:pt>
          <cx:pt idx="8334">795</cx:pt>
          <cx:pt idx="8335">1292</cx:pt>
          <cx:pt idx="8336">898</cx:pt>
          <cx:pt idx="8337">779</cx:pt>
          <cx:pt idx="8338">898</cx:pt>
          <cx:pt idx="8339">1272</cx:pt>
          <cx:pt idx="8340">862</cx:pt>
          <cx:pt idx="8341">779</cx:pt>
          <cx:pt idx="8342">862</cx:pt>
          <cx:pt idx="8343">1078</cx:pt>
          <cx:pt idx="8344">795</cx:pt>
          <cx:pt idx="8345">965</cx:pt>
          <cx:pt idx="8346">973</cx:pt>
          <cx:pt idx="8347">1329</cx:pt>
          <cx:pt idx="8348">729</cx:pt>
          <cx:pt idx="8349">1127</cx:pt>
          <cx:pt idx="8350">1047</cx:pt>
          <cx:pt idx="8351">729</cx:pt>
          <cx:pt idx="8352">1127</cx:pt>
          <cx:pt idx="8353">861</cx:pt>
          <cx:pt idx="8354">857</cx:pt>
          <cx:pt idx="8355">896</cx:pt>
          <cx:pt idx="8356">967</cx:pt>
          <cx:pt idx="8357">683</cx:pt>
          <cx:pt idx="8358">913</cx:pt>
          <cx:pt idx="8359">941</cx:pt>
          <cx:pt idx="8360">941</cx:pt>
          <cx:pt idx="8361">862</cx:pt>
          <cx:pt idx="8362">862</cx:pt>
          <cx:pt idx="8363">1102</cx:pt>
          <cx:pt idx="8364">1217</cx:pt>
          <cx:pt idx="8365">779</cx:pt>
          <cx:pt idx="8366">766</cx:pt>
          <cx:pt idx="8367">1038</cx:pt>
          <cx:pt idx="8368">949</cx:pt>
          <cx:pt idx="8369">1122</cx:pt>
          <cx:pt idx="8370">1669</cx:pt>
          <cx:pt idx="8371">795</cx:pt>
          <cx:pt idx="8372">729</cx:pt>
          <cx:pt idx="8373">1127</cx:pt>
          <cx:pt idx="8374">1127</cx:pt>
          <cx:pt idx="8375">965</cx:pt>
          <cx:pt idx="8376">1165</cx:pt>
          <cx:pt idx="8377">1178</cx:pt>
          <cx:pt idx="8378">1131</cx:pt>
          <cx:pt idx="8379">724</cx:pt>
          <cx:pt idx="8380">1311</cx:pt>
          <cx:pt idx="8381">655</cx:pt>
          <cx:pt idx="8382">1178</cx:pt>
          <cx:pt idx="8383">484</cx:pt>
          <cx:pt idx="8384">781</cx:pt>
          <cx:pt idx="8385">781</cx:pt>
          <cx:pt idx="8386">991</cx:pt>
          <cx:pt idx="8387">784</cx:pt>
          <cx:pt idx="8388">743</cx:pt>
          <cx:pt idx="8389">941</cx:pt>
          <cx:pt idx="8390">617</cx:pt>
          <cx:pt idx="8391">795</cx:pt>
          <cx:pt idx="8392">901</cx:pt>
          <cx:pt idx="8393">555</cx:pt>
          <cx:pt idx="8394">913</cx:pt>
          <cx:pt idx="8395">1095</cx:pt>
          <cx:pt idx="8396">1156</cx:pt>
          <cx:pt idx="8397">595</cx:pt>
          <cx:pt idx="8398">1014</cx:pt>
          <cx:pt idx="8399">502</cx:pt>
          <cx:pt idx="8400">986</cx:pt>
          <cx:pt idx="8401">1130</cx:pt>
          <cx:pt idx="8402">896</cx:pt>
          <cx:pt idx="8403">795</cx:pt>
          <cx:pt idx="8404">795</cx:pt>
          <cx:pt idx="8405">901</cx:pt>
          <cx:pt idx="8406">817</cx:pt>
          <cx:pt idx="8407">1215</cx:pt>
          <cx:pt idx="8408">861</cx:pt>
          <cx:pt idx="8409">861</cx:pt>
          <cx:pt idx="8410">861</cx:pt>
          <cx:pt idx="8411">973</cx:pt>
          <cx:pt idx="8412">709</cx:pt>
          <cx:pt idx="8413">749</cx:pt>
          <cx:pt idx="8414">600</cx:pt>
          <cx:pt idx="8415">1503</cx:pt>
          <cx:pt idx="8416">861</cx:pt>
          <cx:pt idx="8417">651</cx:pt>
          <cx:pt idx="8418">800</cx:pt>
          <cx:pt idx="8419">743</cx:pt>
          <cx:pt idx="8420">461</cx:pt>
          <cx:pt idx="8421">1196</cx:pt>
          <cx:pt idx="8422">725</cx:pt>
          <cx:pt idx="8423">1037</cx:pt>
          <cx:pt idx="8424">560</cx:pt>
          <cx:pt idx="8425">560</cx:pt>
          <cx:pt idx="8426">941</cx:pt>
          <cx:pt idx="8427">692</cx:pt>
          <cx:pt idx="8428">817</cx:pt>
          <cx:pt idx="8429">1393</cx:pt>
          <cx:pt idx="8430">1127</cx:pt>
          <cx:pt idx="8431">845</cx:pt>
          <cx:pt idx="8432">795</cx:pt>
          <cx:pt idx="8433">901</cx:pt>
          <cx:pt idx="8434">725</cx:pt>
          <cx:pt idx="8435">725</cx:pt>
          <cx:pt idx="8436">1919</cx:pt>
          <cx:pt idx="8437">795</cx:pt>
          <cx:pt idx="8438">795</cx:pt>
          <cx:pt idx="8439">795</cx:pt>
          <cx:pt idx="8440">779</cx:pt>
          <cx:pt idx="8441">862</cx:pt>
          <cx:pt idx="8442">1014</cx:pt>
          <cx:pt idx="8443">486</cx:pt>
          <cx:pt idx="8444">667</cx:pt>
          <cx:pt idx="8445">685</cx:pt>
          <cx:pt idx="8446">759</cx:pt>
          <cx:pt idx="8447">785</cx:pt>
          <cx:pt idx="8448">820</cx:pt>
          <cx:pt idx="8449">660</cx:pt>
          <cx:pt idx="8450">1394</cx:pt>
          <cx:pt idx="8451">781</cx:pt>
          <cx:pt idx="8452">965</cx:pt>
          <cx:pt idx="8453">861</cx:pt>
          <cx:pt idx="8454">967</cx:pt>
          <cx:pt idx="8455">878</cx:pt>
          <cx:pt idx="8456">1053</cx:pt>
          <cx:pt idx="8457">878</cx:pt>
          <cx:pt idx="8458">533</cx:pt>
          <cx:pt idx="8459">590</cx:pt>
          <cx:pt idx="8460">913</cx:pt>
          <cx:pt idx="8461">1156</cx:pt>
          <cx:pt idx="8462">580</cx:pt>
          <cx:pt idx="8463">1015</cx:pt>
          <cx:pt idx="8464">1669</cx:pt>
          <cx:pt idx="8465">779</cx:pt>
          <cx:pt idx="8466">571</cx:pt>
          <cx:pt idx="8467">1315</cx:pt>
          <cx:pt idx="8468">889</cx:pt>
          <cx:pt idx="8469">871</cx:pt>
          <cx:pt idx="8470">861</cx:pt>
          <cx:pt idx="8471">1037</cx:pt>
          <cx:pt idx="8472">1166</cx:pt>
          <cx:pt idx="8473">660</cx:pt>
          <cx:pt idx="8474">595</cx:pt>
          <cx:pt idx="8475">779</cx:pt>
          <cx:pt idx="8476">842</cx:pt>
          <cx:pt idx="8477">1019</cx:pt>
          <cx:pt idx="8478">967</cx:pt>
          <cx:pt idx="8479">1239</cx:pt>
          <cx:pt idx="8480">950</cx:pt>
          <cx:pt idx="8481">912</cx:pt>
          <cx:pt idx="8482">795</cx:pt>
          <cx:pt idx="8483">566</cx:pt>
          <cx:pt idx="8484">1103</cx:pt>
          <cx:pt idx="8485">1080</cx:pt>
          <cx:pt idx="8486">1372</cx:pt>
          <cx:pt idx="8487">1385</cx:pt>
          <cx:pt idx="8488">1919</cx:pt>
          <cx:pt idx="8489">950</cx:pt>
          <cx:pt idx="8490">632</cx:pt>
          <cx:pt idx="8491">692</cx:pt>
          <cx:pt idx="8492">1221</cx:pt>
          <cx:pt idx="8493">941</cx:pt>
          <cx:pt idx="8494">941</cx:pt>
          <cx:pt idx="8495">1219</cx:pt>
          <cx:pt idx="8496">781</cx:pt>
          <cx:pt idx="8497">609</cx:pt>
          <cx:pt idx="8498">2367</cx:pt>
          <cx:pt idx="8499">2367</cx:pt>
          <cx:pt idx="8500">502</cx:pt>
          <cx:pt idx="8501">1112</cx:pt>
          <cx:pt idx="8502">835</cx:pt>
          <cx:pt idx="8503">945</cx:pt>
          <cx:pt idx="8504">1070</cx:pt>
          <cx:pt idx="8505">1138</cx:pt>
          <cx:pt idx="8506">907</cx:pt>
          <cx:pt idx="8507">743</cx:pt>
          <cx:pt idx="8508">1689</cx:pt>
          <cx:pt idx="8509">1032</cx:pt>
          <cx:pt idx="8510">686</cx:pt>
          <cx:pt idx="8511">941</cx:pt>
          <cx:pt idx="8512">895</cx:pt>
          <cx:pt idx="8513">1196</cx:pt>
          <cx:pt idx="8514">1129</cx:pt>
          <cx:pt idx="8515">600</cx:pt>
          <cx:pt idx="8516">502</cx:pt>
          <cx:pt idx="8517">1213</cx:pt>
          <cx:pt idx="8518">889</cx:pt>
          <cx:pt idx="8519">924</cx:pt>
          <cx:pt idx="8520">654</cx:pt>
          <cx:pt idx="8521">922</cx:pt>
          <cx:pt idx="8522">1516</cx:pt>
          <cx:pt idx="8523">1516</cx:pt>
          <cx:pt idx="8524">817</cx:pt>
          <cx:pt idx="8525">1221</cx:pt>
          <cx:pt idx="8526">934</cx:pt>
          <cx:pt idx="8527">565</cx:pt>
          <cx:pt idx="8528">743</cx:pt>
          <cx:pt idx="8529">680</cx:pt>
          <cx:pt idx="8530">1053</cx:pt>
          <cx:pt idx="8531">680</cx:pt>
          <cx:pt idx="8532">698</cx:pt>
          <cx:pt idx="8533">1215</cx:pt>
          <cx:pt idx="8534">1647</cx:pt>
          <cx:pt idx="8535">966</cx:pt>
          <cx:pt idx="8536">737</cx:pt>
          <cx:pt idx="8537">788</cx:pt>
          <cx:pt idx="8538">1463</cx:pt>
          <cx:pt idx="8539">877</cx:pt>
          <cx:pt idx="8540">1495</cx:pt>
          <cx:pt idx="8541">1719</cx:pt>
          <cx:pt idx="8542">1463</cx:pt>
          <cx:pt idx="8543">1277</cx:pt>
          <cx:pt idx="8544">758</cx:pt>
          <cx:pt idx="8545">1119</cx:pt>
          <cx:pt idx="8546">927</cx:pt>
          <cx:pt idx="8547">987</cx:pt>
          <cx:pt idx="8548">1057</cx:pt>
          <cx:pt idx="8549">580</cx:pt>
          <cx:pt idx="8550">1330</cx:pt>
          <cx:pt idx="8551">1873</cx:pt>
          <cx:pt idx="8552">1173</cx:pt>
          <cx:pt idx="8553">991</cx:pt>
          <cx:pt idx="8554">842</cx:pt>
          <cx:pt idx="8555">966</cx:pt>
          <cx:pt idx="8556">1071</cx:pt>
          <cx:pt idx="8557">779</cx:pt>
          <cx:pt idx="8558">778</cx:pt>
          <cx:pt idx="8559">1719</cx:pt>
          <cx:pt idx="8560">1719</cx:pt>
          <cx:pt idx="8561">1013</cx:pt>
          <cx:pt idx="8562">1262</cx:pt>
          <cx:pt idx="8563">645</cx:pt>
          <cx:pt idx="8564">1016</cx:pt>
          <cx:pt idx="8565">685</cx:pt>
          <cx:pt idx="8566">723</cx:pt>
          <cx:pt idx="8567">1027</cx:pt>
          <cx:pt idx="8568">941</cx:pt>
          <cx:pt idx="8569">806</cx:pt>
          <cx:pt idx="8570">1027</cx:pt>
          <cx:pt idx="8571">773</cx:pt>
          <cx:pt idx="8572">1693</cx:pt>
          <cx:pt idx="8573">918</cx:pt>
          <cx:pt idx="8574">1285</cx:pt>
          <cx:pt idx="8575">1292</cx:pt>
          <cx:pt idx="8576">967</cx:pt>
          <cx:pt idx="8577">1127</cx:pt>
          <cx:pt idx="8578">714</cx:pt>
          <cx:pt idx="8579">1239</cx:pt>
          <cx:pt idx="8580">1393</cx:pt>
          <cx:pt idx="8581">595</cx:pt>
          <cx:pt idx="8582">486</cx:pt>
          <cx:pt idx="8583">1239</cx:pt>
          <cx:pt idx="8584">1393</cx:pt>
          <cx:pt idx="8585">1393</cx:pt>
          <cx:pt idx="8586">817</cx:pt>
          <cx:pt idx="8587">874</cx:pt>
          <cx:pt idx="8588">781</cx:pt>
          <cx:pt idx="8589">1002</cx:pt>
          <cx:pt idx="8590">1387</cx:pt>
          <cx:pt idx="8591">1393</cx:pt>
          <cx:pt idx="8592">967</cx:pt>
          <cx:pt idx="8593">861</cx:pt>
          <cx:pt idx="8594">660</cx:pt>
          <cx:pt idx="8595">861</cx:pt>
          <cx:pt idx="8596">1281</cx:pt>
          <cx:pt idx="8597">897</cx:pt>
          <cx:pt idx="8598">1219</cx:pt>
          <cx:pt idx="8599">2377</cx:pt>
          <cx:pt idx="8600">1168</cx:pt>
          <cx:pt idx="8601">1126</cx:pt>
          <cx:pt idx="8602">1646</cx:pt>
          <cx:pt idx="8603">1263</cx:pt>
          <cx:pt idx="8604">962</cx:pt>
          <cx:pt idx="8605">1087</cx:pt>
          <cx:pt idx="8606">818</cx:pt>
          <cx:pt idx="8607">1304</cx:pt>
          <cx:pt idx="8608">1179</cx:pt>
          <cx:pt idx="8609">1064</cx:pt>
          <cx:pt idx="8610">1064</cx:pt>
          <cx:pt idx="8611">1629</cx:pt>
          <cx:pt idx="8612">721</cx:pt>
          <cx:pt idx="8613">1349</cx:pt>
          <cx:pt idx="8614">1497</cx:pt>
          <cx:pt idx="8615">648</cx:pt>
          <cx:pt idx="8616">2098</cx:pt>
          <cx:pt idx="8617">486</cx:pt>
          <cx:pt idx="8618">796</cx:pt>
          <cx:pt idx="8619">1201</cx:pt>
          <cx:pt idx="8620">1682</cx:pt>
          <cx:pt idx="8621">1719</cx:pt>
          <cx:pt idx="8622">1719</cx:pt>
          <cx:pt idx="8623">1280</cx:pt>
          <cx:pt idx="8624">893</cx:pt>
          <cx:pt idx="8625">1280</cx:pt>
          <cx:pt idx="8626">1147</cx:pt>
          <cx:pt idx="8627">862</cx:pt>
          <cx:pt idx="8628">642</cx:pt>
          <cx:pt idx="8629">795</cx:pt>
          <cx:pt idx="8630">795</cx:pt>
          <cx:pt idx="8631">1122</cx:pt>
          <cx:pt idx="8632">1122</cx:pt>
          <cx:pt idx="8633">1071</cx:pt>
          <cx:pt idx="8634">817</cx:pt>
          <cx:pt idx="8635">861</cx:pt>
          <cx:pt idx="8636">758</cx:pt>
          <cx:pt idx="8637">956</cx:pt>
          <cx:pt idx="8638">1112</cx:pt>
          <cx:pt idx="8639">941</cx:pt>
          <cx:pt idx="8640">945</cx:pt>
          <cx:pt idx="8641">1830</cx:pt>
          <cx:pt idx="8642">1313</cx:pt>
          <cx:pt idx="8643">926</cx:pt>
          <cx:pt idx="8644">1012</cx:pt>
          <cx:pt idx="8645">1591</cx:pt>
          <cx:pt idx="8646">807</cx:pt>
          <cx:pt idx="8647">966</cx:pt>
          <cx:pt idx="8648">927</cx:pt>
          <cx:pt idx="8649">1095</cx:pt>
          <cx:pt idx="8650">1156</cx:pt>
          <cx:pt idx="8651">667</cx:pt>
          <cx:pt idx="8652">931</cx:pt>
          <cx:pt idx="8653">1038</cx:pt>
          <cx:pt idx="8654">1194</cx:pt>
          <cx:pt idx="8655">1120</cx:pt>
          <cx:pt idx="8656">779</cx:pt>
          <cx:pt idx="8657">1563</cx:pt>
          <cx:pt idx="8658">1125</cx:pt>
          <cx:pt idx="8659">667</cx:pt>
          <cx:pt idx="8660">1512</cx:pt>
          <cx:pt idx="8661">1285</cx:pt>
          <cx:pt idx="8662">1215</cx:pt>
          <cx:pt idx="8663">1002</cx:pt>
          <cx:pt idx="8664">853</cx:pt>
          <cx:pt idx="8665">1095</cx:pt>
          <cx:pt idx="8666">651</cx:pt>
          <cx:pt idx="8667">660</cx:pt>
          <cx:pt idx="8668">1313</cx:pt>
          <cx:pt idx="8669">1156</cx:pt>
          <cx:pt idx="8670">1156</cx:pt>
          <cx:pt idx="8671">1479</cx:pt>
          <cx:pt idx="8672">1719</cx:pt>
          <cx:pt idx="8673">922</cx:pt>
          <cx:pt idx="8674">1112</cx:pt>
          <cx:pt idx="8675">1393</cx:pt>
          <cx:pt idx="8676">967</cx:pt>
          <cx:pt idx="8677">707</cx:pt>
          <cx:pt idx="8678">861</cx:pt>
          <cx:pt idx="8679">965</cx:pt>
          <cx:pt idx="8680">1502</cx:pt>
          <cx:pt idx="8681">2152</cx:pt>
          <cx:pt idx="8682">492</cx:pt>
          <cx:pt idx="8683">571</cx:pt>
          <cx:pt idx="8684">1192</cx:pt>
          <cx:pt idx="8685">1236</cx:pt>
          <cx:pt idx="8686">727</cx:pt>
          <cx:pt idx="8687">842</cx:pt>
          <cx:pt idx="8688">842</cx:pt>
          <cx:pt idx="8689">1490</cx:pt>
          <cx:pt idx="8690">781</cx:pt>
          <cx:pt idx="8691">1490</cx:pt>
          <cx:pt idx="8692">686</cx:pt>
          <cx:pt idx="8693">1026</cx:pt>
          <cx:pt idx="8694">707</cx:pt>
          <cx:pt idx="8695">743</cx:pt>
          <cx:pt idx="8696">2152</cx:pt>
          <cx:pt idx="8697">1497</cx:pt>
          <cx:pt idx="8698">966</cx:pt>
          <cx:pt idx="8699">795</cx:pt>
          <cx:pt idx="8700">1203</cx:pt>
          <cx:pt idx="8701">1431</cx:pt>
          <cx:pt idx="8702">1431</cx:pt>
          <cx:pt idx="8703">871</cx:pt>
          <cx:pt idx="8704">648</cx:pt>
          <cx:pt idx="8705">859</cx:pt>
          <cx:pt idx="8706">580</cx:pt>
          <cx:pt idx="8707">1038</cx:pt>
          <cx:pt idx="8708">776</cx:pt>
          <cx:pt idx="8709">1142</cx:pt>
          <cx:pt idx="8710">830</cx:pt>
          <cx:pt idx="8711">1221</cx:pt>
          <cx:pt idx="8712">1431</cx:pt>
          <cx:pt idx="8713">1239</cx:pt>
          <cx:pt idx="8714">600</cx:pt>
          <cx:pt idx="8715">600</cx:pt>
          <cx:pt idx="8716">1924</cx:pt>
          <cx:pt idx="8717">1338</cx:pt>
          <cx:pt idx="8718">1311</cx:pt>
          <cx:pt idx="8719">966</cx:pt>
          <cx:pt idx="8720">595</cx:pt>
          <cx:pt idx="8721">881</cx:pt>
          <cx:pt idx="8722">918</cx:pt>
          <cx:pt idx="8723">780</cx:pt>
          <cx:pt idx="8724">609</cx:pt>
          <cx:pt idx="8725">1156</cx:pt>
          <cx:pt idx="8726">753</cx:pt>
          <cx:pt idx="8727">691</cx:pt>
          <cx:pt idx="8728">1038</cx:pt>
          <cx:pt idx="8729">696</cx:pt>
          <cx:pt idx="8730">743</cx:pt>
          <cx:pt idx="8731">1129</cx:pt>
          <cx:pt idx="8732">743</cx:pt>
          <cx:pt idx="8733">842</cx:pt>
          <cx:pt idx="8734">484</cx:pt>
          <cx:pt idx="8735">934</cx:pt>
          <cx:pt idx="8736">784</cx:pt>
          <cx:pt idx="8737">779</cx:pt>
          <cx:pt idx="8738">1129</cx:pt>
          <cx:pt idx="8739">918</cx:pt>
          <cx:pt idx="8740">795</cx:pt>
          <cx:pt idx="8741">567</cx:pt>
          <cx:pt idx="8742">1070</cx:pt>
          <cx:pt idx="8743">1839</cx:pt>
          <cx:pt idx="8744">941</cx:pt>
          <cx:pt idx="8745">1070</cx:pt>
          <cx:pt idx="8746">1231</cx:pt>
          <cx:pt idx="8747">973</cx:pt>
          <cx:pt idx="8748">923</cx:pt>
          <cx:pt idx="8749">923</cx:pt>
          <cx:pt idx="8750">1336</cx:pt>
          <cx:pt idx="8751">897</cx:pt>
          <cx:pt idx="8752">897</cx:pt>
          <cx:pt idx="8753">1016</cx:pt>
          <cx:pt idx="8754">995</cx:pt>
          <cx:pt idx="8755">1292</cx:pt>
          <cx:pt idx="8756">691</cx:pt>
          <cx:pt idx="8757">1001</cx:pt>
          <cx:pt idx="8758">530</cx:pt>
          <cx:pt idx="8759">941</cx:pt>
          <cx:pt idx="8760">709</cx:pt>
          <cx:pt idx="8761">1239</cx:pt>
          <cx:pt idx="8762">951</cx:pt>
          <cx:pt idx="8763">886</cx:pt>
          <cx:pt idx="8764">1001</cx:pt>
          <cx:pt idx="8765">554</cx:pt>
          <cx:pt idx="8766">502</cx:pt>
          <cx:pt idx="8767">845</cx:pt>
          <cx:pt idx="8768">1516</cx:pt>
          <cx:pt idx="8769">1516</cx:pt>
          <cx:pt idx="8770">1243</cx:pt>
          <cx:pt idx="8771">1516</cx:pt>
          <cx:pt idx="8772">1093</cx:pt>
          <cx:pt idx="8773">1156</cx:pt>
          <cx:pt idx="8774">967</cx:pt>
          <cx:pt idx="8775">966</cx:pt>
          <cx:pt idx="8776">706</cx:pt>
          <cx:pt idx="8777">1193</cx:pt>
          <cx:pt idx="8778">945</cx:pt>
          <cx:pt idx="8779">862</cx:pt>
          <cx:pt idx="8780">967</cx:pt>
          <cx:pt idx="8781">1393</cx:pt>
          <cx:pt idx="8782">950</cx:pt>
          <cx:pt idx="8783">985</cx:pt>
          <cx:pt idx="8784">985</cx:pt>
          <cx:pt idx="8785">897</cx:pt>
          <cx:pt idx="8786">991</cx:pt>
          <cx:pt idx="8787">565</cx:pt>
          <cx:pt idx="8788">1152</cx:pt>
          <cx:pt idx="8789">1002</cx:pt>
          <cx:pt idx="8790">853</cx:pt>
          <cx:pt idx="8791">1012</cx:pt>
          <cx:pt idx="8792">1756</cx:pt>
          <cx:pt idx="8793">776</cx:pt>
          <cx:pt idx="8794">782</cx:pt>
          <cx:pt idx="8795">1292</cx:pt>
          <cx:pt idx="8796">1647</cx:pt>
          <cx:pt idx="8797">1288</cx:pt>
          <cx:pt idx="8798">1860</cx:pt>
          <cx:pt idx="8799">1053</cx:pt>
          <cx:pt idx="8800">662</cx:pt>
          <cx:pt idx="8801">2249</cx:pt>
          <cx:pt idx="8802">1336</cx:pt>
          <cx:pt idx="8803">1543</cx:pt>
          <cx:pt idx="8804">1112</cx:pt>
          <cx:pt idx="8805">1159</cx:pt>
          <cx:pt idx="8806">1037</cx:pt>
          <cx:pt idx="8807">951</cx:pt>
          <cx:pt idx="8808">690</cx:pt>
          <cx:pt idx="8809">1306</cx:pt>
          <cx:pt idx="8810">1344</cx:pt>
          <cx:pt idx="8811">651</cx:pt>
          <cx:pt idx="8812">1136</cx:pt>
          <cx:pt idx="8813">861</cx:pt>
          <cx:pt idx="8814">555</cx:pt>
          <cx:pt idx="8815">817</cx:pt>
          <cx:pt idx="8816">893</cx:pt>
          <cx:pt idx="8817">891</cx:pt>
          <cx:pt idx="8818">1112</cx:pt>
          <cx:pt idx="8819">1268</cx:pt>
          <cx:pt idx="8820">770</cx:pt>
          <cx:pt idx="8821">770</cx:pt>
          <cx:pt idx="8822">645</cx:pt>
          <cx:pt idx="8823">502</cx:pt>
          <cx:pt idx="8824">923</cx:pt>
          <cx:pt idx="8825">1280</cx:pt>
          <cx:pt idx="8826">761</cx:pt>
          <cx:pt idx="8827">967</cx:pt>
          <cx:pt idx="8828">998</cx:pt>
          <cx:pt idx="8829">1393</cx:pt>
          <cx:pt idx="8830">779</cx:pt>
          <cx:pt idx="8831">1924</cx:pt>
          <cx:pt idx="8832">1925</cx:pt>
          <cx:pt idx="8833">1925</cx:pt>
          <cx:pt idx="8834">1828</cx:pt>
          <cx:pt idx="8835">1225</cx:pt>
          <cx:pt idx="8836">842</cx:pt>
          <cx:pt idx="8837">1319</cx:pt>
          <cx:pt idx="8838">1319</cx:pt>
          <cx:pt idx="8839">943</cx:pt>
          <cx:pt idx="8840">660</cx:pt>
          <cx:pt idx="8841">950</cx:pt>
          <cx:pt idx="8842">1016</cx:pt>
          <cx:pt idx="8843">721</cx:pt>
          <cx:pt idx="8844">721</cx:pt>
          <cx:pt idx="8845">1143</cx:pt>
          <cx:pt idx="8846">776</cx:pt>
          <cx:pt idx="8847">595</cx:pt>
          <cx:pt idx="8848">1011</cx:pt>
          <cx:pt idx="8849">889</cx:pt>
          <cx:pt idx="8850">557</cx:pt>
          <cx:pt idx="8851">711</cx:pt>
          <cx:pt idx="8852">795</cx:pt>
          <cx:pt idx="8853">918</cx:pt>
          <cx:pt idx="8854">1408</cx:pt>
          <cx:pt idx="8855">1103</cx:pt>
          <cx:pt idx="8856">552</cx:pt>
          <cx:pt idx="8857">1095</cx:pt>
          <cx:pt idx="8858">689</cx:pt>
          <cx:pt idx="8859">896</cx:pt>
          <cx:pt idx="8860">1127</cx:pt>
          <cx:pt idx="8861">702</cx:pt>
          <cx:pt idx="8862">1336</cx:pt>
          <cx:pt idx="8863">897</cx:pt>
          <cx:pt idx="8864">1063</cx:pt>
          <cx:pt idx="8865">1581</cx:pt>
          <cx:pt idx="8866">896</cx:pt>
          <cx:pt idx="8867">1015</cx:pt>
          <cx:pt idx="8868">737</cx:pt>
          <cx:pt idx="8869">795</cx:pt>
          <cx:pt idx="8870">533</cx:pt>
          <cx:pt idx="8871">646</cx:pt>
          <cx:pt idx="8872">983</cx:pt>
          <cx:pt idx="8873">985</cx:pt>
          <cx:pt idx="8874">1233</cx:pt>
          <cx:pt idx="8875">896</cx:pt>
          <cx:pt idx="8876">1329</cx:pt>
          <cx:pt idx="8877">1156</cx:pt>
          <cx:pt idx="8878">792</cx:pt>
          <cx:pt idx="8879">1241</cx:pt>
          <cx:pt idx="8880">745</cx:pt>
          <cx:pt idx="8881">710</cx:pt>
          <cx:pt idx="8882">1053</cx:pt>
          <cx:pt idx="8883">913</cx:pt>
          <cx:pt idx="8884">1925</cx:pt>
          <cx:pt idx="8885">1418</cx:pt>
          <cx:pt idx="8886">743</cx:pt>
          <cx:pt idx="8887">1450</cx:pt>
          <cx:pt idx="8888">1215</cx:pt>
          <cx:pt idx="8889">671</cx:pt>
          <cx:pt idx="8890">1311</cx:pt>
          <cx:pt idx="8891">889</cx:pt>
          <cx:pt idx="8892">707</cx:pt>
          <cx:pt idx="8893">1512</cx:pt>
          <cx:pt idx="8894">861</cx:pt>
          <cx:pt idx="8895">1615</cx:pt>
          <cx:pt idx="8896">1669</cx:pt>
          <cx:pt idx="8897">690</cx:pt>
          <cx:pt idx="8898">943</cx:pt>
          <cx:pt idx="8899">1221</cx:pt>
          <cx:pt idx="8900">776</cx:pt>
          <cx:pt idx="8901">595</cx:pt>
          <cx:pt idx="8902">486</cx:pt>
          <cx:pt idx="8903">486</cx:pt>
          <cx:pt idx="8904">1546</cx:pt>
          <cx:pt idx="8905">2188</cx:pt>
          <cx:pt idx="8906">1546</cx:pt>
          <cx:pt idx="8907">1000</cx:pt>
          <cx:pt idx="8908">721</cx:pt>
          <cx:pt idx="8909">660</cx:pt>
          <cx:pt idx="8910">683</cx:pt>
          <cx:pt idx="8911">918</cx:pt>
          <cx:pt idx="8912">631</cx:pt>
          <cx:pt idx="8913">861</cx:pt>
          <cx:pt idx="8914">486</cx:pt>
          <cx:pt idx="8915">486</cx:pt>
          <cx:pt idx="8916">486</cx:pt>
          <cx:pt idx="8917">486</cx:pt>
          <cx:pt idx="8918">1129</cx:pt>
          <cx:pt idx="8919">1129</cx:pt>
          <cx:pt idx="8920">1016</cx:pt>
          <cx:pt idx="8921">2199</cx:pt>
          <cx:pt idx="8922">1828</cx:pt>
          <cx:pt idx="8923">1193</cx:pt>
          <cx:pt idx="8924">904</cx:pt>
          <cx:pt idx="8925">943</cx:pt>
          <cx:pt idx="8926">1012</cx:pt>
          <cx:pt idx="8927">1532</cx:pt>
          <cx:pt idx="8928">729</cx:pt>
          <cx:pt idx="8929">749</cx:pt>
          <cx:pt idx="8930">931</cx:pt>
          <cx:pt idx="8931">1221</cx:pt>
          <cx:pt idx="8932">710</cx:pt>
          <cx:pt idx="8933">1239</cx:pt>
          <cx:pt idx="8934">1004</cx:pt>
          <cx:pt idx="8935">1023</cx:pt>
          <cx:pt idx="8936">1324</cx:pt>
          <cx:pt idx="8937">584</cx:pt>
          <cx:pt idx="8938">889</cx:pt>
          <cx:pt idx="8939">889</cx:pt>
          <cx:pt idx="8940">893</cx:pt>
          <cx:pt idx="8941">690</cx:pt>
          <cx:pt idx="8942">555</cx:pt>
          <cx:pt idx="8943">918</cx:pt>
          <cx:pt idx="8944">817</cx:pt>
          <cx:pt idx="8945">1239</cx:pt>
          <cx:pt idx="8946">886</cx:pt>
          <cx:pt idx="8947">886</cx:pt>
          <cx:pt idx="8948">1311</cx:pt>
          <cx:pt idx="8949">1005</cx:pt>
          <cx:pt idx="8950">1277</cx:pt>
          <cx:pt idx="8951">1234</cx:pt>
          <cx:pt idx="8952">1340</cx:pt>
          <cx:pt idx="8953">1340</cx:pt>
          <cx:pt idx="8954">759</cx:pt>
          <cx:pt idx="8955">1397</cx:pt>
          <cx:pt idx="8956">1104</cx:pt>
          <cx:pt idx="8957">861</cx:pt>
          <cx:pt idx="8958">781</cx:pt>
          <cx:pt idx="8959">1311</cx:pt>
          <cx:pt idx="8960">967</cx:pt>
          <cx:pt idx="8961">723</cx:pt>
          <cx:pt idx="8962">714</cx:pt>
          <cx:pt idx="8963">1451</cx:pt>
          <cx:pt idx="8964">1199</cx:pt>
          <cx:pt idx="8965">1447</cx:pt>
          <cx:pt idx="8966">1221</cx:pt>
          <cx:pt idx="8967">1313</cx:pt>
          <cx:pt idx="8968">2286</cx:pt>
          <cx:pt idx="8969">2286</cx:pt>
          <cx:pt idx="8970">1306</cx:pt>
          <cx:pt idx="8971">1201</cx:pt>
          <cx:pt idx="8972">1846</cx:pt>
          <cx:pt idx="8973">1997</cx:pt>
          <cx:pt idx="8974">991</cx:pt>
          <cx:pt idx="8975">991</cx:pt>
          <cx:pt idx="8976">1294</cx:pt>
          <cx:pt idx="8977">631</cx:pt>
          <cx:pt idx="8978">950</cx:pt>
          <cx:pt idx="8979">1787</cx:pt>
          <cx:pt idx="8980">585</cx:pt>
          <cx:pt idx="8981">1349</cx:pt>
          <cx:pt idx="8982">871</cx:pt>
          <cx:pt idx="8983">1583</cx:pt>
          <cx:pt idx="8984">1047</cx:pt>
          <cx:pt idx="8985">1108</cx:pt>
          <cx:pt idx="8986">1156</cx:pt>
          <cx:pt idx="8987">950</cx:pt>
          <cx:pt idx="8988">1032</cx:pt>
          <cx:pt idx="8989">648</cx:pt>
          <cx:pt idx="8990">1033</cx:pt>
          <cx:pt idx="8991">1201</cx:pt>
          <cx:pt idx="8992">953</cx:pt>
          <cx:pt idx="8993">714</cx:pt>
          <cx:pt idx="8994">1315</cx:pt>
          <cx:pt idx="8995">993</cx:pt>
          <cx:pt idx="8996">1025</cx:pt>
          <cx:pt idx="8997">1512</cx:pt>
          <cx:pt idx="8998">880</cx:pt>
          <cx:pt idx="8999">1082</cx:pt>
          <cx:pt idx="9000">743</cx:pt>
          <cx:pt idx="9001">1131</cx:pt>
          <cx:pt idx="9002">1292</cx:pt>
          <cx:pt idx="9003">1512</cx:pt>
          <cx:pt idx="9004">1070</cx:pt>
          <cx:pt idx="9005">702</cx:pt>
          <cx:pt idx="9006">1239</cx:pt>
          <cx:pt idx="9007">941</cx:pt>
          <cx:pt idx="9008">1827</cx:pt>
          <cx:pt idx="9009">991</cx:pt>
          <cx:pt idx="9010">991</cx:pt>
          <cx:pt idx="9011">1315</cx:pt>
          <cx:pt idx="9012">1239</cx:pt>
          <cx:pt idx="9013">516</cx:pt>
          <cx:pt idx="9014">2157</cx:pt>
          <cx:pt idx="9015">987</cx:pt>
          <cx:pt idx="9016">1272</cx:pt>
          <cx:pt idx="9017">796</cx:pt>
          <cx:pt idx="9018">1546</cx:pt>
          <cx:pt idx="9019">1112</cx:pt>
          <cx:pt idx="9020">1239</cx:pt>
          <cx:pt idx="9021">2118</cx:pt>
          <cx:pt idx="9022">2118</cx:pt>
          <cx:pt idx="9023">1925</cx:pt>
          <cx:pt idx="9024">1225</cx:pt>
          <cx:pt idx="9025">1314</cx:pt>
          <cx:pt idx="9026">839</cx:pt>
          <cx:pt idx="9027">1216</cx:pt>
          <cx:pt idx="9028">971</cx:pt>
          <cx:pt idx="9029">627</cx:pt>
          <cx:pt idx="9030">745</cx:pt>
          <cx:pt idx="9031">745</cx:pt>
          <cx:pt idx="9032">683</cx:pt>
          <cx:pt idx="9033">1418</cx:pt>
          <cx:pt idx="9034">1418</cx:pt>
          <cx:pt idx="9035">1647</cx:pt>
          <cx:pt idx="9036">1131</cx:pt>
          <cx:pt idx="9037">1005</cx:pt>
          <cx:pt idx="9038">1101</cx:pt>
          <cx:pt idx="9039">950</cx:pt>
          <cx:pt idx="9040">1069</cx:pt>
          <cx:pt idx="9041">1395</cx:pt>
          <cx:pt idx="9042">1274</cx:pt>
          <cx:pt idx="9043">1295</cx:pt>
          <cx:pt idx="9044">953</cx:pt>
          <cx:pt idx="9045">894</cx:pt>
          <cx:pt idx="9046">1004</cx:pt>
          <cx:pt idx="9047">1138</cx:pt>
          <cx:pt idx="9048">898</cx:pt>
          <cx:pt idx="9049">1180</cx:pt>
          <cx:pt idx="9050">1345</cx:pt>
          <cx:pt idx="9051">1345</cx:pt>
          <cx:pt idx="9052">2157</cx:pt>
          <cx:pt idx="9053">1104</cx:pt>
          <cx:pt idx="9054">1240</cx:pt>
          <cx:pt idx="9055">1027</cx:pt>
          <cx:pt idx="9056">1387</cx:pt>
          <cx:pt idx="9057">1418</cx:pt>
          <cx:pt idx="9058">1418</cx:pt>
          <cx:pt idx="9059">1756</cx:pt>
          <cx:pt idx="9060">1201</cx:pt>
          <cx:pt idx="9061">1201</cx:pt>
          <cx:pt idx="9062">1294</cx:pt>
          <cx:pt idx="9063">1233</cx:pt>
          <cx:pt idx="9064">1108</cx:pt>
          <cx:pt idx="9065">1047</cx:pt>
          <cx:pt idx="9066">811</cx:pt>
          <cx:pt idx="9067">1313</cx:pt>
          <cx:pt idx="9068">743</cx:pt>
          <cx:pt idx="9069">1156</cx:pt>
          <cx:pt idx="9070">1033</cx:pt>
          <cx:pt idx="9071">1490</cx:pt>
          <cx:pt idx="9072">1236</cx:pt>
          <cx:pt idx="9073">1201</cx:pt>
          <cx:pt idx="9074">1221</cx:pt>
          <cx:pt idx="9075">714</cx:pt>
          <cx:pt idx="9076">1828</cx:pt>
          <cx:pt idx="9077">949</cx:pt>
          <cx:pt idx="9078">1166</cx:pt>
          <cx:pt idx="9079">839</cx:pt>
          <cx:pt idx="9080">941</cx:pt>
          <cx:pt idx="9081">737</cx:pt>
          <cx:pt idx="9082">1090</cx:pt>
          <cx:pt idx="9083">839</cx:pt>
          <cx:pt idx="9084">1816</cx:pt>
          <cx:pt idx="9085">873</cx:pt>
          <cx:pt idx="9086">1272</cx:pt>
          <cx:pt idx="9087">734</cx:pt>
          <cx:pt idx="9088">792</cx:pt>
          <cx:pt idx="9089">642</cx:pt>
          <cx:pt idx="9090">904</cx:pt>
          <cx:pt idx="9091">2157</cx:pt>
          <cx:pt idx="9092">1167</cx:pt>
          <cx:pt idx="9093">1374</cx:pt>
          <cx:pt idx="9094">1756</cx:pt>
          <cx:pt idx="9095">1770</cx:pt>
          <cx:pt idx="9096">1397</cx:pt>
          <cx:pt idx="9097">946</cx:pt>
          <cx:pt idx="9098">727</cx:pt>
          <cx:pt idx="9099">877</cx:pt>
          <cx:pt idx="9100">1814</cx:pt>
          <cx:pt idx="9101">1104</cx:pt>
          <cx:pt idx="9102">1257</cx:pt>
          <cx:pt idx="9103">1154</cx:pt>
          <cx:pt idx="9104">2067</cx:pt>
          <cx:pt idx="9105">1756</cx:pt>
          <cx:pt idx="9106">905</cx:pt>
          <cx:pt idx="9107">1166</cx:pt>
          <cx:pt idx="9108">1830</cx:pt>
          <cx:pt idx="9109">1272</cx:pt>
          <cx:pt idx="9110">1315</cx:pt>
          <cx:pt idx="9111">2518</cx:pt>
          <cx:pt idx="9112">2518</cx:pt>
          <cx:pt idx="9113">811</cx:pt>
          <cx:pt idx="9114">978</cx:pt>
          <cx:pt idx="9115">710</cx:pt>
          <cx:pt idx="9116">1361</cx:pt>
          <cx:pt idx="9117">1203</cx:pt>
          <cx:pt idx="9118">1013</cx:pt>
          <cx:pt idx="9119">993</cx:pt>
          <cx:pt idx="9120">2067</cx:pt>
          <cx:pt idx="9121">1361</cx:pt>
          <cx:pt idx="9122">1591</cx:pt>
          <cx:pt idx="9123">862</cx:pt>
          <cx:pt idx="9124">1156</cx:pt>
          <cx:pt idx="9125">1090</cx:pt>
          <cx:pt idx="9126">841</cx:pt>
          <cx:pt idx="9127">841</cx:pt>
          <cx:pt idx="9128">1395</cx:pt>
          <cx:pt idx="9129">1215</cx:pt>
          <cx:pt idx="9130">985</cx:pt>
          <cx:pt idx="9131">1647</cx:pt>
          <cx:pt idx="9132">2188</cx:pt>
          <cx:pt idx="9133">841</cx:pt>
          <cx:pt idx="9134">1285</cx:pt>
          <cx:pt idx="9135">1494</cx:pt>
          <cx:pt idx="9136">1166</cx:pt>
          <cx:pt idx="9137">1199</cx:pt>
          <cx:pt idx="9138">1431</cx:pt>
          <cx:pt idx="9139">1005</cx:pt>
          <cx:pt idx="9140">1387</cx:pt>
          <cx:pt idx="9141">2377</cx:pt>
          <cx:pt idx="9142">746</cx:pt>
          <cx:pt idx="9143">1201</cx:pt>
          <cx:pt idx="9144">931</cx:pt>
          <cx:pt idx="9145">1313</cx:pt>
          <cx:pt idx="9146">1005</cx:pt>
          <cx:pt idx="9147">950</cx:pt>
          <cx:pt idx="9148">2102</cx:pt>
          <cx:pt idx="9149">719</cx:pt>
          <cx:pt idx="9150">2102</cx:pt>
          <cx:pt idx="9151">841</cx:pt>
          <cx:pt idx="9152">1193</cx:pt>
          <cx:pt idx="9153">1313</cx:pt>
          <cx:pt idx="9154">838</cx:pt>
          <cx:pt idx="9155">1016</cx:pt>
          <cx:pt idx="9156">1361</cx:pt>
          <cx:pt idx="9157">841</cx:pt>
          <cx:pt idx="9158">1756</cx:pt>
          <cx:pt idx="9159">1231</cx:pt>
          <cx:pt idx="9160">891</cx:pt>
          <cx:pt idx="9161">1704</cx:pt>
          <cx:pt idx="9162">1239</cx:pt>
          <cx:pt idx="9163">1199</cx:pt>
          <cx:pt idx="9164">877</cx:pt>
          <cx:pt idx="9165">1395</cx:pt>
          <cx:pt idx="9166">1451</cx:pt>
          <cx:pt idx="9167">1387</cx:pt>
          <cx:pt idx="9168">1127</cx:pt>
          <cx:pt idx="9169">978</cx:pt>
          <cx:pt idx="9170">1583</cx:pt>
          <cx:pt idx="9171">1495</cx:pt>
          <cx:pt idx="9172">746</cx:pt>
          <cx:pt idx="9173">905</cx:pt>
          <cx:pt idx="9174">905</cx:pt>
          <cx:pt idx="9175">1591</cx:pt>
          <cx:pt idx="9176">1037</cx:pt>
          <cx:pt idx="9177">985</cx:pt>
          <cx:pt idx="9178">1313</cx:pt>
          <cx:pt idx="9179">2518</cx:pt>
          <cx:pt idx="9180">873</cx:pt>
          <cx:pt idx="9181">1143</cx:pt>
          <cx:pt idx="9182">878</cx:pt>
          <cx:pt idx="9183">1531</cx:pt>
          <cx:pt idx="9184">1178</cx:pt>
          <cx:pt idx="9185">1037</cx:pt>
          <cx:pt idx="9186">1277</cx:pt>
          <cx:pt idx="9187">1830</cx:pt>
          <cx:pt idx="9188">978</cx:pt>
          <cx:pt idx="9189">1125</cx:pt>
          <cx:pt idx="9190">1821</cx:pt>
          <cx:pt idx="9191">873</cx:pt>
          <cx:pt idx="9192">1361</cx:pt>
          <cx:pt idx="9193">1156</cx:pt>
          <cx:pt idx="9194">1037</cx:pt>
          <cx:pt idx="9195">1090</cx:pt>
          <cx:pt idx="9196">1756</cx:pt>
          <cx:pt idx="9197">729</cx:pt>
          <cx:pt idx="9198">1277</cx:pt>
          <cx:pt idx="9199">941</cx:pt>
          <cx:pt idx="9200">1201</cx:pt>
          <cx:pt idx="9201">1127</cx:pt>
          <cx:pt idx="9202">954</cx:pt>
          <cx:pt idx="9203">1154</cx:pt>
          <cx:pt idx="9204">1828</cx:pt>
          <cx:pt idx="9205">1090</cx:pt>
          <cx:pt idx="9206">1919</cx:pt>
          <cx:pt idx="9207">1495</cx:pt>
          <cx:pt idx="9208">1002</cx:pt>
          <cx:pt idx="9209">1361</cx:pt>
          <cx:pt idx="9210">1828</cx:pt>
          <cx:pt idx="9211">1447</cx:pt>
          <cx:pt idx="9212">1127</cx:pt>
          <cx:pt idx="9213">905</cx:pt>
          <cx:pt idx="9214">1583</cx:pt>
          <cx:pt idx="9215">1002</cx:pt>
          <cx:pt idx="9216">737</cx:pt>
          <cx:pt idx="9217">1063</cx:pt>
          <cx:pt idx="9218">1591</cx:pt>
          <cx:pt idx="9219">1127</cx:pt>
          <cx:pt idx="9220">1277</cx:pt>
          <cx:pt idx="9221">1201</cx:pt>
          <cx:pt idx="9222">1127</cx:pt>
          <cx:pt idx="9223">714</cx:pt>
          <cx:pt idx="9224">1828</cx:pt>
          <cx:pt idx="9225">1038</cx:pt>
          <cx:pt idx="9226">1463</cx:pt>
          <cx:pt idx="9227">998</cx:pt>
          <cx:pt idx="9228">737</cx:pt>
          <cx:pt idx="9229">1038</cx:pt>
          <cx:pt idx="9230">1229</cx:pt>
          <cx:pt idx="9231">1390</cx:pt>
          <cx:pt idx="9232">1463</cx:pt>
          <cx:pt idx="9233">1201</cx:pt>
          <cx:pt idx="9234">941</cx:pt>
          <cx:pt idx="9235">1194</cx:pt>
          <cx:pt idx="9236">1229</cx:pt>
          <cx:pt idx="9237">626</cx:pt>
          <cx:pt idx="9238">941</cx:pt>
          <cx:pt idx="9239">1082</cx:pt>
          <cx:pt idx="9240">941</cx:pt>
          <cx:pt idx="9241">1095</cx:pt>
          <cx:pt idx="9242">666</cx:pt>
          <cx:pt idx="9243">651</cx:pt>
          <cx:pt idx="9244">486</cx:pt>
          <cx:pt idx="9245">901</cx:pt>
          <cx:pt idx="9246">690</cx:pt>
          <cx:pt idx="9247">1095</cx:pt>
          <cx:pt idx="9248">861</cx:pt>
          <cx:pt idx="9249">560</cx:pt>
          <cx:pt idx="9250">560</cx:pt>
          <cx:pt idx="9251">631</cx:pt>
          <cx:pt idx="9252">617</cx:pt>
          <cx:pt idx="9253">998</cx:pt>
          <cx:pt idx="9254">941</cx:pt>
          <cx:pt idx="9255">749</cx:pt>
          <cx:pt idx="9256">795</cx:pt>
          <cx:pt idx="9257">723</cx:pt>
          <cx:pt idx="9258">1196</cx:pt>
          <cx:pt idx="9259">1037</cx:pt>
          <cx:pt idx="9260">737</cx:pt>
          <cx:pt idx="9261">458</cx:pt>
          <cx:pt idx="9262">861</cx:pt>
          <cx:pt idx="9263">586</cx:pt>
          <cx:pt idx="9264">1563</cx:pt>
          <cx:pt idx="9265">1479</cx:pt>
          <cx:pt idx="9266">1221</cx:pt>
          <cx:pt idx="9267">780</cx:pt>
          <cx:pt idx="9268">861</cx:pt>
          <cx:pt idx="9269">861</cx:pt>
          <cx:pt idx="9270">776</cx:pt>
          <cx:pt idx="9271">608</cx:pt>
          <cx:pt idx="9272">861</cx:pt>
          <cx:pt idx="9273">1538</cx:pt>
          <cx:pt idx="9274">780</cx:pt>
          <cx:pt idx="9275">1182</cx:pt>
          <cx:pt idx="9276">861</cx:pt>
          <cx:pt idx="9277">749</cx:pt>
          <cx:pt idx="9278">818</cx:pt>
          <cx:pt idx="9279">901</cx:pt>
          <cx:pt idx="9280">1576</cx:pt>
          <cx:pt idx="9281">871</cx:pt>
          <cx:pt idx="9282">965</cx:pt>
          <cx:pt idx="9283">861</cx:pt>
          <cx:pt idx="9284">552</cx:pt>
          <cx:pt idx="9285">1239</cx:pt>
          <cx:pt idx="9286">1588</cx:pt>
          <cx:pt idx="9287">817</cx:pt>
          <cx:pt idx="9288">1925</cx:pt>
          <cx:pt idx="9289">1669</cx:pt>
          <cx:pt idx="9290">1828</cx:pt>
          <cx:pt idx="9291">683</cx:pt>
          <cx:pt idx="9292">1090</cx:pt>
          <cx:pt idx="9293">1361</cx:pt>
          <cx:pt idx="9294">1828</cx:pt>
          <cx:pt idx="9295">1090</cx:pt>
          <cx:pt idx="9296">1090</cx:pt>
          <cx:pt idx="9297">1090</cx:pt>
          <cx:pt idx="9298">1828</cx:pt>
          <cx:pt idx="9299">904</cx:pt>
          <cx:pt idx="9300">1090</cx:pt>
          <cx:pt idx="9301">1828</cx:pt>
          <cx:pt idx="9302">1227</cx:pt>
          <cx:pt idx="9303">1227</cx:pt>
          <cx:pt idx="9304">1004</cx:pt>
          <cx:pt idx="9305">1004</cx:pt>
          <cx:pt idx="9306">1090</cx:pt>
          <cx:pt idx="9307">904</cx:pt>
          <cx:pt idx="9308">1387</cx:pt>
          <cx:pt idx="9309">1387</cx:pt>
          <cx:pt idx="9310">1227</cx:pt>
          <cx:pt idx="9311">1387</cx:pt>
          <cx:pt idx="9312">1227</cx:pt>
          <cx:pt idx="9313">1227</cx:pt>
          <cx:pt idx="9314">1361</cx:pt>
          <cx:pt idx="9315">1090</cx:pt>
          <cx:pt idx="9316">1090</cx:pt>
          <cx:pt idx="9317">1387</cx:pt>
          <cx:pt idx="9318">1227</cx:pt>
          <cx:pt idx="9319">1090</cx:pt>
          <cx:pt idx="9320">1227</cx:pt>
          <cx:pt idx="9321">1227</cx:pt>
          <cx:pt idx="9322">1227</cx:pt>
          <cx:pt idx="9323">1227</cx:pt>
          <cx:pt idx="9324">1361</cx:pt>
          <cx:pt idx="9325">1361</cx:pt>
          <cx:pt idx="9326">1387</cx:pt>
          <cx:pt idx="9327">1387</cx:pt>
          <cx:pt idx="9328">1090</cx:pt>
          <cx:pt idx="9329">1004</cx:pt>
          <cx:pt idx="9330">1387</cx:pt>
          <cx:pt idx="9331">1361</cx:pt>
          <cx:pt idx="9332">1361</cx:pt>
          <cx:pt idx="9333">1004</cx:pt>
          <cx:pt idx="9334">1227</cx:pt>
          <cx:pt idx="9335">1004</cx:pt>
          <cx:pt idx="9336">1004</cx:pt>
          <cx:pt idx="9337">1361</cx:pt>
          <cx:pt idx="9338">1411</cx:pt>
          <cx:pt idx="9339">1227</cx:pt>
          <cx:pt idx="9340">1361</cx:pt>
          <cx:pt idx="9341">1227</cx:pt>
          <cx:pt idx="9342">1227</cx:pt>
          <cx:pt idx="9343">1361</cx:pt>
          <cx:pt idx="9344">1361</cx:pt>
          <cx:pt idx="9345">1361</cx:pt>
          <cx:pt idx="9346">1004</cx:pt>
          <cx:pt idx="9347">1361</cx:pt>
          <cx:pt idx="9348">1828</cx:pt>
          <cx:pt idx="9349">736</cx:pt>
          <cx:pt idx="9350">894</cx:pt>
          <cx:pt idx="9351">1005</cx:pt>
          <cx:pt idx="9352">1361</cx:pt>
          <cx:pt idx="9353">1828</cx:pt>
          <cx:pt idx="9354">1828</cx:pt>
          <cx:pt idx="9355">2651</cx:pt>
          <cx:pt idx="9356">1361</cx:pt>
          <cx:pt idx="9357">1828</cx:pt>
          <cx:pt idx="9358">2376</cx:pt>
          <cx:pt idx="9359">894</cx:pt>
          <cx:pt idx="9360">1828</cx:pt>
          <cx:pt idx="9361">2199</cx:pt>
          <cx:pt idx="9362">2199</cx:pt>
          <cx:pt idx="9363">1828</cx:pt>
          <cx:pt idx="9364">1361</cx:pt>
          <cx:pt idx="9365">1004</cx:pt>
          <cx:pt idx="9366">894</cx:pt>
          <cx:pt idx="9367">1828</cx:pt>
          <cx:pt idx="9368">1361</cx:pt>
          <cx:pt idx="9369">1361</cx:pt>
          <cx:pt idx="9370">1361</cx:pt>
          <cx:pt idx="9371">1361</cx:pt>
          <cx:pt idx="9372">1004</cx:pt>
          <cx:pt idx="9373">1004</cx:pt>
          <cx:pt idx="9374">894</cx:pt>
          <cx:pt idx="9375">811</cx:pt>
          <cx:pt idx="9376">1361</cx:pt>
          <cx:pt idx="9377">1004</cx:pt>
          <cx:pt idx="9378">781</cx:pt>
          <cx:pt idx="9379">1016</cx:pt>
          <cx:pt idx="9380">1004</cx:pt>
          <cx:pt idx="9381">1828</cx:pt>
          <cx:pt idx="9382">1361</cx:pt>
          <cx:pt idx="9383">904</cx:pt>
          <cx:pt idx="9384">1144</cx:pt>
          <cx:pt idx="9385">1004</cx:pt>
          <cx:pt idx="9386">2199</cx:pt>
          <cx:pt idx="9387">1144</cx:pt>
          <cx:pt idx="9388">1144</cx:pt>
          <cx:pt idx="9389">1828</cx:pt>
          <cx:pt idx="9390">809</cx:pt>
          <cx:pt idx="9391">1004</cx:pt>
          <cx:pt idx="9392">1361</cx:pt>
          <cx:pt idx="9393">1090</cx:pt>
          <cx:pt idx="9394">1361</cx:pt>
          <cx:pt idx="9395">1004</cx:pt>
          <cx:pt idx="9396">823</cx:pt>
          <cx:pt idx="9397">1361</cx:pt>
          <cx:pt idx="9398">1090</cx:pt>
          <cx:pt idx="9399">1004</cx:pt>
          <cx:pt idx="9400">1004</cx:pt>
          <cx:pt idx="9401">1361</cx:pt>
          <cx:pt idx="9402">1093</cx:pt>
          <cx:pt idx="9403">842</cx:pt>
          <cx:pt idx="9404">1093</cx:pt>
          <cx:pt idx="9405">1093</cx:pt>
          <cx:pt idx="9406">1325</cx:pt>
          <cx:pt idx="9407">1361</cx:pt>
          <cx:pt idx="9408">1361</cx:pt>
          <cx:pt idx="9409">1004</cx:pt>
          <cx:pt idx="9410">1093</cx:pt>
          <cx:pt idx="9411">1090</cx:pt>
          <cx:pt idx="9412">1005</cx:pt>
          <cx:pt idx="9413">1227</cx:pt>
          <cx:pt idx="9414">1078</cx:pt>
          <cx:pt idx="9415">1431</cx:pt>
          <cx:pt idx="9416">1090</cx:pt>
          <cx:pt idx="9417">1361</cx:pt>
          <cx:pt idx="9418">1361</cx:pt>
          <cx:pt idx="9419">1325</cx:pt>
          <cx:pt idx="9420">1093</cx:pt>
          <cx:pt idx="9421">968</cx:pt>
          <cx:pt idx="9422">1090</cx:pt>
          <cx:pt idx="9423">1295</cx:pt>
          <cx:pt idx="9424">1325</cx:pt>
          <cx:pt idx="9425">968</cx:pt>
          <cx:pt idx="9426">1227</cx:pt>
          <cx:pt idx="9427">1005</cx:pt>
          <cx:pt idx="9428">1387</cx:pt>
          <cx:pt idx="9429">997</cx:pt>
          <cx:pt idx="9430">1090</cx:pt>
          <cx:pt idx="9431">1090</cx:pt>
          <cx:pt idx="9432">1658</cx:pt>
          <cx:pt idx="9433">1005</cx:pt>
          <cx:pt idx="9434">968</cx:pt>
          <cx:pt idx="9435">1387</cx:pt>
          <cx:pt idx="9436">1090</cx:pt>
          <cx:pt idx="9437">1093</cx:pt>
          <cx:pt idx="9438">1325</cx:pt>
          <cx:pt idx="9439">1005</cx:pt>
          <cx:pt idx="9440">1227</cx:pt>
          <cx:pt idx="9441">968</cx:pt>
          <cx:pt idx="9442">968</cx:pt>
          <cx:pt idx="9443">1227</cx:pt>
          <cx:pt idx="9444">842</cx:pt>
          <cx:pt idx="9445">1361</cx:pt>
          <cx:pt idx="9446">1203</cx:pt>
          <cx:pt idx="9447">1387</cx:pt>
          <cx:pt idx="9448">1361</cx:pt>
          <cx:pt idx="9449">1005</cx:pt>
          <cx:pt idx="9450">1658</cx:pt>
          <cx:pt idx="9451">809</cx:pt>
          <cx:pt idx="9452">1180</cx:pt>
          <cx:pt idx="9453">1005</cx:pt>
          <cx:pt idx="9454">950</cx:pt>
          <cx:pt idx="9455">1361</cx:pt>
          <cx:pt idx="9456">1361</cx:pt>
          <cx:pt idx="9457">842</cx:pt>
          <cx:pt idx="9458">1004</cx:pt>
          <cx:pt idx="9459">2213</cx:pt>
          <cx:pt idx="9460">1615</cx:pt>
          <cx:pt idx="9461">1313</cx:pt>
          <cx:pt idx="9462">1203</cx:pt>
          <cx:pt idx="9463">1203</cx:pt>
          <cx:pt idx="9464">2213</cx:pt>
          <cx:pt idx="9465">968</cx:pt>
          <cx:pt idx="9466">1451</cx:pt>
          <cx:pt idx="9467">1239</cx:pt>
          <cx:pt idx="9468">1004</cx:pt>
          <cx:pt idx="9469">1658</cx:pt>
          <cx:pt idx="9470">2174</cx:pt>
          <cx:pt idx="9471">1313</cx:pt>
          <cx:pt idx="9472">1615</cx:pt>
          <cx:pt idx="9473">968</cx:pt>
          <cx:pt idx="9474">809</cx:pt>
          <cx:pt idx="9475">1180</cx:pt>
          <cx:pt idx="9476">1203</cx:pt>
          <cx:pt idx="9477">1146</cx:pt>
          <cx:pt idx="9478">714</cx:pt>
          <cx:pt idx="9479">1093</cx:pt>
          <cx:pt idx="9480">1180</cx:pt>
          <cx:pt idx="9481">1180</cx:pt>
          <cx:pt idx="9482">1180</cx:pt>
          <cx:pt idx="9483">809</cx:pt>
          <cx:pt idx="9484">1227</cx:pt>
          <cx:pt idx="9485">1090</cx:pt>
          <cx:pt idx="9486">1004</cx:pt>
          <cx:pt idx="9487">1180</cx:pt>
          <cx:pt idx="9488">1180</cx:pt>
          <cx:pt idx="9489">714</cx:pt>
          <cx:pt idx="9490">1154</cx:pt>
          <cx:pt idx="9491">811</cx:pt>
          <cx:pt idx="9492">1817</cx:pt>
          <cx:pt idx="9493">1857</cx:pt>
          <cx:pt idx="9494">1361</cx:pt>
          <cx:pt idx="9495">1828</cx:pt>
          <cx:pt idx="9496">2174</cx:pt>
          <cx:pt idx="9497">1004</cx:pt>
          <cx:pt idx="9498">1203</cx:pt>
          <cx:pt idx="9499">1154</cx:pt>
          <cx:pt idx="9500">1180</cx:pt>
          <cx:pt idx="9501">1180</cx:pt>
          <cx:pt idx="9502">1431</cx:pt>
          <cx:pt idx="9503">1203</cx:pt>
          <cx:pt idx="9504">1227</cx:pt>
          <cx:pt idx="9505">1615</cx:pt>
          <cx:pt idx="9506">678</cx:pt>
          <cx:pt idx="9507">678</cx:pt>
          <cx:pt idx="9508">1615</cx:pt>
          <cx:pt idx="9509">1609</cx:pt>
          <cx:pt idx="9510">1345</cx:pt>
          <cx:pt idx="9511">1004</cx:pt>
          <cx:pt idx="9512">894</cx:pt>
          <cx:pt idx="9513">1180</cx:pt>
          <cx:pt idx="9514">714</cx:pt>
          <cx:pt idx="9515">1361</cx:pt>
          <cx:pt idx="9516">1203</cx:pt>
          <cx:pt idx="9517">1295</cx:pt>
          <cx:pt idx="9518">1180</cx:pt>
          <cx:pt idx="9519">714</cx:pt>
          <cx:pt idx="9520">678</cx:pt>
          <cx:pt idx="9521">1828</cx:pt>
          <cx:pt idx="9522">868</cx:pt>
          <cx:pt idx="9523">1450</cx:pt>
          <cx:pt idx="9524">1146</cx:pt>
          <cx:pt idx="9525">1203</cx:pt>
          <cx:pt idx="9526">1146</cx:pt>
          <cx:pt idx="9527">866</cx:pt>
          <cx:pt idx="9528">1004</cx:pt>
          <cx:pt idx="9529">1313</cx:pt>
          <cx:pt idx="9530">1180</cx:pt>
          <cx:pt idx="9531">1093</cx:pt>
          <cx:pt idx="9532">1658</cx:pt>
          <cx:pt idx="9533">2286</cx:pt>
          <cx:pt idx="9534">2286</cx:pt>
          <cx:pt idx="9535">1203</cx:pt>
          <cx:pt idx="9536">1313</cx:pt>
          <cx:pt idx="9537">714</cx:pt>
          <cx:pt idx="9538">714</cx:pt>
          <cx:pt idx="9539">978</cx:pt>
          <cx:pt idx="9540">2199</cx:pt>
          <cx:pt idx="9541">1828</cx:pt>
          <cx:pt idx="9542">1828</cx:pt>
          <cx:pt idx="9543">1828</cx:pt>
          <cx:pt idx="9544">857</cx:pt>
          <cx:pt idx="9545">1093</cx:pt>
          <cx:pt idx="9546">1004</cx:pt>
          <cx:pt idx="9547">1146</cx:pt>
          <cx:pt idx="9548">1140</cx:pt>
          <cx:pt idx="9549">866</cx:pt>
          <cx:pt idx="9550">894</cx:pt>
          <cx:pt idx="9551">1004</cx:pt>
          <cx:pt idx="9552">1180</cx:pt>
          <cx:pt idx="9553">1180</cx:pt>
          <cx:pt idx="9554">1339</cx:pt>
          <cx:pt idx="9555">2413</cx:pt>
          <cx:pt idx="9556">1313</cx:pt>
          <cx:pt idx="9557">935</cx:pt>
          <cx:pt idx="9558">1296</cx:pt>
          <cx:pt idx="9559">1546</cx:pt>
          <cx:pt idx="9560">978</cx:pt>
          <cx:pt idx="9561">811</cx:pt>
          <cx:pt idx="9562">1203</cx:pt>
          <cx:pt idx="9563">1203</cx:pt>
          <cx:pt idx="9564">1093</cx:pt>
          <cx:pt idx="9565">1658</cx:pt>
          <cx:pt idx="9566">1093</cx:pt>
          <cx:pt idx="9567">770</cx:pt>
          <cx:pt idx="9568">1154</cx:pt>
          <cx:pt idx="9569">2493</cx:pt>
          <cx:pt idx="9570">1827</cx:pt>
          <cx:pt idx="9571">841</cx:pt>
          <cx:pt idx="9572">594</cx:pt>
          <cx:pt idx="9573">594</cx:pt>
          <cx:pt idx="9574">1004</cx:pt>
          <cx:pt idx="9575">1127</cx:pt>
          <cx:pt idx="9576">869</cx:pt>
          <cx:pt idx="9577">1203</cx:pt>
          <cx:pt idx="9578">1080</cx:pt>
          <cx:pt idx="9579">894</cx:pt>
          <cx:pt idx="9580">1168</cx:pt>
          <cx:pt idx="9581">2518</cx:pt>
          <cx:pt idx="9582">2188</cx:pt>
          <cx:pt idx="9583">953</cx:pt>
          <cx:pt idx="9584">1479</cx:pt>
          <cx:pt idx="9585">1005</cx:pt>
          <cx:pt idx="9586">746</cx:pt>
          <cx:pt idx="9587">1203</cx:pt>
          <cx:pt idx="9588">918</cx:pt>
          <cx:pt idx="9589">1828</cx:pt>
          <cx:pt idx="9590">1093</cx:pt>
          <cx:pt idx="9591">719</cx:pt>
          <cx:pt idx="9592">866</cx:pt>
          <cx:pt idx="9593">610</cx:pt>
          <cx:pt idx="9594">610</cx:pt>
          <cx:pt idx="9595">1061</cx:pt>
          <cx:pt idx="9596">1581</cx:pt>
          <cx:pt idx="9597">1339</cx:pt>
          <cx:pt idx="9598">1180</cx:pt>
          <cx:pt idx="9599">2518</cx:pt>
          <cx:pt idx="9600">694</cx:pt>
          <cx:pt idx="9601">1178</cx:pt>
          <cx:pt idx="9602">891</cx:pt>
          <cx:pt idx="9603">1180</cx:pt>
          <cx:pt idx="9604">1295</cx:pt>
          <cx:pt idx="9605">594</cx:pt>
          <cx:pt idx="9606">1411</cx:pt>
          <cx:pt idx="9607">1231</cx:pt>
          <cx:pt idx="9608">890</cx:pt>
          <cx:pt idx="9609">1180</cx:pt>
          <cx:pt idx="9610">1313</cx:pt>
          <cx:pt idx="9611">1292</cx:pt>
          <cx:pt idx="9612">1140</cx:pt>
          <cx:pt idx="9613">866</cx:pt>
          <cx:pt idx="9614">782</cx:pt>
          <cx:pt idx="9615">1002</cx:pt>
          <cx:pt idx="9616">1168</cx:pt>
          <cx:pt idx="9617">2098</cx:pt>
          <cx:pt idx="9618">905</cx:pt>
          <cx:pt idx="9619">2188</cx:pt>
          <cx:pt idx="9620">2188</cx:pt>
          <cx:pt idx="9621">978</cx:pt>
          <cx:pt idx="9622">1180</cx:pt>
          <cx:pt idx="9623">1180</cx:pt>
          <cx:pt idx="9624">1180</cx:pt>
          <cx:pt idx="9625">978</cx:pt>
          <cx:pt idx="9626">1156</cx:pt>
          <cx:pt idx="9627">1156</cx:pt>
          <cx:pt idx="9628">1005</cx:pt>
          <cx:pt idx="9629">1203</cx:pt>
          <cx:pt idx="9630">873</cx:pt>
          <cx:pt idx="9631">1122</cx:pt>
          <cx:pt idx="9632">1193</cx:pt>
          <cx:pt idx="9633">1295</cx:pt>
          <cx:pt idx="9634">890</cx:pt>
          <cx:pt idx="9635">1180</cx:pt>
          <cx:pt idx="9636">1180</cx:pt>
          <cx:pt idx="9637">719</cx:pt>
          <cx:pt idx="9638">873</cx:pt>
          <cx:pt idx="9639">913</cx:pt>
          <cx:pt idx="9640">1418</cx:pt>
          <cx:pt idx="9641">1180</cx:pt>
          <cx:pt idx="9642">1180</cx:pt>
          <cx:pt idx="9643">1313</cx:pt>
          <cx:pt idx="9644">2518</cx:pt>
          <cx:pt idx="9645">1180</cx:pt>
          <cx:pt idx="9646">1156</cx:pt>
          <cx:pt idx="9647">1024</cx:pt>
          <cx:pt idx="9648">890</cx:pt>
          <cx:pt idx="9649">820</cx:pt>
          <cx:pt idx="9650">1180</cx:pt>
          <cx:pt idx="9651">1180</cx:pt>
          <cx:pt idx="9652">1395</cx:pt>
          <cx:pt idx="9653">946</cx:pt>
          <cx:pt idx="9654">1340</cx:pt>
          <cx:pt idx="9655">1888</cx:pt>
          <cx:pt idx="9656">877</cx:pt>
          <cx:pt idx="9657">1340</cx:pt>
          <cx:pt idx="9658">1140</cx:pt>
          <cx:pt idx="9659">1199</cx:pt>
          <cx:pt idx="9660">870</cx:pt>
          <cx:pt idx="9661">1180</cx:pt>
          <cx:pt idx="9662">1532</cx:pt>
          <cx:pt idx="9663">2286</cx:pt>
          <cx:pt idx="9664">978</cx:pt>
          <cx:pt idx="9665">1313</cx:pt>
          <cx:pt idx="9666">1005</cx:pt>
          <cx:pt idx="9667">883</cx:pt>
          <cx:pt idx="9668">1154</cx:pt>
          <cx:pt idx="9669">866</cx:pt>
          <cx:pt idx="9670">1828</cx:pt>
          <cx:pt idx="9671">2199</cx:pt>
          <cx:pt idx="9672">710</cx:pt>
          <cx:pt idx="9673">1168</cx:pt>
          <cx:pt idx="9674">2377</cx:pt>
          <cx:pt idx="9675">877</cx:pt>
          <cx:pt idx="9676">2518</cx:pt>
          <cx:pt idx="9677">2516</cx:pt>
          <cx:pt idx="9678">1180</cx:pt>
          <cx:pt idx="9679">1143</cx:pt>
          <cx:pt idx="9680">1143</cx:pt>
          <cx:pt idx="9681">1154</cx:pt>
          <cx:pt idx="9682">593</cx:pt>
          <cx:pt idx="9683">978</cx:pt>
          <cx:pt idx="9684">1180</cx:pt>
          <cx:pt idx="9685">1180</cx:pt>
          <cx:pt idx="9686">704</cx:pt>
          <cx:pt idx="9687">1817</cx:pt>
          <cx:pt idx="9688">1180</cx:pt>
          <cx:pt idx="9689">987</cx:pt>
          <cx:pt idx="9690">1609</cx:pt>
          <cx:pt idx="9691">1770</cx:pt>
          <cx:pt idx="9692">1770</cx:pt>
          <cx:pt idx="9693">1061</cx:pt>
          <cx:pt idx="9694">1061</cx:pt>
          <cx:pt idx="9695">1349</cx:pt>
          <cx:pt idx="9696">1199</cx:pt>
          <cx:pt idx="9697">842</cx:pt>
          <cx:pt idx="9698">877</cx:pt>
          <cx:pt idx="9699">877</cx:pt>
          <cx:pt idx="9700">877</cx:pt>
          <cx:pt idx="9701">1395</cx:pt>
          <cx:pt idx="9702">1704</cx:pt>
          <cx:pt idx="9703">1199</cx:pt>
          <cx:pt idx="9704">1295</cx:pt>
          <cx:pt idx="9705">1756</cx:pt>
          <cx:pt idx="9706">905</cx:pt>
          <cx:pt idx="9707">1847</cx:pt>
          <cx:pt idx="9708">1669</cx:pt>
          <cx:pt idx="9709">1315</cx:pt>
          <cx:pt idx="9710">1615</cx:pt>
          <cx:pt idx="9711">1315</cx:pt>
          <cx:pt idx="9712">2286</cx:pt>
          <cx:pt idx="9713">2098</cx:pt>
          <cx:pt idx="9714">1296</cx:pt>
          <cx:pt idx="9715">1125</cx:pt>
          <cx:pt idx="9716">710</cx:pt>
          <cx:pt idx="9717">883</cx:pt>
          <cx:pt idx="9718">1327</cx:pt>
          <cx:pt idx="9719">2199</cx:pt>
          <cx:pt idx="9720">1828</cx:pt>
          <cx:pt idx="9721">842</cx:pt>
          <cx:pt idx="9722">1143</cx:pt>
          <cx:pt idx="9723">1143</cx:pt>
          <cx:pt idx="9724">1313</cx:pt>
          <cx:pt idx="9725">1091</cx:pt>
          <cx:pt idx="9726">1313</cx:pt>
          <cx:pt idx="9727">905</cx:pt>
          <cx:pt idx="9728">2067</cx:pt>
          <cx:pt idx="9729">1277</cx:pt>
          <cx:pt idx="9730">1277</cx:pt>
          <cx:pt idx="9731">1063</cx:pt>
          <cx:pt idx="9732">1092</cx:pt>
          <cx:pt idx="9733">1296</cx:pt>
          <cx:pt idx="9734">1615</cx:pt>
          <cx:pt idx="9735">1284</cx:pt>
          <cx:pt idx="9736">1451</cx:pt>
          <cx:pt idx="9737">949</cx:pt>
          <cx:pt idx="9738">593</cx:pt>
          <cx:pt idx="9739">1113</cx:pt>
          <cx:pt idx="9740">1143</cx:pt>
          <cx:pt idx="9741">873</cx:pt>
          <cx:pt idx="9742">1061</cx:pt>
          <cx:pt idx="9743">891</cx:pt>
          <cx:pt idx="9744">945</cx:pt>
          <cx:pt idx="9745">2098</cx:pt>
          <cx:pt idx="9746">2098</cx:pt>
          <cx:pt idx="9747">978</cx:pt>
          <cx:pt idx="9748">949</cx:pt>
          <cx:pt idx="9749">1546</cx:pt>
          <cx:pt idx="9750">953</cx:pt>
          <cx:pt idx="9751">941</cx:pt>
          <cx:pt idx="9752">1828</cx:pt>
          <cx:pt idx="9753">2199</cx:pt>
          <cx:pt idx="9754">1221</cx:pt>
          <cx:pt idx="9755">897</cx:pt>
          <cx:pt idx="9756">1091</cx:pt>
          <cx:pt idx="9757">1091</cx:pt>
          <cx:pt idx="9758">931</cx:pt>
          <cx:pt idx="9759">1532</cx:pt>
          <cx:pt idx="9760">682</cx:pt>
          <cx:pt idx="9761">931</cx:pt>
          <cx:pt idx="9762">2019</cx:pt>
          <cx:pt idx="9763">710</cx:pt>
          <cx:pt idx="9764">996</cx:pt>
          <cx:pt idx="9765">1004</cx:pt>
          <cx:pt idx="9766">1180</cx:pt>
          <cx:pt idx="9767">1395</cx:pt>
          <cx:pt idx="9768">576</cx:pt>
          <cx:pt idx="9769">946</cx:pt>
          <cx:pt idx="9770">1199</cx:pt>
          <cx:pt idx="9771">1704</cx:pt>
          <cx:pt idx="9772">1131</cx:pt>
          <cx:pt idx="9773">1154</cx:pt>
          <cx:pt idx="9774">894</cx:pt>
          <cx:pt idx="9775">1091</cx:pt>
          <cx:pt idx="9776">1329</cx:pt>
          <cx:pt idx="9777">1125</cx:pt>
          <cx:pt idx="9778">1221</cx:pt>
          <cx:pt idx="9779">1313</cx:pt>
          <cx:pt idx="9780">931</cx:pt>
          <cx:pt idx="9781">1615</cx:pt>
          <cx:pt idx="9782">1180</cx:pt>
          <cx:pt idx="9783">953</cx:pt>
          <cx:pt idx="9784">1563</cx:pt>
          <cx:pt idx="9785">1104</cx:pt>
          <cx:pt idx="9786">1583</cx:pt>
          <cx:pt idx="9787">2306</cx:pt>
          <cx:pt idx="9788">2306</cx:pt>
          <cx:pt idx="9789">1277</cx:pt>
          <cx:pt idx="9790">1431</cx:pt>
          <cx:pt idx="9791">746</cx:pt>
          <cx:pt idx="9792">2102</cx:pt>
          <cx:pt idx="9793">1005</cx:pt>
          <cx:pt idx="9794">1166</cx:pt>
          <cx:pt idx="9795">1313</cx:pt>
          <cx:pt idx="9796">710</cx:pt>
          <cx:pt idx="9797">710</cx:pt>
          <cx:pt idx="9798">905</cx:pt>
          <cx:pt idx="9799">2067</cx:pt>
          <cx:pt idx="9800">2067</cx:pt>
          <cx:pt idx="9801">1277</cx:pt>
          <cx:pt idx="9802">1265</cx:pt>
          <cx:pt idx="9803">1265</cx:pt>
          <cx:pt idx="9804">1756</cx:pt>
          <cx:pt idx="9805">2213</cx:pt>
          <cx:pt idx="9806">576</cx:pt>
          <cx:pt idx="9807">1092</cx:pt>
          <cx:pt idx="9808">1313</cx:pt>
          <cx:pt idx="9809">1313</cx:pt>
          <cx:pt idx="9810">1143</cx:pt>
          <cx:pt idx="9811">949</cx:pt>
          <cx:pt idx="9812">1338</cx:pt>
          <cx:pt idx="9813">719</cx:pt>
          <cx:pt idx="9814">1265</cx:pt>
          <cx:pt idx="9815">1089</cx:pt>
          <cx:pt idx="9816">1581</cx:pt>
          <cx:pt idx="9817">978</cx:pt>
          <cx:pt idx="9818">978</cx:pt>
          <cx:pt idx="9819">2377</cx:pt>
          <cx:pt idx="9820">2067</cx:pt>
          <cx:pt idx="9821">935</cx:pt>
          <cx:pt idx="9822">1215</cx:pt>
          <cx:pt idx="9823">1546</cx:pt>
          <cx:pt idx="9824">1265</cx:pt>
          <cx:pt idx="9825">986</cx:pt>
          <cx:pt idx="9826">1180</cx:pt>
          <cx:pt idx="9827">683</cx:pt>
          <cx:pt idx="9828">971</cx:pt>
          <cx:pt idx="9829">913</cx:pt>
          <cx:pt idx="9830">1012</cx:pt>
          <cx:pt idx="9831">710</cx:pt>
          <cx:pt idx="9832">734</cx:pt>
          <cx:pt idx="9833">1292</cx:pt>
          <cx:pt idx="9834">576</cx:pt>
          <cx:pt idx="9835">1213</cx:pt>
          <cx:pt idx="9836">1888</cx:pt>
          <cx:pt idx="9837">1213</cx:pt>
          <cx:pt idx="9838">1005</cx:pt>
          <cx:pt idx="9839">1005</cx:pt>
          <cx:pt idx="9840">1704</cx:pt>
          <cx:pt idx="9841">1395</cx:pt>
          <cx:pt idx="9842">987</cx:pt>
          <cx:pt idx="9843">987</cx:pt>
          <cx:pt idx="9844">1767</cx:pt>
          <cx:pt idx="9845">1288</cx:pt>
          <cx:pt idx="9846">1154</cx:pt>
          <cx:pt idx="9847">782</cx:pt>
          <cx:pt idx="9848">946</cx:pt>
          <cx:pt idx="9849">949</cx:pt>
          <cx:pt idx="9850">1004</cx:pt>
          <cx:pt idx="9851">686</cx:pt>
          <cx:pt idx="9852">891</cx:pt>
          <cx:pt idx="9853">2286</cx:pt>
          <cx:pt idx="9854">1455</cx:pt>
          <cx:pt idx="9855">1191</cx:pt>
          <cx:pt idx="9856">1125</cx:pt>
          <cx:pt idx="9857">1846</cx:pt>
          <cx:pt idx="9858">1583</cx:pt>
          <cx:pt idx="9859">954</cx:pt>
          <cx:pt idx="9860">897</cx:pt>
          <cx:pt idx="9861">1180</cx:pt>
          <cx:pt idx="9862">1313</cx:pt>
          <cx:pt idx="9863">871</cx:pt>
          <cx:pt idx="9864">1546</cx:pt>
          <cx:pt idx="9865">1313</cx:pt>
          <cx:pt idx="9866">978</cx:pt>
          <cx:pt idx="9867">978</cx:pt>
          <cx:pt idx="9868">953</cx:pt>
          <cx:pt idx="9869">953</cx:pt>
          <cx:pt idx="9870">1277</cx:pt>
          <cx:pt idx="9871">1005</cx:pt>
          <cx:pt idx="9872">935</cx:pt>
          <cx:pt idx="9873">1311</cx:pt>
          <cx:pt idx="9874">2157</cx:pt>
          <cx:pt idx="9875">1615</cx:pt>
          <cx:pt idx="9876">710</cx:pt>
          <cx:pt idx="9877">594</cx:pt>
          <cx:pt idx="9878">1201</cx:pt>
          <cx:pt idx="9879">1032</cx:pt>
          <cx:pt idx="9880">1494</cx:pt>
          <cx:pt idx="9881">1673</cx:pt>
          <cx:pt idx="9882">1277</cx:pt>
          <cx:pt idx="9883">1265</cx:pt>
          <cx:pt idx="9884">1329</cx:pt>
          <cx:pt idx="9885">1756</cx:pt>
          <cx:pt idx="9886">1131</cx:pt>
          <cx:pt idx="9887">1292</cx:pt>
          <cx:pt idx="9888">1451</cx:pt>
          <cx:pt idx="9889">593</cx:pt>
          <cx:pt idx="9890">593</cx:pt>
          <cx:pt idx="9891">1338</cx:pt>
          <cx:pt idx="9892">719</cx:pt>
          <cx:pt idx="9893">1265</cx:pt>
          <cx:pt idx="9894">839</cx:pt>
          <cx:pt idx="9895">978</cx:pt>
          <cx:pt idx="9896">1016</cx:pt>
          <cx:pt idx="9897">690</cx:pt>
          <cx:pt idx="9898">690</cx:pt>
          <cx:pt idx="9899">1418</cx:pt>
          <cx:pt idx="9900">2067</cx:pt>
          <cx:pt idx="9901">1313</cx:pt>
          <cx:pt idx="9902">2518</cx:pt>
          <cx:pt idx="9903">1156</cx:pt>
          <cx:pt idx="9904">1361</cx:pt>
          <cx:pt idx="9905">1828</cx:pt>
          <cx:pt idx="9906">671</cx:pt>
          <cx:pt idx="9907">1615</cx:pt>
          <cx:pt idx="9908">1313</cx:pt>
          <cx:pt idx="9909">868</cx:pt>
          <cx:pt idx="9910">868</cx:pt>
          <cx:pt idx="9911">1037</cx:pt>
          <cx:pt idx="9912">1756</cx:pt>
          <cx:pt idx="9913">1756</cx:pt>
          <cx:pt idx="9914">953</cx:pt>
          <cx:pt idx="9915">791</cx:pt>
          <cx:pt idx="9916">1032</cx:pt>
          <cx:pt idx="9917">1032</cx:pt>
          <cx:pt idx="9918">1313</cx:pt>
          <cx:pt idx="9919">1180</cx:pt>
          <cx:pt idx="9920">1213</cx:pt>
          <cx:pt idx="9921">1288</cx:pt>
          <cx:pt idx="9922">820</cx:pt>
          <cx:pt idx="9923">1704</cx:pt>
          <cx:pt idx="9924">987</cx:pt>
          <cx:pt idx="9925">1603</cx:pt>
          <cx:pt idx="9926">871</cx:pt>
          <cx:pt idx="9927">627</cx:pt>
          <cx:pt idx="9928">1647</cx:pt>
          <cx:pt idx="9929">647</cx:pt>
          <cx:pt idx="9930">1154</cx:pt>
          <cx:pt idx="9931">782</cx:pt>
          <cx:pt idx="9932">1004</cx:pt>
          <cx:pt idx="9933">1329</cx:pt>
          <cx:pt idx="9934">1329</cx:pt>
          <cx:pt idx="9935">1227</cx:pt>
          <cx:pt idx="9936">1387</cx:pt>
          <cx:pt idx="9937">1168</cx:pt>
          <cx:pt idx="9938">1455</cx:pt>
          <cx:pt idx="9939">684</cx:pt>
          <cx:pt idx="9940">1329</cx:pt>
          <cx:pt idx="9941">1022</cx:pt>
          <cx:pt idx="9942">642</cx:pt>
          <cx:pt idx="9943">986</cx:pt>
          <cx:pt idx="9944">1180</cx:pt>
          <cx:pt idx="9945">1817</cx:pt>
          <cx:pt idx="9946">1615</cx:pt>
          <cx:pt idx="9947">2518</cx:pt>
          <cx:pt idx="9948">1125</cx:pt>
          <cx:pt idx="9949">1313</cx:pt>
          <cx:pt idx="9950">978</cx:pt>
          <cx:pt idx="9951">1016</cx:pt>
          <cx:pt idx="9952">1016</cx:pt>
          <cx:pt idx="9953">978</cx:pt>
          <cx:pt idx="9954">967</cx:pt>
          <cx:pt idx="9955">1313</cx:pt>
          <cx:pt idx="9956">1277</cx:pt>
          <cx:pt idx="9957">1203</cx:pt>
          <cx:pt idx="9958">873</cx:pt>
          <cx:pt idx="9959">878</cx:pt>
          <cx:pt idx="9960">710</cx:pt>
          <cx:pt idx="9961">737</cx:pt>
          <cx:pt idx="9962">746</cx:pt>
          <cx:pt idx="9963">905</cx:pt>
          <cx:pt idx="9964">789</cx:pt>
          <cx:pt idx="9965">1057</cx:pt>
          <cx:pt idx="9966">1057</cx:pt>
          <cx:pt idx="9967">1828</cx:pt>
          <cx:pt idx="9968">846</cx:pt>
          <cx:pt idx="9969">1295</cx:pt>
          <cx:pt idx="9970">2019</cx:pt>
          <cx:pt idx="9971">2174</cx:pt>
          <cx:pt idx="9972">890</cx:pt>
          <cx:pt idx="9973">694</cx:pt>
          <cx:pt idx="9974">945</cx:pt>
          <cx:pt idx="9975">1191</cx:pt>
          <cx:pt idx="9976">1334</cx:pt>
          <cx:pt idx="9977">1249</cx:pt>
          <cx:pt idx="9978">1114</cx:pt>
          <cx:pt idx="9979">782</cx:pt>
          <cx:pt idx="9980">1817</cx:pt>
          <cx:pt idx="9981">714</cx:pt>
          <cx:pt idx="9982">1154</cx:pt>
          <cx:pt idx="9983">2118</cx:pt>
          <cx:pt idx="9984">1924</cx:pt>
          <cx:pt idx="9985">2118</cx:pt>
          <cx:pt idx="9986">873</cx:pt>
          <cx:pt idx="9987">873</cx:pt>
          <cx:pt idx="9988">1213</cx:pt>
          <cx:pt idx="9989">1120</cx:pt>
          <cx:pt idx="9990">841</cx:pt>
          <cx:pt idx="9991">1057</cx:pt>
          <cx:pt idx="9992">782</cx:pt>
          <cx:pt idx="9993">1136</cx:pt>
          <cx:pt idx="9994">1022</cx:pt>
          <cx:pt idx="9995">737</cx:pt>
          <cx:pt idx="9996">949</cx:pt>
          <cx:pt idx="9997">1418</cx:pt>
          <cx:pt idx="9998">1647</cx:pt>
          <cx:pt idx="9999">1288</cx:pt>
          <cx:pt idx="10000">1288</cx:pt>
          <cx:pt idx="10001">1615</cx:pt>
          <cx:pt idx="10002">1156</cx:pt>
          <cx:pt idx="10003">733</cx:pt>
          <cx:pt idx="10004">1479</cx:pt>
          <cx:pt idx="10005">1069</cx:pt>
          <cx:pt idx="10006">1069</cx:pt>
          <cx:pt idx="10007">1647</cx:pt>
          <cx:pt idx="10008">1213</cx:pt>
          <cx:pt idx="10009">1313</cx:pt>
          <cx:pt idx="10010">1313</cx:pt>
          <cx:pt idx="10011">740</cx:pt>
          <cx:pt idx="10012">1037</cx:pt>
          <cx:pt idx="10013">1315</cx:pt>
          <cx:pt idx="10014">1494</cx:pt>
          <cx:pt idx="10015">883</cx:pt>
          <cx:pt idx="10016">883</cx:pt>
          <cx:pt idx="10017">1563</cx:pt>
          <cx:pt idx="10018">1264</cx:pt>
          <cx:pt idx="10019">573</cx:pt>
          <cx:pt idx="10020">1138</cx:pt>
          <cx:pt idx="10021">890</cx:pt>
          <cx:pt idx="10022">890</cx:pt>
          <cx:pt idx="10023">1239</cx:pt>
          <cx:pt idx="10024">557</cx:pt>
          <cx:pt idx="10025">689</cx:pt>
          <cx:pt idx="10026">1606</cx:pt>
          <cx:pt idx="10027">1693</cx:pt>
          <cx:pt idx="10028">946</cx:pt>
          <cx:pt idx="10029">946</cx:pt>
          <cx:pt idx="10030">1431</cx:pt>
          <cx:pt idx="10031">820</cx:pt>
          <cx:pt idx="10032">1395</cx:pt>
          <cx:pt idx="10033">1609</cx:pt>
          <cx:pt idx="10034">1603</cx:pt>
          <cx:pt idx="10035">1770</cx:pt>
          <cx:pt idx="10036">1603</cx:pt>
          <cx:pt idx="10037">745</cx:pt>
          <cx:pt idx="10038">2157</cx:pt>
          <cx:pt idx="10039">1647</cx:pt>
          <cx:pt idx="10040">1131</cx:pt>
          <cx:pt idx="10041">1002</cx:pt>
          <cx:pt idx="10042">1227</cx:pt>
          <cx:pt idx="10043">1756</cx:pt>
          <cx:pt idx="10044">2339</cx:pt>
          <cx:pt idx="10045">689</cx:pt>
          <cx:pt idx="10046">1329</cx:pt>
          <cx:pt idx="10047">1022</cx:pt>
          <cx:pt idx="10048">1830</cx:pt>
          <cx:pt idx="10049">1924</cx:pt>
          <cx:pt idx="10050">1213</cx:pt>
          <cx:pt idx="10051">740</cx:pt>
          <cx:pt idx="10052">931</cx:pt>
          <cx:pt idx="10053">627</cx:pt>
          <cx:pt idx="10054">745</cx:pt>
          <cx:pt idx="10055">1315</cx:pt>
          <cx:pt idx="10056">1037</cx:pt>
          <cx:pt idx="10057">889</cx:pt>
          <cx:pt idx="10058">2098</cx:pt>
          <cx:pt idx="10059">2098</cx:pt>
          <cx:pt idx="10060">1615</cx:pt>
          <cx:pt idx="10061">1615</cx:pt>
          <cx:pt idx="10062">978</cx:pt>
          <cx:pt idx="10063">782</cx:pt>
          <cx:pt idx="10064">1479</cx:pt>
          <cx:pt idx="10065">1479</cx:pt>
          <cx:pt idx="10066">1108</cx:pt>
          <cx:pt idx="10067">596</cx:pt>
          <cx:pt idx="10068">2306</cx:pt>
          <cx:pt idx="10069">1313</cx:pt>
          <cx:pt idx="10070">1277</cx:pt>
          <cx:pt idx="10071">1431</cx:pt>
          <cx:pt idx="10072">1203</cx:pt>
          <cx:pt idx="10073">746</cx:pt>
          <cx:pt idx="10074">905</cx:pt>
          <cx:pt idx="10075">2199</cx:pt>
          <cx:pt idx="10076">1431</cx:pt>
          <cx:pt idx="10077">1097</cx:pt>
          <cx:pt idx="10078">1166</cx:pt>
          <cx:pt idx="10079">1229</cx:pt>
          <cx:pt idx="10080">1313</cx:pt>
          <cx:pt idx="10081">883</cx:pt>
          <cx:pt idx="10082">956</cx:pt>
          <cx:pt idx="10083">746</cx:pt>
          <cx:pt idx="10084">746</cx:pt>
          <cx:pt idx="10085">1418</cx:pt>
          <cx:pt idx="10086">1418</cx:pt>
          <cx:pt idx="10087">1494</cx:pt>
          <cx:pt idx="10088">941</cx:pt>
          <cx:pt idx="10089">994</cx:pt>
          <cx:pt idx="10090">1022</cx:pt>
          <cx:pt idx="10091">1277</cx:pt>
          <cx:pt idx="10092">877</cx:pt>
          <cx:pt idx="10093">841</cx:pt>
          <cx:pt idx="10094">1057</cx:pt>
          <cx:pt idx="10095">839</cx:pt>
          <cx:pt idx="10096">1057</cx:pt>
          <cx:pt idx="10097">565</cx:pt>
          <cx:pt idx="10098">1033</cx:pt>
          <cx:pt idx="10099">2339</cx:pt>
          <cx:pt idx="10100">2339</cx:pt>
          <cx:pt idx="10101">890</cx:pt>
          <cx:pt idx="10102">890</cx:pt>
          <cx:pt idx="10103">1334</cx:pt>
          <cx:pt idx="10104">1114</cx:pt>
          <cx:pt idx="10105">1114</cx:pt>
          <cx:pt idx="10106">1092</cx:pt>
          <cx:pt idx="10107">782</cx:pt>
          <cx:pt idx="10108">782</cx:pt>
          <cx:pt idx="10109">904</cx:pt>
          <cx:pt idx="10110">1615</cx:pt>
          <cx:pt idx="10111">1615</cx:pt>
          <cx:pt idx="10112">1615</cx:pt>
          <cx:pt idx="10113">1284</cx:pt>
          <cx:pt idx="10114">714</cx:pt>
          <cx:pt idx="10115">949</cx:pt>
          <cx:pt idx="10116">993</cx:pt>
          <cx:pt idx="10117">949</cx:pt>
          <cx:pt idx="10118">565</cx:pt>
          <cx:pt idx="10119">1143</cx:pt>
          <cx:pt idx="10120">1284</cx:pt>
          <cx:pt idx="10121">1120</cx:pt>
          <cx:pt idx="10122">1395</cx:pt>
          <cx:pt idx="10123">1057</cx:pt>
          <cx:pt idx="10124">1057</cx:pt>
          <cx:pt idx="10125">2098</cx:pt>
          <cx:pt idx="10126">1239</cx:pt>
          <cx:pt idx="10127">1219</cx:pt>
          <cx:pt idx="10128">1402</cx:pt>
          <cx:pt idx="10129">1418</cx:pt>
          <cx:pt idx="10130">1418</cx:pt>
          <cx:pt idx="10131">2188</cx:pt>
          <cx:pt idx="10132">2188</cx:pt>
          <cx:pt idx="10133">2518</cx:pt>
          <cx:pt idx="10134">1546</cx:pt>
          <cx:pt idx="10135">2188</cx:pt>
          <cx:pt idx="10136">1095</cx:pt>
          <cx:pt idx="10137">1479</cx:pt>
          <cx:pt idx="10138">1728</cx:pt>
          <cx:pt idx="10139">1479</cx:pt>
          <cx:pt idx="10140">1361</cx:pt>
          <cx:pt idx="10141">1361</cx:pt>
          <cx:pt idx="10142">1315</cx:pt>
          <cx:pt idx="10143">2213</cx:pt>
          <cx:pt idx="10144">953</cx:pt>
          <cx:pt idx="10145">1387</cx:pt>
          <cx:pt idx="10146">907</cx:pt>
          <cx:pt idx="10147">1023</cx:pt>
          <cx:pt idx="10148">1023</cx:pt>
          <cx:pt idx="10149">967</cx:pt>
          <cx:pt idx="10150">779</cx:pt>
          <cx:pt idx="10151">779</cx:pt>
          <cx:pt idx="10152">871</cx:pt>
          <cx:pt idx="10153">945</cx:pt>
          <cx:pt idx="10154">504</cx:pt>
          <cx:pt idx="10155">1213</cx:pt>
          <cx:pt idx="10156">1452</cx:pt>
          <cx:pt idx="10157">1885</cx:pt>
          <cx:pt idx="10158">686</cx:pt>
          <cx:pt idx="10159">698</cx:pt>
          <cx:pt idx="10160">1431</cx:pt>
          <cx:pt idx="10161">1477</cx:pt>
          <cx:pt idx="10162">1395</cx:pt>
          <cx:pt idx="10163">1395</cx:pt>
          <cx:pt idx="10164">1770</cx:pt>
          <cx:pt idx="10165">1609</cx:pt>
          <cx:pt idx="10166">745</cx:pt>
          <cx:pt idx="10167">2157</cx:pt>
          <cx:pt idx="10168">1097</cx:pt>
          <cx:pt idx="10169">645</cx:pt>
          <cx:pt idx="10170">951</cx:pt>
          <cx:pt idx="10171">866</cx:pt>
          <cx:pt idx="10172">1219</cx:pt>
          <cx:pt idx="10173">1387</cx:pt>
          <cx:pt idx="10174">1095</cx:pt>
          <cx:pt idx="10175">1313</cx:pt>
          <cx:pt idx="10176">2286</cx:pt>
          <cx:pt idx="10177">1201</cx:pt>
          <cx:pt idx="10178">1535</cx:pt>
          <cx:pt idx="10179">2139</cx:pt>
          <cx:pt idx="10180">1126</cx:pt>
          <cx:pt idx="10181">1329</cx:pt>
          <cx:pt idx="10182">1632</cx:pt>
          <cx:pt idx="10183">1125</cx:pt>
          <cx:pt idx="10184">954</cx:pt>
          <cx:pt idx="10185">1194</cx:pt>
          <cx:pt idx="10186">812</cx:pt>
          <cx:pt idx="10187">1830</cx:pt>
          <cx:pt idx="10188">943</cx:pt>
          <cx:pt idx="10189">1817</cx:pt>
          <cx:pt idx="10190">1615</cx:pt>
          <cx:pt idx="10191">1615</cx:pt>
          <cx:pt idx="10192">1313</cx:pt>
          <cx:pt idx="10193">931</cx:pt>
          <cx:pt idx="10194">662</cx:pt>
          <cx:pt idx="10195">1315</cx:pt>
          <cx:pt idx="10196">1615</cx:pt>
          <cx:pt idx="10197">1313</cx:pt>
          <cx:pt idx="10198">978</cx:pt>
          <cx:pt idx="10199">1215</cx:pt>
          <cx:pt idx="10200">951</cx:pt>
          <cx:pt idx="10201">596</cx:pt>
          <cx:pt idx="10202">596</cx:pt>
          <cx:pt idx="10203">2306</cx:pt>
          <cx:pt idx="10204">1479</cx:pt>
          <cx:pt idx="10205">707</cx:pt>
          <cx:pt idx="10206">671</cx:pt>
          <cx:pt idx="10207">717</cx:pt>
          <cx:pt idx="10208">1313</cx:pt>
          <cx:pt idx="10209">717</cx:pt>
          <cx:pt idx="10210">1313</cx:pt>
          <cx:pt idx="10211">1383</cx:pt>
          <cx:pt idx="10212">904</cx:pt>
          <cx:pt idx="10213">1143</cx:pt>
          <cx:pt idx="10214">1282</cx:pt>
          <cx:pt idx="10215">878</cx:pt>
          <cx:pt idx="10216">789</cx:pt>
          <cx:pt idx="10217">1069</cx:pt>
          <cx:pt idx="10218">710</cx:pt>
          <cx:pt idx="10219">1408</cx:pt>
          <cx:pt idx="10220">690</cx:pt>
          <cx:pt idx="10221">682</cx:pt>
          <cx:pt idx="10222">1201</cx:pt>
          <cx:pt idx="10223">1069</cx:pt>
          <cx:pt idx="10224">761</cx:pt>
          <cx:pt idx="10225">671</cx:pt>
          <cx:pt idx="10226">656</cx:pt>
          <cx:pt idx="10227">846</cx:pt>
          <cx:pt idx="10228">792</cx:pt>
          <cx:pt idx="10229">1022</cx:pt>
          <cx:pt idx="10230">1022</cx:pt>
          <cx:pt idx="10231">1219</cx:pt>
          <cx:pt idx="10232">551</cx:pt>
          <cx:pt idx="10233">871</cx:pt>
          <cx:pt idx="10234">624</cx:pt>
          <cx:pt idx="10235">1193</cx:pt>
          <cx:pt idx="10236">839</cx:pt>
          <cx:pt idx="10237">702</cx:pt>
          <cx:pt idx="10238">1233</cx:pt>
          <cx:pt idx="10239">565</cx:pt>
          <cx:pt idx="10240">922</cx:pt>
          <cx:pt idx="10241">684</cx:pt>
          <cx:pt idx="10242">1337</cx:pt>
          <cx:pt idx="10243">1093</cx:pt>
          <cx:pt idx="10244">890</cx:pt>
          <cx:pt idx="10245">1860</cx:pt>
          <cx:pt idx="10246">1249</cx:pt>
          <cx:pt idx="10247">1543</cx:pt>
          <cx:pt idx="10248">1136</cx:pt>
          <cx:pt idx="10249">781</cx:pt>
          <cx:pt idx="10250">1180</cx:pt>
          <cx:pt idx="10251">1315</cx:pt>
          <cx:pt idx="10252">1095</cx:pt>
          <cx:pt idx="10253">866</cx:pt>
          <cx:pt idx="10254">866</cx:pt>
          <cx:pt idx="10255">1154</cx:pt>
          <cx:pt idx="10256">1338</cx:pt>
          <cx:pt idx="10257">1113</cx:pt>
          <cx:pt idx="10258">1338</cx:pt>
          <cx:pt idx="10259">1143</cx:pt>
          <cx:pt idx="10260">1143</cx:pt>
          <cx:pt idx="10261">967</cx:pt>
          <cx:pt idx="10262">1240</cx:pt>
          <cx:pt idx="10263">1193</cx:pt>
          <cx:pt idx="10264">839</cx:pt>
          <cx:pt idx="10265">791</cx:pt>
          <cx:pt idx="10266">2413</cx:pt>
          <cx:pt idx="10267">893</cx:pt>
          <cx:pt idx="10268">743</cx:pt>
          <cx:pt idx="10269">985</cx:pt>
          <cx:pt idx="10270">949</cx:pt>
          <cx:pt idx="10271">1288</cx:pt>
          <cx:pt idx="10272">978</cx:pt>
          <cx:pt idx="10273">2067</cx:pt>
          <cx:pt idx="10274">1418</cx:pt>
          <cx:pt idx="10275">1168</cx:pt>
          <cx:pt idx="10276">1647</cx:pt>
          <cx:pt idx="10277">1180</cx:pt>
          <cx:pt idx="10278">1615</cx:pt>
          <cx:pt idx="10279">797</cx:pt>
          <cx:pt idx="10280">986</cx:pt>
          <cx:pt idx="10281">757</cx:pt>
          <cx:pt idx="10282">1701</cx:pt>
          <cx:pt idx="10283">1069</cx:pt>
          <cx:pt idx="10284">1069</cx:pt>
          <cx:pt idx="10285">1069</cx:pt>
          <cx:pt idx="10286">1101</cx:pt>
          <cx:pt idx="10287">1828</cx:pt>
          <cx:pt idx="10288">1361</cx:pt>
          <cx:pt idx="10289">1361</cx:pt>
          <cx:pt idx="10290">1002</cx:pt>
          <cx:pt idx="10291">1156</cx:pt>
          <cx:pt idx="10292">1615</cx:pt>
          <cx:pt idx="10293">1114</cx:pt>
          <cx:pt idx="10294">1315</cx:pt>
          <cx:pt idx="10295">1315</cx:pt>
          <cx:pt idx="10296">912</cx:pt>
          <cx:pt idx="10297">529</cx:pt>
          <cx:pt idx="10298">566</cx:pt>
          <cx:pt idx="10299">1295</cx:pt>
          <cx:pt idx="10300">2213</cx:pt>
          <cx:pt idx="10301">1156</cx:pt>
          <cx:pt idx="10302">953</cx:pt>
          <cx:pt idx="10303">1227</cx:pt>
          <cx:pt idx="10304">941</cx:pt>
          <cx:pt idx="10305">871</cx:pt>
          <cx:pt idx="10306">1023</cx:pt>
          <cx:pt idx="10307">606</cx:pt>
          <cx:pt idx="10308">1221</cx:pt>
          <cx:pt idx="10309">1138</cx:pt>
          <cx:pt idx="10310">1199</cx:pt>
          <cx:pt idx="10311">702</cx:pt>
          <cx:pt idx="10312">1452</cx:pt>
          <cx:pt idx="10313">1606</cx:pt>
          <cx:pt idx="10314">1452</cx:pt>
          <cx:pt idx="10315">753</cx:pt>
          <cx:pt idx="10316">1096</cx:pt>
          <cx:pt idx="10317">1096</cx:pt>
          <cx:pt idx="10318">1070</cx:pt>
          <cx:pt idx="10319">1126</cx:pt>
          <cx:pt idx="10320">1070</cx:pt>
          <cx:pt idx="10321">871</cx:pt>
          <cx:pt idx="10322">886</cx:pt>
          <cx:pt idx="10323">805</cx:pt>
          <cx:pt idx="10324">1156</cx:pt>
          <cx:pt idx="10325">966</cx:pt>
          <cx:pt idx="10326">1203</cx:pt>
          <cx:pt idx="10327">1045</cx:pt>
          <cx:pt idx="10328">1045</cx:pt>
          <cx:pt idx="10329">1395</cx:pt>
          <cx:pt idx="10330">1704</cx:pt>
          <cx:pt idx="10331">1395</cx:pt>
          <cx:pt idx="10332">1395</cx:pt>
          <cx:pt idx="10333">1340</cx:pt>
          <cx:pt idx="10334">2157</cx:pt>
          <cx:pt idx="10335">1647</cx:pt>
          <cx:pt idx="10336">1408</cx:pt>
          <cx:pt idx="10337">897</cx:pt>
          <cx:pt idx="10338">1112</cx:pt>
          <cx:pt idx="10339">1199</cx:pt>
          <cx:pt idx="10340">1013</cx:pt>
          <cx:pt idx="10341">1447</cx:pt>
          <cx:pt idx="10342">499</cx:pt>
          <cx:pt idx="10343">688</cx:pt>
          <cx:pt idx="10344">688</cx:pt>
          <cx:pt idx="10345">1191</cx:pt>
          <cx:pt idx="10346">1131</cx:pt>
          <cx:pt idx="10347">1288</cx:pt>
          <cx:pt idx="10348">1647</cx:pt>
          <cx:pt idx="10349">811</cx:pt>
          <cx:pt idx="10350">1219</cx:pt>
          <cx:pt idx="10351">1227</cx:pt>
          <cx:pt idx="10352">2067</cx:pt>
          <cx:pt idx="10353">913</cx:pt>
          <cx:pt idx="10354">853</cx:pt>
          <cx:pt idx="10355">1615</cx:pt>
          <cx:pt idx="10356">1349</cx:pt>
          <cx:pt idx="10357">1292</cx:pt>
          <cx:pt idx="10358">922</cx:pt>
          <cx:pt idx="10359">922</cx:pt>
          <cx:pt idx="10360">1846</cx:pt>
          <cx:pt idx="10361">1147</cx:pt>
          <cx:pt idx="10362">1022</cx:pt>
          <cx:pt idx="10363">686</cx:pt>
          <cx:pt idx="10364">1142</cx:pt>
          <cx:pt idx="10365">1213</cx:pt>
          <cx:pt idx="10366">1830</cx:pt>
          <cx:pt idx="10367">983</cx:pt>
          <cx:pt idx="10368">943</cx:pt>
          <cx:pt idx="10369">1615</cx:pt>
          <cx:pt idx="10370">1275</cx:pt>
          <cx:pt idx="10371">1012</cx:pt>
          <cx:pt idx="10372">1193</cx:pt>
          <cx:pt idx="10373">2516</cx:pt>
          <cx:pt idx="10374">1583</cx:pt>
          <cx:pt idx="10375">978</cx:pt>
          <cx:pt idx="10376">978</cx:pt>
          <cx:pt idx="10377">951</cx:pt>
          <cx:pt idx="10378">721</cx:pt>
          <cx:pt idx="10379">503</cx:pt>
          <cx:pt idx="10380">1092</cx:pt>
          <cx:pt idx="10381">1125</cx:pt>
          <cx:pt idx="10382">870</cx:pt>
          <cx:pt idx="10383">2306</cx:pt>
          <cx:pt idx="10384">2306</cx:pt>
          <cx:pt idx="10385">1135</cx:pt>
          <cx:pt idx="10386">1181</cx:pt>
          <cx:pt idx="10387">1502</cx:pt>
          <cx:pt idx="10388">1203</cx:pt>
          <cx:pt idx="10389">1490</cx:pt>
          <cx:pt idx="10390">1236</cx:pt>
          <cx:pt idx="10391">1201</cx:pt>
          <cx:pt idx="10392">1201</cx:pt>
          <cx:pt idx="10393">551</cx:pt>
          <cx:pt idx="10394">1181</cx:pt>
          <cx:pt idx="10395">1502</cx:pt>
          <cx:pt idx="10396">1431</cx:pt>
          <cx:pt idx="10397">1143</cx:pt>
          <cx:pt idx="10398">1278</cx:pt>
          <cx:pt idx="10399">883</cx:pt>
          <cx:pt idx="10400">953</cx:pt>
          <cx:pt idx="10401">964</cx:pt>
          <cx:pt idx="10402">1338</cx:pt>
          <cx:pt idx="10403">754</cx:pt>
          <cx:pt idx="10404">949</cx:pt>
          <cx:pt idx="10405">778</cx:pt>
          <cx:pt idx="10406">1201</cx:pt>
          <cx:pt idx="10407">878</cx:pt>
          <cx:pt idx="10408">493</cx:pt>
          <cx:pt idx="10409">743</cx:pt>
          <cx:pt idx="10410">1057</cx:pt>
          <cx:pt idx="10411">685</cx:pt>
          <cx:pt idx="10412">685</cx:pt>
          <cx:pt idx="10413">1689</cx:pt>
          <cx:pt idx="10414">1477</cx:pt>
          <cx:pt idx="10415">1045</cx:pt>
          <cx:pt idx="10416">1045</cx:pt>
          <cx:pt idx="10417">1045</cx:pt>
          <cx:pt idx="10418">1045</cx:pt>
          <cx:pt idx="10419">1045</cx:pt>
          <cx:pt idx="10420">959</cx:pt>
          <cx:pt idx="10421">959</cx:pt>
          <cx:pt idx="10422">1495</cx:pt>
          <cx:pt idx="10423">1219</cx:pt>
          <cx:pt idx="10424">1477</cx:pt>
          <cx:pt idx="10425">1219</cx:pt>
          <cx:pt idx="10426">841</cx:pt>
          <cx:pt idx="10427">1532</cx:pt>
          <cx:pt idx="10428">1315</cx:pt>
          <cx:pt idx="10429">862</cx:pt>
          <cx:pt idx="10430">922</cx:pt>
          <cx:pt idx="10431">1199</cx:pt>
          <cx:pt idx="10432">692</cx:pt>
          <cx:pt idx="10433">1295</cx:pt>
          <cx:pt idx="10434">2213</cx:pt>
          <cx:pt idx="10435">1285</cx:pt>
          <cx:pt idx="10436">890</cx:pt>
          <cx:pt idx="10437">890</cx:pt>
          <cx:pt idx="10438">890</cx:pt>
          <cx:pt idx="10439">945</cx:pt>
          <cx:pt idx="10440">1860</cx:pt>
          <cx:pt idx="10441">1334</cx:pt>
          <cx:pt idx="10442">1543</cx:pt>
          <cx:pt idx="10443">1776</cx:pt>
          <cx:pt idx="10444">1543</cx:pt>
          <cx:pt idx="10445">1776</cx:pt>
          <cx:pt idx="10446">893</cx:pt>
          <cx:pt idx="10447">1285</cx:pt>
          <cx:pt idx="10448">1450</cx:pt>
          <cx:pt idx="10449">799</cx:pt>
          <cx:pt idx="10450">1236</cx:pt>
          <cx:pt idx="10451">1421</cx:pt>
          <cx:pt idx="10452">717</cx:pt>
          <cx:pt idx="10453">781</cx:pt>
          <cx:pt idx="10454">1143</cx:pt>
          <cx:pt idx="10455">1143</cx:pt>
          <cx:pt idx="10456">662</cx:pt>
          <cx:pt idx="10457">761</cx:pt>
          <cx:pt idx="10458">835</cx:pt>
          <cx:pt idx="10459">1226</cx:pt>
          <cx:pt idx="10460">1154</cx:pt>
          <cx:pt idx="10461">1924</cx:pt>
          <cx:pt idx="10462">1591</cx:pt>
          <cx:pt idx="10463">1284</cx:pt>
          <cx:pt idx="10464">1284</cx:pt>
          <cx:pt idx="10465">607</cx:pt>
          <cx:pt idx="10466">757</cx:pt>
          <cx:pt idx="10467">1135</cx:pt>
          <cx:pt idx="10468">1888</cx:pt>
          <cx:pt idx="10469">578</cx:pt>
          <cx:pt idx="10470">1372</cx:pt>
          <cx:pt idx="10471">1057</cx:pt>
          <cx:pt idx="10472">839</cx:pt>
          <cx:pt idx="10473">1216</cx:pt>
          <cx:pt idx="10474">3042</cx:pt>
          <cx:pt idx="10475">893</cx:pt>
          <cx:pt idx="10476">1669</cx:pt>
          <cx:pt idx="10477">1418</cx:pt>
          <cx:pt idx="10478">949</cx:pt>
          <cx:pt idx="10479">838</cx:pt>
          <cx:pt idx="10480">1120</cx:pt>
          <cx:pt idx="10481">1241</cx:pt>
          <cx:pt idx="10482">1175</cx:pt>
          <cx:pt idx="10483">964</cx:pt>
          <cx:pt idx="10484">1020</cx:pt>
          <cx:pt idx="10485">2067</cx:pt>
          <cx:pt idx="10486">2067</cx:pt>
          <cx:pt idx="10487">1647</cx:pt>
          <cx:pt idx="10488">1894</cx:pt>
          <cx:pt idx="10489">1894</cx:pt>
          <cx:pt idx="10490">1015</cx:pt>
          <cx:pt idx="10491">891</cx:pt>
          <cx:pt idx="10492">1615</cx:pt>
          <cx:pt idx="10493">1615</cx:pt>
          <cx:pt idx="10494">778</cx:pt>
          <cx:pt idx="10495">797</cx:pt>
          <cx:pt idx="10496">2518</cx:pt>
          <cx:pt idx="10497">2516</cx:pt>
          <cx:pt idx="10498">2188</cx:pt>
          <cx:pt idx="10499">1184</cx:pt>
          <cx:pt idx="10500">913</cx:pt>
          <cx:pt idx="10501">473</cx:pt>
          <cx:pt idx="10502">1037</cx:pt>
          <cx:pt idx="10503">890</cx:pt>
          <cx:pt idx="10504">890</cx:pt>
          <cx:pt idx="10505">1285</cx:pt>
          <cx:pt idx="10506">1112</cx:pt>
          <cx:pt idx="10507">901</cx:pt>
          <cx:pt idx="10508">1069</cx:pt>
          <cx:pt idx="10509">1229</cx:pt>
          <cx:pt idx="10510">1002</cx:pt>
          <cx:pt idx="10511">1513</cx:pt>
          <cx:pt idx="10512">1828</cx:pt>
          <cx:pt idx="10513">1361</cx:pt>
          <cx:pt idx="10514">1090</cx:pt>
          <cx:pt idx="10515">555</cx:pt>
          <cx:pt idx="10516">711</cx:pt>
          <cx:pt idx="10517">734</cx:pt>
          <cx:pt idx="10518">841</cx:pt>
          <cx:pt idx="10519">1193</cx:pt>
          <cx:pt idx="10520">571</cx:pt>
          <cx:pt idx="10521">943</cx:pt>
          <cx:pt idx="10522">1156</cx:pt>
          <cx:pt idx="10523">1156</cx:pt>
          <cx:pt idx="10524">1313</cx:pt>
          <cx:pt idx="10525">727</cx:pt>
          <cx:pt idx="10526">727</cx:pt>
          <cx:pt idx="10527">654</cx:pt>
          <cx:pt idx="10528">1112</cx:pt>
          <cx:pt idx="10529">676</cx:pt>
          <cx:pt idx="10530">1776</cx:pt>
          <cx:pt idx="10531">1776</cx:pt>
          <cx:pt idx="10532">1315</cx:pt>
          <cx:pt idx="10533">789</cx:pt>
          <cx:pt idx="10534">609</cx:pt>
          <cx:pt idx="10535">609</cx:pt>
          <cx:pt idx="10536">951</cx:pt>
          <cx:pt idx="10537">981</cx:pt>
          <cx:pt idx="10538">1019</cx:pt>
          <cx:pt idx="10539">912</cx:pt>
          <cx:pt idx="10540">1398</cx:pt>
          <cx:pt idx="10541">504</cx:pt>
          <cx:pt idx="10542">818</cx:pt>
          <cx:pt idx="10543">526</cx:pt>
          <cx:pt idx="10544">904</cx:pt>
          <cx:pt idx="10545">529</cx:pt>
          <cx:pt idx="10546">805</cx:pt>
          <cx:pt idx="10547">740</cx:pt>
          <cx:pt idx="10548">959</cx:pt>
          <cx:pt idx="10549">632</cx:pt>
          <cx:pt idx="10550">808</cx:pt>
          <cx:pt idx="10551">710</cx:pt>
          <cx:pt idx="10552">934</cx:pt>
          <cx:pt idx="10553">2722</cx:pt>
          <cx:pt idx="10554">3077</cx:pt>
          <cx:pt idx="10555">891</cx:pt>
          <cx:pt idx="10556">805</cx:pt>
          <cx:pt idx="10557">893</cx:pt>
          <cx:pt idx="10558">1292</cx:pt>
          <cx:pt idx="10559">922</cx:pt>
          <cx:pt idx="10560">660</cx:pt>
          <cx:pt idx="10561">770</cx:pt>
          <cx:pt idx="10562">978</cx:pt>
          <cx:pt idx="10563">791</cx:pt>
          <cx:pt idx="10564">1070</cx:pt>
          <cx:pt idx="10565">1126</cx:pt>
          <cx:pt idx="10566">1304</cx:pt>
          <cx:pt idx="10567">686</cx:pt>
          <cx:pt idx="10568">743</cx:pt>
          <cx:pt idx="10569">1304</cx:pt>
          <cx:pt idx="10570">924</cx:pt>
          <cx:pt idx="10571">892</cx:pt>
          <cx:pt idx="10572">702</cx:pt>
          <cx:pt idx="10573">846</cx:pt>
          <cx:pt idx="10574">889</cx:pt>
          <cx:pt idx="10575">988</cx:pt>
          <cx:pt idx="10576">1997</cx:pt>
          <cx:pt idx="10577">986</cx:pt>
          <cx:pt idx="10578">845</cx:pt>
          <cx:pt idx="10579">1315</cx:pt>
          <cx:pt idx="10580">682</cx:pt>
          <cx:pt idx="10581">1292</cx:pt>
          <cx:pt idx="10582">889</cx:pt>
          <cx:pt idx="10583">689</cx:pt>
          <cx:pt idx="10584">1136</cx:pt>
          <cx:pt idx="10585">782</cx:pt>
          <cx:pt idx="10586">886</cx:pt>
          <cx:pt idx="10587">886</cx:pt>
          <cx:pt idx="10588">740</cx:pt>
          <cx:pt idx="10589">610</cx:pt>
          <cx:pt idx="10590">886</cx:pt>
          <cx:pt idx="10591">1215</cx:pt>
          <cx:pt idx="10592">606</cx:pt>
          <cx:pt idx="10593">950</cx:pt>
          <cx:pt idx="10594">805</cx:pt>
          <cx:pt idx="10595">799</cx:pt>
          <cx:pt idx="10596">551</cx:pt>
          <cx:pt idx="10597">679</cx:pt>
          <cx:pt idx="10598">551</cx:pt>
          <cx:pt idx="10599">871</cx:pt>
          <cx:pt idx="10600">871</cx:pt>
          <cx:pt idx="10601">1647</cx:pt>
          <cx:pt idx="10602">1431</cx:pt>
          <cx:pt idx="10603">1045</cx:pt>
          <cx:pt idx="10604">1477</cx:pt>
          <cx:pt idx="10605">1277</cx:pt>
          <cx:pt idx="10606">1669</cx:pt>
          <cx:pt idx="10607">1704</cx:pt>
          <cx:pt idx="10608">1395</cx:pt>
          <cx:pt idx="10609">1395</cx:pt>
          <cx:pt idx="10610">1034</cx:pt>
          <cx:pt idx="10611">654</cx:pt>
          <cx:pt idx="10612">1603</cx:pt>
          <cx:pt idx="10613">964</cx:pt>
          <cx:pt idx="10614">593</cx:pt>
          <cx:pt idx="10615">949</cx:pt>
          <cx:pt idx="10616">923</cx:pt>
          <cx:pt idx="10617">1669</cx:pt>
          <cx:pt idx="10618">503</cx:pt>
          <cx:pt idx="10619">971</cx:pt>
          <cx:pt idx="10620">2141</cx:pt>
          <cx:pt idx="10621">2157</cx:pt>
          <cx:pt idx="10622">1013</cx:pt>
          <cx:pt idx="10623">1013</cx:pt>
          <cx:pt idx="10624">682</cx:pt>
          <cx:pt idx="10625">871</cx:pt>
          <cx:pt idx="10626">1215</cx:pt>
          <cx:pt idx="10627">935</cx:pt>
          <cx:pt idx="10628">1421</cx:pt>
          <cx:pt idx="10629">1093</cx:pt>
          <cx:pt idx="10630">685</cx:pt>
          <cx:pt idx="10631">897</cx:pt>
          <cx:pt idx="10632">935</cx:pt>
          <cx:pt idx="10633">897</cx:pt>
          <cx:pt idx="10634">897</cx:pt>
          <cx:pt idx="10635">806</cx:pt>
          <cx:pt idx="10636">1693</cx:pt>
          <cx:pt idx="10637">898</cx:pt>
          <cx:pt idx="10638">1154</cx:pt>
          <cx:pt idx="10639">1154</cx:pt>
          <cx:pt idx="10640">1451</cx:pt>
          <cx:pt idx="10641">1451</cx:pt>
          <cx:pt idx="10642">595</cx:pt>
          <cx:pt idx="10643">1012</cx:pt>
          <cx:pt idx="10644">609</cx:pt>
          <cx:pt idx="10645">1046</cx:pt>
          <cx:pt idx="10646">835</cx:pt>
          <cx:pt idx="10647">1015</cx:pt>
          <cx:pt idx="10648">1179</cx:pt>
          <cx:pt idx="10649">1179</cx:pt>
          <cx:pt idx="10650">503</cx:pt>
          <cx:pt idx="10651">1329</cx:pt>
          <cx:pt idx="10652">519</cx:pt>
          <cx:pt idx="10653">654</cx:pt>
          <cx:pt idx="10654">1647</cx:pt>
          <cx:pt idx="10655">1227</cx:pt>
          <cx:pt idx="10656">2067</cx:pt>
          <cx:pt idx="10657">957</cx:pt>
          <cx:pt idx="10658">1070</cx:pt>
          <cx:pt idx="10659">1070</cx:pt>
          <cx:pt idx="10660">913</cx:pt>
          <cx:pt idx="10661">770</cx:pt>
          <cx:pt idx="10662">1063</cx:pt>
          <cx:pt idx="10663">1046</cx:pt>
          <cx:pt idx="10664">1304</cx:pt>
          <cx:pt idx="10665">1104</cx:pt>
          <cx:pt idx="10666">1615</cx:pt>
          <cx:pt idx="10667">1615</cx:pt>
          <cx:pt idx="10668">1194</cx:pt>
          <cx:pt idx="10669">1669</cx:pt>
          <cx:pt idx="10670">1064</cx:pt>
          <cx:pt idx="10671">551</cx:pt>
          <cx:pt idx="10672">1349</cx:pt>
          <cx:pt idx="10673">926</cx:pt>
          <cx:pt idx="10674">1551</cx:pt>
          <cx:pt idx="10675">1583</cx:pt>
          <cx:pt idx="10676">889</cx:pt>
          <cx:pt idx="10677">1147</cx:pt>
          <cx:pt idx="10678">1693</cx:pt>
          <cx:pt idx="10679">1393</cx:pt>
          <cx:pt idx="10680">627</cx:pt>
          <cx:pt idx="10681">1193</cx:pt>
          <cx:pt idx="10682">1241</cx:pt>
          <cx:pt idx="10683">1022</cx:pt>
          <cx:pt idx="10684">1022</cx:pt>
          <cx:pt idx="10685">994</cx:pt>
          <cx:pt idx="10686">895</cx:pt>
          <cx:pt idx="10687">1830</cx:pt>
          <cx:pt idx="10688">1885</cx:pt>
          <cx:pt idx="10689">1885</cx:pt>
          <cx:pt idx="10690">805</cx:pt>
          <cx:pt idx="10691">686</cx:pt>
          <cx:pt idx="10692">686</cx:pt>
          <cx:pt idx="10693">716</cx:pt>
          <cx:pt idx="10694">1135</cx:pt>
          <cx:pt idx="10695">580</cx:pt>
          <cx:pt idx="10696">691</cx:pt>
          <cx:pt idx="10697">1830</cx:pt>
          <cx:pt idx="10698">866</cx:pt>
          <cx:pt idx="10699">1313</cx:pt>
          <cx:pt idx="10700">1313</cx:pt>
          <cx:pt idx="10701">931</cx:pt>
          <cx:pt idx="10702">931</cx:pt>
          <cx:pt idx="10703">807</cx:pt>
          <cx:pt idx="10704">964</cx:pt>
          <cx:pt idx="10705">571</cx:pt>
          <cx:pt idx="10706">743</cx:pt>
          <cx:pt idx="10707">654</cx:pt>
          <cx:pt idx="10708">2286</cx:pt>
          <cx:pt idx="10709">894</cx:pt>
          <cx:pt idx="10710">2518</cx:pt>
          <cx:pt idx="10711">1120</cx:pt>
          <cx:pt idx="10712">978</cx:pt>
          <cx:pt idx="10713">627</cx:pt>
          <cx:pt idx="10714">1846</cx:pt>
          <cx:pt idx="10715">627</cx:pt>
          <cx:pt idx="10716">1846</cx:pt>
          <cx:pt idx="10717">1313</cx:pt>
          <cx:pt idx="10718">1180</cx:pt>
          <cx:pt idx="10719">1817</cx:pt>
          <cx:pt idx="10720">811</cx:pt>
          <cx:pt idx="10721">799</cx:pt>
          <cx:pt idx="10722">943</cx:pt>
          <cx:pt idx="10723">648</cx:pt>
          <cx:pt idx="10724">945</cx:pt>
          <cx:pt idx="10725">945</cx:pt>
          <cx:pt idx="10726">690</cx:pt>
          <cx:pt idx="10727">627</cx:pt>
          <cx:pt idx="10728">1156</cx:pt>
          <cx:pt idx="10729">626</cx:pt>
          <cx:pt idx="10730">1045</cx:pt>
          <cx:pt idx="10731">859</cx:pt>
          <cx:pt idx="10732">607</cx:pt>
          <cx:pt idx="10733">607</cx:pt>
          <cx:pt idx="10734">526</cx:pt>
          <cx:pt idx="10735">881</cx:pt>
          <cx:pt idx="10736">881</cx:pt>
          <cx:pt idx="10737">676</cx:pt>
          <cx:pt idx="10738">994</cx:pt>
          <cx:pt idx="10739">1025</cx:pt>
          <cx:pt idx="10740">1313</cx:pt>
          <cx:pt idx="10741">747</cx:pt>
          <cx:pt idx="10742">1228</cx:pt>
          <cx:pt idx="10743">2152</cx:pt>
          <cx:pt idx="10744">2152</cx:pt>
          <cx:pt idx="10745">1701</cx:pt>
          <cx:pt idx="10746">1184</cx:pt>
          <cx:pt idx="10747">1014</cx:pt>
          <cx:pt idx="10748">1184</cx:pt>
          <cx:pt idx="10749">1236</cx:pt>
          <cx:pt idx="10750">1277</cx:pt>
          <cx:pt idx="10751">1277</cx:pt>
          <cx:pt idx="10752">1236</cx:pt>
          <cx:pt idx="10753">1236</cx:pt>
          <cx:pt idx="10754">1236</cx:pt>
          <cx:pt idx="10755">1201</cx:pt>
          <cx:pt idx="10756">1201</cx:pt>
          <cx:pt idx="10757">686</cx:pt>
          <cx:pt idx="10758">773</cx:pt>
          <cx:pt idx="10759">710</cx:pt>
          <cx:pt idx="10760">883</cx:pt>
          <cx:pt idx="10761">2462</cx:pt>
          <cx:pt idx="10762">2152</cx:pt>
          <cx:pt idx="10763">893</cx:pt>
          <cx:pt idx="10764">1292</cx:pt>
          <cx:pt idx="10765">889</cx:pt>
          <cx:pt idx="10766">1361</cx:pt>
          <cx:pt idx="10767">1383</cx:pt>
          <cx:pt idx="10768">1093</cx:pt>
          <cx:pt idx="10769">986</cx:pt>
          <cx:pt idx="10770">1142</cx:pt>
          <cx:pt idx="10771">1408</cx:pt>
          <cx:pt idx="10772">555</cx:pt>
          <cx:pt idx="10773">686</cx:pt>
          <cx:pt idx="10774">484</cx:pt>
          <cx:pt idx="10775">1924</cx:pt>
          <cx:pt idx="10776">682</cx:pt>
          <cx:pt idx="10777">684</cx:pt>
          <cx:pt idx="10778">1408</cx:pt>
          <cx:pt idx="10779">965</cx:pt>
          <cx:pt idx="10780">626</cx:pt>
          <cx:pt idx="10781">949</cx:pt>
          <cx:pt idx="10782">949</cx:pt>
          <cx:pt idx="10783">753</cx:pt>
          <cx:pt idx="10784">1512</cx:pt>
          <cx:pt idx="10785">897</cx:pt>
          <cx:pt idx="10786">934</cx:pt>
          <cx:pt idx="10787">1070</cx:pt>
          <cx:pt idx="10788">1070</cx:pt>
          <cx:pt idx="10789">1070</cx:pt>
          <cx:pt idx="10790">743</cx:pt>
          <cx:pt idx="10791">1025</cx:pt>
          <cx:pt idx="10792">1057</cx:pt>
          <cx:pt idx="10793">839</cx:pt>
          <cx:pt idx="10794">960</cx:pt>
          <cx:pt idx="10795">778</cx:pt>
          <cx:pt idx="10796">894</cx:pt>
          <cx:pt idx="10797">1194</cx:pt>
          <cx:pt idx="10798">897</cx:pt>
          <cx:pt idx="10799">1016</cx:pt>
          <cx:pt idx="10800">807</cx:pt>
          <cx:pt idx="10801">964</cx:pt>
          <cx:pt idx="10802">1689</cx:pt>
          <cx:pt idx="10803">846</cx:pt>
          <cx:pt idx="10804">656</cx:pt>
          <cx:pt idx="10805">1239</cx:pt>
          <cx:pt idx="10806">1239</cx:pt>
          <cx:pt idx="10807">820</cx:pt>
          <cx:pt idx="10808">973</cx:pt>
          <cx:pt idx="10809">950</cx:pt>
          <cx:pt idx="10810">555</cx:pt>
          <cx:pt idx="10811">891</cx:pt>
          <cx:pt idx="10812">934</cx:pt>
          <cx:pt idx="10813">842</cx:pt>
          <cx:pt idx="10814">503</cx:pt>
          <cx:pt idx="10815">818</cx:pt>
          <cx:pt idx="10816">754</cx:pt>
          <cx:pt idx="10817">754</cx:pt>
          <cx:pt idx="10818">845</cx:pt>
          <cx:pt idx="10819">1532</cx:pt>
          <cx:pt idx="10820">897</cx:pt>
          <cx:pt idx="10821">1233</cx:pt>
          <cx:pt idx="10822">1233</cx:pt>
          <cx:pt idx="10823">922</cx:pt>
          <cx:pt idx="10824">686</cx:pt>
          <cx:pt idx="10825">654</cx:pt>
          <cx:pt idx="10826">962</cx:pt>
          <cx:pt idx="10827">871</cx:pt>
          <cx:pt idx="10828">1012</cx:pt>
          <cx:pt idx="10829">853</cx:pt>
          <cx:pt idx="10830">627</cx:pt>
          <cx:pt idx="10831">1756</cx:pt>
          <cx:pt idx="10832">1295</cx:pt>
          <cx:pt idx="10833">2213</cx:pt>
          <cx:pt idx="10834">1114</cx:pt>
          <cx:pt idx="10835">945</cx:pt>
          <cx:pt idx="10836">2157</cx:pt>
          <cx:pt idx="10837">2249</cx:pt>
          <cx:pt idx="10838">1016</cx:pt>
          <cx:pt idx="10839">2139</cx:pt>
          <cx:pt idx="10840">1249</cx:pt>
          <cx:pt idx="10841">1776</cx:pt>
          <cx:pt idx="10842">1114</cx:pt>
          <cx:pt idx="10843">950</cx:pt>
          <cx:pt idx="10844">935</cx:pt>
          <cx:pt idx="10845">796</cx:pt>
          <cx:pt idx="10846">1285</cx:pt>
          <cx:pt idx="10847">1450</cx:pt>
          <cx:pt idx="10848">782</cx:pt>
          <cx:pt idx="10849">845</cx:pt>
          <cx:pt idx="10850">691</cx:pt>
          <cx:pt idx="10851">1215</cx:pt>
          <cx:pt idx="10852">1143</cx:pt>
          <cx:pt idx="10853">1281</cx:pt>
          <cx:pt idx="10854">675</cx:pt>
          <cx:pt idx="10855">1016</cx:pt>
          <cx:pt idx="10856">1016</cx:pt>
          <cx:pt idx="10857">1015</cx:pt>
          <cx:pt idx="10858">503</cx:pt>
          <cx:pt idx="10859">619</cx:pt>
          <cx:pt idx="10860">772</cx:pt>
          <cx:pt idx="10861">691</cx:pt>
          <cx:pt idx="10862">934</cx:pt>
          <cx:pt idx="10863">2118</cx:pt>
          <cx:pt idx="10864">713</cx:pt>
          <cx:pt idx="10865">842</cx:pt>
          <cx:pt idx="10866">1225</cx:pt>
          <cx:pt idx="10867">588</cx:pt>
          <cx:pt idx="10868">686</cx:pt>
          <cx:pt idx="10869">1591</cx:pt>
          <cx:pt idx="10870">671</cx:pt>
          <cx:pt idx="10871">1011</cx:pt>
          <cx:pt idx="10872">889</cx:pt>
          <cx:pt idx="10873">868</cx:pt>
          <cx:pt idx="10874">1670</cx:pt>
          <cx:pt idx="10875">1061</cx:pt>
          <cx:pt idx="10876">1098</cx:pt>
          <cx:pt idx="10877">1193</cx:pt>
          <cx:pt idx="10878">1089</cx:pt>
          <cx:pt idx="10879">1089</cx:pt>
          <cx:pt idx="10880">1070</cx:pt>
          <cx:pt idx="10881">1646</cx:pt>
          <cx:pt idx="10882">685</cx:pt>
          <cx:pt idx="10883">2098</cx:pt>
          <cx:pt idx="10884">905</cx:pt>
          <cx:pt idx="10885">1285</cx:pt>
          <cx:pt idx="10886">1512</cx:pt>
          <cx:pt idx="10887">1452</cx:pt>
          <cx:pt idx="10888">868</cx:pt>
          <cx:pt idx="10889">838</cx:pt>
          <cx:pt idx="10890">745</cx:pt>
          <cx:pt idx="10891">1069</cx:pt>
          <cx:pt idx="10892">1069</cx:pt>
          <cx:pt idx="10893">949</cx:pt>
          <cx:pt idx="10894">2493</cx:pt>
          <cx:pt idx="10895">2157</cx:pt>
          <cx:pt idx="10896">695</cx:pt>
          <cx:pt idx="10897">1647</cx:pt>
          <cx:pt idx="10898">966</cx:pt>
          <cx:pt idx="10899">889</cx:pt>
          <cx:pt idx="10900">609</cx:pt>
          <cx:pt idx="10901">1005</cx:pt>
          <cx:pt idx="10902">934</cx:pt>
          <cx:pt idx="10903">1292</cx:pt>
          <cx:pt idx="10904">770</cx:pt>
          <cx:pt idx="10905">1615</cx:pt>
          <cx:pt idx="10906">1313</cx:pt>
          <cx:pt idx="10907">931</cx:pt>
          <cx:pt idx="10908">931</cx:pt>
          <cx:pt idx="10909">797</cx:pt>
          <cx:pt idx="10910">600</cx:pt>
          <cx:pt idx="10911">2188</cx:pt>
          <cx:pt idx="10912">1546</cx:pt>
          <cx:pt idx="10913">1112</cx:pt>
          <cx:pt idx="10914">1615</cx:pt>
          <cx:pt idx="10915">1187</cx:pt>
          <cx:pt idx="10916">1027</cx:pt>
          <cx:pt idx="10917">1124</cx:pt>
          <cx:pt idx="10918">1011</cx:pt>
          <cx:pt idx="10919">635</cx:pt>
          <cx:pt idx="10920">1156</cx:pt>
          <cx:pt idx="10921">627</cx:pt>
          <cx:pt idx="10922">818</cx:pt>
          <cx:pt idx="10923">576</cx:pt>
          <cx:pt idx="10924">1136</cx:pt>
          <cx:pt idx="10925">1239</cx:pt>
          <cx:pt idx="10926">1122</cx:pt>
          <cx:pt idx="10927">666</cx:pt>
          <cx:pt idx="10928">666</cx:pt>
          <cx:pt idx="10929">666</cx:pt>
          <cx:pt idx="10930">628</cx:pt>
          <cx:pt idx="10931">685</cx:pt>
          <cx:pt idx="10932">1112</cx:pt>
          <cx:pt idx="10933">770</cx:pt>
          <cx:pt idx="10934">1059</cx:pt>
          <cx:pt idx="10935">897</cx:pt>
          <cx:pt idx="10936">897</cx:pt>
          <cx:pt idx="10937">922</cx:pt>
          <cx:pt idx="10938">922</cx:pt>
          <cx:pt idx="10939">1316</cx:pt>
          <cx:pt idx="10940">1101</cx:pt>
          <cx:pt idx="10941">1361</cx:pt>
          <cx:pt idx="10942">1408</cx:pt>
          <cx:pt idx="10943">711</cx:pt>
          <cx:pt idx="10944">986</cx:pt>
          <cx:pt idx="10945">1000</cx:pt>
          <cx:pt idx="10946">1151</cx:pt>
          <cx:pt idx="10947">1156</cx:pt>
          <cx:pt idx="10948">1395</cx:pt>
          <cx:pt idx="10949">1193</cx:pt>
          <cx:pt idx="10950">596</cx:pt>
          <cx:pt idx="10951">1215</cx:pt>
          <cx:pt idx="10952">934</cx:pt>
          <cx:pt idx="10953">1156</cx:pt>
          <cx:pt idx="10954">966</cx:pt>
          <cx:pt idx="10955">866</cx:pt>
          <cx:pt idx="10956">866</cx:pt>
          <cx:pt idx="10957">1112</cx:pt>
          <cx:pt idx="10958">660</cx:pt>
          <cx:pt idx="10959">1192</cx:pt>
          <cx:pt idx="10960">660</cx:pt>
          <cx:pt idx="10961">931</cx:pt>
          <cx:pt idx="10962">690</cx:pt>
          <cx:pt idx="10963">609</cx:pt>
          <cx:pt idx="10964">773</cx:pt>
          <cx:pt idx="10965">891</cx:pt>
          <cx:pt idx="10966">866</cx:pt>
          <cx:pt idx="10967">1156</cx:pt>
          <cx:pt idx="10968">1776</cx:pt>
          <cx:pt idx="10969">1543</cx:pt>
          <cx:pt idx="10970">781</cx:pt>
          <cx:pt idx="10971">1315</cx:pt>
          <cx:pt idx="10972">918</cx:pt>
          <cx:pt idx="10973">1118</cx:pt>
          <cx:pt idx="10974">1069</cx:pt>
          <cx:pt idx="10975">1069</cx:pt>
          <cx:pt idx="10976">781</cx:pt>
          <cx:pt idx="10977">526</cx:pt>
          <cx:pt idx="10978">660</cx:pt>
          <cx:pt idx="10979">660</cx:pt>
          <cx:pt idx="10980">660</cx:pt>
          <cx:pt idx="10981">1408</cx:pt>
          <cx:pt idx="10982">918</cx:pt>
          <cx:pt idx="10983">818</cx:pt>
          <cx:pt idx="10984">773</cx:pt>
          <cx:pt idx="10985">1069</cx:pt>
          <cx:pt idx="10986">1215</cx:pt>
          <cx:pt idx="10987">733</cx:pt>
          <cx:pt idx="10988">817</cx:pt>
          <cx:pt idx="10989">818</cx:pt>
          <cx:pt idx="10990">745</cx:pt>
          <cx:pt idx="10991">1179</cx:pt>
          <cx:pt idx="10992">1082</cx:pt>
          <cx:pt idx="10993">1213</cx:pt>
          <cx:pt idx="10994">986</cx:pt>
          <cx:pt idx="10995">1236</cx:pt>
          <cx:pt idx="10996">1236</cx:pt>
          <cx:pt idx="10997">690</cx:pt>
          <cx:pt idx="10998">889</cx:pt>
          <cx:pt idx="10999">1385</cx:pt>
          <cx:pt idx="11000">1295</cx:pt>
          <cx:pt idx="11001">923</cx:pt>
          <cx:pt idx="11002">918</cx:pt>
          <cx:pt idx="11003">1001</cx:pt>
          <cx:pt idx="11004">808</cx:pt>
          <cx:pt idx="11005">986</cx:pt>
          <cx:pt idx="11006">883</cx:pt>
          <cx:pt idx="11007">710</cx:pt>
          <cx:pt idx="11008">1038</cx:pt>
          <cx:pt idx="11009">660</cx:pt>
          <cx:pt idx="11010">2367</cx:pt>
          <cx:pt idx="11011">1631</cx:pt>
          <cx:pt idx="11012">891</cx:pt>
          <cx:pt idx="11013">600</cx:pt>
          <cx:pt idx="11014">666</cx:pt>
          <cx:pt idx="11015">820</cx:pt>
          <cx:pt idx="11016">737</cx:pt>
          <cx:pt idx="11017">451</cx:pt>
          <cx:pt idx="11018">1004</cx:pt>
          <cx:pt idx="11019">666</cx:pt>
          <cx:pt idx="11020">923</cx:pt>
          <cx:pt idx="11021">984</cx:pt>
          <cx:pt idx="11022">660</cx:pt>
          <cx:pt idx="11023">899</cx:pt>
          <cx:pt idx="11024">1080</cx:pt>
          <cx:pt idx="11025">986</cx:pt>
          <cx:pt idx="11026">654</cx:pt>
          <cx:pt idx="11027">978</cx:pt>
          <cx:pt idx="11028">1138</cx:pt>
          <cx:pt idx="11029">887</cx:pt>
          <cx:pt idx="11030">1478</cx:pt>
          <cx:pt idx="11031">818</cx:pt>
          <cx:pt idx="11032">779</cx:pt>
          <cx:pt idx="11033">686</cx:pt>
          <cx:pt idx="11034">895</cx:pt>
          <cx:pt idx="11035">881</cx:pt>
          <cx:pt idx="11036">684</cx:pt>
          <cx:pt idx="11037">680</cx:pt>
          <cx:pt idx="11038">743</cx:pt>
          <cx:pt idx="11039">484</cx:pt>
          <cx:pt idx="11040">773</cx:pt>
          <cx:pt idx="11041">609</cx:pt>
          <cx:pt idx="11042">776</cx:pt>
          <cx:pt idx="11043">600</cx:pt>
          <cx:pt idx="11044">1138</cx:pt>
          <cx:pt idx="11045">986</cx:pt>
          <cx:pt idx="11046">986</cx:pt>
          <cx:pt idx="11047">567</cx:pt>
          <cx:pt idx="11048">458</cx:pt>
          <cx:pt idx="11049">702</cx:pt>
          <cx:pt idx="11050">924</cx:pt>
          <cx:pt idx="11051">924</cx:pt>
          <cx:pt idx="11052">950</cx:pt>
          <cx:pt idx="11053">609</cx:pt>
          <cx:pt idx="11054">609</cx:pt>
          <cx:pt idx="11055">654</cx:pt>
          <cx:pt idx="11056">866</cx:pt>
          <cx:pt idx="11057">846</cx:pt>
          <cx:pt idx="11058">962</cx:pt>
          <cx:pt idx="11059">530</cx:pt>
          <cx:pt idx="11060">889</cx:pt>
          <cx:pt idx="11061">889</cx:pt>
          <cx:pt idx="11062">986</cx:pt>
          <cx:pt idx="11063">943</cx:pt>
          <cx:pt idx="11064">533</cx:pt>
          <cx:pt idx="11065">817</cx:pt>
          <cx:pt idx="11066">934</cx:pt>
          <cx:pt idx="11067">805</cx:pt>
          <cx:pt idx="11068">779</cx:pt>
          <cx:pt idx="11069">889</cx:pt>
          <cx:pt idx="11070">889</cx:pt>
          <cx:pt idx="11071">686</cx:pt>
          <cx:pt idx="11072">1136</cx:pt>
          <cx:pt idx="11073">1136</cx:pt>
          <cx:pt idx="11074">966</cx:pt>
          <cx:pt idx="11075">889</cx:pt>
          <cx:pt idx="11076">557</cx:pt>
          <cx:pt idx="11077">1070</cx:pt>
          <cx:pt idx="11078">609</cx:pt>
          <cx:pt idx="11079">1070</cx:pt>
          <cx:pt idx="11080">773</cx:pt>
          <cx:pt idx="11081">918</cx:pt>
          <cx:pt idx="11082">1098</cx:pt>
          <cx:pt idx="11083">918</cx:pt>
          <cx:pt idx="11084">951</cx:pt>
          <cx:pt idx="11085">817</cx:pt>
          <cx:pt idx="11086">842</cx:pt>
          <cx:pt idx="11087">893</cx:pt>
          <cx:pt idx="11088">1609</cx:pt>
          <cx:pt idx="11089">1473</cx:pt>
          <cx:pt idx="11090">713</cx:pt>
          <cx:pt idx="11091">1281</cx:pt>
          <cx:pt idx="11092">818</cx:pt>
          <cx:pt idx="11093">740</cx:pt>
          <cx:pt idx="11094">886</cx:pt>
          <cx:pt idx="11095">926</cx:pt>
          <cx:pt idx="11096">1315</cx:pt>
          <cx:pt idx="11097">679</cx:pt>
          <cx:pt idx="11098">924</cx:pt>
          <cx:pt idx="11099">2157</cx:pt>
          <cx:pt idx="11100">950</cx:pt>
          <cx:pt idx="11101">1131</cx:pt>
          <cx:pt idx="11102">1005</cx:pt>
          <cx:pt idx="11103">1333</cx:pt>
          <cx:pt idx="11104">896</cx:pt>
          <cx:pt idx="11105">1045</cx:pt>
          <cx:pt idx="11106">1477</cx:pt>
          <cx:pt idx="11107">877</cx:pt>
          <cx:pt idx="11108">1395</cx:pt>
          <cx:pt idx="11109">580</cx:pt>
          <cx:pt idx="11110">660</cx:pt>
          <cx:pt idx="11111">777</cx:pt>
          <cx:pt idx="11112">519</cx:pt>
          <cx:pt idx="11113">1770</cx:pt>
          <cx:pt idx="11114">1770</cx:pt>
          <cx:pt idx="11115">1770</cx:pt>
          <cx:pt idx="11116">870</cx:pt>
          <cx:pt idx="11117">1090</cx:pt>
          <cx:pt idx="11118">1125</cx:pt>
          <cx:pt idx="11119">923</cx:pt>
          <cx:pt idx="11120">818</cx:pt>
          <cx:pt idx="11121">779</cx:pt>
          <cx:pt idx="11122">685</cx:pt>
          <cx:pt idx="11123">897</cx:pt>
          <cx:pt idx="11124">1156</cx:pt>
          <cx:pt idx="11125">1156</cx:pt>
          <cx:pt idx="11126">2157</cx:pt>
          <cx:pt idx="11127">1695</cx:pt>
          <cx:pt idx="11128">636</cx:pt>
          <cx:pt idx="11129">1093</cx:pt>
          <cx:pt idx="11130">1016</cx:pt>
          <cx:pt idx="11131">1215</cx:pt>
          <cx:pt idx="11132">1016</cx:pt>
          <cx:pt idx="11133">1037</cx:pt>
          <cx:pt idx="11134">1079</cx:pt>
          <cx:pt idx="11135">773</cx:pt>
          <cx:pt idx="11136">1997</cx:pt>
          <cx:pt idx="11137">1254</cx:pt>
          <cx:pt idx="11138">1090</cx:pt>
          <cx:pt idx="11139">1090</cx:pt>
          <cx:pt idx="11140">779</cx:pt>
          <cx:pt idx="11141">819</cx:pt>
          <cx:pt idx="11142">889</cx:pt>
          <cx:pt idx="11143">861</cx:pt>
          <cx:pt idx="11144">779</cx:pt>
          <cx:pt idx="11145">1199</cx:pt>
          <cx:pt idx="11146">1447</cx:pt>
          <cx:pt idx="11147">1112</cx:pt>
          <cx:pt idx="11148">609</cx:pt>
          <cx:pt idx="11149">988</cx:pt>
          <cx:pt idx="11150">996</cx:pt>
          <cx:pt idx="11151">1264</cx:pt>
          <cx:pt idx="11152">1179</cx:pt>
          <cx:pt idx="11153">484</cx:pt>
          <cx:pt idx="11154">818</cx:pt>
          <cx:pt idx="11155">627</cx:pt>
          <cx:pt idx="11156">818</cx:pt>
          <cx:pt idx="11157">1847</cx:pt>
          <cx:pt idx="11158">1191</cx:pt>
          <cx:pt idx="11159">631</cx:pt>
          <cx:pt idx="11160">962</cx:pt>
          <cx:pt idx="11161">1647</cx:pt>
          <cx:pt idx="11162">1647</cx:pt>
          <cx:pt idx="11163">1647</cx:pt>
          <cx:pt idx="11164">1647</cx:pt>
          <cx:pt idx="11165">743</cx:pt>
          <cx:pt idx="11166">713</cx:pt>
          <cx:pt idx="11167">913</cx:pt>
          <cx:pt idx="11168">1281</cx:pt>
          <cx:pt idx="11169">1219</cx:pt>
          <cx:pt idx="11170">1219</cx:pt>
          <cx:pt idx="11171">2493</cx:pt>
          <cx:pt idx="11172">797</cx:pt>
          <cx:pt idx="11173">679</cx:pt>
          <cx:pt idx="11174">773</cx:pt>
          <cx:pt idx="11175">759</cx:pt>
          <cx:pt idx="11176">1144</cx:pt>
          <cx:pt idx="11177">853</cx:pt>
          <cx:pt idx="11178">870</cx:pt>
          <cx:pt idx="11179">874</cx:pt>
          <cx:pt idx="11180">1046</cx:pt>
          <cx:pt idx="11181">627</cx:pt>
          <cx:pt idx="11182">1138</cx:pt>
          <cx:pt idx="11183">853</cx:pt>
          <cx:pt idx="11184">1118</cx:pt>
          <cx:pt idx="11185">1615</cx:pt>
          <cx:pt idx="11186">1091</cx:pt>
          <cx:pt idx="11187">2098</cx:pt>
          <cx:pt idx="11188">2098</cx:pt>
          <cx:pt idx="11189">779</cx:pt>
          <cx:pt idx="11190">899</cx:pt>
          <cx:pt idx="11191">1408</cx:pt>
          <cx:pt idx="11192">749</cx:pt>
          <cx:pt idx="11193">905</cx:pt>
          <cx:pt idx="11194">905</cx:pt>
          <cx:pt idx="11195">943</cx:pt>
          <cx:pt idx="11196">896</cx:pt>
          <cx:pt idx="11197">1114</cx:pt>
          <cx:pt idx="11198">1329</cx:pt>
          <cx:pt idx="11199">776</cx:pt>
          <cx:pt idx="11200">1947</cx:pt>
          <cx:pt idx="11201">819</cx:pt>
          <cx:pt idx="11202">1337</cx:pt>
          <cx:pt idx="11203">627</cx:pt>
          <cx:pt idx="11204">1285</cx:pt>
          <cx:pt idx="11205">1136</cx:pt>
          <cx:pt idx="11206">1022</cx:pt>
          <cx:pt idx="11207">533</cx:pt>
          <cx:pt idx="11208">817</cx:pt>
          <cx:pt idx="11209">759</cx:pt>
          <cx:pt idx="11210">967</cx:pt>
          <cx:pt idx="11211">717</cx:pt>
          <cx:pt idx="11212">1015</cx:pt>
          <cx:pt idx="11213">891</cx:pt>
          <cx:pt idx="11214">690</cx:pt>
          <cx:pt idx="11215">889</cx:pt>
          <cx:pt idx="11216">1135</cx:pt>
          <cx:pt idx="11217">1135</cx:pt>
          <cx:pt idx="11218">1130</cx:pt>
          <cx:pt idx="11219">1186</cx:pt>
          <cx:pt idx="11220">717</cx:pt>
          <cx:pt idx="11221">784</cx:pt>
          <cx:pt idx="11222">1234</cx:pt>
          <cx:pt idx="11223">1038</cx:pt>
          <cx:pt idx="11224">629</cx:pt>
          <cx:pt idx="11225">1002</cx:pt>
          <cx:pt idx="11226">654</cx:pt>
          <cx:pt idx="11227">1002</cx:pt>
          <cx:pt idx="11228">1615</cx:pt>
          <cx:pt idx="11229">1646</cx:pt>
          <cx:pt idx="11230">818</cx:pt>
          <cx:pt idx="11231">666</cx:pt>
          <cx:pt idx="11232">1194</cx:pt>
          <cx:pt idx="11233">1109</cx:pt>
          <cx:pt idx="11234">691</cx:pt>
          <cx:pt idx="11235">926</cx:pt>
          <cx:pt idx="11236">1349</cx:pt>
          <cx:pt idx="11237">1518</cx:pt>
          <cx:pt idx="11238">1090</cx:pt>
          <cx:pt idx="11239">870</cx:pt>
          <cx:pt idx="11240">745</cx:pt>
          <cx:pt idx="11241">780</cx:pt>
          <cx:pt idx="11242">1285</cx:pt>
          <cx:pt idx="11243">1315</cx:pt>
          <cx:pt idx="11244">2188</cx:pt>
          <cx:pt idx="11245">2188</cx:pt>
          <cx:pt idx="11246">1240</cx:pt>
          <cx:pt idx="11247">978</cx:pt>
          <cx:pt idx="11248">1125</cx:pt>
          <cx:pt idx="11249">1615</cx:pt>
          <cx:pt idx="11250">1313</cx:pt>
          <cx:pt idx="11251">978</cx:pt>
          <cx:pt idx="11252">1285</cx:pt>
          <cx:pt idx="11253">1215</cx:pt>
          <cx:pt idx="11254">1397</cx:pt>
          <cx:pt idx="11255">775</cx:pt>
          <cx:pt idx="11256">648</cx:pt>
          <cx:pt idx="11257">654</cx:pt>
          <cx:pt idx="11258">1115</cx:pt>
          <cx:pt idx="11259">1352</cx:pt>
          <cx:pt idx="11260">941</cx:pt>
          <cx:pt idx="11261">595</cx:pt>
          <cx:pt idx="11262">1313</cx:pt>
          <cx:pt idx="11263">717</cx:pt>
          <cx:pt idx="11264">1156</cx:pt>
          <cx:pt idx="11265">859</cx:pt>
          <cx:pt idx="11266">859</cx:pt>
          <cx:pt idx="11267">1196</cx:pt>
          <cx:pt idx="11268">922</cx:pt>
          <cx:pt idx="11269">549</cx:pt>
          <cx:pt idx="11270">943</cx:pt>
          <cx:pt idx="11271">1182</cx:pt>
          <cx:pt idx="11272">1603</cx:pt>
          <cx:pt idx="11273">1228</cx:pt>
          <cx:pt idx="11274">1603</cx:pt>
          <cx:pt idx="11275">2152</cx:pt>
          <cx:pt idx="11276">2152</cx:pt>
          <cx:pt idx="11277">934</cx:pt>
          <cx:pt idx="11278">934</cx:pt>
          <cx:pt idx="11279">1020</cx:pt>
          <cx:pt idx="11280">1285</cx:pt>
          <cx:pt idx="11281">1441</cx:pt>
          <cx:pt idx="11282">1005</cx:pt>
          <cx:pt idx="11283">1236</cx:pt>
          <cx:pt idx="11284">1236</cx:pt>
          <cx:pt idx="11285">502</cx:pt>
          <cx:pt idx="11286">776</cx:pt>
          <cx:pt idx="11287">776</cx:pt>
          <cx:pt idx="11288">600</cx:pt>
          <cx:pt idx="11289">1201</cx:pt>
          <cx:pt idx="11290">1201</cx:pt>
          <cx:pt idx="11291">966</cx:pt>
          <cx:pt idx="11292">889</cx:pt>
          <cx:pt idx="11293">1015</cx:pt>
          <cx:pt idx="11294">891</cx:pt>
          <cx:pt idx="11295">1015</cx:pt>
          <cx:pt idx="11296">609</cx:pt>
          <cx:pt idx="11297">631</cx:pt>
          <cx:pt idx="11298">1179</cx:pt>
          <cx:pt idx="11299">691</cx:pt>
          <cx:pt idx="11300">1015</cx:pt>
          <cx:pt idx="11301">782</cx:pt>
          <cx:pt idx="11302">782</cx:pt>
          <cx:pt idx="11303">1136</cx:pt>
          <cx:pt idx="11304">772</cx:pt>
          <cx:pt idx="11305">772</cx:pt>
          <cx:pt idx="11306">866</cx:pt>
          <cx:pt idx="11307">1101</cx:pt>
          <cx:pt idx="11308">1005</cx:pt>
          <cx:pt idx="11309">889</cx:pt>
          <cx:pt idx="11310">622</cx:pt>
          <cx:pt idx="11311">1093</cx:pt>
          <cx:pt idx="11312">1143</cx:pt>
          <cx:pt idx="11313">609</cx:pt>
          <cx:pt idx="11314">608</cx:pt>
          <cx:pt idx="11315">1354</cx:pt>
          <cx:pt idx="11316">817</cx:pt>
          <cx:pt idx="11317">830</cx:pt>
          <cx:pt idx="11318">1239</cx:pt>
          <cx:pt idx="11319">1239</cx:pt>
          <cx:pt idx="11320">1112</cx:pt>
          <cx:pt idx="11321">950</cx:pt>
          <cx:pt idx="11322">533</cx:pt>
          <cx:pt idx="11323">935</cx:pt>
          <cx:pt idx="11324">817</cx:pt>
          <cx:pt idx="11325">1924</cx:pt>
          <cx:pt idx="11326">951</cx:pt>
          <cx:pt idx="11327">745</cx:pt>
          <cx:pt idx="11328">927</cx:pt>
          <cx:pt idx="11329">776</cx:pt>
          <cx:pt idx="11330">1191</cx:pt>
          <cx:pt idx="11331">1408</cx:pt>
          <cx:pt idx="11332">680</cx:pt>
          <cx:pt idx="11333">911</cx:pt>
          <cx:pt idx="11334">680</cx:pt>
          <cx:pt idx="11335">896</cx:pt>
          <cx:pt idx="11336">660</cx:pt>
          <cx:pt idx="11337">1254</cx:pt>
          <cx:pt idx="11338">699</cx:pt>
          <cx:pt idx="11339">1156</cx:pt>
          <cx:pt idx="11340">778</cx:pt>
          <cx:pt idx="11341">787</cx:pt>
          <cx:pt idx="11342">1688</cx:pt>
          <cx:pt idx="11343">891</cx:pt>
          <cx:pt idx="11344">686</cx:pt>
          <cx:pt idx="11345">627</cx:pt>
          <cx:pt idx="11346">896</cx:pt>
          <cx:pt idx="11347">609</cx:pt>
          <cx:pt idx="11348">1166</cx:pt>
          <cx:pt idx="11349">897</cx:pt>
          <cx:pt idx="11350">1234</cx:pt>
          <cx:pt idx="11351">897</cx:pt>
          <cx:pt idx="11352">1070</cx:pt>
          <cx:pt idx="11353">854</cx:pt>
          <cx:pt idx="11354">1027</cx:pt>
          <cx:pt idx="11355">743</cx:pt>
          <cx:pt idx="11356">1839</cx:pt>
          <cx:pt idx="11357">1285</cx:pt>
          <cx:pt idx="11358">1839</cx:pt>
          <cx:pt idx="11359">567</cx:pt>
          <cx:pt idx="11360">1070</cx:pt>
          <cx:pt idx="11361">743</cx:pt>
          <cx:pt idx="11362">709</cx:pt>
          <cx:pt idx="11363">711</cx:pt>
          <cx:pt idx="11364">711</cx:pt>
          <cx:pt idx="11365">1053</cx:pt>
          <cx:pt idx="11366">1109</cx:pt>
          <cx:pt idx="11367">964</cx:pt>
          <cx:pt idx="11368">1196</cx:pt>
          <cx:pt idx="11369">1070</cx:pt>
          <cx:pt idx="11370">773</cx:pt>
          <cx:pt idx="11371">834</cx:pt>
          <cx:pt idx="11372">777</cx:pt>
          <cx:pt idx="11373">634</cx:pt>
          <cx:pt idx="11374">666</cx:pt>
          <cx:pt idx="11375">964</cx:pt>
          <cx:pt idx="11376">1156</cx:pt>
          <cx:pt idx="11377">1221</cx:pt>
          <cx:pt idx="11378">1020</cx:pt>
          <cx:pt idx="11379">1479</cx:pt>
          <cx:pt idx="11380">1156</cx:pt>
          <cx:pt idx="11381">1102</cx:pt>
          <cx:pt idx="11382">1281</cx:pt>
          <cx:pt idx="11383">1281</cx:pt>
          <cx:pt idx="11384">1112</cx:pt>
          <cx:pt idx="11385">950</cx:pt>
          <cx:pt idx="11386">1213</cx:pt>
          <cx:pt idx="11387">1516</cx:pt>
          <cx:pt idx="11388">1477</cx:pt>
          <cx:pt idx="11389">1045</cx:pt>
          <cx:pt idx="11390">1219</cx:pt>
          <cx:pt idx="11391">951</cx:pt>
          <cx:pt idx="11392">951</cx:pt>
          <cx:pt idx="11393">943</cx:pt>
          <cx:pt idx="11394">950</cx:pt>
          <cx:pt idx="11395">1015</cx:pt>
          <cx:pt idx="11396">555</cx:pt>
          <cx:pt idx="11397">781</cx:pt>
          <cx:pt idx="11398">781</cx:pt>
          <cx:pt idx="11399">818</cx:pt>
          <cx:pt idx="11400">818</cx:pt>
          <cx:pt idx="11401">936</cx:pt>
          <cx:pt idx="11402">936</cx:pt>
          <cx:pt idx="11403">1069</cx:pt>
          <cx:pt idx="11404">1069</cx:pt>
          <cx:pt idx="11405">1477</cx:pt>
          <cx:pt idx="11406">1239</cx:pt>
          <cx:pt idx="11407">950</cx:pt>
          <cx:pt idx="11408">707</cx:pt>
          <cx:pt idx="11409">1236</cx:pt>
          <cx:pt idx="11410">1002</cx:pt>
          <cx:pt idx="11411">588</cx:pt>
          <cx:pt idx="11412">747</cx:pt>
          <cx:pt idx="11413">991</cx:pt>
          <cx:pt idx="11414">666</cx:pt>
          <cx:pt idx="11415">627</cx:pt>
          <cx:pt idx="11416">818</cx:pt>
          <cx:pt idx="11417">818</cx:pt>
          <cx:pt idx="11418">1532</cx:pt>
          <cx:pt idx="11419">609</cx:pt>
          <cx:pt idx="11420">660</cx:pt>
          <cx:pt idx="11421">1452</cx:pt>
          <cx:pt idx="11422">985</cx:pt>
          <cx:pt idx="11423">859</cx:pt>
          <cx:pt idx="11424">1233</cx:pt>
          <cx:pt idx="11425">912</cx:pt>
          <cx:pt idx="11426">912</cx:pt>
          <cx:pt idx="11427">1215</cx:pt>
          <cx:pt idx="11428">609</cx:pt>
          <cx:pt idx="11429">1160</cx:pt>
          <cx:pt idx="11430">1593</cx:pt>
          <cx:pt idx="11431">926</cx:pt>
          <cx:pt idx="11432">1057</cx:pt>
          <cx:pt idx="11433">622</cx:pt>
          <cx:pt idx="11434">866</cx:pt>
          <cx:pt idx="11435">866</cx:pt>
          <cx:pt idx="11436">1064</cx:pt>
          <cx:pt idx="11437">1064</cx:pt>
          <cx:pt idx="11438">994</cx:pt>
          <cx:pt idx="11439">994</cx:pt>
          <cx:pt idx="11440">891</cx:pt>
          <cx:pt idx="11441">853</cx:pt>
          <cx:pt idx="11442">922</cx:pt>
          <cx:pt idx="11443">922</cx:pt>
          <cx:pt idx="11444">853</cx:pt>
          <cx:pt idx="11445">853</cx:pt>
          <cx:pt idx="11446">580</cx:pt>
          <cx:pt idx="11447">1136</cx:pt>
          <cx:pt idx="11448">890</cx:pt>
          <cx:pt idx="11449">1647</cx:pt>
          <cx:pt idx="11450">1860</cx:pt>
          <cx:pt idx="11451">2697</cx:pt>
          <cx:pt idx="11452">759</cx:pt>
          <cx:pt idx="11453">1194</cx:pt>
          <cx:pt idx="11454">770</cx:pt>
          <cx:pt idx="11455">1002</cx:pt>
          <cx:pt idx="11456">1860</cx:pt>
          <cx:pt idx="11457">1591</cx:pt>
          <cx:pt idx="11458">931</cx:pt>
          <cx:pt idx="11459">931</cx:pt>
          <cx:pt idx="11460">1543</cx:pt>
          <cx:pt idx="11461">896</cx:pt>
          <cx:pt idx="11462">666</cx:pt>
          <cx:pt idx="11463">461</cx:pt>
          <cx:pt idx="11464">567</cx:pt>
          <cx:pt idx="11465">1344</cx:pt>
          <cx:pt idx="11466">935</cx:pt>
          <cx:pt idx="11467">773</cx:pt>
          <cx:pt idx="11468">1097</cx:pt>
          <cx:pt idx="11469">1015</cx:pt>
          <cx:pt idx="11470">1082</cx:pt>
          <cx:pt idx="11471">1193</cx:pt>
          <cx:pt idx="11472">1546</cx:pt>
          <cx:pt idx="11473">897</cx:pt>
          <cx:pt idx="11474">1053</cx:pt>
          <cx:pt idx="11475">966</cx:pt>
          <cx:pt idx="11476">966</cx:pt>
          <cx:pt idx="11477">1395</cx:pt>
          <cx:pt idx="11478">745</cx:pt>
          <cx:pt idx="11479">1215</cx:pt>
          <cx:pt idx="11480">1215</cx:pt>
          <cx:pt idx="11481">951</cx:pt>
          <cx:pt idx="11482">951</cx:pt>
          <cx:pt idx="11483">1215</cx:pt>
          <cx:pt idx="11484">935</cx:pt>
          <cx:pt idx="11485">873</cx:pt>
          <cx:pt idx="11486">1278</cx:pt>
          <cx:pt idx="11487">717</cx:pt>
          <cx:pt idx="11488">817</cx:pt>
          <cx:pt idx="11489">1080</cx:pt>
          <cx:pt idx="11490">926</cx:pt>
          <cx:pt idx="11491">761</cx:pt>
          <cx:pt idx="11492">761</cx:pt>
          <cx:pt idx="11493">779</cx:pt>
          <cx:pt idx="11494">934</cx:pt>
          <cx:pt idx="11495">1393</cx:pt>
          <cx:pt idx="11496">818</cx:pt>
          <cx:pt idx="11497">1239</cx:pt>
          <cx:pt idx="11498">2213</cx:pt>
          <cx:pt idx="11499">1924</cx:pt>
          <cx:pt idx="11500">842</cx:pt>
          <cx:pt idx="11501">740</cx:pt>
          <cx:pt idx="11502">747</cx:pt>
          <cx:pt idx="11503">622</cx:pt>
          <cx:pt idx="11504">660</cx:pt>
          <cx:pt idx="11505">1315</cx:pt>
          <cx:pt idx="11506">805</cx:pt>
          <cx:pt idx="11507">960</cx:pt>
          <cx:pt idx="11508">747</cx:pt>
          <cx:pt idx="11509">1304</cx:pt>
          <cx:pt idx="11510">1304</cx:pt>
          <cx:pt idx="11511">1500</cx:pt>
          <cx:pt idx="11512">1039</cx:pt>
          <cx:pt idx="11513">1171</cx:pt>
          <cx:pt idx="11514">868</cx:pt>
          <cx:pt idx="11515">1061</cx:pt>
          <cx:pt idx="11516">818</cx:pt>
          <cx:pt idx="11517">627</cx:pt>
          <cx:pt idx="11518">759</cx:pt>
          <cx:pt idx="11519">743</cx:pt>
          <cx:pt idx="11520">1120</cx:pt>
          <cx:pt idx="11521">1120</cx:pt>
          <cx:pt idx="11522">1089</cx:pt>
          <cx:pt idx="11523">1057</cx:pt>
          <cx:pt idx="11524">1057</cx:pt>
          <cx:pt idx="11525">737</cx:pt>
          <cx:pt idx="11526">1776</cx:pt>
          <cx:pt idx="11527">1646</cx:pt>
          <cx:pt idx="11528">897</cx:pt>
          <cx:pt idx="11529">891</cx:pt>
          <cx:pt idx="11530">877</cx:pt>
          <cx:pt idx="11531">691</cx:pt>
          <cx:pt idx="11532">1194</cx:pt>
          <cx:pt idx="11533">787</cx:pt>
          <cx:pt idx="11534">983</cx:pt>
          <cx:pt idx="11535">1512</cx:pt>
          <cx:pt idx="11536">893</cx:pt>
          <cx:pt idx="11537">893</cx:pt>
          <cx:pt idx="11538">542</cx:pt>
          <cx:pt idx="11539">926</cx:pt>
          <cx:pt idx="11540">983</cx:pt>
          <cx:pt idx="11541">983</cx:pt>
          <cx:pt idx="11542">1703</cx:pt>
          <cx:pt idx="11543">2219</cx:pt>
          <cx:pt idx="11544">818</cx:pt>
          <cx:pt idx="11545">868</cx:pt>
          <cx:pt idx="11546">868</cx:pt>
          <cx:pt idx="11547">879</cx:pt>
          <cx:pt idx="11548">1022</cx:pt>
          <cx:pt idx="11549">1020</cx:pt>
          <cx:pt idx="11550">745</cx:pt>
          <cx:pt idx="11551">877</cx:pt>
          <cx:pt idx="11552">877</cx:pt>
          <cx:pt idx="11553">1069</cx:pt>
          <cx:pt idx="11554">1102</cx:pt>
          <cx:pt idx="11555">958</cx:pt>
          <cx:pt idx="11556">1377</cx:pt>
          <cx:pt idx="11557">949</cx:pt>
          <cx:pt idx="11558">934</cx:pt>
          <cx:pt idx="11559">1038</cx:pt>
          <cx:pt idx="11560">1418</cx:pt>
          <cx:pt idx="11561">1418</cx:pt>
          <cx:pt idx="11562">896</cx:pt>
          <cx:pt idx="11563">2157</cx:pt>
          <cx:pt idx="11564">542</cx:pt>
          <cx:pt idx="11565">766</cx:pt>
          <cx:pt idx="11566">1156</cx:pt>
          <cx:pt idx="11567">691</cx:pt>
          <cx:pt idx="11568">1005</cx:pt>
          <cx:pt idx="11569">707</cx:pt>
          <cx:pt idx="11570">1136</cx:pt>
          <cx:pt idx="11571">1669</cx:pt>
          <cx:pt idx="11572">1615</cx:pt>
          <cx:pt idx="11573">1615</cx:pt>
          <cx:pt idx="11574">609</cx:pt>
          <cx:pt idx="11575">781</cx:pt>
          <cx:pt idx="11576">817</cx:pt>
          <cx:pt idx="11577">817</cx:pt>
          <cx:pt idx="11578">1037</cx:pt>
          <cx:pt idx="11579">692</cx:pt>
          <cx:pt idx="11580">1315</cx:pt>
          <cx:pt idx="11581">1315</cx:pt>
          <cx:pt idx="11582">600</cx:pt>
          <cx:pt idx="11583">957</cx:pt>
          <cx:pt idx="11584">776</cx:pt>
          <cx:pt idx="11585">1014</cx:pt>
          <cx:pt idx="11586">745</cx:pt>
          <cx:pt idx="11587">956</cx:pt>
          <cx:pt idx="11588">722</cx:pt>
          <cx:pt idx="11589">1112</cx:pt>
          <cx:pt idx="11590">660</cx:pt>
          <cx:pt idx="11591">1239</cx:pt>
          <cx:pt idx="11592">666</cx:pt>
          <cx:pt idx="11593">1313</cx:pt>
          <cx:pt idx="11594">631</cx:pt>
          <cx:pt idx="11595">651</cx:pt>
          <cx:pt idx="11596">776</cx:pt>
          <cx:pt idx="11597">962</cx:pt>
          <cx:pt idx="11598">1225</cx:pt>
          <cx:pt idx="11599">1090</cx:pt>
          <cx:pt idx="11600">1221</cx:pt>
          <cx:pt idx="11601">943</cx:pt>
          <cx:pt idx="11602">1095</cx:pt>
          <cx:pt idx="11603">941</cx:pt>
          <cx:pt idx="11604">743</cx:pt>
          <cx:pt idx="11605">651</cx:pt>
          <cx:pt idx="11606">820</cx:pt>
          <cx:pt idx="11607">861</cx:pt>
          <cx:pt idx="11608">692</cx:pt>
          <cx:pt idx="11609">897</cx:pt>
          <cx:pt idx="11610">861</cx:pt>
          <cx:pt idx="11611">651</cx:pt>
          <cx:pt idx="11612">560</cx:pt>
          <cx:pt idx="11613">560</cx:pt>
          <cx:pt idx="11614">560</cx:pt>
          <cx:pt idx="11615">840</cx:pt>
          <cx:pt idx="11616">840</cx:pt>
          <cx:pt idx="11617">893</cx:pt>
          <cx:pt idx="11618">709</cx:pt>
          <cx:pt idx="11619">781</cx:pt>
          <cx:pt idx="11620">781</cx:pt>
          <cx:pt idx="11621">973</cx:pt>
          <cx:pt idx="11622">973</cx:pt>
          <cx:pt idx="11623">666</cx:pt>
          <cx:pt idx="11624">861</cx:pt>
          <cx:pt idx="11625">861</cx:pt>
          <cx:pt idx="11626">1239</cx:pt>
          <cx:pt idx="11627">941</cx:pt>
          <cx:pt idx="11628">941</cx:pt>
          <cx:pt idx="11629">971</cx:pt>
          <cx:pt idx="11630">608</cx:pt>
          <cx:pt idx="11631">683</cx:pt>
          <cx:pt idx="11632">683</cx:pt>
          <cx:pt idx="11633">780</cx:pt>
          <cx:pt idx="11634">781</cx:pt>
          <cx:pt idx="11635">1095</cx:pt>
          <cx:pt idx="11636">1196</cx:pt>
          <cx:pt idx="11637">1196</cx:pt>
          <cx:pt idx="11638">1095</cx:pt>
          <cx:pt idx="11639">671</cx:pt>
          <cx:pt idx="11640">1037</cx:pt>
          <cx:pt idx="11641">779</cx:pt>
          <cx:pt idx="11642">779</cx:pt>
          <cx:pt idx="11643">651</cx:pt>
          <cx:pt idx="11644">861</cx:pt>
          <cx:pt idx="11645">651</cx:pt>
          <cx:pt idx="11646">861</cx:pt>
          <cx:pt idx="11647">709</cx:pt>
          <cx:pt idx="11648">923</cx:pt>
          <cx:pt idx="11649">1213</cx:pt>
          <cx:pt idx="11650">1032</cx:pt>
          <cx:pt idx="11651">683</cx:pt>
          <cx:pt idx="11652">913</cx:pt>
          <cx:pt idx="11653">683</cx:pt>
          <cx:pt idx="11654">683</cx:pt>
          <cx:pt idx="11655">971</cx:pt>
          <cx:pt idx="11656">781</cx:pt>
          <cx:pt idx="11657">586</cx:pt>
          <cx:pt idx="11658">496</cx:pt>
          <cx:pt idx="11659">749</cx:pt>
          <cx:pt idx="11660">861</cx:pt>
          <cx:pt idx="11661">896</cx:pt>
          <cx:pt idx="11662">861</cx:pt>
          <cx:pt idx="11663">862</cx:pt>
          <cx:pt idx="11664">862</cx:pt>
          <cx:pt idx="11665">1127</cx:pt>
          <cx:pt idx="11666">834</cx:pt>
          <cx:pt idx="11667">871</cx:pt>
          <cx:pt idx="11668">841</cx:pt>
          <cx:pt idx="11669">608</cx:pt>
          <cx:pt idx="11670">781</cx:pt>
          <cx:pt idx="11671">492</cx:pt>
          <cx:pt idx="11672">651</cx:pt>
          <cx:pt idx="11673">896</cx:pt>
          <cx:pt idx="11674">586</cx:pt>
          <cx:pt idx="11675">600</cx:pt>
          <cx:pt idx="11676">776</cx:pt>
          <cx:pt idx="11677">586</cx:pt>
          <cx:pt idx="11678">781</cx:pt>
          <cx:pt idx="11679">857</cx:pt>
          <cx:pt idx="11680">872</cx:pt>
          <cx:pt idx="11681">608</cx:pt>
          <cx:pt idx="11682">1221</cx:pt>
          <cx:pt idx="11683">475</cx:pt>
          <cx:pt idx="11684">779</cx:pt>
          <cx:pt idx="11685">683</cx:pt>
          <cx:pt idx="11686">617</cx:pt>
          <cx:pt idx="11687">965</cx:pt>
          <cx:pt idx="11688">861</cx:pt>
          <cx:pt idx="11689">861</cx:pt>
          <cx:pt idx="11690">861</cx:pt>
          <cx:pt idx="11691">914</cx:pt>
          <cx:pt idx="11692">817</cx:pt>
          <cx:pt idx="11693">627</cx:pt>
          <cx:pt idx="11694">1425</cx:pt>
          <cx:pt idx="11695">1127</cx:pt>
          <cx:pt idx="11696">1272</cx:pt>
          <cx:pt idx="11697">1272</cx:pt>
          <cx:pt idx="11698">1272</cx:pt>
          <cx:pt idx="11699">1127</cx:pt>
          <cx:pt idx="11700">1272</cx:pt>
          <cx:pt idx="11701">1272</cx:pt>
          <cx:pt idx="11702">818</cx:pt>
          <cx:pt idx="11703">595</cx:pt>
          <cx:pt idx="11704">779</cx:pt>
          <cx:pt idx="11705">617</cx:pt>
          <cx:pt idx="11706">617</cx:pt>
          <cx:pt idx="11707">795</cx:pt>
          <cx:pt idx="11708">617</cx:pt>
          <cx:pt idx="11709">941</cx:pt>
          <cx:pt idx="11710">627</cx:pt>
          <cx:pt idx="11711">666</cx:pt>
          <cx:pt idx="11712">666</cx:pt>
          <cx:pt idx="11713">496</cx:pt>
          <cx:pt idx="11714">776</cx:pt>
          <cx:pt idx="11715">1082</cx:pt>
          <cx:pt idx="11716">617</cx:pt>
          <cx:pt idx="11717">795</cx:pt>
          <cx:pt idx="11718">1095</cx:pt>
          <cx:pt idx="11719">1095</cx:pt>
          <cx:pt idx="11720">651</cx:pt>
          <cx:pt idx="11721">941</cx:pt>
          <cx:pt idx="11722">889</cx:pt>
          <cx:pt idx="11723">889</cx:pt>
          <cx:pt idx="11724">871</cx:pt>
          <cx:pt idx="11725">871</cx:pt>
          <cx:pt idx="11726">1194</cx:pt>
          <cx:pt idx="11727">486</cx:pt>
          <cx:pt idx="11728">779</cx:pt>
          <cx:pt idx="11729">1393</cx:pt>
          <cx:pt idx="11730">781</cx:pt>
          <cx:pt idx="11731">492</cx:pt>
          <cx:pt idx="11732">861</cx:pt>
          <cx:pt idx="11733">1015</cx:pt>
          <cx:pt idx="11734">834</cx:pt>
          <cx:pt idx="11735">1095</cx:pt>
          <cx:pt idx="11736">1095</cx:pt>
          <cx:pt idx="11737">1221</cx:pt>
          <cx:pt idx="11738">883</cx:pt>
          <cx:pt idx="11739">1095</cx:pt>
          <cx:pt idx="11740">1038</cx:pt>
          <cx:pt idx="11741">729</cx:pt>
          <cx:pt idx="11742">1095</cx:pt>
          <cx:pt idx="11743">1095</cx:pt>
          <cx:pt idx="11744">1239</cx:pt>
          <cx:pt idx="11745">609</cx:pt>
          <cx:pt idx="11746">871</cx:pt>
          <cx:pt idx="11747">1108</cx:pt>
          <cx:pt idx="11748">743</cx:pt>
          <cx:pt idx="11749">595</cx:pt>
          <cx:pt idx="11750">862</cx:pt>
          <cx:pt idx="11751">835</cx:pt>
          <cx:pt idx="11752">683</cx:pt>
          <cx:pt idx="11753">573</cx:pt>
          <cx:pt idx="11754">555</cx:pt>
          <cx:pt idx="11755">555</cx:pt>
          <cx:pt idx="11756">779</cx:pt>
          <cx:pt idx="11757">973</cx:pt>
          <cx:pt idx="11758">595</cx:pt>
          <cx:pt idx="11759">595</cx:pt>
          <cx:pt idx="11760">862</cx:pt>
          <cx:pt idx="11761">941</cx:pt>
          <cx:pt idx="11762">941</cx:pt>
          <cx:pt idx="11763">941</cx:pt>
          <cx:pt idx="11764">1216</cx:pt>
          <cx:pt idx="11765">1095</cx:pt>
          <cx:pt idx="11766">1221</cx:pt>
          <cx:pt idx="11767">755</cx:pt>
          <cx:pt idx="11768">861</cx:pt>
          <cx:pt idx="11769">861</cx:pt>
          <cx:pt idx="11770">554</cx:pt>
          <cx:pt idx="11771">861</cx:pt>
          <cx:pt idx="11772">651</cx:pt>
          <cx:pt idx="11773">861</cx:pt>
          <cx:pt idx="11774">1129</cx:pt>
          <cx:pt idx="11775">1196</cx:pt>
          <cx:pt idx="11776">608</cx:pt>
          <cx:pt idx="11777">608</cx:pt>
          <cx:pt idx="11778">595</cx:pt>
          <cx:pt idx="11779">586</cx:pt>
          <cx:pt idx="11780">749</cx:pt>
          <cx:pt idx="11781">749</cx:pt>
          <cx:pt idx="11782">600</cx:pt>
          <cx:pt idx="11783">861</cx:pt>
          <cx:pt idx="11784">651</cx:pt>
          <cx:pt idx="11785">560</cx:pt>
          <cx:pt idx="11786">725</cx:pt>
          <cx:pt idx="11787">725</cx:pt>
          <cx:pt idx="11788">560</cx:pt>
          <cx:pt idx="11789">458</cx:pt>
          <cx:pt idx="11790">749</cx:pt>
          <cx:pt idx="11791">749</cx:pt>
          <cx:pt idx="11792">749</cx:pt>
          <cx:pt idx="11793">749</cx:pt>
          <cx:pt idx="11794">776</cx:pt>
          <cx:pt idx="11795">600</cx:pt>
          <cx:pt idx="11796">776</cx:pt>
          <cx:pt idx="11797">725</cx:pt>
          <cx:pt idx="11798">1272</cx:pt>
          <cx:pt idx="11799">1127</cx:pt>
          <cx:pt idx="11800">662</cx:pt>
          <cx:pt idx="11801">817</cx:pt>
          <cx:pt idx="11802">1037</cx:pt>
          <cx:pt idx="11803">1037</cx:pt>
          <cx:pt idx="11804">1122</cx:pt>
          <cx:pt idx="11805">666</cx:pt>
          <cx:pt idx="11806">781</cx:pt>
          <cx:pt idx="11807">609</cx:pt>
          <cx:pt idx="11808">617</cx:pt>
          <cx:pt idx="11809">795</cx:pt>
          <cx:pt idx="11810">617</cx:pt>
          <cx:pt idx="11811">617</cx:pt>
          <cx:pt idx="11812">795</cx:pt>
          <cx:pt idx="11813">817</cx:pt>
          <cx:pt idx="11814">779</cx:pt>
          <cx:pt idx="11815">779</cx:pt>
          <cx:pt idx="11816">596</cx:pt>
          <cx:pt idx="11817">1315</cx:pt>
          <cx:pt idx="11818">862</cx:pt>
          <cx:pt idx="11819">595</cx:pt>
          <cx:pt idx="11820">595</cx:pt>
          <cx:pt idx="11821">779</cx:pt>
          <cx:pt idx="11822">945</cx:pt>
          <cx:pt idx="11823">1119</cx:pt>
          <cx:pt idx="11824">1038</cx:pt>
          <cx:pt idx="11825">834</cx:pt>
          <cx:pt idx="11826">555</cx:pt>
          <cx:pt idx="11827">608</cx:pt>
          <cx:pt idx="11828">617</cx:pt>
          <cx:pt idx="11829">795</cx:pt>
          <cx:pt idx="11830">918</cx:pt>
          <cx:pt idx="11831">1497</cx:pt>
          <cx:pt idx="11832">857</cx:pt>
          <cx:pt idx="11833">1345</cx:pt>
          <cx:pt idx="11834">1221</cx:pt>
          <cx:pt idx="11835">778</cx:pt>
          <cx:pt idx="11836">871</cx:pt>
          <cx:pt idx="11837">941</cx:pt>
          <cx:pt idx="11838">941</cx:pt>
          <cx:pt idx="11839">941</cx:pt>
          <cx:pt idx="11840">595</cx:pt>
          <cx:pt idx="11841">898</cx:pt>
          <cx:pt idx="11842">781</cx:pt>
          <cx:pt idx="11843">871</cx:pt>
          <cx:pt idx="11844">743</cx:pt>
          <cx:pt idx="11845">741</cx:pt>
          <cx:pt idx="11846">1239</cx:pt>
          <cx:pt idx="11847">749</cx:pt>
          <cx:pt idx="11848">941</cx:pt>
          <cx:pt idx="11849">1032</cx:pt>
          <cx:pt idx="11850">941</cx:pt>
          <cx:pt idx="11851">737</cx:pt>
          <cx:pt idx="11852">901</cx:pt>
          <cx:pt idx="11853">795</cx:pt>
          <cx:pt idx="11854">817</cx:pt>
          <cx:pt idx="11855">666</cx:pt>
          <cx:pt idx="11856">781</cx:pt>
          <cx:pt idx="11857">1002</cx:pt>
          <cx:pt idx="11858">1082</cx:pt>
          <cx:pt idx="11859">666</cx:pt>
          <cx:pt idx="11860">923</cx:pt>
          <cx:pt idx="11861">1082</cx:pt>
          <cx:pt idx="11862">941</cx:pt>
          <cx:pt idx="11863">1296</cx:pt>
          <cx:pt idx="11864">1127</cx:pt>
          <cx:pt idx="11865">1112</cx:pt>
          <cx:pt idx="11866">1112</cx:pt>
          <cx:pt idx="11867">727</cx:pt>
          <cx:pt idx="11868">1277</cx:pt>
          <cx:pt idx="11869">709</cx:pt>
          <cx:pt idx="11870">590</cx:pt>
          <cx:pt idx="11871">973</cx:pt>
          <cx:pt idx="11872">868</cx:pt>
          <cx:pt idx="11873">795</cx:pt>
          <cx:pt idx="11874">617</cx:pt>
          <cx:pt idx="11875">1156</cx:pt>
          <cx:pt idx="11876">743</cx:pt>
          <cx:pt idx="11877">820</cx:pt>
          <cx:pt idx="11878">965</cx:pt>
          <cx:pt idx="11879">861</cx:pt>
          <cx:pt idx="11880">965</cx:pt>
          <cx:pt idx="11881">1129</cx:pt>
          <cx:pt idx="11882">893</cx:pt>
          <cx:pt idx="11883">1787</cx:pt>
          <cx:pt idx="11884">1275</cx:pt>
          <cx:pt idx="11885">1348</cx:pt>
          <cx:pt idx="11886">758</cx:pt>
          <cx:pt idx="11887">1108</cx:pt>
          <cx:pt idx="11888">1108</cx:pt>
          <cx:pt idx="11889">1311</cx:pt>
          <cx:pt idx="11890">857</cx:pt>
          <cx:pt idx="11891">662</cx:pt>
          <cx:pt idx="11892">1787</cx:pt>
          <cx:pt idx="11893">1020</cx:pt>
          <cx:pt idx="11894">871</cx:pt>
          <cx:pt idx="11895">660</cx:pt>
          <cx:pt idx="11896">779</cx:pt>
          <cx:pt idx="11897">660</cx:pt>
          <cx:pt idx="11898">862</cx:pt>
          <cx:pt idx="11899">896</cx:pt>
          <cx:pt idx="11900">862</cx:pt>
          <cx:pt idx="11901">595</cx:pt>
          <cx:pt idx="11902">965</cx:pt>
          <cx:pt idx="11903">857</cx:pt>
          <cx:pt idx="11904">795</cx:pt>
          <cx:pt idx="11905">737</cx:pt>
          <cx:pt idx="11906">617</cx:pt>
          <cx:pt idx="11907">1274</cx:pt>
          <cx:pt idx="11908">870</cx:pt>
          <cx:pt idx="11909">795</cx:pt>
          <cx:pt idx="11910">636</cx:pt>
          <cx:pt idx="11911">795</cx:pt>
          <cx:pt idx="11912">795</cx:pt>
          <cx:pt idx="11913">795</cx:pt>
          <cx:pt idx="11914">682</cx:pt>
          <cx:pt idx="11915">901</cx:pt>
          <cx:pt idx="11916">817</cx:pt>
          <cx:pt idx="11917">1193</cx:pt>
          <cx:pt idx="11918">795</cx:pt>
          <cx:pt idx="11919">737</cx:pt>
          <cx:pt idx="11920">941</cx:pt>
          <cx:pt idx="11921">941</cx:pt>
          <cx:pt idx="11922">1027</cx:pt>
          <cx:pt idx="11923">741</cx:pt>
          <cx:pt idx="11924">741</cx:pt>
          <cx:pt idx="11925">1629</cx:pt>
          <cx:pt idx="11926">608</cx:pt>
          <cx:pt idx="11927">699</cx:pt>
          <cx:pt idx="11928">973</cx:pt>
          <cx:pt idx="11929">627</cx:pt>
          <cx:pt idx="11930">714</cx:pt>
          <cx:pt idx="11931">862</cx:pt>
          <cx:pt idx="11932">1127</cx:pt>
          <cx:pt idx="11933">950</cx:pt>
          <cx:pt idx="11934">862</cx:pt>
          <cx:pt idx="11935">1154</cx:pt>
          <cx:pt idx="11936">871</cx:pt>
          <cx:pt idx="11937">901</cx:pt>
          <cx:pt idx="11938">533</cx:pt>
          <cx:pt idx="11939">950</cx:pt>
          <cx:pt idx="11940">1272</cx:pt>
          <cx:pt idx="11941">1127</cx:pt>
          <cx:pt idx="11942">780</cx:pt>
          <cx:pt idx="11943">795</cx:pt>
          <cx:pt idx="11944">852</cx:pt>
          <cx:pt idx="11945">795</cx:pt>
          <cx:pt idx="11946">780</cx:pt>
          <cx:pt idx="11947">780</cx:pt>
          <cx:pt idx="11948">780</cx:pt>
          <cx:pt idx="11949">741</cx:pt>
          <cx:pt idx="11950">901</cx:pt>
          <cx:pt idx="11951">749</cx:pt>
          <cx:pt idx="11952">586</cx:pt>
          <cx:pt idx="11953">749</cx:pt>
          <cx:pt idx="11954">941</cx:pt>
          <cx:pt idx="11955">795</cx:pt>
          <cx:pt idx="11956">898</cx:pt>
          <cx:pt idx="11957">609</cx:pt>
          <cx:pt idx="11958">1127</cx:pt>
          <cx:pt idx="11959">1127</cx:pt>
          <cx:pt idx="11960">862</cx:pt>
          <cx:pt idx="11961">1223</cx:pt>
          <cx:pt idx="11962">781</cx:pt>
          <cx:pt idx="11963">781</cx:pt>
          <cx:pt idx="11964">862</cx:pt>
          <cx:pt idx="11965">595</cx:pt>
          <cx:pt idx="11966">758</cx:pt>
          <cx:pt idx="11967">595</cx:pt>
          <cx:pt idx="11968">725</cx:pt>
          <cx:pt idx="11969">725</cx:pt>
          <cx:pt idx="11970">560</cx:pt>
          <cx:pt idx="11971">721</cx:pt>
          <cx:pt idx="11972">1063</cx:pt>
          <cx:pt idx="11973">725</cx:pt>
          <cx:pt idx="11974">1298</cx:pt>
          <cx:pt idx="11975">743</cx:pt>
          <cx:pt idx="11976">862</cx:pt>
          <cx:pt idx="11977">1135</cx:pt>
          <cx:pt idx="11978">652</cx:pt>
          <cx:pt idx="11979">871</cx:pt>
          <cx:pt idx="11980">820</cx:pt>
          <cx:pt idx="11981">660</cx:pt>
          <cx:pt idx="11982">861</cx:pt>
          <cx:pt idx="11983">608</cx:pt>
          <cx:pt idx="11984">781</cx:pt>
          <cx:pt idx="11985">1063</cx:pt>
          <cx:pt idx="11986">1032</cx:pt>
          <cx:pt idx="11987">1063</cx:pt>
          <cx:pt idx="11988">862</cx:pt>
          <cx:pt idx="11989">779</cx:pt>
          <cx:pt idx="11990">779</cx:pt>
          <cx:pt idx="11991">595</cx:pt>
          <cx:pt idx="11992">779</cx:pt>
          <cx:pt idx="11993">1095</cx:pt>
          <cx:pt idx="11994">973</cx:pt>
          <cx:pt idx="11995">1122</cx:pt>
          <cx:pt idx="11996">666</cx:pt>
          <cx:pt idx="11997">666</cx:pt>
          <cx:pt idx="11998">923</cx:pt>
          <cx:pt idx="11999">492</cx:pt>
          <cx:pt idx="12000">781</cx:pt>
          <cx:pt idx="12001">1827</cx:pt>
          <cx:pt idx="12002">1064</cx:pt>
          <cx:pt idx="12003">852</cx:pt>
          <cx:pt idx="12004">1275</cx:pt>
          <cx:pt idx="12005">945</cx:pt>
          <cx:pt idx="12006">758</cx:pt>
          <cx:pt idx="12007">1173</cx:pt>
          <cx:pt idx="12008">438</cx:pt>
          <cx:pt idx="12009">862</cx:pt>
          <cx:pt idx="12010">779</cx:pt>
          <cx:pt idx="12011">897</cx:pt>
          <cx:pt idx="12012">998</cx:pt>
          <cx:pt idx="12013">1122</cx:pt>
          <cx:pt idx="12014">438</cx:pt>
          <cx:pt idx="12015">492</cx:pt>
          <cx:pt idx="12016">1119</cx:pt>
          <cx:pt idx="12017">709</cx:pt>
          <cx:pt idx="12018">973</cx:pt>
          <cx:pt idx="12019">781</cx:pt>
          <cx:pt idx="12020">781</cx:pt>
          <cx:pt idx="12021">1860</cx:pt>
          <cx:pt idx="12022">614</cx:pt>
          <cx:pt idx="12023">580</cx:pt>
          <cx:pt idx="12024">971</cx:pt>
          <cx:pt idx="12025">526</cx:pt>
          <cx:pt idx="12026">817</cx:pt>
          <cx:pt idx="12027">861</cx:pt>
          <cx:pt idx="12028">555</cx:pt>
          <cx:pt idx="12029">862</cx:pt>
          <cx:pt idx="12030">627</cx:pt>
          <cx:pt idx="12031">965</cx:pt>
          <cx:pt idx="12032">861</cx:pt>
          <cx:pt idx="12033">725</cx:pt>
          <cx:pt idx="12034">560</cx:pt>
          <cx:pt idx="12035">560</cx:pt>
          <cx:pt idx="12036">868</cx:pt>
          <cx:pt idx="12037">749</cx:pt>
          <cx:pt idx="12038">749</cx:pt>
          <cx:pt idx="12039">1104</cx:pt>
          <cx:pt idx="12040">870</cx:pt>
          <cx:pt idx="12041">1033</cx:pt>
          <cx:pt idx="12042">1033</cx:pt>
          <cx:pt idx="12043">1033</cx:pt>
          <cx:pt idx="12044">1033</cx:pt>
          <cx:pt idx="12045">709</cx:pt>
          <cx:pt idx="12046">709</cx:pt>
          <cx:pt idx="12047">651</cx:pt>
          <cx:pt idx="12048">1127</cx:pt>
          <cx:pt idx="12049">862</cx:pt>
          <cx:pt idx="12050">991</cx:pt>
          <cx:pt idx="12051">758</cx:pt>
          <cx:pt idx="12052">1095</cx:pt>
          <cx:pt idx="12053">1135</cx:pt>
          <cx:pt idx="12054">709</cx:pt>
          <cx:pt idx="12055">1827</cx:pt>
          <cx:pt idx="12056">1027</cx:pt>
          <cx:pt idx="12057">1081</cx:pt>
          <cx:pt idx="12058">795</cx:pt>
          <cx:pt idx="12059">617</cx:pt>
          <cx:pt idx="12060">795</cx:pt>
          <cx:pt idx="12061">617</cx:pt>
          <cx:pt idx="12062">795</cx:pt>
          <cx:pt idx="12063">660</cx:pt>
          <cx:pt idx="12064">941</cx:pt>
          <cx:pt idx="12065">737</cx:pt>
          <cx:pt idx="12066">779</cx:pt>
          <cx:pt idx="12067">779</cx:pt>
          <cx:pt idx="12068">901</cx:pt>
          <cx:pt idx="12069">1127</cx:pt>
          <cx:pt idx="12070">950</cx:pt>
          <cx:pt idx="12071">682</cx:pt>
          <cx:pt idx="12072">871</cx:pt>
          <cx:pt idx="12073">871</cx:pt>
          <cx:pt idx="12074">690</cx:pt>
          <cx:pt idx="12075">889</cx:pt>
          <cx:pt idx="12076">889</cx:pt>
          <cx:pt idx="12077">690</cx:pt>
          <cx:pt idx="12078">889</cx:pt>
          <cx:pt idx="12079">966</cx:pt>
          <cx:pt idx="12080">889</cx:pt>
          <cx:pt idx="12081">690</cx:pt>
          <cx:pt idx="12082">690</cx:pt>
          <cx:pt idx="12083">780</cx:pt>
          <cx:pt idx="12084">795</cx:pt>
          <cx:pt idx="12085">741</cx:pt>
          <cx:pt idx="12086">785</cx:pt>
          <cx:pt idx="12087">609</cx:pt>
          <cx:pt idx="12088">1108</cx:pt>
          <cx:pt idx="12089">857</cx:pt>
          <cx:pt idx="12090">1108</cx:pt>
          <cx:pt idx="12091">857</cx:pt>
          <cx:pt idx="12092">758</cx:pt>
          <cx:pt idx="12093">648</cx:pt>
          <cx:pt idx="12094">758</cx:pt>
          <cx:pt idx="12095">1037</cx:pt>
          <cx:pt idx="12096">662</cx:pt>
          <cx:pt idx="12097">1037</cx:pt>
          <cx:pt idx="12098">1032</cx:pt>
          <cx:pt idx="12099">941</cx:pt>
          <cx:pt idx="12100">749</cx:pt>
          <cx:pt idx="12101">861</cx:pt>
          <cx:pt idx="12102">749</cx:pt>
          <cx:pt idx="12103">600</cx:pt>
          <cx:pt idx="12104">701</cx:pt>
          <cx:pt idx="12105">660</cx:pt>
          <cx:pt idx="12106">743</cx:pt>
          <cx:pt idx="12107">817</cx:pt>
          <cx:pt idx="12108">662</cx:pt>
          <cx:pt idx="12109">1787</cx:pt>
          <cx:pt idx="12110">868</cx:pt>
          <cx:pt idx="12111">945</cx:pt>
          <cx:pt idx="12112">945</cx:pt>
          <cx:pt idx="12113">651</cx:pt>
          <cx:pt idx="12114">651</cx:pt>
          <cx:pt idx="12115">595</cx:pt>
          <cx:pt idx="12116">889</cx:pt>
          <cx:pt idx="12117">740</cx:pt>
          <cx:pt idx="12118">923</cx:pt>
          <cx:pt idx="12119">1591</cx:pt>
          <cx:pt idx="12120">571</cx:pt>
          <cx:pt idx="12121">743</cx:pt>
          <cx:pt idx="12122">893</cx:pt>
          <cx:pt idx="12123">965</cx:pt>
          <cx:pt idx="12124">800</cx:pt>
          <cx:pt idx="12125">725</cx:pt>
          <cx:pt idx="12126">800</cx:pt>
          <cx:pt idx="12127">840</cx:pt>
          <cx:pt idx="12128">871</cx:pt>
          <cx:pt idx="12129">1020</cx:pt>
          <cx:pt idx="12130">551</cx:pt>
          <cx:pt idx="12131">941</cx:pt>
          <cx:pt idx="12132">1095</cx:pt>
          <cx:pt idx="12133">1102</cx:pt>
          <cx:pt idx="12134">745</cx:pt>
          <cx:pt idx="12135">795</cx:pt>
          <cx:pt idx="12136">682</cx:pt>
          <cx:pt idx="12137">724</cx:pt>
          <cx:pt idx="12138">889</cx:pt>
          <cx:pt idx="12139">1071</cx:pt>
          <cx:pt idx="12140">817</cx:pt>
          <cx:pt idx="12141">630</cx:pt>
          <cx:pt idx="12142">1057</cx:pt>
          <cx:pt idx="12143">1057</cx:pt>
          <cx:pt idx="12144">861</cx:pt>
          <cx:pt idx="12145">749</cx:pt>
          <cx:pt idx="12146">879</cx:pt>
          <cx:pt idx="12147">784</cx:pt>
          <cx:pt idx="12148">1463</cx:pt>
          <cx:pt idx="12149">627</cx:pt>
          <cx:pt idx="12150">1033</cx:pt>
          <cx:pt idx="12151">818</cx:pt>
          <cx:pt idx="12152">776</cx:pt>
          <cx:pt idx="12153">781</cx:pt>
          <cx:pt idx="12154">1285</cx:pt>
          <cx:pt idx="12155">1213</cx:pt>
          <cx:pt idx="12156">941</cx:pt>
          <cx:pt idx="12157">868</cx:pt>
          <cx:pt idx="12158">941</cx:pt>
          <cx:pt idx="12159">737</cx:pt>
          <cx:pt idx="12160">911</cx:pt>
          <cx:pt idx="12161">1221</cx:pt>
          <cx:pt idx="12162">780</cx:pt>
          <cx:pt idx="12163">614</cx:pt>
          <cx:pt idx="12164">1239</cx:pt>
          <cx:pt idx="12165">871</cx:pt>
          <cx:pt idx="12166">871</cx:pt>
          <cx:pt idx="12167">682</cx:pt>
          <cx:pt idx="12168">682</cx:pt>
          <cx:pt idx="12169">682</cx:pt>
          <cx:pt idx="12170">682</cx:pt>
          <cx:pt idx="12171">1002</cx:pt>
          <cx:pt idx="12172">690</cx:pt>
          <cx:pt idx="12173">690</cx:pt>
          <cx:pt idx="12174">861</cx:pt>
          <cx:pt idx="12175">861</cx:pt>
          <cx:pt idx="12176">1285</cx:pt>
          <cx:pt idx="12177">1512</cx:pt>
          <cx:pt idx="12178">779</cx:pt>
          <cx:pt idx="12179">595</cx:pt>
          <cx:pt idx="12180">627</cx:pt>
          <cx:pt idx="12181">1033</cx:pt>
          <cx:pt idx="12182">918</cx:pt>
          <cx:pt idx="12183">590</cx:pt>
          <cx:pt idx="12184">1119</cx:pt>
          <cx:pt idx="12185">709</cx:pt>
          <cx:pt idx="12186">1103</cx:pt>
          <cx:pt idx="12187">1213</cx:pt>
          <cx:pt idx="12188">1292</cx:pt>
          <cx:pt idx="12189">1609</cx:pt>
          <cx:pt idx="12190">950</cx:pt>
          <cx:pt idx="12191">967</cx:pt>
          <cx:pt idx="12192">967</cx:pt>
          <cx:pt idx="12193">1103</cx:pt>
          <cx:pt idx="12194">1239</cx:pt>
          <cx:pt idx="12195">1127</cx:pt>
          <cx:pt idx="12196">1272</cx:pt>
          <cx:pt idx="12197">1272</cx:pt>
          <cx:pt idx="12198">1221</cx:pt>
          <cx:pt idx="12199">781</cx:pt>
          <cx:pt idx="12200">781</cx:pt>
          <cx:pt idx="12201">586</cx:pt>
          <cx:pt idx="12202">898</cx:pt>
          <cx:pt idx="12203">935</cx:pt>
          <cx:pt idx="12204">662</cx:pt>
          <cx:pt idx="12205">743</cx:pt>
          <cx:pt idx="12206">1203</cx:pt>
          <cx:pt idx="12207">861</cx:pt>
          <cx:pt idx="12208">1037</cx:pt>
          <cx:pt idx="12209">1196</cx:pt>
          <cx:pt idx="12210">586</cx:pt>
          <cx:pt idx="12211">941</cx:pt>
          <cx:pt idx="12212">941</cx:pt>
          <cx:pt idx="12213">941</cx:pt>
          <cx:pt idx="12214">749</cx:pt>
          <cx:pt idx="12215">776</cx:pt>
          <cx:pt idx="12216">749</cx:pt>
          <cx:pt idx="12217">974</cx:pt>
          <cx:pt idx="12218">749</cx:pt>
          <cx:pt idx="12219">1037</cx:pt>
          <cx:pt idx="12220">781</cx:pt>
          <cx:pt idx="12221">941</cx:pt>
          <cx:pt idx="12222">567</cx:pt>
          <cx:pt idx="12223">840</cx:pt>
          <cx:pt idx="12224">795</cx:pt>
          <cx:pt idx="12225">861</cx:pt>
          <cx:pt idx="12226">1221</cx:pt>
          <cx:pt idx="12227">1095</cx:pt>
          <cx:pt idx="12228">778</cx:pt>
          <cx:pt idx="12229">953</cx:pt>
          <cx:pt idx="12230">883</cx:pt>
          <cx:pt idx="12231">594</cx:pt>
          <cx:pt idx="12232">1095</cx:pt>
          <cx:pt idx="12233">1497</cx:pt>
          <cx:pt idx="12234">1285</cx:pt>
          <cx:pt idx="12235">893</cx:pt>
          <cx:pt idx="12236">871</cx:pt>
          <cx:pt idx="12237">1127</cx:pt>
          <cx:pt idx="12238">805</cx:pt>
          <cx:pt idx="12239">918</cx:pt>
          <cx:pt idx="12240">1203</cx:pt>
          <cx:pt idx="12241">1431</cx:pt>
          <cx:pt idx="12242">1431</cx:pt>
          <cx:pt idx="12243">1203</cx:pt>
          <cx:pt idx="12244">871</cx:pt>
          <cx:pt idx="12245">682</cx:pt>
          <cx:pt idx="12246">871</cx:pt>
          <cx:pt idx="12247">1173</cx:pt>
          <cx:pt idx="12248">1108</cx:pt>
          <cx:pt idx="12249">622</cx:pt>
          <cx:pt idx="12250">747</cx:pt>
          <cx:pt idx="12251">991</cx:pt>
          <cx:pt idx="12252">781</cx:pt>
          <cx:pt idx="12253">609</cx:pt>
          <cx:pt idx="12254">1103</cx:pt>
          <cx:pt idx="12255">950</cx:pt>
          <cx:pt idx="12256">749</cx:pt>
          <cx:pt idx="12257">861</cx:pt>
          <cx:pt idx="12258">781</cx:pt>
          <cx:pt idx="12259">781</cx:pt>
          <cx:pt idx="12260">896</cx:pt>
          <cx:pt idx="12261">817</cx:pt>
          <cx:pt idx="12262">897</cx:pt>
          <cx:pt idx="12263">1221</cx:pt>
          <cx:pt idx="12264">1221</cx:pt>
          <cx:pt idx="12265">1095</cx:pt>
          <cx:pt idx="12266">883</cx:pt>
          <cx:pt idx="12267">897</cx:pt>
          <cx:pt idx="12268">1038</cx:pt>
          <cx:pt idx="12269">795</cx:pt>
          <cx:pt idx="12270">617</cx:pt>
          <cx:pt idx="12271">778</cx:pt>
          <cx:pt idx="12272">778</cx:pt>
          <cx:pt idx="12273">749</cx:pt>
          <cx:pt idx="12274">1196</cx:pt>
          <cx:pt idx="12275">749</cx:pt>
          <cx:pt idx="12276">861</cx:pt>
          <cx:pt idx="12277">862</cx:pt>
          <cx:pt idx="12278">834</cx:pt>
          <cx:pt idx="12279">941</cx:pt>
          <cx:pt idx="12280">960</cx:pt>
          <cx:pt idx="12281">747</cx:pt>
          <cx:pt idx="12282">622</cx:pt>
          <cx:pt idx="12283">795</cx:pt>
          <cx:pt idx="12284">795</cx:pt>
          <cx:pt idx="12285">897</cx:pt>
          <cx:pt idx="12286">617</cx:pt>
          <cx:pt idx="12287">973</cx:pt>
          <cx:pt idx="12288">973</cx:pt>
          <cx:pt idx="12289">709</cx:pt>
          <cx:pt idx="12290">1103</cx:pt>
          <cx:pt idx="12291">1108</cx:pt>
          <cx:pt idx="12292">861</cx:pt>
          <cx:pt idx="12293">586</cx:pt>
          <cx:pt idx="12294">725</cx:pt>
          <cx:pt idx="12295">901</cx:pt>
          <cx:pt idx="12296">683</cx:pt>
          <cx:pt idx="12297">593</cx:pt>
          <cx:pt idx="12298">941</cx:pt>
          <cx:pt idx="12299">941</cx:pt>
          <cx:pt idx="12300">780</cx:pt>
          <cx:pt idx="12301">780</cx:pt>
          <cx:pt idx="12302">741</cx:pt>
          <cx:pt idx="12303">852</cx:pt>
          <cx:pt idx="12304">998</cx:pt>
          <cx:pt idx="12305">998</cx:pt>
          <cx:pt idx="12306">749</cx:pt>
          <cx:pt idx="12307">580</cx:pt>
          <cx:pt idx="12308">990</cx:pt>
          <cx:pt idx="12309">965</cx:pt>
          <cx:pt idx="12310">781</cx:pt>
          <cx:pt idx="12311">810</cx:pt>
          <cx:pt idx="12312">1315</cx:pt>
          <cx:pt idx="12313">990</cx:pt>
          <cx:pt idx="12314">998</cx:pt>
          <cx:pt idx="12315">784</cx:pt>
          <cx:pt idx="12316">604</cx:pt>
          <cx:pt idx="12317">1129</cx:pt>
          <cx:pt idx="12318">743</cx:pt>
          <cx:pt idx="12319">604</cx:pt>
          <cx:pt idx="12320">861</cx:pt>
          <cx:pt idx="12321">617</cx:pt>
          <cx:pt idx="12322">795</cx:pt>
          <cx:pt idx="12323">795</cx:pt>
          <cx:pt idx="12324">795</cx:pt>
          <cx:pt idx="12325">795</cx:pt>
          <cx:pt idx="12326">998</cx:pt>
          <cx:pt idx="12327">1285</cx:pt>
          <cx:pt idx="12328">781</cx:pt>
          <cx:pt idx="12329">795</cx:pt>
          <cx:pt idx="12330">595</cx:pt>
          <cx:pt idx="12331">614</cx:pt>
          <cx:pt idx="12332">741</cx:pt>
          <cx:pt idx="12333">651</cx:pt>
          <cx:pt idx="12334">1037</cx:pt>
          <cx:pt idx="12335">781</cx:pt>
          <cx:pt idx="12336">571</cx:pt>
          <cx:pt idx="12337">785</cx:pt>
          <cx:pt idx="12338">779</cx:pt>
          <cx:pt idx="12339">795</cx:pt>
          <cx:pt idx="12340">725</cx:pt>
          <cx:pt idx="12341">834</cx:pt>
          <cx:pt idx="12342">725</cx:pt>
          <cx:pt idx="12343">1071</cx:pt>
          <cx:pt idx="12344">1135</cx:pt>
          <cx:pt idx="12345">810</cx:pt>
          <cx:pt idx="12346">560</cx:pt>
          <cx:pt idx="12347">725</cx:pt>
          <cx:pt idx="12348">1272</cx:pt>
          <cx:pt idx="12349">1127</cx:pt>
          <cx:pt idx="12350">1127</cx:pt>
          <cx:pt idx="12351">1095</cx:pt>
          <cx:pt idx="12352">1221</cx:pt>
          <cx:pt idx="12353">1156</cx:pt>
          <cx:pt idx="12354">941</cx:pt>
          <cx:pt idx="12355">923</cx:pt>
          <cx:pt idx="12356">1591</cx:pt>
          <cx:pt idx="12357">795</cx:pt>
          <cx:pt idx="12358">651</cx:pt>
          <cx:pt idx="12359">861</cx:pt>
          <cx:pt idx="12360">648</cx:pt>
          <cx:pt idx="12361">1016</cx:pt>
          <cx:pt idx="12362">941</cx:pt>
          <cx:pt idx="12363">941</cx:pt>
          <cx:pt idx="12364">666</cx:pt>
          <cx:pt idx="12365">973</cx:pt>
          <cx:pt idx="12366">709</cx:pt>
          <cx:pt idx="12367">896</cx:pt>
          <cx:pt idx="12368">1037</cx:pt>
          <cx:pt idx="12369">862</cx:pt>
          <cx:pt idx="12370">1193</cx:pt>
          <cx:pt idx="12371">1095</cx:pt>
          <cx:pt idx="12372">1095</cx:pt>
          <cx:pt idx="12373">943</cx:pt>
          <cx:pt idx="12374">943</cx:pt>
          <cx:pt idx="12375">784</cx:pt>
          <cx:pt idx="12376">1393</cx:pt>
          <cx:pt idx="12377">1103</cx:pt>
          <cx:pt idx="12378">1213</cx:pt>
          <cx:pt idx="12379">870</cx:pt>
          <cx:pt idx="12380">1102</cx:pt>
          <cx:pt idx="12381">896</cx:pt>
          <cx:pt idx="12382">861</cx:pt>
          <cx:pt idx="12383">965</cx:pt>
          <cx:pt idx="12384">861</cx:pt>
          <cx:pt idx="12385">608</cx:pt>
          <cx:pt idx="12386">1001</cx:pt>
          <cx:pt idx="12387">795</cx:pt>
          <cx:pt idx="12388">779</cx:pt>
          <cx:pt idx="12389">595</cx:pt>
          <cx:pt idx="12390">973</cx:pt>
          <cx:pt idx="12391">1103</cx:pt>
          <cx:pt idx="12392">631</cx:pt>
          <cx:pt idx="12393">901</cx:pt>
          <cx:pt idx="12394">617</cx:pt>
          <cx:pt idx="12395">914</cx:pt>
          <cx:pt idx="12396">795</cx:pt>
          <cx:pt idx="12397">1108</cx:pt>
          <cx:pt idx="12398">1095</cx:pt>
          <cx:pt idx="12399">1156</cx:pt>
          <cx:pt idx="12400">1315</cx:pt>
          <cx:pt idx="12401">795</cx:pt>
          <cx:pt idx="12402">1292</cx:pt>
          <cx:pt idx="12403">893</cx:pt>
          <cx:pt idx="12404">492</cx:pt>
          <cx:pt idx="12405">1032</cx:pt>
          <cx:pt idx="12406">1223</cx:pt>
          <cx:pt idx="12407">743</cx:pt>
          <cx:pt idx="12408">973</cx:pt>
          <cx:pt idx="12409">567</cx:pt>
          <cx:pt idx="12410">861</cx:pt>
          <cx:pt idx="12411">861</cx:pt>
          <cx:pt idx="12412">1248</cx:pt>
          <cx:pt idx="12413">651</cx:pt>
          <cx:pt idx="12414">896</cx:pt>
          <cx:pt idx="12415">1001</cx:pt>
          <cx:pt idx="12416">614</cx:pt>
          <cx:pt idx="12417">1037</cx:pt>
          <cx:pt idx="12418">1239</cx:pt>
          <cx:pt idx="12419">1425</cx:pt>
          <cx:pt idx="12420">704</cx:pt>
          <cx:pt idx="12421">841</cx:pt>
          <cx:pt idx="12422">1193</cx:pt>
          <cx:pt idx="12423">973</cx:pt>
          <cx:pt idx="12424">973</cx:pt>
          <cx:pt idx="12425">666</cx:pt>
          <cx:pt idx="12426">1213</cx:pt>
          <cx:pt idx="12427">1103</cx:pt>
          <cx:pt idx="12428">1153</cx:pt>
          <cx:pt idx="12429">795</cx:pt>
          <cx:pt idx="12430">631</cx:pt>
          <cx:pt idx="12431">817</cx:pt>
          <cx:pt idx="12432">745</cx:pt>
          <cx:pt idx="12433">861</cx:pt>
          <cx:pt idx="12434">776</cx:pt>
          <cx:pt idx="12435">941</cx:pt>
          <cx:pt idx="12436">721</cx:pt>
          <cx:pt idx="12437">1063</cx:pt>
          <cx:pt idx="12438">1591</cx:pt>
          <cx:pt idx="12439">991</cx:pt>
          <cx:pt idx="12440">991</cx:pt>
          <cx:pt idx="12441">648</cx:pt>
          <cx:pt idx="12442">862</cx:pt>
          <cx:pt idx="12443">991</cx:pt>
          <cx:pt idx="12444">991</cx:pt>
          <cx:pt idx="12445">1437</cx:pt>
          <cx:pt idx="12446">1819</cx:pt>
          <cx:pt idx="12447">862</cx:pt>
          <cx:pt idx="12448">781</cx:pt>
          <cx:pt idx="12449">781</cx:pt>
          <cx:pt idx="12450">967</cx:pt>
          <cx:pt idx="12451">1032</cx:pt>
          <cx:pt idx="12452">1239</cx:pt>
          <cx:pt idx="12453">897</cx:pt>
          <cx:pt idx="12454">781</cx:pt>
          <cx:pt idx="12455">781</cx:pt>
          <cx:pt idx="12456">1108</cx:pt>
          <cx:pt idx="12457">1108</cx:pt>
          <cx:pt idx="12458">834</cx:pt>
          <cx:pt idx="12459">817</cx:pt>
          <cx:pt idx="12460">565</cx:pt>
          <cx:pt idx="12461">779</cx:pt>
          <cx:pt idx="12462">1216</cx:pt>
          <cx:pt idx="12463">862</cx:pt>
          <cx:pt idx="12464">648</cx:pt>
          <cx:pt idx="12465">945</cx:pt>
          <cx:pt idx="12466">1591</cx:pt>
          <cx:pt idx="12467">1393</cx:pt>
          <cx:pt idx="12468">1239</cx:pt>
          <cx:pt idx="12469">1393</cx:pt>
          <cx:pt idx="12470">941</cx:pt>
          <cx:pt idx="12471">595</cx:pt>
          <cx:pt idx="12472">595</cx:pt>
          <cx:pt idx="12473">780</cx:pt>
          <cx:pt idx="12474">749</cx:pt>
          <cx:pt idx="12475">861</cx:pt>
          <cx:pt idx="12476">749</cx:pt>
          <cx:pt idx="12477">781</cx:pt>
          <cx:pt idx="12478">1497</cx:pt>
          <cx:pt idx="12479">901</cx:pt>
          <cx:pt idx="12480">795</cx:pt>
          <cx:pt idx="12481">795</cx:pt>
          <cx:pt idx="12482">871</cx:pt>
          <cx:pt idx="12483">557</cx:pt>
          <cx:pt idx="12484">595</cx:pt>
          <cx:pt idx="12485">986</cx:pt>
          <cx:pt idx="12486">1591</cx:pt>
          <cx:pt idx="12487">780</cx:pt>
          <cx:pt idx="12488">779</cx:pt>
          <cx:pt idx="12489">580</cx:pt>
          <cx:pt idx="12490">2249</cx:pt>
          <cx:pt idx="12491">1334</cx:pt>
          <cx:pt idx="12492">1112</cx:pt>
          <cx:pt idx="12493">1609</cx:pt>
          <cx:pt idx="12494">743</cx:pt>
          <cx:pt idx="12495">1000</cx:pt>
          <cx:pt idx="12496">567</cx:pt>
          <cx:pt idx="12497">1108</cx:pt>
          <cx:pt idx="12498">1002</cx:pt>
          <cx:pt idx="12499">630</cx:pt>
          <cx:pt idx="12500">1108</cx:pt>
          <cx:pt idx="12501">709</cx:pt>
          <cx:pt idx="12502">973</cx:pt>
          <cx:pt idx="12503">709</cx:pt>
          <cx:pt idx="12504">861</cx:pt>
          <cx:pt idx="12505">973</cx:pt>
          <cx:pt idx="12506">973</cx:pt>
          <cx:pt idx="12507">973</cx:pt>
          <cx:pt idx="12508">709</cx:pt>
          <cx:pt idx="12509">552</cx:pt>
          <cx:pt idx="12510">1122</cx:pt>
          <cx:pt idx="12511">590</cx:pt>
          <cx:pt idx="12512">861</cx:pt>
          <cx:pt idx="12513">651</cx:pt>
          <cx:pt idx="12514">861</cx:pt>
          <cx:pt idx="12515">973</cx:pt>
          <cx:pt idx="12516">1122</cx:pt>
          <cx:pt idx="12517">781</cx:pt>
          <cx:pt idx="12518">828</cx:pt>
          <cx:pt idx="12519">749</cx:pt>
          <cx:pt idx="12520">496</cx:pt>
          <cx:pt idx="12521">586</cx:pt>
          <cx:pt idx="12522">901</cx:pt>
          <cx:pt idx="12523">795</cx:pt>
          <cx:pt idx="12524">1103</cx:pt>
          <cx:pt idx="12525">897</cx:pt>
          <cx:pt idx="12526">857</cx:pt>
          <cx:pt idx="12527">1002</cx:pt>
          <cx:pt idx="12528">796</cx:pt>
          <cx:pt idx="12529">1027</cx:pt>
          <cx:pt idx="12530">810</cx:pt>
          <cx:pt idx="12531">1081</cx:pt>
          <cx:pt idx="12532">861</cx:pt>
          <cx:pt idx="12533">857</cx:pt>
          <cx:pt idx="12534">776</cx:pt>
          <cx:pt idx="12535">1215</cx:pt>
          <cx:pt idx="12536">600</cx:pt>
          <cx:pt idx="12537">660</cx:pt>
          <cx:pt idx="12538">861</cx:pt>
          <cx:pt idx="12539">776</cx:pt>
          <cx:pt idx="12540">749</cx:pt>
          <cx:pt idx="12541">749</cx:pt>
          <cx:pt idx="12542">914</cx:pt>
          <cx:pt idx="12543">795</cx:pt>
          <cx:pt idx="12544">941</cx:pt>
          <cx:pt idx="12545">617</cx:pt>
          <cx:pt idx="12546">941</cx:pt>
          <cx:pt idx="12547">781</cx:pt>
          <cx:pt idx="12548">749</cx:pt>
          <cx:pt idx="12549">586</cx:pt>
          <cx:pt idx="12550">586</cx:pt>
          <cx:pt idx="12551">586</cx:pt>
          <cx:pt idx="12552">861</cx:pt>
          <cx:pt idx="12553">749</cx:pt>
          <cx:pt idx="12554">595</cx:pt>
          <cx:pt idx="12555">862</cx:pt>
          <cx:pt idx="12556">913</cx:pt>
          <cx:pt idx="12557">1027</cx:pt>
          <cx:pt idx="12558">1127</cx:pt>
          <cx:pt idx="12559">779</cx:pt>
          <cx:pt idx="12560">795</cx:pt>
          <cx:pt idx="12561">617</cx:pt>
          <cx:pt idx="12562">817</cx:pt>
          <cx:pt idx="12563">795</cx:pt>
          <cx:pt idx="12564">991</cx:pt>
          <cx:pt idx="12565">1173</cx:pt>
          <cx:pt idx="12566">1132</cx:pt>
          <cx:pt idx="12567">648</cx:pt>
          <cx:pt idx="12568">922</cx:pt>
          <cx:pt idx="12569">692</cx:pt>
          <cx:pt idx="12570">918</cx:pt>
          <cx:pt idx="12571">918</cx:pt>
          <cx:pt idx="12572">918</cx:pt>
          <cx:pt idx="12573">648</cx:pt>
          <cx:pt idx="12574">842</cx:pt>
          <cx:pt idx="12575">609</cx:pt>
          <cx:pt idx="12576">773</cx:pt>
          <cx:pt idx="12577">781</cx:pt>
          <cx:pt idx="12578">781</cx:pt>
          <cx:pt idx="12579">781</cx:pt>
          <cx:pt idx="12580">781</cx:pt>
          <cx:pt idx="12581">779</cx:pt>
          <cx:pt idx="12582">991</cx:pt>
          <cx:pt idx="12583">991</cx:pt>
          <cx:pt idx="12584">758</cx:pt>
          <cx:pt idx="12585">709</cx:pt>
          <cx:pt idx="12586">651</cx:pt>
          <cx:pt idx="12587">721</cx:pt>
          <cx:pt idx="12588">1063</cx:pt>
          <cx:pt idx="12589">1063</cx:pt>
          <cx:pt idx="12590">861</cx:pt>
          <cx:pt idx="12591">1135</cx:pt>
          <cx:pt idx="12592">758</cx:pt>
          <cx:pt idx="12593">901</cx:pt>
          <cx:pt idx="12594">795</cx:pt>
          <cx:pt idx="12595">795</cx:pt>
          <cx:pt idx="12596">779</cx:pt>
          <cx:pt idx="12597">950</cx:pt>
          <cx:pt idx="12598">1272</cx:pt>
          <cx:pt idx="12599">861</cx:pt>
          <cx:pt idx="12600">861</cx:pt>
          <cx:pt idx="12601">941</cx:pt>
          <cx:pt idx="12602">725</cx:pt>
          <cx:pt idx="12603">779</cx:pt>
          <cx:pt idx="12604">918</cx:pt>
          <cx:pt idx="12605">998</cx:pt>
          <cx:pt idx="12606">1095</cx:pt>
          <cx:pt idx="12607">861</cx:pt>
          <cx:pt idx="12608">861</cx:pt>
          <cx:pt idx="12609">861</cx:pt>
          <cx:pt idx="12610">660</cx:pt>
          <cx:pt idx="12611">931</cx:pt>
          <cx:pt idx="12612">590</cx:pt>
          <cx:pt idx="12613">1002</cx:pt>
          <cx:pt idx="12614">861</cx:pt>
          <cx:pt idx="12615">617</cx:pt>
          <cx:pt idx="12616">795</cx:pt>
          <cx:pt idx="12617">1669</cx:pt>
          <cx:pt idx="12618">941</cx:pt>
          <cx:pt idx="12619">795</cx:pt>
          <cx:pt idx="12620">1038</cx:pt>
          <cx:pt idx="12621">1297</cx:pt>
          <cx:pt idx="12622">779</cx:pt>
          <cx:pt idx="12623">1285</cx:pt>
          <cx:pt idx="12624">893</cx:pt>
          <cx:pt idx="12625">590</cx:pt>
          <cx:pt idx="12626">862</cx:pt>
          <cx:pt idx="12627">1239</cx:pt>
          <cx:pt idx="12628">896</cx:pt>
          <cx:pt idx="12629">941</cx:pt>
          <cx:pt idx="12630">617</cx:pt>
          <cx:pt idx="12631">861</cx:pt>
          <cx:pt idx="12632">861</cx:pt>
          <cx:pt idx="12633">1095</cx:pt>
          <cx:pt idx="12634">897</cx:pt>
          <cx:pt idx="12635">862</cx:pt>
          <cx:pt idx="12636">631</cx:pt>
          <cx:pt idx="12637">533</cx:pt>
          <cx:pt idx="12638">1221</cx:pt>
          <cx:pt idx="12639">1095</cx:pt>
          <cx:pt idx="12640">998</cx:pt>
          <cx:pt idx="12641">950</cx:pt>
          <cx:pt idx="12642">1156</cx:pt>
          <cx:pt idx="12643">941</cx:pt>
          <cx:pt idx="12644">913</cx:pt>
          <cx:pt idx="12645">1166</cx:pt>
          <cx:pt idx="12646">595</cx:pt>
          <cx:pt idx="12647">779</cx:pt>
          <cx:pt idx="12648">779</cx:pt>
          <cx:pt idx="12649">862</cx:pt>
          <cx:pt idx="12650">1127</cx:pt>
          <cx:pt idx="12651">1127</cx:pt>
          <cx:pt idx="12652">913</cx:pt>
          <cx:pt idx="12653">683</cx:pt>
          <cx:pt idx="12654">986</cx:pt>
          <cx:pt idx="12655">1024</cx:pt>
          <cx:pt idx="12656">1135</cx:pt>
          <cx:pt idx="12657">1194</cx:pt>
          <cx:pt idx="12658">617</cx:pt>
          <cx:pt idx="12659">795</cx:pt>
          <cx:pt idx="12660">795</cx:pt>
          <cx:pt idx="12661">795</cx:pt>
          <cx:pt idx="12662">795</cx:pt>
          <cx:pt idx="12663">1239</cx:pt>
          <cx:pt idx="12664">950</cx:pt>
          <cx:pt idx="12665">861</cx:pt>
          <cx:pt idx="12666">651</cx:pt>
          <cx:pt idx="12667">861</cx:pt>
          <cx:pt idx="12668">799</cx:pt>
          <cx:pt idx="12669">781</cx:pt>
          <cx:pt idx="12670">781</cx:pt>
          <cx:pt idx="12671">1016</cx:pt>
          <cx:pt idx="12672">779</cx:pt>
          <cx:pt idx="12673">862</cx:pt>
          <cx:pt idx="12674">991</cx:pt>
          <cx:pt idx="12675">1173</cx:pt>
          <cx:pt idx="12676">960</cx:pt>
          <cx:pt idx="12677">747</cx:pt>
          <cx:pt idx="12678">998</cx:pt>
          <cx:pt idx="12679">998</cx:pt>
          <cx:pt idx="12680">749</cx:pt>
          <cx:pt idx="12681">1272</cx:pt>
          <cx:pt idx="12682">1272</cx:pt>
          <cx:pt idx="12683">782</cx:pt>
          <cx:pt idx="12684">893</cx:pt>
          <cx:pt idx="12685">893</cx:pt>
          <cx:pt idx="12686">893</cx:pt>
          <cx:pt idx="12687">861</cx:pt>
          <cx:pt idx="12688">861</cx:pt>
          <cx:pt idx="12689">861</cx:pt>
          <cx:pt idx="12690">631</cx:pt>
          <cx:pt idx="12691">1037</cx:pt>
          <cx:pt idx="12692">662</cx:pt>
          <cx:pt idx="12693">834</cx:pt>
          <cx:pt idx="12694">781</cx:pt>
          <cx:pt idx="12695">489</cx:pt>
          <cx:pt idx="12696">901</cx:pt>
          <cx:pt idx="12697">913</cx:pt>
          <cx:pt idx="12698">683</cx:pt>
          <cx:pt idx="12699">991</cx:pt>
          <cx:pt idx="12700">595</cx:pt>
          <cx:pt idx="12701">781</cx:pt>
          <cx:pt idx="12702">781</cx:pt>
          <cx:pt idx="12703">1103</cx:pt>
          <cx:pt idx="12704">795</cx:pt>
          <cx:pt idx="12705">901</cx:pt>
          <cx:pt idx="12706">817</cx:pt>
          <cx:pt idx="12707">795</cx:pt>
          <cx:pt idx="12708">901</cx:pt>
          <cx:pt idx="12709">617</cx:pt>
          <cx:pt idx="12710">1108</cx:pt>
          <cx:pt idx="12711">973</cx:pt>
          <cx:pt idx="12712">749</cx:pt>
          <cx:pt idx="12713">1311</cx:pt>
          <cx:pt idx="12714">857</cx:pt>
          <cx:pt idx="12715">1215</cx:pt>
          <cx:pt idx="12716">1215</cx:pt>
          <cx:pt idx="12717">600</cx:pt>
          <cx:pt idx="12718">1142</cx:pt>
          <cx:pt idx="12719">1142</cx:pt>
          <cx:pt idx="12720">861</cx:pt>
          <cx:pt idx="12721">861</cx:pt>
          <cx:pt idx="12722">651</cx:pt>
          <cx:pt idx="12723">896</cx:pt>
          <cx:pt idx="12724">1112</cx:pt>
          <cx:pt idx="12725">595</cx:pt>
          <cx:pt idx="12726">725</cx:pt>
          <cx:pt idx="12727">1095</cx:pt>
          <cx:pt idx="12728">1037</cx:pt>
          <cx:pt idx="12729">973</cx:pt>
          <cx:pt idx="12730">567</cx:pt>
          <cx:pt idx="12731">721</cx:pt>
          <cx:pt idx="12732">721</cx:pt>
          <cx:pt idx="12733">1071</cx:pt>
          <cx:pt idx="12734">817</cx:pt>
          <cx:pt idx="12735">1034</cx:pt>
          <cx:pt idx="12736">950</cx:pt>
          <cx:pt idx="12737">1239</cx:pt>
          <cx:pt idx="12738">861</cx:pt>
          <cx:pt idx="12739">817</cx:pt>
          <cx:pt idx="12740">631</cx:pt>
          <cx:pt idx="12741">1239</cx:pt>
          <cx:pt idx="12742">800</cx:pt>
          <cx:pt idx="12743">1669</cx:pt>
          <cx:pt idx="12744">795</cx:pt>
          <cx:pt idx="12745">492</cx:pt>
          <cx:pt idx="12746">781</cx:pt>
          <cx:pt idx="12747">965</cx:pt>
          <cx:pt idx="12748">552</cx:pt>
          <cx:pt idx="12749">897</cx:pt>
          <cx:pt idx="12750">922</cx:pt>
          <cx:pt idx="12751">660</cx:pt>
          <cx:pt idx="12752">660</cx:pt>
          <cx:pt idx="12753">1095</cx:pt>
          <cx:pt idx="12754">965</cx:pt>
          <cx:pt idx="12755">890</cx:pt>
          <cx:pt idx="12756">840</cx:pt>
          <cx:pt idx="12757">1292</cx:pt>
          <cx:pt idx="12758">862</cx:pt>
          <cx:pt idx="12759">973</cx:pt>
          <cx:pt idx="12760">1082</cx:pt>
          <cx:pt idx="12761">861</cx:pt>
          <cx:pt idx="12762">1393</cx:pt>
          <cx:pt idx="12763">965</cx:pt>
          <cx:pt idx="12764">967</cx:pt>
          <cx:pt idx="12765">967</cx:pt>
          <cx:pt idx="12766">789</cx:pt>
          <cx:pt idx="12767">878</cx:pt>
          <cx:pt idx="12768">878</cx:pt>
          <cx:pt idx="12769">796</cx:pt>
          <cx:pt idx="12770">533</cx:pt>
          <cx:pt idx="12771">922</cx:pt>
          <cx:pt idx="12772">871</cx:pt>
          <cx:pt idx="12773">834</cx:pt>
          <cx:pt idx="12774">1925</cx:pt>
          <cx:pt idx="12775">691</cx:pt>
          <cx:pt idx="12776">1315</cx:pt>
          <cx:pt idx="12777">1156</cx:pt>
          <cx:pt idx="12778">871</cx:pt>
          <cx:pt idx="12779">757</cx:pt>
          <cx:pt idx="12780">1272</cx:pt>
          <cx:pt idx="12781">580</cx:pt>
          <cx:pt idx="12782">580</cx:pt>
          <cx:pt idx="12783">1136</cx:pt>
          <cx:pt idx="12784">1285</cx:pt>
          <cx:pt idx="12785">1136</cx:pt>
          <cx:pt idx="12786">654</cx:pt>
          <cx:pt idx="12787">1108</cx:pt>
          <cx:pt idx="12788">660</cx:pt>
          <cx:pt idx="12789">773</cx:pt>
          <cx:pt idx="12790">781</cx:pt>
          <cx:pt idx="12791">842</cx:pt>
          <cx:pt idx="12792">818</cx:pt>
          <cx:pt idx="12793">912</cx:pt>
          <cx:pt idx="12794">1103</cx:pt>
          <cx:pt idx="12795">1490</cx:pt>
          <cx:pt idx="12796">941</cx:pt>
          <cx:pt idx="12797">904</cx:pt>
          <cx:pt idx="12798">621</cx:pt>
          <cx:pt idx="12799">795</cx:pt>
          <cx:pt idx="12800">795</cx:pt>
          <cx:pt idx="12801">733</cx:pt>
          <cx:pt idx="12802">1019</cx:pt>
          <cx:pt idx="12803">1280</cx:pt>
          <cx:pt idx="12804">1247</cx:pt>
          <cx:pt idx="12805">1194</cx:pt>
          <cx:pt idx="12806">2420</cx:pt>
          <cx:pt idx="12807">1756</cx:pt>
          <cx:pt idx="12808">2213</cx:pt>
          <cx:pt idx="12809">978</cx:pt>
          <cx:pt idx="12810">872</cx:pt>
          <cx:pt idx="12811">660</cx:pt>
          <cx:pt idx="12812">808</cx:pt>
          <cx:pt idx="12813">918</cx:pt>
          <cx:pt idx="12814">1032</cx:pt>
          <cx:pt idx="12815">773</cx:pt>
          <cx:pt idx="12816">834</cx:pt>
          <cx:pt idx="12817">1374</cx:pt>
          <cx:pt idx="12818">3077</cx:pt>
          <cx:pt idx="12819">891</cx:pt>
          <cx:pt idx="12820">776</cx:pt>
          <cx:pt idx="12821">1399</cx:pt>
          <cx:pt idx="12822">1387</cx:pt>
          <cx:pt idx="12823">1112</cx:pt>
          <cx:pt idx="12824">945</cx:pt>
          <cx:pt idx="12825">978</cx:pt>
          <cx:pt idx="12826">779</cx:pt>
          <cx:pt idx="12827">973</cx:pt>
          <cx:pt idx="12828">1393</cx:pt>
          <cx:pt idx="12829">1393</cx:pt>
          <cx:pt idx="12830">950</cx:pt>
          <cx:pt idx="12831">907</cx:pt>
          <cx:pt idx="12832">1032</cx:pt>
          <cx:pt idx="12833">1486</cx:pt>
          <cx:pt idx="12834">967</cx:pt>
          <cx:pt idx="12835">1057</cx:pt>
          <cx:pt idx="12836">1298</cx:pt>
          <cx:pt idx="12837">503</cx:pt>
          <cx:pt idx="12838">502</cx:pt>
          <cx:pt idx="12839">734</cx:pt>
          <cx:pt idx="12840">1213</cx:pt>
          <cx:pt idx="12841">986</cx:pt>
          <cx:pt idx="12842">1199</cx:pt>
          <cx:pt idx="12843">567</cx:pt>
          <cx:pt idx="12844">866</cx:pt>
          <cx:pt idx="12845">846</cx:pt>
          <cx:pt idx="12846">690</cx:pt>
          <cx:pt idx="12847">1213</cx:pt>
          <cx:pt idx="12848">812</cx:pt>
          <cx:pt idx="12849">1452</cx:pt>
          <cx:pt idx="12850">817</cx:pt>
          <cx:pt idx="12851">1096</cx:pt>
          <cx:pt idx="12852">757</cx:pt>
          <cx:pt idx="12853">555</cx:pt>
          <cx:pt idx="12854">871</cx:pt>
          <cx:pt idx="12855">691</cx:pt>
          <cx:pt idx="12856">966</cx:pt>
          <cx:pt idx="12857">1292</cx:pt>
          <cx:pt idx="12858">689</cx:pt>
          <cx:pt idx="12859">791</cx:pt>
          <cx:pt idx="12860">646</cx:pt>
          <cx:pt idx="12861">1239</cx:pt>
          <cx:pt idx="12862">1281</cx:pt>
          <cx:pt idx="12863">1452</cx:pt>
          <cx:pt idx="12864">886</cx:pt>
          <cx:pt idx="12865">967</cx:pt>
          <cx:pt idx="12866">886</cx:pt>
          <cx:pt idx="12867">1050</cx:pt>
          <cx:pt idx="12868">1647</cx:pt>
          <cx:pt idx="12869">606</cx:pt>
          <cx:pt idx="12870">682</cx:pt>
          <cx:pt idx="12871">1477</cx:pt>
          <cx:pt idx="12872">1179</cx:pt>
          <cx:pt idx="12873">1925</cx:pt>
          <cx:pt idx="12874">631</cx:pt>
          <cx:pt idx="12875">1704</cx:pt>
          <cx:pt idx="12876">981</cx:pt>
          <cx:pt idx="12877">1478</cx:pt>
          <cx:pt idx="12878">1497</cx:pt>
          <cx:pt idx="12879">987</cx:pt>
          <cx:pt idx="12880">983</cx:pt>
          <cx:pt idx="12881">782</cx:pt>
          <cx:pt idx="12882">898</cx:pt>
          <cx:pt idx="12883">1037</cx:pt>
          <cx:pt idx="12884">922</cx:pt>
          <cx:pt idx="12885">1020</cx:pt>
          <cx:pt idx="12886">1020</cx:pt>
          <cx:pt idx="12887">922</cx:pt>
          <cx:pt idx="12888">1000</cx:pt>
          <cx:pt idx="12889">1196</cx:pt>
          <cx:pt idx="12890">941</cx:pt>
          <cx:pt idx="12891">1450</cx:pt>
          <cx:pt idx="12892">1131</cx:pt>
          <cx:pt idx="12893">1408</cx:pt>
          <cx:pt idx="12894">1033</cx:pt>
          <cx:pt idx="12895">918</cx:pt>
          <cx:pt idx="12896">685</cx:pt>
          <cx:pt idx="12897">590</cx:pt>
          <cx:pt idx="12898">685</cx:pt>
          <cx:pt idx="12899">723</cx:pt>
          <cx:pt idx="12900">1079</cx:pt>
          <cx:pt idx="12901">1693</cx:pt>
          <cx:pt idx="12902">893</cx:pt>
          <cx:pt idx="12903">685</cx:pt>
          <cx:pt idx="12904">642</cx:pt>
          <cx:pt idx="12905">950</cx:pt>
          <cx:pt idx="12906">862</cx:pt>
          <cx:pt idx="12907">1451</cx:pt>
          <cx:pt idx="12908">862</cx:pt>
          <cx:pt idx="12909">1127</cx:pt>
          <cx:pt idx="12910">1239</cx:pt>
          <cx:pt idx="12911">946</cx:pt>
          <cx:pt idx="12912">499</cx:pt>
          <cx:pt idx="12913">940</cx:pt>
          <cx:pt idx="12914">897</cx:pt>
          <cx:pt idx="12915">484</cx:pt>
          <cx:pt idx="12916">1391</cx:pt>
          <cx:pt idx="12917">1004</cx:pt>
          <cx:pt idx="12918">1015</cx:pt>
          <cx:pt idx="12919">890</cx:pt>
          <cx:pt idx="12920">766</cx:pt>
          <cx:pt idx="12921">503</cx:pt>
          <cx:pt idx="12922">913</cx:pt>
          <cx:pt idx="12923">886</cx:pt>
          <cx:pt idx="12924">1053</cx:pt>
          <cx:pt idx="12925">590</cx:pt>
          <cx:pt idx="12926">1004</cx:pt>
          <cx:pt idx="12927">1032</cx:pt>
          <cx:pt idx="12928">1786</cx:pt>
          <cx:pt idx="12929">866</cx:pt>
          <cx:pt idx="12930">1095</cx:pt>
          <cx:pt idx="12931">1082</cx:pt>
          <cx:pt idx="12932">1275</cx:pt>
          <cx:pt idx="12933">1135</cx:pt>
          <cx:pt idx="12934">1135</cx:pt>
          <cx:pt idx="12935">1827</cx:pt>
          <cx:pt idx="12936">1064</cx:pt>
          <cx:pt idx="12937">1819</cx:pt>
          <cx:pt idx="12938">926</cx:pt>
          <cx:pt idx="12939">2413</cx:pt>
          <cx:pt idx="12940">1455</cx:pt>
          <cx:pt idx="12941">998</cx:pt>
          <cx:pt idx="12942">746</cx:pt>
          <cx:pt idx="12943">1543</cx:pt>
          <cx:pt idx="12944">776</cx:pt>
          <cx:pt idx="12945">600</cx:pt>
          <cx:pt idx="12946">954</cx:pt>
          <cx:pt idx="12947">1463</cx:pt>
          <cx:pt idx="12948">1583</cx:pt>
          <cx:pt idx="12949">1719</cx:pt>
          <cx:pt idx="12950">757</cx:pt>
          <cx:pt idx="12951">1693</cx:pt>
          <cx:pt idx="12952">1112</cx:pt>
          <cx:pt idx="12953">778</cx:pt>
          <cx:pt idx="12954">642</cx:pt>
          <cx:pt idx="12955">1122</cx:pt>
          <cx:pt idx="12956">1669</cx:pt>
          <cx:pt idx="12957">743</cx:pt>
          <cx:pt idx="12958">737</cx:pt>
          <cx:pt idx="12959">606</cx:pt>
          <cx:pt idx="12960">956</cx:pt>
          <cx:pt idx="12961">1294</cx:pt>
          <cx:pt idx="12962">1885</cx:pt>
          <cx:pt idx="12963">795</cx:pt>
          <cx:pt idx="12964">795</cx:pt>
          <cx:pt idx="12965">1037</cx:pt>
          <cx:pt idx="12966">1239</cx:pt>
          <cx:pt idx="12967">871</cx:pt>
          <cx:pt idx="12968">1305</cx:pt>
          <cx:pt idx="12969">967</cx:pt>
          <cx:pt idx="12970">897</cx:pt>
          <cx:pt idx="12971">722</cx:pt>
          <cx:pt idx="12972">998</cx:pt>
          <cx:pt idx="12973">567</cx:pt>
          <cx:pt idx="12974">889</cx:pt>
          <cx:pt idx="12975">1012</cx:pt>
          <cx:pt idx="12976">1012</cx:pt>
          <cx:pt idx="12977">941</cx:pt>
          <cx:pt idx="12978">966</cx:pt>
          <cx:pt idx="12979">1215</cx:pt>
          <cx:pt idx="12980">557</cx:pt>
          <cx:pt idx="12981">1830</cx:pt>
          <cx:pt idx="12982">1240</cx:pt>
          <cx:pt idx="12983">689</cx:pt>
          <cx:pt idx="12984">922</cx:pt>
          <cx:pt idx="12985">1857</cx:pt>
          <cx:pt idx="12986">678</cx:pt>
          <cx:pt idx="12987">811</cx:pt>
          <cx:pt idx="12988">678</cx:pt>
          <cx:pt idx="12989">811</cx:pt>
          <cx:pt idx="12990">743</cx:pt>
          <cx:pt idx="12991">1215</cx:pt>
          <cx:pt idx="12992">1239</cx:pt>
          <cx:pt idx="12993">1152</cx:pt>
          <cx:pt idx="12994">642</cx:pt>
          <cx:pt idx="12995">642</cx:pt>
          <cx:pt idx="12996">1315</cx:pt>
          <cx:pt idx="12997">503</cx:pt>
          <cx:pt idx="12998">1001</cx:pt>
          <cx:pt idx="12999">862</cx:pt>
          <cx:pt idx="13000">1156</cx:pt>
          <cx:pt idx="13001">1701</cx:pt>
          <cx:pt idx="13002">922</cx:pt>
          <cx:pt idx="13003">1127</cx:pt>
          <cx:pt idx="13004">994</cx:pt>
          <cx:pt idx="13005">1816</cx:pt>
          <cx:pt idx="13006">2462</cx:pt>
          <cx:pt idx="13007">1020</cx:pt>
          <cx:pt idx="13008">1716</cx:pt>
          <cx:pt idx="13009">877</cx:pt>
          <cx:pt idx="13010">502</cx:pt>
          <cx:pt idx="13011">1421</cx:pt>
          <cx:pt idx="13012">1236</cx:pt>
          <cx:pt idx="13013">1490</cx:pt>
          <cx:pt idx="13014">746</cx:pt>
          <cx:pt idx="13015">941</cx:pt>
          <cx:pt idx="13016">725</cx:pt>
          <cx:pt idx="13017">631</cx:pt>
          <cx:pt idx="13018">1827</cx:pt>
          <cx:pt idx="13019">1136</cx:pt>
          <cx:pt idx="13020">818</cx:pt>
          <cx:pt idx="13021">627</cx:pt>
          <cx:pt idx="13022">642</cx:pt>
          <cx:pt idx="13023">770</cx:pt>
          <cx:pt idx="13024">817</cx:pt>
          <cx:pt idx="13025">894</cx:pt>
          <cx:pt idx="13026">956</cx:pt>
          <cx:pt idx="13027">956</cx:pt>
          <cx:pt idx="13028">1156</cx:pt>
          <cx:pt idx="13029">956</cx:pt>
          <cx:pt idx="13030">864</cx:pt>
          <cx:pt idx="13031">1669</cx:pt>
          <cx:pt idx="13032">1127</cx:pt>
          <cx:pt idx="13033">781</cx:pt>
          <cx:pt idx="13034">795</cx:pt>
          <cx:pt idx="13035">1338</cx:pt>
          <cx:pt idx="13036">1030</cx:pt>
          <cx:pt idx="13037">749</cx:pt>
          <cx:pt idx="13038">600</cx:pt>
          <cx:pt idx="13039">737</cx:pt>
          <cx:pt idx="13040">787</cx:pt>
          <cx:pt idx="13041">1129</cx:pt>
          <cx:pt idx="13042">609</cx:pt>
          <cx:pt idx="13043">580</cx:pt>
          <cx:pt idx="13044">896</cx:pt>
          <cx:pt idx="13045">861</cx:pt>
          <cx:pt idx="13046">1016</cx:pt>
          <cx:pt idx="13047">1223</cx:pt>
          <cx:pt idx="13048">784</cx:pt>
          <cx:pt idx="13049">722</cx:pt>
          <cx:pt idx="13050">685</cx:pt>
          <cx:pt idx="13051">1196</cx:pt>
          <cx:pt idx="13052">901</cx:pt>
          <cx:pt idx="13053">994</cx:pt>
          <cx:pt idx="13054">1070</cx:pt>
          <cx:pt idx="13055">579</cx:pt>
          <cx:pt idx="13056">973</cx:pt>
          <cx:pt idx="13057">945</cx:pt>
          <cx:pt idx="13058">1032</cx:pt>
          <cx:pt idx="13059">871</cx:pt>
          <cx:pt idx="13060">1361</cx:pt>
          <cx:pt idx="13061">846</cx:pt>
          <cx:pt idx="13062">1032</cx:pt>
          <cx:pt idx="13063">1239</cx:pt>
          <cx:pt idx="13064">862</cx:pt>
          <cx:pt idx="13065">964</cx:pt>
          <cx:pt idx="13066">1311</cx:pt>
          <cx:pt idx="13067">886</cx:pt>
          <cx:pt idx="13068">660</cx:pt>
          <cx:pt idx="13069">845</cx:pt>
          <cx:pt idx="13070">1239</cx:pt>
          <cx:pt idx="13071">936</cx:pt>
          <cx:pt idx="13072">1053</cx:pt>
          <cx:pt idx="13073">1127</cx:pt>
          <cx:pt idx="13074">862</cx:pt>
          <cx:pt idx="13075">1395</cx:pt>
          <cx:pt idx="13076">1239</cx:pt>
          <cx:pt idx="13077">552</cx:pt>
          <cx:pt idx="13078">1173</cx:pt>
          <cx:pt idx="13079">1002</cx:pt>
          <cx:pt idx="13080">896</cx:pt>
          <cx:pt idx="13081">1239</cx:pt>
          <cx:pt idx="13082">1393</cx:pt>
          <cx:pt idx="13083">1393</cx:pt>
          <cx:pt idx="13084">1221</cx:pt>
          <cx:pt idx="13085">1315</cx:pt>
          <cx:pt idx="13086">565</cx:pt>
          <cx:pt idx="13087">600</cx:pt>
          <cx:pt idx="13088">1057</cx:pt>
          <cx:pt idx="13089">654</cx:pt>
          <cx:pt idx="13090">1135</cx:pt>
          <cx:pt idx="13091">861</cx:pt>
          <cx:pt idx="13092">1093</cx:pt>
          <cx:pt idx="13093">1108</cx:pt>
          <cx:pt idx="13094">1022</cx:pt>
          <cx:pt idx="13095">1894</cx:pt>
          <cx:pt idx="13096">1535</cx:pt>
          <cx:pt idx="13097">941</cx:pt>
          <cx:pt idx="13098">761</cx:pt>
          <cx:pt idx="13099">1860</cx:pt>
          <cx:pt idx="13100">1336</cx:pt>
          <cx:pt idx="13101">1827</cx:pt>
          <cx:pt idx="13102">1336</cx:pt>
          <cx:pt idx="13103">1776</cx:pt>
          <cx:pt idx="13104">1249</cx:pt>
          <cx:pt idx="13105">666</cx:pt>
          <cx:pt idx="13106">682</cx:pt>
          <cx:pt idx="13107">690</cx:pt>
          <cx:pt idx="13108">1306</cx:pt>
          <cx:pt idx="13109">965</cx:pt>
          <cx:pt idx="13110">686</cx:pt>
          <cx:pt idx="13111">1193</cx:pt>
          <cx:pt idx="13112">1512</cx:pt>
          <cx:pt idx="13113">1015</cx:pt>
          <cx:pt idx="13114">737</cx:pt>
          <cx:pt idx="13115">1234</cx:pt>
          <cx:pt idx="13116">770</cx:pt>
          <cx:pt idx="13117">1152</cx:pt>
          <cx:pt idx="13118">1143</cx:pt>
          <cx:pt idx="13119">600</cx:pt>
          <cx:pt idx="13120">662</cx:pt>
          <cx:pt idx="13121">1257</cx:pt>
          <cx:pt idx="13122">967</cx:pt>
          <cx:pt idx="13123">761</cx:pt>
          <cx:pt idx="13124">934</cx:pt>
          <cx:pt idx="13125">1239</cx:pt>
          <cx:pt idx="13126">595</cx:pt>
          <cx:pt idx="13127">1924</cx:pt>
          <cx:pt idx="13128">842</cx:pt>
          <cx:pt idx="13129">1361</cx:pt>
          <cx:pt idx="13130">1409</cx:pt>
          <cx:pt idx="13131">648</cx:pt>
          <cx:pt idx="13132">709</cx:pt>
          <cx:pt idx="13133">1315</cx:pt>
          <cx:pt idx="13134">1500</cx:pt>
          <cx:pt idx="13135">950</cx:pt>
          <cx:pt idx="13136">1925</cx:pt>
          <cx:pt idx="13137">629</cx:pt>
          <cx:pt idx="13138">719</cx:pt>
          <cx:pt idx="13139">1011</cx:pt>
          <cx:pt idx="13140">928</cx:pt>
          <cx:pt idx="13141">868</cx:pt>
          <cx:pt idx="13142">778</cx:pt>
          <cx:pt idx="13143">986</cx:pt>
          <cx:pt idx="13144">817</cx:pt>
          <cx:pt idx="13145">1234</cx:pt>
          <cx:pt idx="13146">1098</cx:pt>
          <cx:pt idx="13147">1103</cx:pt>
          <cx:pt idx="13148">967</cx:pt>
          <cx:pt idx="13149">891</cx:pt>
          <cx:pt idx="13150">660</cx:pt>
          <cx:pt idx="13151">896</cx:pt>
          <cx:pt idx="13152">1127</cx:pt>
          <cx:pt idx="13153">971</cx:pt>
          <cx:pt idx="13154">897</cx:pt>
          <cx:pt idx="13155">1063</cx:pt>
          <cx:pt idx="13156">1025</cx:pt>
          <cx:pt idx="13157">845</cx:pt>
          <cx:pt idx="13158">710</cx:pt>
          <cx:pt idx="13159">983</cx:pt>
          <cx:pt idx="13160">1512</cx:pt>
          <cx:pt idx="13161">985</cx:pt>
          <cx:pt idx="13162">985</cx:pt>
          <cx:pt idx="13163">985</cx:pt>
          <cx:pt idx="13164">896</cx:pt>
          <cx:pt idx="13165">1315</cx:pt>
          <cx:pt idx="13166">1022</cx:pt>
          <cx:pt idx="13167">1022</cx:pt>
          <cx:pt idx="13168">1022</cx:pt>
          <cx:pt idx="13169">792</cx:pt>
          <cx:pt idx="13170">1361</cx:pt>
          <cx:pt idx="13171">1156</cx:pt>
          <cx:pt idx="13172">627</cx:pt>
          <cx:pt idx="13173">745</cx:pt>
          <cx:pt idx="13174">967</cx:pt>
          <cx:pt idx="13175">1112</cx:pt>
          <cx:pt idx="13176">1418</cx:pt>
          <cx:pt idx="13177">1418</cx:pt>
          <cx:pt idx="13178">2157</cx:pt>
          <cx:pt idx="13179">1397</cx:pt>
          <cx:pt idx="13180">1450</cx:pt>
          <cx:pt idx="13181">1131</cx:pt>
          <cx:pt idx="13182">966</cx:pt>
          <cx:pt idx="13183">779</cx:pt>
          <cx:pt idx="13184">799</cx:pt>
          <cx:pt idx="13185">862</cx:pt>
          <cx:pt idx="13186">782</cx:pt>
          <cx:pt idx="13187">1053</cx:pt>
          <cx:pt idx="13188">1292</cx:pt>
          <cx:pt idx="13189">651</cx:pt>
          <cx:pt idx="13190">817</cx:pt>
          <cx:pt idx="13191">965</cx:pt>
          <cx:pt idx="13192">1180</cx:pt>
          <cx:pt idx="13193">1615</cx:pt>
          <cx:pt idx="13194">743</cx:pt>
          <cx:pt idx="13195">776</cx:pt>
          <cx:pt idx="13196">1669</cx:pt>
          <cx:pt idx="13197">1546</cx:pt>
          <cx:pt idx="13198">1546</cx:pt>
          <cx:pt idx="13199">666</cx:pt>
          <cx:pt idx="13200">973</cx:pt>
          <cx:pt idx="13201">634</cx:pt>
          <cx:pt idx="13202">886</cx:pt>
          <cx:pt idx="13203">922</cx:pt>
          <cx:pt idx="13204">692</cx:pt>
          <cx:pt idx="13205">922</cx:pt>
          <cx:pt idx="13206">834</cx:pt>
          <cx:pt idx="13207">492</cx:pt>
          <cx:pt idx="13208">795</cx:pt>
          <cx:pt idx="13209">784</cx:pt>
          <cx:pt idx="13210">486</cx:pt>
          <cx:pt idx="13211">1016</cx:pt>
          <cx:pt idx="13212">1236</cx:pt>
          <cx:pt idx="13213">630</cx:pt>
          <cx:pt idx="13214">1069</cx:pt>
          <cx:pt idx="13215">1239</cx:pt>
          <cx:pt idx="13216">749</cx:pt>
          <cx:pt idx="13217">912</cx:pt>
          <cx:pt idx="13218">941</cx:pt>
          <cx:pt idx="13219">1239</cx:pt>
          <cx:pt idx="13220">1127</cx:pt>
          <cx:pt idx="13221">1494</cx:pt>
          <cx:pt idx="13222">759</cx:pt>
          <cx:pt idx="13223">994</cx:pt>
          <cx:pt idx="13224">1032</cx:pt>
          <cx:pt idx="13225">1313</cx:pt>
          <cx:pt idx="13226">702</cx:pt>
          <cx:pt idx="13227">551</cx:pt>
          <cx:pt idx="13228">1213</cx:pt>
          <cx:pt idx="13229">1127</cx:pt>
          <cx:pt idx="13230">734</cx:pt>
          <cx:pt idx="13231">1126</cx:pt>
          <cx:pt idx="13232">897</cx:pt>
          <cx:pt idx="13233">886</cx:pt>
          <cx:pt idx="13234">1274</cx:pt>
          <cx:pt idx="13235">799</cx:pt>
          <cx:pt idx="13236">1221</cx:pt>
          <cx:pt idx="13237">1786</cx:pt>
          <cx:pt idx="13238">1053</cx:pt>
          <cx:pt idx="13239">1408</cx:pt>
          <cx:pt idx="13240">1013</cx:pt>
          <cx:pt idx="13241">1108</cx:pt>
          <cx:pt idx="13242">1093</cx:pt>
          <cx:pt idx="13243">1215</cx:pt>
          <cx:pt idx="13244">897</cx:pt>
          <cx:pt idx="13245">941</cx:pt>
          <cx:pt idx="13246">1693</cx:pt>
          <cx:pt idx="13247">967</cx:pt>
          <cx:pt idx="13248">862</cx:pt>
          <cx:pt idx="13249">1127</cx:pt>
          <cx:pt idx="13250">859</cx:pt>
          <cx:pt idx="13251">894</cx:pt>
          <cx:pt idx="13252">1418</cx:pt>
          <cx:pt idx="13253">1418</cx:pt>
          <cx:pt idx="13254">1138</cx:pt>
          <cx:pt idx="13255">1180</cx:pt>
          <cx:pt idx="13256">2098</cx:pt>
          <cx:pt idx="13257">796</cx:pt>
          <cx:pt idx="13258">746</cx:pt>
          <cx:pt idx="13259">746</cx:pt>
          <cx:pt idx="13260">905</cx:pt>
          <cx:pt idx="13261">1125</cx:pt>
          <cx:pt idx="13262">991</cx:pt>
          <cx:pt idx="13263">991</cx:pt>
          <cx:pt idx="13264">991</cx:pt>
          <cx:pt idx="13265">1393</cx:pt>
          <cx:pt idx="13266">889</cx:pt>
          <cx:pt idx="13267">1071</cx:pt>
          <cx:pt idx="13268">1292</cx:pt>
          <cx:pt idx="13269">667</cx:pt>
          <cx:pt idx="13270">2188</cx:pt>
          <cx:pt idx="13271">1820</cx:pt>
          <cx:pt idx="13272">935</cx:pt>
          <cx:pt idx="13273">1450</cx:pt>
          <cx:pt idx="13274">1059</cx:pt>
          <cx:pt idx="13275">1352</cx:pt>
          <cx:pt idx="13276">671</cx:pt>
          <cx:pt idx="13277">749</cx:pt>
          <cx:pt idx="13278">912</cx:pt>
          <cx:pt idx="13279">2152</cx:pt>
          <cx:pt idx="13280">1203</cx:pt>
          <cx:pt idx="13281">1236</cx:pt>
          <cx:pt idx="13282">1490</cx:pt>
          <cx:pt idx="13283">746</cx:pt>
          <cx:pt idx="13284">1005</cx:pt>
          <cx:pt idx="13285">1027</cx:pt>
          <cx:pt idx="13286">1292</cx:pt>
          <cx:pt idx="13287">1032</cx:pt>
          <cx:pt idx="13288">743</cx:pt>
          <cx:pt idx="13289">743</cx:pt>
          <cx:pt idx="13290">702</cx:pt>
          <cx:pt idx="13291">749</cx:pt>
          <cx:pt idx="13292">1479</cx:pt>
          <cx:pt idx="13293">805</cx:pt>
          <cx:pt idx="13294">1053</cx:pt>
          <cx:pt idx="13295">671</cx:pt>
          <cx:pt idx="13296">584</cx:pt>
          <cx:pt idx="13297">1233</cx:pt>
          <cx:pt idx="13298">862</cx:pt>
          <cx:pt idx="13299">853</cx:pt>
          <cx:pt idx="13300">1108</cx:pt>
          <cx:pt idx="13301">1288</cx:pt>
          <cx:pt idx="13302">761</cx:pt>
          <cx:pt idx="13303">1193</cx:pt>
          <cx:pt idx="13304">2518</cx:pt>
          <cx:pt idx="13305">1257</cx:pt>
          <cx:pt idx="13306">662</cx:pt>
          <cx:pt idx="13307">949</cx:pt>
          <cx:pt idx="13308">1393</cx:pt>
          <cx:pt idx="13309">2213</cx:pt>
          <cx:pt idx="13310">2213</cx:pt>
          <cx:pt idx="13311">1063</cx:pt>
          <cx:pt idx="13312">1282</cx:pt>
          <cx:pt idx="13313">1120</cx:pt>
          <cx:pt idx="13314">1057</cx:pt>
          <cx:pt idx="13315">721</cx:pt>
          <cx:pt idx="13316">971</cx:pt>
          <cx:pt idx="13317">1122</cx:pt>
          <cx:pt idx="13318">1285</cx:pt>
          <cx:pt idx="13319">1022</cx:pt>
          <cx:pt idx="13320">1020</cx:pt>
          <cx:pt idx="13321">1032</cx:pt>
          <cx:pt idx="13322">949</cx:pt>
          <cx:pt idx="13323">1168</cx:pt>
          <cx:pt idx="13324">1418</cx:pt>
          <cx:pt idx="13325">1288</cx:pt>
          <cx:pt idx="13326">1647</cx:pt>
          <cx:pt idx="13327">935</cx:pt>
          <cx:pt idx="13328">943</cx:pt>
          <cx:pt idx="13329">943</cx:pt>
          <cx:pt idx="13330">1167</cx:pt>
          <cx:pt idx="13331">651</cx:pt>
          <cx:pt idx="13332">1490</cx:pt>
          <cx:pt idx="13333">585</cx:pt>
          <cx:pt idx="13334">749</cx:pt>
          <cx:pt idx="13335">2019</cx:pt>
          <cx:pt idx="13336">1387</cx:pt>
          <cx:pt idx="13337">1138</cx:pt>
          <cx:pt idx="13338">779</cx:pt>
          <cx:pt idx="13339">1199</cx:pt>
          <cx:pt idx="13340">1349</cx:pt>
          <cx:pt idx="13341">1147</cx:pt>
          <cx:pt idx="13342">1127</cx:pt>
          <cx:pt idx="13343">1239</cx:pt>
          <cx:pt idx="13344">1147</cx:pt>
          <cx:pt idx="13345">1349</cx:pt>
          <cx:pt idx="13346">1199</cx:pt>
          <cx:pt idx="13347">1274</cx:pt>
          <cx:pt idx="13348">1277</cx:pt>
          <cx:pt idx="13349">1311</cx:pt>
          <cx:pt idx="13350">1013</cx:pt>
          <cx:pt idx="13351">1013</cx:pt>
          <cx:pt idx="13352">866</cx:pt>
          <cx:pt idx="13353">894</cx:pt>
          <cx:pt idx="13354">2067</cx:pt>
          <cx:pt idx="13355">2174</cx:pt>
          <cx:pt idx="13356">950</cx:pt>
          <cx:pt idx="13357">1296</cx:pt>
          <cx:pt idx="13358">811</cx:pt>
          <cx:pt idx="13359">1563</cx:pt>
          <cx:pt idx="13360">2088</cx:pt>
          <cx:pt idx="13361">1563</cx:pt>
          <cx:pt idx="13362">727</cx:pt>
          <cx:pt idx="13363">1277</cx:pt>
          <cx:pt idx="13364">904</cx:pt>
          <cx:pt idx="13365">1490</cx:pt>
          <cx:pt idx="13366">866</cx:pt>
          <cx:pt idx="13367">1828</cx:pt>
          <cx:pt idx="13368">861</cx:pt>
          <cx:pt idx="13369">949</cx:pt>
          <cx:pt idx="13370">1418</cx:pt>
          <cx:pt idx="13371">721</cx:pt>
          <cx:pt idx="13372">941</cx:pt>
          <cx:pt idx="13373">721</cx:pt>
          <cx:pt idx="13374">1233</cx:pt>
          <cx:pt idx="13375">694</cx:pt>
          <cx:pt idx="13376">1816</cx:pt>
          <cx:pt idx="13377">1296</cx:pt>
          <cx:pt idx="13378">1349</cx:pt>
          <cx:pt idx="13379">1497</cx:pt>
          <cx:pt idx="13380">1285</cx:pt>
          <cx:pt idx="13381">792</cx:pt>
          <cx:pt idx="13382">1022</cx:pt>
          <cx:pt idx="13383">1090</cx:pt>
          <cx:pt idx="13384">1288</cx:pt>
          <cx:pt idx="13385">2157</cx:pt>
          <cx:pt idx="13386">1288</cx:pt>
          <cx:pt idx="13387">1615</cx:pt>
          <cx:pt idx="13388">1313</cx:pt>
          <cx:pt idx="13389">789</cx:pt>
          <cx:pt idx="13390">841</cx:pt>
          <cx:pt idx="13391">1725</cx:pt>
          <cx:pt idx="13392">1476</cx:pt>
          <cx:pt idx="13393">1004</cx:pt>
          <cx:pt idx="13394">898</cx:pt>
          <cx:pt idx="13395">1395</cx:pt>
          <cx:pt idx="13396">1199</cx:pt>
          <cx:pt idx="13397">1272</cx:pt>
          <cx:pt idx="13398">1311</cx:pt>
          <cx:pt idx="13399">1277</cx:pt>
          <cx:pt idx="13400">1821</cx:pt>
          <cx:pt idx="13401">1497</cx:pt>
          <cx:pt idx="13402">987</cx:pt>
          <cx:pt idx="13403">861</cx:pt>
          <cx:pt idx="13404">1013</cx:pt>
          <cx:pt idx="13405">1257</cx:pt>
          <cx:pt idx="13406">862</cx:pt>
          <cx:pt idx="13407">1387</cx:pt>
          <cx:pt idx="13408">1387</cx:pt>
          <cx:pt idx="13409">1387</cx:pt>
          <cx:pt idx="13410">1227</cx:pt>
          <cx:pt idx="13411">2067</cx:pt>
          <cx:pt idx="13412">2067</cx:pt>
          <cx:pt idx="13413">1418</cx:pt>
          <cx:pt idx="13414">1830</cx:pt>
          <cx:pt idx="13415">1830</cx:pt>
          <cx:pt idx="13416">1294</cx:pt>
          <cx:pt idx="13417">978</cx:pt>
          <cx:pt idx="13418">1047</cx:pt>
          <cx:pt idx="13419">1821</cx:pt>
          <cx:pt idx="13420">1313</cx:pt>
          <cx:pt idx="13421">1090</cx:pt>
          <cx:pt idx="13422">1695</cx:pt>
          <cx:pt idx="13423">1418</cx:pt>
          <cx:pt idx="13424">2067</cx:pt>
          <cx:pt idx="13425">1828</cx:pt>
          <cx:pt idx="13426">1156</cx:pt>
          <cx:pt idx="13427">1288</cx:pt>
          <cx:pt idx="13428">1313</cx:pt>
          <cx:pt idx="13429">1285</cx:pt>
          <cx:pt idx="13430">1361</cx:pt>
          <cx:pt idx="13431">1127</cx:pt>
          <cx:pt idx="13432">946</cx:pt>
          <cx:pt idx="13433">1227</cx:pt>
          <cx:pt idx="13434">1227</cx:pt>
          <cx:pt idx="13435">891</cx:pt>
          <cx:pt idx="13436">784</cx:pt>
          <cx:pt idx="13437">784</cx:pt>
          <cx:pt idx="13438">905</cx:pt>
          <cx:pt idx="13439">1830</cx:pt>
          <cx:pt idx="13440">1450</cx:pt>
          <cx:pt idx="13441">1033</cx:pt>
          <cx:pt idx="13442">654</cx:pt>
          <cx:pt idx="13443">784</cx:pt>
          <cx:pt idx="13444">1239</cx:pt>
          <cx:pt idx="13445">1431</cx:pt>
          <cx:pt idx="13446">1063</cx:pt>
          <cx:pt idx="13447">1082</cx:pt>
          <cx:pt idx="13448">1418</cx:pt>
          <cx:pt idx="13449">1361</cx:pt>
          <cx:pt idx="13450">1090</cx:pt>
          <cx:pt idx="13451">1701</cx:pt>
          <cx:pt idx="13452">1361</cx:pt>
          <cx:pt idx="13453">1277</cx:pt>
          <cx:pt idx="13454">1395</cx:pt>
          <cx:pt idx="13455">1233</cx:pt>
          <cx:pt idx="13456">1313</cx:pt>
          <cx:pt idx="13457">1154</cx:pt>
          <cx:pt idx="13458">2518</cx:pt>
          <cx:pt idx="13459">1178</cx:pt>
          <cx:pt idx="13460">1387</cx:pt>
          <cx:pt idx="13461">1292</cx:pt>
          <cx:pt idx="13462">862</cx:pt>
          <cx:pt idx="13463">1395</cx:pt>
          <cx:pt idx="13464">950</cx:pt>
          <cx:pt idx="13465">1387</cx:pt>
          <cx:pt idx="13466">1127</cx:pt>
          <cx:pt idx="13467">1127</cx:pt>
          <cx:pt idx="13468">1108</cx:pt>
          <cx:pt idx="13469">2518</cx:pt>
          <cx:pt idx="13470">1125</cx:pt>
          <cx:pt idx="13471">978</cx:pt>
          <cx:pt idx="13472">2306</cx:pt>
          <cx:pt idx="13473">1156</cx:pt>
          <cx:pt idx="13474">1563</cx:pt>
          <cx:pt idx="13475">877</cx:pt>
          <cx:pt idx="13476">905</cx:pt>
          <cx:pt idx="13477">1828</cx:pt>
          <cx:pt idx="13478">1828</cx:pt>
          <cx:pt idx="13479">2102</cx:pt>
          <cx:pt idx="13480">1037</cx:pt>
          <cx:pt idx="13481">1452</cx:pt>
          <cx:pt idx="13482">2306</cx:pt>
          <cx:pt idx="13483">1284</cx:pt>
          <cx:pt idx="13484">873</cx:pt>
          <cx:pt idx="13485">1240</cx:pt>
          <cx:pt idx="13486">1395</cx:pt>
          <cx:pt idx="13487">1199</cx:pt>
          <cx:pt idx="13488">1277</cx:pt>
          <cx:pt idx="13489">905</cx:pt>
          <cx:pt idx="13490">1294</cx:pt>
          <cx:pt idx="13491">1032</cx:pt>
          <cx:pt idx="13492">1315</cx:pt>
          <cx:pt idx="13493">2518</cx:pt>
          <cx:pt idx="13494">838</cx:pt>
          <cx:pt idx="13495">1463</cx:pt>
          <cx:pt idx="13496">1479</cx:pt>
          <cx:pt idx="13497">1372</cx:pt>
          <cx:pt idx="13498">1284</cx:pt>
          <cx:pt idx="13499">1828</cx:pt>
          <cx:pt idx="13500">1361</cx:pt>
          <cx:pt idx="13501">789</cx:pt>
          <cx:pt idx="13502">782</cx:pt>
          <cx:pt idx="13503">946</cx:pt>
          <cx:pt idx="13504">1447</cx:pt>
          <cx:pt idx="13505">1277</cx:pt>
          <cx:pt idx="13506">1144</cx:pt>
          <cx:pt idx="13507">978</cx:pt>
          <cx:pt idx="13508">1583</cx:pt>
          <cx:pt idx="13509">1127</cx:pt>
          <cx:pt idx="13510">1284</cx:pt>
          <cx:pt idx="13511">719</cx:pt>
          <cx:pt idx="13512">784</cx:pt>
          <cx:pt idx="13513">1090</cx:pt>
          <cx:pt idx="13514">877</cx:pt>
          <cx:pt idx="13515">1583</cx:pt>
          <cx:pt idx="13516">941</cx:pt>
          <cx:pt idx="13517">1361</cx:pt>
          <cx:pt idx="13518">1284</cx:pt>
          <cx:pt idx="13519">1038</cx:pt>
          <cx:pt idx="13520">1277</cx:pt>
          <cx:pt idx="13521">1284</cx:pt>
          <cx:pt idx="13522">1127</cx:pt>
          <cx:pt idx="13523">1425</cx:pt>
          <cx:pt idx="13524">746</cx:pt>
          <cx:pt idx="13525">1053</cx:pt>
          <cx:pt idx="13526">1846</cx:pt>
          <cx:pt idx="13527">1104</cx:pt>
          <cx:pt idx="13528">1154</cx:pt>
          <cx:pt idx="13529">1361</cx:pt>
          <cx:pt idx="13530">998</cx:pt>
          <cx:pt idx="13531">1166</cx:pt>
          <cx:pt idx="13532">1361</cx:pt>
          <cx:pt idx="13533">941</cx:pt>
          <cx:pt idx="13534">1455</cx:pt>
          <cx:pt idx="13535">1135</cx:pt>
          <cx:pt idx="13536">1148</cx:pt>
          <cx:pt idx="13537">1821</cx:pt>
          <cx:pt idx="13538">941</cx:pt>
          <cx:pt idx="13539">784</cx:pt>
          <cx:pt idx="13540">941</cx:pt>
          <cx:pt idx="13541">746</cx:pt>
          <cx:pt idx="13542">1069</cx:pt>
          <cx:pt idx="13543">1069</cx:pt>
          <cx:pt idx="13544">1583</cx:pt>
          <cx:pt idx="13545">1038</cx:pt>
          <cx:pt idx="13546">1032</cx:pt>
          <cx:pt idx="13547">901</cx:pt>
          <cx:pt idx="13548">1196</cx:pt>
          <cx:pt idx="13549">1038</cx:pt>
          <cx:pt idx="13550">913</cx:pt>
          <cx:pt idx="13551">741</cx:pt>
          <cx:pt idx="13552">614</cx:pt>
          <cx:pt idx="13553">965</cx:pt>
          <cx:pt idx="13554">617</cx:pt>
          <cx:pt idx="13555">721</cx:pt>
          <cx:pt idx="13556">941</cx:pt>
          <cx:pt idx="13557">586</cx:pt>
          <cx:pt idx="13558">1606</cx:pt>
          <cx:pt idx="13559">795</cx:pt>
          <cx:pt idx="13560">776</cx:pt>
          <cx:pt idx="13561">896</cx:pt>
          <cx:pt idx="13562">609</cx:pt>
          <cx:pt idx="13563">725</cx:pt>
          <cx:pt idx="13564">573</cx:pt>
          <cx:pt idx="13565">780</cx:pt>
          <cx:pt idx="13566">737</cx:pt>
          <cx:pt idx="13567">926</cx:pt>
          <cx:pt idx="13568">749</cx:pt>
          <cx:pt idx="13569">1311</cx:pt>
          <cx:pt idx="13570">1277</cx:pt>
          <cx:pt idx="13571">749</cx:pt>
          <cx:pt idx="13572">749</cx:pt>
          <cx:pt idx="13573">861</cx:pt>
          <cx:pt idx="13574">552</cx:pt>
          <cx:pt idx="13575">861</cx:pt>
          <cx:pt idx="13576">795</cx:pt>
          <cx:pt idx="13577">817</cx:pt>
          <cx:pt idx="13578">609</cx:pt>
          <cx:pt idx="13579">502</cx:pt>
          <cx:pt idx="13580">795</cx:pt>
          <cx:pt idx="13581">795</cx:pt>
          <cx:pt idx="13582">557</cx:pt>
          <cx:pt idx="13583">861</cx:pt>
          <cx:pt idx="13584">861</cx:pt>
          <cx:pt idx="13585">586</cx:pt>
          <cx:pt idx="13586">651</cx:pt>
          <cx:pt idx="13587">991</cx:pt>
          <cx:pt idx="13588">617</cx:pt>
          <cx:pt idx="13589">817</cx:pt>
          <cx:pt idx="13590">779</cx:pt>
          <cx:pt idx="13591">861</cx:pt>
          <cx:pt idx="13592">1053</cx:pt>
          <cx:pt idx="13593">595</cx:pt>
          <cx:pt idx="13594">795</cx:pt>
          <cx:pt idx="13595">749</cx:pt>
          <cx:pt idx="13596">1135</cx:pt>
          <cx:pt idx="13597">2199</cx:pt>
          <cx:pt idx="13598">1090</cx:pt>
          <cx:pt idx="13599">1329</cx:pt>
          <cx:pt idx="13600">904</cx:pt>
          <cx:pt idx="13601">1090</cx:pt>
          <cx:pt idx="13602">1090</cx:pt>
          <cx:pt idx="13603">904</cx:pt>
          <cx:pt idx="13604">1361</cx:pt>
          <cx:pt idx="13605">678</cx:pt>
          <cx:pt idx="13606">1090</cx:pt>
          <cx:pt idx="13607">1361</cx:pt>
          <cx:pt idx="13608">1227</cx:pt>
          <cx:pt idx="13609">1227</cx:pt>
          <cx:pt idx="13610">1227</cx:pt>
          <cx:pt idx="13611">1227</cx:pt>
          <cx:pt idx="13612">1227</cx:pt>
          <cx:pt idx="13613">1004</cx:pt>
          <cx:pt idx="13614">678</cx:pt>
          <cx:pt idx="13615">1090</cx:pt>
          <cx:pt idx="13616">1227</cx:pt>
          <cx:pt idx="13617">1387</cx:pt>
          <cx:pt idx="13618">1004</cx:pt>
          <cx:pt idx="13619">1361</cx:pt>
          <cx:pt idx="13620">1361</cx:pt>
          <cx:pt idx="13621">1090</cx:pt>
          <cx:pt idx="13622">1361</cx:pt>
          <cx:pt idx="13623">1227</cx:pt>
          <cx:pt idx="13624">1090</cx:pt>
          <cx:pt idx="13625">1090</cx:pt>
          <cx:pt idx="13626">1361</cx:pt>
          <cx:pt idx="13627">1361</cx:pt>
          <cx:pt idx="13628">1387</cx:pt>
          <cx:pt idx="13629">1387</cx:pt>
          <cx:pt idx="13630">1090</cx:pt>
          <cx:pt idx="13631">1090</cx:pt>
          <cx:pt idx="13632">1411</cx:pt>
          <cx:pt idx="13633">1004</cx:pt>
          <cx:pt idx="13634">1227</cx:pt>
          <cx:pt idx="13635">1361</cx:pt>
          <cx:pt idx="13636">1361</cx:pt>
          <cx:pt idx="13637">1411</cx:pt>
          <cx:pt idx="13638">1227</cx:pt>
          <cx:pt idx="13639">1387</cx:pt>
          <cx:pt idx="13640">1227</cx:pt>
          <cx:pt idx="13641">1361</cx:pt>
          <cx:pt idx="13642">1090</cx:pt>
          <cx:pt idx="13643">1361</cx:pt>
          <cx:pt idx="13644">1004</cx:pt>
          <cx:pt idx="13645">1227</cx:pt>
          <cx:pt idx="13646">1227</cx:pt>
          <cx:pt idx="13647">1361</cx:pt>
          <cx:pt idx="13648">1828</cx:pt>
          <cx:pt idx="13649">1090</cx:pt>
          <cx:pt idx="13650">1004</cx:pt>
          <cx:pt idx="13651">1004</cx:pt>
          <cx:pt idx="13652">1227</cx:pt>
          <cx:pt idx="13653">1004</cx:pt>
          <cx:pt idx="13654">1361</cx:pt>
          <cx:pt idx="13655">1828</cx:pt>
          <cx:pt idx="13656">1361</cx:pt>
          <cx:pt idx="13657">1227</cx:pt>
          <cx:pt idx="13658">1227</cx:pt>
          <cx:pt idx="13659">894</cx:pt>
          <cx:pt idx="13660">1361</cx:pt>
          <cx:pt idx="13661">1004</cx:pt>
          <cx:pt idx="13662">894</cx:pt>
          <cx:pt idx="13663">2199</cx:pt>
          <cx:pt idx="13664">1828</cx:pt>
          <cx:pt idx="13665">894</cx:pt>
          <cx:pt idx="13666">1004</cx:pt>
          <cx:pt idx="13667">2199</cx:pt>
          <cx:pt idx="13668">1828</cx:pt>
          <cx:pt idx="13669">1227</cx:pt>
          <cx:pt idx="13670">1828</cx:pt>
          <cx:pt idx="13671">2199</cx:pt>
          <cx:pt idx="13672">2199</cx:pt>
          <cx:pt idx="13673">1828</cx:pt>
          <cx:pt idx="13674">894</cx:pt>
          <cx:pt idx="13675">894</cx:pt>
          <cx:pt idx="13676">1828</cx:pt>
          <cx:pt idx="13677">894</cx:pt>
          <cx:pt idx="13678">2102</cx:pt>
          <cx:pt idx="13679">1361</cx:pt>
          <cx:pt idx="13680">894</cx:pt>
          <cx:pt idx="13681">1828</cx:pt>
          <cx:pt idx="13682">1828</cx:pt>
          <cx:pt idx="13683">781</cx:pt>
          <cx:pt idx="13684">1828</cx:pt>
          <cx:pt idx="13685">1828</cx:pt>
          <cx:pt idx="13686">1144</cx:pt>
          <cx:pt idx="13687">1828</cx:pt>
          <cx:pt idx="13688">1047</cx:pt>
          <cx:pt idx="13689">904</cx:pt>
          <cx:pt idx="13690">1227</cx:pt>
          <cx:pt idx="13691">1227</cx:pt>
          <cx:pt idx="13692">1090</cx:pt>
          <cx:pt idx="13693">1227</cx:pt>
          <cx:pt idx="13694">1227</cx:pt>
          <cx:pt idx="13695">823</cx:pt>
          <cx:pt idx="13696">1361</cx:pt>
          <cx:pt idx="13697">1361</cx:pt>
          <cx:pt idx="13698">1004</cx:pt>
          <cx:pt idx="13699">904</cx:pt>
          <cx:pt idx="13700">1090</cx:pt>
          <cx:pt idx="13701">1431</cx:pt>
          <cx:pt idx="13702">1227</cx:pt>
          <cx:pt idx="13703">2213</cx:pt>
          <cx:pt idx="13704">1004</cx:pt>
          <cx:pt idx="13705">1361</cx:pt>
          <cx:pt idx="13706">1090</cx:pt>
          <cx:pt idx="13707">1227</cx:pt>
          <cx:pt idx="13708">1093</cx:pt>
          <cx:pt idx="13709">1295</cx:pt>
          <cx:pt idx="13710">676</cx:pt>
          <cx:pt idx="13711">904</cx:pt>
          <cx:pt idx="13712">1361</cx:pt>
          <cx:pt idx="13713">1005</cx:pt>
          <cx:pt idx="13714">1227</cx:pt>
          <cx:pt idx="13715">968</cx:pt>
          <cx:pt idx="13716">1227</cx:pt>
          <cx:pt idx="13717">1361</cx:pt>
          <cx:pt idx="13718">1361</cx:pt>
          <cx:pt idx="13719">1227</cx:pt>
          <cx:pt idx="13720">1090</cx:pt>
          <cx:pt idx="13721">1090</cx:pt>
          <cx:pt idx="13722">1227</cx:pt>
          <cx:pt idx="13723">1227</cx:pt>
          <cx:pt idx="13724">1325</cx:pt>
          <cx:pt idx="13725">1361</cx:pt>
          <cx:pt idx="13726">1361</cx:pt>
          <cx:pt idx="13727">1093</cx:pt>
          <cx:pt idx="13728">842</cx:pt>
          <cx:pt idx="13729">1383</cx:pt>
          <cx:pt idx="13730">997</cx:pt>
          <cx:pt idx="13731">968</cx:pt>
          <cx:pt idx="13732">736</cx:pt>
          <cx:pt idx="13733">1387</cx:pt>
          <cx:pt idx="13734">1227</cx:pt>
          <cx:pt idx="13735">1361</cx:pt>
          <cx:pt idx="13736">1090</cx:pt>
          <cx:pt idx="13737">1093</cx:pt>
          <cx:pt idx="13738">1658</cx:pt>
          <cx:pt idx="13739">1658</cx:pt>
          <cx:pt idx="13740">1387</cx:pt>
          <cx:pt idx="13741">2339</cx:pt>
          <cx:pt idx="13742">1113</cx:pt>
          <cx:pt idx="13743">1227</cx:pt>
          <cx:pt idx="13744">1090</cx:pt>
          <cx:pt idx="13745">1361</cx:pt>
          <cx:pt idx="13746">1361</cx:pt>
          <cx:pt idx="13747">1828</cx:pt>
          <cx:pt idx="13748">842</cx:pt>
          <cx:pt idx="13749">1603</cx:pt>
          <cx:pt idx="13750">1004</cx:pt>
          <cx:pt idx="13751">1658</cx:pt>
          <cx:pt idx="13752">1658</cx:pt>
          <cx:pt idx="13753">1361</cx:pt>
          <cx:pt idx="13754">1005</cx:pt>
          <cx:pt idx="13755">1005</cx:pt>
          <cx:pt idx="13756">1387</cx:pt>
          <cx:pt idx="13757">805</cx:pt>
          <cx:pt idx="13758">1361</cx:pt>
          <cx:pt idx="13759">1090</cx:pt>
          <cx:pt idx="13760">1315</cx:pt>
          <cx:pt idx="13761">1259</cx:pt>
          <cx:pt idx="13762">1004</cx:pt>
          <cx:pt idx="13763">1756</cx:pt>
          <cx:pt idx="13764">2213</cx:pt>
          <cx:pt idx="13765">1004</cx:pt>
          <cx:pt idx="13766">1239</cx:pt>
          <cx:pt idx="13767">1361</cx:pt>
          <cx:pt idx="13768">1828</cx:pt>
          <cx:pt idx="13769">1756</cx:pt>
          <cx:pt idx="13770">1180</cx:pt>
          <cx:pt idx="13771">1127</cx:pt>
          <cx:pt idx="13772">997</cx:pt>
          <cx:pt idx="13773">1828</cx:pt>
          <cx:pt idx="13774">1345</cx:pt>
          <cx:pt idx="13775">1004</cx:pt>
          <cx:pt idx="13776">714</cx:pt>
          <cx:pt idx="13777">2283</cx:pt>
          <cx:pt idx="13778">1658</cx:pt>
          <cx:pt idx="13779">1658</cx:pt>
          <cx:pt idx="13780">1313</cx:pt>
          <cx:pt idx="13781">1203</cx:pt>
          <cx:pt idx="13782">1828</cx:pt>
          <cx:pt idx="13783">1227</cx:pt>
          <cx:pt idx="13784">1227</cx:pt>
          <cx:pt idx="13785">2213</cx:pt>
          <cx:pt idx="13786">1313</cx:pt>
          <cx:pt idx="13787">1313</cx:pt>
          <cx:pt idx="13788">1313</cx:pt>
          <cx:pt idx="13789">714</cx:pt>
          <cx:pt idx="13790">1016</cx:pt>
          <cx:pt idx="13791">678</cx:pt>
          <cx:pt idx="13792">1361</cx:pt>
          <cx:pt idx="13793">1361</cx:pt>
          <cx:pt idx="13794">1361</cx:pt>
          <cx:pt idx="13795">1828</cx:pt>
          <cx:pt idx="13796">1325</cx:pt>
          <cx:pt idx="13797">1203</cx:pt>
          <cx:pt idx="13798">1345</cx:pt>
          <cx:pt idx="13799">1146</cx:pt>
          <cx:pt idx="13800">1004</cx:pt>
          <cx:pt idx="13801">866</cx:pt>
          <cx:pt idx="13802">1313</cx:pt>
          <cx:pt idx="13803">1313</cx:pt>
          <cx:pt idx="13804">1004</cx:pt>
          <cx:pt idx="13805">1227</cx:pt>
          <cx:pt idx="13806">1295</cx:pt>
          <cx:pt idx="13807">1093</cx:pt>
          <cx:pt idx="13808">811</cx:pt>
          <cx:pt idx="13809">1313</cx:pt>
          <cx:pt idx="13810">1609</cx:pt>
          <cx:pt idx="13811">1609</cx:pt>
          <cx:pt idx="13812">894</cx:pt>
          <cx:pt idx="13813">1093</cx:pt>
          <cx:pt idx="13814">1658</cx:pt>
          <cx:pt idx="13815">1615</cx:pt>
          <cx:pt idx="13816">1313</cx:pt>
          <cx:pt idx="13817">811</cx:pt>
          <cx:pt idx="13818">714</cx:pt>
          <cx:pt idx="13819">1361</cx:pt>
          <cx:pt idx="13820">1325</cx:pt>
          <cx:pt idx="13821">1180</cx:pt>
          <cx:pt idx="13822">811</cx:pt>
          <cx:pt idx="13823">2584</cx:pt>
          <cx:pt idx="13824">1828</cx:pt>
          <cx:pt idx="13825">1004</cx:pt>
          <cx:pt idx="13826">1203</cx:pt>
          <cx:pt idx="13827">1203</cx:pt>
          <cx:pt idx="13828">1431</cx:pt>
          <cx:pt idx="13829">1609</cx:pt>
          <cx:pt idx="13830">1609</cx:pt>
          <cx:pt idx="13831">1154</cx:pt>
          <cx:pt idx="13832">781</cx:pt>
          <cx:pt idx="13833">1004</cx:pt>
          <cx:pt idx="13834">894</cx:pt>
          <cx:pt idx="13835">1004</cx:pt>
          <cx:pt idx="13836">1091</cx:pt>
          <cx:pt idx="13837">1295</cx:pt>
          <cx:pt idx="13838">1180</cx:pt>
          <cx:pt idx="13839">1005</cx:pt>
          <cx:pt idx="13840">1828</cx:pt>
          <cx:pt idx="13841">1817</cx:pt>
          <cx:pt idx="13842">1093</cx:pt>
          <cx:pt idx="13843">1093</cx:pt>
          <cx:pt idx="13844">1313</cx:pt>
          <cx:pt idx="13845">1313</cx:pt>
          <cx:pt idx="13846">811</cx:pt>
          <cx:pt idx="13847">2518</cx:pt>
          <cx:pt idx="13848">1828</cx:pt>
          <cx:pt idx="13849">2199</cx:pt>
          <cx:pt idx="13850">1180</cx:pt>
          <cx:pt idx="13851">883</cx:pt>
          <cx:pt idx="13852">1002</cx:pt>
          <cx:pt idx="13853">1203</cx:pt>
          <cx:pt idx="13854">1140</cx:pt>
          <cx:pt idx="13855">866</cx:pt>
          <cx:pt idx="13856">1004</cx:pt>
          <cx:pt idx="13857">1313</cx:pt>
          <cx:pt idx="13858">1180</cx:pt>
          <cx:pt idx="13859">1313</cx:pt>
          <cx:pt idx="13860">1180</cx:pt>
          <cx:pt idx="13861">1180</cx:pt>
          <cx:pt idx="13862">1108</cx:pt>
          <cx:pt idx="13863">1180</cx:pt>
          <cx:pt idx="13864">1431</cx:pt>
          <cx:pt idx="13865">1038</cx:pt>
          <cx:pt idx="13866">1284</cx:pt>
          <cx:pt idx="13867">905</cx:pt>
          <cx:pt idx="13868">1546</cx:pt>
          <cx:pt idx="13869">714</cx:pt>
          <cx:pt idx="13870">866</cx:pt>
          <cx:pt idx="13871">1159</cx:pt>
          <cx:pt idx="13872">811</cx:pt>
          <cx:pt idx="13873">2067</cx:pt>
          <cx:pt idx="13874">1180</cx:pt>
          <cx:pt idx="13875">1180</cx:pt>
          <cx:pt idx="13876">1296</cx:pt>
          <cx:pt idx="13877">1147</cx:pt>
          <cx:pt idx="13878">1180</cx:pt>
          <cx:pt idx="13879">1479</cx:pt>
          <cx:pt idx="13880">2199</cx:pt>
          <cx:pt idx="13881">2199</cx:pt>
          <cx:pt idx="13882">2199</cx:pt>
          <cx:pt idx="13883">1315</cx:pt>
          <cx:pt idx="13884">1295</cx:pt>
          <cx:pt idx="13885">2213</cx:pt>
          <cx:pt idx="13886">1387</cx:pt>
          <cx:pt idx="13887">1061</cx:pt>
          <cx:pt idx="13888">1383</cx:pt>
          <cx:pt idx="13889">1073</cx:pt>
          <cx:pt idx="13890">1146</cx:pt>
          <cx:pt idx="13891">1140</cx:pt>
          <cx:pt idx="13892">866</cx:pt>
          <cx:pt idx="13893">866</cx:pt>
          <cx:pt idx="13894">1004</cx:pt>
          <cx:pt idx="13895">1387</cx:pt>
          <cx:pt idx="13896">1227</cx:pt>
          <cx:pt idx="13897">1180</cx:pt>
          <cx:pt idx="13898">1581</cx:pt>
          <cx:pt idx="13899">2188</cx:pt>
          <cx:pt idx="13900">2518</cx:pt>
          <cx:pt idx="13901">1180</cx:pt>
          <cx:pt idx="13902">1180</cx:pt>
          <cx:pt idx="13903">1125</cx:pt>
          <cx:pt idx="13904">968</cx:pt>
          <cx:pt idx="13905">1005</cx:pt>
          <cx:pt idx="13906">1203</cx:pt>
          <cx:pt idx="13907">746</cx:pt>
          <cx:pt idx="13908">1361</cx:pt>
          <cx:pt idx="13909">897</cx:pt>
          <cx:pt idx="13910">594</cx:pt>
          <cx:pt idx="13911">2199</cx:pt>
          <cx:pt idx="13912">1295</cx:pt>
          <cx:pt idx="13913">576</cx:pt>
          <cx:pt idx="13914">694</cx:pt>
          <cx:pt idx="13915">873</cx:pt>
          <cx:pt idx="13916">1154</cx:pt>
          <cx:pt idx="13917">719</cx:pt>
          <cx:pt idx="13918">1581</cx:pt>
          <cx:pt idx="13919">2493</cx:pt>
          <cx:pt idx="13920">1168</cx:pt>
          <cx:pt idx="13921">3501</cx:pt>
          <cx:pt idx="13922">2518</cx:pt>
          <cx:pt idx="13923">1361</cx:pt>
          <cx:pt idx="13924">704</cx:pt>
          <cx:pt idx="13925">1295</cx:pt>
          <cx:pt idx="13926">2213</cx:pt>
          <cx:pt idx="13927">594</cx:pt>
          <cx:pt idx="13928">594</cx:pt>
          <cx:pt idx="13929">1313</cx:pt>
          <cx:pt idx="13930">782</cx:pt>
          <cx:pt idx="13931">1213</cx:pt>
          <cx:pt idx="13932">782</cx:pt>
          <cx:pt idx="13933">1821</cx:pt>
          <cx:pt idx="13934">1395</cx:pt>
          <cx:pt idx="13935">1512</cx:pt>
          <cx:pt idx="13936">714</cx:pt>
          <cx:pt idx="13937">1024</cx:pt>
          <cx:pt idx="13938">1418</cx:pt>
          <cx:pt idx="13939">1180</cx:pt>
          <cx:pt idx="13940">2413</cx:pt>
          <cx:pt idx="13941">905</cx:pt>
          <cx:pt idx="13942">1180</cx:pt>
          <cx:pt idx="13943">1546</cx:pt>
          <cx:pt idx="13944">1180</cx:pt>
          <cx:pt idx="13945">811</cx:pt>
          <cx:pt idx="13946">978</cx:pt>
          <cx:pt idx="13947">968</cx:pt>
          <cx:pt idx="13948">953</cx:pt>
          <cx:pt idx="13949">1728</cx:pt>
          <cx:pt idx="13950">1005</cx:pt>
          <cx:pt idx="13951">842</cx:pt>
          <cx:pt idx="13952">1201</cx:pt>
          <cx:pt idx="13953">1005</cx:pt>
          <cx:pt idx="13954">1284</cx:pt>
          <cx:pt idx="13955">1201</cx:pt>
          <cx:pt idx="13956">746</cx:pt>
          <cx:pt idx="13957">1361</cx:pt>
          <cx:pt idx="13958">1828</cx:pt>
          <cx:pt idx="13959">953</cx:pt>
          <cx:pt idx="13960">1037</cx:pt>
          <cx:pt idx="13961">1143</cx:pt>
          <cx:pt idx="13962">719</cx:pt>
          <cx:pt idx="13963">949</cx:pt>
          <cx:pt idx="13964">719</cx:pt>
          <cx:pt idx="13965">1799</cx:pt>
          <cx:pt idx="13966">1500</cx:pt>
          <cx:pt idx="13967">2727</cx:pt>
          <cx:pt idx="13968">2098</cx:pt>
          <cx:pt idx="13969">683</cx:pt>
          <cx:pt idx="13970">1168</cx:pt>
          <cx:pt idx="13971">1168</cx:pt>
          <cx:pt idx="13972">1418</cx:pt>
          <cx:pt idx="13973">2188</cx:pt>
          <cx:pt idx="13974">2516</cx:pt>
          <cx:pt idx="13975">2188</cx:pt>
          <cx:pt idx="13976">1180</cx:pt>
          <cx:pt idx="13977">953</cx:pt>
          <cx:pt idx="13978">890</cx:pt>
          <cx:pt idx="13979">2199</cx:pt>
          <cx:pt idx="13980">2199</cx:pt>
          <cx:pt idx="13981">820</cx:pt>
          <cx:pt idx="13982">1024</cx:pt>
          <cx:pt idx="13983">1213</cx:pt>
          <cx:pt idx="13984">1005</cx:pt>
          <cx:pt idx="13985">727</cx:pt>
          <cx:pt idx="13986">727</cx:pt>
          <cx:pt idx="13987">987</cx:pt>
          <cx:pt idx="13988">1140</cx:pt>
          <cx:pt idx="13989">1199</cx:pt>
          <cx:pt idx="13990">1399</cx:pt>
          <cx:pt idx="13991">1756</cx:pt>
          <cx:pt idx="13992">1756</cx:pt>
          <cx:pt idx="13993">746</cx:pt>
          <cx:pt idx="13994">1037</cx:pt>
          <cx:pt idx="13995">1037</cx:pt>
          <cx:pt idx="13996">1315</cx:pt>
          <cx:pt idx="13997">2098</cx:pt>
          <cx:pt idx="13998">2098</cx:pt>
          <cx:pt idx="13999">2098</cx:pt>
          <cx:pt idx="14000">978</cx:pt>
          <cx:pt idx="14001">1016</cx:pt>
          <cx:pt idx="14002">1615</cx:pt>
          <cx:pt idx="14003">1180</cx:pt>
          <cx:pt idx="14004">1463</cx:pt>
          <cx:pt idx="14005">746</cx:pt>
          <cx:pt idx="14006">1154</cx:pt>
          <cx:pt idx="14007">1154</cx:pt>
          <cx:pt idx="14008">2102</cx:pt>
          <cx:pt idx="14009">2199</cx:pt>
          <cx:pt idx="14010">1005</cx:pt>
          <cx:pt idx="14011">1203</cx:pt>
          <cx:pt idx="14012">1180</cx:pt>
          <cx:pt idx="14013">883</cx:pt>
          <cx:pt idx="14014">2067</cx:pt>
          <cx:pt idx="14015">704</cx:pt>
          <cx:pt idx="14016">820</cx:pt>
          <cx:pt idx="14017">770</cx:pt>
          <cx:pt idx="14018">1002</cx:pt>
          <cx:pt idx="14019">2188</cx:pt>
          <cx:pt idx="14020">2188</cx:pt>
          <cx:pt idx="14021">1180</cx:pt>
          <cx:pt idx="14022">1313</cx:pt>
          <cx:pt idx="14023">873</cx:pt>
          <cx:pt idx="14024">891</cx:pt>
          <cx:pt idx="14025">2286</cx:pt>
          <cx:pt idx="14026">2286</cx:pt>
          <cx:pt idx="14027">978</cx:pt>
          <cx:pt idx="14028">1313</cx:pt>
          <cx:pt idx="14029">842</cx:pt>
          <cx:pt idx="14030">617</cx:pt>
          <cx:pt idx="14031">778</cx:pt>
          <cx:pt idx="14032">1180</cx:pt>
          <cx:pt idx="14033">1180</cx:pt>
          <cx:pt idx="14034">1756</cx:pt>
          <cx:pt idx="14035">1739</cx:pt>
          <cx:pt idx="14036">1603</cx:pt>
          <cx:pt idx="14037">1609</cx:pt>
          <cx:pt idx="14038">727</cx:pt>
          <cx:pt idx="14039">1277</cx:pt>
          <cx:pt idx="14040">1603</cx:pt>
          <cx:pt idx="14041">1340</cx:pt>
          <cx:pt idx="14042">1227</cx:pt>
          <cx:pt idx="14043">1387</cx:pt>
          <cx:pt idx="14044">1004</cx:pt>
          <cx:pt idx="14045">2019</cx:pt>
          <cx:pt idx="14046">905</cx:pt>
          <cx:pt idx="14047">1156</cx:pt>
          <cx:pt idx="14048">1313</cx:pt>
          <cx:pt idx="14049">1315</cx:pt>
          <cx:pt idx="14050">1315</cx:pt>
          <cx:pt idx="14051">2098</cx:pt>
          <cx:pt idx="14052">1546</cx:pt>
          <cx:pt idx="14053">1180</cx:pt>
          <cx:pt idx="14054">1154</cx:pt>
          <cx:pt idx="14055">1828</cx:pt>
          <cx:pt idx="14056">842</cx:pt>
          <cx:pt idx="14057">1143</cx:pt>
          <cx:pt idx="14058">1180</cx:pt>
          <cx:pt idx="14059">1180</cx:pt>
          <cx:pt idx="14060">594</cx:pt>
          <cx:pt idx="14061">746</cx:pt>
          <cx:pt idx="14062">746</cx:pt>
          <cx:pt idx="14063">2067</cx:pt>
          <cx:pt idx="14064">1479</cx:pt>
          <cx:pt idx="14065">877</cx:pt>
          <cx:pt idx="14066">820</cx:pt>
          <cx:pt idx="14067">891</cx:pt>
          <cx:pt idx="14068">1645</cx:pt>
          <cx:pt idx="14069">770</cx:pt>
          <cx:pt idx="14070">1063</cx:pt>
          <cx:pt idx="14071">2213</cx:pt>
          <cx:pt idx="14072">1296</cx:pt>
          <cx:pt idx="14073">1313</cx:pt>
          <cx:pt idx="14074">1827</cx:pt>
          <cx:pt idx="14075">778</cx:pt>
          <cx:pt idx="14076">1143</cx:pt>
          <cx:pt idx="14077">1500</cx:pt>
          <cx:pt idx="14078">702</cx:pt>
          <cx:pt idx="14079">2098</cx:pt>
          <cx:pt idx="14080">978</cx:pt>
          <cx:pt idx="14081">737</cx:pt>
          <cx:pt idx="14082">737</cx:pt>
          <cx:pt idx="14083">2067</cx:pt>
          <cx:pt idx="14084">1313</cx:pt>
          <cx:pt idx="14085">2102</cx:pt>
          <cx:pt idx="14086">897</cx:pt>
          <cx:pt idx="14087">1313</cx:pt>
          <cx:pt idx="14088">733</cx:pt>
          <cx:pt idx="14089">941</cx:pt>
          <cx:pt idx="14090">594</cx:pt>
          <cx:pt idx="14091">1004</cx:pt>
          <cx:pt idx="14092">1180</cx:pt>
          <cx:pt idx="14093">820</cx:pt>
          <cx:pt idx="14094">694</cx:pt>
          <cx:pt idx="14095">1061</cx:pt>
          <cx:pt idx="14096">1061</cx:pt>
          <cx:pt idx="14097">1199</cx:pt>
          <cx:pt idx="14098">946</cx:pt>
          <cx:pt idx="14099">842</cx:pt>
          <cx:pt idx="14100">1005</cx:pt>
          <cx:pt idx="14101">1395</cx:pt>
          <cx:pt idx="14102">1288</cx:pt>
          <cx:pt idx="14103">1131</cx:pt>
          <cx:pt idx="14104">1451</cx:pt>
          <cx:pt idx="14105">894</cx:pt>
          <cx:pt idx="14106">1411</cx:pt>
          <cx:pt idx="14107">1180</cx:pt>
          <cx:pt idx="14108">1313</cx:pt>
          <cx:pt idx="14109">1756</cx:pt>
          <cx:pt idx="14110">2174</cx:pt>
          <cx:pt idx="14111">2019</cx:pt>
          <cx:pt idx="14112">1125</cx:pt>
          <cx:pt idx="14113">1156</cx:pt>
          <cx:pt idx="14114">778</cx:pt>
          <cx:pt idx="14115">897</cx:pt>
          <cx:pt idx="14116">1180</cx:pt>
          <cx:pt idx="14117">1315</cx:pt>
          <cx:pt idx="14118">1315</cx:pt>
          <cx:pt idx="14119">2727</cx:pt>
          <cx:pt idx="14120">2098</cx:pt>
          <cx:pt idx="14121">1104</cx:pt>
          <cx:pt idx="14122">1313</cx:pt>
          <cx:pt idx="14123">1277</cx:pt>
          <cx:pt idx="14124">1203</cx:pt>
          <cx:pt idx="14125">905</cx:pt>
          <cx:pt idx="14126">1201</cx:pt>
          <cx:pt idx="14127">1828</cx:pt>
          <cx:pt idx="14128">1828</cx:pt>
          <cx:pt idx="14129">873</cx:pt>
          <cx:pt idx="14130">1166</cx:pt>
          <cx:pt idx="14131">1180</cx:pt>
          <cx:pt idx="14132">2493</cx:pt>
          <cx:pt idx="14133">2067</cx:pt>
          <cx:pt idx="14134">1277</cx:pt>
          <cx:pt idx="14135">1191</cx:pt>
          <cx:pt idx="14136">702</cx:pt>
          <cx:pt idx="14137">702</cx:pt>
          <cx:pt idx="14138">2174</cx:pt>
          <cx:pt idx="14139">2213</cx:pt>
          <cx:pt idx="14140">1131</cx:pt>
          <cx:pt idx="14141">898</cx:pt>
          <cx:pt idx="14142">1451</cx:pt>
          <cx:pt idx="14143">737</cx:pt>
          <cx:pt idx="14144">778</cx:pt>
          <cx:pt idx="14145">1143</cx:pt>
          <cx:pt idx="14146">1799</cx:pt>
          <cx:pt idx="14147">702</cx:pt>
          <cx:pt idx="14148">839</cx:pt>
          <cx:pt idx="14149">2286</cx:pt>
          <cx:pt idx="14150">978</cx:pt>
          <cx:pt idx="14151">593</cx:pt>
          <cx:pt idx="14152">737</cx:pt>
          <cx:pt idx="14153">2377</cx:pt>
          <cx:pt idx="14154">935</cx:pt>
          <cx:pt idx="14155">1450</cx:pt>
          <cx:pt idx="14156">1546</cx:pt>
          <cx:pt idx="14157">1546</cx:pt>
          <cx:pt idx="14158">953</cx:pt>
          <cx:pt idx="14159">878</cx:pt>
          <cx:pt idx="14160">2199</cx:pt>
          <cx:pt idx="14161">1828</cx:pt>
          <cx:pt idx="14162">2102</cx:pt>
          <cx:pt idx="14163">1828</cx:pt>
          <cx:pt idx="14164">891</cx:pt>
          <cx:pt idx="14165">704</cx:pt>
          <cx:pt idx="14166">1180</cx:pt>
          <cx:pt idx="14167">555</cx:pt>
          <cx:pt idx="14168">913</cx:pt>
          <cx:pt idx="14169">1756</cx:pt>
          <cx:pt idx="14170">1292</cx:pt>
          <cx:pt idx="14171">576</cx:pt>
          <cx:pt idx="14172">1452</cx:pt>
          <cx:pt idx="14173">1704</cx:pt>
          <cx:pt idx="14174">1395</cx:pt>
          <cx:pt idx="14175">820</cx:pt>
          <cx:pt idx="14176">987</cx:pt>
          <cx:pt idx="14177">1603</cx:pt>
          <cx:pt idx="14178">1770</cx:pt>
          <cx:pt idx="14179">1603</cx:pt>
          <cx:pt idx="14180">1581</cx:pt>
          <cx:pt idx="14181">2098</cx:pt>
          <cx:pt idx="14182">1201</cx:pt>
          <cx:pt idx="14183">1191</cx:pt>
          <cx:pt idx="14184">1191</cx:pt>
          <cx:pt idx="14185">1846</cx:pt>
          <cx:pt idx="14186">1583</cx:pt>
          <cx:pt idx="14187">812</cx:pt>
          <cx:pt idx="14188">812</cx:pt>
          <cx:pt idx="14189">2826</cx:pt>
          <cx:pt idx="14190">1615</cx:pt>
          <cx:pt idx="14191">1180</cx:pt>
          <cx:pt idx="14192">1315</cx:pt>
          <cx:pt idx="14193">2188</cx:pt>
          <cx:pt idx="14194">1313</cx:pt>
          <cx:pt idx="14195">1313</cx:pt>
          <cx:pt idx="14196">953</cx:pt>
          <cx:pt idx="14197">953</cx:pt>
          <cx:pt idx="14198">1313</cx:pt>
          <cx:pt idx="14199">1277</cx:pt>
          <cx:pt idx="14200">1469</cx:pt>
          <cx:pt idx="14201">1431</cx:pt>
          <cx:pt idx="14202">873</cx:pt>
          <cx:pt idx="14203">719</cx:pt>
          <cx:pt idx="14204">878</cx:pt>
          <cx:pt idx="14205">710</cx:pt>
          <cx:pt idx="14206">878</cx:pt>
          <cx:pt idx="14207">878</cx:pt>
          <cx:pt idx="14208">1277</cx:pt>
          <cx:pt idx="14209">1057</cx:pt>
          <cx:pt idx="14210">1057</cx:pt>
          <cx:pt idx="14211">2174</cx:pt>
          <cx:pt idx="14212">2174</cx:pt>
          <cx:pt idx="14213">1131</cx:pt>
          <cx:pt idx="14214">1136</cx:pt>
          <cx:pt idx="14215">658</cx:pt>
          <cx:pt idx="14216">719</cx:pt>
          <cx:pt idx="14217">1154</cx:pt>
          <cx:pt idx="14218">866</cx:pt>
          <cx:pt idx="14219">993</cx:pt>
          <cx:pt idx="14220">1924</cx:pt>
          <cx:pt idx="14221">719</cx:pt>
          <cx:pt idx="14222">1799</cx:pt>
          <cx:pt idx="14223">1475</cx:pt>
          <cx:pt idx="14224">839</cx:pt>
          <cx:pt idx="14225">2098</cx:pt>
          <cx:pt idx="14226">593</cx:pt>
          <cx:pt idx="14227">1418</cx:pt>
          <cx:pt idx="14228">2067</cx:pt>
          <cx:pt idx="14229">2157</cx:pt>
          <cx:pt idx="14230">1313</cx:pt>
          <cx:pt idx="14231">1313</cx:pt>
          <cx:pt idx="14232">1546</cx:pt>
          <cx:pt idx="14233">2199</cx:pt>
          <cx:pt idx="14234">1828</cx:pt>
          <cx:pt idx="14235">1180</cx:pt>
          <cx:pt idx="14236">1180</cx:pt>
          <cx:pt idx="14237">1315</cx:pt>
          <cx:pt idx="14238">1756</cx:pt>
          <cx:pt idx="14239">883</cx:pt>
          <cx:pt idx="14240">1259</cx:pt>
          <cx:pt idx="14241">1387</cx:pt>
          <cx:pt idx="14242">1313</cx:pt>
          <cx:pt idx="14243">1199</cx:pt>
          <cx:pt idx="14244">1213</cx:pt>
          <cx:pt idx="14245">1947</cx:pt>
          <cx:pt idx="14246">1452</cx:pt>
          <cx:pt idx="14247">1431</cx:pt>
          <cx:pt idx="14248">1203</cx:pt>
          <cx:pt idx="14249">1395</cx:pt>
          <cx:pt idx="14250">987</cx:pt>
          <cx:pt idx="14251">1603</cx:pt>
          <cx:pt idx="14252">1603</cx:pt>
          <cx:pt idx="14253">1894</cx:pt>
          <cx:pt idx="14254">1647</cx:pt>
          <cx:pt idx="14255">1288</cx:pt>
          <cx:pt idx="14256">647</cx:pt>
          <cx:pt idx="14257">866</cx:pt>
          <cx:pt idx="14258">946</cx:pt>
          <cx:pt idx="14259">1329</cx:pt>
          <cx:pt idx="14260">1191</cx:pt>
          <cx:pt idx="14261">1219</cx:pt>
          <cx:pt idx="14262">1004</cx:pt>
          <cx:pt idx="14263">891</cx:pt>
          <cx:pt idx="14264">1418</cx:pt>
          <cx:pt idx="14265">1418</cx:pt>
          <cx:pt idx="14266">1180</cx:pt>
          <cx:pt idx="14267">1201</cx:pt>
          <cx:pt idx="14268">1038</cx:pt>
          <cx:pt idx="14269">1583</cx:pt>
          <cx:pt idx="14270">1846</cx:pt>
          <cx:pt idx="14271">1583</cx:pt>
          <cx:pt idx="14272">950</cx:pt>
          <cx:pt idx="14273">642</cx:pt>
          <cx:pt idx="14274">1213</cx:pt>
          <cx:pt idx="14275">1615</cx:pt>
          <cx:pt idx="14276">1615</cx:pt>
          <cx:pt idx="14277">740</cx:pt>
          <cx:pt idx="14278">1125</cx:pt>
          <cx:pt idx="14279">1313</cx:pt>
          <cx:pt idx="14280">1313</cx:pt>
          <cx:pt idx="14281">978</cx:pt>
          <cx:pt idx="14282">978</cx:pt>
          <cx:pt idx="14283">1092</cx:pt>
          <cx:pt idx="14284">1479</cx:pt>
          <cx:pt idx="14285">953</cx:pt>
          <cx:pt idx="14286">759</cx:pt>
          <cx:pt idx="14287">877</cx:pt>
          <cx:pt idx="14288">1203</cx:pt>
          <cx:pt idx="14289">905</cx:pt>
          <cx:pt idx="14290">866</cx:pt>
          <cx:pt idx="14291">878</cx:pt>
          <cx:pt idx="14292">1131</cx:pt>
          <cx:pt idx="14293">883</cx:pt>
          <cx:pt idx="14294">949</cx:pt>
          <cx:pt idx="14295">1381</cx:pt>
          <cx:pt idx="14296">878</cx:pt>
          <cx:pt idx="14297">1057</cx:pt>
          <cx:pt idx="14298">1828</cx:pt>
          <cx:pt idx="14299">1277</cx:pt>
          <cx:pt idx="14300">1495</cx:pt>
          <cx:pt idx="14301">1632</cx:pt>
          <cx:pt idx="14302">1532</cx:pt>
          <cx:pt idx="14303">2545</cx:pt>
          <cx:pt idx="14304">1334</cx:pt>
          <cx:pt idx="14305">1334</cx:pt>
          <cx:pt idx="14306">1136</cx:pt>
          <cx:pt idx="14307">1330</cx:pt>
          <cx:pt idx="14308">1817</cx:pt>
          <cx:pt idx="14309">1615</cx:pt>
          <cx:pt idx="14310">873</cx:pt>
          <cx:pt idx="14311">714</cx:pt>
          <cx:pt idx="14312">1154</cx:pt>
          <cx:pt idx="14313">593</cx:pt>
          <cx:pt idx="14314">1924</cx:pt>
          <cx:pt idx="14315">2118</cx:pt>
          <cx:pt idx="14316">1143</cx:pt>
          <cx:pt idx="14317">1349</cx:pt>
          <cx:pt idx="14318">1452</cx:pt>
          <cx:pt idx="14319">1395</cx:pt>
          <cx:pt idx="14320">1193</cx:pt>
          <cx:pt idx="14321">2098</cx:pt>
          <cx:pt idx="14322">2286</cx:pt>
          <cx:pt idx="14323">1219</cx:pt>
          <cx:pt idx="14324">784</cx:pt>
          <cx:pt idx="14325">1038</cx:pt>
          <cx:pt idx="14326">792</cx:pt>
          <cx:pt idx="14327">1418</cx:pt>
          <cx:pt idx="14328">1131</cx:pt>
          <cx:pt idx="14329">1131</cx:pt>
          <cx:pt idx="14330">1288</cx:pt>
          <cx:pt idx="14331">1315</cx:pt>
          <cx:pt idx="14332">1014</cx:pt>
          <cx:pt idx="14333">2188</cx:pt>
          <cx:pt idx="14334">797</cx:pt>
          <cx:pt idx="14335">566</cx:pt>
          <cx:pt idx="14336">1156</cx:pt>
          <cx:pt idx="14337">1828</cx:pt>
          <cx:pt idx="14338">1131</cx:pt>
          <cx:pt idx="14339">1213</cx:pt>
          <cx:pt idx="14340">1213</cx:pt>
          <cx:pt idx="14341">1494</cx:pt>
          <cx:pt idx="14342">740</cx:pt>
          <cx:pt idx="14343">1756</cx:pt>
          <cx:pt idx="14344">1615</cx:pt>
          <cx:pt idx="14345">987</cx:pt>
          <cx:pt idx="14346">1452</cx:pt>
          <cx:pt idx="14347">1830</cx:pt>
          <cx:pt idx="14348">1294</cx:pt>
          <cx:pt idx="14349">1452</cx:pt>
          <cx:pt idx="14350">1431</cx:pt>
          <cx:pt idx="14351">987</cx:pt>
          <cx:pt idx="14352">1395</cx:pt>
          <cx:pt idx="14353">1603</cx:pt>
          <cx:pt idx="14354">1770</cx:pt>
          <cx:pt idx="14355">1770</cx:pt>
          <cx:pt idx="14356">1603</cx:pt>
          <cx:pt idx="14357">964</cx:pt>
          <cx:pt idx="14358">745</cx:pt>
          <cx:pt idx="14359">1647</cx:pt>
          <cx:pt idx="14360">1097</cx:pt>
          <cx:pt idx="14361">1097</cx:pt>
          <cx:pt idx="14362">596</cx:pt>
          <cx:pt idx="14363">1259</cx:pt>
          <cx:pt idx="14364">2213</cx:pt>
          <cx:pt idx="14365">1143</cx:pt>
          <cx:pt idx="14366">791</cx:pt>
          <cx:pt idx="14367">922</cx:pt>
          <cx:pt idx="14368">1125</cx:pt>
          <cx:pt idx="14369">956</cx:pt>
          <cx:pt idx="14370">1294</cx:pt>
          <cx:pt idx="14371">1924</cx:pt>
          <cx:pt idx="14372">1213</cx:pt>
          <cx:pt idx="14373">1012</cx:pt>
          <cx:pt idx="14374">964</cx:pt>
          <cx:pt idx="14375">745</cx:pt>
          <cx:pt idx="14376">1037</cx:pt>
          <cx:pt idx="14377">966</cx:pt>
          <cx:pt idx="14378">2098</cx:pt>
          <cx:pt idx="14379">1581</cx:pt>
          <cx:pt idx="14380">1615</cx:pt>
          <cx:pt idx="14381">811</cx:pt>
          <cx:pt idx="14382">978</cx:pt>
          <cx:pt idx="14383">1136</cx:pt>
          <cx:pt idx="14384">1136</cx:pt>
          <cx:pt idx="14385">1479</cx:pt>
          <cx:pt idx="14386">1583</cx:pt>
          <cx:pt idx="14387">746</cx:pt>
          <cx:pt idx="14388">724</cx:pt>
          <cx:pt idx="14389">951</cx:pt>
          <cx:pt idx="14390">1816</cx:pt>
          <cx:pt idx="14391">1005</cx:pt>
          <cx:pt idx="14392">1203</cx:pt>
          <cx:pt idx="14393">781</cx:pt>
          <cx:pt idx="14394">905</cx:pt>
          <cx:pt idx="14395">905</cx:pt>
          <cx:pt idx="14396">2199</cx:pt>
          <cx:pt idx="14397">2199</cx:pt>
          <cx:pt idx="14398">783</cx:pt>
          <cx:pt idx="14399">1069</cx:pt>
          <cx:pt idx="14400">1647</cx:pt>
          <cx:pt idx="14401">883</cx:pt>
          <cx:pt idx="14402">883</cx:pt>
          <cx:pt idx="14403">1142</cx:pt>
          <cx:pt idx="14404">949</cx:pt>
          <cx:pt idx="14405">905</cx:pt>
          <cx:pt idx="14406">1418</cx:pt>
          <cx:pt idx="14407">1418</cx:pt>
          <cx:pt idx="14408">1418</cx:pt>
          <cx:pt idx="14409">1069</cx:pt>
          <cx:pt idx="14410">941</cx:pt>
          <cx:pt idx="14411">792</cx:pt>
          <cx:pt idx="14412">889</cx:pt>
          <cx:pt idx="14413">1277</cx:pt>
          <cx:pt idx="14414">671</cx:pt>
          <cx:pt idx="14415">671</cx:pt>
          <cx:pt idx="14416">1329</cx:pt>
          <cx:pt idx="14417">2213</cx:pt>
          <cx:pt idx="14418">2339</cx:pt>
          <cx:pt idx="14419">890</cx:pt>
          <cx:pt idx="14420">1288</cx:pt>
          <cx:pt idx="14421">1334</cx:pt>
          <cx:pt idx="14422">1114</cx:pt>
          <cx:pt idx="14423">1288</cx:pt>
          <cx:pt idx="14424">1092</cx:pt>
          <cx:pt idx="14425">904</cx:pt>
          <cx:pt idx="14426">1236</cx:pt>
          <cx:pt idx="14427">1615</cx:pt>
          <cx:pt idx="14428">1313</cx:pt>
          <cx:pt idx="14429">1615</cx:pt>
          <cx:pt idx="14430">1154</cx:pt>
          <cx:pt idx="14431">1338</cx:pt>
          <cx:pt idx="14432">654</cx:pt>
          <cx:pt idx="14433">684</cx:pt>
          <cx:pt idx="14434">1193</cx:pt>
          <cx:pt idx="14435">949</cx:pt>
          <cx:pt idx="14436">1418</cx:pt>
          <cx:pt idx="14437">1288</cx:pt>
          <cx:pt idx="14438">1288</cx:pt>
          <cx:pt idx="14439">1002</cx:pt>
          <cx:pt idx="14440">2188</cx:pt>
          <cx:pt idx="14441">2188</cx:pt>
          <cx:pt idx="14442">2518</cx:pt>
          <cx:pt idx="14443">2518</cx:pt>
          <cx:pt idx="14444">897</cx:pt>
          <cx:pt idx="14445">1828</cx:pt>
          <cx:pt idx="14446">1828</cx:pt>
          <cx:pt idx="14447">1828</cx:pt>
          <cx:pt idx="14448">626</cx:pt>
          <cx:pt idx="14449">626</cx:pt>
          <cx:pt idx="14450">1193</cx:pt>
          <cx:pt idx="14451">1131</cx:pt>
          <cx:pt idx="14452">1131</cx:pt>
          <cx:pt idx="14453">943</cx:pt>
          <cx:pt idx="14454">1091</cx:pt>
          <cx:pt idx="14455">1315</cx:pt>
          <cx:pt idx="14456">981</cx:pt>
          <cx:pt idx="14457">566</cx:pt>
          <cx:pt idx="14458">1239</cx:pt>
          <cx:pt idx="14459">981</cx:pt>
          <cx:pt idx="14460">2174</cx:pt>
          <cx:pt idx="14461">883</cx:pt>
          <cx:pt idx="14462">883</cx:pt>
          <cx:pt idx="14463">557</cx:pt>
          <cx:pt idx="14464">924</cx:pt>
          <cx:pt idx="14465">907</cx:pt>
          <cx:pt idx="14466">1023</cx:pt>
          <cx:pt idx="14467">1023</cx:pt>
          <cx:pt idx="14468">907</cx:pt>
          <cx:pt idx="14469">871</cx:pt>
          <cx:pt idx="14470">890</cx:pt>
          <cx:pt idx="14471">1002</cx:pt>
          <cx:pt idx="14472">754</cx:pt>
          <cx:pt idx="14473">1452</cx:pt>
          <cx:pt idx="14474">1885</cx:pt>
          <cx:pt idx="14475">1294</cx:pt>
          <cx:pt idx="14476">686</cx:pt>
          <cx:pt idx="14477">1070</cx:pt>
          <cx:pt idx="14478">1288</cx:pt>
          <cx:pt idx="14479">1203</cx:pt>
          <cx:pt idx="14480">1219</cx:pt>
          <cx:pt idx="14481">1045</cx:pt>
          <cx:pt idx="14482">987</cx:pt>
          <cx:pt idx="14483">987</cx:pt>
          <cx:pt idx="14484">1603</cx:pt>
          <cx:pt idx="14485">1767</cx:pt>
          <cx:pt idx="14486">1894</cx:pt>
          <cx:pt idx="14487">951</cx:pt>
          <cx:pt idx="14488">1447</cx:pt>
          <cx:pt idx="14489">1227</cx:pt>
          <cx:pt idx="14490">1288</cx:pt>
          <cx:pt idx="14491">949</cx:pt>
          <cx:pt idx="14492">1227</cx:pt>
          <cx:pt idx="14493">1227</cx:pt>
          <cx:pt idx="14494">590</cx:pt>
          <cx:pt idx="14495">1313</cx:pt>
          <cx:pt idx="14496">1535</cx:pt>
          <cx:pt idx="14497">1535</cx:pt>
          <cx:pt idx="14498">791</cx:pt>
          <cx:pt idx="14499">1070</cx:pt>
          <cx:pt idx="14500">1231</cx:pt>
          <cx:pt idx="14501">1329</cx:pt>
          <cx:pt idx="14502">1191</cx:pt>
          <cx:pt idx="14503">1125</cx:pt>
          <cx:pt idx="14504">1125</cx:pt>
          <cx:pt idx="14505">1125</cx:pt>
          <cx:pt idx="14506">1583</cx:pt>
          <cx:pt idx="14507">1042</cx:pt>
          <cx:pt idx="14508">1239</cx:pt>
          <cx:pt idx="14509">1315</cx:pt>
          <cx:pt idx="14510">1022</cx:pt>
          <cx:pt idx="14511">1022</cx:pt>
          <cx:pt idx="14512">1142</cx:pt>
          <cx:pt idx="14513">986</cx:pt>
          <cx:pt idx="14514">943</cx:pt>
          <cx:pt idx="14515">1012</cx:pt>
          <cx:pt idx="14516">931</cx:pt>
          <cx:pt idx="14517">807</cx:pt>
          <cx:pt idx="14518">807</cx:pt>
          <cx:pt idx="14519">1037</cx:pt>
          <cx:pt idx="14520">2188</cx:pt>
          <cx:pt idx="14521">1120</cx:pt>
          <cx:pt idx="14522">1615</cx:pt>
          <cx:pt idx="14523">1615</cx:pt>
          <cx:pt idx="14524">596</cx:pt>
          <cx:pt idx="14525">1816</cx:pt>
          <cx:pt idx="14526">1816</cx:pt>
          <cx:pt idx="14527">1479</cx:pt>
          <cx:pt idx="14528">1479</cx:pt>
          <cx:pt idx="14529">596</cx:pt>
          <cx:pt idx="14530">2306</cx:pt>
          <cx:pt idx="14531">1277</cx:pt>
          <cx:pt idx="14532">877</cx:pt>
          <cx:pt idx="14533">1431</cx:pt>
          <cx:pt idx="14534">1284</cx:pt>
          <cx:pt idx="14535">1426</cx:pt>
          <cx:pt idx="14536">1282</cx:pt>
          <cx:pt idx="14537">1143</cx:pt>
          <cx:pt idx="14538">1143</cx:pt>
          <cx:pt idx="14539">878</cx:pt>
          <cx:pt idx="14540">789</cx:pt>
          <cx:pt idx="14541">883</cx:pt>
          <cx:pt idx="14542">1142</cx:pt>
          <cx:pt idx="14543">964</cx:pt>
          <cx:pt idx="14544">949</cx:pt>
          <cx:pt idx="14545">905</cx:pt>
          <cx:pt idx="14546">1070</cx:pt>
          <cx:pt idx="14547">759</cx:pt>
          <cx:pt idx="14548">746</cx:pt>
          <cx:pt idx="14549">746</cx:pt>
          <cx:pt idx="14550">671</cx:pt>
          <cx:pt idx="14551">846</cx:pt>
          <cx:pt idx="14552">1022</cx:pt>
          <cx:pt idx="14553">1022</cx:pt>
          <cx:pt idx="14554">1045</cx:pt>
          <cx:pt idx="14555">1219</cx:pt>
          <cx:pt idx="14556">877</cx:pt>
          <cx:pt idx="14557">1191</cx:pt>
          <cx:pt idx="14558">702</cx:pt>
          <cx:pt idx="14559">922</cx:pt>
          <cx:pt idx="14560">922</cx:pt>
          <cx:pt idx="14561">684</cx:pt>
          <cx:pt idx="14562">1140</cx:pt>
          <cx:pt idx="14563">2213</cx:pt>
          <cx:pt idx="14564">890</cx:pt>
          <cx:pt idx="14565">890</cx:pt>
          <cx:pt idx="14566">2249</cx:pt>
          <cx:pt idx="14567">2139</cx:pt>
          <cx:pt idx="14568">1776</cx:pt>
          <cx:pt idx="14569">1776</cx:pt>
          <cx:pt idx="14570">2157</cx:pt>
          <cx:pt idx="14571">893</cx:pt>
          <cx:pt idx="14572">904</cx:pt>
          <cx:pt idx="14573">781</cx:pt>
          <cx:pt idx="14574">1490</cx:pt>
          <cx:pt idx="14575">866</cx:pt>
          <cx:pt idx="14576">1154</cx:pt>
          <cx:pt idx="14577">949</cx:pt>
          <cx:pt idx="14578">1924</cx:pt>
          <cx:pt idx="14579">1194</cx:pt>
          <cx:pt idx="14580">889</cx:pt>
          <cx:pt idx="14581">1284</cx:pt>
          <cx:pt idx="14582">1143</cx:pt>
          <cx:pt idx="14583">1095</cx:pt>
          <cx:pt idx="14584">841</cx:pt>
          <cx:pt idx="14585">1372</cx:pt>
          <cx:pt idx="14586">839</cx:pt>
          <cx:pt idx="14587">2098</cx:pt>
          <cx:pt idx="14588">2098</cx:pt>
          <cx:pt idx="14589">893</cx:pt>
          <cx:pt idx="14590">1127</cx:pt>
          <cx:pt idx="14591">862</cx:pt>
          <cx:pt idx="14592">1120</cx:pt>
          <cx:pt idx="14593">811</cx:pt>
          <cx:pt idx="14594">949</cx:pt>
          <cx:pt idx="14595">1418</cx:pt>
          <cx:pt idx="14596">1894</cx:pt>
          <cx:pt idx="14597">1615</cx:pt>
          <cx:pt idx="14598">1313</cx:pt>
          <cx:pt idx="14599">835</cx:pt>
          <cx:pt idx="14600">835</cx:pt>
          <cx:pt idx="14601">2518</cx:pt>
          <cx:pt idx="14602">2518</cx:pt>
          <cx:pt idx="14603">956</cx:pt>
          <cx:pt idx="14604">652</cx:pt>
          <cx:pt idx="14605">590</cx:pt>
          <cx:pt idx="14606">1011</cx:pt>
          <cx:pt idx="14607">2306</cx:pt>
          <cx:pt idx="14608">871</cx:pt>
          <cx:pt idx="14609">878</cx:pt>
          <cx:pt idx="14610">878</cx:pt>
          <cx:pt idx="14611">774</cx:pt>
          <cx:pt idx="14612">1828</cx:pt>
          <cx:pt idx="14613">2102</cx:pt>
          <cx:pt idx="14614">886</cx:pt>
          <cx:pt idx="14615">1372</cx:pt>
          <cx:pt idx="14616">1193</cx:pt>
          <cx:pt idx="14617">1131</cx:pt>
          <cx:pt idx="14618">1615</cx:pt>
          <cx:pt idx="14619">931</cx:pt>
          <cx:pt idx="14620">1315</cx:pt>
          <cx:pt idx="14621">1019</cx:pt>
          <cx:pt idx="14622">1398</cx:pt>
          <cx:pt idx="14623">566</cx:pt>
          <cx:pt idx="14624">733</cx:pt>
          <cx:pt idx="14625">2545</cx:pt>
          <cx:pt idx="14626">481</cx:pt>
          <cx:pt idx="14627">883</cx:pt>
          <cx:pt idx="14628">1387</cx:pt>
          <cx:pt idx="14629">1411</cx:pt>
          <cx:pt idx="14630">941</cx:pt>
          <cx:pt idx="14631">1070</cx:pt>
          <cx:pt idx="14632">1070</cx:pt>
          <cx:pt idx="14633">907</cx:pt>
          <cx:pt idx="14634">907</cx:pt>
          <cx:pt idx="14635">1476</cx:pt>
          <cx:pt idx="14636">941</cx:pt>
          <cx:pt idx="14637">895</cx:pt>
          <cx:pt idx="14638">897</cx:pt>
          <cx:pt idx="14639">702</cx:pt>
          <cx:pt idx="14640">656</cx:pt>
          <cx:pt idx="14641">959</cx:pt>
          <cx:pt idx="14642">753</cx:pt>
          <cx:pt idx="14643">753</cx:pt>
          <cx:pt idx="14644">1294</cx:pt>
          <cx:pt idx="14645">1294</cx:pt>
          <cx:pt idx="14646">941</cx:pt>
          <cx:pt idx="14647">690</cx:pt>
          <cx:pt idx="14648">740</cx:pt>
          <cx:pt idx="14649">912</cx:pt>
          <cx:pt idx="14650">1047</cx:pt>
          <cx:pt idx="14651">850</cx:pt>
          <cx:pt idx="14652">805</cx:pt>
          <cx:pt idx="14653">986</cx:pt>
          <cx:pt idx="14654">1288</cx:pt>
          <cx:pt idx="14655">1203</cx:pt>
          <cx:pt idx="14656">1219</cx:pt>
          <cx:pt idx="14657">1219</cx:pt>
          <cx:pt idx="14658">1395</cx:pt>
          <cx:pt idx="14659">1395</cx:pt>
          <cx:pt idx="14660">1604</cx:pt>
          <cx:pt idx="14661">1770</cx:pt>
          <cx:pt idx="14662">1770</cx:pt>
          <cx:pt idx="14663">1843</cx:pt>
          <cx:pt idx="14664">1770</cx:pt>
          <cx:pt idx="14665">964</cx:pt>
          <cx:pt idx="14666">1020</cx:pt>
          <cx:pt idx="14667">918</cx:pt>
          <cx:pt idx="14668">555</cx:pt>
          <cx:pt idx="14669">1647</cx:pt>
          <cx:pt idx="14670">966</cx:pt>
          <cx:pt idx="14671">951</cx:pt>
          <cx:pt idx="14672">590</cx:pt>
          <cx:pt idx="14673">723</cx:pt>
          <cx:pt idx="14674">1693</cx:pt>
          <cx:pt idx="14675">1154</cx:pt>
          <cx:pt idx="14676">1408</cx:pt>
          <cx:pt idx="14677">579</cx:pt>
          <cx:pt idx="14678">1227</cx:pt>
          <cx:pt idx="14679">2157</cx:pt>
          <cx:pt idx="14680">1131</cx:pt>
          <cx:pt idx="14681">1219</cx:pt>
          <cx:pt idx="14682">2067</cx:pt>
          <cx:pt idx="14683">2067</cx:pt>
          <cx:pt idx="14684">689</cx:pt>
          <cx:pt idx="14685">1819</cx:pt>
          <cx:pt idx="14686">1201</cx:pt>
          <cx:pt idx="14687">922</cx:pt>
          <cx:pt idx="14688">1329</cx:pt>
          <cx:pt idx="14689">1632</cx:pt>
          <cx:pt idx="14690">1125</cx:pt>
          <cx:pt idx="14691">1583</cx:pt>
          <cx:pt idx="14692">1517</cx:pt>
          <cx:pt idx="14693">1693</cx:pt>
          <cx:pt idx="14694">1022</cx:pt>
          <cx:pt idx="14695">606</cx:pt>
          <cx:pt idx="14696">956</cx:pt>
          <cx:pt idx="14697">770</cx:pt>
          <cx:pt idx="14698">923</cx:pt>
          <cx:pt idx="14699">1186</cx:pt>
          <cx:pt idx="14700">1615</cx:pt>
          <cx:pt idx="14701">1313</cx:pt>
          <cx:pt idx="14702">1071</cx:pt>
          <cx:pt idx="14703">1012</cx:pt>
          <cx:pt idx="14704">1194</cx:pt>
          <cx:pt idx="14705">964</cx:pt>
          <cx:pt idx="14706">636</cx:pt>
          <cx:pt idx="14707">1349</cx:pt>
          <cx:pt idx="14708">870</cx:pt>
          <cx:pt idx="14709">2286</cx:pt>
          <cx:pt idx="14710">1846</cx:pt>
          <cx:pt idx="14711">978</cx:pt>
          <cx:pt idx="14712">978</cx:pt>
          <cx:pt idx="14713">951</cx:pt>
          <cx:pt idx="14714">1002</cx:pt>
          <cx:pt idx="14715">2306</cx:pt>
          <cx:pt idx="14716">1816</cx:pt>
          <cx:pt idx="14717">953</cx:pt>
          <cx:pt idx="14718">1102</cx:pt>
          <cx:pt idx="14719">1102</cx:pt>
          <cx:pt idx="14720">994</cx:pt>
          <cx:pt idx="14721">994</cx:pt>
          <cx:pt idx="14722">1277</cx:pt>
          <cx:pt idx="14723">1277</cx:pt>
          <cx:pt idx="14724">1431</cx:pt>
          <cx:pt idx="14725">1236</cx:pt>
          <cx:pt idx="14726">1236</cx:pt>
          <cx:pt idx="14727">690</cx:pt>
          <cx:pt idx="14728">1093</cx:pt>
          <cx:pt idx="14729">878</cx:pt>
          <cx:pt idx="14730">1069</cx:pt>
          <cx:pt idx="14731">710</cx:pt>
          <cx:pt idx="14732">1181</cx:pt>
          <cx:pt idx="14733">830</cx:pt>
          <cx:pt idx="14734">993</cx:pt>
          <cx:pt idx="14735">753</cx:pt>
          <cx:pt idx="14736">905</cx:pt>
          <cx:pt idx="14737">878</cx:pt>
          <cx:pt idx="14738">1070</cx:pt>
          <cx:pt idx="14739">1057</cx:pt>
          <cx:pt idx="14740">1057</cx:pt>
          <cx:pt idx="14741">685</cx:pt>
          <cx:pt idx="14742">1828</cx:pt>
          <cx:pt idx="14743">1828</cx:pt>
          <cx:pt idx="14744">1476</cx:pt>
          <cx:pt idx="14745">1023</cx:pt>
          <cx:pt idx="14746">754</cx:pt>
          <cx:pt idx="14747">1591</cx:pt>
          <cx:pt idx="14748">985</cx:pt>
          <cx:pt idx="14749">985</cx:pt>
          <cx:pt idx="14750">991</cx:pt>
          <cx:pt idx="14751">499</cx:pt>
          <cx:pt idx="14752">595</cx:pt>
          <cx:pt idx="14753">526</cx:pt>
          <cx:pt idx="14754">1631</cx:pt>
          <cx:pt idx="14755">1295</cx:pt>
          <cx:pt idx="14756">890</cx:pt>
          <cx:pt idx="14757">1847</cx:pt>
          <cx:pt idx="14758">1249</cx:pt>
          <cx:pt idx="14759">1543</cx:pt>
          <cx:pt idx="14760">893</cx:pt>
          <cx:pt idx="14761">717</cx:pt>
          <cx:pt idx="14762">1236</cx:pt>
          <cx:pt idx="14763">1193</cx:pt>
          <cx:pt idx="14764">596</cx:pt>
          <cx:pt idx="14765">1143</cx:pt>
          <cx:pt idx="14766">761</cx:pt>
          <cx:pt idx="14767">761</cx:pt>
          <cx:pt idx="14768">1021</cx:pt>
          <cx:pt idx="14769">949</cx:pt>
          <cx:pt idx="14770">1924</cx:pt>
          <cx:pt idx="14771">647</cx:pt>
          <cx:pt idx="14772">941</cx:pt>
          <cx:pt idx="14773">1284</cx:pt>
          <cx:pt idx="14774">1452</cx:pt>
          <cx:pt idx="14775">1606</cx:pt>
          <cx:pt idx="14776">578</cx:pt>
          <cx:pt idx="14777">1120</cx:pt>
          <cx:pt idx="14778">1193</cx:pt>
          <cx:pt idx="14779">1057</cx:pt>
          <cx:pt idx="14780">1543</cx:pt>
          <cx:pt idx="14781">791</cx:pt>
          <cx:pt idx="14782">791</cx:pt>
          <cx:pt idx="14783">1002</cx:pt>
          <cx:pt idx="14784">2098</cx:pt>
          <cx:pt idx="14785">1194</cx:pt>
          <cx:pt idx="14786">862</cx:pt>
          <cx:pt idx="14787">811</cx:pt>
          <cx:pt idx="14788">949</cx:pt>
          <cx:pt idx="14789">1241</cx:pt>
          <cx:pt idx="14790">964</cx:pt>
          <cx:pt idx="14791">993</cx:pt>
          <cx:pt idx="14792">1418</cx:pt>
          <cx:pt idx="14793">2157</cx:pt>
          <cx:pt idx="14794">686</cx:pt>
          <cx:pt idx="14795">986</cx:pt>
          <cx:pt idx="14796">1615</cx:pt>
          <cx:pt idx="14797">943</cx:pt>
          <cx:pt idx="14798">652</cx:pt>
          <cx:pt idx="14799">2188</cx:pt>
          <cx:pt idx="14800">2518</cx:pt>
          <cx:pt idx="14801">957</cx:pt>
          <cx:pt idx="14802">957</cx:pt>
          <cx:pt idx="14803">957</cx:pt>
          <cx:pt idx="14804">757</cx:pt>
          <cx:pt idx="14805">918</cx:pt>
          <cx:pt idx="14806">660</cx:pt>
          <cx:pt idx="14807">694</cx:pt>
          <cx:pt idx="14808">845</cx:pt>
          <cx:pt idx="14809">778</cx:pt>
          <cx:pt idx="14810">628</cx:pt>
          <cx:pt idx="14811">845</cx:pt>
          <cx:pt idx="14812">845</cx:pt>
          <cx:pt idx="14813">1166</cx:pt>
          <cx:pt idx="14814">845</cx:pt>
          <cx:pt idx="14815">1002</cx:pt>
          <cx:pt idx="14816">1002</cx:pt>
          <cx:pt idx="14817">913</cx:pt>
          <cx:pt idx="14818">889</cx:pt>
          <cx:pt idx="14819">580</cx:pt>
          <cx:pt idx="14820">1186</cx:pt>
          <cx:pt idx="14821">1372</cx:pt>
          <cx:pt idx="14822">1156</cx:pt>
          <cx:pt idx="14823">596</cx:pt>
          <cx:pt idx="14824">740</cx:pt>
          <cx:pt idx="14825">931</cx:pt>
          <cx:pt idx="14826">1249</cx:pt>
          <cx:pt idx="14827">1710</cx:pt>
          <cx:pt idx="14828">1532</cx:pt>
          <cx:pt idx="14829">1532</cx:pt>
          <cx:pt idx="14830">878</cx:pt>
          <cx:pt idx="14831">484</cx:pt>
          <cx:pt idx="14832">878</cx:pt>
          <cx:pt idx="14833">912</cx:pt>
          <cx:pt idx="14834">504</cx:pt>
          <cx:pt idx="14835">1044</cx:pt>
          <cx:pt idx="14836">812</cx:pt>
          <cx:pt idx="14837">781</cx:pt>
          <cx:pt idx="14838">960</cx:pt>
          <cx:pt idx="14839">981</cx:pt>
          <cx:pt idx="14840">635</cx:pt>
          <cx:pt idx="14841">529</cx:pt>
          <cx:pt idx="14842">1239</cx:pt>
          <cx:pt idx="14843">909</cx:pt>
          <cx:pt idx="14844">883</cx:pt>
          <cx:pt idx="14845">609</cx:pt>
          <cx:pt idx="14846">1538</cx:pt>
          <cx:pt idx="14847">2367</cx:pt>
          <cx:pt idx="14848">1015</cx:pt>
          <cx:pt idx="14849">1387</cx:pt>
          <cx:pt idx="14850">923</cx:pt>
          <cx:pt idx="14851">526</cx:pt>
          <cx:pt idx="14852">1063</cx:pt>
          <cx:pt idx="14853">1027</cx:pt>
          <cx:pt idx="14854">907</cx:pt>
          <cx:pt idx="14855">1138</cx:pt>
          <cx:pt idx="14856">1476</cx:pt>
          <cx:pt idx="14857">1476</cx:pt>
          <cx:pt idx="14858">686</cx:pt>
          <cx:pt idx="14859">994</cx:pt>
          <cx:pt idx="14860">981</cx:pt>
          <cx:pt idx="14861">733</cx:pt>
          <cx:pt idx="14862">604</cx:pt>
          <cx:pt idx="14863">1313</cx:pt>
          <cx:pt idx="14864">1615</cx:pt>
          <cx:pt idx="14865">915</cx:pt>
          <cx:pt idx="14866">1101</cx:pt>
          <cx:pt idx="14867">702</cx:pt>
          <cx:pt idx="14868">892</cx:pt>
          <cx:pt idx="14869">892</cx:pt>
          <cx:pt idx="14870">702</cx:pt>
          <cx:pt idx="14871">1606</cx:pt>
          <cx:pt idx="14872">691</cx:pt>
          <cx:pt idx="14873">1020</cx:pt>
          <cx:pt idx="14874">1112</cx:pt>
          <cx:pt idx="14875">1096</cx:pt>
          <cx:pt idx="14876">889</cx:pt>
          <cx:pt idx="14877">690</cx:pt>
          <cx:pt idx="14878">966</cx:pt>
          <cx:pt idx="14879">791</cx:pt>
          <cx:pt idx="14880">791</cx:pt>
          <cx:pt idx="14881">791</cx:pt>
          <cx:pt idx="14882">782</cx:pt>
          <cx:pt idx="14883">1140</cx:pt>
          <cx:pt idx="14884">698</cx:pt>
          <cx:pt idx="14885">886</cx:pt>
          <cx:pt idx="14886">986</cx:pt>
          <cx:pt idx="14887">913</cx:pt>
          <cx:pt idx="14888">679</cx:pt>
          <cx:pt idx="14889">946</cx:pt>
          <cx:pt idx="14890">941</cx:pt>
          <cx:pt idx="14891">606</cx:pt>
          <cx:pt idx="14892">1288</cx:pt>
          <cx:pt idx="14893">1045</cx:pt>
          <cx:pt idx="14894">1277</cx:pt>
          <cx:pt idx="14895">1704</cx:pt>
          <cx:pt idx="14896">1395</cx:pt>
          <cx:pt idx="14897">1395</cx:pt>
          <cx:pt idx="14898">893</cx:pt>
          <cx:pt idx="14899">1646</cx:pt>
          <cx:pt idx="14900">584</cx:pt>
          <cx:pt idx="14901">654</cx:pt>
          <cx:pt idx="14902">1603</cx:pt>
          <cx:pt idx="14903">1603</cx:pt>
          <cx:pt idx="14904">745</cx:pt>
          <cx:pt idx="14905">666</cx:pt>
          <cx:pt idx="14906">923</cx:pt>
          <cx:pt idx="14907">1669</cx:pt>
          <cx:pt idx="14908">1124</cx:pt>
          <cx:pt idx="14909">1002</cx:pt>
          <cx:pt idx="14910">717</cx:pt>
          <cx:pt idx="14911">799</cx:pt>
          <cx:pt idx="14912">1093</cx:pt>
          <cx:pt idx="14913">1093</cx:pt>
          <cx:pt idx="14914">1257</cx:pt>
          <cx:pt idx="14915">590</cx:pt>
          <cx:pt idx="14916">935</cx:pt>
          <cx:pt idx="14917">685</cx:pt>
          <cx:pt idx="14918">1450</cx:pt>
          <cx:pt idx="14919">897</cx:pt>
          <cx:pt idx="14920">723</cx:pt>
          <cx:pt idx="14921">806</cx:pt>
          <cx:pt idx="14922">1027</cx:pt>
          <cx:pt idx="14923">1693</cx:pt>
          <cx:pt idx="14924">1512</cx:pt>
          <cx:pt idx="14925">918</cx:pt>
          <cx:pt idx="14926">1451</cx:pt>
          <cx:pt idx="14927">1451</cx:pt>
          <cx:pt idx="14928">499</cx:pt>
          <cx:pt idx="14929">1012</cx:pt>
          <cx:pt idx="14930">773</cx:pt>
          <cx:pt idx="14931">1046</cx:pt>
          <cx:pt idx="14932">648</cx:pt>
          <cx:pt idx="14933">1356</cx:pt>
          <cx:pt idx="14934">818</cx:pt>
          <cx:pt idx="14935">1632</cx:pt>
          <cx:pt idx="14936">1894</cx:pt>
          <cx:pt idx="14937">1259</cx:pt>
          <cx:pt idx="14938">1219</cx:pt>
          <cx:pt idx="14939">1387</cx:pt>
          <cx:pt idx="14940">2377</cx:pt>
          <cx:pt idx="14941">2067</cx:pt>
          <cx:pt idx="14942">504</cx:pt>
          <cx:pt idx="14943">504</cx:pt>
          <cx:pt idx="14944">957</cx:pt>
          <cx:pt idx="14945">1126</cx:pt>
          <cx:pt idx="14946">1786</cx:pt>
          <cx:pt idx="14947">1070</cx:pt>
          <cx:pt idx="14948">1126</cx:pt>
          <cx:pt idx="14949">1115</cx:pt>
          <cx:pt idx="14950">874</cx:pt>
          <cx:pt idx="14951">1304</cx:pt>
          <cx:pt idx="14952">539</cx:pt>
          <cx:pt idx="14953">853</cx:pt>
          <cx:pt idx="14954">1168</cx:pt>
          <cx:pt idx="14955">1615</cx:pt>
          <cx:pt idx="14956">1313</cx:pt>
          <cx:pt idx="14957">1194</cx:pt>
          <cx:pt idx="14958">1669</cx:pt>
          <cx:pt idx="14959">1135</cx:pt>
          <cx:pt idx="14960">1349</cx:pt>
          <cx:pt idx="14961">2286</cx:pt>
          <cx:pt idx="14962">1201</cx:pt>
          <cx:pt idx="14963">1249</cx:pt>
          <cx:pt idx="14964">686</cx:pt>
          <cx:pt idx="14965">1191</cx:pt>
          <cx:pt idx="14966">1877</cx:pt>
          <cx:pt idx="14967">1329</cx:pt>
          <cx:pt idx="14968">1846</cx:pt>
          <cx:pt idx="14969">1693</cx:pt>
          <cx:pt idx="14970">1349</cx:pt>
          <cx:pt idx="14971">627</cx:pt>
          <cx:pt idx="14972">841</cx:pt>
          <cx:pt idx="14973">895</cx:pt>
          <cx:pt idx="14974">1142</cx:pt>
          <cx:pt idx="14975">1294</cx:pt>
          <cx:pt idx="14976">891</cx:pt>
          <cx:pt idx="14977">1002</cx:pt>
          <cx:pt idx="14978">1135</cx:pt>
          <cx:pt idx="14979">654</cx:pt>
          <cx:pt idx="14980">1221</cx:pt>
          <cx:pt idx="14981">1313</cx:pt>
          <cx:pt idx="14982">1615</cx:pt>
          <cx:pt idx="14983">627</cx:pt>
          <cx:pt idx="14984">481</cx:pt>
          <cx:pt idx="14985">1336</cx:pt>
          <cx:pt idx="14986">691</cx:pt>
          <cx:pt idx="14987">743</cx:pt>
          <cx:pt idx="14988">655</cx:pt>
          <cx:pt idx="14989">1546</cx:pt>
          <cx:pt idx="14990">1546</cx:pt>
          <cx:pt idx="14991">1240</cx:pt>
          <cx:pt idx="14992">1120</cx:pt>
          <cx:pt idx="14993">1016</cx:pt>
          <cx:pt idx="14994">627</cx:pt>
          <cx:pt idx="14995">554</cx:pt>
          <cx:pt idx="14996">1180</cx:pt>
          <cx:pt idx="14997">1006</cx:pt>
          <cx:pt idx="14998">1450</cx:pt>
          <cx:pt idx="14999">891</cx:pt>
          <cx:pt idx="15000">648</cx:pt>
          <cx:pt idx="15001">1087</cx:pt>
          <cx:pt idx="15002">889</cx:pt>
          <cx:pt idx="15003">1313</cx:pt>
          <cx:pt idx="15004">1479</cx:pt>
          <cx:pt idx="15005">1479</cx:pt>
          <cx:pt idx="15006">626</cx:pt>
          <cx:pt idx="15007">859</cx:pt>
          <cx:pt idx="15008">607</cx:pt>
          <cx:pt idx="15009">526</cx:pt>
          <cx:pt idx="15010">972</cx:pt>
          <cx:pt idx="15011">994</cx:pt>
          <cx:pt idx="15012">994</cx:pt>
          <cx:pt idx="15013">1143</cx:pt>
          <cx:pt idx="15014">1313</cx:pt>
          <cx:pt idx="15015">1102</cx:pt>
          <cx:pt idx="15016">1228</cx:pt>
          <cx:pt idx="15017">1228</cx:pt>
          <cx:pt idx="15018">2152</cx:pt>
          <cx:pt idx="15019">2462</cx:pt>
          <cx:pt idx="15020">571</cx:pt>
          <cx:pt idx="15021">1441</cx:pt>
          <cx:pt idx="15022">1184</cx:pt>
          <cx:pt idx="15023">904</cx:pt>
          <cx:pt idx="15024">1441</cx:pt>
          <cx:pt idx="15025">1203</cx:pt>
          <cx:pt idx="15026">1431</cx:pt>
          <cx:pt idx="15027">1490</cx:pt>
          <cx:pt idx="15028">1421</cx:pt>
          <cx:pt idx="15029">1236</cx:pt>
          <cx:pt idx="15030">1455</cx:pt>
          <cx:pt idx="15031">1201</cx:pt>
          <cx:pt idx="15032">1210</cx:pt>
          <cx:pt idx="15033">686</cx:pt>
          <cx:pt idx="15034">891</cx:pt>
          <cx:pt idx="15035">773</cx:pt>
          <cx:pt idx="15036">2462</cx:pt>
          <cx:pt idx="15037">495</cx:pt>
          <cx:pt idx="15038">1069</cx:pt>
          <cx:pt idx="15039">571</cx:pt>
          <cx:pt idx="15040">956</cx:pt>
          <cx:pt idx="15041">1156</cx:pt>
          <cx:pt idx="15042">1142</cx:pt>
          <cx:pt idx="15043">1194</cx:pt>
          <cx:pt idx="15044">555</cx:pt>
          <cx:pt idx="15045">609</cx:pt>
          <cx:pt idx="15046">1924</cx:pt>
          <cx:pt idx="15047">549</cx:pt>
          <cx:pt idx="15048">549</cx:pt>
          <cx:pt idx="15049">610</cx:pt>
          <cx:pt idx="15050">1096</cx:pt>
          <cx:pt idx="15051">1292</cx:pt>
          <cx:pt idx="15052">487</cx:pt>
          <cx:pt idx="15053">685</cx:pt>
          <cx:pt idx="15054">897</cx:pt>
          <cx:pt idx="15055">1070</cx:pt>
          <cx:pt idx="15056">1285</cx:pt>
          <cx:pt idx="15057">567</cx:pt>
          <cx:pt idx="15058">1669</cx:pt>
          <cx:pt idx="15059">498</cx:pt>
          <cx:pt idx="15060">2199</cx:pt>
          <cx:pt idx="15061">1476</cx:pt>
          <cx:pt idx="15062">1476</cx:pt>
          <cx:pt idx="15063">541</cx:pt>
          <cx:pt idx="15064">846</cx:pt>
          <cx:pt idx="15065">973</cx:pt>
          <cx:pt idx="15066">1156</cx:pt>
          <cx:pt idx="15067">1479</cx:pt>
          <cx:pt idx="15068">1102</cx:pt>
          <cx:pt idx="15069">845</cx:pt>
          <cx:pt idx="15070">555</cx:pt>
          <cx:pt idx="15071">686</cx:pt>
          <cx:pt idx="15072">686</cx:pt>
          <cx:pt idx="15073">964</cx:pt>
          <cx:pt idx="15074">773</cx:pt>
          <cx:pt idx="15075">589</cx:pt>
          <cx:pt idx="15076">754</cx:pt>
          <cx:pt idx="15077">557</cx:pt>
          <cx:pt idx="15078">1234</cx:pt>
          <cx:pt idx="15079">1632</cx:pt>
          <cx:pt idx="15080">1532</cx:pt>
          <cx:pt idx="15081">484</cx:pt>
          <cx:pt idx="15082">685</cx:pt>
          <cx:pt idx="15083">1233</cx:pt>
          <cx:pt idx="15084">1452</cx:pt>
          <cx:pt idx="15085">922</cx:pt>
          <cx:pt idx="15086">686</cx:pt>
          <cx:pt idx="15087">519</cx:pt>
          <cx:pt idx="15088">654</cx:pt>
          <cx:pt idx="15089">853</cx:pt>
          <cx:pt idx="15090">853</cx:pt>
          <cx:pt idx="15091">993</cx:pt>
          <cx:pt idx="15092">503</cx:pt>
          <cx:pt idx="15093">922</cx:pt>
          <cx:pt idx="15094">893</cx:pt>
          <cx:pt idx="15095">1647</cx:pt>
          <cx:pt idx="15096">1647</cx:pt>
          <cx:pt idx="15097">1860</cx:pt>
          <cx:pt idx="15098">2249</cx:pt>
          <cx:pt idx="15099">1114</cx:pt>
          <cx:pt idx="15100">1776</cx:pt>
          <cx:pt idx="15101">1776</cx:pt>
          <cx:pt idx="15102">1239</cx:pt>
          <cx:pt idx="15103">889</cx:pt>
          <cx:pt idx="15104">690</cx:pt>
          <cx:pt idx="15105">796</cx:pt>
          <cx:pt idx="15106">893</cx:pt>
          <cx:pt idx="15107">609</cx:pt>
          <cx:pt idx="15108">695</cx:pt>
          <cx:pt idx="15109">782</cx:pt>
          <cx:pt idx="15110">658</cx:pt>
          <cx:pt idx="15111">1615</cx:pt>
          <cx:pt idx="15112">1112</cx:pt>
          <cx:pt idx="15113">571</cx:pt>
          <cx:pt idx="15114">935</cx:pt>
          <cx:pt idx="15115">759</cx:pt>
          <cx:pt idx="15116">1080</cx:pt>
          <cx:pt idx="15117">1016</cx:pt>
          <cx:pt idx="15118">555</cx:pt>
          <cx:pt idx="15119">495</cx:pt>
          <cx:pt idx="15120">1038</cx:pt>
          <cx:pt idx="15121">934</cx:pt>
          <cx:pt idx="15122">1924</cx:pt>
          <cx:pt idx="15123">2213</cx:pt>
          <cx:pt idx="15124">647</cx:pt>
          <cx:pt idx="15125">842</cx:pt>
          <cx:pt idx="15126">1225</cx:pt>
          <cx:pt idx="15127">565</cx:pt>
          <cx:pt idx="15128">1669</cx:pt>
          <cx:pt idx="15129">1194</cx:pt>
          <cx:pt idx="15130">1143</cx:pt>
          <cx:pt idx="15131">1143</cx:pt>
          <cx:pt idx="15132">1011</cx:pt>
          <cx:pt idx="15133">1039</cx:pt>
          <cx:pt idx="15134">889</cx:pt>
          <cx:pt idx="15135">1213</cx:pt>
          <cx:pt idx="15136">1120</cx:pt>
          <cx:pt idx="15137">1216</cx:pt>
          <cx:pt idx="15138">1089</cx:pt>
          <cx:pt idx="15139">1126</cx:pt>
          <cx:pt idx="15140">1126</cx:pt>
          <cx:pt idx="15141">2413</cx:pt>
          <cx:pt idx="15142">871</cx:pt>
          <cx:pt idx="15143">1285</cx:pt>
          <cx:pt idx="15144">1512</cx:pt>
          <cx:pt idx="15145">1233</cx:pt>
          <cx:pt idx="15146">985</cx:pt>
          <cx:pt idx="15147">711</cx:pt>
          <cx:pt idx="15148">879</cx:pt>
          <cx:pt idx="15149">792</cx:pt>
          <cx:pt idx="15150">941</cx:pt>
          <cx:pt idx="15151">877</cx:pt>
          <cx:pt idx="15152">1042</cx:pt>
          <cx:pt idx="15153">737</cx:pt>
          <cx:pt idx="15154">1418</cx:pt>
          <cx:pt idx="15155">528</cx:pt>
          <cx:pt idx="15156">690</cx:pt>
          <cx:pt idx="15157">1429</cx:pt>
          <cx:pt idx="15158">1315</cx:pt>
          <cx:pt idx="15159">1005</cx:pt>
          <cx:pt idx="15160">950</cx:pt>
          <cx:pt idx="15161">1313</cx:pt>
          <cx:pt idx="15162">1037</cx:pt>
          <cx:pt idx="15163">692</cx:pt>
          <cx:pt idx="15164">943</cx:pt>
          <cx:pt idx="15165">1156</cx:pt>
          <cx:pt idx="15166">1156</cx:pt>
          <cx:pt idx="15167">1315</cx:pt>
          <cx:pt idx="15168">797</cx:pt>
          <cx:pt idx="15169">502</cx:pt>
          <cx:pt idx="15170">2518</cx:pt>
          <cx:pt idx="15171">2188</cx:pt>
          <cx:pt idx="15172">1615</cx:pt>
          <cx:pt idx="15173">1180</cx:pt>
          <cx:pt idx="15174">1020</cx:pt>
          <cx:pt idx="15175">635</cx:pt>
          <cx:pt idx="15176">897</cx:pt>
          <cx:pt idx="15177">604</cx:pt>
          <cx:pt idx="15178">541</cx:pt>
          <cx:pt idx="15179">627</cx:pt>
          <cx:pt idx="15180">918</cx:pt>
          <cx:pt idx="15181">893</cx:pt>
          <cx:pt idx="15182">889</cx:pt>
          <cx:pt idx="15183">666</cx:pt>
          <cx:pt idx="15184">897</cx:pt>
          <cx:pt idx="15185">776</cx:pt>
          <cx:pt idx="15186">1037</cx:pt>
          <cx:pt idx="15187">922</cx:pt>
          <cx:pt idx="15188">915</cx:pt>
          <cx:pt idx="15189">1361</cx:pt>
          <cx:pt idx="15190">1361</cx:pt>
          <cx:pt idx="15191">1361</cx:pt>
          <cx:pt idx="15192">686</cx:pt>
          <cx:pt idx="15193">1213</cx:pt>
          <cx:pt idx="15194">1356</cx:pt>
          <cx:pt idx="15195">1315</cx:pt>
          <cx:pt idx="15196">580</cx:pt>
          <cx:pt idx="15197">1130</cx:pt>
          <cx:pt idx="15198">1186</cx:pt>
          <cx:pt idx="15199">1000</cx:pt>
          <cx:pt idx="15200">1669</cx:pt>
          <cx:pt idx="15201">1000</cx:pt>
          <cx:pt idx="15202">1450</cx:pt>
          <cx:pt idx="15203">1030</cx:pt>
          <cx:pt idx="15204">691</cx:pt>
          <cx:pt idx="15205">1315</cx:pt>
          <cx:pt idx="15206">866</cx:pt>
          <cx:pt idx="15207">654</cx:pt>
          <cx:pt idx="15208">1221</cx:pt>
          <cx:pt idx="15209">757</cx:pt>
          <cx:pt idx="15210">922</cx:pt>
          <cx:pt idx="15211">773</cx:pt>
          <cx:pt idx="15212">869</cx:pt>
          <cx:pt idx="15213">773</cx:pt>
          <cx:pt idx="15214">609</cx:pt>
          <cx:pt idx="15215">1179</cx:pt>
          <cx:pt idx="15216">1315</cx:pt>
          <cx:pt idx="15217">1037</cx:pt>
          <cx:pt idx="15218">1118</cx:pt>
          <cx:pt idx="15219">1069</cx:pt>
          <cx:pt idx="15220">526</cx:pt>
          <cx:pt idx="15221">922</cx:pt>
          <cx:pt idx="15222">1213</cx:pt>
          <cx:pt idx="15223">627</cx:pt>
          <cx:pt idx="15224">773</cx:pt>
          <cx:pt idx="15225">773</cx:pt>
          <cx:pt idx="15226">842</cx:pt>
          <cx:pt idx="15227">981</cx:pt>
          <cx:pt idx="15228">733</cx:pt>
          <cx:pt idx="15229">1053</cx:pt>
          <cx:pt idx="15230">896</cx:pt>
          <cx:pt idx="15231">1228</cx:pt>
          <cx:pt idx="15232">918</cx:pt>
          <cx:pt idx="15233">918</cx:pt>
          <cx:pt idx="15234">803</cx:pt>
          <cx:pt idx="15235">1103</cx:pt>
          <cx:pt idx="15236">1037</cx:pt>
          <cx:pt idx="15237">1156</cx:pt>
          <cx:pt idx="15238">1490</cx:pt>
          <cx:pt idx="15239">960</cx:pt>
          <cx:pt idx="15240">1115</cx:pt>
          <cx:pt idx="15241">945</cx:pt>
          <cx:pt idx="15242">621</cx:pt>
          <cx:pt idx="15243">817</cx:pt>
          <cx:pt idx="15244">682</cx:pt>
          <cx:pt idx="15245">690</cx:pt>
          <cx:pt idx="15246">889</cx:pt>
          <cx:pt idx="15247">1658</cx:pt>
          <cx:pt idx="15248">1315</cx:pt>
          <cx:pt idx="15249">1156</cx:pt>
          <cx:pt idx="15250">770</cx:pt>
          <cx:pt idx="15251">770</cx:pt>
          <cx:pt idx="15252">994</cx:pt>
          <cx:pt idx="15253">1104</cx:pt>
          <cx:pt idx="15254">896</cx:pt>
          <cx:pt idx="15255">632</cx:pt>
          <cx:pt idx="15256">808</cx:pt>
          <cx:pt idx="15257">808</cx:pt>
          <cx:pt idx="15258">710</cx:pt>
          <cx:pt idx="15259">710</cx:pt>
          <cx:pt idx="15260">710</cx:pt>
          <cx:pt idx="15261">1219</cx:pt>
          <cx:pt idx="15262">949</cx:pt>
          <cx:pt idx="15263">842</cx:pt>
          <cx:pt idx="15264">1193</cx:pt>
          <cx:pt idx="15265">2367</cx:pt>
          <cx:pt idx="15266">2649</cx:pt>
          <cx:pt idx="15267">891</cx:pt>
          <cx:pt idx="15268">686</cx:pt>
          <cx:pt idx="15269">776</cx:pt>
          <cx:pt idx="15270">666</cx:pt>
          <cx:pt idx="15271">1264</cx:pt>
          <cx:pt idx="15272">1227</cx:pt>
          <cx:pt idx="15273">666</cx:pt>
          <cx:pt idx="15274">845</cx:pt>
          <cx:pt idx="15275">864</cx:pt>
          <cx:pt idx="15276">1512</cx:pt>
          <cx:pt idx="15277">922</cx:pt>
          <cx:pt idx="15278">654</cx:pt>
          <cx:pt idx="15279">770</cx:pt>
          <cx:pt idx="15280">789</cx:pt>
          <cx:pt idx="15281">1689</cx:pt>
          <cx:pt idx="15282">1476</cx:pt>
          <cx:pt idx="15283">686</cx:pt>
          <cx:pt idx="15284">686</cx:pt>
          <cx:pt idx="15285">881</cx:pt>
          <cx:pt idx="15286">566</cx:pt>
          <cx:pt idx="15287">845</cx:pt>
          <cx:pt idx="15288">1156</cx:pt>
          <cx:pt idx="15289">1156</cx:pt>
          <cx:pt idx="15290">1057</cx:pt>
          <cx:pt idx="15291">609</cx:pt>
          <cx:pt idx="15292">776</cx:pt>
          <cx:pt idx="15293">600</cx:pt>
          <cx:pt idx="15294">915</cx:pt>
          <cx:pt idx="15295">1538</cx:pt>
          <cx:pt idx="15296">1315</cx:pt>
          <cx:pt idx="15297">1213</cx:pt>
          <cx:pt idx="15298">461</cx:pt>
          <cx:pt idx="15299">924</cx:pt>
          <cx:pt idx="15300">893</cx:pt>
          <cx:pt idx="15301">946</cx:pt>
          <cx:pt idx="15302">1082</cx:pt>
          <cx:pt idx="15303">842</cx:pt>
          <cx:pt idx="15304">773</cx:pt>
          <cx:pt idx="15305">656</cx:pt>
          <cx:pt idx="15306">962</cx:pt>
          <cx:pt idx="15307">846</cx:pt>
          <cx:pt idx="15308">866</cx:pt>
          <cx:pt idx="15309">846</cx:pt>
          <cx:pt idx="15310">959</cx:pt>
          <cx:pt idx="15311">889</cx:pt>
          <cx:pt idx="15312">1452</cx:pt>
          <cx:pt idx="15313">1606</cx:pt>
          <cx:pt idx="15314">1408</cx:pt>
          <cx:pt idx="15315">1606</cx:pt>
          <cx:pt idx="15316">621</cx:pt>
          <cx:pt idx="15317">595</cx:pt>
          <cx:pt idx="15318">595</cx:pt>
          <cx:pt idx="15319">891</cx:pt>
          <cx:pt idx="15320">557</cx:pt>
          <cx:pt idx="15321">966</cx:pt>
          <cx:pt idx="15322">889</cx:pt>
          <cx:pt idx="15323">1408</cx:pt>
          <cx:pt idx="15324">842</cx:pt>
          <cx:pt idx="15325">865</cx:pt>
          <cx:pt idx="15326">1172</cx:pt>
          <cx:pt idx="15327">935</cx:pt>
          <cx:pt idx="15328">631</cx:pt>
          <cx:pt idx="15329">609</cx:pt>
          <cx:pt idx="15330">842</cx:pt>
          <cx:pt idx="15331">743</cx:pt>
          <cx:pt idx="15332">1285</cx:pt>
          <cx:pt idx="15333">1603</cx:pt>
          <cx:pt idx="15334">1140</cx:pt>
          <cx:pt idx="15335">1281</cx:pt>
          <cx:pt idx="15336">1425</cx:pt>
          <cx:pt idx="15337">818</cx:pt>
          <cx:pt idx="15338">779</cx:pt>
          <cx:pt idx="15339">886</cx:pt>
          <cx:pt idx="15340">1397</cx:pt>
          <cx:pt idx="15341">889</cx:pt>
          <cx:pt idx="15342">805</cx:pt>
          <cx:pt idx="15343">943</cx:pt>
          <cx:pt idx="15344">913</cx:pt>
          <cx:pt idx="15345">913</cx:pt>
          <cx:pt idx="15346">893</cx:pt>
          <cx:pt idx="15347">1288</cx:pt>
          <cx:pt idx="15348">1031</cx:pt>
          <cx:pt idx="15349">750</cx:pt>
          <cx:pt idx="15350">842</cx:pt>
          <cx:pt idx="15351">1219</cx:pt>
          <cx:pt idx="15352">877</cx:pt>
          <cx:pt idx="15353">1477</cx:pt>
          <cx:pt idx="15354">918</cx:pt>
          <cx:pt idx="15355">1336</cx:pt>
          <cx:pt idx="15356">1336</cx:pt>
          <cx:pt idx="15357">1704</cx:pt>
          <cx:pt idx="15358">1395</cx:pt>
          <cx:pt idx="15359">1213</cx:pt>
          <cx:pt idx="15360">981</cx:pt>
          <cx:pt idx="15361">1395</cx:pt>
          <cx:pt idx="15362">1001</cx:pt>
          <cx:pt idx="15363">1646</cx:pt>
          <cx:pt idx="15364">866</cx:pt>
          <cx:pt idx="15365">634</cx:pt>
          <cx:pt idx="15366">1646</cx:pt>
          <cx:pt idx="15367">1609</cx:pt>
          <cx:pt idx="15368">1603</cx:pt>
          <cx:pt idx="15369">1786</cx:pt>
          <cx:pt idx="15370">771</cx:pt>
          <cx:pt idx="15371">779</cx:pt>
          <cx:pt idx="15372">666</cx:pt>
          <cx:pt idx="15373">1662</cx:pt>
          <cx:pt idx="15374">918</cx:pt>
          <cx:pt idx="15375">590</cx:pt>
          <cx:pt idx="15376">897</cx:pt>
          <cx:pt idx="15377">1315</cx:pt>
          <cx:pt idx="15378">1093</cx:pt>
          <cx:pt idx="15379">1450</cx:pt>
          <cx:pt idx="15380">1215</cx:pt>
          <cx:pt idx="15381">1278</cx:pt>
          <cx:pt idx="15382">1215</cx:pt>
          <cx:pt idx="15383">897</cx:pt>
          <cx:pt idx="15384">1215</cx:pt>
          <cx:pt idx="15385">897</cx:pt>
          <cx:pt idx="15386">737</cx:pt>
          <cx:pt idx="15387">1181</cx:pt>
          <cx:pt idx="15388">1693</cx:pt>
          <cx:pt idx="15389">654</cx:pt>
          <cx:pt idx="15390">922</cx:pt>
          <cx:pt idx="15391">922</cx:pt>
          <cx:pt idx="15392">922</cx:pt>
          <cx:pt idx="15393">922</cx:pt>
          <cx:pt idx="15394">1032</cx:pt>
          <cx:pt idx="15395">779</cx:pt>
          <cx:pt idx="15396">595</cx:pt>
          <cx:pt idx="15397">1154</cx:pt>
          <cx:pt idx="15398">1154</cx:pt>
          <cx:pt idx="15399">557</cx:pt>
          <cx:pt idx="15400">889</cx:pt>
          <cx:pt idx="15401">776</cx:pt>
          <cx:pt idx="15402">779</cx:pt>
          <cx:pt idx="15403">946</cx:pt>
          <cx:pt idx="15404">1112</cx:pt>
          <cx:pt idx="15405">817</cx:pt>
          <cx:pt idx="15406">773</cx:pt>
          <cx:pt idx="15407">484</cx:pt>
          <cx:pt idx="15408">859</cx:pt>
          <cx:pt idx="15409">600</cx:pt>
          <cx:pt idx="15410">1004</cx:pt>
          <cx:pt idx="15411">609</cx:pt>
          <cx:pt idx="15412">1102</cx:pt>
          <cx:pt idx="15413">766</cx:pt>
          <cx:pt idx="15414">627</cx:pt>
          <cx:pt idx="15415">818</cx:pt>
          <cx:pt idx="15416">818</cx:pt>
          <cx:pt idx="15417">1191</cx:pt>
          <cx:pt idx="15418">817</cx:pt>
          <cx:pt idx="15419">654</cx:pt>
          <cx:pt idx="15420">713</cx:pt>
          <cx:pt idx="15421">886</cx:pt>
          <cx:pt idx="15422">1259</cx:pt>
          <cx:pt idx="15423">957</cx:pt>
          <cx:pt idx="15424">1599</cx:pt>
          <cx:pt idx="15425">773</cx:pt>
          <cx:pt idx="15426">866</cx:pt>
          <cx:pt idx="15427">978</cx:pt>
          <cx:pt idx="15428">866</cx:pt>
          <cx:pt idx="15429">688</cx:pt>
          <cx:pt idx="15430">918</cx:pt>
          <cx:pt idx="15431">1239</cx:pt>
          <cx:pt idx="15432">887</cx:pt>
          <cx:pt idx="15433">1615</cx:pt>
          <cx:pt idx="15434">1275</cx:pt>
          <cx:pt idx="15435">2098</cx:pt>
          <cx:pt idx="15436">2098</cx:pt>
          <cx:pt idx="15437">2286</cx:pt>
          <cx:pt idx="15438">818</cx:pt>
          <cx:pt idx="15439">796</cx:pt>
          <cx:pt idx="15440">1329</cx:pt>
          <cx:pt idx="15441">943</cx:pt>
          <cx:pt idx="15442">1001</cx:pt>
          <cx:pt idx="15443">960</cx:pt>
          <cx:pt idx="15444">1543</cx:pt>
          <cx:pt idx="15445">1543</cx:pt>
          <cx:pt idx="15446">776</cx:pt>
          <cx:pt idx="15447">776</cx:pt>
          <cx:pt idx="15448">899</cx:pt>
          <cx:pt idx="15449">1583</cx:pt>
          <cx:pt idx="15450">782</cx:pt>
          <cx:pt idx="15451">891</cx:pt>
          <cx:pt idx="15452">1693</cx:pt>
          <cx:pt idx="15453">819</cx:pt>
          <cx:pt idx="15454">819</cx:pt>
          <cx:pt idx="15455">642</cx:pt>
          <cx:pt idx="15456">984</cx:pt>
          <cx:pt idx="15457">1285</cx:pt>
          <cx:pt idx="15458">782</cx:pt>
          <cx:pt idx="15459">642</cx:pt>
          <cx:pt idx="15460">1090</cx:pt>
          <cx:pt idx="15461">935</cx:pt>
          <cx:pt idx="15462">1830</cx:pt>
          <cx:pt idx="15463">1294</cx:pt>
          <cx:pt idx="15464">862</cx:pt>
          <cx:pt idx="15465">862</cx:pt>
          <cx:pt idx="15466">891</cx:pt>
          <cx:pt idx="15467">891</cx:pt>
          <cx:pt idx="15468">1135</cx:pt>
          <cx:pt idx="15469">983</cx:pt>
          <cx:pt idx="15470">983</cx:pt>
          <cx:pt idx="15471">951</cx:pt>
          <cx:pt idx="15472">691</cx:pt>
          <cx:pt idx="15473">866</cx:pt>
          <cx:pt idx="15474">1002</cx:pt>
          <cx:pt idx="15475">654</cx:pt>
          <cx:pt idx="15476">986</cx:pt>
          <cx:pt idx="15477">1313</cx:pt>
          <cx:pt idx="15478">776</cx:pt>
          <cx:pt idx="15479">885</cx:pt>
          <cx:pt idx="15480">1151</cx:pt>
          <cx:pt idx="15481">675</cx:pt>
          <cx:pt idx="15482">779</cx:pt>
          <cx:pt idx="15483">1027</cx:pt>
          <cx:pt idx="15484">931</cx:pt>
          <cx:pt idx="15485">1012</cx:pt>
          <cx:pt idx="15486">1290</cx:pt>
          <cx:pt idx="15487">498</cx:pt>
          <cx:pt idx="15488">1194</cx:pt>
          <cx:pt idx="15489">1194</cx:pt>
          <cx:pt idx="15490">934</cx:pt>
          <cx:pt idx="15491">934</cx:pt>
          <cx:pt idx="15492">926</cx:pt>
          <cx:pt idx="15493">1349</cx:pt>
          <cx:pt idx="15494">1020</cx:pt>
          <cx:pt idx="15495">964</cx:pt>
          <cx:pt idx="15496">621</cx:pt>
          <cx:pt idx="15497">1173</cx:pt>
          <cx:pt idx="15498">986</cx:pt>
          <cx:pt idx="15499">1285</cx:pt>
          <cx:pt idx="15500">2286</cx:pt>
          <cx:pt idx="15501">962</cx:pt>
          <cx:pt idx="15502">1156</cx:pt>
          <cx:pt idx="15503">943</cx:pt>
          <cx:pt idx="15504">1156</cx:pt>
          <cx:pt idx="15505">450</cx:pt>
          <cx:pt idx="15506">667</cx:pt>
          <cx:pt idx="15507">2188</cx:pt>
          <cx:pt idx="15508">1120</cx:pt>
          <cx:pt idx="15509">811</cx:pt>
          <cx:pt idx="15510">1125</cx:pt>
          <cx:pt idx="15511">1125</cx:pt>
          <cx:pt idx="15512">811</cx:pt>
          <cx:pt idx="15513">609</cx:pt>
          <cx:pt idx="15514">2016</cx:pt>
          <cx:pt idx="15515">1215</cx:pt>
          <cx:pt idx="15516">1215</cx:pt>
          <cx:pt idx="15517">648</cx:pt>
          <cx:pt idx="15518">741</cx:pt>
          <cx:pt idx="15519">780</cx:pt>
          <cx:pt idx="15520">1486</cx:pt>
          <cx:pt idx="15521">866</cx:pt>
          <cx:pt idx="15522">819</cx:pt>
          <cx:pt idx="15523">819</cx:pt>
          <cx:pt idx="15524">779</cx:pt>
          <cx:pt idx="15525">935</cx:pt>
          <cx:pt idx="15526">951</cx:pt>
          <cx:pt idx="15527">1479</cx:pt>
          <cx:pt idx="15528">953</cx:pt>
          <cx:pt idx="15529">754</cx:pt>
          <cx:pt idx="15530">754</cx:pt>
          <cx:pt idx="15531">965</cx:pt>
          <cx:pt idx="15532">859</cx:pt>
          <cx:pt idx="15533">768</cx:pt>
          <cx:pt idx="15534">1074</cx:pt>
          <cx:pt idx="15535">812</cx:pt>
          <cx:pt idx="15536">660</cx:pt>
          <cx:pt idx="15537">1156</cx:pt>
          <cx:pt idx="15538">648</cx:pt>
          <cx:pt idx="15539">1843</cx:pt>
          <cx:pt idx="15540">994</cx:pt>
          <cx:pt idx="15541">1502</cx:pt>
          <cx:pt idx="15542">2152</cx:pt>
          <cx:pt idx="15543">934</cx:pt>
          <cx:pt idx="15544">934</cx:pt>
          <cx:pt idx="15545">1716</cx:pt>
          <cx:pt idx="15546">1443</cx:pt>
          <cx:pt idx="15547">1236</cx:pt>
          <cx:pt idx="15548">877</cx:pt>
          <cx:pt idx="15549">1005</cx:pt>
          <cx:pt idx="15550">1431</cx:pt>
          <cx:pt idx="15551">865</cx:pt>
          <cx:pt idx="15552">781</cx:pt>
          <cx:pt idx="15553">904</cx:pt>
          <cx:pt idx="15554">600</cx:pt>
          <cx:pt idx="15555">905</cx:pt>
          <cx:pt idx="15556">1201</cx:pt>
          <cx:pt idx="15557">889</cx:pt>
          <cx:pt idx="15558">889</cx:pt>
          <cx:pt idx="15559">609</cx:pt>
          <cx:pt idx="15560">781</cx:pt>
          <cx:pt idx="15561">461</cx:pt>
          <cx:pt idx="15562">1179</cx:pt>
          <cx:pt idx="15563">554</cx:pt>
          <cx:pt idx="15564">1136</cx:pt>
          <cx:pt idx="15565">772</cx:pt>
          <cx:pt idx="15566">619</cx:pt>
          <cx:pt idx="15567">866</cx:pt>
          <cx:pt idx="15568">1316</cx:pt>
          <cx:pt idx="15569">1383</cx:pt>
          <cx:pt idx="15570">1005</cx:pt>
          <cx:pt idx="15571">889</cx:pt>
          <cx:pt idx="15572">773</cx:pt>
          <cx:pt idx="15573">1069</cx:pt>
          <cx:pt idx="15574">773</cx:pt>
          <cx:pt idx="15575">934</cx:pt>
          <cx:pt idx="15576">784</cx:pt>
          <cx:pt idx="15577">1038</cx:pt>
          <cx:pt idx="15578">1502</cx:pt>
          <cx:pt idx="15579">631</cx:pt>
          <cx:pt idx="15580">864</cx:pt>
          <cx:pt idx="15581">634</cx:pt>
          <cx:pt idx="15582">1112</cx:pt>
          <cx:pt idx="15583">935</cx:pt>
          <cx:pt idx="15584">631</cx:pt>
          <cx:pt idx="15585">1290</cx:pt>
          <cx:pt idx="15586">870</cx:pt>
          <cx:pt idx="15587">951</cx:pt>
          <cx:pt idx="15588">899</cx:pt>
          <cx:pt idx="15589">1013</cx:pt>
          <cx:pt idx="15590">911</cx:pt>
          <cx:pt idx="15591">1110</cx:pt>
          <cx:pt idx="15592">911</cx:pt>
          <cx:pt idx="15593">754</cx:pt>
          <cx:pt idx="15594">949</cx:pt>
          <cx:pt idx="15595">896</cx:pt>
          <cx:pt idx="15596">896</cx:pt>
          <cx:pt idx="15597">1090</cx:pt>
          <cx:pt idx="15598">1315</cx:pt>
          <cx:pt idx="15599">1213</cx:pt>
          <cx:pt idx="15600">943</cx:pt>
          <cx:pt idx="15601">1001</cx:pt>
          <cx:pt idx="15602">778</cx:pt>
          <cx:pt idx="15603">691</cx:pt>
          <cx:pt idx="15604">1025</cx:pt>
          <cx:pt idx="15605">1455</cx:pt>
          <cx:pt idx="15606">1688</cx:pt>
          <cx:pt idx="15607">918</cx:pt>
          <cx:pt idx="15608">818</cx:pt>
          <cx:pt idx="15609">660</cx:pt>
          <cx:pt idx="15610">896</cx:pt>
          <cx:pt idx="15611">609</cx:pt>
          <cx:pt idx="15612">842</cx:pt>
          <cx:pt idx="15613">1166</cx:pt>
          <cx:pt idx="15614">1032</cx:pt>
          <cx:pt idx="15615">1074</cx:pt>
          <cx:pt idx="15616">845</cx:pt>
          <cx:pt idx="15617">897</cx:pt>
          <cx:pt idx="15618">934</cx:pt>
          <cx:pt idx="15619">1279</cx:pt>
          <cx:pt idx="15620">743</cx:pt>
          <cx:pt idx="15621">1070</cx:pt>
          <cx:pt idx="15622">854</cx:pt>
          <cx:pt idx="15623">893</cx:pt>
          <cx:pt idx="15624">1296</cx:pt>
          <cx:pt idx="15625">1512</cx:pt>
          <cx:pt idx="15626">1285</cx:pt>
          <cx:pt idx="15627">1296</cx:pt>
          <cx:pt idx="15628">994</cx:pt>
          <cx:pt idx="15629">1025</cx:pt>
          <cx:pt idx="15630">743</cx:pt>
          <cx:pt idx="15631">567</cx:pt>
          <cx:pt idx="15632">1057</cx:pt>
          <cx:pt idx="15633">839</cx:pt>
          <cx:pt idx="15634">973</cx:pt>
          <cx:pt idx="15635">894</cx:pt>
          <cx:pt idx="15636">1070</cx:pt>
          <cx:pt idx="15637">1114</cx:pt>
          <cx:pt idx="15638">711</cx:pt>
          <cx:pt idx="15639">923</cx:pt>
          <cx:pt idx="15640">964</cx:pt>
          <cx:pt idx="15641">1361</cx:pt>
          <cx:pt idx="15642">1057</cx:pt>
          <cx:pt idx="15643">1057</cx:pt>
          <cx:pt idx="15644">743</cx:pt>
          <cx:pt idx="15645">1057</cx:pt>
          <cx:pt idx="15646">842</cx:pt>
          <cx:pt idx="15647">773</cx:pt>
          <cx:pt idx="15648">943</cx:pt>
          <cx:pt idx="15649">784</cx:pt>
          <cx:pt idx="15650">820</cx:pt>
          <cx:pt idx="15651">666</cx:pt>
          <cx:pt idx="15652">943</cx:pt>
          <cx:pt idx="15653">1192</cx:pt>
          <cx:pt idx="15654">1213</cx:pt>
          <cx:pt idx="15655">1020</cx:pt>
          <cx:pt idx="15656">1156</cx:pt>
          <cx:pt idx="15657">953</cx:pt>
          <cx:pt idx="15658">885</cx:pt>
          <cx:pt idx="15659">896</cx:pt>
          <cx:pt idx="15660">951</cx:pt>
          <cx:pt idx="15661">1281</cx:pt>
          <cx:pt idx="15662">1281</cx:pt>
          <cx:pt idx="15663">1239</cx:pt>
          <cx:pt idx="15664">812</cx:pt>
          <cx:pt idx="15665">943</cx:pt>
          <cx:pt idx="15666">951</cx:pt>
          <cx:pt idx="15667">1093</cx:pt>
          <cx:pt idx="15668">1025</cx:pt>
          <cx:pt idx="15669">781</cx:pt>
          <cx:pt idx="15670">918</cx:pt>
          <cx:pt idx="15671">1000</cx:pt>
          <cx:pt idx="15672">706</cx:pt>
          <cx:pt idx="15673">1239</cx:pt>
          <cx:pt idx="15674">1219</cx:pt>
          <cx:pt idx="15675">1193</cx:pt>
          <cx:pt idx="15676">1290</cx:pt>
          <cx:pt idx="15677">1002</cx:pt>
          <cx:pt idx="15678">1002</cx:pt>
          <cx:pt idx="15679">960</cx:pt>
          <cx:pt idx="15680">1315</cx:pt>
          <cx:pt idx="15681">842</cx:pt>
          <cx:pt idx="15682">773</cx:pt>
          <cx:pt idx="15683">554</cx:pt>
          <cx:pt idx="15684">781</cx:pt>
          <cx:pt idx="15685">1233</cx:pt>
          <cx:pt idx="15686">677</cx:pt>
          <cx:pt idx="15687">1233</cx:pt>
          <cx:pt idx="15688">773</cx:pt>
          <cx:pt idx="15689">935</cx:pt>
          <cx:pt idx="15690">627</cx:pt>
          <cx:pt idx="15691">1057</cx:pt>
          <cx:pt idx="15692">747</cx:pt>
          <cx:pt idx="15693">1192</cx:pt>
          <cx:pt idx="15694">866</cx:pt>
          <cx:pt idx="15695">891</cx:pt>
          <cx:pt idx="15696">853</cx:pt>
          <cx:pt idx="15697">949</cx:pt>
          <cx:pt idx="15698">818</cx:pt>
          <cx:pt idx="15699">818</cx:pt>
          <cx:pt idx="15700">949</cx:pt>
          <cx:pt idx="15701">634</cx:pt>
          <cx:pt idx="15702">853</cx:pt>
          <cx:pt idx="15703">502</cx:pt>
          <cx:pt idx="15704">600</cx:pt>
          <cx:pt idx="15705">890</cx:pt>
          <cx:pt idx="15706">595</cx:pt>
          <cx:pt idx="15707">1288</cx:pt>
          <cx:pt idx="15708">1894</cx:pt>
          <cx:pt idx="15709">2249</cx:pt>
          <cx:pt idx="15710">1669</cx:pt>
          <cx:pt idx="15711">1194</cx:pt>
          <cx:pt idx="15712">967</cx:pt>
          <cx:pt idx="15713">627</cx:pt>
          <cx:pt idx="15714">918</cx:pt>
          <cx:pt idx="15715">1115</cx:pt>
          <cx:pt idx="15716">1535</cx:pt>
          <cx:pt idx="15717">1336</cx:pt>
          <cx:pt idx="15718">1112</cx:pt>
          <cx:pt idx="15719">666</cx:pt>
          <cx:pt idx="15720">666</cx:pt>
          <cx:pt idx="15721">666</cx:pt>
          <cx:pt idx="15722">1047</cx:pt>
          <cx:pt idx="15723">1016</cx:pt>
          <cx:pt idx="15724">743</cx:pt>
          <cx:pt idx="15725">1215</cx:pt>
          <cx:pt idx="15726">781</cx:pt>
          <cx:pt idx="15727">431</cx:pt>
          <cx:pt idx="15728">773</cx:pt>
          <cx:pt idx="15729">954</cx:pt>
          <cx:pt idx="15730">686</cx:pt>
          <cx:pt idx="15731">690</cx:pt>
          <cx:pt idx="15732">1395</cx:pt>
          <cx:pt idx="15733">841</cx:pt>
          <cx:pt idx="15734">1546</cx:pt>
          <cx:pt idx="15735">2188</cx:pt>
          <cx:pt idx="15736">967</cx:pt>
          <cx:pt idx="15737">980</cx:pt>
          <cx:pt idx="15738">1590</cx:pt>
          <cx:pt idx="15739">1313</cx:pt>
          <cx:pt idx="15740">889</cx:pt>
          <cx:pt idx="15741">690</cx:pt>
          <cx:pt idx="15742">934</cx:pt>
          <cx:pt idx="15743">1047</cx:pt>
          <cx:pt idx="15744">951</cx:pt>
          <cx:pt idx="15745">1143</cx:pt>
          <cx:pt idx="15746">873</cx:pt>
          <cx:pt idx="15747">660</cx:pt>
          <cx:pt idx="15748">817</cx:pt>
          <cx:pt idx="15749">987</cx:pt>
          <cx:pt idx="15750">761</cx:pt>
          <cx:pt idx="15751">987</cx:pt>
          <cx:pt idx="15752">891</cx:pt>
          <cx:pt idx="15753">779</cx:pt>
          <cx:pt idx="15754">889</cx:pt>
          <cx:pt idx="15755">889</cx:pt>
          <cx:pt idx="15756">776</cx:pt>
          <cx:pt idx="15757">737</cx:pt>
          <cx:pt idx="15758">571</cx:pt>
          <cx:pt idx="15759">818</cx:pt>
          <cx:pt idx="15760">818</cx:pt>
          <cx:pt idx="15761">950</cx:pt>
          <cx:pt idx="15762">941</cx:pt>
          <cx:pt idx="15763">1924</cx:pt>
          <cx:pt idx="15764">1225</cx:pt>
          <cx:pt idx="15765">1225</cx:pt>
          <cx:pt idx="15766">799</cx:pt>
          <cx:pt idx="15767">740</cx:pt>
          <cx:pt idx="15768">740</cx:pt>
          <cx:pt idx="15769">747</cx:pt>
          <cx:pt idx="15770">991</cx:pt>
          <cx:pt idx="15771">660</cx:pt>
          <cx:pt idx="15772">1213</cx:pt>
          <cx:pt idx="15773">834</cx:pt>
          <cx:pt idx="15774">608</cx:pt>
          <cx:pt idx="15775">896</cx:pt>
          <cx:pt idx="15776">622</cx:pt>
          <cx:pt idx="15777">1108</cx:pt>
          <cx:pt idx="15778">1304</cx:pt>
          <cx:pt idx="15779">897</cx:pt>
          <cx:pt idx="15780">1643</cx:pt>
          <cx:pt idx="15781">1284</cx:pt>
          <cx:pt idx="15782">873</cx:pt>
          <cx:pt idx="15783">502</cx:pt>
          <cx:pt idx="15784">1011</cx:pt>
          <cx:pt idx="15785">1011</cx:pt>
          <cx:pt idx="15786">689</cx:pt>
          <cx:pt idx="15787">1039</cx:pt>
          <cx:pt idx="15788">1039</cx:pt>
          <cx:pt idx="15789">1039</cx:pt>
          <cx:pt idx="15790">1213</cx:pt>
          <cx:pt idx="15791">627</cx:pt>
          <cx:pt idx="15792">941</cx:pt>
          <cx:pt idx="15793">986</cx:pt>
          <cx:pt idx="15794">1213</cx:pt>
          <cx:pt idx="15795">1089</cx:pt>
          <cx:pt idx="15796">1057</cx:pt>
          <cx:pt idx="15797">554</cx:pt>
          <cx:pt idx="15798">686</cx:pt>
          <cx:pt idx="15799">918</cx:pt>
          <cx:pt idx="15800">710</cx:pt>
          <cx:pt idx="15801">571</cx:pt>
          <cx:pt idx="15802">910</cx:pt>
          <cx:pt idx="15803">1025</cx:pt>
          <cx:pt idx="15804">1285</cx:pt>
          <cx:pt idx="15805">1080</cx:pt>
          <cx:pt idx="15806">926</cx:pt>
          <cx:pt idx="15807">711</cx:pt>
          <cx:pt idx="15808">2219</cx:pt>
          <cx:pt idx="15809">627</cx:pt>
          <cx:pt idx="15810">627</cx:pt>
          <cx:pt idx="15811">631</cx:pt>
          <cx:pt idx="15812">950</cx:pt>
          <cx:pt idx="15813">1241</cx:pt>
          <cx:pt idx="15814">896</cx:pt>
          <cx:pt idx="15815">660</cx:pt>
          <cx:pt idx="15816">812</cx:pt>
          <cx:pt idx="15817">1408</cx:pt>
          <cx:pt idx="15818">745</cx:pt>
          <cx:pt idx="15819">877</cx:pt>
          <cx:pt idx="15820">905</cx:pt>
          <cx:pt idx="15821">967</cx:pt>
          <cx:pt idx="15822">2367</cx:pt>
          <cx:pt idx="15823">766</cx:pt>
          <cx:pt idx="15824">1377</cx:pt>
          <cx:pt idx="15825">1152</cx:pt>
          <cx:pt idx="15826">737</cx:pt>
          <cx:pt idx="15827">1418</cx:pt>
          <cx:pt idx="15828">2493</cx:pt>
          <cx:pt idx="15829">1647</cx:pt>
          <cx:pt idx="15830">943</cx:pt>
          <cx:pt idx="15831">1315</cx:pt>
          <cx:pt idx="15832">1156</cx:pt>
          <cx:pt idx="15833">960</cx:pt>
          <cx:pt idx="15834">934</cx:pt>
          <cx:pt idx="15835">1182</cx:pt>
          <cx:pt idx="15836">788</cx:pt>
          <cx:pt idx="15837">934</cx:pt>
          <cx:pt idx="15838">1194</cx:pt>
          <cx:pt idx="15839">1313</cx:pt>
          <cx:pt idx="15840">777</cx:pt>
          <cx:pt idx="15841">608</cx:pt>
          <cx:pt idx="15842">1037</cx:pt>
          <cx:pt idx="15843">727</cx:pt>
          <cx:pt idx="15844">1156</cx:pt>
          <cx:pt idx="15845">797</cx:pt>
          <cx:pt idx="15846">1101</cx:pt>
          <cx:pt idx="15847">899</cx:pt>
          <cx:pt idx="15848">779</cx:pt>
          <cx:pt idx="15849">957</cx:pt>
          <cx:pt idx="15850">862</cx:pt>
          <cx:pt idx="15851">745</cx:pt>
          <cx:pt idx="15852">866</cx:pt>
          <cx:pt idx="15853">1142</cx:pt>
          <cx:pt idx="15854">1112</cx:pt>
          <cx:pt idx="15855">560</cx:pt>
          <cx:pt idx="15856">713</cx:pt>
          <cx:pt idx="15857">1281</cx:pt>
          <cx:pt idx="15858">1281</cx:pt>
          <cx:pt idx="15859">889</cx:pt>
          <cx:pt idx="15860">866</cx:pt>
          <cx:pt idx="15861">1225</cx:pt>
          <cx:pt idx="15862">1180</cx:pt>
          <cx:pt idx="15863">856</cx:pt>
          <cx:pt idx="15864">842</cx:pt>
          <cx:pt idx="15865">1015</cx:pt>
          <cx:pt idx="15866">894</cx:pt>
          <cx:pt idx="15867">811</cx:pt>
          <cx:pt idx="15868">897</cx:pt>
          <cx:pt idx="15869">897</cx:pt>
          <cx:pt idx="15870">897</cx:pt>
          <cx:pt idx="15871">897</cx:pt>
          <cx:pt idx="15872">743</cx:pt>
          <cx:pt idx="15873">897</cx:pt>
          <cx:pt idx="15874">1216</cx:pt>
          <cx:pt idx="15875">861</cx:pt>
          <cx:pt idx="15876">1057</cx:pt>
          <cx:pt idx="15877">595</cx:pt>
          <cx:pt idx="15878">862</cx:pt>
          <cx:pt idx="15879">965</cx:pt>
          <cx:pt idx="15880">725</cx:pt>
          <cx:pt idx="15881">971</cx:pt>
          <cx:pt idx="15882">861</cx:pt>
          <cx:pt idx="15883">1221</cx:pt>
          <cx:pt idx="15884">560</cx:pt>
          <cx:pt idx="15885">560</cx:pt>
          <cx:pt idx="15886">560</cx:pt>
          <cx:pt idx="15887">458</cx:pt>
          <cx:pt idx="15888">458</cx:pt>
          <cx:pt idx="15889">458</cx:pt>
          <cx:pt idx="15890">749</cx:pt>
          <cx:pt idx="15891">567</cx:pt>
          <cx:pt idx="15892">567</cx:pt>
          <cx:pt idx="15893">1239</cx:pt>
          <cx:pt idx="15894">666</cx:pt>
          <cx:pt idx="15895">898</cx:pt>
          <cx:pt idx="15896">608</cx:pt>
          <cx:pt idx="15897">709</cx:pt>
          <cx:pt idx="15898">973</cx:pt>
          <cx:pt idx="15899">737</cx:pt>
          <cx:pt idx="15900">965</cx:pt>
          <cx:pt idx="15901">1239</cx:pt>
          <cx:pt idx="15902">901</cx:pt>
          <cx:pt idx="15903">795</cx:pt>
          <cx:pt idx="15904">817</cx:pt>
          <cx:pt idx="15905">608</cx:pt>
          <cx:pt idx="15906">781</cx:pt>
          <cx:pt idx="15907">781</cx:pt>
          <cx:pt idx="15908">683</cx:pt>
          <cx:pt idx="15909">1217</cx:pt>
          <cx:pt idx="15910">973</cx:pt>
          <cx:pt idx="15911">973</cx:pt>
          <cx:pt idx="15912">1037</cx:pt>
          <cx:pt idx="15913">1037</cx:pt>
          <cx:pt idx="15914">1037</cx:pt>
          <cx:pt idx="15915">777</cx:pt>
          <cx:pt idx="15916">1827</cx:pt>
          <cx:pt idx="15917">1037</cx:pt>
          <cx:pt idx="15918">817</cx:pt>
          <cx:pt idx="15919">777</cx:pt>
          <cx:pt idx="15920">818</cx:pt>
          <cx:pt idx="15921">918</cx:pt>
          <cx:pt idx="15922">861</cx:pt>
          <cx:pt idx="15923">965</cx:pt>
          <cx:pt idx="15924">861</cx:pt>
          <cx:pt idx="15925">571</cx:pt>
          <cx:pt idx="15926">1576</cx:pt>
          <cx:pt idx="15927">1576</cx:pt>
          <cx:pt idx="15928">973</cx:pt>
          <cx:pt idx="15929">709</cx:pt>
          <cx:pt idx="15930">1103</cx:pt>
          <cx:pt idx="15931">861</cx:pt>
          <cx:pt idx="15932">1102</cx:pt>
          <cx:pt idx="15933">1122</cx:pt>
          <cx:pt idx="15934">898</cx:pt>
          <cx:pt idx="15935">586</cx:pt>
          <cx:pt idx="15936">861</cx:pt>
          <cx:pt idx="15937">861</cx:pt>
          <cx:pt idx="15938">773</cx:pt>
          <cx:pt idx="15939">682</cx:pt>
          <cx:pt idx="15940">1063</cx:pt>
          <cx:pt idx="15941">608</cx:pt>
          <cx:pt idx="15942">721</cx:pt>
          <cx:pt idx="15943">897</cx:pt>
          <cx:pt idx="15944">586</cx:pt>
          <cx:pt idx="15945">776</cx:pt>
          <cx:pt idx="15946">781</cx:pt>
          <cx:pt idx="15947">608</cx:pt>
          <cx:pt idx="15948">898</cx:pt>
          <cx:pt idx="15949">737</cx:pt>
          <cx:pt idx="15950">781</cx:pt>
          <cx:pt idx="15951">721</cx:pt>
          <cx:pt idx="15952">1095</cx:pt>
          <cx:pt idx="15953">795</cx:pt>
          <cx:pt idx="15954">617</cx:pt>
          <cx:pt idx="15955">779</cx:pt>
          <cx:pt idx="15956">779</cx:pt>
          <cx:pt idx="15957">486</cx:pt>
          <cx:pt idx="15958">627</cx:pt>
          <cx:pt idx="15959">781</cx:pt>
          <cx:pt idx="15960">1069</cx:pt>
          <cx:pt idx="15961">834</cx:pt>
          <cx:pt idx="15962">913</cx:pt>
          <cx:pt idx="15963">861</cx:pt>
          <cx:pt idx="15964">896</cx:pt>
          <cx:pt idx="15965">896</cx:pt>
          <cx:pt idx="15966">861</cx:pt>
          <cx:pt idx="15967">617</cx:pt>
          <cx:pt idx="15968">1127</cx:pt>
          <cx:pt idx="15969">1272</cx:pt>
          <cx:pt idx="15970">779</cx:pt>
          <cx:pt idx="15971">973</cx:pt>
          <cx:pt idx="15972">781</cx:pt>
          <cx:pt idx="15973">913</cx:pt>
          <cx:pt idx="15974">1221</cx:pt>
          <cx:pt idx="15975">743</cx:pt>
          <cx:pt idx="15976">889</cx:pt>
          <cx:pt idx="15977">926</cx:pt>
          <cx:pt idx="15978">856</cx:pt>
          <cx:pt idx="15979">692</cx:pt>
          <cx:pt idx="15980">779</cx:pt>
          <cx:pt idx="15981">913</cx:pt>
          <cx:pt idx="15982">901</cx:pt>
          <cx:pt idx="15983">834</cx:pt>
          <cx:pt idx="15984">781</cx:pt>
          <cx:pt idx="15985">781</cx:pt>
          <cx:pt idx="15986">898</cx:pt>
          <cx:pt idx="15987">1221</cx:pt>
          <cx:pt idx="15988">781</cx:pt>
          <cx:pt idx="15989">737</cx:pt>
          <cx:pt idx="15990">1032</cx:pt>
          <cx:pt idx="15991">1156</cx:pt>
          <cx:pt idx="15992">759</cx:pt>
          <cx:pt idx="15993">967</cx:pt>
          <cx:pt idx="15994">941</cx:pt>
          <cx:pt idx="15995">1156</cx:pt>
          <cx:pt idx="15996">710</cx:pt>
          <cx:pt idx="15997">998</cx:pt>
          <cx:pt idx="15998">967</cx:pt>
          <cx:pt idx="15999">670</cx:pt>
          <cx:pt idx="16000">1127</cx:pt>
          <cx:pt idx="16001">1127</cx:pt>
          <cx:pt idx="16002">484</cx:pt>
          <cx:pt idx="16003">781</cx:pt>
          <cx:pt idx="16004">609</cx:pt>
          <cx:pt idx="16005">1108</cx:pt>
          <cx:pt idx="16006">1108</cx:pt>
          <cx:pt idx="16007">1311</cx:pt>
          <cx:pt idx="16008">1214</cx:pt>
          <cx:pt idx="16009">973</cx:pt>
          <cx:pt idx="16010">779</cx:pt>
          <cx:pt idx="16011">862</cx:pt>
          <cx:pt idx="16012">595</cx:pt>
          <cx:pt idx="16013">595</cx:pt>
          <cx:pt idx="16014">859</cx:pt>
          <cx:pt idx="16015">781</cx:pt>
          <cx:pt idx="16016">796</cx:pt>
          <cx:pt idx="16017">913</cx:pt>
          <cx:pt idx="16018">913</cx:pt>
          <cx:pt idx="16019">791</cx:pt>
          <cx:pt idx="16020">779</cx:pt>
          <cx:pt idx="16021">1127</cx:pt>
          <cx:pt idx="16022">950</cx:pt>
          <cx:pt idx="16023">743</cx:pt>
          <cx:pt idx="16024">1292</cx:pt>
          <cx:pt idx="16025">595</cx:pt>
          <cx:pt idx="16026">779</cx:pt>
          <cx:pt idx="16027">1061</cx:pt>
          <cx:pt idx="16028">1112</cx:pt>
          <cx:pt idx="16029">799</cx:pt>
          <cx:pt idx="16030">778</cx:pt>
          <cx:pt idx="16031">943</cx:pt>
          <cx:pt idx="16032">651</cx:pt>
          <cx:pt idx="16033">861</cx:pt>
          <cx:pt idx="16034">781</cx:pt>
          <cx:pt idx="16035">781</cx:pt>
          <cx:pt idx="16036">781</cx:pt>
          <cx:pt idx="16037">862</cx:pt>
          <cx:pt idx="16038">779</cx:pt>
          <cx:pt idx="16039">749</cx:pt>
          <cx:pt idx="16040">1119</cx:pt>
          <cx:pt idx="16041">990</cx:pt>
          <cx:pt idx="16042">861</cx:pt>
          <cx:pt idx="16043">660</cx:pt>
          <cx:pt idx="16044">861</cx:pt>
          <cx:pt idx="16045">651</cx:pt>
          <cx:pt idx="16046">567</cx:pt>
          <cx:pt idx="16047">567</cx:pt>
          <cx:pt idx="16048">567</cx:pt>
          <cx:pt idx="16049">461</cx:pt>
          <cx:pt idx="16050">567</cx:pt>
          <cx:pt idx="16051">567</cx:pt>
          <cx:pt idx="16052">862</cx:pt>
          <cx:pt idx="16053">749</cx:pt>
          <cx:pt idx="16054">586</cx:pt>
          <cx:pt idx="16055">749</cx:pt>
          <cx:pt idx="16056">743</cx:pt>
          <cx:pt idx="16057">743</cx:pt>
          <cx:pt idx="16058">690</cx:pt>
          <cx:pt idx="16059">889</cx:pt>
          <cx:pt idx="16060">1037</cx:pt>
          <cx:pt idx="16061">662</cx:pt>
          <cx:pt idx="16062">923</cx:pt>
          <cx:pt idx="16063">781</cx:pt>
          <cx:pt idx="16064">795</cx:pt>
          <cx:pt idx="16065">1063</cx:pt>
          <cx:pt idx="16066">871</cx:pt>
          <cx:pt idx="16067">862</cx:pt>
          <cx:pt idx="16068">1282</cx:pt>
          <cx:pt idx="16069">1452</cx:pt>
          <cx:pt idx="16070">795</cx:pt>
          <cx:pt idx="16071">631</cx:pt>
          <cx:pt idx="16072">998</cx:pt>
          <cx:pt idx="16073">817</cx:pt>
          <cx:pt idx="16074">617</cx:pt>
          <cx:pt idx="16075">617</cx:pt>
          <cx:pt idx="16076">795</cx:pt>
          <cx:pt idx="16077">1213</cx:pt>
          <cx:pt idx="16078">779</cx:pt>
          <cx:pt idx="16079">779</cx:pt>
          <cx:pt idx="16080">779</cx:pt>
          <cx:pt idx="16081">845</cx:pt>
          <cx:pt idx="16082">1095</cx:pt>
          <cx:pt idx="16083">950</cx:pt>
          <cx:pt idx="16084">595</cx:pt>
          <cx:pt idx="16085">1239</cx:pt>
          <cx:pt idx="16086">651</cx:pt>
          <cx:pt idx="16087">861</cx:pt>
          <cx:pt idx="16088">691</cx:pt>
          <cx:pt idx="16089">891</cx:pt>
          <cx:pt idx="16090">608</cx:pt>
          <cx:pt idx="16091">998</cx:pt>
          <cx:pt idx="16092">787</cx:pt>
          <cx:pt idx="16093">1080</cx:pt>
          <cx:pt idx="16094">1095</cx:pt>
          <cx:pt idx="16095">1281</cx:pt>
          <cx:pt idx="16096">886</cx:pt>
          <cx:pt idx="16097">1281</cx:pt>
          <cx:pt idx="16098">923</cx:pt>
          <cx:pt idx="16099">991</cx:pt>
          <cx:pt idx="16100">1282</cx:pt>
          <cx:pt idx="16101">1576</cx:pt>
          <cx:pt idx="16102">991</cx:pt>
          <cx:pt idx="16103">941</cx:pt>
          <cx:pt idx="16104">967</cx:pt>
          <cx:pt idx="16105">941</cx:pt>
          <cx:pt idx="16106">1095</cx:pt>
          <cx:pt idx="16107">1108</cx:pt>
          <cx:pt idx="16108">1311</cx:pt>
          <cx:pt idx="16109">1634</cx:pt>
          <cx:pt idx="16110">950</cx:pt>
          <cx:pt idx="16111">749</cx:pt>
          <cx:pt idx="16112">776</cx:pt>
          <cx:pt idx="16113">941</cx:pt>
          <cx:pt idx="16114">967</cx:pt>
          <cx:pt idx="16115">631</cx:pt>
          <cx:pt idx="16116">1122</cx:pt>
          <cx:pt idx="16117">973</cx:pt>
          <cx:pt idx="16118">781</cx:pt>
          <cx:pt idx="16119">973</cx:pt>
          <cx:pt idx="16120">1131</cx:pt>
          <cx:pt idx="16121">1203</cx:pt>
          <cx:pt idx="16122">1203</cx:pt>
          <cx:pt idx="16123">861</cx:pt>
          <cx:pt idx="16124">1239</cx:pt>
          <cx:pt idx="16125">727</cx:pt>
          <cx:pt idx="16126">727</cx:pt>
          <cx:pt idx="16127">1033</cx:pt>
          <cx:pt idx="16128">1104</cx:pt>
          <cx:pt idx="16129">1277</cx:pt>
          <cx:pt idx="16130">529</cx:pt>
          <cx:pt idx="16131">1122</cx:pt>
          <cx:pt idx="16132">973</cx:pt>
          <cx:pt idx="16133">973</cx:pt>
          <cx:pt idx="16134">923</cx:pt>
          <cx:pt idx="16135">1827</cx:pt>
          <cx:pt idx="16136">795</cx:pt>
          <cx:pt idx="16137">795</cx:pt>
          <cx:pt idx="16138">1095</cx:pt>
          <cx:pt idx="16139">1221</cx:pt>
          <cx:pt idx="16140">743</cx:pt>
          <cx:pt idx="16141">987</cx:pt>
          <cx:pt idx="16142">541</cx:pt>
          <cx:pt idx="16143">950</cx:pt>
          <cx:pt idx="16144">1221</cx:pt>
          <cx:pt idx="16145">662</cx:pt>
          <cx:pt idx="16146">1037</cx:pt>
          <cx:pt idx="16147">1037</cx:pt>
          <cx:pt idx="16148">1002</cx:pt>
          <cx:pt idx="16149">991</cx:pt>
          <cx:pt idx="16150">1108</cx:pt>
          <cx:pt idx="16151">608</cx:pt>
          <cx:pt idx="16152">781</cx:pt>
          <cx:pt idx="16153">817</cx:pt>
          <cx:pt idx="16154">1037</cx:pt>
          <cx:pt idx="16155">662</cx:pt>
          <cx:pt idx="16156">871</cx:pt>
          <cx:pt idx="16157">770</cx:pt>
          <cx:pt idx="16158">1321</cx:pt>
          <cx:pt idx="16159">595</cx:pt>
          <cx:pt idx="16160">817</cx:pt>
          <cx:pt idx="16161">965</cx:pt>
          <cx:pt idx="16162">651</cx:pt>
          <cx:pt idx="16163">861</cx:pt>
          <cx:pt idx="16164">1122</cx:pt>
          <cx:pt idx="16165">1108</cx:pt>
          <cx:pt idx="16166">1311</cx:pt>
          <cx:pt idx="16167">533</cx:pt>
          <cx:pt idx="16168">533</cx:pt>
          <cx:pt idx="16169">817</cx:pt>
          <cx:pt idx="16170">818</cx:pt>
          <cx:pt idx="16171">818</cx:pt>
          <cx:pt idx="16172">595</cx:pt>
          <cx:pt idx="16173">978</cx:pt>
          <cx:pt idx="16174">795</cx:pt>
          <cx:pt idx="16175">586</cx:pt>
          <cx:pt idx="16176">502</cx:pt>
          <cx:pt idx="16177">683</cx:pt>
          <cx:pt idx="16178">913</cx:pt>
          <cx:pt idx="16179">1108</cx:pt>
          <cx:pt idx="16180">1239</cx:pt>
          <cx:pt idx="16181">901</cx:pt>
          <cx:pt idx="16182">783</cx:pt>
          <cx:pt idx="16183">1395</cx:pt>
          <cx:pt idx="16184">1108</cx:pt>
          <cx:pt idx="16185">1108</cx:pt>
          <cx:pt idx="16186">941</cx:pt>
          <cx:pt idx="16187">795</cx:pt>
          <cx:pt idx="16188">914</cx:pt>
          <cx:pt idx="16189">617</cx:pt>
          <cx:pt idx="16190">683</cx:pt>
          <cx:pt idx="16191">923</cx:pt>
          <cx:pt idx="16192">1122</cx:pt>
          <cx:pt idx="16193">852</cx:pt>
          <cx:pt idx="16194">741</cx:pt>
          <cx:pt idx="16195">741</cx:pt>
          <cx:pt idx="16196">781</cx:pt>
          <cx:pt idx="16197">945</cx:pt>
          <cx:pt idx="16198">743</cx:pt>
          <cx:pt idx="16199">941</cx:pt>
          <cx:pt idx="16200">779</cx:pt>
          <cx:pt idx="16201">627</cx:pt>
          <cx:pt idx="16202">862</cx:pt>
          <cx:pt idx="16203">779</cx:pt>
          <cx:pt idx="16204">1178</cx:pt>
          <cx:pt idx="16205">1127</cx:pt>
          <cx:pt idx="16206">595</cx:pt>
          <cx:pt idx="16207">899</cx:pt>
          <cx:pt idx="16208">502</cx:pt>
          <cx:pt idx="16209">1127</cx:pt>
          <cx:pt idx="16210">950</cx:pt>
          <cx:pt idx="16211">950</cx:pt>
          <cx:pt idx="16212">946</cx:pt>
          <cx:pt idx="16213">1127</cx:pt>
          <cx:pt idx="16214">1037</cx:pt>
          <cx:pt idx="16215">780</cx:pt>
          <cx:pt idx="16216">729</cx:pt>
          <cx:pt idx="16217">614</cx:pt>
          <cx:pt idx="16218">780</cx:pt>
          <cx:pt idx="16219">1857</cx:pt>
          <cx:pt idx="16220">1015</cx:pt>
          <cx:pt idx="16221">898</cx:pt>
          <cx:pt idx="16222">529</cx:pt>
          <cx:pt idx="16223">795</cx:pt>
          <cx:pt idx="16224">901</cx:pt>
          <cx:pt idx="16225">758</cx:pt>
          <cx:pt idx="16226">781</cx:pt>
          <cx:pt idx="16227">608</cx:pt>
          <cx:pt idx="16228">743</cx:pt>
          <cx:pt idx="16229">1399</cx:pt>
          <cx:pt idx="16230">1399</cx:pt>
          <cx:pt idx="16231">651</cx:pt>
          <cx:pt idx="16232">795</cx:pt>
          <cx:pt idx="16233">967</cx:pt>
          <cx:pt idx="16234">492</cx:pt>
          <cx:pt idx="16235">896</cx:pt>
          <cx:pt idx="16236">991</cx:pt>
          <cx:pt idx="16237">800</cx:pt>
          <cx:pt idx="16238">458</cx:pt>
          <cx:pt idx="16239">743</cx:pt>
          <cx:pt idx="16240">567</cx:pt>
          <cx:pt idx="16241">461</cx:pt>
          <cx:pt idx="16242">567</cx:pt>
          <cx:pt idx="16243">567</cx:pt>
          <cx:pt idx="16244">461</cx:pt>
          <cx:pt idx="16245">978</cx:pt>
          <cx:pt idx="16246">1050</cx:pt>
          <cx:pt idx="16247">945</cx:pt>
          <cx:pt idx="16248">725</cx:pt>
          <cx:pt idx="16249">967</cx:pt>
          <cx:pt idx="16250">759</cx:pt>
          <cx:pt idx="16251">965</cx:pt>
          <cx:pt idx="16252">743</cx:pt>
          <cx:pt idx="16253">862</cx:pt>
          <cx:pt idx="16254">779</cx:pt>
          <cx:pt idx="16255">1129</cx:pt>
          <cx:pt idx="16256">1057</cx:pt>
          <cx:pt idx="16257">1127</cx:pt>
          <cx:pt idx="16258">897</cx:pt>
          <cx:pt idx="16259">897</cx:pt>
          <cx:pt idx="16260">1095</cx:pt>
          <cx:pt idx="16261">652</cx:pt>
          <cx:pt idx="16262">861</cx:pt>
          <cx:pt idx="16263">861</cx:pt>
          <cx:pt idx="16264">861</cx:pt>
          <cx:pt idx="16265">660</cx:pt>
          <cx:pt idx="16266">1108</cx:pt>
          <cx:pt idx="16267">563</cx:pt>
          <cx:pt idx="16268">1311</cx:pt>
          <cx:pt idx="16269">796</cx:pt>
          <cx:pt idx="16270">648</cx:pt>
          <cx:pt idx="16271">945</cx:pt>
          <cx:pt idx="16272">608</cx:pt>
          <cx:pt idx="16273">781</cx:pt>
          <cx:pt idx="16274">1194</cx:pt>
          <cx:pt idx="16275">1349</cx:pt>
          <cx:pt idx="16276">1135</cx:pt>
          <cx:pt idx="16277">991</cx:pt>
          <cx:pt idx="16278">779</cx:pt>
          <cx:pt idx="16279">779</cx:pt>
          <cx:pt idx="16280">1078</cx:pt>
          <cx:pt idx="16281">998</cx:pt>
          <cx:pt idx="16282">746</cx:pt>
          <cx:pt idx="16283">670</cx:pt>
          <cx:pt idx="16284">784</cx:pt>
          <cx:pt idx="16285">608</cx:pt>
          <cx:pt idx="16286">973</cx:pt>
          <cx:pt idx="16287">780</cx:pt>
          <cx:pt idx="16288">780</cx:pt>
          <cx:pt idx="16289">795</cx:pt>
          <cx:pt idx="16290">1095</cx:pt>
          <cx:pt idx="16291">795</cx:pt>
          <cx:pt idx="16292">617</cx:pt>
          <cx:pt idx="16293">897</cx:pt>
          <cx:pt idx="16294">913</cx:pt>
          <cx:pt idx="16295">779</cx:pt>
          <cx:pt idx="16296">861</cx:pt>
          <cx:pt idx="16297">861</cx:pt>
          <cx:pt idx="16298">776</cx:pt>
          <cx:pt idx="16299">725</cx:pt>
          <cx:pt idx="16300">800</cx:pt>
          <cx:pt idx="16301">840</cx:pt>
          <cx:pt idx="16302">567</cx:pt>
          <cx:pt idx="16303">461</cx:pt>
          <cx:pt idx="16304">567</cx:pt>
          <cx:pt idx="16305">567</cx:pt>
          <cx:pt idx="16306">776</cx:pt>
          <cx:pt idx="16307">1009</cx:pt>
          <cx:pt idx="16308">1033</cx:pt>
          <cx:pt idx="16309">1104</cx:pt>
          <cx:pt idx="16310">1033</cx:pt>
          <cx:pt idx="16311">871</cx:pt>
          <cx:pt idx="16312">631</cx:pt>
          <cx:pt idx="16313">779</cx:pt>
          <cx:pt idx="16314">795</cx:pt>
          <cx:pt idx="16315">817</cx:pt>
          <cx:pt idx="16316">1272</cx:pt>
          <cx:pt idx="16317">758</cx:pt>
          <cx:pt idx="16318">991</cx:pt>
          <cx:pt idx="16319">991</cx:pt>
          <cx:pt idx="16320">743</cx:pt>
          <cx:pt idx="16321">1194</cx:pt>
          <cx:pt idx="16322">1016</cx:pt>
          <cx:pt idx="16323">795</cx:pt>
          <cx:pt idx="16324">795</cx:pt>
          <cx:pt idx="16325">941</cx:pt>
          <cx:pt idx="16326">991</cx:pt>
          <cx:pt idx="16327">991</cx:pt>
          <cx:pt idx="16328">1069</cx:pt>
          <cx:pt idx="16329">950</cx:pt>
          <cx:pt idx="16330">780</cx:pt>
          <cx:pt idx="16331">780</cx:pt>
          <cx:pt idx="16332">614</cx:pt>
          <cx:pt idx="16333">721</cx:pt>
          <cx:pt idx="16334">608</cx:pt>
          <cx:pt idx="16335">758</cx:pt>
          <cx:pt idx="16336">991</cx:pt>
          <cx:pt idx="16337">991</cx:pt>
          <cx:pt idx="16338">1239</cx:pt>
          <cx:pt idx="16339">1239</cx:pt>
          <cx:pt idx="16340">950</cx:pt>
          <cx:pt idx="16341">950</cx:pt>
          <cx:pt idx="16342">1087</cx:pt>
          <cx:pt idx="16343">1037</cx:pt>
          <cx:pt idx="16344">967</cx:pt>
          <cx:pt idx="16345">1122</cx:pt>
          <cx:pt idx="16346">749</cx:pt>
          <cx:pt idx="16347">749</cx:pt>
          <cx:pt idx="16348">496</cx:pt>
          <cx:pt idx="16349">749</cx:pt>
          <cx:pt idx="16350">586</cx:pt>
          <cx:pt idx="16351">586</cx:pt>
          <cx:pt idx="16352">725</cx:pt>
          <cx:pt idx="16353">965</cx:pt>
          <cx:pt idx="16354">861</cx:pt>
          <cx:pt idx="16355">1182</cx:pt>
          <cx:pt idx="16356">676</cx:pt>
          <cx:pt idx="16357">662</cx:pt>
          <cx:pt idx="16358">1452</cx:pt>
          <cx:pt idx="16359">1233</cx:pt>
          <cx:pt idx="16360">737</cx:pt>
          <cx:pt idx="16361">941</cx:pt>
          <cx:pt idx="16362">1063</cx:pt>
          <cx:pt idx="16363">870</cx:pt>
          <cx:pt idx="16364">1321</cx:pt>
          <cx:pt idx="16365">1349</cx:pt>
          <cx:pt idx="16366">1349</cx:pt>
          <cx:pt idx="16367">1001</cx:pt>
          <cx:pt idx="16368">725</cx:pt>
          <cx:pt idx="16369">800</cx:pt>
          <cx:pt idx="16370">725</cx:pt>
          <cx:pt idx="16371">458</cx:pt>
          <cx:pt idx="16372">458</cx:pt>
          <cx:pt idx="16373">745</cx:pt>
          <cx:pt idx="16374">1002</cx:pt>
          <cx:pt idx="16375">682</cx:pt>
          <cx:pt idx="16376">871</cx:pt>
          <cx:pt idx="16377">861</cx:pt>
          <cx:pt idx="16378">660</cx:pt>
          <cx:pt idx="16379">1292</cx:pt>
          <cx:pt idx="16380">721</cx:pt>
          <cx:pt idx="16381">945</cx:pt>
          <cx:pt idx="16382">897</cx:pt>
          <cx:pt idx="16383">861</cx:pt>
          <cx:pt idx="16384">1108</cx:pt>
          <cx:pt idx="16385">1108</cx:pt>
          <cx:pt idx="16386">667</cx:pt>
          <cx:pt idx="16387">998</cx:pt>
          <cx:pt idx="16388">998</cx:pt>
          <cx:pt idx="16389">998</cx:pt>
          <cx:pt idx="16390">1204</cx:pt>
          <cx:pt idx="16391">1047</cx:pt>
          <cx:pt idx="16392">749</cx:pt>
          <cx:pt idx="16393">861</cx:pt>
          <cx:pt idx="16394">1108</cx:pt>
          <cx:pt idx="16395">799</cx:pt>
          <cx:pt idx="16396">1311</cx:pt>
          <cx:pt idx="16397">651</cx:pt>
          <cx:pt idx="16398">1108</cx:pt>
          <cx:pt idx="16399">1144</cx:pt>
          <cx:pt idx="16400">1144</cx:pt>
          <cx:pt idx="16401">737</cx:pt>
          <cx:pt idx="16402">941</cx:pt>
          <cx:pt idx="16403">778</cx:pt>
          <cx:pt idx="16404">557</cx:pt>
          <cx:pt idx="16405">595</cx:pt>
          <cx:pt idx="16406">660</cx:pt>
          <cx:pt idx="16407">805</cx:pt>
          <cx:pt idx="16408">595</cx:pt>
          <cx:pt idx="16409">1497</cx:pt>
          <cx:pt idx="16410">862</cx:pt>
          <cx:pt idx="16411">1292</cx:pt>
          <cx:pt idx="16412">1292</cx:pt>
          <cx:pt idx="16413">1104</cx:pt>
          <cx:pt idx="16414">1063</cx:pt>
          <cx:pt idx="16415">871</cx:pt>
          <cx:pt idx="16416">1127</cx:pt>
          <cx:pt idx="16417">1038</cx:pt>
          <cx:pt idx="16418">1038</cx:pt>
          <cx:pt idx="16419">1032</cx:pt>
          <cx:pt idx="16420">1108</cx:pt>
          <cx:pt idx="16421">1440</cx:pt>
          <cx:pt idx="16422">1127</cx:pt>
          <cx:pt idx="16423">778</cx:pt>
          <cx:pt idx="16424">1095</cx:pt>
          <cx:pt idx="16425">1752</cx:pt>
          <cx:pt idx="16426">861</cx:pt>
          <cx:pt idx="16427">990</cx:pt>
          <cx:pt idx="16428">965</cx:pt>
          <cx:pt idx="16429">834</cx:pt>
          <cx:pt idx="16430">998</cx:pt>
          <cx:pt idx="16431">749</cx:pt>
          <cx:pt idx="16432">749</cx:pt>
          <cx:pt idx="16433">600</cx:pt>
          <cx:pt idx="16434">1037</cx:pt>
          <cx:pt idx="16435">1719</cx:pt>
          <cx:pt idx="16436">1196</cx:pt>
          <cx:pt idx="16437">857</cx:pt>
          <cx:pt idx="16438">1383</cx:pt>
          <cx:pt idx="16439">776</cx:pt>
          <cx:pt idx="16440">776</cx:pt>
          <cx:pt idx="16441">817</cx:pt>
          <cx:pt idx="16442">1038</cx:pt>
          <cx:pt idx="16443">776</cx:pt>
          <cx:pt idx="16444">891</cx:pt>
          <cx:pt idx="16445">749</cx:pt>
          <cx:pt idx="16446">1037</cx:pt>
          <cx:pt idx="16447">817</cx:pt>
          <cx:pt idx="16448">781</cx:pt>
          <cx:pt idx="16449">941</cx:pt>
          <cx:pt idx="16450">1103</cx:pt>
          <cx:pt idx="16451">725</cx:pt>
          <cx:pt idx="16452">560</cx:pt>
          <cx:pt idx="16453">795</cx:pt>
          <cx:pt idx="16454">749</cx:pt>
          <cx:pt idx="16455">965</cx:pt>
          <cx:pt idx="16456">998</cx:pt>
          <cx:pt idx="16457">1095</cx:pt>
          <cx:pt idx="16458">943</cx:pt>
          <cx:pt idx="16459">1156</cx:pt>
          <cx:pt idx="16460">1156</cx:pt>
          <cx:pt idx="16461">778</cx:pt>
          <cx:pt idx="16462">1502</cx:pt>
          <cx:pt idx="16463">503</cx:pt>
          <cx:pt idx="16464">779</cx:pt>
          <cx:pt idx="16465">795</cx:pt>
          <cx:pt idx="16466">617</cx:pt>
          <cx:pt idx="16467">918</cx:pt>
          <cx:pt idx="16468">941</cx:pt>
          <cx:pt idx="16469">1383</cx:pt>
          <cx:pt idx="16470">1203</cx:pt>
          <cx:pt idx="16471">1431</cx:pt>
          <cx:pt idx="16472">1564</cx:pt>
          <cx:pt idx="16473">1005</cx:pt>
          <cx:pt idx="16474">1173</cx:pt>
          <cx:pt idx="16475">758</cx:pt>
          <cx:pt idx="16476">586</cx:pt>
          <cx:pt idx="16477">749</cx:pt>
          <cx:pt idx="16478">586</cx:pt>
          <cx:pt idx="16479">749</cx:pt>
          <cx:pt idx="16480">834</cx:pt>
          <cx:pt idx="16481">781</cx:pt>
          <cx:pt idx="16482">896</cx:pt>
          <cx:pt idx="16483">896</cx:pt>
          <cx:pt idx="16484">861</cx:pt>
          <cx:pt idx="16485">1108</cx:pt>
          <cx:pt idx="16486">749</cx:pt>
          <cx:pt idx="16487">861</cx:pt>
          <cx:pt idx="16488">749</cx:pt>
          <cx:pt idx="16489">894</cx:pt>
          <cx:pt idx="16490">943</cx:pt>
          <cx:pt idx="16491">1156</cx:pt>
          <cx:pt idx="16492">631</cx:pt>
          <cx:pt idx="16493">746</cx:pt>
          <cx:pt idx="16494">778</cx:pt>
          <cx:pt idx="16495">776</cx:pt>
          <cx:pt idx="16496">1037</cx:pt>
          <cx:pt idx="16497">1151</cx:pt>
          <cx:pt idx="16498">805</cx:pt>
          <cx:pt idx="16499">1239</cx:pt>
          <cx:pt idx="16500">817</cx:pt>
          <cx:pt idx="16501">758</cx:pt>
          <cx:pt idx="16502">941</cx:pt>
          <cx:pt idx="16503">965</cx:pt>
          <cx:pt idx="16504">861</cx:pt>
          <cx:pt idx="16505">965</cx:pt>
          <cx:pt idx="16506">795</cx:pt>
          <cx:pt idx="16507">1810</cx:pt>
          <cx:pt idx="16508">709</cx:pt>
          <cx:pt idx="16509">861</cx:pt>
          <cx:pt idx="16510">779</cx:pt>
          <cx:pt idx="16511">862</cx:pt>
          <cx:pt idx="16512">749</cx:pt>
          <cx:pt idx="16513">861</cx:pt>
          <cx:pt idx="16514">776</cx:pt>
          <cx:pt idx="16515">899</cx:pt>
          <cx:pt idx="16516">759</cx:pt>
          <cx:pt idx="16517">941</cx:pt>
          <cx:pt idx="16518">1102</cx:pt>
          <cx:pt idx="16519">560</cx:pt>
          <cx:pt idx="16520">567</cx:pt>
          <cx:pt idx="16521">817</cx:pt>
          <cx:pt idx="16522">692</cx:pt>
          <cx:pt idx="16523">913</cx:pt>
          <cx:pt idx="16524">941</cx:pt>
          <cx:pt idx="16525">941</cx:pt>
          <cx:pt idx="16526">491</cx:pt>
          <cx:pt idx="16527">1122</cx:pt>
          <cx:pt idx="16528">496</cx:pt>
          <cx:pt idx="16529">609</cx:pt>
          <cx:pt idx="16530">781</cx:pt>
          <cx:pt idx="16531">842</cx:pt>
          <cx:pt idx="16532">965</cx:pt>
          <cx:pt idx="16533">651</cx:pt>
          <cx:pt idx="16534">861</cx:pt>
          <cx:pt idx="16535">861</cx:pt>
          <cx:pt idx="16536">1038</cx:pt>
          <cx:pt idx="16537">1057</cx:pt>
          <cx:pt idx="16538">1298</cx:pt>
          <cx:pt idx="16539">785</cx:pt>
          <cx:pt idx="16540">896</cx:pt>
          <cx:pt idx="16541">795</cx:pt>
          <cx:pt idx="16542">654</cx:pt>
          <cx:pt idx="16543">773</cx:pt>
          <cx:pt idx="16544">1213</cx:pt>
          <cx:pt idx="16545">795</cx:pt>
          <cx:pt idx="16546">779</cx:pt>
          <cx:pt idx="16547">862</cx:pt>
          <cx:pt idx="16548">862</cx:pt>
          <cx:pt idx="16549">817</cx:pt>
          <cx:pt idx="16550">817</cx:pt>
          <cx:pt idx="16551">818</cx:pt>
          <cx:pt idx="16552">896</cx:pt>
          <cx:pt idx="16553">781</cx:pt>
          <cx:pt idx="16554">781</cx:pt>
          <cx:pt idx="16555">941</cx:pt>
          <cx:pt idx="16556">571</cx:pt>
          <cx:pt idx="16557">1182</cx:pt>
          <cx:pt idx="16558">784</cx:pt>
          <cx:pt idx="16559">818</cx:pt>
          <cx:pt idx="16560">458</cx:pt>
          <cx:pt idx="16561">1016</cx:pt>
          <cx:pt idx="16562">743</cx:pt>
          <cx:pt idx="16563">844</cx:pt>
          <cx:pt idx="16564">671</cx:pt>
          <cx:pt idx="16565">941</cx:pt>
          <cx:pt idx="16566">1032</cx:pt>
          <cx:pt idx="16567">567</cx:pt>
          <cx:pt idx="16568">1127</cx:pt>
          <cx:pt idx="16569">1127</cx:pt>
          <cx:pt idx="16570">941</cx:pt>
          <cx:pt idx="16571">817</cx:pt>
          <cx:pt idx="16572">749</cx:pt>
          <cx:pt idx="16573">861</cx:pt>
          <cx:pt idx="16574">749</cx:pt>
          <cx:pt idx="16575">861</cx:pt>
          <cx:pt idx="16576">990</cx:pt>
          <cx:pt idx="16577">861</cx:pt>
          <cx:pt idx="16578">737</cx:pt>
          <cx:pt idx="16579">967</cx:pt>
          <cx:pt idx="16580">651</cx:pt>
          <cx:pt idx="16581">973</cx:pt>
          <cx:pt idx="16582">1122</cx:pt>
          <cx:pt idx="16583">973</cx:pt>
          <cx:pt idx="16584">889</cx:pt>
          <cx:pt idx="16585">898</cx:pt>
          <cx:pt idx="16586">861</cx:pt>
          <cx:pt idx="16587">1037</cx:pt>
          <cx:pt idx="16588">1182</cx:pt>
          <cx:pt idx="16589">1182</cx:pt>
          <cx:pt idx="16590">861</cx:pt>
          <cx:pt idx="16591">1538</cx:pt>
          <cx:pt idx="16592">1281</cx:pt>
          <cx:pt idx="16593">991</cx:pt>
          <cx:pt idx="16594">834</cx:pt>
          <cx:pt idx="16595">1001</cx:pt>
          <cx:pt idx="16596">631</cx:pt>
          <cx:pt idx="16597">1127</cx:pt>
          <cx:pt idx="16598">918</cx:pt>
          <cx:pt idx="16599">779</cx:pt>
          <cx:pt idx="16600">817</cx:pt>
          <cx:pt idx="16601">1196</cx:pt>
          <cx:pt idx="16602">1196</cx:pt>
          <cx:pt idx="16603">492</cx:pt>
          <cx:pt idx="16604">781</cx:pt>
          <cx:pt idx="16605">1576</cx:pt>
          <cx:pt idx="16606">1810</cx:pt>
          <cx:pt idx="16607">1108</cx:pt>
          <cx:pt idx="16608">1239</cx:pt>
          <cx:pt idx="16609">1393</cx:pt>
          <cx:pt idx="16610">897</cx:pt>
          <cx:pt idx="16611">1156</cx:pt>
          <cx:pt idx="16612">1156</cx:pt>
          <cx:pt idx="16613">1239</cx:pt>
          <cx:pt idx="16614">617</cx:pt>
          <cx:pt idx="16615">662</cx:pt>
          <cx:pt idx="16616">502</cx:pt>
          <cx:pt idx="16617">973</cx:pt>
          <cx:pt idx="16618">458</cx:pt>
          <cx:pt idx="16619">923</cx:pt>
          <cx:pt idx="16620">725</cx:pt>
          <cx:pt idx="16621">1272</cx:pt>
          <cx:pt idx="16622">614</cx:pt>
          <cx:pt idx="16623">1037</cx:pt>
          <cx:pt idx="16624">1178</cx:pt>
          <cx:pt idx="16625">1178</cx:pt>
          <cx:pt idx="16626">817</cx:pt>
          <cx:pt idx="16627">617</cx:pt>
          <cx:pt idx="16628">1194</cx:pt>
          <cx:pt idx="16629">648</cx:pt>
          <cx:pt idx="16630">758</cx:pt>
          <cx:pt idx="16631">991</cx:pt>
          <cx:pt idx="16632">991</cx:pt>
          <cx:pt idx="16633">1173</cx:pt>
          <cx:pt idx="16634">648</cx:pt>
          <cx:pt idx="16635">991</cx:pt>
          <cx:pt idx="16636">709</cx:pt>
          <cx:pt idx="16637">973</cx:pt>
          <cx:pt idx="16638">648</cx:pt>
          <cx:pt idx="16639">608</cx:pt>
          <cx:pt idx="16640">590</cx:pt>
          <cx:pt idx="16641">1233</cx:pt>
          <cx:pt idx="16642">973</cx:pt>
          <cx:pt idx="16643">781</cx:pt>
          <cx:pt idx="16644">781</cx:pt>
          <cx:pt idx="16645">834</cx:pt>
          <cx:pt idx="16646">898</cx:pt>
          <cx:pt idx="16647">899</cx:pt>
          <cx:pt idx="16648">1216</cx:pt>
          <cx:pt idx="16649">918</cx:pt>
          <cx:pt idx="16650">1669</cx:pt>
          <cx:pt idx="16651">683</cx:pt>
          <cx:pt idx="16652">595</cx:pt>
          <cx:pt idx="16653">779</cx:pt>
          <cx:pt idx="16654">1156</cx:pt>
          <cx:pt idx="16655">861</cx:pt>
          <cx:pt idx="16656">991</cx:pt>
          <cx:pt idx="16657">749</cx:pt>
          <cx:pt idx="16658">897</cx:pt>
          <cx:pt idx="16659">861</cx:pt>
          <cx:pt idx="16660">749</cx:pt>
          <cx:pt idx="16661">617</cx:pt>
          <cx:pt idx="16662">631</cx:pt>
          <cx:pt idx="16663">795</cx:pt>
          <cx:pt idx="16664">557</cx:pt>
          <cx:pt idx="16665">694</cx:pt>
          <cx:pt idx="16666">1108</cx:pt>
          <cx:pt idx="16667">941</cx:pt>
          <cx:pt idx="16668">1194</cx:pt>
          <cx:pt idx="16669">780</cx:pt>
          <cx:pt idx="16670">779</cx:pt>
          <cx:pt idx="16671">818</cx:pt>
          <cx:pt idx="16672">817</cx:pt>
          <cx:pt idx="16673">1827</cx:pt>
          <cx:pt idx="16674">1122</cx:pt>
          <cx:pt idx="16675">1037</cx:pt>
          <cx:pt idx="16676">817</cx:pt>
          <cx:pt idx="16677">458</cx:pt>
          <cx:pt idx="16678">1000</cx:pt>
          <cx:pt idx="16679">1000</cx:pt>
          <cx:pt idx="16680">1108</cx:pt>
          <cx:pt idx="16681">1787</cx:pt>
          <cx:pt idx="16682">1078</cx:pt>
          <cx:pt idx="16683">590</cx:pt>
          <cx:pt idx="16684">1292</cx:pt>
          <cx:pt idx="16685">1311</cx:pt>
          <cx:pt idx="16686">857</cx:pt>
          <cx:pt idx="16687">1108</cx:pt>
          <cx:pt idx="16688">1292</cx:pt>
          <cx:pt idx="16689">1122</cx:pt>
          <cx:pt idx="16690">834</cx:pt>
          <cx:pt idx="16691">898</cx:pt>
          <cx:pt idx="16692">841</cx:pt>
          <cx:pt idx="16693">533</cx:pt>
          <cx:pt idx="16694">966</cx:pt>
          <cx:pt idx="16695">749</cx:pt>
          <cx:pt idx="16696">1292</cx:pt>
          <cx:pt idx="16697">749</cx:pt>
          <cx:pt idx="16698">617</cx:pt>
          <cx:pt idx="16699">686</cx:pt>
          <cx:pt idx="16700">871</cx:pt>
          <cx:pt idx="16701">1393</cx:pt>
          <cx:pt idx="16702">943</cx:pt>
          <cx:pt idx="16703">945</cx:pt>
          <cx:pt idx="16704">1016</cx:pt>
          <cx:pt idx="16705">796</cx:pt>
          <cx:pt idx="16706">1016</cx:pt>
          <cx:pt idx="16707">861</cx:pt>
          <cx:pt idx="16708">749</cx:pt>
          <cx:pt idx="16709">776</cx:pt>
          <cx:pt idx="16710">896</cx:pt>
          <cx:pt idx="16711">660</cx:pt>
          <cx:pt idx="16712">617</cx:pt>
          <cx:pt idx="16713">795</cx:pt>
          <cx:pt idx="16714">795</cx:pt>
          <cx:pt idx="16715">617</cx:pt>
          <cx:pt idx="16716">898</cx:pt>
          <cx:pt idx="16717">749</cx:pt>
          <cx:pt idx="16718">749</cx:pt>
          <cx:pt idx="16719">941</cx:pt>
          <cx:pt idx="16720">737</cx:pt>
          <cx:pt idx="16721">891</cx:pt>
          <cx:pt idx="16722">891</cx:pt>
          <cx:pt idx="16723">1239</cx:pt>
          <cx:pt idx="16724">973</cx:pt>
          <cx:pt idx="16725">973</cx:pt>
          <cx:pt idx="16726">795</cx:pt>
          <cx:pt idx="16727">1221</cx:pt>
          <cx:pt idx="16728">1127</cx:pt>
          <cx:pt idx="16729">974</cx:pt>
          <cx:pt idx="16730">776</cx:pt>
          <cx:pt idx="16731">1032</cx:pt>
          <cx:pt idx="16732">749</cx:pt>
          <cx:pt idx="16733">862</cx:pt>
          <cx:pt idx="16734">1810</cx:pt>
          <cx:pt idx="16735">1827</cx:pt>
          <cx:pt idx="16736">617</cx:pt>
          <cx:pt idx="16737">1140</cx:pt>
          <cx:pt idx="16738">991</cx:pt>
          <cx:pt idx="16739">684</cx:pt>
          <cx:pt idx="16740">967</cx:pt>
          <cx:pt idx="16741">973</cx:pt>
          <cx:pt idx="16742">608</cx:pt>
          <cx:pt idx="16743">1812</cx:pt>
          <cx:pt idx="16744">1095</cx:pt>
          <cx:pt idx="16745">834</cx:pt>
          <cx:pt idx="16746">842</cx:pt>
          <cx:pt idx="16747">896</cx:pt>
          <cx:pt idx="16748">818</cx:pt>
          <cx:pt idx="16749">1103</cx:pt>
          <cx:pt idx="16750">1173</cx:pt>
          <cx:pt idx="16751">991</cx:pt>
          <cx:pt idx="16752">1122</cx:pt>
          <cx:pt idx="16753">666</cx:pt>
          <cx:pt idx="16754">1349</cx:pt>
          <cx:pt idx="16755">1349</cx:pt>
          <cx:pt idx="16756">1063</cx:pt>
          <cx:pt idx="16757">1239</cx:pt>
          <cx:pt idx="16758">1173</cx:pt>
          <cx:pt idx="16759">991</cx:pt>
          <cx:pt idx="16760">1173</cx:pt>
          <cx:pt idx="16761">901</cx:pt>
          <cx:pt idx="16762">795</cx:pt>
          <cx:pt idx="16763">779</cx:pt>
          <cx:pt idx="16764">914</cx:pt>
          <cx:pt idx="16765">1103</cx:pt>
          <cx:pt idx="16766">1239</cx:pt>
          <cx:pt idx="16767">990</cx:pt>
          <cx:pt idx="16768">1178</cx:pt>
          <cx:pt idx="16769">1827</cx:pt>
          <cx:pt idx="16770">648</cx:pt>
          <cx:pt idx="16771">897</cx:pt>
          <cx:pt idx="16772">533</cx:pt>
          <cx:pt idx="16773">817</cx:pt>
          <cx:pt idx="16774">631</cx:pt>
          <cx:pt idx="16775">817</cx:pt>
          <cx:pt idx="16776">934</cx:pt>
          <cx:pt idx="16777">998</cx:pt>
          <cx:pt idx="16778">998</cx:pt>
          <cx:pt idx="16779">1285</cx:pt>
          <cx:pt idx="16780">779</cx:pt>
          <cx:pt idx="16781">973</cx:pt>
          <cx:pt idx="16782">779</cx:pt>
          <cx:pt idx="16783">729</cx:pt>
          <cx:pt idx="16784">486</cx:pt>
          <cx:pt idx="16785">1233</cx:pt>
          <cx:pt idx="16786">617</cx:pt>
          <cx:pt idx="16787">631</cx:pt>
          <cx:pt idx="16788">861</cx:pt>
          <cx:pt idx="16789">1119</cx:pt>
          <cx:pt idx="16790">617</cx:pt>
          <cx:pt idx="16791">1127</cx:pt>
          <cx:pt idx="16792">998</cx:pt>
          <cx:pt idx="16793">862</cx:pt>
          <cx:pt idx="16794">871</cx:pt>
          <cx:pt idx="16795">737</cx:pt>
          <cx:pt idx="16796">555</cx:pt>
          <cx:pt idx="16797">941</cx:pt>
          <cx:pt idx="16798">595</cx:pt>
          <cx:pt idx="16799">1042</cx:pt>
          <cx:pt idx="16800">1787</cx:pt>
          <cx:pt idx="16801">998</cx:pt>
          <cx:pt idx="16802">795</cx:pt>
          <cx:pt idx="16803">1272</cx:pt>
          <cx:pt idx="16804">1272</cx:pt>
          <cx:pt idx="16805">1127</cx:pt>
          <cx:pt idx="16806">861</cx:pt>
          <cx:pt idx="16807">861</cx:pt>
          <cx:pt idx="16808">660</cx:pt>
          <cx:pt idx="16809">857</cx:pt>
          <cx:pt idx="16810">1108</cx:pt>
          <cx:pt idx="16811">492</cx:pt>
          <cx:pt idx="16812">486</cx:pt>
          <cx:pt idx="16813">595</cx:pt>
          <cx:pt idx="16814">1173</cx:pt>
          <cx:pt idx="16815">1285</cx:pt>
          <cx:pt idx="16816">795</cx:pt>
          <cx:pt idx="16817">737</cx:pt>
          <cx:pt idx="16818">817</cx:pt>
          <cx:pt idx="16819">1193</cx:pt>
          <cx:pt idx="16820">1037</cx:pt>
          <cx:pt idx="16821">1196</cx:pt>
          <cx:pt idx="16822">918</cx:pt>
          <cx:pt idx="16823">795</cx:pt>
          <cx:pt idx="16824">617</cx:pt>
          <cx:pt idx="16825">795</cx:pt>
          <cx:pt idx="16826">683</cx:pt>
          <cx:pt idx="16827">1221</cx:pt>
          <cx:pt idx="16828">897</cx:pt>
          <cx:pt idx="16829">749</cx:pt>
          <cx:pt idx="16830">749</cx:pt>
          <cx:pt idx="16831">779</cx:pt>
          <cx:pt idx="16832">502</cx:pt>
          <cx:pt idx="16833">1296</cx:pt>
          <cx:pt idx="16834">595</cx:pt>
          <cx:pt idx="16835">779</cx:pt>
          <cx:pt idx="16836">608</cx:pt>
          <cx:pt idx="16837">651</cx:pt>
          <cx:pt idx="16838">651</cx:pt>
          <cx:pt idx="16839">795</cx:pt>
          <cx:pt idx="16840">874</cx:pt>
          <cx:pt idx="16841">648</cx:pt>
          <cx:pt idx="16842">1119</cx:pt>
          <cx:pt idx="16843">861</cx:pt>
          <cx:pt idx="16844">965</cx:pt>
          <cx:pt idx="16845">749</cx:pt>
          <cx:pt idx="16846">897</cx:pt>
          <cx:pt idx="16847">717</cx:pt>
          <cx:pt idx="16848">1315</cx:pt>
          <cx:pt idx="16849">651</cx:pt>
          <cx:pt idx="16850">779</cx:pt>
          <cx:pt idx="16851">725</cx:pt>
          <cx:pt idx="16852">725</cx:pt>
          <cx:pt idx="16853">743</cx:pt>
          <cx:pt idx="16854">973</cx:pt>
          <cx:pt idx="16855">709</cx:pt>
          <cx:pt idx="16856">458</cx:pt>
          <cx:pt idx="16857">458</cx:pt>
          <cx:pt idx="16858">560</cx:pt>
          <cx:pt idx="16859">1473</cx:pt>
          <cx:pt idx="16860">891</cx:pt>
          <cx:pt idx="16861">795</cx:pt>
          <cx:pt idx="16862">617</cx:pt>
          <cx:pt idx="16863">560</cx:pt>
          <cx:pt idx="16864">800</cx:pt>
          <cx:pt idx="16865">458</cx:pt>
          <cx:pt idx="16866">840</cx:pt>
          <cx:pt idx="16867">749</cx:pt>
          <cx:pt idx="16868">897</cx:pt>
          <cx:pt idx="16869">896</cx:pt>
          <cx:pt idx="16870">595</cx:pt>
          <cx:pt idx="16871">779</cx:pt>
          <cx:pt idx="16872">1108</cx:pt>
          <cx:pt idx="16873">894</cx:pt>
          <cx:pt idx="16874">724</cx:pt>
          <cx:pt idx="16875">1053</cx:pt>
          <cx:pt idx="16876">1001</cx:pt>
          <cx:pt idx="16877">896</cx:pt>
          <cx:pt idx="16878">1340</cx:pt>
          <cx:pt idx="16879">923</cx:pt>
          <cx:pt idx="16880">1112</cx:pt>
          <cx:pt idx="16881">878</cx:pt>
          <cx:pt idx="16882">897</cx:pt>
          <cx:pt idx="16883">660</cx:pt>
          <cx:pt idx="16884">781</cx:pt>
          <cx:pt idx="16885">871</cx:pt>
          <cx:pt idx="16886">784</cx:pt>
          <cx:pt idx="16887">727</cx:pt>
          <cx:pt idx="16888">861</cx:pt>
          <cx:pt idx="16889">842</cx:pt>
          <cx:pt idx="16890">1315</cx:pt>
          <cx:pt idx="16891">978</cx:pt>
          <cx:pt idx="16892">526</cx:pt>
          <cx:pt idx="16893">1037</cx:pt>
          <cx:pt idx="16894">918</cx:pt>
          <cx:pt idx="16895">913</cx:pt>
          <cx:pt idx="16896">912</cx:pt>
          <cx:pt idx="16897">595</cx:pt>
          <cx:pt idx="16898">901</cx:pt>
          <cx:pt idx="16899">1065</cx:pt>
          <cx:pt idx="16900">1658</cx:pt>
          <cx:pt idx="16901">909</cx:pt>
          <cx:pt idx="16902">781</cx:pt>
          <cx:pt idx="16903">1112</cx:pt>
          <cx:pt idx="16904">1053</cx:pt>
          <cx:pt idx="16905">683</cx:pt>
          <cx:pt idx="16906">1476</cx:pt>
          <cx:pt idx="16907">967</cx:pt>
          <cx:pt idx="16908">606</cx:pt>
          <cx:pt idx="16909">967</cx:pt>
          <cx:pt idx="16910">785</cx:pt>
          <cx:pt idx="16911">1669</cx:pt>
          <cx:pt idx="16912">660</cx:pt>
          <cx:pt idx="16913">1708</cx:pt>
          <cx:pt idx="16914">1234</cx:pt>
          <cx:pt idx="16915">557</cx:pt>
          <cx:pt idx="16916">691</cx:pt>
          <cx:pt idx="16917">557</cx:pt>
          <cx:pt idx="16918">1221</cx:pt>
          <cx:pt idx="16919">1281</cx:pt>
          <cx:pt idx="16920">1538</cx:pt>
          <cx:pt idx="16921">886</cx:pt>
          <cx:pt idx="16922">911</cx:pt>
          <cx:pt idx="16923">1050</cx:pt>
          <cx:pt idx="16924">1215</cx:pt>
          <cx:pt idx="16925">1647</cx:pt>
          <cx:pt idx="16926">991</cx:pt>
          <cx:pt idx="16927">1122</cx:pt>
          <cx:pt idx="16928">983</cx:pt>
          <cx:pt idx="16929">866</cx:pt>
          <cx:pt idx="16930">745</cx:pt>
          <cx:pt idx="16931">941</cx:pt>
          <cx:pt idx="16932">978</cx:pt>
          <cx:pt idx="16933">1288</cx:pt>
          <cx:pt idx="16934">781</cx:pt>
          <cx:pt idx="16935">941</cx:pt>
          <cx:pt idx="16936">1393</cx:pt>
          <cx:pt idx="16937">1239</cx:pt>
          <cx:pt idx="16938">1239</cx:pt>
          <cx:pt idx="16939">714</cx:pt>
          <cx:pt idx="16940">1545</cx:pt>
          <cx:pt idx="16941">773</cx:pt>
          <cx:pt idx="16942">1391</cx:pt>
          <cx:pt idx="16943">1004</cx:pt>
          <cx:pt idx="16944">941</cx:pt>
          <cx:pt idx="16945">965</cx:pt>
          <cx:pt idx="16946">811</cx:pt>
          <cx:pt idx="16947">962</cx:pt>
          <cx:pt idx="16948">1239</cx:pt>
          <cx:pt idx="16949">1275</cx:pt>
          <cx:pt idx="16950">1221</cx:pt>
          <cx:pt idx="16951">1455</cx:pt>
          <cx:pt idx="16952">905</cx:pt>
          <cx:pt idx="16953">600</cx:pt>
          <cx:pt idx="16954">600</cx:pt>
          <cx:pt idx="16955">1583</cx:pt>
          <cx:pt idx="16956">1719</cx:pt>
          <cx:pt idx="16957">1682</cx:pt>
          <cx:pt idx="16958">1719</cx:pt>
          <cx:pt idx="16959">1037</cx:pt>
          <cx:pt idx="16960">792</cx:pt>
          <cx:pt idx="16961">817</cx:pt>
          <cx:pt idx="16962">817</cx:pt>
          <cx:pt idx="16963">817</cx:pt>
          <cx:pt idx="16964">817</cx:pt>
          <cx:pt idx="16965">606</cx:pt>
          <cx:pt idx="16966">991</cx:pt>
          <cx:pt idx="16967">991</cx:pt>
          <cx:pt idx="16968">1173</cx:pt>
          <cx:pt idx="16969">617</cx:pt>
          <cx:pt idx="16970">1213</cx:pt>
          <cx:pt idx="16971">941</cx:pt>
          <cx:pt idx="16972">716</cx:pt>
          <cx:pt idx="16973">1885</cx:pt>
          <cx:pt idx="16974">651</cx:pt>
          <cx:pt idx="16975">1012</cx:pt>
          <cx:pt idx="16976">966</cx:pt>
          <cx:pt idx="16977">870</cx:pt>
          <cx:pt idx="16978">1429</cx:pt>
          <cx:pt idx="16979">1463</cx:pt>
          <cx:pt idx="16980">978</cx:pt>
          <cx:pt idx="16981">1016</cx:pt>
          <cx:pt idx="16982">862</cx:pt>
          <cx:pt idx="16983">660</cx:pt>
          <cx:pt idx="16984">1092</cx:pt>
          <cx:pt idx="16985">965</cx:pt>
          <cx:pt idx="16986">965</cx:pt>
          <cx:pt idx="16987">1502</cx:pt>
          <cx:pt idx="16988">571</cx:pt>
          <cx:pt idx="16989">1184</cx:pt>
          <cx:pt idx="16990">727</cx:pt>
          <cx:pt idx="16991">904</cx:pt>
          <cx:pt idx="16992">871</cx:pt>
          <cx:pt idx="16993">1213</cx:pt>
          <cx:pt idx="16994">743</cx:pt>
          <cx:pt idx="16995">1001</cx:pt>
          <cx:pt idx="16996">901</cx:pt>
          <cx:pt idx="16997">1924</cx:pt>
          <cx:pt idx="16998">600</cx:pt>
          <cx:pt idx="16999">660</cx:pt>
          <cx:pt idx="17000">2016</cx:pt>
          <cx:pt idx="17001">580</cx:pt>
          <cx:pt idx="17002">1129</cx:pt>
          <cx:pt idx="17003">862</cx:pt>
          <cx:pt idx="17004">795</cx:pt>
          <cx:pt idx="17005">579</cx:pt>
          <cx:pt idx="17006">1292</cx:pt>
          <cx:pt idx="17007">994</cx:pt>
          <cx:pt idx="17008">1131</cx:pt>
          <cx:pt idx="17009">1057</cx:pt>
          <cx:pt idx="17010">1032</cx:pt>
          <cx:pt idx="17011">1494</cx:pt>
          <cx:pt idx="17012">691</cx:pt>
          <cx:pt idx="17013">1393</cx:pt>
          <cx:pt idx="17014">1239</cx:pt>
          <cx:pt idx="17015">1156</cx:pt>
          <cx:pt idx="17016">1281</cx:pt>
          <cx:pt idx="17017">1015</cx:pt>
          <cx:pt idx="17018">950</cx:pt>
          <cx:pt idx="17019">709</cx:pt>
          <cx:pt idx="17020">991</cx:pt>
          <cx:pt idx="17021">1611</cx:pt>
          <cx:pt idx="17022">986</cx:pt>
          <cx:pt idx="17023">684</cx:pt>
          <cx:pt idx="17024">600</cx:pt>
          <cx:pt idx="17025">654</cx:pt>
          <cx:pt idx="17026">584</cx:pt>
          <cx:pt idx="17027">651</cx:pt>
          <cx:pt idx="17028">554</cx:pt>
          <cx:pt idx="17029">1325</cx:pt>
          <cx:pt idx="17030">502</cx:pt>
          <cx:pt idx="17031">779</cx:pt>
          <cx:pt idx="17032">1334</cx:pt>
          <cx:pt idx="17033">931</cx:pt>
          <cx:pt idx="17034">1591</cx:pt>
          <cx:pt idx="17035">1774</cx:pt>
          <cx:pt idx="17036">861</cx:pt>
          <cx:pt idx="17037">1193</cx:pt>
          <cx:pt idx="17038">891</cx:pt>
          <cx:pt idx="17039">1112</cx:pt>
          <cx:pt idx="17040">845</cx:pt>
          <cx:pt idx="17041">1450</cx:pt>
          <cx:pt idx="17042">1063</cx:pt>
          <cx:pt idx="17043">1027</cx:pt>
          <cx:pt idx="17044">660</cx:pt>
          <cx:pt idx="17045">886</cx:pt>
          <cx:pt idx="17046">1032</cx:pt>
          <cx:pt idx="17047">889</cx:pt>
          <cx:pt idx="17048">743</cx:pt>
          <cx:pt idx="17049">842</cx:pt>
          <cx:pt idx="17050">588</cx:pt>
          <cx:pt idx="17051">554</cx:pt>
          <cx:pt idx="17052">689</cx:pt>
          <cx:pt idx="17053">986</cx:pt>
          <cx:pt idx="17054">1070</cx:pt>
          <cx:pt idx="17055">1239</cx:pt>
          <cx:pt idx="17056">893</cx:pt>
          <cx:pt idx="17057">1030</cx:pt>
          <cx:pt idx="17058">1001</cx:pt>
          <cx:pt idx="17059">943</cx:pt>
          <cx:pt idx="17060">1022</cx:pt>
          <cx:pt idx="17061">1257</cx:pt>
          <cx:pt idx="17062">1168</cx:pt>
          <cx:pt idx="17063">934</cx:pt>
          <cx:pt idx="17064">1591</cx:pt>
          <cx:pt idx="17065">1095</cx:pt>
          <cx:pt idx="17066">957</cx:pt>
          <cx:pt idx="17067">2188</cx:pt>
          <cx:pt idx="17068">1296</cx:pt>
          <cx:pt idx="17069">2188</cx:pt>
          <cx:pt idx="17070">1103</cx:pt>
          <cx:pt idx="17071">709</cx:pt>
          <cx:pt idx="17072">1037</cx:pt>
          <cx:pt idx="17073">1538</cx:pt>
          <cx:pt idx="17074">941</cx:pt>
          <cx:pt idx="17075">660</cx:pt>
          <cx:pt idx="17076">595</cx:pt>
          <cx:pt idx="17077">743</cx:pt>
          <cx:pt idx="17078">1024</cx:pt>
          <cx:pt idx="17079">1827</cx:pt>
          <cx:pt idx="17080">886</cx:pt>
          <cx:pt idx="17081">1395</cx:pt>
          <cx:pt idx="17082">904</cx:pt>
          <cx:pt idx="17083">1095</cx:pt>
          <cx:pt idx="17084">740</cx:pt>
          <cx:pt idx="17085">1311</cx:pt>
          <cx:pt idx="17086">862</cx:pt>
          <cx:pt idx="17087">749</cx:pt>
          <cx:pt idx="17088">749</cx:pt>
          <cx:pt idx="17089">749</cx:pt>
          <cx:pt idx="17090">1127</cx:pt>
          <cx:pt idx="17091">1295</cx:pt>
          <cx:pt idx="17092">1239</cx:pt>
          <cx:pt idx="17093">737</cx:pt>
          <cx:pt idx="17094">941</cx:pt>
          <cx:pt idx="17095">994</cx:pt>
          <cx:pt idx="17096">1272</cx:pt>
          <cx:pt idx="17097">924</cx:pt>
          <cx:pt idx="17098">1272</cx:pt>
          <cx:pt idx="17099">871</cx:pt>
          <cx:pt idx="17100">1512</cx:pt>
          <cx:pt idx="17101">1512</cx:pt>
          <cx:pt idx="17102">787</cx:pt>
          <cx:pt idx="17103">795</cx:pt>
          <cx:pt idx="17104">617</cx:pt>
          <cx:pt idx="17105">1340</cx:pt>
          <cx:pt idx="17106">912</cx:pt>
          <cx:pt idx="17107">1272</cx:pt>
          <cx:pt idx="17108">877</cx:pt>
          <cx:pt idx="17109">1277</cx:pt>
          <cx:pt idx="17110">898</cx:pt>
          <cx:pt idx="17111">820</cx:pt>
          <cx:pt idx="17112">1140</cx:pt>
          <cx:pt idx="17113">1647</cx:pt>
          <cx:pt idx="17114">1408</cx:pt>
          <cx:pt idx="17115">1013</cx:pt>
          <cx:pt idx="17116">1215</cx:pt>
          <cx:pt idx="17117">1199</cx:pt>
          <cx:pt idx="17118">1135</cx:pt>
          <cx:pt idx="17119">1846</cx:pt>
          <cx:pt idx="17120">1261</cx:pt>
          <cx:pt idx="17121">1239</cx:pt>
          <cx:pt idx="17122">1294</cx:pt>
          <cx:pt idx="17123">1012</cx:pt>
          <cx:pt idx="17124">1546</cx:pt>
          <cx:pt idx="17125">811</cx:pt>
          <cx:pt idx="17126">1215</cx:pt>
          <cx:pt idx="17127">1313</cx:pt>
          <cx:pt idx="17128">746</cx:pt>
          <cx:pt idx="17129">749</cx:pt>
          <cx:pt idx="17130">749</cx:pt>
          <cx:pt idx="17131">1431</cx:pt>
          <cx:pt idx="17132">873</cx:pt>
          <cx:pt idx="17133">956</cx:pt>
          <cx:pt idx="17134">1027</cx:pt>
          <cx:pt idx="17135">737</cx:pt>
          <cx:pt idx="17136">1497</cx:pt>
          <cx:pt idx="17137">749</cx:pt>
          <cx:pt idx="17138">749</cx:pt>
          <cx:pt idx="17139">950</cx:pt>
          <cx:pt idx="17140">1538</cx:pt>
          <cx:pt idx="17141">991</cx:pt>
          <cx:pt idx="17142">1452</cx:pt>
          <cx:pt idx="17143">565</cx:pt>
          <cx:pt idx="17144">759</cx:pt>
          <cx:pt idx="17145">1924</cx:pt>
          <cx:pt idx="17146">1225</cx:pt>
          <cx:pt idx="17147">1240</cx:pt>
          <cx:pt idx="17148">1127</cx:pt>
          <cx:pt idx="17149">839</cx:pt>
          <cx:pt idx="17150">2493</cx:pt>
          <cx:pt idx="17151">1108</cx:pt>
          <cx:pt idx="17152">1647</cx:pt>
          <cx:pt idx="17153">1221</cx:pt>
          <cx:pt idx="17154">934</cx:pt>
          <cx:pt idx="17155">1313</cx:pt>
          <cx:pt idx="17156">1313</cx:pt>
          <cx:pt idx="17157">1615</cx:pt>
          <cx:pt idx="17158">1315</cx:pt>
          <cx:pt idx="17159">1167</cx:pt>
          <cx:pt idx="17160">990</cx:pt>
          <cx:pt idx="17161">1004</cx:pt>
          <cx:pt idx="17162">1138</cx:pt>
          <cx:pt idx="17163">1199</cx:pt>
          <cx:pt idx="17164">1199</cx:pt>
          <cx:pt idx="17165">985</cx:pt>
          <cx:pt idx="17166">1546</cx:pt>
          <cx:pt idx="17167">1013</cx:pt>
          <cx:pt idx="17168">913</cx:pt>
          <cx:pt idx="17169">971</cx:pt>
          <cx:pt idx="17170">1057</cx:pt>
          <cx:pt idx="17171">1311</cx:pt>
          <cx:pt idx="17172">1127</cx:pt>
          <cx:pt idx="17173">719</cx:pt>
          <cx:pt idx="17174">1127</cx:pt>
          <cx:pt idx="17175">893</cx:pt>
          <cx:pt idx="17176">642</cx:pt>
          <cx:pt idx="17177">1311</cx:pt>
          <cx:pt idx="17178">1311</cx:pt>
          <cx:pt idx="17179">1315</cx:pt>
          <cx:pt idx="17180">878</cx:pt>
          <cx:pt idx="17181">839</cx:pt>
          <cx:pt idx="17182">1278</cx:pt>
          <cx:pt idx="17183">729</cx:pt>
          <cx:pt idx="17184">894</cx:pt>
          <cx:pt idx="17185">1387</cx:pt>
          <cx:pt idx="17186">2493</cx:pt>
          <cx:pt idx="17187">746</cx:pt>
          <cx:pt idx="17188">1201</cx:pt>
          <cx:pt idx="17189">1233</cx:pt>
          <cx:pt idx="17190">811</cx:pt>
          <cx:pt idx="17191">1125</cx:pt>
          <cx:pt idx="17192">1431</cx:pt>
          <cx:pt idx="17193">1361</cx:pt>
          <cx:pt idx="17194">1156</cx:pt>
          <cx:pt idx="17195">1313</cx:pt>
          <cx:pt idx="17196">1495</cx:pt>
          <cx:pt idx="17197">1004</cx:pt>
          <cx:pt idx="17198">737</cx:pt>
          <cx:pt idx="17199">1201</cx:pt>
          <cx:pt idx="17200">1127</cx:pt>
          <cx:pt idx="17201">678</cx:pt>
          <cx:pt idx="17202">1563</cx:pt>
          <cx:pt idx="17203">1479</cx:pt>
          <cx:pt idx="17204">1277</cx:pt>
          <cx:pt idx="17205">841</cx:pt>
          <cx:pt idx="17206">945</cx:pt>
          <cx:pt idx="17207">1047</cx:pt>
          <cx:pt idx="17208">1227</cx:pt>
          <cx:pt idx="17209">1387</cx:pt>
          <cx:pt idx="17210">1497</cx:pt>
          <cx:pt idx="17211">661</cx:pt>
          <cx:pt idx="17212">1704</cx:pt>
          <cx:pt idx="17213">1451</cx:pt>
          <cx:pt idx="17214">2493</cx:pt>
          <cx:pt idx="17215">746</cx:pt>
          <cx:pt idx="17216">1127</cx:pt>
          <cx:pt idx="17217">1820</cx:pt>
          <cx:pt idx="17218">1431</cx:pt>
          <cx:pt idx="17219">866</cx:pt>
          <cx:pt idx="17220">1090</cx:pt>
          <cx:pt idx="17221">1418</cx:pt>
          <cx:pt idx="17222">841</cx:pt>
          <cx:pt idx="17223">1532</cx:pt>
          <cx:pt idx="17224">941</cx:pt>
          <cx:pt idx="17225">727</cx:pt>
          <cx:pt idx="17226">987</cx:pt>
          <cx:pt idx="17227">1093</cx:pt>
          <cx:pt idx="17228">862</cx:pt>
          <cx:pt idx="17229">1583</cx:pt>
          <cx:pt idx="17230">986</cx:pt>
          <cx:pt idx="17231">1361</cx:pt>
          <cx:pt idx="17232">1229</cx:pt>
          <cx:pt idx="17233">1296</cx:pt>
          <cx:pt idx="17234">978</cx:pt>
          <cx:pt idx="17235">1127</cx:pt>
          <cx:pt idx="17236">1828</cx:pt>
          <cx:pt idx="17237">1284</cx:pt>
          <cx:pt idx="17238">1127</cx:pt>
          <cx:pt idx="17239">746</cx:pt>
          <cx:pt idx="17240">1272</cx:pt>
          <cx:pt idx="17241">1063</cx:pt>
          <cx:pt idx="17242">1821</cx:pt>
          <cx:pt idx="17243">2199</cx:pt>
          <cx:pt idx="17244">954</cx:pt>
          <cx:pt idx="17245">1032</cx:pt>
          <cx:pt idx="17246">1120</cx:pt>
          <cx:pt idx="17247">1038</cx:pt>
          <cx:pt idx="17248">1201</cx:pt>
          <cx:pt idx="17249">1288</cx:pt>
          <cx:pt idx="17250">941</cx:pt>
          <cx:pt idx="17251">1374</cx:pt>
          <cx:pt idx="17252">781</cx:pt>
          <cx:pt idx="17253">1127</cx:pt>
          <cx:pt idx="17254">486</cx:pt>
          <cx:pt idx="17255">1340</cx:pt>
          <cx:pt idx="17256">651</cx:pt>
          <cx:pt idx="17257">1108</cx:pt>
          <cx:pt idx="17258">1583</cx:pt>
          <cx:pt idx="17259">617</cx:pt>
          <cx:pt idx="17260">889</cx:pt>
          <cx:pt idx="17261">965</cx:pt>
          <cx:pt idx="17262">2098</cx:pt>
          <cx:pt idx="17263">2098</cx:pt>
          <cx:pt idx="17264">1108</cx:pt>
          <cx:pt idx="17265">651</cx:pt>
          <cx:pt idx="17266">651</cx:pt>
          <cx:pt idx="17267">795</cx:pt>
          <cx:pt idx="17268">709</cx:pt>
          <cx:pt idx="17269">991</cx:pt>
          <cx:pt idx="17270">609</cx:pt>
          <cx:pt idx="17271">965</cx:pt>
          <cx:pt idx="17272">595</cx:pt>
          <cx:pt idx="17273">862</cx:pt>
          <cx:pt idx="17274">795</cx:pt>
          <cx:pt idx="17275">1361</cx:pt>
          <cx:pt idx="17276">1361</cx:pt>
          <cx:pt idx="17277">711</cx:pt>
          <cx:pt idx="17278">1090</cx:pt>
          <cx:pt idx="17279">1227</cx:pt>
          <cx:pt idx="17280">1090</cx:pt>
          <cx:pt idx="17281">1227</cx:pt>
          <cx:pt idx="17282">1090</cx:pt>
          <cx:pt idx="17283">1090</cx:pt>
          <cx:pt idx="17284">1090</cx:pt>
          <cx:pt idx="17285">1387</cx:pt>
          <cx:pt idx="17286">1090</cx:pt>
          <cx:pt idx="17287">1004</cx:pt>
          <cx:pt idx="17288">1387</cx:pt>
          <cx:pt idx="17289">1090</cx:pt>
          <cx:pt idx="17290">1090</cx:pt>
          <cx:pt idx="17291">1361</cx:pt>
          <cx:pt idx="17292">1828</cx:pt>
          <cx:pt idx="17293">1004</cx:pt>
          <cx:pt idx="17294">1227</cx:pt>
          <cx:pt idx="17295">1227</cx:pt>
          <cx:pt idx="17296">1387</cx:pt>
          <cx:pt idx="17297">1361</cx:pt>
          <cx:pt idx="17298">1361</cx:pt>
          <cx:pt idx="17299">1361</cx:pt>
          <cx:pt idx="17300">894</cx:pt>
          <cx:pt idx="17301">1361</cx:pt>
          <cx:pt idx="17302">781</cx:pt>
          <cx:pt idx="17303">894</cx:pt>
          <cx:pt idx="17304">1828</cx:pt>
          <cx:pt idx="17305">2199</cx:pt>
          <cx:pt idx="17306">2199</cx:pt>
          <cx:pt idx="17307">894</cx:pt>
          <cx:pt idx="17308">1387</cx:pt>
          <cx:pt idx="17309">1828</cx:pt>
          <cx:pt idx="17310">781</cx:pt>
          <cx:pt idx="17311">894</cx:pt>
          <cx:pt idx="17312">1828</cx:pt>
          <cx:pt idx="17313">1227</cx:pt>
          <cx:pt idx="17314">1361</cx:pt>
          <cx:pt idx="17315">1090</cx:pt>
          <cx:pt idx="17316">1828</cx:pt>
          <cx:pt idx="17317">1227</cx:pt>
          <cx:pt idx="17318">781</cx:pt>
          <cx:pt idx="17319">1016</cx:pt>
          <cx:pt idx="17320">811</cx:pt>
          <cx:pt idx="17321">1047</cx:pt>
          <cx:pt idx="17322">1047</cx:pt>
          <cx:pt idx="17323">2199</cx:pt>
          <cx:pt idx="17324">894</cx:pt>
          <cx:pt idx="17325">894</cx:pt>
          <cx:pt idx="17326">1828</cx:pt>
          <cx:pt idx="17327">1090</cx:pt>
          <cx:pt idx="17328">809</cx:pt>
          <cx:pt idx="17329">1090</cx:pt>
          <cx:pt idx="17330">1093</cx:pt>
          <cx:pt idx="17331">1203</cx:pt>
          <cx:pt idx="17332">1227</cx:pt>
          <cx:pt idx="17333">1227</cx:pt>
          <cx:pt idx="17334">1361</cx:pt>
          <cx:pt idx="17335">1361</cx:pt>
          <cx:pt idx="17336">1227</cx:pt>
          <cx:pt idx="17337">1004</cx:pt>
          <cx:pt idx="17338">842</cx:pt>
          <cx:pt idx="17339">1093</cx:pt>
          <cx:pt idx="17340">1005</cx:pt>
          <cx:pt idx="17341">1203</cx:pt>
          <cx:pt idx="17342">1387</cx:pt>
          <cx:pt idx="17343">1227</cx:pt>
          <cx:pt idx="17344">2213</cx:pt>
          <cx:pt idx="17345">997</cx:pt>
          <cx:pt idx="17346">1603</cx:pt>
          <cx:pt idx="17347">1004</cx:pt>
          <cx:pt idx="17348">1756</cx:pt>
          <cx:pt idx="17349">1361</cx:pt>
          <cx:pt idx="17350">1203</cx:pt>
          <cx:pt idx="17351">842</cx:pt>
          <cx:pt idx="17352">1756</cx:pt>
          <cx:pt idx="17353">1313</cx:pt>
          <cx:pt idx="17354">1361</cx:pt>
          <cx:pt idx="17355">1146</cx:pt>
          <cx:pt idx="17356">1345</cx:pt>
          <cx:pt idx="17357">1345</cx:pt>
          <cx:pt idx="17358">714</cx:pt>
          <cx:pt idx="17359">1005</cx:pt>
          <cx:pt idx="17360">1615</cx:pt>
          <cx:pt idx="17361">714</cx:pt>
          <cx:pt idx="17362">1016</cx:pt>
          <cx:pt idx="17363">2199</cx:pt>
          <cx:pt idx="17364">1828</cx:pt>
          <cx:pt idx="17365">1345</cx:pt>
          <cx:pt idx="17366">866</cx:pt>
          <cx:pt idx="17367">1180</cx:pt>
          <cx:pt idx="17368">1203</cx:pt>
          <cx:pt idx="17369">866</cx:pt>
          <cx:pt idx="17370">1295</cx:pt>
          <cx:pt idx="17371">678</cx:pt>
          <cx:pt idx="17372">1361</cx:pt>
          <cx:pt idx="17373">1203</cx:pt>
          <cx:pt idx="17374">1004</cx:pt>
          <cx:pt idx="17375">1004</cx:pt>
          <cx:pt idx="17376">1756</cx:pt>
          <cx:pt idx="17377">1828</cx:pt>
          <cx:pt idx="17378">1828</cx:pt>
          <cx:pt idx="17379">1180</cx:pt>
          <cx:pt idx="17380">678</cx:pt>
          <cx:pt idx="17381">811</cx:pt>
          <cx:pt idx="17382">1609</cx:pt>
          <cx:pt idx="17383">1609</cx:pt>
          <cx:pt idx="17384">1345</cx:pt>
          <cx:pt idx="17385">1313</cx:pt>
          <cx:pt idx="17386">1581</cx:pt>
          <cx:pt idx="17387">811</cx:pt>
          <cx:pt idx="17388">1180</cx:pt>
          <cx:pt idx="17389">714</cx:pt>
          <cx:pt idx="17390">1016</cx:pt>
          <cx:pt idx="17391">1827</cx:pt>
          <cx:pt idx="17392">1361</cx:pt>
          <cx:pt idx="17393">1828</cx:pt>
          <cx:pt idx="17394">1828</cx:pt>
          <cx:pt idx="17395">1828</cx:pt>
          <cx:pt idx="17396">1295</cx:pt>
          <cx:pt idx="17397">1004</cx:pt>
          <cx:pt idx="17398">1140</cx:pt>
          <cx:pt idx="17399">1004</cx:pt>
          <cx:pt idx="17400">1180</cx:pt>
          <cx:pt idx="17401">1296</cx:pt>
          <cx:pt idx="17402">1313</cx:pt>
          <cx:pt idx="17403">811</cx:pt>
          <cx:pt idx="17404">714</cx:pt>
          <cx:pt idx="17405">1313</cx:pt>
          <cx:pt idx="17406">1180</cx:pt>
          <cx:pt idx="17407">811</cx:pt>
          <cx:pt idx="17408">931</cx:pt>
          <cx:pt idx="17409">1296</cx:pt>
          <cx:pt idx="17410">1156</cx:pt>
          <cx:pt idx="17411">1828</cx:pt>
          <cx:pt idx="17412">1180</cx:pt>
          <cx:pt idx="17413">894</cx:pt>
          <cx:pt idx="17414">1061</cx:pt>
          <cx:pt idx="17415">1061</cx:pt>
          <cx:pt idx="17416">1061</cx:pt>
          <cx:pt idx="17417">1767</cx:pt>
          <cx:pt idx="17418">1004</cx:pt>
          <cx:pt idx="17419">2098</cx:pt>
          <cx:pt idx="17420">2098</cx:pt>
          <cx:pt idx="17421">1313</cx:pt>
          <cx:pt idx="17422">978</cx:pt>
          <cx:pt idx="17423">905</cx:pt>
          <cx:pt idx="17424">2199</cx:pt>
          <cx:pt idx="17425">1325</cx:pt>
          <cx:pt idx="17426">1180</cx:pt>
          <cx:pt idx="17427">719</cx:pt>
          <cx:pt idx="17428">1451</cx:pt>
          <cx:pt idx="17429">873</cx:pt>
          <cx:pt idx="17430">1213</cx:pt>
          <cx:pt idx="17431">1061</cx:pt>
          <cx:pt idx="17432">1581</cx:pt>
          <cx:pt idx="17433">1339</cx:pt>
          <cx:pt idx="17434">2493</cx:pt>
          <cx:pt idx="17435">704</cx:pt>
          <cx:pt idx="17436">1295</cx:pt>
          <cx:pt idx="17437">1180</cx:pt>
          <cx:pt idx="17438">1452</cx:pt>
          <cx:pt idx="17439">1140</cx:pt>
          <cx:pt idx="17440">1292</cx:pt>
          <cx:pt idx="17441">866</cx:pt>
          <cx:pt idx="17442">1231</cx:pt>
          <cx:pt idx="17443">746</cx:pt>
          <cx:pt idx="17444">868</cx:pt>
          <cx:pt idx="17445">811</cx:pt>
          <cx:pt idx="17446">997</cx:pt>
          <cx:pt idx="17447">953</cx:pt>
          <cx:pt idx="17448">1005</cx:pt>
          <cx:pt idx="17449">610</cx:pt>
          <cx:pt idx="17450">1180</cx:pt>
          <cx:pt idx="17451">2213</cx:pt>
          <cx:pt idx="17452">1284</cx:pt>
          <cx:pt idx="17453">719</cx:pt>
          <cx:pt idx="17454">2098</cx:pt>
          <cx:pt idx="17455">918</cx:pt>
          <cx:pt idx="17456">737</cx:pt>
          <cx:pt idx="17457">1024</cx:pt>
          <cx:pt idx="17458">2518</cx:pt>
          <cx:pt idx="17459">1313</cx:pt>
          <cx:pt idx="17460">1156</cx:pt>
          <cx:pt idx="17461">890</cx:pt>
          <cx:pt idx="17462">2199</cx:pt>
          <cx:pt idx="17463">1199</cx:pt>
          <cx:pt idx="17464">946</cx:pt>
          <cx:pt idx="17465">842</cx:pt>
          <cx:pt idx="17466">1340</cx:pt>
          <cx:pt idx="17467">1168</cx:pt>
          <cx:pt idx="17468">2339</cx:pt>
          <cx:pt idx="17469">1756</cx:pt>
          <cx:pt idx="17470">1180</cx:pt>
          <cx:pt idx="17471">1315</cx:pt>
          <cx:pt idx="17472">2286</cx:pt>
          <cx:pt idx="17473">1313</cx:pt>
          <cx:pt idx="17474">883</cx:pt>
          <cx:pt idx="17475">1154</cx:pt>
          <cx:pt idx="17476">1057</cx:pt>
          <cx:pt idx="17477">1313</cx:pt>
          <cx:pt idx="17478">1143</cx:pt>
          <cx:pt idx="17479">1154</cx:pt>
          <cx:pt idx="17480">593</cx:pt>
          <cx:pt idx="17481">978</cx:pt>
          <cx:pt idx="17482">1313</cx:pt>
          <cx:pt idx="17483">953</cx:pt>
          <cx:pt idx="17484">1180</cx:pt>
          <cx:pt idx="17485">1180</cx:pt>
          <cx:pt idx="17486">890</cx:pt>
          <cx:pt idx="17487">1061</cx:pt>
          <cx:pt idx="17488">1843</cx:pt>
          <cx:pt idx="17489">1199</cx:pt>
          <cx:pt idx="17490">1005</cx:pt>
          <cx:pt idx="17491">727</cx:pt>
          <cx:pt idx="17492">987</cx:pt>
          <cx:pt idx="17493">782</cx:pt>
          <cx:pt idx="17494">1227</cx:pt>
          <cx:pt idx="17495">1658</cx:pt>
          <cx:pt idx="17496">1180</cx:pt>
          <cx:pt idx="17497">931</cx:pt>
          <cx:pt idx="17498">1313</cx:pt>
          <cx:pt idx="17499">1463</cx:pt>
          <cx:pt idx="17500">1463</cx:pt>
          <cx:pt idx="17501">1828</cx:pt>
          <cx:pt idx="17502">710</cx:pt>
          <cx:pt idx="17503">1479</cx:pt>
          <cx:pt idx="17504">891</cx:pt>
          <cx:pt idx="17505">891</cx:pt>
          <cx:pt idx="17506">1632</cx:pt>
          <cx:pt idx="17507">721</cx:pt>
          <cx:pt idx="17508">694</cx:pt>
          <cx:pt idx="17509">1546</cx:pt>
          <cx:pt idx="17510">1154</cx:pt>
          <cx:pt idx="17511">949</cx:pt>
          <cx:pt idx="17512">1265</cx:pt>
          <cx:pt idx="17513">839</cx:pt>
          <cx:pt idx="17514">978</cx:pt>
          <cx:pt idx="17515">978</cx:pt>
          <cx:pt idx="17516">1546</cx:pt>
          <cx:pt idx="17517">953</cx:pt>
          <cx:pt idx="17518">594</cx:pt>
          <cx:pt idx="17519">555</cx:pt>
          <cx:pt idx="17520">894</cx:pt>
          <cx:pt idx="17521">1615</cx:pt>
          <cx:pt idx="17522">694</cx:pt>
          <cx:pt idx="17523">1199</cx:pt>
          <cx:pt idx="17524">946</cx:pt>
          <cx:pt idx="17525">842</cx:pt>
          <cx:pt idx="17526">1005</cx:pt>
          <cx:pt idx="17527">1395</cx:pt>
          <cx:pt idx="17528">1340</cx:pt>
          <cx:pt idx="17529">1131</cx:pt>
          <cx:pt idx="17530">1154</cx:pt>
          <cx:pt idx="17531">1154</cx:pt>
          <cx:pt idx="17532">894</cx:pt>
          <cx:pt idx="17533">1180</cx:pt>
          <cx:pt idx="17534">1756</cx:pt>
          <cx:pt idx="17535">1756</cx:pt>
          <cx:pt idx="17536">1338</cx:pt>
          <cx:pt idx="17537">1329</cx:pt>
          <cx:pt idx="17538">1180</cx:pt>
          <cx:pt idx="17539">889</cx:pt>
          <cx:pt idx="17540">1315</cx:pt>
          <cx:pt idx="17541">1315</cx:pt>
          <cx:pt idx="17542">1313</cx:pt>
          <cx:pt idx="17543">1016</cx:pt>
          <cx:pt idx="17544">1156</cx:pt>
          <cx:pt idx="17545">954</cx:pt>
          <cx:pt idx="17546">1816</cx:pt>
          <cx:pt idx="17547">1277</cx:pt>
          <cx:pt idx="17548">1284</cx:pt>
          <cx:pt idx="17549">594</cx:pt>
          <cx:pt idx="17550">905</cx:pt>
          <cx:pt idx="17551">1475</cx:pt>
          <cx:pt idx="17552">1329</cx:pt>
          <cx:pt idx="17553">702</cx:pt>
          <cx:pt idx="17554">694</cx:pt>
          <cx:pt idx="17555">694</cx:pt>
          <cx:pt idx="17556">2306</cx:pt>
          <cx:pt idx="17557">893</cx:pt>
          <cx:pt idx="17558">1451</cx:pt>
          <cx:pt idx="17559">949</cx:pt>
          <cx:pt idx="17560">978</cx:pt>
          <cx:pt idx="17561">978</cx:pt>
          <cx:pt idx="17562">1546</cx:pt>
          <cx:pt idx="17563">1156</cx:pt>
          <cx:pt idx="17564">1828</cx:pt>
          <cx:pt idx="17565">971</cx:pt>
          <cx:pt idx="17566">898</cx:pt>
          <cx:pt idx="17567">1147</cx:pt>
          <cx:pt idx="17568">1213</cx:pt>
          <cx:pt idx="17569">1147</cx:pt>
          <cx:pt idx="17570">1814</cx:pt>
          <cx:pt idx="17571">557</cx:pt>
          <cx:pt idx="17572">866</cx:pt>
          <cx:pt idx="17573">946</cx:pt>
          <cx:pt idx="17574">894</cx:pt>
          <cx:pt idx="17575">1191</cx:pt>
          <cx:pt idx="17576">1191</cx:pt>
          <cx:pt idx="17577">1125</cx:pt>
          <cx:pt idx="17578">1846</cx:pt>
          <cx:pt idx="17579">1313</cx:pt>
          <cx:pt idx="17580">1313</cx:pt>
          <cx:pt idx="17581">931</cx:pt>
          <cx:pt idx="17582">557</cx:pt>
          <cx:pt idx="17583">1339</cx:pt>
          <cx:pt idx="17584">1296</cx:pt>
          <cx:pt idx="17585">1546</cx:pt>
          <cx:pt idx="17586">1016</cx:pt>
          <cx:pt idx="17587">1156</cx:pt>
          <cx:pt idx="17588">1277</cx:pt>
          <cx:pt idx="17589">1451</cx:pt>
          <cx:pt idx="17590">789</cx:pt>
          <cx:pt idx="17591">1311</cx:pt>
          <cx:pt idx="17592">594</cx:pt>
          <cx:pt idx="17593">1201</cx:pt>
          <cx:pt idx="17594">1495</cx:pt>
          <cx:pt idx="17595">1277</cx:pt>
          <cx:pt idx="17596">2019</cx:pt>
          <cx:pt idx="17597">890</cx:pt>
          <cx:pt idx="17598">1334</cx:pt>
          <cx:pt idx="17599">1288</cx:pt>
          <cx:pt idx="17600">593</cx:pt>
          <cx:pt idx="17601">593</cx:pt>
          <cx:pt idx="17602">1924</cx:pt>
          <cx:pt idx="17603">1924</cx:pt>
          <cx:pt idx="17604">873</cx:pt>
          <cx:pt idx="17605">1265</cx:pt>
          <cx:pt idx="17606">658</cx:pt>
          <cx:pt idx="17607">1219</cx:pt>
          <cx:pt idx="17608">978</cx:pt>
          <cx:pt idx="17609">557</cx:pt>
          <cx:pt idx="17610">889</cx:pt>
          <cx:pt idx="17611">1131</cx:pt>
          <cx:pt idx="17612">1615</cx:pt>
          <cx:pt idx="17613">1479</cx:pt>
          <cx:pt idx="17614">878</cx:pt>
          <cx:pt idx="17615">1313</cx:pt>
          <cx:pt idx="17616">740</cx:pt>
          <cx:pt idx="17617">1037</cx:pt>
          <cx:pt idx="17618">2174</cx:pt>
          <cx:pt idx="17619">1227</cx:pt>
          <cx:pt idx="17620">1213</cx:pt>
          <cx:pt idx="17621">987</cx:pt>
          <cx:pt idx="17622">987</cx:pt>
          <cx:pt idx="17623">1603</cx:pt>
          <cx:pt idx="17624">1843</cx:pt>
          <cx:pt idx="17625">964</cx:pt>
          <cx:pt idx="17626">1894</cx:pt>
          <cx:pt idx="17627">2141</cx:pt>
          <cx:pt idx="17628">1329</cx:pt>
          <cx:pt idx="17629">1411</cx:pt>
          <cx:pt idx="17630">1015</cx:pt>
          <cx:pt idx="17631">2098</cx:pt>
          <cx:pt idx="17632">1329</cx:pt>
          <cx:pt idx="17633">1846</cx:pt>
          <cx:pt idx="17634">1313</cx:pt>
          <cx:pt idx="17635">2188</cx:pt>
          <cx:pt idx="17636">1277</cx:pt>
          <cx:pt idx="17637">883</cx:pt>
          <cx:pt idx="17638">1924</cx:pt>
          <cx:pt idx="17639">1455</cx:pt>
          <cx:pt idx="17640">1828</cx:pt>
          <cx:pt idx="17641">1469</cx:pt>
          <cx:pt idx="17642">2339</cx:pt>
          <cx:pt idx="17643">694</cx:pt>
          <cx:pt idx="17644">694</cx:pt>
          <cx:pt idx="17645">890</cx:pt>
          <cx:pt idx="17646">719</cx:pt>
          <cx:pt idx="17647">1061</cx:pt>
          <cx:pt idx="17648">1265</cx:pt>
          <cx:pt idx="17649">689</cx:pt>
          <cx:pt idx="17650">642</cx:pt>
          <cx:pt idx="17651">949</cx:pt>
          <cx:pt idx="17652">1615</cx:pt>
          <cx:pt idx="17653">733</cx:pt>
          <cx:pt idx="17654">1479</cx:pt>
          <cx:pt idx="17655">1479</cx:pt>
          <cx:pt idx="17656">1227</cx:pt>
          <cx:pt idx="17657">1227</cx:pt>
          <cx:pt idx="17658">820</cx:pt>
          <cx:pt idx="17659">1452</cx:pt>
          <cx:pt idx="17660">1239</cx:pt>
          <cx:pt idx="17661">1997</cx:pt>
          <cx:pt idx="17662">1203</cx:pt>
          <cx:pt idx="17663">820</cx:pt>
          <cx:pt idx="17664">1603</cx:pt>
          <cx:pt idx="17665">1603</cx:pt>
          <cx:pt idx="17666">745</cx:pt>
          <cx:pt idx="17667">1262</cx:pt>
          <cx:pt idx="17668">1313</cx:pt>
          <cx:pt idx="17669">2249</cx:pt>
          <cx:pt idx="17670">1038</cx:pt>
          <cx:pt idx="17671">1213</cx:pt>
          <cx:pt idx="17672">1615</cx:pt>
          <cx:pt idx="17673">889</cx:pt>
          <cx:pt idx="17674">1330</cx:pt>
          <cx:pt idx="17675">1330</cx:pt>
          <cx:pt idx="17676">1816</cx:pt>
          <cx:pt idx="17677">904</cx:pt>
          <cx:pt idx="17678">1201</cx:pt>
          <cx:pt idx="17679">1828</cx:pt>
          <cx:pt idx="17680">647</cx:pt>
          <cx:pt idx="17681">1069</cx:pt>
          <cx:pt idx="17682">1647</cx:pt>
          <cx:pt idx="17683">883</cx:pt>
          <cx:pt idx="17684">830</cx:pt>
          <cx:pt idx="17685">1201</cx:pt>
          <cx:pt idx="17686">1201</cx:pt>
          <cx:pt idx="17687">1418</cx:pt>
          <cx:pt idx="17688">1494</cx:pt>
          <cx:pt idx="17689">671</cx:pt>
          <cx:pt idx="17690">727</cx:pt>
          <cx:pt idx="17691">1277</cx:pt>
          <cx:pt idx="17692">1191</cx:pt>
          <cx:pt idx="17693">1057</cx:pt>
          <cx:pt idx="17694">945</cx:pt>
          <cx:pt idx="17695">1114</cx:pt>
          <cx:pt idx="17696">1114</cx:pt>
          <cx:pt idx="17697">1114</cx:pt>
          <cx:pt idx="17698">1288</cx:pt>
          <cx:pt idx="17699">782</cx:pt>
          <cx:pt idx="17700">949</cx:pt>
          <cx:pt idx="17701">1143</cx:pt>
          <cx:pt idx="17702">1057</cx:pt>
          <cx:pt idx="17703">1114</cx:pt>
          <cx:pt idx="17704">2098</cx:pt>
          <cx:pt idx="17705">978</cx:pt>
          <cx:pt idx="17706">1418</cx:pt>
          <cx:pt idx="17707">1647</cx:pt>
          <cx:pt idx="17708">682</cx:pt>
          <cx:pt idx="17709">2188</cx:pt>
          <cx:pt idx="17710">2518</cx:pt>
          <cx:pt idx="17711">2516</cx:pt>
          <cx:pt idx="17712">1313</cx:pt>
          <cx:pt idx="17713">1259</cx:pt>
          <cx:pt idx="17714">698</cx:pt>
          <cx:pt idx="17715">943</cx:pt>
          <cx:pt idx="17716">1037</cx:pt>
          <cx:pt idx="17717">2213</cx:pt>
          <cx:pt idx="17718">883</cx:pt>
          <cx:pt idx="17719">889</cx:pt>
          <cx:pt idx="17720">1180</cx:pt>
          <cx:pt idx="17721">1313</cx:pt>
          <cx:pt idx="17722">890</cx:pt>
          <cx:pt idx="17723">754</cx:pt>
          <cx:pt idx="17724">1830</cx:pt>
          <cx:pt idx="17725">1131</cx:pt>
          <cx:pt idx="17726">1431</cx:pt>
          <cx:pt idx="17727">1203</cx:pt>
          <cx:pt idx="17728">1603</cx:pt>
          <cx:pt idx="17729">1647</cx:pt>
          <cx:pt idx="17730">781</cx:pt>
          <cx:pt idx="17731">946</cx:pt>
          <cx:pt idx="17732">907</cx:pt>
          <cx:pt idx="17733">1180</cx:pt>
          <cx:pt idx="17734">1191</cx:pt>
          <cx:pt idx="17735">1191</cx:pt>
          <cx:pt idx="17736">1191</cx:pt>
          <cx:pt idx="17737">1191</cx:pt>
          <cx:pt idx="17738">1125</cx:pt>
          <cx:pt idx="17739">1042</cx:pt>
          <cx:pt idx="17740">1315</cx:pt>
          <cx:pt idx="17741">2188</cx:pt>
          <cx:pt idx="17742">1816</cx:pt>
          <cx:pt idx="17743">1495</cx:pt>
          <cx:pt idx="17744">1236</cx:pt>
          <cx:pt idx="17745">905</cx:pt>
          <cx:pt idx="17746">905</cx:pt>
          <cx:pt idx="17747">642</cx:pt>
          <cx:pt idx="17748">1284</cx:pt>
          <cx:pt idx="17749">1288</cx:pt>
          <cx:pt idx="17750">1418</cx:pt>
          <cx:pt idx="17751">846</cx:pt>
          <cx:pt idx="17752">656</cx:pt>
          <cx:pt idx="17753">727</cx:pt>
          <cx:pt idx="17754">1191</cx:pt>
          <cx:pt idx="17755">839</cx:pt>
          <cx:pt idx="17756">1233</cx:pt>
          <cx:pt idx="17757">1337</cx:pt>
          <cx:pt idx="17758">1543</cx:pt>
          <cx:pt idx="17759">1647</cx:pt>
          <cx:pt idx="17760">893</cx:pt>
          <cx:pt idx="17761">1236</cx:pt>
          <cx:pt idx="17762">761</cx:pt>
          <cx:pt idx="17763">1095</cx:pt>
          <cx:pt idx="17764">1154</cx:pt>
          <cx:pt idx="17765">1338</cx:pt>
          <cx:pt idx="17766">1338</cx:pt>
          <cx:pt idx="17767">684</cx:pt>
          <cx:pt idx="17768">1070</cx:pt>
          <cx:pt idx="17769">1285</cx:pt>
          <cx:pt idx="17770">1239</cx:pt>
          <cx:pt idx="17771">743</cx:pt>
          <cx:pt idx="17772">964</cx:pt>
          <cx:pt idx="17773">2067</cx:pt>
          <cx:pt idx="17774">2067</cx:pt>
          <cx:pt idx="17775">2157</cx:pt>
          <cx:pt idx="17776">1053</cx:pt>
          <cx:pt idx="17777">578</cx:pt>
          <cx:pt idx="17778">1615</cx:pt>
          <cx:pt idx="17779">1101</cx:pt>
          <cx:pt idx="17780">2516</cx:pt>
          <cx:pt idx="17781">1011</cx:pt>
          <cx:pt idx="17782">1728</cx:pt>
          <cx:pt idx="17783">1166</cx:pt>
          <cx:pt idx="17784">1828</cx:pt>
          <cx:pt idx="17785">1372</cx:pt>
          <cx:pt idx="17786">1288</cx:pt>
          <cx:pt idx="17787">1156</cx:pt>
          <cx:pt idx="17788">1023</cx:pt>
          <cx:pt idx="17789">1166</cx:pt>
          <cx:pt idx="17790">981</cx:pt>
          <cx:pt idx="17791">912</cx:pt>
          <cx:pt idx="17792">635</cx:pt>
          <cx:pt idx="17793">981</cx:pt>
          <cx:pt idx="17794">1658</cx:pt>
          <cx:pt idx="17795">808</cx:pt>
          <cx:pt idx="17796">953</cx:pt>
          <cx:pt idx="17797">907</cx:pt>
          <cx:pt idx="17798">686</cx:pt>
          <cx:pt idx="17799">897</cx:pt>
          <cx:pt idx="17800">584</cx:pt>
          <cx:pt idx="17801">946</cx:pt>
          <cx:pt idx="17802">959</cx:pt>
          <cx:pt idx="17803">1294</cx:pt>
          <cx:pt idx="17804">686</cx:pt>
          <cx:pt idx="17805">1070</cx:pt>
          <cx:pt idx="17806">740</cx:pt>
          <cx:pt idx="17807">1047</cx:pt>
          <cx:pt idx="17808">889</cx:pt>
          <cx:pt idx="17809">1431</cx:pt>
          <cx:pt idx="17810">1699</cx:pt>
          <cx:pt idx="17811">1395</cx:pt>
          <cx:pt idx="17812">1275</cx:pt>
          <cx:pt idx="17813">1843</cx:pt>
          <cx:pt idx="17814">1615</cx:pt>
          <cx:pt idx="17815">964</cx:pt>
          <cx:pt idx="17816">1647</cx:pt>
          <cx:pt idx="17817">557</cx:pt>
          <cx:pt idx="17818">1047</cx:pt>
          <cx:pt idx="17819">1349</cx:pt>
          <cx:pt idx="17820">1408</cx:pt>
          <cx:pt idx="17821">1015</cx:pt>
          <cx:pt idx="17822">1329</cx:pt>
          <cx:pt idx="17823">913</cx:pt>
          <cx:pt idx="17824">689</cx:pt>
          <cx:pt idx="17825">1046</cx:pt>
          <cx:pt idx="17826">1543</cx:pt>
          <cx:pt idx="17827">922</cx:pt>
          <cx:pt idx="17828">1022</cx:pt>
          <cx:pt idx="17829">1294</cx:pt>
          <cx:pt idx="17830">964</cx:pt>
          <cx:pt idx="17831">503</cx:pt>
          <cx:pt idx="17832">1816</cx:pt>
          <cx:pt idx="17833">1102</cx:pt>
          <cx:pt idx="17834">994</cx:pt>
          <cx:pt idx="17835">1047</cx:pt>
          <cx:pt idx="17836">2088</cx:pt>
          <cx:pt idx="17837">1502</cx:pt>
          <cx:pt idx="17838">781</cx:pt>
          <cx:pt idx="17839">2118</cx:pt>
          <cx:pt idx="17840">949</cx:pt>
          <cx:pt idx="17841">743</cx:pt>
          <cx:pt idx="17842">743</cx:pt>
          <cx:pt idx="17843">1023</cx:pt>
          <cx:pt idx="17844">862</cx:pt>
          <cx:pt idx="17845">595</cx:pt>
          <cx:pt idx="17846">1776</cx:pt>
          <cx:pt idx="17847">1543</cx:pt>
          <cx:pt idx="17848">893</cx:pt>
          <cx:pt idx="17849">891</cx:pt>
          <cx:pt idx="17850">1047</cx:pt>
          <cx:pt idx="17851">1284</cx:pt>
          <cx:pt idx="17852">662</cx:pt>
          <cx:pt idx="17853">987</cx:pt>
          <cx:pt idx="17854">1021</cx:pt>
          <cx:pt idx="17855">2118</cx:pt>
          <cx:pt idx="17856">842</cx:pt>
          <cx:pt idx="17857">1143</cx:pt>
          <cx:pt idx="17858">868</cx:pt>
          <cx:pt idx="17859">707</cx:pt>
          <cx:pt idx="17860">1395</cx:pt>
          <cx:pt idx="17861">1057</cx:pt>
          <cx:pt idx="17862">791</cx:pt>
          <cx:pt idx="17863">2413</cx:pt>
          <cx:pt idx="17864">2286</cx:pt>
          <cx:pt idx="17865">1478</cx:pt>
          <cx:pt idx="17866">1669</cx:pt>
          <cx:pt idx="17867">838</cx:pt>
          <cx:pt idx="17868">1120</cx:pt>
          <cx:pt idx="17869">686</cx:pt>
          <cx:pt idx="17870">889</cx:pt>
          <cx:pt idx="17871">957</cx:pt>
          <cx:pt idx="17872">1156</cx:pt>
          <cx:pt idx="17873">683</cx:pt>
          <cx:pt idx="17874">1112</cx:pt>
          <cx:pt idx="17875">1069</cx:pt>
          <cx:pt idx="17876">1828</cx:pt>
          <cx:pt idx="17877">1361</cx:pt>
          <cx:pt idx="17878">555</cx:pt>
          <cx:pt idx="17879">711</cx:pt>
          <cx:pt idx="17880">1156</cx:pt>
          <cx:pt idx="17881">1156</cx:pt>
          <cx:pt idx="17882">1315</cx:pt>
          <cx:pt idx="17883">1180</cx:pt>
          <cx:pt idx="17884">931</cx:pt>
          <cx:pt idx="17885">789</cx:pt>
          <cx:pt idx="17886">717</cx:pt>
          <cx:pt idx="17887">897</cx:pt>
          <cx:pt idx="17888">1095</cx:pt>
          <cx:pt idx="17889">959</cx:pt>
          <cx:pt idx="17890">959</cx:pt>
          <cx:pt idx="17891">853</cx:pt>
          <cx:pt idx="17892">953</cx:pt>
          <cx:pt idx="17893">2649</cx:pt>
          <cx:pt idx="17894">1292</cx:pt>
          <cx:pt idx="17895">660</cx:pt>
          <cx:pt idx="17896">810</cx:pt>
          <cx:pt idx="17897">1138</cx:pt>
          <cx:pt idx="17898">1138</cx:pt>
          <cx:pt idx="17899">1476</cx:pt>
          <cx:pt idx="17900">994</cx:pt>
          <cx:pt idx="17901">1057</cx:pt>
          <cx:pt idx="17902">1615</cx:pt>
          <cx:pt idx="17903">892</cx:pt>
          <cx:pt idx="17904">892</cx:pt>
          <cx:pt idx="17905">846</cx:pt>
          <cx:pt idx="17906">743</cx:pt>
          <cx:pt idx="17907">891</cx:pt>
          <cx:pt idx="17908">791</cx:pt>
          <cx:pt idx="17909">918</cx:pt>
          <cx:pt idx="17910">898</cx:pt>
          <cx:pt idx="17911">1603</cx:pt>
          <cx:pt idx="17912">850</cx:pt>
          <cx:pt idx="17913">941</cx:pt>
          <cx:pt idx="17914">1187</cx:pt>
          <cx:pt idx="17915">871</cx:pt>
          <cx:pt idx="17916">1647</cx:pt>
          <cx:pt idx="17917">682</cx:pt>
          <cx:pt idx="17918">682</cx:pt>
          <cx:pt idx="17919">1045</cx:pt>
          <cx:pt idx="17920">1395</cx:pt>
          <cx:pt idx="17921">1285</cx:pt>
          <cx:pt idx="17922">1263</cx:pt>
          <cx:pt idx="17923">1073</cx:pt>
          <cx:pt idx="17924">654</cx:pt>
          <cx:pt idx="17925">552</cx:pt>
          <cx:pt idx="17926">2141</cx:pt>
          <cx:pt idx="17927">1647</cx:pt>
          <cx:pt idx="17928">1013</cx:pt>
          <cx:pt idx="17929">1408</cx:pt>
          <cx:pt idx="17930">871</cx:pt>
          <cx:pt idx="17931">685</cx:pt>
          <cx:pt idx="17932">1215</cx:pt>
          <cx:pt idx="17933">897</cx:pt>
          <cx:pt idx="17934">1079</cx:pt>
          <cx:pt idx="17935">1027</cx:pt>
          <cx:pt idx="17936">1292</cx:pt>
          <cx:pt idx="17937">1154</cx:pt>
          <cx:pt idx="17938">853</cx:pt>
          <cx:pt idx="17939">773</cx:pt>
          <cx:pt idx="17940">1329</cx:pt>
          <cx:pt idx="17941">2493</cx:pt>
          <cx:pt idx="17942">1070</cx:pt>
          <cx:pt idx="17943">539</cx:pt>
          <cx:pt idx="17944">1313</cx:pt>
          <cx:pt idx="17945">1039</cx:pt>
          <cx:pt idx="17946">1078</cx:pt>
          <cx:pt idx="17947">1022</cx:pt>
          <cx:pt idx="17948">895</cx:pt>
          <cx:pt idx="17949">878</cx:pt>
          <cx:pt idx="17950">717</cx:pt>
          <cx:pt idx="17951">1830</cx:pt>
          <cx:pt idx="17952">1015</cx:pt>
          <cx:pt idx="17953">846</cx:pt>
          <cx:pt idx="17954">542</cx:pt>
          <cx:pt idx="17955">740</cx:pt>
          <cx:pt idx="17956">931</cx:pt>
          <cx:pt idx="17957">571</cx:pt>
          <cx:pt idx="17958">1020</cx:pt>
          <cx:pt idx="17959">770</cx:pt>
          <cx:pt idx="17960">1306</cx:pt>
          <cx:pt idx="17961">943</cx:pt>
          <cx:pt idx="17962">894</cx:pt>
          <cx:pt idx="17963">1120</cx:pt>
          <cx:pt idx="17964">1288</cx:pt>
          <cx:pt idx="17965">1156</cx:pt>
          <cx:pt idx="17966">722</cx:pt>
          <cx:pt idx="17967">519</cx:pt>
          <cx:pt idx="17968">889</cx:pt>
          <cx:pt idx="17969">1701</cx:pt>
          <cx:pt idx="17970">1156</cx:pt>
          <cx:pt idx="17971">1228</cx:pt>
          <cx:pt idx="17972">555</cx:pt>
          <cx:pt idx="17973">609</cx:pt>
          <cx:pt idx="17974">2152</cx:pt>
          <cx:pt idx="17975">1285</cx:pt>
          <cx:pt idx="17976">1497</cx:pt>
          <cx:pt idx="17977">1203</cx:pt>
          <cx:pt idx="17978">1313</cx:pt>
          <cx:pt idx="17979">691</cx:pt>
          <cx:pt idx="17980">626</cx:pt>
          <cx:pt idx="17981">949</cx:pt>
          <cx:pt idx="17982">743</cx:pt>
          <cx:pt idx="17983">1512</cx:pt>
          <cx:pt idx="17984">897</cx:pt>
          <cx:pt idx="17985">1131</cx:pt>
          <cx:pt idx="17986">854</cx:pt>
          <cx:pt idx="17987">810</cx:pt>
          <cx:pt idx="17988">994</cx:pt>
          <cx:pt idx="17989">1231</cx:pt>
          <cx:pt idx="17990">1057</cx:pt>
          <cx:pt idx="17991">931</cx:pt>
          <cx:pt idx="17992">807</cx:pt>
          <cx:pt idx="17993">807</cx:pt>
          <cx:pt idx="17994">1090</cx:pt>
          <cx:pt idx="17995">846</cx:pt>
          <cx:pt idx="17996">565</cx:pt>
          <cx:pt idx="17997">596</cx:pt>
          <cx:pt idx="17998">934</cx:pt>
          <cx:pt idx="17999">484</cx:pt>
          <cx:pt idx="18000">609</cx:pt>
          <cx:pt idx="18001">503</cx:pt>
          <cx:pt idx="18002">690</cx:pt>
          <cx:pt idx="18003">922</cx:pt>
          <cx:pt idx="18004">627</cx:pt>
          <cx:pt idx="18005">1658</cx:pt>
          <cx:pt idx="18006">2213</cx:pt>
          <cx:pt idx="18007">1535</cx:pt>
          <cx:pt idx="18008">1016</cx:pt>
          <cx:pt idx="18009">1776</cx:pt>
          <cx:pt idx="18010">1787</cx:pt>
          <cx:pt idx="18011">1215</cx:pt>
          <cx:pt idx="18012">941</cx:pt>
          <cx:pt idx="18013">782</cx:pt>
          <cx:pt idx="18014">891</cx:pt>
          <cx:pt idx="18015">1313</cx:pt>
          <cx:pt idx="18016">1125</cx:pt>
          <cx:pt idx="18017">722</cx:pt>
          <cx:pt idx="18018">571</cx:pt>
          <cx:pt idx="18019">1143</cx:pt>
          <cx:pt idx="18020">722</cx:pt>
          <cx:pt idx="18021">495</cx:pt>
          <cx:pt idx="18022">794</cx:pt>
          <cx:pt idx="18023">934</cx:pt>
          <cx:pt idx="18024">1924</cx:pt>
          <cx:pt idx="18025">713</cx:pt>
          <cx:pt idx="18026">622</cx:pt>
          <cx:pt idx="18027">1669</cx:pt>
          <cx:pt idx="18028">1143</cx:pt>
          <cx:pt idx="18029">671</cx:pt>
          <cx:pt idx="18030">1349</cx:pt>
          <cx:pt idx="18031">722</cx:pt>
          <cx:pt idx="18032">918</cx:pt>
          <cx:pt idx="18033">1395</cx:pt>
          <cx:pt idx="18034">1646</cx:pt>
          <cx:pt idx="18035">1581</cx:pt>
          <cx:pt idx="18036">710</cx:pt>
          <cx:pt idx="18037">691</cx:pt>
          <cx:pt idx="18038">983</cx:pt>
          <cx:pt idx="18039">985</cx:pt>
          <cx:pt idx="18040">503</cx:pt>
          <cx:pt idx="18041">792</cx:pt>
          <cx:pt idx="18042">2493</cx:pt>
          <cx:pt idx="18043">2157</cx:pt>
          <cx:pt idx="18044">889</cx:pt>
          <cx:pt idx="18045">1315</cx:pt>
          <cx:pt idx="18046">934</cx:pt>
          <cx:pt idx="18047">934</cx:pt>
          <cx:pt idx="18048">1037</cx:pt>
          <cx:pt idx="18049">1315</cx:pt>
          <cx:pt idx="18050">1156</cx:pt>
          <cx:pt idx="18051">957</cx:pt>
          <cx:pt idx="18052">1112</cx:pt>
          <cx:pt idx="18053">1184</cx:pt>
          <cx:pt idx="18054">609</cx:pt>
          <cx:pt idx="18055">1057</cx:pt>
          <cx:pt idx="18056">918</cx:pt>
          <cx:pt idx="18057">1770</cx:pt>
          <cx:pt idx="18058">890</cx:pt>
          <cx:pt idx="18059">1082</cx:pt>
          <cx:pt idx="18060">552</cx:pt>
          <cx:pt idx="18061">600</cx:pt>
          <cx:pt idx="18062">1101</cx:pt>
          <cx:pt idx="18063">1101</cx:pt>
          <cx:pt idx="18064">1361</cx:pt>
          <cx:pt idx="18065">891</cx:pt>
          <cx:pt idx="18066">1130</cx:pt>
          <cx:pt idx="18067">864</cx:pt>
          <cx:pt idx="18068">1150</cx:pt>
          <cx:pt idx="18069">717</cx:pt>
          <cx:pt idx="18070">943</cx:pt>
          <cx:pt idx="18071">866</cx:pt>
          <cx:pt idx="18072">1011</cx:pt>
          <cx:pt idx="18073">660</cx:pt>
          <cx:pt idx="18074">931</cx:pt>
          <cx:pt idx="18075">1512</cx:pt>
          <cx:pt idx="18076">869</cx:pt>
          <cx:pt idx="18077">878</cx:pt>
          <cx:pt idx="18078">773</cx:pt>
          <cx:pt idx="18079">1543</cx:pt>
          <cx:pt idx="18080">1543</cx:pt>
          <cx:pt idx="18081">1285</cx:pt>
          <cx:pt idx="18082">1069</cx:pt>
          <cx:pt idx="18083">660</cx:pt>
          <cx:pt idx="18084">473</cx:pt>
          <cx:pt idx="18085">526</cx:pt>
          <cx:pt idx="18086">503</cx:pt>
          <cx:pt idx="18087">773</cx:pt>
          <cx:pt idx="18088">1019</cx:pt>
          <cx:pt idx="18089">1398</cx:pt>
          <cx:pt idx="18090">803</cx:pt>
          <cx:pt idx="18091">660</cx:pt>
          <cx:pt idx="18092">1236</cx:pt>
          <cx:pt idx="18093">960</cx:pt>
          <cx:pt idx="18094">492</cx:pt>
          <cx:pt idx="18095">918</cx:pt>
          <cx:pt idx="18096">960</cx:pt>
          <cx:pt idx="18097">690</cx:pt>
          <cx:pt idx="18098">2174</cx:pt>
          <cx:pt idx="18099">1295</cx:pt>
          <cx:pt idx="18100">1756</cx:pt>
          <cx:pt idx="18101">923</cx:pt>
          <cx:pt idx="18102">502</cx:pt>
          <cx:pt idx="18103">812</cx:pt>
          <cx:pt idx="18104">1038</cx:pt>
          <cx:pt idx="18105">1182</cx:pt>
          <cx:pt idx="18106">685</cx:pt>
          <cx:pt idx="18107">918</cx:pt>
          <cx:pt idx="18108">886</cx:pt>
          <cx:pt idx="18109">776</cx:pt>
          <cx:pt idx="18110">1004</cx:pt>
          <cx:pt idx="18111">923</cx:pt>
          <cx:pt idx="18112">1234</cx:pt>
          <cx:pt idx="18113">922</cx:pt>
          <cx:pt idx="18114">1304</cx:pt>
          <cx:pt idx="18115">686</cx:pt>
          <cx:pt idx="18116">733</cx:pt>
          <cx:pt idx="18117">733</cx:pt>
          <cx:pt idx="18118">943</cx:pt>
          <cx:pt idx="18119">1156</cx:pt>
          <cx:pt idx="18120">1057</cx:pt>
          <cx:pt idx="18121">1313</cx:pt>
          <cx:pt idx="18122">1281</cx:pt>
          <cx:pt idx="18123">986</cx:pt>
          <cx:pt idx="18124">1669</cx:pt>
          <cx:pt idx="18125">1213</cx:pt>
          <cx:pt idx="18126">1027</cx:pt>
          <cx:pt idx="18127">609</cx:pt>
          <cx:pt idx="18128">631</cx:pt>
          <cx:pt idx="18129">846</cx:pt>
          <cx:pt idx="18130">656</cx:pt>
          <cx:pt idx="18131">889</cx:pt>
          <cx:pt idx="18132">1213</cx:pt>
          <cx:pt idx="18133">631</cx:pt>
          <cx:pt idx="18134">1022</cx:pt>
          <cx:pt idx="18135">690</cx:pt>
          <cx:pt idx="18136">986</cx:pt>
          <cx:pt idx="18137">1070</cx:pt>
          <cx:pt idx="18138">773</cx:pt>
          <cx:pt idx="18139">893</cx:pt>
          <cx:pt idx="18140">1340</cx:pt>
          <cx:pt idx="18141">886</cx:pt>
          <cx:pt idx="18142">1215</cx:pt>
          <cx:pt idx="18143">627</cx:pt>
          <cx:pt idx="18144">889</cx:pt>
          <cx:pt idx="18145">1156</cx:pt>
          <cx:pt idx="18146">458</cx:pt>
          <cx:pt idx="18147">950</cx:pt>
          <cx:pt idx="18148">1699</cx:pt>
          <cx:pt idx="18149">817</cx:pt>
          <cx:pt idx="18150">631</cx:pt>
          <cx:pt idx="18151">1395</cx:pt>
          <cx:pt idx="18152">896</cx:pt>
          <cx:pt idx="18153">866</cx:pt>
          <cx:pt idx="18154">996</cx:pt>
          <cx:pt idx="18155">666</cx:pt>
          <cx:pt idx="18156">770</cx:pt>
          <cx:pt idx="18157">1450</cx:pt>
          <cx:pt idx="18158">897</cx:pt>
          <cx:pt idx="18159">660</cx:pt>
          <cx:pt idx="18160">773</cx:pt>
          <cx:pt idx="18161">1349</cx:pt>
          <cx:pt idx="18162">967</cx:pt>
          <cx:pt idx="18163">889</cx:pt>
          <cx:pt idx="18164">1199</cx:pt>
          <cx:pt idx="18165">817</cx:pt>
          <cx:pt idx="18166">773</cx:pt>
          <cx:pt idx="18167">654</cx:pt>
          <cx:pt idx="18168">654</cx:pt>
          <cx:pt idx="18169">842</cx:pt>
          <cx:pt idx="18170">542</cx:pt>
          <cx:pt idx="18171">484</cx:pt>
          <cx:pt idx="18172">627</cx:pt>
          <cx:pt idx="18173">817</cx:pt>
          <cx:pt idx="18174">918</cx:pt>
          <cx:pt idx="18175">866</cx:pt>
          <cx:pt idx="18176">1647</cx:pt>
          <cx:pt idx="18177">1178</cx:pt>
          <cx:pt idx="18178">886</cx:pt>
          <cx:pt idx="18179">918</cx:pt>
          <cx:pt idx="18180">2067</cx:pt>
          <cx:pt idx="18181">1263</cx:pt>
          <cx:pt idx="18182">627</cx:pt>
          <cx:pt idx="18183">1239</cx:pt>
          <cx:pt idx="18184">1064</cx:pt>
          <cx:pt idx="18185">679</cx:pt>
          <cx:pt idx="18186">2098</cx:pt>
          <cx:pt idx="18187">1581</cx:pt>
          <cx:pt idx="18188">779</cx:pt>
          <cx:pt idx="18189">759</cx:pt>
          <cx:pt idx="18190">776</cx:pt>
          <cx:pt idx="18191">926</cx:pt>
          <cx:pt idx="18192">1191</cx:pt>
          <cx:pt idx="18193">600</cx:pt>
          <cx:pt idx="18194">892</cx:pt>
          <cx:pt idx="18195">1583</cx:pt>
          <cx:pt idx="18196">1693</cx:pt>
          <cx:pt idx="18197">819</cx:pt>
          <cx:pt idx="18198">510</cx:pt>
          <cx:pt idx="18199">627</cx:pt>
          <cx:pt idx="18200">2118</cx:pt>
          <cx:pt idx="18201">891</cx:pt>
          <cx:pt idx="18202">1002</cx:pt>
          <cx:pt idx="18203">1213</cx:pt>
          <cx:pt idx="18204">1615</cx:pt>
          <cx:pt idx="18205">1615</cx:pt>
          <cx:pt idx="18206">600</cx:pt>
          <cx:pt idx="18207">600</cx:pt>
          <cx:pt idx="18208">943</cx:pt>
          <cx:pt idx="18209">627</cx:pt>
          <cx:pt idx="18210">745</cx:pt>
          <cx:pt idx="18211">923</cx:pt>
          <cx:pt idx="18212">964</cx:pt>
          <cx:pt idx="18213">995</cx:pt>
          <cx:pt idx="18214">994</cx:pt>
          <cx:pt idx="18215">1213</cx:pt>
          <cx:pt idx="18216">943</cx:pt>
          <cx:pt idx="18217">667</cx:pt>
          <cx:pt idx="18218">554</cx:pt>
          <cx:pt idx="18219">2188</cx:pt>
          <cx:pt idx="18220">818</cx:pt>
          <cx:pt idx="18221">609</cx:pt>
          <cx:pt idx="18222">1688</cx:pt>
          <cx:pt idx="18223">1285</cx:pt>
          <cx:pt idx="18224">960</cx:pt>
          <cx:pt idx="18225">741</cx:pt>
          <cx:pt idx="18226">654</cx:pt>
          <cx:pt idx="18227">1130</cx:pt>
          <cx:pt idx="18228">1479</cx:pt>
          <cx:pt idx="18229">859</cx:pt>
          <cx:pt idx="18230">1074</cx:pt>
          <cx:pt idx="18231">922</cx:pt>
          <cx:pt idx="18232">1038</cx:pt>
          <cx:pt idx="18233">778</cx:pt>
          <cx:pt idx="18234">1156</cx:pt>
          <cx:pt idx="18235">1020</cx:pt>
          <cx:pt idx="18236">877</cx:pt>
          <cx:pt idx="18237">842</cx:pt>
          <cx:pt idx="18238">1203</cx:pt>
          <cx:pt idx="18239">904</cx:pt>
          <cx:pt idx="18240">776</cx:pt>
          <cx:pt idx="18241">776</cx:pt>
          <cx:pt idx="18242">1213</cx:pt>
          <cx:pt idx="18243">782</cx:pt>
          <cx:pt idx="18244">772</cx:pt>
          <cx:pt idx="18245">1154</cx:pt>
          <cx:pt idx="18246">889</cx:pt>
          <cx:pt idx="18247">1257</cx:pt>
          <cx:pt idx="18248">608</cx:pt>
          <cx:pt idx="18249">555</cx:pt>
          <cx:pt idx="18250">773</cx:pt>
          <cx:pt idx="18251">609</cx:pt>
          <cx:pt idx="18252">799</cx:pt>
          <cx:pt idx="18253">862</cx:pt>
          <cx:pt idx="18254">899</cx:pt>
          <cx:pt idx="18255">911</cx:pt>
          <cx:pt idx="18256">759</cx:pt>
          <cx:pt idx="18257">817</cx:pt>
          <cx:pt idx="18258">870</cx:pt>
          <cx:pt idx="18259">896</cx:pt>
          <cx:pt idx="18260">896</cx:pt>
          <cx:pt idx="18261">2016</cx:pt>
          <cx:pt idx="18262">1015</cx:pt>
          <cx:pt idx="18263">891</cx:pt>
          <cx:pt idx="18264">896</cx:pt>
          <cx:pt idx="18265">773</cx:pt>
          <cx:pt idx="18266">773</cx:pt>
          <cx:pt idx="18267">1016</cx:pt>
          <cx:pt idx="18268">950</cx:pt>
          <cx:pt idx="18269">934</cx:pt>
          <cx:pt idx="18270">743</cx:pt>
          <cx:pt idx="18271">743</cx:pt>
          <cx:pt idx="18272">1839</cx:pt>
          <cx:pt idx="18273">1057</cx:pt>
          <cx:pt idx="18274">759</cx:pt>
          <cx:pt idx="18275">1057</cx:pt>
          <cx:pt idx="18276">1057</cx:pt>
          <cx:pt idx="18277">773</cx:pt>
          <cx:pt idx="18278">934</cx:pt>
          <cx:pt idx="18279">1272</cx:pt>
          <cx:pt idx="18280">862</cx:pt>
          <cx:pt idx="18281">571</cx:pt>
          <cx:pt idx="18282">1156</cx:pt>
          <cx:pt idx="18283">686</cx:pt>
          <cx:pt idx="18284">891</cx:pt>
          <cx:pt idx="18285">967</cx:pt>
          <cx:pt idx="18286">878</cx:pt>
          <cx:pt idx="18287">1393</cx:pt>
          <cx:pt idx="18288">671</cx:pt>
          <cx:pt idx="18289">936</cx:pt>
          <cx:pt idx="18290">818</cx:pt>
          <cx:pt idx="18291">1037</cx:pt>
          <cx:pt idx="18292">773</cx:pt>
          <cx:pt idx="18293">1233</cx:pt>
          <cx:pt idx="18294">1233</cx:pt>
          <cx:pt idx="18295">886</cx:pt>
          <cx:pt idx="18296">943</cx:pt>
          <cx:pt idx="18297">1385</cx:pt>
          <cx:pt idx="18298">747</cx:pt>
          <cx:pt idx="18299">866</cx:pt>
          <cx:pt idx="18300">1167</cx:pt>
          <cx:pt idx="18301">853</cx:pt>
          <cx:pt idx="18302">853</cx:pt>
          <cx:pt idx="18303">2367</cx:pt>
          <cx:pt idx="18304">1131</cx:pt>
          <cx:pt idx="18305">1535</cx:pt>
          <cx:pt idx="18306">1925</cx:pt>
          <cx:pt idx="18307">503</cx:pt>
          <cx:pt idx="18308">1535</cx:pt>
          <cx:pt idx="18309">1535</cx:pt>
          <cx:pt idx="18310">1543</cx:pt>
          <cx:pt idx="18311">567</cx:pt>
          <cx:pt idx="18312">1477</cx:pt>
          <cx:pt idx="18313">891</cx:pt>
          <cx:pt idx="18314">2188</cx:pt>
          <cx:pt idx="18315">967</cx:pt>
          <cx:pt idx="18316">966</cx:pt>
          <cx:pt idx="18317">1215</cx:pt>
          <cx:pt idx="18318">1215</cx:pt>
          <cx:pt idx="18319">926</cx:pt>
          <cx:pt idx="18320">686</cx:pt>
          <cx:pt idx="18321">776</cx:pt>
          <cx:pt idx="18322">818</cx:pt>
          <cx:pt idx="18323">842</cx:pt>
          <cx:pt idx="18324">799</cx:pt>
          <cx:pt idx="18325">526</cx:pt>
          <cx:pt idx="18326">1239</cx:pt>
          <cx:pt idx="18327">950</cx:pt>
          <cx:pt idx="18328">651</cx:pt>
          <cx:pt idx="18329">1304</cx:pt>
          <cx:pt idx="18330">897</cx:pt>
          <cx:pt idx="18331">897</cx:pt>
          <cx:pt idx="18332">901</cx:pt>
          <cx:pt idx="18333">818</cx:pt>
          <cx:pt idx="18334">845</cx:pt>
          <cx:pt idx="18335">1231</cx:pt>
          <cx:pt idx="18336">791</cx:pt>
          <cx:pt idx="18337">686</cx:pt>
          <cx:pt idx="18338">571</cx:pt>
          <cx:pt idx="18339">1194</cx:pt>
          <cx:pt idx="18340">1478</cx:pt>
          <cx:pt idx="18341">893</cx:pt>
          <cx:pt idx="18342">631</cx:pt>
          <cx:pt idx="18343">1239</cx:pt>
          <cx:pt idx="18344">897</cx:pt>
          <cx:pt idx="18345">877</cx:pt>
          <cx:pt idx="18346">922</cx:pt>
          <cx:pt idx="18347">2367</cx:pt>
          <cx:pt idx="18348">542</cx:pt>
          <cx:pt idx="18349">737</cx:pt>
          <cx:pt idx="18350">784</cx:pt>
          <cx:pt idx="18351">660</cx:pt>
          <cx:pt idx="18352">1647</cx:pt>
          <cx:pt idx="18353">542</cx:pt>
          <cx:pt idx="18354">1156</cx:pt>
          <cx:pt idx="18355">960</cx:pt>
          <cx:pt idx="18356">1105</cx:pt>
          <cx:pt idx="18357">782</cx:pt>
          <cx:pt idx="18358">950</cx:pt>
          <cx:pt idx="18359">1313</cx:pt>
          <cx:pt idx="18360">1615</cx:pt>
          <cx:pt idx="18361">778</cx:pt>
          <cx:pt idx="18362">991</cx:pt>
          <cx:pt idx="18363">957</cx:pt>
          <cx:pt idx="18364">927</cx:pt>
          <cx:pt idx="18365">870</cx:pt>
          <cx:pt idx="18366">735</cx:pt>
          <cx:pt idx="18367">554</cx:pt>
          <cx:pt idx="18368">660</cx:pt>
          <cx:pt idx="18369">1716</cx:pt>
          <cx:pt idx="18370">1082</cx:pt>
          <cx:pt idx="18371">812</cx:pt>
          <cx:pt idx="18372">1313</cx:pt>
          <cx:pt idx="18373">492</cx:pt>
          <cx:pt idx="18374">1022</cx:pt>
          <cx:pt idx="18375">918</cx:pt>
          <cx:pt idx="18376">600</cx:pt>
          <cx:pt idx="18377">1225</cx:pt>
          <cx:pt idx="18378">1632</cx:pt>
          <cx:pt idx="18379">890</cx:pt>
          <cx:pt idx="18380">1227</cx:pt>
          <cx:pt idx="18381">727</cx:pt>
          <cx:pt idx="18382">941</cx:pt>
          <cx:pt idx="18383">725</cx:pt>
          <cx:pt idx="18384">868</cx:pt>
          <cx:pt idx="18385">1103</cx:pt>
          <cx:pt idx="18386">1103</cx:pt>
          <cx:pt idx="18387">743</cx:pt>
          <cx:pt idx="18388">776</cx:pt>
          <cx:pt idx="18389">743</cx:pt>
          <cx:pt idx="18390">776</cx:pt>
          <cx:pt idx="18391">749</cx:pt>
          <cx:pt idx="18392">590</cx:pt>
          <cx:pt idx="18393">709</cx:pt>
          <cx:pt idx="18394">1265</cx:pt>
          <cx:pt idx="18395">941</cx:pt>
          <cx:pt idx="18396">941</cx:pt>
          <cx:pt idx="18397">861</cx:pt>
          <cx:pt idx="18398">878</cx:pt>
          <cx:pt idx="18399">918</cx:pt>
          <cx:pt idx="18400">692</cx:pt>
          <cx:pt idx="18401">692</cx:pt>
          <cx:pt idx="18402">777</cx:pt>
          <cx:pt idx="18403">503</cx:pt>
          <cx:pt idx="18404">965</cx:pt>
          <cx:pt idx="18405">1239</cx:pt>
          <cx:pt idx="18406">651</cx:pt>
          <cx:pt idx="18407">692</cx:pt>
          <cx:pt idx="18408">834</cx:pt>
          <cx:pt idx="18409">749</cx:pt>
          <cx:pt idx="18410">1001</cx:pt>
          <cx:pt idx="18411">896</cx:pt>
          <cx:pt idx="18412">608</cx:pt>
          <cx:pt idx="18413">749</cx:pt>
          <cx:pt idx="18414">781</cx:pt>
          <cx:pt idx="18415">781</cx:pt>
          <cx:pt idx="18416">897</cx:pt>
          <cx:pt idx="18417">897</cx:pt>
          <cx:pt idx="18418">795</cx:pt>
          <cx:pt idx="18419">901</cx:pt>
          <cx:pt idx="18420">795</cx:pt>
          <cx:pt idx="18421">617</cx:pt>
          <cx:pt idx="18422">529</cx:pt>
          <cx:pt idx="18423">595</cx:pt>
          <cx:pt idx="18424">608</cx:pt>
          <cx:pt idx="18425">563</cx:pt>
          <cx:pt idx="18426">941</cx:pt>
          <cx:pt idx="18427">617</cx:pt>
          <cx:pt idx="18428">861</cx:pt>
          <cx:pt idx="18429">861</cx:pt>
          <cx:pt idx="18430">651</cx:pt>
          <cx:pt idx="18431">651</cx:pt>
          <cx:pt idx="18432">795</cx:pt>
          <cx:pt idx="18433">486</cx:pt>
          <cx:pt idx="18434">779</cx:pt>
          <cx:pt idx="18435">862</cx:pt>
          <cx:pt idx="18436">486</cx:pt>
          <cx:pt idx="18437">486</cx:pt>
          <cx:pt idx="18438">631</cx:pt>
          <cx:pt idx="18439">503</cx:pt>
          <cx:pt idx="18440">941</cx:pt>
          <cx:pt idx="18441">492</cx:pt>
          <cx:pt idx="18442">557</cx:pt>
          <cx:pt idx="18443">690</cx:pt>
          <cx:pt idx="18444">1395</cx:pt>
          <cx:pt idx="18445">1093</cx:pt>
          <cx:pt idx="18446">862</cx:pt>
          <cx:pt idx="18447">834</cx:pt>
          <cx:pt idx="18448">1221</cx:pt>
          <cx:pt idx="18449">781</cx:pt>
          <cx:pt idx="18450">781</cx:pt>
          <cx:pt idx="18451">1221</cx:pt>
          <cx:pt idx="18452">897</cx:pt>
          <cx:pt idx="18453">967</cx:pt>
          <cx:pt idx="18454">800</cx:pt>
          <cx:pt idx="18455">1108</cx:pt>
          <cx:pt idx="18456">857</cx:pt>
          <cx:pt idx="18457">1015</cx:pt>
          <cx:pt idx="18458">1387</cx:pt>
          <cx:pt idx="18459">1272</cx:pt>
          <cx:pt idx="18460">941</cx:pt>
          <cx:pt idx="18461">779</cx:pt>
          <cx:pt idx="18462">941</cx:pt>
          <cx:pt idx="18463">943</cx:pt>
          <cx:pt idx="18464">689</cx:pt>
          <cx:pt idx="18465">973</cx:pt>
          <cx:pt idx="18466">1494</cx:pt>
          <cx:pt idx="18467">893</cx:pt>
          <cx:pt idx="18468">606</cx:pt>
          <cx:pt idx="18469">737</cx:pt>
          <cx:pt idx="18470">651</cx:pt>
          <cx:pt idx="18471">862</cx:pt>
          <cx:pt idx="18472">651</cx:pt>
          <cx:pt idx="18473">1178</cx:pt>
          <cx:pt idx="18474">725</cx:pt>
          <cx:pt idx="18475">1497</cx:pt>
          <cx:pt idx="18476">725</cx:pt>
          <cx:pt idx="18477">725</cx:pt>
          <cx:pt idx="18478">1127</cx:pt>
          <cx:pt idx="18479">557</cx:pt>
          <cx:pt idx="18480">725</cx:pt>
          <cx:pt idx="18481">834</cx:pt>
          <cx:pt idx="18482">773</cx:pt>
          <cx:pt idx="18483">773</cx:pt>
          <cx:pt idx="18484">557</cx:pt>
          <cx:pt idx="18485">795</cx:pt>
          <cx:pt idx="18486">595</cx:pt>
          <cx:pt idx="18487">918</cx:pt>
          <cx:pt idx="18488">709</cx:pt>
          <cx:pt idx="18489">781</cx:pt>
          <cx:pt idx="18490">1025</cx:pt>
          <cx:pt idx="18491">998</cx:pt>
          <cx:pt idx="18492">634</cx:pt>
          <cx:pt idx="18493">778</cx:pt>
          <cx:pt idx="18494">941</cx:pt>
          <cx:pt idx="18495">551</cx:pt>
          <cx:pt idx="18496">778</cx:pt>
          <cx:pt idx="18497">1095</cx:pt>
          <cx:pt idx="18498">1095</cx:pt>
          <cx:pt idx="18499">1108</cx:pt>
          <cx:pt idx="18500">862</cx:pt>
          <cx:pt idx="18501">1127</cx:pt>
          <cx:pt idx="18502">749</cx:pt>
          <cx:pt idx="18503">749</cx:pt>
          <cx:pt idx="18504">941</cx:pt>
          <cx:pt idx="18505">870</cx:pt>
          <cx:pt idx="18506">727</cx:pt>
          <cx:pt idx="18507">727</cx:pt>
          <cx:pt idx="18508">1122</cx:pt>
          <cx:pt idx="18509">898</cx:pt>
          <cx:pt idx="18510">820</cx:pt>
          <cx:pt idx="18511">1292</cx:pt>
          <cx:pt idx="18512">1292</cx:pt>
          <cx:pt idx="18513">893</cx:pt>
          <cx:pt idx="18514">1127</cx:pt>
          <cx:pt idx="18515">1127</cx:pt>
          <cx:pt idx="18516">1173</cx:pt>
          <cx:pt idx="18517">834</cx:pt>
          <cx:pt idx="18518">1037</cx:pt>
          <cx:pt idx="18519">817</cx:pt>
          <cx:pt idx="18520">945</cx:pt>
          <cx:pt idx="18521">563</cx:pt>
          <cx:pt idx="18522">896</cx:pt>
          <cx:pt idx="18523">862</cx:pt>
          <cx:pt idx="18524">817</cx:pt>
          <cx:pt idx="18525">990</cx:pt>
          <cx:pt idx="18526">965</cx:pt>
          <cx:pt idx="18527">529</cx:pt>
          <cx:pt idx="18528">617</cx:pt>
          <cx:pt idx="18529">799</cx:pt>
          <cx:pt idx="18530">731</cx:pt>
          <cx:pt idx="18531">817</cx:pt>
          <cx:pt idx="18532">941</cx:pt>
          <cx:pt idx="18533">941</cx:pt>
          <cx:pt idx="18534">817</cx:pt>
          <cx:pt idx="18535">580</cx:pt>
          <cx:pt idx="18536">741</cx:pt>
          <cx:pt idx="18537">741</cx:pt>
          <cx:pt idx="18538">1349</cx:pt>
          <cx:pt idx="18539">973</cx:pt>
          <cx:pt idx="18540">941</cx:pt>
          <cx:pt idx="18541">713</cx:pt>
          <cx:pt idx="18542">714</cx:pt>
          <cx:pt idx="18543">1272</cx:pt>
          <cx:pt idx="18544">1127</cx:pt>
          <cx:pt idx="18545">862</cx:pt>
          <cx:pt idx="18546">950</cx:pt>
          <cx:pt idx="18547">1239</cx:pt>
          <cx:pt idx="18548">1239</cx:pt>
          <cx:pt idx="18549">862</cx:pt>
          <cx:pt idx="18550">795</cx:pt>
          <cx:pt idx="18551">617</cx:pt>
          <cx:pt idx="18552">780</cx:pt>
          <cx:pt idx="18553">781</cx:pt>
          <cx:pt idx="18554">891</cx:pt>
          <cx:pt idx="18555">1015</cx:pt>
          <cx:pt idx="18556">894</cx:pt>
          <cx:pt idx="18557">861</cx:pt>
          <cx:pt idx="18558">617</cx:pt>
          <cx:pt idx="18559">608</cx:pt>
          <cx:pt idx="18560">901</cx:pt>
          <cx:pt idx="18561">991</cx:pt>
          <cx:pt idx="18562">648</cx:pt>
          <cx:pt idx="18563">648</cx:pt>
          <cx:pt idx="18564">747</cx:pt>
          <cx:pt idx="18565">779</cx:pt>
          <cx:pt idx="18566">725</cx:pt>
          <cx:pt idx="18567">800</cx:pt>
          <cx:pt idx="18568">945</cx:pt>
          <cx:pt idx="18569">891</cx:pt>
          <cx:pt idx="18570">861</cx:pt>
          <cx:pt idx="18571">1893</cx:pt>
          <cx:pt idx="18572">1108</cx:pt>
          <cx:pt idx="18573">834</cx:pt>
          <cx:pt idx="18574">781</cx:pt>
          <cx:pt idx="18575">492</cx:pt>
          <cx:pt idx="18576">945</cx:pt>
          <cx:pt idx="18577">779</cx:pt>
          <cx:pt idx="18578">1411</cx:pt>
          <cx:pt idx="18579">1119</cx:pt>
          <cx:pt idx="18580">1108</cx:pt>
          <cx:pt idx="18581">1108</cx:pt>
          <cx:pt idx="18582">991</cx:pt>
          <cx:pt idx="18583">991</cx:pt>
          <cx:pt idx="18584">862</cx:pt>
          <cx:pt idx="18585">812</cx:pt>
          <cx:pt idx="18586">899</cx:pt>
          <cx:pt idx="18587">746</cx:pt>
          <cx:pt idx="18588">973</cx:pt>
          <cx:pt idx="18589">484</cx:pt>
          <cx:pt idx="18590">1334</cx:pt>
          <cx:pt idx="18591">1334</cx:pt>
          <cx:pt idx="18592">660</cx:pt>
          <cx:pt idx="18593">926</cx:pt>
          <cx:pt idx="18594">600</cx:pt>
          <cx:pt idx="18595">800</cx:pt>
          <cx:pt idx="18596">725</cx:pt>
          <cx:pt idx="18597">560</cx:pt>
          <cx:pt idx="18598">458</cx:pt>
          <cx:pt idx="18599">1102</cx:pt>
          <cx:pt idx="18600">870</cx:pt>
          <cx:pt idx="18601">941</cx:pt>
          <cx:pt idx="18602">861</cx:pt>
          <cx:pt idx="18603">896</cx:pt>
          <cx:pt idx="18604">1349</cx:pt>
          <cx:pt idx="18605">1272</cx:pt>
          <cx:pt idx="18606">595</cx:pt>
          <cx:pt idx="18607">862</cx:pt>
          <cx:pt idx="18608">1173</cx:pt>
          <cx:pt idx="18609">1919</cx:pt>
          <cx:pt idx="18610">795</cx:pt>
          <cx:pt idx="18611">868</cx:pt>
          <cx:pt idx="18612">991</cx:pt>
          <cx:pt idx="18613">611</cx:pt>
          <cx:pt idx="18614">617</cx:pt>
          <cx:pt idx="18615">941</cx:pt>
          <cx:pt idx="18616">682</cx:pt>
          <cx:pt idx="18617">871</cx:pt>
          <cx:pt idx="18618">871</cx:pt>
          <cx:pt idx="18619">914</cx:pt>
          <cx:pt idx="18620">780</cx:pt>
          <cx:pt idx="18621">1173</cx:pt>
          <cx:pt idx="18622">1127</cx:pt>
          <cx:pt idx="18623">1151</cx:pt>
          <cx:pt idx="18624">600</cx:pt>
          <cx:pt idx="18625">777</cx:pt>
          <cx:pt idx="18626">941</cx:pt>
          <cx:pt idx="18627">571</cx:pt>
          <cx:pt idx="18628">743</cx:pt>
          <cx:pt idx="18629">745</cx:pt>
          <cx:pt idx="18630">1016</cx:pt>
          <cx:pt idx="18631">651</cx:pt>
          <cx:pt idx="18632">795</cx:pt>
          <cx:pt idx="18633">557</cx:pt>
          <cx:pt idx="18634">1292</cx:pt>
          <cx:pt idx="18635">1497</cx:pt>
          <cx:pt idx="18636">690</cx:pt>
          <cx:pt idx="18637">690</cx:pt>
          <cx:pt idx="18638">1581</cx:pt>
          <cx:pt idx="18639">795</cx:pt>
          <cx:pt idx="18640">795</cx:pt>
          <cx:pt idx="18641">795</cx:pt>
          <cx:pt idx="18642">857</cx:pt>
          <cx:pt idx="18643">689</cx:pt>
          <cx:pt idx="18644">1104</cx:pt>
          <cx:pt idx="18645">857</cx:pt>
          <cx:pt idx="18646">1108</cx:pt>
          <cx:pt idx="18647">935</cx:pt>
          <cx:pt idx="18648">780</cx:pt>
          <cx:pt idx="18649">862</cx:pt>
          <cx:pt idx="18650">557</cx:pt>
          <cx:pt idx="18651">557</cx:pt>
          <cx:pt idx="18652">1108</cx:pt>
          <cx:pt idx="18653">857</cx:pt>
          <cx:pt idx="18654">1104</cx:pt>
          <cx:pt idx="18655">709</cx:pt>
          <cx:pt idx="18656">862</cx:pt>
          <cx:pt idx="18657">737</cx:pt>
          <cx:pt idx="18658">998</cx:pt>
          <cx:pt idx="18659">861</cx:pt>
          <cx:pt idx="18660">861</cx:pt>
          <cx:pt idx="18661">749</cx:pt>
          <cx:pt idx="18662">857</cx:pt>
          <cx:pt idx="18663">759</cx:pt>
          <cx:pt idx="18664">567</cx:pt>
          <cx:pt idx="18665">660</cx:pt>
          <cx:pt idx="18666">861</cx:pt>
          <cx:pt idx="18667">965</cx:pt>
          <cx:pt idx="18668">1095</cx:pt>
          <cx:pt idx="18669">1095</cx:pt>
          <cx:pt idx="18670">778</cx:pt>
          <cx:pt idx="18671">1156</cx:pt>
          <cx:pt idx="18672">1221</cx:pt>
          <cx:pt idx="18673">607</cx:pt>
          <cx:pt idx="18674">898</cx:pt>
          <cx:pt idx="18675">1127</cx:pt>
          <cx:pt idx="18676">795</cx:pt>
          <cx:pt idx="18677">795</cx:pt>
          <cx:pt idx="18678">781</cx:pt>
          <cx:pt idx="18679">503</cx:pt>
          <cx:pt idx="18680">758</cx:pt>
          <cx:pt idx="18681">1095</cx:pt>
          <cx:pt idx="18682">1063</cx:pt>
          <cx:pt idx="18683">861</cx:pt>
          <cx:pt idx="18684">651</cx:pt>
          <cx:pt idx="18685">878</cx:pt>
          <cx:pt idx="18686">861</cx:pt>
          <cx:pt idx="18687">586</cx:pt>
          <cx:pt idx="18688">749</cx:pt>
          <cx:pt idx="18689">741</cx:pt>
          <cx:pt idx="18690">897</cx:pt>
          <cx:pt idx="18691">812</cx:pt>
          <cx:pt idx="18692">502</cx:pt>
          <cx:pt idx="18693">795</cx:pt>
          <cx:pt idx="18694">861</cx:pt>
          <cx:pt idx="18695">990</cx:pt>
          <cx:pt idx="18696">749</cx:pt>
          <cx:pt idx="18697">600</cx:pt>
          <cx:pt idx="18698">913</cx:pt>
          <cx:pt idx="18699">563</cx:pt>
          <cx:pt idx="18700">749</cx:pt>
          <cx:pt idx="18701">785</cx:pt>
          <cx:pt idx="18702">795</cx:pt>
          <cx:pt idx="18703">781</cx:pt>
          <cx:pt idx="18704">555</cx:pt>
          <cx:pt idx="18705">901</cx:pt>
          <cx:pt idx="18706">617</cx:pt>
          <cx:pt idx="18707">918</cx:pt>
          <cx:pt idx="18708">554</cx:pt>
          <cx:pt idx="18709">861</cx:pt>
          <cx:pt idx="18710">878</cx:pt>
          <cx:pt idx="18711">818</cx:pt>
          <cx:pt idx="18712">617</cx:pt>
          <cx:pt idx="18713">967</cx:pt>
          <cx:pt idx="18714">776</cx:pt>
          <cx:pt idx="18715">600</cx:pt>
          <cx:pt idx="18716">590</cx:pt>
          <cx:pt idx="18717">779</cx:pt>
          <cx:pt idx="18718">817</cx:pt>
          <cx:pt idx="18719">1196</cx:pt>
          <cx:pt idx="18720">1196</cx:pt>
          <cx:pt idx="18721">743</cx:pt>
          <cx:pt idx="18722">978</cx:pt>
          <cx:pt idx="18723">978</cx:pt>
          <cx:pt idx="18724">749</cx:pt>
          <cx:pt idx="18725">749</cx:pt>
          <cx:pt idx="18726">1196</cx:pt>
          <cx:pt idx="18727">777</cx:pt>
          <cx:pt idx="18728">590</cx:pt>
          <cx:pt idx="18729">953</cx:pt>
          <cx:pt idx="18730">861</cx:pt>
          <cx:pt idx="18731">651</cx:pt>
          <cx:pt idx="18732">990</cx:pt>
          <cx:pt idx="18733">651</cx:pt>
          <cx:pt idx="18734">529</cx:pt>
          <cx:pt idx="18735">1127</cx:pt>
          <cx:pt idx="18736">1239</cx:pt>
          <cx:pt idx="18737">1196</cx:pt>
          <cx:pt idx="18738">781</cx:pt>
          <cx:pt idx="18739">901</cx:pt>
          <cx:pt idx="18740">795</cx:pt>
          <cx:pt idx="18741">1095</cx:pt>
          <cx:pt idx="18742">897</cx:pt>
          <cx:pt idx="18743">795</cx:pt>
          <cx:pt idx="18744">901</cx:pt>
          <cx:pt idx="18745">781</cx:pt>
          <cx:pt idx="18746">923</cx:pt>
          <cx:pt idx="18747">800</cx:pt>
          <cx:pt idx="18748">1393</cx:pt>
          <cx:pt idx="18749">1393</cx:pt>
          <cx:pt idx="18750">671</cx:pt>
          <cx:pt idx="18751">1127</cx:pt>
          <cx:pt idx="18752">973</cx:pt>
          <cx:pt idx="18753">973</cx:pt>
          <cx:pt idx="18754">758</cx:pt>
          <cx:pt idx="18755">991</cx:pt>
          <cx:pt idx="18756">779</cx:pt>
          <cx:pt idx="18757">1349</cx:pt>
          <cx:pt idx="18758">629</cx:pt>
          <cx:pt idx="18759">941</cx:pt>
          <cx:pt idx="18760">941</cx:pt>
          <cx:pt idx="18761">1032</cx:pt>
          <cx:pt idx="18762">781</cx:pt>
          <cx:pt idx="18763">781</cx:pt>
          <cx:pt idx="18764">784</cx:pt>
          <cx:pt idx="18765">926</cx:pt>
          <cx:pt idx="18766">600</cx:pt>
          <cx:pt idx="18767">604</cx:pt>
          <cx:pt idx="18768">1129</cx:pt>
          <cx:pt idx="18769">1129</cx:pt>
          <cx:pt idx="18770">1108</cx:pt>
          <cx:pt idx="18771">862</cx:pt>
          <cx:pt idx="18772">777</cx:pt>
          <cx:pt idx="18773">758</cx:pt>
          <cx:pt idx="18774">749</cx:pt>
          <cx:pt idx="18775">743</cx:pt>
          <cx:pt idx="18776">576</cx:pt>
          <cx:pt idx="18777">595</cx:pt>
          <cx:pt idx="18778">595</cx:pt>
          <cx:pt idx="18779">1334</cx:pt>
          <cx:pt idx="18780">1334</cx:pt>
          <cx:pt idx="18781">1334</cx:pt>
          <cx:pt idx="18782">918</cx:pt>
          <cx:pt idx="18783">1334</cx:pt>
          <cx:pt idx="18784">805</cx:pt>
          <cx:pt idx="18785">1127</cx:pt>
          <cx:pt idx="18786">1037</cx:pt>
          <cx:pt idx="18787">817</cx:pt>
          <cx:pt idx="18788">458</cx:pt>
          <cx:pt idx="18789">560</cx:pt>
          <cx:pt idx="18790">560</cx:pt>
          <cx:pt idx="18791">871</cx:pt>
          <cx:pt idx="18792">973</cx:pt>
          <cx:pt idx="18793">861</cx:pt>
          <cx:pt idx="18794">709</cx:pt>
          <cx:pt idx="18795">861</cx:pt>
          <cx:pt idx="18796">660</cx:pt>
          <cx:pt idx="18797">896</cx:pt>
          <cx:pt idx="18798">529</cx:pt>
          <cx:pt idx="18799">749</cx:pt>
          <cx:pt idx="18800">861</cx:pt>
          <cx:pt idx="18801">719</cx:pt>
          <cx:pt idx="18802">719</cx:pt>
          <cx:pt idx="18803">945</cx:pt>
          <cx:pt idx="18804">1063</cx:pt>
          <cx:pt idx="18805">834</cx:pt>
          <cx:pt idx="18806">967</cx:pt>
          <cx:pt idx="18807">779</cx:pt>
          <cx:pt idx="18808">896</cx:pt>
          <cx:pt idx="18809">779</cx:pt>
          <cx:pt idx="18810">901</cx:pt>
          <cx:pt idx="18811">713</cx:pt>
          <cx:pt idx="18812">795</cx:pt>
          <cx:pt idx="18813">991</cx:pt>
          <cx:pt idx="18814">991</cx:pt>
          <cx:pt idx="18815">648</cx:pt>
          <cx:pt idx="18816">926</cx:pt>
          <cx:pt idx="18817">993</cx:pt>
          <cx:pt idx="18818">709</cx:pt>
          <cx:pt idx="18819">1122</cx:pt>
          <cx:pt idx="18820">781</cx:pt>
          <cx:pt idx="18821">608</cx:pt>
          <cx:pt idx="18822">818</cx:pt>
          <cx:pt idx="18823">868</cx:pt>
          <cx:pt idx="18824">666</cx:pt>
          <cx:pt idx="18825">1087</cx:pt>
          <cx:pt idx="18826">897</cx:pt>
          <cx:pt idx="18827">1095</cx:pt>
          <cx:pt idx="18828">758</cx:pt>
          <cx:pt idx="18829">1173</cx:pt>
          <cx:pt idx="18830">758</cx:pt>
          <cx:pt idx="18831">991</cx:pt>
          <cx:pt idx="18832">617</cx:pt>
          <cx:pt idx="18833">627</cx:pt>
          <cx:pt idx="18834">1296</cx:pt>
          <cx:pt idx="18835">941</cx:pt>
          <cx:pt idx="18836">862</cx:pt>
          <cx:pt idx="18837">967</cx:pt>
          <cx:pt idx="18838">1349</cx:pt>
          <cx:pt idx="18839">1239</cx:pt>
          <cx:pt idx="18840">861</cx:pt>
          <cx:pt idx="18841">913</cx:pt>
          <cx:pt idx="18842">918</cx:pt>
          <cx:pt idx="18843">529</cx:pt>
          <cx:pt idx="18844">1032</cx:pt>
          <cx:pt idx="18845">1038</cx:pt>
          <cx:pt idx="18846">647</cx:pt>
          <cx:pt idx="18847">943</cx:pt>
          <cx:pt idx="18848">1395</cx:pt>
          <cx:pt idx="18849">689</cx:pt>
          <cx:pt idx="18850">1259</cx:pt>
          <cx:pt idx="18851">897</cx:pt>
          <cx:pt idx="18852">795</cx:pt>
          <cx:pt idx="18853">1038</cx:pt>
          <cx:pt idx="18854">862</cx:pt>
          <cx:pt idx="18855">941</cx:pt>
          <cx:pt idx="18856">683</cx:pt>
          <cx:pt idx="18857">651</cx:pt>
          <cx:pt idx="18858">1016</cx:pt>
          <cx:pt idx="18859">781</cx:pt>
          <cx:pt idx="18860">781</cx:pt>
          <cx:pt idx="18861">690</cx:pt>
          <cx:pt idx="18862">1425</cx:pt>
          <cx:pt idx="18863">991</cx:pt>
          <cx:pt idx="18864">943</cx:pt>
          <cx:pt idx="18865">1178</cx:pt>
          <cx:pt idx="18866">781</cx:pt>
          <cx:pt idx="18867">781</cx:pt>
          <cx:pt idx="18868">835</cx:pt>
          <cx:pt idx="18869">749</cx:pt>
          <cx:pt idx="18870">781</cx:pt>
          <cx:pt idx="18871">781</cx:pt>
          <cx:pt idx="18872">617</cx:pt>
          <cx:pt idx="18873">795</cx:pt>
          <cx:pt idx="18874">857</cx:pt>
          <cx:pt idx="18875">861</cx:pt>
          <cx:pt idx="18876">1082</cx:pt>
          <cx:pt idx="18877">965</cx:pt>
          <cx:pt idx="18878">861</cx:pt>
          <cx:pt idx="18879">1215</cx:pt>
          <cx:pt idx="18880">990</cx:pt>
          <cx:pt idx="18881">973</cx:pt>
          <cx:pt idx="18882">595</cx:pt>
          <cx:pt idx="18883">666</cx:pt>
          <cx:pt idx="18884">725</cx:pt>
          <cx:pt idx="18885">1016</cx:pt>
          <cx:pt idx="18886">781</cx:pt>
          <cx:pt idx="18887">551</cx:pt>
          <cx:pt idx="18888">871</cx:pt>
          <cx:pt idx="18889">861</cx:pt>
          <cx:pt idx="18890">743</cx:pt>
          <cx:pt idx="18891">743</cx:pt>
          <cx:pt idx="18892">1108</cx:pt>
          <cx:pt idx="18893">1108</cx:pt>
          <cx:pt idx="18894">743</cx:pt>
          <cx:pt idx="18895">1057</cx:pt>
          <cx:pt idx="18896">567</cx:pt>
          <cx:pt idx="18897">1050</cx:pt>
          <cx:pt idx="18898">973</cx:pt>
          <cx:pt idx="18899">941</cx:pt>
          <cx:pt idx="18900">709</cx:pt>
          <cx:pt idx="18901">967</cx:pt>
          <cx:pt idx="18902">1239</cx:pt>
          <cx:pt idx="18903">651</cx:pt>
          <cx:pt idx="18904">651</cx:pt>
          <cx:pt idx="18905">1053</cx:pt>
          <cx:pt idx="18906">845</cx:pt>
          <cx:pt idx="18907">789</cx:pt>
          <cx:pt idx="18908">1229</cx:pt>
          <cx:pt idx="18909">1402</cx:pt>
          <cx:pt idx="18910">1101</cx:pt>
          <cx:pt idx="18911">711</cx:pt>
          <cx:pt idx="18912">1431</cx:pt>
          <cx:pt idx="18913">864</cx:pt>
          <cx:pt idx="18914">1239</cx:pt>
          <cx:pt idx="18915">671</cx:pt>
          <cx:pt idx="18916">777</cx:pt>
          <cx:pt idx="18917">777</cx:pt>
          <cx:pt idx="18918">934</cx:pt>
          <cx:pt idx="18919">1236</cx:pt>
          <cx:pt idx="18920">904</cx:pt>
          <cx:pt idx="18921">1095</cx:pt>
          <cx:pt idx="18922">861</cx:pt>
          <cx:pt idx="18923">861</cx:pt>
          <cx:pt idx="18924">651</cx:pt>
          <cx:pt idx="18925">931</cx:pt>
          <cx:pt idx="18926">931</cx:pt>
          <cx:pt idx="18927">1512</cx:pt>
          <cx:pt idx="18928">781</cx:pt>
          <cx:pt idx="18929">1221</cx:pt>
          <cx:pt idx="18930">600</cx:pt>
          <cx:pt idx="18931">846</cx:pt>
          <cx:pt idx="18932">1095</cx:pt>
          <cx:pt idx="18933">817</cx:pt>
          <cx:pt idx="18934">913</cx:pt>
          <cx:pt idx="18935">690</cx:pt>
          <cx:pt idx="18936">608</cx:pt>
          <cx:pt idx="18937">1108</cx:pt>
          <cx:pt idx="18938">817</cx:pt>
          <cx:pt idx="18939">817</cx:pt>
          <cx:pt idx="18940">779</cx:pt>
          <cx:pt idx="18941">627</cx:pt>
          <cx:pt idx="18942">660</cx:pt>
          <cx:pt idx="18943">781</cx:pt>
          <cx:pt idx="18944">747</cx:pt>
          <cx:pt idx="18945">918</cx:pt>
          <cx:pt idx="18946">941</cx:pt>
          <cx:pt idx="18947">1730</cx:pt>
          <cx:pt idx="18948">1925</cx:pt>
          <cx:pt idx="18949">1325</cx:pt>
          <cx:pt idx="18950">1239</cx:pt>
          <cx:pt idx="18951">795</cx:pt>
          <cx:pt idx="18952">805</cx:pt>
          <cx:pt idx="18953">990</cx:pt>
          <cx:pt idx="18954">913</cx:pt>
          <cx:pt idx="18955">909</cx:pt>
          <cx:pt idx="18956">737</cx:pt>
          <cx:pt idx="18957">1193</cx:pt>
          <cx:pt idx="18958">781</cx:pt>
          <cx:pt idx="18959">1538</cx:pt>
          <cx:pt idx="18960">686</cx:pt>
          <cx:pt idx="18961">686</cx:pt>
          <cx:pt idx="18962">637</cx:pt>
          <cx:pt idx="18963">893</cx:pt>
          <cx:pt idx="18964">600</cx:pt>
          <cx:pt idx="18965">542</cx:pt>
          <cx:pt idx="18966">1372</cx:pt>
          <cx:pt idx="18967">771</cx:pt>
          <cx:pt idx="18968">971</cx:pt>
          <cx:pt idx="18969">1070</cx:pt>
          <cx:pt idx="18970">907</cx:pt>
          <cx:pt idx="18971">1512</cx:pt>
          <cx:pt idx="18972">1486</cx:pt>
          <cx:pt idx="18973">967</cx:pt>
          <cx:pt idx="18974">895</cx:pt>
          <cx:pt idx="18975">604</cx:pt>
          <cx:pt idx="18976">1129</cx:pt>
          <cx:pt idx="18977">834</cx:pt>
          <cx:pt idx="18978">941</cx:pt>
          <cx:pt idx="18979">702</cx:pt>
          <cx:pt idx="18980">946</cx:pt>
          <cx:pt idx="18981">945</cx:pt>
          <cx:pt idx="18982">660</cx:pt>
          <cx:pt idx="18983">1452</cx:pt>
          <cx:pt idx="18984">691</cx:pt>
          <cx:pt idx="18985">934</cx:pt>
          <cx:pt idx="18986">1393</cx:pt>
          <cx:pt idx="18987">1156</cx:pt>
          <cx:pt idx="18988">1315</cx:pt>
          <cx:pt idx="18989">1194</cx:pt>
          <cx:pt idx="18990">617</cx:pt>
          <cx:pt idx="18991">1497</cx:pt>
          <cx:pt idx="18992">1843</cx:pt>
          <cx:pt idx="18993">1281</cx:pt>
          <cx:pt idx="18994">595</cx:pt>
          <cx:pt idx="18995">620</cx:pt>
          <cx:pt idx="18996">1239</cx:pt>
          <cx:pt idx="18997">950</cx:pt>
          <cx:pt idx="18998">680</cx:pt>
          <cx:pt idx="18999">698</cx:pt>
          <cx:pt idx="19000">1095</cx:pt>
          <cx:pt idx="19001">913</cx:pt>
          <cx:pt idx="19002">1199</cx:pt>
          <cx:pt idx="19003">2157</cx:pt>
          <cx:pt idx="19004">1288</cx:pt>
          <cx:pt idx="19005">941</cx:pt>
          <cx:pt idx="19006">994</cx:pt>
          <cx:pt idx="19007">877</cx:pt>
          <cx:pt idx="19008">1463</cx:pt>
          <cx:pt idx="19009">1719</cx:pt>
          <cx:pt idx="19010">877</cx:pt>
          <cx:pt idx="19011">877</cx:pt>
          <cx:pt idx="19012">817</cx:pt>
          <cx:pt idx="19013">931</cx:pt>
          <cx:pt idx="19014">1336</cx:pt>
          <cx:pt idx="19015">1239</cx:pt>
          <cx:pt idx="19016">820</cx:pt>
          <cx:pt idx="19017">1512</cx:pt>
          <cx:pt idx="19018">1057</cx:pt>
          <cx:pt idx="19019">660</cx:pt>
          <cx:pt idx="19020">1275</cx:pt>
          <cx:pt idx="19021">654</cx:pt>
          <cx:pt idx="19022">962</cx:pt>
          <cx:pt idx="19023">682</cx:pt>
          <cx:pt idx="19024">1063</cx:pt>
          <cx:pt idx="19025">868</cx:pt>
          <cx:pt idx="19026">861</cx:pt>
          <cx:pt idx="19027">1004</cx:pt>
          <cx:pt idx="19028">894</cx:pt>
          <cx:pt idx="19029">595</cx:pt>
          <cx:pt idx="19030">913</cx:pt>
          <cx:pt idx="19031">918</cx:pt>
          <cx:pt idx="19032">1682</cx:pt>
          <cx:pt idx="19033">817</cx:pt>
          <cx:pt idx="19034">817</cx:pt>
          <cx:pt idx="19035">1257</cx:pt>
          <cx:pt idx="19036">1053</cx:pt>
          <cx:pt idx="19037">737</cx:pt>
          <cx:pt idx="19038">737</cx:pt>
          <cx:pt idx="19039">773</cx:pt>
          <cx:pt idx="19040">1693</cx:pt>
          <cx:pt idx="19041">660</cx:pt>
          <cx:pt idx="19042">595</cx:pt>
          <cx:pt idx="19043">1538</cx:pt>
          <cx:pt idx="19044">1281</cx:pt>
          <cx:pt idx="19045">729</cx:pt>
          <cx:pt idx="19046">714</cx:pt>
          <cx:pt idx="19047">866</cx:pt>
          <cx:pt idx="19048">1393</cx:pt>
          <cx:pt idx="19049">1239</cx:pt>
          <cx:pt idx="19050">1127</cx:pt>
          <cx:pt idx="19051">1377</cx:pt>
          <cx:pt idx="19052">609</cx:pt>
          <cx:pt idx="19053">608</cx:pt>
          <cx:pt idx="19054">1231</cx:pt>
          <cx:pt idx="19055">1231</cx:pt>
          <cx:pt idx="19056">1227</cx:pt>
          <cx:pt idx="19057">701</cx:pt>
          <cx:pt idx="19058">967</cx:pt>
          <cx:pt idx="19059">617</cx:pt>
          <cx:pt idx="19060">817</cx:pt>
          <cx:pt idx="19061">861</cx:pt>
          <cx:pt idx="19062">896</cx:pt>
          <cx:pt idx="19063">913</cx:pt>
          <cx:pt idx="19064">913</cx:pt>
          <cx:pt idx="19065">2067</cx:pt>
          <cx:pt idx="19066">1168</cx:pt>
          <cx:pt idx="19067">1002</cx:pt>
          <cx:pt idx="19068">1002</cx:pt>
          <cx:pt idx="19069">1046</cx:pt>
          <cx:pt idx="19070">907</cx:pt>
          <cx:pt idx="19071">887</cx:pt>
          <cx:pt idx="19072">1138</cx:pt>
          <cx:pt idx="19073">1095</cx:pt>
          <cx:pt idx="19074">1002</cx:pt>
          <cx:pt idx="19075">1756</cx:pt>
          <cx:pt idx="19076">1339</cx:pt>
          <cx:pt idx="19077">1344</cx:pt>
          <cx:pt idx="19078">1136</cx:pt>
          <cx:pt idx="19079">1148</cx:pt>
          <cx:pt idx="19080">998</cx:pt>
          <cx:pt idx="19081">905</cx:pt>
          <cx:pt idx="19082">1455</cx:pt>
          <cx:pt idx="19083">1334</cx:pt>
          <cx:pt idx="19084">791</cx:pt>
          <cx:pt idx="19085">1038</cx:pt>
          <cx:pt idx="19086">991</cx:pt>
          <cx:pt idx="19087">1463</cx:pt>
          <cx:pt idx="19088">1463</cx:pt>
          <cx:pt idx="19089">931</cx:pt>
          <cx:pt idx="19090">931</cx:pt>
          <cx:pt idx="19091">1463</cx:pt>
          <cx:pt idx="19092">1463</cx:pt>
          <cx:pt idx="19093">795</cx:pt>
          <cx:pt idx="19094">595</cx:pt>
          <cx:pt idx="19095">1280</cx:pt>
          <cx:pt idx="19096">1078</cx:pt>
          <cx:pt idx="19097">709</cx:pt>
          <cx:pt idx="19098">686</cx:pt>
          <cx:pt idx="19099">1002</cx:pt>
          <cx:pt idx="19100">1186</cx:pt>
          <cx:pt idx="19101">1393</cx:pt>
          <cx:pt idx="19102">571</cx:pt>
          <cx:pt idx="19103">1294</cx:pt>
          <cx:pt idx="19104">1294</cx:pt>
          <cx:pt idx="19105">1425</cx:pt>
          <cx:pt idx="19106">1393</cx:pt>
          <cx:pt idx="19107">776</cx:pt>
          <cx:pt idx="19108">998</cx:pt>
          <cx:pt idx="19109">1037</cx:pt>
          <cx:pt idx="19110">1615</cx:pt>
          <cx:pt idx="19111">945</cx:pt>
          <cx:pt idx="19112">927</cx:pt>
          <cx:pt idx="19113">986</cx:pt>
          <cx:pt idx="19114">1518</cx:pt>
          <cx:pt idx="19115">1156</cx:pt>
          <cx:pt idx="19116">1020</cx:pt>
          <cx:pt idx="19117">1221</cx:pt>
          <cx:pt idx="19118">966</cx:pt>
          <cx:pt idx="19119">2518</cx:pt>
          <cx:pt idx="19120">838</cx:pt>
          <cx:pt idx="19121">1288</cx:pt>
          <cx:pt idx="19122">1120</cx:pt>
          <cx:pt idx="19123">918</cx:pt>
          <cx:pt idx="19124">1583</cx:pt>
          <cx:pt idx="19125">941</cx:pt>
          <cx:pt idx="19126">1846</cx:pt>
          <cx:pt idx="19127">978</cx:pt>
          <cx:pt idx="19128">2016</cx:pt>
          <cx:pt idx="19129">868</cx:pt>
          <cx:pt idx="19130">1095</cx:pt>
          <cx:pt idx="19131">555</cx:pt>
          <cx:pt idx="19132">1463</cx:pt>
          <cx:pt idx="19133">922</cx:pt>
          <cx:pt idx="19134">1122</cx:pt>
          <cx:pt idx="19135">865</cx:pt>
          <cx:pt idx="19136">1315</cx:pt>
          <cx:pt idx="19137">651</cx:pt>
          <cx:pt idx="19138">861</cx:pt>
          <cx:pt idx="19139">904</cx:pt>
          <cx:pt idx="19140">1236</cx:pt>
          <cx:pt idx="19141">781</cx:pt>
          <cx:pt idx="19142">1236</cx:pt>
          <cx:pt idx="19143">904</cx:pt>
          <cx:pt idx="19144">1196</cx:pt>
          <cx:pt idx="19145">889</cx:pt>
          <cx:pt idx="19146">1512</cx:pt>
          <cx:pt idx="19147">965</cx:pt>
          <cx:pt idx="19148">861</cx:pt>
          <cx:pt idx="19149">1315</cx:pt>
          <cx:pt idx="19150">966</cx:pt>
          <cx:pt idx="19151">862</cx:pt>
          <cx:pt idx="19152">866</cx:pt>
          <cx:pt idx="19153">866</cx:pt>
          <cx:pt idx="19154">1005</cx:pt>
          <cx:pt idx="19155">1005</cx:pt>
          <cx:pt idx="19156">1315</cx:pt>
          <cx:pt idx="19157">1112</cx:pt>
          <cx:pt idx="19158">1288</cx:pt>
          <cx:pt idx="19159">1215</cx:pt>
          <cx:pt idx="19160">1411</cx:pt>
          <cx:pt idx="19161">1387</cx:pt>
          <cx:pt idx="19162">1502</cx:pt>
          <cx:pt idx="19163">830</cx:pt>
          <cx:pt idx="19164">950</cx:pt>
          <cx:pt idx="19165">781</cx:pt>
          <cx:pt idx="19166">795</cx:pt>
          <cx:pt idx="19167">795</cx:pt>
          <cx:pt idx="19168">670</cx:pt>
          <cx:pt idx="19169">795</cx:pt>
          <cx:pt idx="19170">901</cx:pt>
          <cx:pt idx="19171">2118</cx:pt>
          <cx:pt idx="19172">496</cx:pt>
          <cx:pt idx="19173">610</cx:pt>
          <cx:pt idx="19174">725</cx:pt>
          <cx:pt idx="19175">896</cx:pt>
          <cx:pt idx="19176">737</cx:pt>
          <cx:pt idx="19177">852</cx:pt>
          <cx:pt idx="19178">759</cx:pt>
          <cx:pt idx="19179">753</cx:pt>
          <cx:pt idx="19180">1038</cx:pt>
          <cx:pt idx="19181">1315</cx:pt>
          <cx:pt idx="19182">861</cx:pt>
          <cx:pt idx="19183">878</cx:pt>
          <cx:pt idx="19184">1352</cx:pt>
          <cx:pt idx="19185">810</cx:pt>
          <cx:pt idx="19186">671</cx:pt>
          <cx:pt idx="19187">839</cx:pt>
          <cx:pt idx="19188">709</cx:pt>
          <cx:pt idx="19189">1216</cx:pt>
          <cx:pt idx="19190">1127</cx:pt>
          <cx:pt idx="19191">1095</cx:pt>
          <cx:pt idx="19192">590</cx:pt>
          <cx:pt idx="19193">986</cx:pt>
          <cx:pt idx="19194">941</cx:pt>
          <cx:pt idx="19195">987</cx:pt>
          <cx:pt idx="19196">590</cx:pt>
          <cx:pt idx="19197">967</cx:pt>
          <cx:pt idx="19198">685</cx:pt>
          <cx:pt idx="19199">779</cx:pt>
          <cx:pt idx="19200">889</cx:pt>
          <cx:pt idx="19201">889</cx:pt>
          <cx:pt idx="19202">807</cx:pt>
          <cx:pt idx="19203">1002</cx:pt>
          <cx:pt idx="19204">1828</cx:pt>
          <cx:pt idx="19205">1057</cx:pt>
          <cx:pt idx="19206">666</cx:pt>
          <cx:pt idx="19207">1037</cx:pt>
          <cx:pt idx="19208">1315</cx:pt>
          <cx:pt idx="19209">1213</cx:pt>
          <cx:pt idx="19210">792</cx:pt>
          <cx:pt idx="19211">1516</cx:pt>
          <cx:pt idx="19212">1576</cx:pt>
          <cx:pt idx="19213">596</cx:pt>
          <cx:pt idx="19214">796</cx:pt>
          <cx:pt idx="19215">796</cx:pt>
          <cx:pt idx="19216">1093</cx:pt>
          <cx:pt idx="19217">722</cx:pt>
          <cx:pt idx="19218">578</cx:pt>
          <cx:pt idx="19219">578</cx:pt>
          <cx:pt idx="19220">1236</cx:pt>
          <cx:pt idx="19221">1045</cx:pt>
          <cx:pt idx="19222">1193</cx:pt>
          <cx:pt idx="19223">722</cx:pt>
          <cx:pt idx="19224">1265</cx:pt>
          <cx:pt idx="19225">841</cx:pt>
          <cx:pt idx="19226">1236</cx:pt>
          <cx:pt idx="19227">1002</cx:pt>
          <cx:pt idx="19228">1173</cx:pt>
          <cx:pt idx="19229">1002</cx:pt>
          <cx:pt idx="19230">781</cx:pt>
          <cx:pt idx="19231">861</cx:pt>
          <cx:pt idx="19232">554</cx:pt>
          <cx:pt idx="19233">897</cx:pt>
          <cx:pt idx="19234">897</cx:pt>
          <cx:pt idx="19235">1236</cx:pt>
          <cx:pt idx="19236">950</cx:pt>
          <cx:pt idx="19237">1233</cx:pt>
          <cx:pt idx="19238">862</cx:pt>
          <cx:pt idx="19239">1450</cx:pt>
          <cx:pt idx="19240">784</cx:pt>
          <cx:pt idx="19241">1057</cx:pt>
          <cx:pt idx="19242">818</cx:pt>
          <cx:pt idx="19243">960</cx:pt>
          <cx:pt idx="19244">1127</cx:pt>
          <cx:pt idx="19245">595</cx:pt>
          <cx:pt idx="19246">503</cx:pt>
          <cx:pt idx="19247">555</cx:pt>
          <cx:pt idx="19248">993</cx:pt>
          <cx:pt idx="19249">1012</cx:pt>
          <cx:pt idx="19250">853</cx:pt>
          <cx:pt idx="19251">981</cx:pt>
          <cx:pt idx="19252">651</cx:pt>
          <cx:pt idx="19253">991</cx:pt>
          <cx:pt idx="19254">1311</cx:pt>
          <cx:pt idx="19255">1334</cx:pt>
          <cx:pt idx="19256">761</cx:pt>
          <cx:pt idx="19257">779</cx:pt>
          <cx:pt idx="19258">1115</cx:pt>
          <cx:pt idx="19259">1334</cx:pt>
          <cx:pt idx="19260">1334</cx:pt>
          <cx:pt idx="19261">1239</cx:pt>
          <cx:pt idx="19262">1200</cx:pt>
          <cx:pt idx="19263">973</cx:pt>
          <cx:pt idx="19264">1016</cx:pt>
          <cx:pt idx="19265">1344</cx:pt>
          <cx:pt idx="19266">1647</cx:pt>
          <cx:pt idx="19267">1313</cx:pt>
          <cx:pt idx="19268">695</cx:pt>
          <cx:pt idx="19269">1546</cx:pt>
          <cx:pt idx="19270">1194</cx:pt>
          <cx:pt idx="19271">1239</cx:pt>
          <cx:pt idx="19272">745</cx:pt>
          <cx:pt idx="19273">1038</cx:pt>
          <cx:pt idx="19274">934</cx:pt>
          <cx:pt idx="19275">935</cx:pt>
          <cx:pt idx="19276">770</cx:pt>
          <cx:pt idx="19277">1152</cx:pt>
          <cx:pt idx="19278">1278</cx:pt>
          <cx:pt idx="19279">810</cx:pt>
          <cx:pt idx="19280">810</cx:pt>
          <cx:pt idx="19281">1016</cx:pt>
          <cx:pt idx="19282">761</cx:pt>
          <cx:pt idx="19283">1025</cx:pt>
          <cx:pt idx="19284">557</cx:pt>
          <cx:pt idx="19285">776</cx:pt>
          <cx:pt idx="19286">737</cx:pt>
          <cx:pt idx="19287">913</cx:pt>
          <cx:pt idx="19288">986</cx:pt>
          <cx:pt idx="19289">991</cx:pt>
          <cx:pt idx="19290">1182</cx:pt>
          <cx:pt idx="19291">737</cx:pt>
          <cx:pt idx="19292">554</cx:pt>
          <cx:pt idx="19293">861</cx:pt>
          <cx:pt idx="19294">1070</cx:pt>
          <cx:pt idx="19295">1070</cx:pt>
          <cx:pt idx="19296">557</cx:pt>
          <cx:pt idx="19297">889</cx:pt>
          <cx:pt idx="19298">918</cx:pt>
          <cx:pt idx="19299">627</cx:pt>
          <cx:pt idx="19300">1213</cx:pt>
          <cx:pt idx="19301">845</cx:pt>
          <cx:pt idx="19302">941</cx:pt>
          <cx:pt idx="19303">967</cx:pt>
          <cx:pt idx="19304">964</cx:pt>
          <cx:pt idx="19305">1375</cx:pt>
          <cx:pt idx="19306">1591</cx:pt>
          <cx:pt idx="19307">1126</cx:pt>
          <cx:pt idx="19308">791</cx:pt>
          <cx:pt idx="19309">1016</cx:pt>
          <cx:pt idx="19310">1016</cx:pt>
          <cx:pt idx="19311">795</cx:pt>
          <cx:pt idx="19312">877</cx:pt>
          <cx:pt idx="19313">1025</cx:pt>
          <cx:pt idx="19314">893</cx:pt>
          <cx:pt idx="19315">782</cx:pt>
          <cx:pt idx="19316">743</cx:pt>
          <cx:pt idx="19317">811</cx:pt>
          <cx:pt idx="19318">792</cx:pt>
          <cx:pt idx="19319">1239</cx:pt>
          <cx:pt idx="19320">642</cx:pt>
          <cx:pt idx="19321">1828</cx:pt>
          <cx:pt idx="19322">1361</cx:pt>
          <cx:pt idx="19323">964</cx:pt>
          <cx:pt idx="19324">967</cx:pt>
          <cx:pt idx="19325">1053</cx:pt>
          <cx:pt idx="19326">1053</cx:pt>
          <cx:pt idx="19327">766</cx:pt>
          <cx:pt idx="19328">818</cx:pt>
          <cx:pt idx="19329">1038</cx:pt>
          <cx:pt idx="19330">1112</cx:pt>
          <cx:pt idx="19331">1016</cx:pt>
          <cx:pt idx="19332">782</cx:pt>
          <cx:pt idx="19333">1136</cx:pt>
          <cx:pt idx="19334">950</cx:pt>
          <cx:pt idx="19335">1180</cx:pt>
          <cx:pt idx="19336">749</cx:pt>
          <cx:pt idx="19337">779</cx:pt>
          <cx:pt idx="19338">779</cx:pt>
          <cx:pt idx="19339">1669</cx:pt>
          <cx:pt idx="19340">1546</cx:pt>
          <cx:pt idx="19341">874</cx:pt>
          <cx:pt idx="19342">845</cx:pt>
          <cx:pt idx="19343">951</cx:pt>
          <cx:pt idx="19344">913</cx:pt>
          <cx:pt idx="19345">1002</cx:pt>
          <cx:pt idx="19346">817</cx:pt>
          <cx:pt idx="19347">1239</cx:pt>
          <cx:pt idx="19348">1919</cx:pt>
          <cx:pt idx="19349">1239</cx:pt>
          <cx:pt idx="19350">740</cx:pt>
          <cx:pt idx="19351">1478</cx:pt>
          <cx:pt idx="19352">734</cx:pt>
          <cx:pt idx="19353">1136</cx:pt>
          <cx:pt idx="19354">683</cx:pt>
          <cx:pt idx="19355">1002</cx:pt>
          <cx:pt idx="19356">871</cx:pt>
          <cx:pt idx="19357">949</cx:pt>
          <cx:pt idx="19358">894</cx:pt>
          <cx:pt idx="19359">871</cx:pt>
          <cx:pt idx="19360">1071</cx:pt>
          <cx:pt idx="19361">1494</cx:pt>
          <cx:pt idx="19362">1180</cx:pt>
          <cx:pt idx="19363">1138</cx:pt>
          <cx:pt idx="19364">987</cx:pt>
          <cx:pt idx="19365">946</cx:pt>
          <cx:pt idx="19366">946</cx:pt>
          <cx:pt idx="19367">690</cx:pt>
          <cx:pt idx="19368">805</cx:pt>
          <cx:pt idx="19369">1452</cx:pt>
          <cx:pt idx="19370">1311</cx:pt>
          <cx:pt idx="19371">871</cx:pt>
          <cx:pt idx="19372">584</cx:pt>
          <cx:pt idx="19373">1272</cx:pt>
          <cx:pt idx="19374">2157</cx:pt>
          <cx:pt idx="19375">950</cx:pt>
          <cx:pt idx="19376">1495</cx:pt>
          <cx:pt idx="19377">1277</cx:pt>
          <cx:pt idx="19378">820</cx:pt>
          <cx:pt idx="19379">820</cx:pt>
          <cx:pt idx="19380">1301</cx:pt>
          <cx:pt idx="19381">1257</cx:pt>
          <cx:pt idx="19382">1027</cx:pt>
          <cx:pt idx="19383">1629</cx:pt>
          <cx:pt idx="19384">922</cx:pt>
          <cx:pt idx="19385">1695</cx:pt>
          <cx:pt idx="19386">1013</cx:pt>
          <cx:pt idx="19387">1004</cx:pt>
          <cx:pt idx="19388">1004</cx:pt>
          <cx:pt idx="19389">1231</cx:pt>
          <cx:pt idx="19390">1129</cx:pt>
          <cx:pt idx="19391">781</cx:pt>
          <cx:pt idx="19392">1387</cx:pt>
          <cx:pt idx="19393">1591</cx:pt>
          <cx:pt idx="19394">1168</cx:pt>
          <cx:pt idx="19395">1418</cx:pt>
          <cx:pt idx="19396">805</cx:pt>
          <cx:pt idx="19397">1127</cx:pt>
          <cx:pt idx="19398">2286</cx:pt>
          <cx:pt idx="19399">1201</cx:pt>
          <cx:pt idx="19400">1095</cx:pt>
          <cx:pt idx="19401">926</cx:pt>
          <cx:pt idx="19402">931</cx:pt>
          <cx:pt idx="19403">931</cx:pt>
          <cx:pt idx="19404">931</cx:pt>
          <cx:pt idx="19405">1127</cx:pt>
          <cx:pt idx="19406">1127</cx:pt>
          <cx:pt idx="19407">1173</cx:pt>
          <cx:pt idx="19408">1261</cx:pt>
          <cx:pt idx="19409">985</cx:pt>
          <cx:pt idx="19410">1016</cx:pt>
          <cx:pt idx="19411">941</cx:pt>
          <cx:pt idx="19412">941</cx:pt>
          <cx:pt idx="19413">1292</cx:pt>
          <cx:pt idx="19414">964</cx:pt>
          <cx:pt idx="19415">964</cx:pt>
          <cx:pt idx="19416">1020</cx:pt>
          <cx:pt idx="19417">1094</cx:pt>
          <cx:pt idx="19418">1285</cx:pt>
          <cx:pt idx="19419">1512</cx:pt>
          <cx:pt idx="19420">1846</cx:pt>
          <cx:pt idx="19421">912</cx:pt>
          <cx:pt idx="19422">1925</cx:pt>
          <cx:pt idx="19423">1451</cx:pt>
          <cx:pt idx="19424">1827</cx:pt>
          <cx:pt idx="19425">1005</cx:pt>
          <cx:pt idx="19426">721</cx:pt>
          <cx:pt idx="19427">645</cx:pt>
          <cx:pt idx="19428">1108</cx:pt>
          <cx:pt idx="19429">2157</cx:pt>
          <cx:pt idx="19430">953</cx:pt>
          <cx:pt idx="19431">941</cx:pt>
          <cx:pt idx="19432">1338</cx:pt>
          <cx:pt idx="19433">1113</cx:pt>
          <cx:pt idx="19434">1013</cx:pt>
          <cx:pt idx="19435">861</cx:pt>
          <cx:pt idx="19436">746</cx:pt>
          <cx:pt idx="19437">746</cx:pt>
          <cx:pt idx="19438">2067</cx:pt>
          <cx:pt idx="19439">941</cx:pt>
          <cx:pt idx="19440">1070</cx:pt>
          <cx:pt idx="19441">1070</cx:pt>
          <cx:pt idx="19442">945</cx:pt>
          <cx:pt idx="19443">1127</cx:pt>
          <cx:pt idx="19444">1135</cx:pt>
          <cx:pt idx="19445">1053</cx:pt>
          <cx:pt idx="19446">967</cx:pt>
          <cx:pt idx="19447">1361</cx:pt>
          <cx:pt idx="19448">1239</cx:pt>
          <cx:pt idx="19449">1728</cx:pt>
          <cx:pt idx="19450">1361</cx:pt>
          <cx:pt idx="19451">1127</cx:pt>
          <cx:pt idx="19452">1395</cx:pt>
          <cx:pt idx="19453">991</cx:pt>
          <cx:pt idx="19454">702</cx:pt>
          <cx:pt idx="19455">1215</cx:pt>
          <cx:pt idx="19456">868</cx:pt>
          <cx:pt idx="19457">1452</cx:pt>
          <cx:pt idx="19458">941</cx:pt>
          <cx:pt idx="19459">1591</cx:pt>
          <cx:pt idx="19460">994</cx:pt>
          <cx:pt idx="19461">981</cx:pt>
          <cx:pt idx="19462">1108</cx:pt>
          <cx:pt idx="19463">1236</cx:pt>
          <cx:pt idx="19464">857</cx:pt>
          <cx:pt idx="19465">781</cx:pt>
          <cx:pt idx="19466">873</cx:pt>
          <cx:pt idx="19467">1585</cx:pt>
          <cx:pt idx="19468">714</cx:pt>
          <cx:pt idx="19469">1027</cx:pt>
          <cx:pt idx="19470">683</cx:pt>
          <cx:pt idx="19471">1112</cx:pt>
          <cx:pt idx="19472">684</cx:pt>
          <cx:pt idx="19473">1503</cx:pt>
          <cx:pt idx="19474">1888</cx:pt>
          <cx:pt idx="19475">1452</cx:pt>
          <cx:pt idx="19476">941</cx:pt>
          <cx:pt idx="19477">696</cx:pt>
          <cx:pt idx="19478">868</cx:pt>
          <cx:pt idx="19479">1221</cx:pt>
          <cx:pt idx="19480">1127</cx:pt>
          <cx:pt idx="19481">642</cx:pt>
          <cx:pt idx="19482">1361</cx:pt>
          <cx:pt idx="19483">1109</cx:pt>
          <cx:pt idx="19484">1288</cx:pt>
          <cx:pt idx="19485">1127</cx:pt>
          <cx:pt idx="19486">950</cx:pt>
          <cx:pt idx="19487">1313</cx:pt>
          <cx:pt idx="19488">1225</cx:pt>
          <cx:pt idx="19489">913</cx:pt>
          <cx:pt idx="19490">1479</cx:pt>
          <cx:pt idx="19491">1236</cx:pt>
          <cx:pt idx="19492">1294</cx:pt>
          <cx:pt idx="19493">857</cx:pt>
          <cx:pt idx="19494">2141</cx:pt>
          <cx:pt idx="19495">1159</cx:pt>
          <cx:pt idx="19496">877</cx:pt>
          <cx:pt idx="19497">1127</cx:pt>
          <cx:pt idx="19498">862</cx:pt>
          <cx:pt idx="19499">894</cx:pt>
          <cx:pt idx="19500">1004</cx:pt>
          <cx:pt idx="19501">1387</cx:pt>
          <cx:pt idx="19502">1038</cx:pt>
          <cx:pt idx="19503">1033</cx:pt>
          <cx:pt idx="19504">1173</cx:pt>
          <cx:pt idx="19505">991</cx:pt>
          <cx:pt idx="19506">1229</cx:pt>
          <cx:pt idx="19507">1109</cx:pt>
          <cx:pt idx="19508">1532</cx:pt>
          <cx:pt idx="19509">1315</cx:pt>
          <cx:pt idx="19510">857</cx:pt>
          <cx:pt idx="19511">1033</cx:pt>
          <cx:pt idx="19512">2306</cx:pt>
          <cx:pt idx="19513">1127</cx:pt>
          <cx:pt idx="19514">866</cx:pt>
          <cx:pt idx="19515">1203</cx:pt>
          <cx:pt idx="19516">1408</cx:pt>
          <cx:pt idx="19517">737</cx:pt>
          <cx:pt idx="19518">905</cx:pt>
          <cx:pt idx="19519">1418</cx:pt>
          <cx:pt idx="19520">1418</cx:pt>
          <cx:pt idx="19521">1143</cx:pt>
          <cx:pt idx="19522">846</cx:pt>
          <cx:pt idx="19523">1090</cx:pt>
          <cx:pt idx="19524">2102</cx:pt>
          <cx:pt idx="19525">877</cx:pt>
          <cx:pt idx="19526">1193</cx:pt>
          <cx:pt idx="19527">1397</cx:pt>
          <cx:pt idx="19528">2213</cx:pt>
          <cx:pt idx="19529">2157</cx:pt>
          <cx:pt idx="19530">1313</cx:pt>
          <cx:pt idx="19531">1615</cx:pt>
          <cx:pt idx="19532">1615</cx:pt>
          <cx:pt idx="19533">781</cx:pt>
          <cx:pt idx="19534">873</cx:pt>
          <cx:pt idx="19535">1284</cx:pt>
          <cx:pt idx="19536">1127</cx:pt>
          <cx:pt idx="19537">792</cx:pt>
          <cx:pt idx="19538">737</cx:pt>
          <cx:pt idx="19539">1127</cx:pt>
          <cx:pt idx="19540">1239</cx:pt>
          <cx:pt idx="19541">1108</cx:pt>
          <cx:pt idx="19542">1576</cx:pt>
          <cx:pt idx="19543">1495</cx:pt>
          <cx:pt idx="19544">1015</cx:pt>
          <cx:pt idx="19545">1004</cx:pt>
          <cx:pt idx="19546">1015</cx:pt>
          <cx:pt idx="19547">746</cx:pt>
          <cx:pt idx="19548">1127</cx:pt>
          <cx:pt idx="19549">985</cx:pt>
          <cx:pt idx="19550">1016</cx:pt>
          <cx:pt idx="19551">1512</cx:pt>
          <cx:pt idx="19552">931</cx:pt>
          <cx:pt idx="19553">1092</cx:pt>
          <cx:pt idx="19554">866</cx:pt>
          <cx:pt idx="19555">1828</cx:pt>
          <cx:pt idx="19556">873</cx:pt>
          <cx:pt idx="19557">2157</cx:pt>
          <cx:pt idx="19558">1274</cx:pt>
          <cx:pt idx="19559">1408</cx:pt>
          <cx:pt idx="19560">2377</cx:pt>
          <cx:pt idx="19561">2067</cx:pt>
          <cx:pt idx="19562">789</cx:pt>
          <cx:pt idx="19563">1479</cx:pt>
          <cx:pt idx="19564">1127</cx:pt>
          <cx:pt idx="19565">1828</cx:pt>
          <cx:pt idx="19566">1277</cx:pt>
          <cx:pt idx="19567">727</cx:pt>
          <cx:pt idx="19568">1313</cx:pt>
          <cx:pt idx="19569">1296</cx:pt>
          <cx:pt idx="19570">913</cx:pt>
          <cx:pt idx="19571">971</cx:pt>
          <cx:pt idx="19572">1479</cx:pt>
          <cx:pt idx="19573">878</cx:pt>
          <cx:pt idx="19574">1411</cx:pt>
          <cx:pt idx="19575">1294</cx:pt>
          <cx:pt idx="19576">946</cx:pt>
          <cx:pt idx="19577">1431</cx:pt>
          <cx:pt idx="19578">866</cx:pt>
          <cx:pt idx="19579">862</cx:pt>
          <cx:pt idx="19580">1227</cx:pt>
          <cx:pt idx="19581">1387</cx:pt>
          <cx:pt idx="19582">1411</cx:pt>
          <cx:pt idx="19583">1532</cx:pt>
          <cx:pt idx="19584">1277</cx:pt>
          <cx:pt idx="19585">1383</cx:pt>
          <cx:pt idx="19586">1201</cx:pt>
          <cx:pt idx="19587">873</cx:pt>
          <cx:pt idx="19588">1495</cx:pt>
          <cx:pt idx="19589">1277</cx:pt>
          <cx:pt idx="19590">1395</cx:pt>
          <cx:pt idx="19591">1669</cx:pt>
          <cx:pt idx="19592">1361</cx:pt>
          <cx:pt idx="19593">873</cx:pt>
          <cx:pt idx="19594">1032</cx:pt>
          <cx:pt idx="19595">985</cx:pt>
          <cx:pt idx="19596">648</cx:pt>
          <cx:pt idx="19597">913</cx:pt>
          <cx:pt idx="19598">1591</cx:pt>
          <cx:pt idx="19599">2516</cx:pt>
          <cx:pt idx="19600">1479</cx:pt>
          <cx:pt idx="19601">1090</cx:pt>
          <cx:pt idx="19602">1361</cx:pt>
          <cx:pt idx="19603">1476</cx:pt>
          <cx:pt idx="19604">727</cx:pt>
          <cx:pt idx="19605">1227</cx:pt>
          <cx:pt idx="19606">1756</cx:pt>
          <cx:pt idx="19607">905</cx:pt>
          <cx:pt idx="19608">905</cx:pt>
          <cx:pt idx="19609">1463</cx:pt>
          <cx:pt idx="19610">1272</cx:pt>
          <cx:pt idx="19611">1315</cx:pt>
          <cx:pt idx="19612">811</cx:pt>
          <cx:pt idx="19613">811</cx:pt>
          <cx:pt idx="19614">1583</cx:pt>
          <cx:pt idx="19615">1104</cx:pt>
          <cx:pt idx="19616">1090</cx:pt>
          <cx:pt idx="19617">1383</cx:pt>
          <cx:pt idx="19618">2067</cx:pt>
          <cx:pt idx="19619">2493</cx:pt>
          <cx:pt idx="19620">1193</cx:pt>
          <cx:pt idx="19621">1827</cx:pt>
          <cx:pt idx="19622">1816</cx:pt>
          <cx:pt idx="19623">1827</cx:pt>
          <cx:pt idx="19624">1393</cx:pt>
          <cx:pt idx="19625">2518</cx:pt>
          <cx:pt idx="19626">868</cx:pt>
          <cx:pt idx="19627">2339</cx:pt>
          <cx:pt idx="19628">782</cx:pt>
          <cx:pt idx="19629">1387</cx:pt>
          <cx:pt idx="19630">1127</cx:pt>
          <cx:pt idx="19631">1239</cx:pt>
          <cx:pt idx="19632">1315</cx:pt>
          <cx:pt idx="19633">1120</cx:pt>
          <cx:pt idx="19634">689</cx:pt>
          <cx:pt idx="19635">873</cx:pt>
          <cx:pt idx="19636">1156</cx:pt>
          <cx:pt idx="19637">1361</cx:pt>
          <cx:pt idx="19638">1816</cx:pt>
          <cx:pt idx="19639">1361</cx:pt>
          <cx:pt idx="19640">1069</cx:pt>
          <cx:pt idx="19641">1830</cx:pt>
          <cx:pt idx="19642">862</cx:pt>
          <cx:pt idx="19643">2174</cx:pt>
          <cx:pt idx="19644">941</cx:pt>
          <cx:pt idx="19645">1272</cx:pt>
          <cx:pt idx="19646">1563</cx:pt>
          <cx:pt idx="19647">1463</cx:pt>
          <cx:pt idx="19648">1090</cx:pt>
          <cx:pt idx="19649">866</cx:pt>
          <cx:pt idx="19650">1314</cx:pt>
          <cx:pt idx="19651">1120</cx:pt>
          <cx:pt idx="19652">1016</cx:pt>
          <cx:pt idx="19653">1272</cx:pt>
          <cx:pt idx="19654">746</cx:pt>
          <cx:pt idx="19655">941</cx:pt>
          <cx:pt idx="19656">1828</cx:pt>
          <cx:pt idx="19657">1463</cx:pt>
          <cx:pt idx="19658">746</cx:pt>
          <cx:pt idx="19659">2102</cx:pt>
          <cx:pt idx="19660">941</cx:pt>
          <cx:pt idx="19661">746</cx:pt>
          <cx:pt idx="19662">1277</cx:pt>
          <cx:pt idx="19663">1451</cx:pt>
          <cx:pt idx="19664">941</cx:pt>
          <cx:pt idx="19665">1201</cx:pt>
          <cx:pt idx="19666">1038</cx:pt>
          <cx:pt idx="19667">941</cx:pt>
          <cx:pt idx="19668">1455</cx:pt>
          <cx:pt idx="19669">931</cx:pt>
          <cx:pt idx="19670">1563</cx:pt>
          <cx:pt idx="19671">1120</cx:pt>
          <cx:pt idx="19672">878</cx:pt>
          <cx:pt idx="19673">1797</cx:pt>
          <cx:pt idx="19674">789</cx:pt>
          <cx:pt idx="19675">1821</cx:pt>
          <cx:pt idx="19676">878</cx:pt>
          <cx:pt idx="19677">737</cx:pt>
          <cx:pt idx="19678">861</cx:pt>
          <cx:pt idx="19679">845</cx:pt>
          <cx:pt idx="19680">779</cx:pt>
          <cx:pt idx="19681">861</cx:pt>
          <cx:pt idx="19682">651</cx:pt>
          <cx:pt idx="19683">950</cx:pt>
          <cx:pt idx="19684">725</cx:pt>
          <cx:pt idx="19685">795</cx:pt>
          <cx:pt idx="19686">817</cx:pt>
          <cx:pt idx="19687">617</cx:pt>
          <cx:pt idx="19688">1127</cx:pt>
          <cx:pt idx="19689">1037</cx:pt>
          <cx:pt idx="19690">857</cx:pt>
          <cx:pt idx="19691">901</cx:pt>
          <cx:pt idx="19692">1399</cx:pt>
          <cx:pt idx="19693">686</cx:pt>
          <cx:pt idx="19694">722</cx:pt>
          <cx:pt idx="19695">998</cx:pt>
          <cx:pt idx="19696">552</cx:pt>
          <cx:pt idx="19697">1108</cx:pt>
          <cx:pt idx="19698">749</cx:pt>
          <cx:pt idx="19699">780</cx:pt>
          <cx:pt idx="19700">651</cx:pt>
          <cx:pt idx="19701">1129</cx:pt>
          <cx:pt idx="19702">1728</cx:pt>
          <cx:pt idx="19703">749</cx:pt>
          <cx:pt idx="19704">617</cx:pt>
          <cx:pt idx="19705">991</cx:pt>
          <cx:pt idx="19706">484</cx:pt>
          <cx:pt idx="19707">795</cx:pt>
          <cx:pt idx="19708">682</cx:pt>
          <cx:pt idx="19709">651</cx:pt>
          <cx:pt idx="19710">941</cx:pt>
          <cx:pt idx="19711">965</cx:pt>
          <cx:pt idx="19712">660</cx:pt>
          <cx:pt idx="19713">795</cx:pt>
          <cx:pt idx="19714">1135</cx:pt>
          <cx:pt idx="19715">1925</cx:pt>
          <cx:pt idx="19716">1361</cx:pt>
          <cx:pt idx="19717">2651</cx:pt>
          <cx:pt idx="19718">1361</cx:pt>
          <cx:pt idx="19719">1361</cx:pt>
          <cx:pt idx="19720">811</cx:pt>
          <cx:pt idx="19721">1361</cx:pt>
          <cx:pt idx="19722">904</cx:pt>
          <cx:pt idx="19723">1090</cx:pt>
          <cx:pt idx="19724">1387</cx:pt>
          <cx:pt idx="19725">1227</cx:pt>
          <cx:pt idx="19726">1227</cx:pt>
          <cx:pt idx="19727">1090</cx:pt>
          <cx:pt idx="19728">1361</cx:pt>
          <cx:pt idx="19729">1090</cx:pt>
          <cx:pt idx="19730">1387</cx:pt>
          <cx:pt idx="19731">1227</cx:pt>
          <cx:pt idx="19732">1227</cx:pt>
          <cx:pt idx="19733">1090</cx:pt>
          <cx:pt idx="19734">1227</cx:pt>
          <cx:pt idx="19735">1227</cx:pt>
          <cx:pt idx="19736">1361</cx:pt>
          <cx:pt idx="19737">1227</cx:pt>
          <cx:pt idx="19738">1227</cx:pt>
          <cx:pt idx="19739">1387</cx:pt>
          <cx:pt idx="19740">1361</cx:pt>
          <cx:pt idx="19741">1361</cx:pt>
          <cx:pt idx="19742">1387</cx:pt>
          <cx:pt idx="19743">1387</cx:pt>
          <cx:pt idx="19744">1361</cx:pt>
          <cx:pt idx="19745">904</cx:pt>
          <cx:pt idx="19746">1361</cx:pt>
          <cx:pt idx="19747">1387</cx:pt>
          <cx:pt idx="19748">1227</cx:pt>
          <cx:pt idx="19749">1090</cx:pt>
          <cx:pt idx="19750">1361</cx:pt>
          <cx:pt idx="19751">1361</cx:pt>
          <cx:pt idx="19752">1227</cx:pt>
          <cx:pt idx="19753">1227</cx:pt>
          <cx:pt idx="19754">1227</cx:pt>
          <cx:pt idx="19755">1828</cx:pt>
          <cx:pt idx="19756">1090</cx:pt>
          <cx:pt idx="19757">1361</cx:pt>
          <cx:pt idx="19758">1361</cx:pt>
          <cx:pt idx="19759">1361</cx:pt>
          <cx:pt idx="19760">1227</cx:pt>
          <cx:pt idx="19761">1361</cx:pt>
          <cx:pt idx="19762">1361</cx:pt>
          <cx:pt idx="19763">1227</cx:pt>
          <cx:pt idx="19764">1227</cx:pt>
          <cx:pt idx="19765">1227</cx:pt>
          <cx:pt idx="19766">1361</cx:pt>
          <cx:pt idx="19767">1828</cx:pt>
          <cx:pt idx="19768">2199</cx:pt>
          <cx:pt idx="19769">1828</cx:pt>
          <cx:pt idx="19770">1227</cx:pt>
          <cx:pt idx="19771">1004</cx:pt>
          <cx:pt idx="19772">1004</cx:pt>
          <cx:pt idx="19773">2199</cx:pt>
          <cx:pt idx="19774">1828</cx:pt>
          <cx:pt idx="19775">1828</cx:pt>
          <cx:pt idx="19776">1004</cx:pt>
          <cx:pt idx="19777">2199</cx:pt>
          <cx:pt idx="19778">2199</cx:pt>
          <cx:pt idx="19779">1361</cx:pt>
          <cx:pt idx="19780">1828</cx:pt>
          <cx:pt idx="19781">2199</cx:pt>
          <cx:pt idx="19782">1004</cx:pt>
          <cx:pt idx="19783">1828</cx:pt>
          <cx:pt idx="19784">894</cx:pt>
          <cx:pt idx="19785">1090</cx:pt>
          <cx:pt idx="19786">1361</cx:pt>
          <cx:pt idx="19787">894</cx:pt>
          <cx:pt idx="19788">1090</cx:pt>
          <cx:pt idx="19789">1361</cx:pt>
          <cx:pt idx="19790">978</cx:pt>
          <cx:pt idx="19791">1227</cx:pt>
          <cx:pt idx="19792">1361</cx:pt>
          <cx:pt idx="19793">1361</cx:pt>
          <cx:pt idx="19794">2199</cx:pt>
          <cx:pt idx="19795">978</cx:pt>
          <cx:pt idx="19796">1016</cx:pt>
          <cx:pt idx="19797">1004</cx:pt>
          <cx:pt idx="19798">1004</cx:pt>
          <cx:pt idx="19799">1004</cx:pt>
          <cx:pt idx="19800">1361</cx:pt>
          <cx:pt idx="19801">1090</cx:pt>
          <cx:pt idx="19802">1047</cx:pt>
          <cx:pt idx="19803">1144</cx:pt>
          <cx:pt idx="19804">1144</cx:pt>
          <cx:pt idx="19805">1227</cx:pt>
          <cx:pt idx="19806">1004</cx:pt>
          <cx:pt idx="19807">1227</cx:pt>
          <cx:pt idx="19808">1090</cx:pt>
          <cx:pt idx="19809">823</cx:pt>
          <cx:pt idx="19810">1004</cx:pt>
          <cx:pt idx="19811">1090</cx:pt>
          <cx:pt idx="19812">1144</cx:pt>
          <cx:pt idx="19813">1090</cx:pt>
          <cx:pt idx="19814">1090</cx:pt>
          <cx:pt idx="19815">676</cx:pt>
          <cx:pt idx="19816">1227</cx:pt>
          <cx:pt idx="19817">1090</cx:pt>
          <cx:pt idx="19818">676</cx:pt>
          <cx:pt idx="19819">1361</cx:pt>
          <cx:pt idx="19820">1325</cx:pt>
          <cx:pt idx="19821">676</cx:pt>
          <cx:pt idx="19822">968</cx:pt>
          <cx:pt idx="19823">1004</cx:pt>
          <cx:pt idx="19824">1004</cx:pt>
          <cx:pt idx="19825">894</cx:pt>
          <cx:pt idx="19826">1090</cx:pt>
          <cx:pt idx="19827">1325</cx:pt>
          <cx:pt idx="19828">1090</cx:pt>
          <cx:pt idx="19829">1227</cx:pt>
          <cx:pt idx="19830">1203</cx:pt>
          <cx:pt idx="19831">1431</cx:pt>
          <cx:pt idx="19832">1227</cx:pt>
          <cx:pt idx="19833">1090</cx:pt>
          <cx:pt idx="19834">904</cx:pt>
          <cx:pt idx="19835">1090</cx:pt>
          <cx:pt idx="19836">1325</cx:pt>
          <cx:pt idx="19837">1227</cx:pt>
          <cx:pt idx="19838">1227</cx:pt>
          <cx:pt idx="19839">968</cx:pt>
          <cx:pt idx="19840">997</cx:pt>
          <cx:pt idx="19841">736</cx:pt>
          <cx:pt idx="19842">1227</cx:pt>
          <cx:pt idx="19843">1361</cx:pt>
          <cx:pt idx="19844">809</cx:pt>
          <cx:pt idx="19845">1325</cx:pt>
          <cx:pt idx="19846">1227</cx:pt>
          <cx:pt idx="19847">1093</cx:pt>
          <cx:pt idx="19848">1325</cx:pt>
          <cx:pt idx="19849">904</cx:pt>
          <cx:pt idx="19850">842</cx:pt>
          <cx:pt idx="19851">1387</cx:pt>
          <cx:pt idx="19852">1361</cx:pt>
          <cx:pt idx="19853">1361</cx:pt>
          <cx:pt idx="19854">1828</cx:pt>
          <cx:pt idx="19855">842</cx:pt>
          <cx:pt idx="19856">1658</cx:pt>
          <cx:pt idx="19857">2213</cx:pt>
          <cx:pt idx="19858">968</cx:pt>
          <cx:pt idx="19859">1361</cx:pt>
          <cx:pt idx="19860">1004</cx:pt>
          <cx:pt idx="19861">1658</cx:pt>
          <cx:pt idx="19862">1361</cx:pt>
          <cx:pt idx="19863">1828</cx:pt>
          <cx:pt idx="19864">1361</cx:pt>
          <cx:pt idx="19865">1295</cx:pt>
          <cx:pt idx="19866">2339</cx:pt>
          <cx:pt idx="19867">842</cx:pt>
          <cx:pt idx="19868">943</cx:pt>
          <cx:pt idx="19869">1313</cx:pt>
          <cx:pt idx="19870">1615</cx:pt>
          <cx:pt idx="19871">809</cx:pt>
          <cx:pt idx="19872">842</cx:pt>
          <cx:pt idx="19873">1004</cx:pt>
          <cx:pt idx="19874">1295</cx:pt>
          <cx:pt idx="19875">1180</cx:pt>
          <cx:pt idx="19876">968</cx:pt>
          <cx:pt idx="19877">1313</cx:pt>
          <cx:pt idx="19878">1361</cx:pt>
          <cx:pt idx="19879">1431</cx:pt>
          <cx:pt idx="19880">1259</cx:pt>
          <cx:pt idx="19881">1313</cx:pt>
          <cx:pt idx="19882">1180</cx:pt>
          <cx:pt idx="19883">1090</cx:pt>
          <cx:pt idx="19884">1004</cx:pt>
          <cx:pt idx="19885">1227</cx:pt>
          <cx:pt idx="19886">1004</cx:pt>
          <cx:pt idx="19887">1090</cx:pt>
          <cx:pt idx="19888">1658</cx:pt>
          <cx:pt idx="19889">729</cx:pt>
          <cx:pt idx="19890">1090</cx:pt>
          <cx:pt idx="19891">2213</cx:pt>
          <cx:pt idx="19892">1658</cx:pt>
          <cx:pt idx="19893">1146</cx:pt>
          <cx:pt idx="19894">1227</cx:pt>
          <cx:pt idx="19895">866</cx:pt>
          <cx:pt idx="19896">714</cx:pt>
          <cx:pt idx="19897">811</cx:pt>
          <cx:pt idx="19898">1125</cx:pt>
          <cx:pt idx="19899">676</cx:pt>
          <cx:pt idx="19900">1005</cx:pt>
          <cx:pt idx="19901">1431</cx:pt>
          <cx:pt idx="19902">1387</cx:pt>
          <cx:pt idx="19903">2199</cx:pt>
          <cx:pt idx="19904">1756</cx:pt>
          <cx:pt idx="19905">1313</cx:pt>
          <cx:pt idx="19906">1615</cx:pt>
          <cx:pt idx="19907">2199</cx:pt>
          <cx:pt idx="19908">2199</cx:pt>
          <cx:pt idx="19909">1658</cx:pt>
          <cx:pt idx="19910">2174</cx:pt>
          <cx:pt idx="19911">1345</cx:pt>
          <cx:pt idx="19912">1004</cx:pt>
          <cx:pt idx="19913">1313</cx:pt>
          <cx:pt idx="19914">811</cx:pt>
          <cx:pt idx="19915">811</cx:pt>
          <cx:pt idx="19916">1203</cx:pt>
          <cx:pt idx="19917">714</cx:pt>
          <cx:pt idx="19918">1203</cx:pt>
          <cx:pt idx="19919">1004</cx:pt>
          <cx:pt idx="19920">1004</cx:pt>
          <cx:pt idx="19921">1361</cx:pt>
          <cx:pt idx="19922">1828</cx:pt>
          <cx:pt idx="19923">866</cx:pt>
          <cx:pt idx="19924">1180</cx:pt>
          <cx:pt idx="19925">1313</cx:pt>
          <cx:pt idx="19926">1180</cx:pt>
          <cx:pt idx="19927">1828</cx:pt>
          <cx:pt idx="19928">1093</cx:pt>
          <cx:pt idx="19929">894</cx:pt>
          <cx:pt idx="19930">1203</cx:pt>
          <cx:pt idx="19931">1609</cx:pt>
          <cx:pt idx="19932">1850</cx:pt>
          <cx:pt idx="19933">714</cx:pt>
          <cx:pt idx="19934">1313</cx:pt>
          <cx:pt idx="19935">1180</cx:pt>
          <cx:pt idx="19936">811</cx:pt>
          <cx:pt idx="19937">1203</cx:pt>
          <cx:pt idx="19938">1203</cx:pt>
          <cx:pt idx="19939">1093</cx:pt>
          <cx:pt idx="19940">1313</cx:pt>
          <cx:pt idx="19941">1154</cx:pt>
          <cx:pt idx="19942">1090</cx:pt>
          <cx:pt idx="19943">1615</cx:pt>
          <cx:pt idx="19944">1615</cx:pt>
          <cx:pt idx="19945">1313</cx:pt>
          <cx:pt idx="19946">1615</cx:pt>
          <cx:pt idx="19947">1313</cx:pt>
          <cx:pt idx="19948">1615</cx:pt>
          <cx:pt idx="19949">894</cx:pt>
          <cx:pt idx="19950">1345</cx:pt>
          <cx:pt idx="19951">1850</cx:pt>
          <cx:pt idx="19952">1154</cx:pt>
          <cx:pt idx="19953">866</cx:pt>
          <cx:pt idx="19954">714</cx:pt>
          <cx:pt idx="19955">781</cx:pt>
          <cx:pt idx="19956">894</cx:pt>
          <cx:pt idx="19957">894</cx:pt>
          <cx:pt idx="19958">781</cx:pt>
          <cx:pt idx="19959">1313</cx:pt>
          <cx:pt idx="19960">1615</cx:pt>
          <cx:pt idx="19961">1313</cx:pt>
          <cx:pt idx="19962">2098</cx:pt>
          <cx:pt idx="19963">1313</cx:pt>
          <cx:pt idx="19964">2286</cx:pt>
          <cx:pt idx="19965">1313</cx:pt>
          <cx:pt idx="19966">1203</cx:pt>
          <cx:pt idx="19967">1313</cx:pt>
          <cx:pt idx="19968">1828</cx:pt>
          <cx:pt idx="19969">1450</cx:pt>
          <cx:pt idx="19970">1180</cx:pt>
          <cx:pt idx="19971">3042</cx:pt>
          <cx:pt idx="19972">2098</cx:pt>
          <cx:pt idx="19973">1180</cx:pt>
          <cx:pt idx="19974">1313</cx:pt>
          <cx:pt idx="19975">1615</cx:pt>
          <cx:pt idx="19976">2102</cx:pt>
          <cx:pt idx="19977">1313</cx:pt>
          <cx:pt idx="19978">1108</cx:pt>
          <cx:pt idx="19979">1108</cx:pt>
          <cx:pt idx="19980">1325</cx:pt>
          <cx:pt idx="19981">1093</cx:pt>
          <cx:pt idx="19982">894</cx:pt>
          <cx:pt idx="19983">1004</cx:pt>
          <cx:pt idx="19984">1313</cx:pt>
          <cx:pt idx="19985">1140</cx:pt>
          <cx:pt idx="19986">1140</cx:pt>
          <cx:pt idx="19987">714</cx:pt>
          <cx:pt idx="19988">866</cx:pt>
          <cx:pt idx="19989">1004</cx:pt>
          <cx:pt idx="19990">1004</cx:pt>
          <cx:pt idx="19991">1004</cx:pt>
          <cx:pt idx="19992">894</cx:pt>
          <cx:pt idx="19993">1180</cx:pt>
          <cx:pt idx="19994">2286</cx:pt>
          <cx:pt idx="19995">1038</cx:pt>
          <cx:pt idx="19996">1313</cx:pt>
          <cx:pt idx="19997">1180</cx:pt>
          <cx:pt idx="19998">1296</cx:pt>
          <cx:pt idx="19999">811</cx:pt>
          <cx:pt idx="20000">1180</cx:pt>
          <cx:pt idx="20001">1038</cx:pt>
          <cx:pt idx="20002">1156</cx:pt>
          <cx:pt idx="20003">1203</cx:pt>
          <cx:pt idx="20004">1002</cx:pt>
          <cx:pt idx="20005">1828</cx:pt>
          <cx:pt idx="20006">1093</cx:pt>
          <cx:pt idx="20007">1546</cx:pt>
          <cx:pt idx="20008">719</cx:pt>
          <cx:pt idx="20009">1284</cx:pt>
          <cx:pt idx="20010">1693</cx:pt>
          <cx:pt idx="20011">1313</cx:pt>
          <cx:pt idx="20012">1180</cx:pt>
          <cx:pt idx="20013">1180</cx:pt>
          <cx:pt idx="20014">694</cx:pt>
          <cx:pt idx="20015">1295</cx:pt>
          <cx:pt idx="20016">1325</cx:pt>
          <cx:pt idx="20017">897</cx:pt>
          <cx:pt idx="20018">541</cx:pt>
          <cx:pt idx="20019">1004</cx:pt>
          <cx:pt idx="20020">893</cx:pt>
          <cx:pt idx="20021">1146</cx:pt>
          <cx:pt idx="20022">1213</cx:pt>
          <cx:pt idx="20023">1080</cx:pt>
          <cx:pt idx="20024">1345</cx:pt>
          <cx:pt idx="20025">1451</cx:pt>
          <cx:pt idx="20026">1154</cx:pt>
          <cx:pt idx="20027">1418</cx:pt>
          <cx:pt idx="20028">1756</cx:pt>
          <cx:pt idx="20029">1295</cx:pt>
          <cx:pt idx="20030">748</cx:pt>
          <cx:pt idx="20031">1546</cx:pt>
          <cx:pt idx="20032">1546</cx:pt>
          <cx:pt idx="20033">809</cx:pt>
          <cx:pt idx="20034">978</cx:pt>
          <cx:pt idx="20035">729</cx:pt>
          <cx:pt idx="20036">1203</cx:pt>
          <cx:pt idx="20037">1431</cx:pt>
          <cx:pt idx="20038">594</cx:pt>
          <cx:pt idx="20039">1828</cx:pt>
          <cx:pt idx="20040">1828</cx:pt>
          <cx:pt idx="20041">1313</cx:pt>
          <cx:pt idx="20042">1180</cx:pt>
          <cx:pt idx="20043">784</cx:pt>
          <cx:pt idx="20044">1418</cx:pt>
          <cx:pt idx="20045">1828</cx:pt>
          <cx:pt idx="20046">1828</cx:pt>
          <cx:pt idx="20047">953</cx:pt>
          <cx:pt idx="20048">1029</cx:pt>
          <cx:pt idx="20049">868</cx:pt>
          <cx:pt idx="20050">890</cx:pt>
          <cx:pt idx="20051">2518</cx:pt>
          <cx:pt idx="20052">1180</cx:pt>
          <cx:pt idx="20053">719</cx:pt>
          <cx:pt idx="20054">873</cx:pt>
          <cx:pt idx="20055">719</cx:pt>
          <cx:pt idx="20056">719</cx:pt>
          <cx:pt idx="20057">1180</cx:pt>
          <cx:pt idx="20058">1024</cx:pt>
          <cx:pt idx="20059">694</cx:pt>
          <cx:pt idx="20060">1193</cx:pt>
          <cx:pt idx="20061">1615</cx:pt>
          <cx:pt idx="20062">1180</cx:pt>
          <cx:pt idx="20063">1315</cx:pt>
          <cx:pt idx="20064">1658</cx:pt>
          <cx:pt idx="20065">1295</cx:pt>
          <cx:pt idx="20066">1756</cx:pt>
          <cx:pt idx="20067">594</cx:pt>
          <cx:pt idx="20068">710</cx:pt>
          <cx:pt idx="20069">1180</cx:pt>
          <cx:pt idx="20070">1180</cx:pt>
          <cx:pt idx="20071">1180</cx:pt>
          <cx:pt idx="20072">1292</cx:pt>
          <cx:pt idx="20073">1395</cx:pt>
          <cx:pt idx="20074">782</cx:pt>
          <cx:pt idx="20075">1606</cx:pt>
          <cx:pt idx="20076">1340</cx:pt>
          <cx:pt idx="20077">1146</cx:pt>
          <cx:pt idx="20078">1340</cx:pt>
          <cx:pt idx="20079">1704</cx:pt>
          <cx:pt idx="20080">1497</cx:pt>
          <cx:pt idx="20081">866</cx:pt>
          <cx:pt idx="20082">1004</cx:pt>
          <cx:pt idx="20083">2174</cx:pt>
          <cx:pt idx="20084">2286</cx:pt>
          <cx:pt idx="20085">2286</cx:pt>
          <cx:pt idx="20086">1532</cx:pt>
          <cx:pt idx="20087">2098</cx:pt>
          <cx:pt idx="20088">2188</cx:pt>
          <cx:pt idx="20089">2516</cx:pt>
          <cx:pt idx="20090">978</cx:pt>
          <cx:pt idx="20091">953</cx:pt>
          <cx:pt idx="20092">883</cx:pt>
          <cx:pt idx="20093">594</cx:pt>
          <cx:pt idx="20094">1828</cx:pt>
          <cx:pt idx="20095">842</cx:pt>
          <cx:pt idx="20096">1203</cx:pt>
          <cx:pt idx="20097">1143</cx:pt>
          <cx:pt idx="20098">719</cx:pt>
          <cx:pt idx="20099">1180</cx:pt>
          <cx:pt idx="20100">1418</cx:pt>
          <cx:pt idx="20101">1418</cx:pt>
          <cx:pt idx="20102">1828</cx:pt>
          <cx:pt idx="20103">953</cx:pt>
          <cx:pt idx="20104">1156</cx:pt>
          <cx:pt idx="20105">1156</cx:pt>
          <cx:pt idx="20106">748</cx:pt>
          <cx:pt idx="20107">2518</cx:pt>
          <cx:pt idx="20108">2188</cx:pt>
          <cx:pt idx="20109">1180</cx:pt>
          <cx:pt idx="20110">1143</cx:pt>
          <cx:pt idx="20111">873</cx:pt>
          <cx:pt idx="20112">593</cx:pt>
          <cx:pt idx="20113">1606</cx:pt>
          <cx:pt idx="20114">1193</cx:pt>
          <cx:pt idx="20115">1180</cx:pt>
          <cx:pt idx="20116">1180</cx:pt>
          <cx:pt idx="20117">1180</cx:pt>
          <cx:pt idx="20118">1479</cx:pt>
          <cx:pt idx="20119">1828</cx:pt>
          <cx:pt idx="20120">1828</cx:pt>
          <cx:pt idx="20121">1475</cx:pt>
          <cx:pt idx="20122">1180</cx:pt>
          <cx:pt idx="20123">1180</cx:pt>
          <cx:pt idx="20124">883</cx:pt>
          <cx:pt idx="20125">1061</cx:pt>
          <cx:pt idx="20126">1005</cx:pt>
          <cx:pt idx="20127">820</cx:pt>
          <cx:pt idx="20128">1340</cx:pt>
          <cx:pt idx="20129">1345</cx:pt>
          <cx:pt idx="20130">1146</cx:pt>
          <cx:pt idx="20131">782</cx:pt>
          <cx:pt idx="20132">1199</cx:pt>
          <cx:pt idx="20133">1227</cx:pt>
          <cx:pt idx="20134">996</cx:pt>
          <cx:pt idx="20135">2098</cx:pt>
          <cx:pt idx="20136">746</cx:pt>
          <cx:pt idx="20137">870</cx:pt>
          <cx:pt idx="20138">870</cx:pt>
          <cx:pt idx="20139">1313</cx:pt>
          <cx:pt idx="20140">1313</cx:pt>
          <cx:pt idx="20141">1016</cx:pt>
          <cx:pt idx="20142">978</cx:pt>
          <cx:pt idx="20143">953</cx:pt>
          <cx:pt idx="20144">727</cx:pt>
          <cx:pt idx="20145">905</cx:pt>
          <cx:pt idx="20146">1143</cx:pt>
          <cx:pt idx="20147">710</cx:pt>
          <cx:pt idx="20148">593</cx:pt>
          <cx:pt idx="20149">746</cx:pt>
          <cx:pt idx="20150">2174</cx:pt>
          <cx:pt idx="20151">1658</cx:pt>
          <cx:pt idx="20152">1180</cx:pt>
          <cx:pt idx="20153">873</cx:pt>
          <cx:pt idx="20154">1154</cx:pt>
          <cx:pt idx="20155">1154</cx:pt>
          <cx:pt idx="20156">1143</cx:pt>
          <cx:pt idx="20157">704</cx:pt>
          <cx:pt idx="20158">770</cx:pt>
          <cx:pt idx="20159">2098</cx:pt>
          <cx:pt idx="20160">2098</cx:pt>
          <cx:pt idx="20161">978</cx:pt>
          <cx:pt idx="20162">1168</cx:pt>
          <cx:pt idx="20163">1418</cx:pt>
          <cx:pt idx="20164">2067</cx:pt>
          <cx:pt idx="20165">1180</cx:pt>
          <cx:pt idx="20166">2188</cx:pt>
          <cx:pt idx="20167">1180</cx:pt>
          <cx:pt idx="20168">1479</cx:pt>
          <cx:pt idx="20169">1828</cx:pt>
          <cx:pt idx="20170">1361</cx:pt>
          <cx:pt idx="20171">891</cx:pt>
          <cx:pt idx="20172">1313</cx:pt>
          <cx:pt idx="20173">1315</cx:pt>
          <cx:pt idx="20174">1756</cx:pt>
          <cx:pt idx="20175">555</cx:pt>
          <cx:pt idx="20176">1313</cx:pt>
          <cx:pt idx="20177">1313</cx:pt>
          <cx:pt idx="20178">1313</cx:pt>
          <cx:pt idx="20179">890</cx:pt>
          <cx:pt idx="20180">1061</cx:pt>
          <cx:pt idx="20181">1213</cx:pt>
          <cx:pt idx="20182">842</cx:pt>
          <cx:pt idx="20183">1340</cx:pt>
          <cx:pt idx="20184">1340</cx:pt>
          <cx:pt idx="20185">1451</cx:pt>
          <cx:pt idx="20186">1154</cx:pt>
          <cx:pt idx="20187">1227</cx:pt>
          <cx:pt idx="20188">2493</cx:pt>
          <cx:pt idx="20189">2493</cx:pt>
          <cx:pt idx="20190">1180</cx:pt>
          <cx:pt idx="20191">1180</cx:pt>
          <cx:pt idx="20192">2098</cx:pt>
          <cx:pt idx="20193">2286</cx:pt>
          <cx:pt idx="20194">1583</cx:pt>
          <cx:pt idx="20195">1821</cx:pt>
          <cx:pt idx="20196">1313</cx:pt>
          <cx:pt idx="20197">1180</cx:pt>
          <cx:pt idx="20198">978</cx:pt>
          <cx:pt idx="20199">968</cx:pt>
          <cx:pt idx="20200">953</cx:pt>
          <cx:pt idx="20201">1277</cx:pt>
          <cx:pt idx="20202">1005</cx:pt>
          <cx:pt idx="20203">710</cx:pt>
          <cx:pt idx="20204">1143</cx:pt>
          <cx:pt idx="20205">710</cx:pt>
          <cx:pt idx="20206">2213</cx:pt>
          <cx:pt idx="20207">1338</cx:pt>
          <cx:pt idx="20208">949</cx:pt>
          <cx:pt idx="20209">1201</cx:pt>
          <cx:pt idx="20210">2102</cx:pt>
          <cx:pt idx="20211">1277</cx:pt>
          <cx:pt idx="20212">1756</cx:pt>
          <cx:pt idx="20213">694</cx:pt>
          <cx:pt idx="20214">945</cx:pt>
          <cx:pt idx="20215">1615</cx:pt>
          <cx:pt idx="20216">1284</cx:pt>
          <cx:pt idx="20217">1154</cx:pt>
          <cx:pt idx="20218">1143</cx:pt>
          <cx:pt idx="20219">1061</cx:pt>
          <cx:pt idx="20220">891</cx:pt>
          <cx:pt idx="20221">891</cx:pt>
          <cx:pt idx="20222">1455</cx:pt>
          <cx:pt idx="20223">704</cx:pt>
          <cx:pt idx="20224">1002</cx:pt>
          <cx:pt idx="20225">945</cx:pt>
          <cx:pt idx="20226">2098</cx:pt>
          <cx:pt idx="20227">978</cx:pt>
          <cx:pt idx="20228">737</cx:pt>
          <cx:pt idx="20229">1418</cx:pt>
          <cx:pt idx="20230">2067</cx:pt>
          <cx:pt idx="20231">1817</cx:pt>
          <cx:pt idx="20232">1296</cx:pt>
          <cx:pt idx="20233">1296</cx:pt>
          <cx:pt idx="20234">2102</cx:pt>
          <cx:pt idx="20235">1455</cx:pt>
          <cx:pt idx="20236">891</cx:pt>
          <cx:pt idx="20237">1315</cx:pt>
          <cx:pt idx="20238">1095</cx:pt>
          <cx:pt idx="20239">1532</cx:pt>
          <cx:pt idx="20240">1710</cx:pt>
          <cx:pt idx="20241">2545</cx:pt>
          <cx:pt idx="20242">2174</cx:pt>
          <cx:pt idx="20243">594</cx:pt>
          <cx:pt idx="20244">594</cx:pt>
          <cx:pt idx="20245">894</cx:pt>
          <cx:pt idx="20246">1313</cx:pt>
          <cx:pt idx="20247">1061</cx:pt>
          <cx:pt idx="20248">1213</cx:pt>
          <cx:pt idx="20249">1061</cx:pt>
          <cx:pt idx="20250">1340</cx:pt>
          <cx:pt idx="20251">1340</cx:pt>
          <cx:pt idx="20252">1061</cx:pt>
          <cx:pt idx="20253">1450</cx:pt>
          <cx:pt idx="20254">1395</cx:pt>
          <cx:pt idx="20255">2805</cx:pt>
          <cx:pt idx="20256">2157</cx:pt>
          <cx:pt idx="20257">1451</cx:pt>
          <cx:pt idx="20258">1154</cx:pt>
          <cx:pt idx="20259">1451</cx:pt>
          <cx:pt idx="20260">946</cx:pt>
          <cx:pt idx="20261">1447</cx:pt>
          <cx:pt idx="20262">1004</cx:pt>
          <cx:pt idx="20263">1595</cx:pt>
          <cx:pt idx="20264">1329</cx:pt>
          <cx:pt idx="20265">1219</cx:pt>
          <cx:pt idx="20266">2286</cx:pt>
          <cx:pt idx="20267">1201</cx:pt>
          <cx:pt idx="20268">905</cx:pt>
          <cx:pt idx="20269">1563</cx:pt>
          <cx:pt idx="20270">1221</cx:pt>
          <cx:pt idx="20271">1016</cx:pt>
          <cx:pt idx="20272">1180</cx:pt>
          <cx:pt idx="20273">1016</cx:pt>
          <cx:pt idx="20274">811</cx:pt>
          <cx:pt idx="20275">1092</cx:pt>
          <cx:pt idx="20276">1313</cx:pt>
          <cx:pt idx="20277">877</cx:pt>
          <cx:pt idx="20278">1277</cx:pt>
          <cx:pt idx="20279">1201</cx:pt>
          <cx:pt idx="20280">1431</cx:pt>
          <cx:pt idx="20281">1143</cx:pt>
          <cx:pt idx="20282">594</cx:pt>
          <cx:pt idx="20283">1924</cx:pt>
          <cx:pt idx="20284">1201</cx:pt>
          <cx:pt idx="20285">2199</cx:pt>
          <cx:pt idx="20286">1828</cx:pt>
          <cx:pt idx="20287">953</cx:pt>
          <cx:pt idx="20288">1907</cx:pt>
          <cx:pt idx="20289">2174</cx:pt>
          <cx:pt idx="20290">1756</cx:pt>
          <cx:pt idx="20291">945</cx:pt>
          <cx:pt idx="20292">1615</cx:pt>
          <cx:pt idx="20293">1143</cx:pt>
          <cx:pt idx="20294">1338</cx:pt>
          <cx:pt idx="20295">1061</cx:pt>
          <cx:pt idx="20296">1213</cx:pt>
          <cx:pt idx="20297">1265</cx:pt>
          <cx:pt idx="20298">1475</cx:pt>
          <cx:pt idx="20299">2098</cx:pt>
          <cx:pt idx="20300">978</cx:pt>
          <cx:pt idx="20301">737</cx:pt>
          <cx:pt idx="20302">2067</cx:pt>
          <cx:pt idx="20303">1615</cx:pt>
          <cx:pt idx="20304">2188</cx:pt>
          <cx:pt idx="20305">1296</cx:pt>
          <cx:pt idx="20306">2188</cx:pt>
          <cx:pt idx="20307">2188</cx:pt>
          <cx:pt idx="20308">1180</cx:pt>
          <cx:pt idx="20309">1313</cx:pt>
          <cx:pt idx="20310">1229</cx:pt>
          <cx:pt idx="20311">1828</cx:pt>
          <cx:pt idx="20312">2199</cx:pt>
          <cx:pt idx="20313">1799</cx:pt>
          <cx:pt idx="20314">1799</cx:pt>
          <cx:pt idx="20315">1095</cx:pt>
          <cx:pt idx="20316">1180</cx:pt>
          <cx:pt idx="20317">1315</cx:pt>
          <cx:pt idx="20318">868</cx:pt>
          <cx:pt idx="20319">971</cx:pt>
          <cx:pt idx="20320">913</cx:pt>
          <cx:pt idx="20321">1756</cx:pt>
          <cx:pt idx="20322">1756</cx:pt>
          <cx:pt idx="20323">710</cx:pt>
          <cx:pt idx="20324">1032</cx:pt>
          <cx:pt idx="20325">1673</cx:pt>
          <cx:pt idx="20326">1292</cx:pt>
          <cx:pt idx="20327">1313</cx:pt>
          <cx:pt idx="20328">1313</cx:pt>
          <cx:pt idx="20329">1061</cx:pt>
          <cx:pt idx="20330">1213</cx:pt>
          <cx:pt idx="20331">1131</cx:pt>
          <cx:pt idx="20332">1131</cx:pt>
          <cx:pt idx="20333">987</cx:pt>
          <cx:pt idx="20334">1603</cx:pt>
          <cx:pt idx="20335">1131</cx:pt>
          <cx:pt idx="20336">1154</cx:pt>
          <cx:pt idx="20337">946</cx:pt>
          <cx:pt idx="20338">946</cx:pt>
          <cx:pt idx="20339">2067</cx:pt>
          <cx:pt idx="20340">2098</cx:pt>
          <cx:pt idx="20341">1201</cx:pt>
          <cx:pt idx="20342">1632</cx:pt>
          <cx:pt idx="20343">1615</cx:pt>
          <cx:pt idx="20344">1615</cx:pt>
          <cx:pt idx="20345">966</cx:pt>
          <cx:pt idx="20346">889</cx:pt>
          <cx:pt idx="20347">1546</cx:pt>
          <cx:pt idx="20348">978</cx:pt>
          <cx:pt idx="20349">1583</cx:pt>
          <cx:pt idx="20350">1313</cx:pt>
          <cx:pt idx="20351">978</cx:pt>
          <cx:pt idx="20352">1016</cx:pt>
          <cx:pt idx="20353">2306</cx:pt>
          <cx:pt idx="20354">1816</cx:pt>
          <cx:pt idx="20355">1156</cx:pt>
          <cx:pt idx="20356">953</cx:pt>
          <cx:pt idx="20357">1005</cx:pt>
          <cx:pt idx="20358">1455</cx:pt>
          <cx:pt idx="20359">594</cx:pt>
          <cx:pt idx="20360">866</cx:pt>
          <cx:pt idx="20361">1154</cx:pt>
          <cx:pt idx="20362">1203</cx:pt>
          <cx:pt idx="20363">2118</cx:pt>
          <cx:pt idx="20364">1201</cx:pt>
          <cx:pt idx="20365">1069</cx:pt>
          <cx:pt idx="20366">1057</cx:pt>
          <cx:pt idx="20367">846</cx:pt>
          <cx:pt idx="20368">1156</cx:pt>
          <cx:pt idx="20369">868</cx:pt>
          <cx:pt idx="20370">694</cx:pt>
          <cx:pt idx="20371">694</cx:pt>
          <cx:pt idx="20372">1288</cx:pt>
          <cx:pt idx="20373">1546</cx:pt>
          <cx:pt idx="20374">1615</cx:pt>
          <cx:pt idx="20375">719</cx:pt>
          <cx:pt idx="20376">719</cx:pt>
          <cx:pt idx="20377">1395</cx:pt>
          <cx:pt idx="20378">719</cx:pt>
          <cx:pt idx="20379">719</cx:pt>
          <cx:pt idx="20380">1693</cx:pt>
          <cx:pt idx="20381">702</cx:pt>
          <cx:pt idx="20382">839</cx:pt>
          <cx:pt idx="20383">658</cx:pt>
          <cx:pt idx="20384">1022</cx:pt>
          <cx:pt idx="20385">949</cx:pt>
          <cx:pt idx="20386">1418</cx:pt>
          <cx:pt idx="20387">2067</cx:pt>
          <cx:pt idx="20388">1311</cx:pt>
          <cx:pt idx="20389">1647</cx:pt>
          <cx:pt idx="20390">1180</cx:pt>
          <cx:pt idx="20391">1180</cx:pt>
          <cx:pt idx="20392">566</cx:pt>
          <cx:pt idx="20393">1265</cx:pt>
          <cx:pt idx="20394">1408</cx:pt>
          <cx:pt idx="20395">846</cx:pt>
          <cx:pt idx="20396">566</cx:pt>
          <cx:pt idx="20397">981</cx:pt>
          <cx:pt idx="20398">2339</cx:pt>
          <cx:pt idx="20399">2339</cx:pt>
          <cx:pt idx="20400">883</cx:pt>
          <cx:pt idx="20401">1227</cx:pt>
          <cx:pt idx="20402">978</cx:pt>
          <cx:pt idx="20403">913</cx:pt>
          <cx:pt idx="20404">762</cx:pt>
          <cx:pt idx="20405">1032</cx:pt>
          <cx:pt idx="20406">1615</cx:pt>
          <cx:pt idx="20407">987</cx:pt>
          <cx:pt idx="20408">946</cx:pt>
          <cx:pt idx="20409">1770</cx:pt>
          <cx:pt idx="20410">1603</cx:pt>
          <cx:pt idx="20411">1606</cx:pt>
          <cx:pt idx="20412">782</cx:pt>
          <cx:pt idx="20413">946</cx:pt>
          <cx:pt idx="20414">1131</cx:pt>
          <cx:pt idx="20415">1277</cx:pt>
          <cx:pt idx="20416">987</cx:pt>
          <cx:pt idx="20417">1843</cx:pt>
          <cx:pt idx="20418">1288</cx:pt>
          <cx:pt idx="20419">1647</cx:pt>
          <cx:pt idx="20420">1395</cx:pt>
          <cx:pt idx="20421">1191</cx:pt>
          <cx:pt idx="20422">1004</cx:pt>
          <cx:pt idx="20423">957</cx:pt>
          <cx:pt idx="20424">1313</cx:pt>
          <cx:pt idx="20425">2174</cx:pt>
          <cx:pt idx="20426">1191</cx:pt>
          <cx:pt idx="20427">2213</cx:pt>
          <cx:pt idx="20428">2213</cx:pt>
          <cx:pt idx="20429">627</cx:pt>
          <cx:pt idx="20430">1583</cx:pt>
          <cx:pt idx="20431">1016</cx:pt>
          <cx:pt idx="20432">1313</cx:pt>
          <cx:pt idx="20433">658</cx:pt>
          <cx:pt idx="20434">1313</cx:pt>
          <cx:pt idx="20435">1136</cx:pt>
          <cx:pt idx="20436">1479</cx:pt>
          <cx:pt idx="20437">1479</cx:pt>
          <cx:pt idx="20438">1583</cx:pt>
          <cx:pt idx="20439">1583</cx:pt>
          <cx:pt idx="20440">877</cx:pt>
          <cx:pt idx="20441">1203</cx:pt>
          <cx:pt idx="20442">905</cx:pt>
          <cx:pt idx="20443">905</cx:pt>
          <cx:pt idx="20444">953</cx:pt>
          <cx:pt idx="20445">1154</cx:pt>
          <cx:pt idx="20446">1361</cx:pt>
          <cx:pt idx="20447">1828</cx:pt>
          <cx:pt idx="20448">1431</cx:pt>
          <cx:pt idx="20449">1180</cx:pt>
          <cx:pt idx="20450">2213</cx:pt>
          <cx:pt idx="20451">2118</cx:pt>
          <cx:pt idx="20452">2118</cx:pt>
          <cx:pt idx="20453">593</cx:pt>
          <cx:pt idx="20454">737</cx:pt>
          <cx:pt idx="20455">1168</cx:pt>
          <cx:pt idx="20456">1057</cx:pt>
          <cx:pt idx="20457">1361</cx:pt>
          <cx:pt idx="20458">1361</cx:pt>
          <cx:pt idx="20459">1828</cx:pt>
          <cx:pt idx="20460">846</cx:pt>
          <cx:pt idx="20461">671</cx:pt>
          <cx:pt idx="20462">671</cx:pt>
          <cx:pt idx="20463">1191</cx:pt>
          <cx:pt idx="20464">1191</cx:pt>
          <cx:pt idx="20465">1191</cx:pt>
          <cx:pt idx="20466">1037</cx:pt>
          <cx:pt idx="20467">694</cx:pt>
          <cx:pt idx="20468">1535</cx:pt>
          <cx:pt idx="20469">1535</cx:pt>
          <cx:pt idx="20470">658</cx:pt>
          <cx:pt idx="20471">1816</cx:pt>
          <cx:pt idx="20472">2516</cx:pt>
          <cx:pt idx="20473">1615</cx:pt>
          <cx:pt idx="20474">1143</cx:pt>
          <cx:pt idx="20475">1284</cx:pt>
          <cx:pt idx="20476">565</cx:pt>
          <cx:pt idx="20477">1213</cx:pt>
          <cx:pt idx="20478">1888</cx:pt>
          <cx:pt idx="20479">1452</cx:pt>
          <cx:pt idx="20480">1038</cx:pt>
          <cx:pt idx="20481">782</cx:pt>
          <cx:pt idx="20482">792</cx:pt>
          <cx:pt idx="20483">627</cx:pt>
          <cx:pt idx="20484">1180</cx:pt>
          <cx:pt idx="20485">1180</cx:pt>
          <cx:pt idx="20486">890</cx:pt>
          <cx:pt idx="20487">1069</cx:pt>
          <cx:pt idx="20488">1069</cx:pt>
          <cx:pt idx="20489">1828</cx:pt>
          <cx:pt idx="20490">1193</cx:pt>
          <cx:pt idx="20491">986</cx:pt>
          <cx:pt idx="20492">740</cx:pt>
          <cx:pt idx="20493">566</cx:pt>
          <cx:pt idx="20494">2213</cx:pt>
          <cx:pt idx="20495">953</cx:pt>
          <cx:pt idx="20496">1631</cx:pt>
          <cx:pt idx="20497">1673</cx:pt>
          <cx:pt idx="20498">820</cx:pt>
          <cx:pt idx="20499">1606</cx:pt>
          <cx:pt idx="20500">1693</cx:pt>
          <cx:pt idx="20501">871</cx:pt>
          <cx:pt idx="20502">871</cx:pt>
          <cx:pt idx="20503">1131</cx:pt>
          <cx:pt idx="20504">1005</cx:pt>
          <cx:pt idx="20505">820</cx:pt>
          <cx:pt idx="20506">820</cx:pt>
          <cx:pt idx="20507">1603</cx:pt>
          <cx:pt idx="20508">1609</cx:pt>
          <cx:pt idx="20509">542</cx:pt>
          <cx:pt idx="20510">745</cx:pt>
          <cx:pt idx="20511">783</cx:pt>
          <cx:pt idx="20512">1097</cx:pt>
          <cx:pt idx="20513">1311</cx:pt>
          <cx:pt idx="20514">596</cx:pt>
          <cx:pt idx="20515">1327</cx:pt>
          <cx:pt idx="20516">866</cx:pt>
          <cx:pt idx="20517">866</cx:pt>
          <cx:pt idx="20518">946</cx:pt>
          <cx:pt idx="20519">1227</cx:pt>
          <cx:pt idx="20520">1191</cx:pt>
          <cx:pt idx="20521">1288</cx:pt>
          <cx:pt idx="20522">1259</cx:pt>
          <cx:pt idx="20523">1418</cx:pt>
          <cx:pt idx="20524">1095</cx:pt>
          <cx:pt idx="20525">1259</cx:pt>
          <cx:pt idx="20526">1393</cx:pt>
          <cx:pt idx="20527">1313</cx:pt>
          <cx:pt idx="20528">746</cx:pt>
          <cx:pt idx="20529">516</cx:pt>
          <cx:pt idx="20530">565</cx:pt>
          <cx:pt idx="20531">954</cx:pt>
          <cx:pt idx="20532">642</cx:pt>
          <cx:pt idx="20533">642</cx:pt>
          <cx:pt idx="20534">1239</cx:pt>
          <cx:pt idx="20535">1830</cx:pt>
          <cx:pt idx="20536">1615</cx:pt>
          <cx:pt idx="20537">2516</cx:pt>
          <cx:pt idx="20538">2188</cx:pt>
          <cx:pt idx="20539">1120</cx:pt>
          <cx:pt idx="20540">1313</cx:pt>
          <cx:pt idx="20541">2100</cx:pt>
          <cx:pt idx="20542">978</cx:pt>
          <cx:pt idx="20543">1313</cx:pt>
          <cx:pt idx="20544">1313</cx:pt>
          <cx:pt idx="20545">1479</cx:pt>
          <cx:pt idx="20546">1728</cx:pt>
          <cx:pt idx="20547">1479</cx:pt>
          <cx:pt idx="20548">1313</cx:pt>
          <cx:pt idx="20549">1092</cx:pt>
          <cx:pt idx="20550">1313</cx:pt>
          <cx:pt idx="20551">1495</cx:pt>
          <cx:pt idx="20552">1203</cx:pt>
          <cx:pt idx="20553">781</cx:pt>
          <cx:pt idx="20554">1201</cx:pt>
          <cx:pt idx="20555">883</cx:pt>
          <cx:pt idx="20556">1203</cx:pt>
          <cx:pt idx="20557">830</cx:pt>
          <cx:pt idx="20558">1828</cx:pt>
          <cx:pt idx="20559">1479</cx:pt>
          <cx:pt idx="20560">1479</cx:pt>
          <cx:pt idx="20561">890</cx:pt>
          <cx:pt idx="20562">1647</cx:pt>
          <cx:pt idx="20563">1334</cx:pt>
          <cx:pt idx="20564">1535</cx:pt>
          <cx:pt idx="20565">1535</cx:pt>
          <cx:pt idx="20566">1114</cx:pt>
          <cx:pt idx="20567">1249</cx:pt>
          <cx:pt idx="20568">1249</cx:pt>
          <cx:pt idx="20569">1288</cx:pt>
          <cx:pt idx="20570">1136</cx:pt>
          <cx:pt idx="20571">596</cx:pt>
          <cx:pt idx="20572">596</cx:pt>
          <cx:pt idx="20573">1143</cx:pt>
          <cx:pt idx="20574">873</cx:pt>
          <cx:pt idx="20575">1338</cx:pt>
          <cx:pt idx="20576">1924</cx:pt>
          <cx:pt idx="20577">1143</cx:pt>
          <cx:pt idx="20578">1452</cx:pt>
          <cx:pt idx="20579">689</cx:pt>
          <cx:pt idx="20580">671</cx:pt>
          <cx:pt idx="20581">1057</cx:pt>
          <cx:pt idx="20582">1057</cx:pt>
          <cx:pt idx="20583">2098</cx:pt>
          <cx:pt idx="20584">2098</cx:pt>
          <cx:pt idx="20585">2413</cx:pt>
          <cx:pt idx="20586">689</cx:pt>
          <cx:pt idx="20587">1022</cx:pt>
          <cx:pt idx="20588">993</cx:pt>
          <cx:pt idx="20589">1168</cx:pt>
          <cx:pt idx="20590">1131</cx:pt>
          <cx:pt idx="20591">1647</cx:pt>
          <cx:pt idx="20592">690</cx:pt>
          <cx:pt idx="20593">1156</cx:pt>
          <cx:pt idx="20594">897</cx:pt>
          <cx:pt idx="20595">1546</cx:pt>
          <cx:pt idx="20596">945</cx:pt>
          <cx:pt idx="20597">1361</cx:pt>
          <cx:pt idx="20598">1828</cx:pt>
          <cx:pt idx="20599">1828</cx:pt>
          <cx:pt idx="20600">841</cx:pt>
          <cx:pt idx="20601">904</cx:pt>
          <cx:pt idx="20602">778</cx:pt>
          <cx:pt idx="20603">1315</cx:pt>
          <cx:pt idx="20604">1019</cx:pt>
          <cx:pt idx="20605">1019</cx:pt>
          <cx:pt idx="20606">733</cx:pt>
          <cx:pt idx="20607">2339</cx:pt>
          <cx:pt idx="20608">2174</cx:pt>
          <cx:pt idx="20609">2213</cx:pt>
          <cx:pt idx="20610">1093</cx:pt>
          <cx:pt idx="20611">1337</cx:pt>
          <cx:pt idx="20612">1227</cx:pt>
          <cx:pt idx="20613">1070</cx:pt>
          <cx:pt idx="20614">779</cx:pt>
          <cx:pt idx="20615">907</cx:pt>
          <cx:pt idx="20616">1689</cx:pt>
          <cx:pt idx="20617">839</cx:pt>
          <cx:pt idx="20618">1615</cx:pt>
          <cx:pt idx="20619">924</cx:pt>
          <cx:pt idx="20620">890</cx:pt>
          <cx:pt idx="20621">846</cx:pt>
          <cx:pt idx="20622">889</cx:pt>
          <cx:pt idx="20623">941</cx:pt>
          <cx:pt idx="20624">754</cx:pt>
          <cx:pt idx="20625">1070</cx:pt>
          <cx:pt idx="20626">1770</cx:pt>
          <cx:pt idx="20627">1340</cx:pt>
          <cx:pt idx="20628">740</cx:pt>
          <cx:pt idx="20629">717</cx:pt>
          <cx:pt idx="20630">551</cx:pt>
          <cx:pt idx="20631">871</cx:pt>
          <cx:pt idx="20632">1647</cx:pt>
          <cx:pt idx="20633">1288</cx:pt>
          <cx:pt idx="20634">1045</cx:pt>
          <cx:pt idx="20635">1219</cx:pt>
          <cx:pt idx="20636">1277</cx:pt>
          <cx:pt idx="20637">987</cx:pt>
          <cx:pt idx="20638">820</cx:pt>
          <cx:pt idx="20639">1093</cx:pt>
          <cx:pt idx="20640">596</cx:pt>
          <cx:pt idx="20641">866</cx:pt>
          <cx:pt idx="20642">1447</cx:pt>
          <cx:pt idx="20643">1329</cx:pt>
          <cx:pt idx="20644">1131</cx:pt>
          <cx:pt idx="20645">949</cx:pt>
          <cx:pt idx="20646">590</cx:pt>
          <cx:pt idx="20647">779</cx:pt>
          <cx:pt idx="20648">1180</cx:pt>
          <cx:pt idx="20649">2286</cx:pt>
          <cx:pt idx="20650">2098</cx:pt>
          <cx:pt idx="20651">1201</cx:pt>
          <cx:pt idx="20652">835</cx:pt>
          <cx:pt idx="20653">922</cx:pt>
          <cx:pt idx="20654">1329</cx:pt>
          <cx:pt idx="20655">1329</cx:pt>
          <cx:pt idx="20656">1125</cx:pt>
          <cx:pt idx="20657">792</cx:pt>
          <cx:pt idx="20658">1022</cx:pt>
          <cx:pt idx="20659">759</cx:pt>
          <cx:pt idx="20660">1830</cx:pt>
          <cx:pt idx="20661">1294</cx:pt>
          <cx:pt idx="20662">1615</cx:pt>
          <cx:pt idx="20663">1615</cx:pt>
          <cx:pt idx="20664">931</cx:pt>
          <cx:pt idx="20665">889</cx:pt>
          <cx:pt idx="20666">745</cx:pt>
          <cx:pt idx="20667">964</cx:pt>
          <cx:pt idx="20668">1120</cx:pt>
          <cx:pt idx="20669">811</cx:pt>
          <cx:pt idx="20670">811</cx:pt>
          <cx:pt idx="20671">1215</cx:pt>
          <cx:pt idx="20672">1311</cx:pt>
          <cx:pt idx="20673">1728</cx:pt>
          <cx:pt idx="20674">671</cx:pt>
          <cx:pt idx="20675">671</cx:pt>
          <cx:pt idx="20676">746</cx:pt>
          <cx:pt idx="20677">596</cx:pt>
          <cx:pt idx="20678">877</cx:pt>
          <cx:pt idx="20679">1203</cx:pt>
          <cx:pt idx="20680">1236</cx:pt>
          <cx:pt idx="20681">883</cx:pt>
          <cx:pt idx="20682">986</cx:pt>
          <cx:pt idx="20683">1925</cx:pt>
          <cx:pt idx="20684">714</cx:pt>
          <cx:pt idx="20685">1203</cx:pt>
          <cx:pt idx="20686">1143</cx:pt>
          <cx:pt idx="20687">883</cx:pt>
          <cx:pt idx="20688">986</cx:pt>
          <cx:pt idx="20689">1338</cx:pt>
          <cx:pt idx="20690">1104</cx:pt>
          <cx:pt idx="20691">1069</cx:pt>
          <cx:pt idx="20692">1194</cx:pt>
          <cx:pt idx="20693">746</cx:pt>
          <cx:pt idx="20694">746</cx:pt>
          <cx:pt idx="20695">1591</cx:pt>
          <cx:pt idx="20696">702</cx:pt>
          <cx:pt idx="20697">871</cx:pt>
          <cx:pt idx="20698">791</cx:pt>
          <cx:pt idx="20699">1479</cx:pt>
          <cx:pt idx="20700">877</cx:pt>
          <cx:pt idx="20701">1045</cx:pt>
          <cx:pt idx="20702">1045</cx:pt>
          <cx:pt idx="20703">1193</cx:pt>
          <cx:pt idx="20704">1193</cx:pt>
          <cx:pt idx="20705">1233</cx:pt>
          <cx:pt idx="20706">1233</cx:pt>
          <cx:pt idx="20707">626</cx:pt>
          <cx:pt idx="20708">684</cx:pt>
          <cx:pt idx="20709">684</cx:pt>
          <cx:pt idx="20710">1631</cx:pt>
          <cx:pt idx="20711">890</cx:pt>
          <cx:pt idx="20712">1860</cx:pt>
          <cx:pt idx="20713">1860</cx:pt>
          <cx:pt idx="20714">1535</cx:pt>
          <cx:pt idx="20715">1776</cx:pt>
          <cx:pt idx="20716">782</cx:pt>
          <cx:pt idx="20717">1047</cx:pt>
          <cx:pt idx="20718">2188</cx:pt>
          <cx:pt idx="20719">759</cx:pt>
          <cx:pt idx="20720">1338</cx:pt>
          <cx:pt idx="20721">1338</cx:pt>
          <cx:pt idx="20722">1113</cx:pt>
          <cx:pt idx="20723">1606</cx:pt>
          <cx:pt idx="20724">839</cx:pt>
          <cx:pt idx="20725">1543</cx:pt>
          <cx:pt idx="20726">1136</cx:pt>
          <cx:pt idx="20727">711</cx:pt>
          <cx:pt idx="20728">792</cx:pt>
          <cx:pt idx="20729">745</cx:pt>
          <cx:pt idx="20730">745</cx:pt>
          <cx:pt idx="20731">745</cx:pt>
          <cx:pt idx="20732">1631</cx:pt>
          <cx:pt idx="20733">737</cx:pt>
          <cx:pt idx="20734">1168</cx:pt>
          <cx:pt idx="20735">578</cx:pt>
          <cx:pt idx="20736">1817</cx:pt>
          <cx:pt idx="20737">1615</cx:pt>
          <cx:pt idx="20738">1615</cx:pt>
          <cx:pt idx="20739">1156</cx:pt>
          <cx:pt idx="20740">1221</cx:pt>
          <cx:pt idx="20741">652</cx:pt>
          <cx:pt idx="20742">1221</cx:pt>
          <cx:pt idx="20743">1142</cx:pt>
          <cx:pt idx="20744">1039</cx:pt>
          <cx:pt idx="20745">981</cx:pt>
          <cx:pt idx="20746">897</cx:pt>
          <cx:pt idx="20747">878</cx:pt>
          <cx:pt idx="20748">945</cx:pt>
          <cx:pt idx="20749">1221</cx:pt>
          <cx:pt idx="20750">1395</cx:pt>
          <cx:pt idx="20751">1236</cx:pt>
          <cx:pt idx="20752">1236</cx:pt>
          <cx:pt idx="20753">1156</cx:pt>
          <cx:pt idx="20754">1441</cx:pt>
          <cx:pt idx="20755">931</cx:pt>
          <cx:pt idx="20756">430</cx:pt>
          <cx:pt idx="20757">959</cx:pt>
          <cx:pt idx="20758">566</cx:pt>
          <cx:pt idx="20759">1127</cx:pt>
          <cx:pt idx="20760">912</cx:pt>
          <cx:pt idx="20761">931</cx:pt>
          <cx:pt idx="20762">2174</cx:pt>
          <cx:pt idx="20763">918</cx:pt>
          <cx:pt idx="20764">883</cx:pt>
          <cx:pt idx="20765">1631</cx:pt>
          <cx:pt idx="20766">2722</cx:pt>
          <cx:pt idx="20767">1227</cx:pt>
          <cx:pt idx="20768">1126</cx:pt>
          <cx:pt idx="20769">907</cx:pt>
          <cx:pt idx="20770">1138</cx:pt>
          <cx:pt idx="20771">1313</cx:pt>
          <cx:pt idx="20772">1395</cx:pt>
          <cx:pt idx="20773">1395</cx:pt>
          <cx:pt idx="20774">1199</cx:pt>
          <cx:pt idx="20775">941</cx:pt>
          <cx:pt idx="20776">1447</cx:pt>
          <cx:pt idx="20777">682</cx:pt>
          <cx:pt idx="20778">589</cx:pt>
          <cx:pt idx="20779">754</cx:pt>
          <cx:pt idx="20780">1126</cx:pt>
          <cx:pt idx="20781">1850</cx:pt>
          <cx:pt idx="20782">1340</cx:pt>
          <cx:pt idx="20783">871</cx:pt>
          <cx:pt idx="20784">871</cx:pt>
          <cx:pt idx="20785">588</cx:pt>
          <cx:pt idx="20786">1447</cx:pt>
          <cx:pt idx="20787">702</cx:pt>
          <cx:pt idx="20788">1131</cx:pt>
          <cx:pt idx="20789">1131</cx:pt>
          <cx:pt idx="20790">1395</cx:pt>
          <cx:pt idx="20791">1814</cx:pt>
          <cx:pt idx="20792">1615</cx:pt>
          <cx:pt idx="20793">1603</cx:pt>
          <cx:pt idx="20794">2157</cx:pt>
          <cx:pt idx="20795">2157</cx:pt>
          <cx:pt idx="20796">1013</cx:pt>
          <cx:pt idx="20797">1408</cx:pt>
          <cx:pt idx="20798">1093</cx:pt>
          <cx:pt idx="20799">781</cx:pt>
          <cx:pt idx="20800">1257</cx:pt>
          <cx:pt idx="20801">1693</cx:pt>
          <cx:pt idx="20802">503</cx:pt>
          <cx:pt idx="20803">1154</cx:pt>
          <cx:pt idx="20804">595</cx:pt>
          <cx:pt idx="20805">688</cx:pt>
          <cx:pt idx="20806">1329</cx:pt>
          <cx:pt idx="20807">797</cx:pt>
          <cx:pt idx="20808">1014</cx:pt>
          <cx:pt idx="20809">688</cx:pt>
          <cx:pt idx="20810">1304</cx:pt>
          <cx:pt idx="20811">1615</cx:pt>
          <cx:pt idx="20812">2213</cx:pt>
          <cx:pt idx="20813">2098</cx:pt>
          <cx:pt idx="20814">1201</cx:pt>
          <cx:pt idx="20815">1201</cx:pt>
          <cx:pt idx="20816">778</cx:pt>
          <cx:pt idx="20817">922</cx:pt>
          <cx:pt idx="20818">991</cx:pt>
          <cx:pt idx="20819">922</cx:pt>
          <cx:pt idx="20820">1693</cx:pt>
          <cx:pt idx="20821">1070</cx:pt>
          <cx:pt idx="20822">941</cx:pt>
          <cx:pt idx="20823">1294</cx:pt>
          <cx:pt idx="20824">1885</cx:pt>
          <cx:pt idx="20825">985</cx:pt>
          <cx:pt idx="20826">807</cx:pt>
          <cx:pt idx="20827">1349</cx:pt>
          <cx:pt idx="20828">1497</cx:pt>
          <cx:pt idx="20829">557</cx:pt>
          <cx:pt idx="20830">557</cx:pt>
          <cx:pt idx="20831">2413</cx:pt>
          <cx:pt idx="20832">2188</cx:pt>
          <cx:pt idx="20833">838</cx:pt>
          <cx:pt idx="20834">978</cx:pt>
          <cx:pt idx="20835">1615</cx:pt>
          <cx:pt idx="20836">978</cx:pt>
          <cx:pt idx="20837">978</cx:pt>
          <cx:pt idx="20838">941</cx:pt>
          <cx:pt idx="20839">1002</cx:pt>
          <cx:pt idx="20840">1816</cx:pt>
          <cx:pt idx="20841">2306</cx:pt>
          <cx:pt idx="20842">1285</cx:pt>
          <cx:pt idx="20843">1728</cx:pt>
          <cx:pt idx="20844">994</cx:pt>
          <cx:pt idx="20845">1012</cx:pt>
          <cx:pt idx="20846">1203</cx:pt>
          <cx:pt idx="20847">1490</cx:pt>
          <cx:pt idx="20848">1201</cx:pt>
          <cx:pt idx="20849">889</cx:pt>
          <cx:pt idx="20850">883</cx:pt>
          <cx:pt idx="20851">1015</cx:pt>
          <cx:pt idx="20852">1827</cx:pt>
          <cx:pt idx="20853">1181</cx:pt>
          <cx:pt idx="20854">1502</cx:pt>
          <cx:pt idx="20855">1154</cx:pt>
          <cx:pt idx="20856">1154</cx:pt>
          <cx:pt idx="20857">1828</cx:pt>
          <cx:pt idx="20858">1828</cx:pt>
          <cx:pt idx="20859">1203</cx:pt>
          <cx:pt idx="20860">690</cx:pt>
          <cx:pt idx="20861">1615</cx:pt>
          <cx:pt idx="20862">1408</cx:pt>
          <cx:pt idx="20863">1103</cx:pt>
          <cx:pt idx="20864">949</cx:pt>
          <cx:pt idx="20865">1053</cx:pt>
          <cx:pt idx="20866">993</cx:pt>
          <cx:pt idx="20867">2067</cx:pt>
          <cx:pt idx="20868">1166</cx:pt>
          <cx:pt idx="20869">746</cx:pt>
          <cx:pt idx="20870">579</cx:pt>
          <cx:pt idx="20871">579</cx:pt>
          <cx:pt idx="20872">1057</cx:pt>
          <cx:pt idx="20873">839</cx:pt>
          <cx:pt idx="20874">983</cx:pt>
          <cx:pt idx="20875">967</cx:pt>
          <cx:pt idx="20876">685</cx:pt>
          <cx:pt idx="20877">590</cx:pt>
          <cx:pt idx="20878">685</cx:pt>
          <cx:pt idx="20879">1476</cx:pt>
          <cx:pt idx="20880">791</cx:pt>
          <cx:pt idx="20881">791</cx:pt>
          <cx:pt idx="20882">1015</cx:pt>
          <cx:pt idx="20883">707</cx:pt>
          <cx:pt idx="20884">1477</cx:pt>
          <cx:pt idx="20885">1045</cx:pt>
          <cx:pt idx="20886">1372</cx:pt>
          <cx:pt idx="20887">1349</cx:pt>
          <cx:pt idx="20888">1233</cx:pt>
          <cx:pt idx="20889">886</cx:pt>
          <cx:pt idx="20890">1047</cx:pt>
          <cx:pt idx="20891">1047</cx:pt>
          <cx:pt idx="20892">595</cx:pt>
          <cx:pt idx="20893">853</cx:pt>
          <cx:pt idx="20894">913</cx:pt>
          <cx:pt idx="20895">853</cx:pt>
          <cx:pt idx="20896">1776</cx:pt>
          <cx:pt idx="20897">890</cx:pt>
          <cx:pt idx="20898">945</cx:pt>
          <cx:pt idx="20899">1894</cx:pt>
          <cx:pt idx="20900">1860</cx:pt>
          <cx:pt idx="20901">1860</cx:pt>
          <cx:pt idx="20902">662</cx:pt>
          <cx:pt idx="20903">770</cx:pt>
          <cx:pt idx="20904">1860</cx:pt>
          <cx:pt idx="20905">1776</cx:pt>
          <cx:pt idx="20906">1543</cx:pt>
          <cx:pt idx="20907">743</cx:pt>
          <cx:pt idx="20908">743</cx:pt>
          <cx:pt idx="20909">951</cx:pt>
          <cx:pt idx="20910">951</cx:pt>
          <cx:pt idx="20911">1215</cx:pt>
          <cx:pt idx="20912">2306</cx:pt>
          <cx:pt idx="20913">2188</cx:pt>
          <cx:pt idx="20914">1615</cx:pt>
          <cx:pt idx="20915">1615</cx:pt>
          <cx:pt idx="20916">1397</cx:pt>
          <cx:pt idx="20917">1093</cx:pt>
          <cx:pt idx="20918">1278</cx:pt>
          <cx:pt idx="20919">761</cx:pt>
          <cx:pt idx="20920">684</cx:pt>
          <cx:pt idx="20921">1315</cx:pt>
          <cx:pt idx="20922">1284</cx:pt>
          <cx:pt idx="20923">1606</cx:pt>
          <cx:pt idx="20924">1456</cx:pt>
          <cx:pt idx="20925">1249</cx:pt>
          <cx:pt idx="20926">1543</cx:pt>
          <cx:pt idx="20927">791</cx:pt>
          <cx:pt idx="20928">1275</cx:pt>
          <cx:pt idx="20929">1285</cx:pt>
          <cx:pt idx="20930">893</cx:pt>
          <cx:pt idx="20931">1194</cx:pt>
          <cx:pt idx="20932">1022</cx:pt>
          <cx:pt idx="20933">1022</cx:pt>
          <cx:pt idx="20934">1022</cx:pt>
          <cx:pt idx="20935">1022</cx:pt>
          <cx:pt idx="20936">745</cx:pt>
          <cx:pt idx="20937">964</cx:pt>
          <cx:pt idx="20938">2367</cx:pt>
          <cx:pt idx="20939">2157</cx:pt>
          <cx:pt idx="20940">707</cx:pt>
          <cx:pt idx="20941">1615</cx:pt>
          <cx:pt idx="20942">1021</cx:pt>
          <cx:pt idx="20943">957</cx:pt>
          <cx:pt idx="20944">1244</cx:pt>
          <cx:pt idx="20945">957</cx:pt>
          <cx:pt idx="20946">874</cx:pt>
          <cx:pt idx="20947">956</cx:pt>
          <cx:pt idx="20948">830</cx:pt>
          <cx:pt idx="20949">842</cx:pt>
          <cx:pt idx="20950">1019</cx:pt>
          <cx:pt idx="20951">590</cx:pt>
          <cx:pt idx="20952">945</cx:pt>
          <cx:pt idx="20953">890</cx:pt>
          <cx:pt idx="20954">893</cx:pt>
          <cx:pt idx="20955">685</cx:pt>
          <cx:pt idx="20956">897</cx:pt>
          <cx:pt idx="20957">845</cx:pt>
          <cx:pt idx="20958">878</cx:pt>
          <cx:pt idx="20959">654</cx:pt>
          <cx:pt idx="20960">776</cx:pt>
          <cx:pt idx="20961">913</cx:pt>
          <cx:pt idx="20962">1430</cx:pt>
          <cx:pt idx="20963">915</cx:pt>
          <cx:pt idx="20964">682</cx:pt>
          <cx:pt idx="20965">1130</cx:pt>
          <cx:pt idx="20966">711</cx:pt>
          <cx:pt idx="20967">1193</cx:pt>
          <cx:pt idx="20968">1193</cx:pt>
          <cx:pt idx="20969">1193</cx:pt>
          <cx:pt idx="20970">1647</cx:pt>
          <cx:pt idx="20971">904</cx:pt>
          <cx:pt idx="20972">1156</cx:pt>
          <cx:pt idx="20973">1313</cx:pt>
          <cx:pt idx="20974">1615</cx:pt>
          <cx:pt idx="20975">1615</cx:pt>
          <cx:pt idx="20976">1217</cx:pt>
          <cx:pt idx="20977">945</cx:pt>
          <cx:pt idx="20978">1236</cx:pt>
          <cx:pt idx="20979">1716</cx:pt>
          <cx:pt idx="20980">1136</cx:pt>
          <cx:pt idx="20981">1285</cx:pt>
          <cx:pt idx="20982">893</cx:pt>
          <cx:pt idx="20983">484</cx:pt>
          <cx:pt idx="20984">1689</cx:pt>
          <cx:pt idx="20985">1476</cx:pt>
          <cx:pt idx="20986">929</cx:pt>
          <cx:pt idx="20987">1069</cx:pt>
          <cx:pt idx="20988">1136</cx:pt>
          <cx:pt idx="20989">1344</cx:pt>
          <cx:pt idx="20990">988</cx:pt>
          <cx:pt idx="20991">981</cx:pt>
          <cx:pt idx="20992">1019</cx:pt>
          <cx:pt idx="20993">503</cx:pt>
          <cx:pt idx="20994">660</cx:pt>
          <cx:pt idx="20995">782</cx:pt>
          <cx:pt idx="20996">1160</cx:pt>
          <cx:pt idx="20997">2339</cx:pt>
          <cx:pt idx="20998">481</cx:pt>
          <cx:pt idx="20999">632</cx:pt>
          <cx:pt idx="21000">481</cx:pt>
          <cx:pt idx="21001">632</cx:pt>
          <cx:pt idx="21002">883</cx:pt>
          <cx:pt idx="21003">1219</cx:pt>
          <cx:pt idx="21004">897</cx:pt>
          <cx:pt idx="21005">686</cx:pt>
          <cx:pt idx="21006">2367</cx:pt>
          <cx:pt idx="21007">2367</cx:pt>
          <cx:pt idx="21008">1140</cx:pt>
          <cx:pt idx="21009">686</cx:pt>
          <cx:pt idx="21010">666</cx:pt>
          <cx:pt idx="21011">905</cx:pt>
          <cx:pt idx="21012">918</cx:pt>
          <cx:pt idx="21013">1476</cx:pt>
          <cx:pt idx="21014">1689</cx:pt>
          <cx:pt idx="21015">689</cx:pt>
          <cx:pt idx="21016">934</cx:pt>
          <cx:pt idx="21017">881</cx:pt>
          <cx:pt idx="21018">881</cx:pt>
          <cx:pt idx="21019">1313</cx:pt>
          <cx:pt idx="21020">886</cx:pt>
          <cx:pt idx="21021">1591</cx:pt>
          <cx:pt idx="21022">1138</cx:pt>
          <cx:pt idx="21023">1704</cx:pt>
          <cx:pt idx="21024">924</cx:pt>
          <cx:pt idx="21025">946</cx:pt>
          <cx:pt idx="21026">945</cx:pt>
          <cx:pt idx="21027">846</cx:pt>
          <cx:pt idx="21028">846</cx:pt>
          <cx:pt idx="21029">754</cx:pt>
          <cx:pt idx="21030">812</cx:pt>
          <cx:pt idx="21031">934</cx:pt>
          <cx:pt idx="21032">571</cx:pt>
          <cx:pt idx="21033">889</cx:pt>
          <cx:pt idx="21034">889</cx:pt>
          <cx:pt idx="21035">934</cx:pt>
          <cx:pt idx="21036">897</cx:pt>
          <cx:pt idx="21037">1292</cx:pt>
          <cx:pt idx="21038">1215</cx:pt>
          <cx:pt idx="21039">1603</cx:pt>
          <cx:pt idx="21040">986</cx:pt>
          <cx:pt idx="21041">713</cx:pt>
          <cx:pt idx="21042">799</cx:pt>
          <cx:pt idx="21043">717</cx:pt>
          <cx:pt idx="21044">1019</cx:pt>
          <cx:pt idx="21045">886</cx:pt>
          <cx:pt idx="21046">935</cx:pt>
          <cx:pt idx="21047">941</cx:pt>
          <cx:pt idx="21048">897</cx:pt>
          <cx:pt idx="21049">812</cx:pt>
          <cx:pt idx="21050">1213</cx:pt>
          <cx:pt idx="21051">805</cx:pt>
          <cx:pt idx="21052">1199</cx:pt>
          <cx:pt idx="21053">584</cx:pt>
          <cx:pt idx="21054">2157</cx:pt>
          <cx:pt idx="21055">2157</cx:pt>
          <cx:pt idx="21056">895</cx:pt>
          <cx:pt idx="21057">1908</cx:pt>
          <cx:pt idx="21058">1288</cx:pt>
          <cx:pt idx="21059">1647</cx:pt>
          <cx:pt idx="21060">1647</cx:pt>
          <cx:pt idx="21061">1495</cx:pt>
          <cx:pt idx="21062">1495</cx:pt>
          <cx:pt idx="21063">1495</cx:pt>
          <cx:pt idx="21064">1135</cx:pt>
          <cx:pt idx="21065">1395</cx:pt>
          <cx:pt idx="21066">1395</cx:pt>
          <cx:pt idx="21067">981</cx:pt>
          <cx:pt idx="21068">519</cx:pt>
          <cx:pt idx="21069">846</cx:pt>
          <cx:pt idx="21070">870</cx:pt>
          <cx:pt idx="21071">721</cx:pt>
          <cx:pt idx="21072">555</cx:pt>
          <cx:pt idx="21073">1013</cx:pt>
          <cx:pt idx="21074">861</cx:pt>
          <cx:pt idx="21075">861</cx:pt>
          <cx:pt idx="21076">889</cx:pt>
          <cx:pt idx="21077">1278</cx:pt>
          <cx:pt idx="21078">723</cx:pt>
          <cx:pt idx="21079">806</cx:pt>
          <cx:pt idx="21080">1997</cx:pt>
          <cx:pt idx="21081">654</cx:pt>
          <cx:pt idx="21082">818</cx:pt>
          <cx:pt idx="21083">627</cx:pt>
          <cx:pt idx="21084">1451</cx:pt>
          <cx:pt idx="21085">600</cx:pt>
          <cx:pt idx="21086">1517</cx:pt>
          <cx:pt idx="21087">1746</cx:pt>
          <cx:pt idx="21088">1227</cx:pt>
          <cx:pt idx="21089">686</cx:pt>
          <cx:pt idx="21090">1329</cx:pt>
          <cx:pt idx="21091">2493</cx:pt>
          <cx:pt idx="21092">957</cx:pt>
          <cx:pt idx="21093">918</cx:pt>
          <cx:pt idx="21094">1214</cx:pt>
          <cx:pt idx="21095">688</cx:pt>
          <cx:pt idx="21096">1304</cx:pt>
          <cx:pt idx="21097">887</cx:pt>
          <cx:pt idx="21098">1104</cx:pt>
          <cx:pt idx="21099">565</cx:pt>
          <cx:pt idx="21100">1669</cx:pt>
          <cx:pt idx="21101">736</cx:pt>
          <cx:pt idx="21102">1756</cx:pt>
          <cx:pt idx="21103">1756</cx:pt>
          <cx:pt idx="21104">630</cx:pt>
          <cx:pt idx="21105">1381</cx:pt>
          <cx:pt idx="21106">1211</cx:pt>
          <cx:pt idx="21107">526</cx:pt>
          <cx:pt idx="21108">1156</cx:pt>
          <cx:pt idx="21109">1315</cx:pt>
          <cx:pt idx="21110">565</cx:pt>
          <cx:pt idx="21111">565</cx:pt>
          <cx:pt idx="21112">1846</cx:pt>
          <cx:pt idx="21113">805</cx:pt>
          <cx:pt idx="21114">1693</cx:pt>
          <cx:pt idx="21115">503</cx:pt>
          <cx:pt idx="21116">503</cx:pt>
          <cx:pt idx="21117">1070</cx:pt>
          <cx:pt idx="21118">895</cx:pt>
          <cx:pt idx="21119">878</cx:pt>
          <cx:pt idx="21120">686</cx:pt>
          <cx:pt idx="21121">686</cx:pt>
          <cx:pt idx="21122">945</cx:pt>
          <cx:pt idx="21123">721</cx:pt>
          <cx:pt idx="21124">983</cx:pt>
          <cx:pt idx="21125">1830</cx:pt>
          <cx:pt idx="21126">571</cx:pt>
          <cx:pt idx="21127">1294</cx:pt>
          <cx:pt idx="21128">519</cx:pt>
          <cx:pt idx="21129">654</cx:pt>
          <cx:pt idx="21130">934</cx:pt>
          <cx:pt idx="21131">1646</cx:pt>
          <cx:pt idx="21132">1233</cx:pt>
          <cx:pt idx="21133">1452</cx:pt>
          <cx:pt idx="21134">778</cx:pt>
          <cx:pt idx="21135">654</cx:pt>
          <cx:pt idx="21136">1194</cx:pt>
          <cx:pt idx="21137">1518</cx:pt>
          <cx:pt idx="21138">1112</cx:pt>
          <cx:pt idx="21139">1532</cx:pt>
          <cx:pt idx="21140">1292</cx:pt>
          <cx:pt idx="21141">889</cx:pt>
          <cx:pt idx="21142">2413</cx:pt>
          <cx:pt idx="21143">1196</cx:pt>
          <cx:pt idx="21144">2188</cx:pt>
          <cx:pt idx="21145">2516</cx:pt>
          <cx:pt idx="21146">689</cx:pt>
          <cx:pt idx="21147">1016</cx:pt>
          <cx:pt idx="21148">1120</cx:pt>
          <cx:pt idx="21149">811</cx:pt>
          <cx:pt idx="21150">1240</cx:pt>
          <cx:pt idx="21151">1846</cx:pt>
          <cx:pt idx="21152">627</cx:pt>
          <cx:pt idx="21153">667</cx:pt>
          <cx:pt idx="21154">554</cx:pt>
          <cx:pt idx="21155">667</cx:pt>
          <cx:pt idx="21156">1313</cx:pt>
          <cx:pt idx="21157">978</cx:pt>
          <cx:pt idx="21158">680</cx:pt>
          <cx:pt idx="21159">686</cx:pt>
          <cx:pt idx="21160">943</cx:pt>
          <cx:pt idx="21161">1313</cx:pt>
          <cx:pt idx="21162">1285</cx:pt>
          <cx:pt idx="21163">1816</cx:pt>
          <cx:pt idx="21164">1156</cx:pt>
          <cx:pt idx="21165">484</cx:pt>
          <cx:pt idx="21166">1315</cx:pt>
          <cx:pt idx="21167">918</cx:pt>
          <cx:pt idx="21168">526</cx:pt>
          <cx:pt idx="21169">1000</cx:pt>
          <cx:pt idx="21170">912</cx:pt>
          <cx:pt idx="21171">934</cx:pt>
          <cx:pt idx="21172">1441</cx:pt>
          <cx:pt idx="21173">1657</cx:pt>
          <cx:pt idx="21174">1012</cx:pt>
          <cx:pt idx="21175">1490</cx:pt>
          <cx:pt idx="21176">883</cx:pt>
          <cx:pt idx="21177">2475</cx:pt>
          <cx:pt idx="21178">2152</cx:pt>
          <cx:pt idx="21179">1361</cx:pt>
          <cx:pt idx="21180">1431</cx:pt>
          <cx:pt idx="21181">555</cx:pt>
          <cx:pt idx="21182">943</cx:pt>
          <cx:pt idx="21183">1143</cx:pt>
          <cx:pt idx="21184">431</cx:pt>
          <cx:pt idx="21185">1647</cx:pt>
          <cx:pt idx="21186">1180</cx:pt>
          <cx:pt idx="21187">1502</cx:pt>
          <cx:pt idx="21188">830</cx:pt>
          <cx:pt idx="21189">956</cx:pt>
          <cx:pt idx="21190">897</cx:pt>
          <cx:pt idx="21191">1924</cx:pt>
          <cx:pt idx="21192">2118</cx:pt>
          <cx:pt idx="21193">1045</cx:pt>
          <cx:pt idx="21194">680</cx:pt>
          <cx:pt idx="21195">949</cx:pt>
          <cx:pt idx="21196">1069</cx:pt>
          <cx:pt idx="21197">845</cx:pt>
          <cx:pt idx="21198">1069</cx:pt>
          <cx:pt idx="21199">1070</cx:pt>
          <cx:pt idx="21200">893</cx:pt>
          <cx:pt idx="21201">1497</cx:pt>
          <cx:pt idx="21202">1025</cx:pt>
          <cx:pt idx="21203">994</cx:pt>
          <cx:pt idx="21204">746</cx:pt>
          <cx:pt idx="21205">994</cx:pt>
          <cx:pt idx="21206">1070</cx:pt>
          <cx:pt idx="21207">1089</cx:pt>
          <cx:pt idx="21208">1057</cx:pt>
          <cx:pt idx="21209">666</cx:pt>
          <cx:pt idx="21210">1228</cx:pt>
          <cx:pt idx="21211">711</cx:pt>
          <cx:pt idx="21212">1194</cx:pt>
          <cx:pt idx="21213">1016</cx:pt>
          <cx:pt idx="21214">987</cx:pt>
          <cx:pt idx="21215">685</cx:pt>
          <cx:pt idx="21216">995</cx:pt>
          <cx:pt idx="21217">807</cx:pt>
          <cx:pt idx="21218">1828</cx:pt>
          <cx:pt idx="21219">1828</cx:pt>
          <cx:pt idx="21220">1361</cx:pt>
          <cx:pt idx="21221">1070</cx:pt>
          <cx:pt idx="21222">1239</cx:pt>
          <cx:pt idx="21223">666</cx:pt>
          <cx:pt idx="21224">1479</cx:pt>
          <cx:pt idx="21225">953</cx:pt>
          <cx:pt idx="21226">580</cx:pt>
          <cx:pt idx="21227">1045</cx:pt>
          <cx:pt idx="21228">1045</cx:pt>
          <cx:pt idx="21229">1127</cx:pt>
          <cx:pt idx="21230">845</cx:pt>
          <cx:pt idx="21231">950</cx:pt>
          <cx:pt idx="21232">707</cx:pt>
          <cx:pt idx="21233">934</cx:pt>
          <cx:pt idx="21234">484</cx:pt>
          <cx:pt idx="21235">1112</cx:pt>
          <cx:pt idx="21236">1395</cx:pt>
          <cx:pt idx="21237">486</cx:pt>
          <cx:pt idx="21238">1632</cx:pt>
          <cx:pt idx="21239">1693</cx:pt>
          <cx:pt idx="21240">1693</cx:pt>
          <cx:pt idx="21241">1057</cx:pt>
          <cx:pt idx="21242">1315</cx:pt>
          <cx:pt idx="21243">1512</cx:pt>
          <cx:pt idx="21244">1532</cx:pt>
          <cx:pt idx="21245">685</cx:pt>
          <cx:pt idx="21246">1233</cx:pt>
          <cx:pt idx="21247">609</cx:pt>
          <cx:pt idx="21248">1160</cx:pt>
          <cx:pt idx="21249">1239</cx:pt>
          <cx:pt idx="21250">889</cx:pt>
          <cx:pt idx="21251">595</cx:pt>
          <cx:pt idx="21252">922</cx:pt>
          <cx:pt idx="21253">922</cx:pt>
          <cx:pt idx="21254">1057</cx:pt>
          <cx:pt idx="21255">1114</cx:pt>
          <cx:pt idx="21256">750</cx:pt>
          <cx:pt idx="21257">890</cx:pt>
          <cx:pt idx="21258">987</cx:pt>
          <cx:pt idx="21259">1591</cx:pt>
          <cx:pt idx="21260">931</cx:pt>
          <cx:pt idx="21261">1135</cx:pt>
          <cx:pt idx="21262">2249</cx:pt>
          <cx:pt idx="21263">1776</cx:pt>
          <cx:pt idx="21264">1249</cx:pt>
          <cx:pt idx="21265">950</cx:pt>
          <cx:pt idx="21266">2141</cx:pt>
          <cx:pt idx="21267">893</cx:pt>
          <cx:pt idx="21268">935</cx:pt>
          <cx:pt idx="21269">935</cx:pt>
          <cx:pt idx="21270">773</cx:pt>
          <cx:pt idx="21271">1551</cx:pt>
          <cx:pt idx="21272">528</cx:pt>
          <cx:pt idx="21273">891</cx:pt>
          <cx:pt idx="21274">891</cx:pt>
          <cx:pt idx="21275">891</cx:pt>
          <cx:pt idx="21276">891</cx:pt>
          <cx:pt idx="21277">1015</cx:pt>
          <cx:pt idx="21278">1313</cx:pt>
          <cx:pt idx="21279">686</cx:pt>
          <cx:pt idx="21280">1015</cx:pt>
          <cx:pt idx="21281">950</cx:pt>
          <cx:pt idx="21282">571</cx:pt>
          <cx:pt idx="21283">799</cx:pt>
          <cx:pt idx="21284">1284</cx:pt>
          <cx:pt idx="21285">873</cx:pt>
          <cx:pt idx="21286">1257</cx:pt>
          <cx:pt idx="21287">1015</cx:pt>
          <cx:pt idx="21288">794</cx:pt>
          <cx:pt idx="21289">1020</cx:pt>
          <cx:pt idx="21290">949</cx:pt>
          <cx:pt idx="21291">949</cx:pt>
          <cx:pt idx="21292">1319</cx:pt>
          <cx:pt idx="21293">526</cx:pt>
          <cx:pt idx="21294">526</cx:pt>
          <cx:pt idx="21295">926</cx:pt>
          <cx:pt idx="21296">1315</cx:pt>
          <cx:pt idx="21297">1315</cx:pt>
          <cx:pt idx="21298">1284</cx:pt>
          <cx:pt idx="21299">495</cx:pt>
          <cx:pt idx="21300">619</cx:pt>
          <cx:pt idx="21301">1693</cx:pt>
          <cx:pt idx="21302">934</cx:pt>
          <cx:pt idx="21303">1774</cx:pt>
          <cx:pt idx="21304">1669</cx:pt>
          <cx:pt idx="21305">1070</cx:pt>
          <cx:pt idx="21306">590</cx:pt>
          <cx:pt idx="21307">897</cx:pt>
          <cx:pt idx="21308">1662</cx:pt>
          <cx:pt idx="21309">637</cx:pt>
          <cx:pt idx="21310">1512</cx:pt>
          <cx:pt idx="21311">1512</cx:pt>
          <cx:pt idx="21312">1135</cx:pt>
          <cx:pt idx="21313">1039</cx:pt>
          <cx:pt idx="21314">868</cx:pt>
          <cx:pt idx="21315">868</cx:pt>
          <cx:pt idx="21316">671</cx:pt>
          <cx:pt idx="21317">879</cx:pt>
          <cx:pt idx="21318">1022</cx:pt>
          <cx:pt idx="21319">1290</cx:pt>
          <cx:pt idx="21320">691</cx:pt>
          <cx:pt idx="21321">682</cx:pt>
          <cx:pt idx="21322">1005</cx:pt>
          <cx:pt idx="21323">1512</cx:pt>
          <cx:pt idx="21324">1669</cx:pt>
          <cx:pt idx="21325">1313</cx:pt>
          <cx:pt idx="21326">1281</cx:pt>
          <cx:pt idx="21327">931</cx:pt>
          <cx:pt idx="21328">978</cx:pt>
          <cx:pt idx="21329">943</cx:pt>
          <cx:pt idx="21330">622</cx:pt>
          <cx:pt idx="21331">600</cx:pt>
          <cx:pt idx="21332">627</cx:pt>
          <cx:pt idx="21333">818</cx:pt>
          <cx:pt idx="21334">1046</cx:pt>
          <cx:pt idx="21335">688</cx:pt>
          <cx:pt idx="21336">1615</cx:pt>
          <cx:pt idx="21337">690</cx:pt>
          <cx:pt idx="21338">1194</cx:pt>
          <cx:pt idx="21339">945</cx:pt>
          <cx:pt idx="21340">757</cx:pt>
          <cx:pt idx="21341">805</cx:pt>
          <cx:pt idx="21342">1479</cx:pt>
          <cx:pt idx="21343">953</cx:pt>
          <cx:pt idx="21344">1039</cx:pt>
          <cx:pt idx="21345">660</cx:pt>
          <cx:pt idx="21346">896</cx:pt>
          <cx:pt idx="21347">890</cx:pt>
          <cx:pt idx="21348">890</cx:pt>
          <cx:pt idx="21349">552</cx:pt>
          <cx:pt idx="21350">901</cx:pt>
          <cx:pt idx="21351">590</cx:pt>
          <cx:pt idx="21352">666</cx:pt>
          <cx:pt idx="21353">523</cx:pt>
          <cx:pt idx="21354">897</cx:pt>
          <cx:pt idx="21355">897</cx:pt>
          <cx:pt idx="21356">778</cx:pt>
          <cx:pt idx="21357">1239</cx:pt>
          <cx:pt idx="21358">1002</cx:pt>
          <cx:pt idx="21359">1352</cx:pt>
          <cx:pt idx="21360">866</cx:pt>
          <cx:pt idx="21361">1352</cx:pt>
          <cx:pt idx="21362">776</cx:pt>
          <cx:pt idx="21363">776</cx:pt>
          <cx:pt idx="21364">563</cx:pt>
          <cx:pt idx="21365">1385</cx:pt>
          <cx:pt idx="21366">1160</cx:pt>
          <cx:pt idx="21367">1130</cx:pt>
          <cx:pt idx="21368">983</cx:pt>
          <cx:pt idx="21369">864</cx:pt>
          <cx:pt idx="21370">1000</cx:pt>
          <cx:pt idx="21371">886</cx:pt>
          <cx:pt idx="21372">886</cx:pt>
          <cx:pt idx="21373">941</cx:pt>
          <cx:pt idx="21374">1131</cx:pt>
          <cx:pt idx="21375">904</cx:pt>
          <cx:pt idx="21376">1490</cx:pt>
          <cx:pt idx="21377">1082</cx:pt>
          <cx:pt idx="21378">885</cx:pt>
          <cx:pt idx="21379">690</cx:pt>
          <cx:pt idx="21380">1443</cx:pt>
          <cx:pt idx="21381">1236</cx:pt>
          <cx:pt idx="21382">960</cx:pt>
          <cx:pt idx="21383">1108</cx:pt>
          <cx:pt idx="21384">1012</cx:pt>
          <cx:pt idx="21385">484</cx:pt>
          <cx:pt idx="21386">1512</cx:pt>
          <cx:pt idx="21387">1285</cx:pt>
          <cx:pt idx="21388">1001</cx:pt>
          <cx:pt idx="21389">891</cx:pt>
          <cx:pt idx="21390">1285</cx:pt>
          <cx:pt idx="21391">1249</cx:pt>
          <cx:pt idx="21392">1543</cx:pt>
          <cx:pt idx="21393">842</cx:pt>
          <cx:pt idx="21394">918</cx:pt>
          <cx:pt idx="21395">1213</cx:pt>
          <cx:pt idx="21396">1476</cx:pt>
          <cx:pt idx="21397">1512</cx:pt>
          <cx:pt idx="21398">909</cx:pt>
          <cx:pt idx="21399">842</cx:pt>
          <cx:pt idx="21400">1069</cx:pt>
          <cx:pt idx="21401">773</cx:pt>
          <cx:pt idx="21402">872</cx:pt>
          <cx:pt idx="21403">526</cx:pt>
          <cx:pt idx="21404">595</cx:pt>
          <cx:pt idx="21405">779</cx:pt>
          <cx:pt idx="21406">1084</cx:pt>
          <cx:pt idx="21407">812</cx:pt>
          <cx:pt idx="21408">1069</cx:pt>
          <cx:pt idx="21409">1047</cx:pt>
          <cx:pt idx="21410">951</cx:pt>
          <cx:pt idx="21411">566</cx:pt>
          <cx:pt idx="21412">981</cx:pt>
          <cx:pt idx="21413">927</cx:pt>
          <cx:pt idx="21414">922</cx:pt>
          <cx:pt idx="21415">1037</cx:pt>
          <cx:pt idx="21416">1213</cx:pt>
          <cx:pt idx="21417">600</cx:pt>
          <cx:pt idx="21418">502</cx:pt>
          <cx:pt idx="21419">631</cx:pt>
          <cx:pt idx="21420">1080</cx:pt>
          <cx:pt idx="21421">622</cx:pt>
          <cx:pt idx="21422">1108</cx:pt>
          <cx:pt idx="21423">1295</cx:pt>
          <cx:pt idx="21424">2681</cx:pt>
          <cx:pt idx="21425">2681</cx:pt>
          <cx:pt idx="21426">1324</cx:pt>
          <cx:pt idx="21427">631</cx:pt>
          <cx:pt idx="21428">609</cx:pt>
          <cx:pt idx="21429">773</cx:pt>
          <cx:pt idx="21430">781</cx:pt>
          <cx:pt idx="21431">883</cx:pt>
          <cx:pt idx="21432">1016</cx:pt>
          <cx:pt idx="21433">897</cx:pt>
          <cx:pt idx="21434">685</cx:pt>
          <cx:pt idx="21435">967</cx:pt>
          <cx:pt idx="21436">1281</cx:pt>
          <cx:pt idx="21437">918</cx:pt>
          <cx:pt idx="21438">886</cx:pt>
          <cx:pt idx="21439">891</cx:pt>
          <cx:pt idx="21440">891</cx:pt>
          <cx:pt idx="21441">820</cx:pt>
          <cx:pt idx="21442">666</cx:pt>
          <cx:pt idx="21443">820</cx:pt>
          <cx:pt idx="21444">877</cx:pt>
          <cx:pt idx="21445">1839</cx:pt>
          <cx:pt idx="21446">924</cx:pt>
          <cx:pt idx="21447">702</cx:pt>
          <cx:pt idx="21448">781</cx:pt>
          <cx:pt idx="21449">781</cx:pt>
          <cx:pt idx="21450">796</cx:pt>
          <cx:pt idx="21451">818</cx:pt>
          <cx:pt idx="21452">934</cx:pt>
          <cx:pt idx="21453">684</cx:pt>
          <cx:pt idx="21454">1216</cx:pt>
          <cx:pt idx="21455">785</cx:pt>
          <cx:pt idx="21456">981</cx:pt>
          <cx:pt idx="21457">1213</cx:pt>
          <cx:pt idx="21458">1329</cx:pt>
          <cx:pt idx="21459">896</cx:pt>
          <cx:pt idx="21460">1047</cx:pt>
          <cx:pt idx="21461">1047</cx:pt>
          <cx:pt idx="21462">889</cx:pt>
          <cx:pt idx="21463">609</cx:pt>
          <cx:pt idx="21464">1590</cx:pt>
          <cx:pt idx="21465">1590</cx:pt>
          <cx:pt idx="21466">1125</cx:pt>
          <cx:pt idx="21467">1669</cx:pt>
          <cx:pt idx="21468">1239</cx:pt>
          <cx:pt idx="21469">950</cx:pt>
          <cx:pt idx="21470">899</cx:pt>
          <cx:pt idx="21471">600</cx:pt>
          <cx:pt idx="21472">820</cx:pt>
          <cx:pt idx="21473">820</cx:pt>
          <cx:pt idx="21474">946</cx:pt>
          <cx:pt idx="21475">560</cx:pt>
          <cx:pt idx="21476">842</cx:pt>
          <cx:pt idx="21477">890</cx:pt>
          <cx:pt idx="21478">773</cx:pt>
          <cx:pt idx="21479">889</cx:pt>
          <cx:pt idx="21480">966</cx:pt>
          <cx:pt idx="21481">1037</cx:pt>
          <cx:pt idx="21482">660</cx:pt>
          <cx:pt idx="21483">526</cx:pt>
          <cx:pt idx="21484">934</cx:pt>
          <cx:pt idx="21485">691</cx:pt>
          <cx:pt idx="21486">1676</cx:pt>
          <cx:pt idx="21487">1156</cx:pt>
          <cx:pt idx="21488">759</cx:pt>
          <cx:pt idx="21489">605</cx:pt>
          <cx:pt idx="21490">818</cx:pt>
          <cx:pt idx="21491">1115</cx:pt>
          <cx:pt idx="21492">966</cx:pt>
          <cx:pt idx="21493">1070</cx:pt>
          <cx:pt idx="21494">773</cx:pt>
          <cx:pt idx="21495">865</cx:pt>
          <cx:pt idx="21496">1025</cx:pt>
          <cx:pt idx="21497">1194</cx:pt>
          <cx:pt idx="21498">922</cx:pt>
          <cx:pt idx="21499">717</cx:pt>
          <cx:pt idx="21500">782</cx:pt>
          <cx:pt idx="21501">782</cx:pt>
          <cx:pt idx="21502">1047</cx:pt>
          <cx:pt idx="21503">1215</cx:pt>
          <cx:pt idx="21504">986</cx:pt>
          <cx:pt idx="21505">886</cx:pt>
          <cx:pt idx="21506">1239</cx:pt>
          <cx:pt idx="21507">799</cx:pt>
          <cx:pt idx="21508">1213</cx:pt>
          <cx:pt idx="21509">779</cx:pt>
          <cx:pt idx="21510">1031</cx:pt>
          <cx:pt idx="21511">750</cx:pt>
          <cx:pt idx="21512">842</cx:pt>
          <cx:pt idx="21513">609</cx:pt>
          <cx:pt idx="21514">805</cx:pt>
          <cx:pt idx="21515">1315</cx:pt>
          <cx:pt idx="21516">1315</cx:pt>
          <cx:pt idx="21517">943</cx:pt>
          <cx:pt idx="21518">893</cx:pt>
          <cx:pt idx="21519">924</cx:pt>
          <cx:pt idx="21520">2157</cx:pt>
          <cx:pt idx="21521">1290</cx:pt>
          <cx:pt idx="21522">1316</cx:pt>
          <cx:pt idx="21523">1647</cx:pt>
          <cx:pt idx="21524">1288</cx:pt>
          <cx:pt idx="21525">1005</cx:pt>
          <cx:pt idx="21526">896</cx:pt>
          <cx:pt idx="21527">931</cx:pt>
          <cx:pt idx="21528">1604</cx:pt>
          <cx:pt idx="21529">1001</cx:pt>
          <cx:pt idx="21530">1340</cx:pt>
          <cx:pt idx="21531">866</cx:pt>
          <cx:pt idx="21532">846</cx:pt>
          <cx:pt idx="21533">1215</cx:pt>
          <cx:pt idx="21534">799</cx:pt>
          <cx:pt idx="21535">1417</cx:pt>
          <cx:pt idx="21536">866</cx:pt>
          <cx:pt idx="21537">780</cx:pt>
          <cx:pt idx="21538">780</cx:pt>
          <cx:pt idx="21539">721</cx:pt>
          <cx:pt idx="21540">922</cx:pt>
          <cx:pt idx="21541">737</cx:pt>
          <cx:pt idx="21542">560</cx:pt>
          <cx:pt idx="21543">627</cx:pt>
          <cx:pt idx="21544">627</cx:pt>
          <cx:pt idx="21545">818</cx:pt>
          <cx:pt idx="21546">1213</cx:pt>
          <cx:pt idx="21547">502</cx:pt>
          <cx:pt idx="21548">600</cx:pt>
          <cx:pt idx="21549">749</cx:pt>
          <cx:pt idx="21550">1093</cx:pt>
          <cx:pt idx="21551">803</cx:pt>
          <cx:pt idx="21552">631</cx:pt>
          <cx:pt idx="21553">949</cx:pt>
          <cx:pt idx="21554">949</cx:pt>
          <cx:pt idx="21555">526</cx:pt>
          <cx:pt idx="21556">526</cx:pt>
          <cx:pt idx="21557">1285</cx:pt>
          <cx:pt idx="21558">862</cx:pt>
          <cx:pt idx="21559">1281</cx:pt>
          <cx:pt idx="21560">776</cx:pt>
          <cx:pt idx="21561">776</cx:pt>
          <cx:pt idx="21562">862</cx:pt>
          <cx:pt idx="21563">1408</cx:pt>
          <cx:pt idx="21564">1013</cx:pt>
          <cx:pt idx="21565">835</cx:pt>
          <cx:pt idx="21566">600</cx:pt>
          <cx:pt idx="21567">1227</cx:pt>
          <cx:pt idx="21568">1004</cx:pt>
          <cx:pt idx="21569">896</cx:pt>
          <cx:pt idx="21570">1710</cx:pt>
          <cx:pt idx="21571">627</cx:pt>
          <cx:pt idx="21572">818</cx:pt>
          <cx:pt idx="21573">1632</cx:pt>
          <cx:pt idx="21574">533</cx:pt>
          <cx:pt idx="21575">567</cx:pt>
          <cx:pt idx="21576">567</cx:pt>
          <cx:pt idx="21577">759</cx:pt>
          <cx:pt idx="21578">1227</cx:pt>
          <cx:pt idx="21579">1264</cx:pt>
          <cx:pt idx="21580">1418</cx:pt>
          <cx:pt idx="21581">1418</cx:pt>
          <cx:pt idx="21582">1014</cx:pt>
          <cx:pt idx="21583">1014</cx:pt>
          <cx:pt idx="21584">636</cx:pt>
          <cx:pt idx="21585">918</cx:pt>
          <cx:pt idx="21586">1103</cx:pt>
          <cx:pt idx="21587">941</cx:pt>
          <cx:pt idx="21588">770</cx:pt>
          <cx:pt idx="21589">907</cx:pt>
          <cx:pt idx="21590">1048</cx:pt>
          <cx:pt idx="21591">539</cx:pt>
          <cx:pt idx="21592">1239</cx:pt>
          <cx:pt idx="21593">1313</cx:pt>
          <cx:pt idx="21594">913</cx:pt>
          <cx:pt idx="21595">2213</cx:pt>
          <cx:pt idx="21596">2098</cx:pt>
          <cx:pt idx="21597">1581</cx:pt>
          <cx:pt idx="21598">818</cx:pt>
          <cx:pt idx="21599">941</cx:pt>
          <cx:pt idx="21600">1344</cx:pt>
          <cx:pt idx="21601">1136</cx:pt>
          <cx:pt idx="21602">1213</cx:pt>
          <cx:pt idx="21603">1201</cx:pt>
          <cx:pt idx="21604">1285</cx:pt>
          <cx:pt idx="21605">1082</cx:pt>
          <cx:pt idx="21606">983</cx:pt>
          <cx:pt idx="21607">711</cx:pt>
          <cx:pt idx="21608">1156</cx:pt>
          <cx:pt idx="21609">1156</cx:pt>
          <cx:pt idx="21610">1126</cx:pt>
          <cx:pt idx="21611">438</cx:pt>
          <cx:pt idx="21612">1249</cx:pt>
          <cx:pt idx="21613">926</cx:pt>
          <cx:pt idx="21614">991</cx:pt>
          <cx:pt idx="21615">926</cx:pt>
          <cx:pt idx="21616">600</cx:pt>
          <cx:pt idx="21617">1179</cx:pt>
          <cx:pt idx="21618">1125</cx:pt>
          <cx:pt idx="21619">1127</cx:pt>
          <cx:pt idx="21620">1127</cx:pt>
          <cx:pt idx="21621">1997</cx:pt>
          <cx:pt idx="21622">627</cx:pt>
          <cx:pt idx="21623">1070</cx:pt>
          <cx:pt idx="21624">895</cx:pt>
          <cx:pt idx="21625">1142</cx:pt>
          <cx:pt idx="21626">1338</cx:pt>
          <cx:pt idx="21627">686</cx:pt>
          <cx:pt idx="21628">889</cx:pt>
          <cx:pt idx="21629">966</cx:pt>
          <cx:pt idx="21630">1057</cx:pt>
          <cx:pt idx="21631">1156</cx:pt>
          <cx:pt idx="21632">781</cx:pt>
          <cx:pt idx="21633">960</cx:pt>
          <cx:pt idx="21634">934</cx:pt>
          <cx:pt idx="21635">1294</cx:pt>
          <cx:pt idx="21636">866</cx:pt>
          <cx:pt idx="21637">1115</cx:pt>
          <cx:pt idx="21638">784</cx:pt>
          <cx:pt idx="21639">1615</cx:pt>
          <cx:pt idx="21640">966</cx:pt>
          <cx:pt idx="21641">743</cx:pt>
          <cx:pt idx="21642">1038</cx:pt>
          <cx:pt idx="21643">1893</cx:pt>
          <cx:pt idx="21644">1233</cx:pt>
          <cx:pt idx="21645">985</cx:pt>
          <cx:pt idx="21646">717</cx:pt>
          <cx:pt idx="21647">866</cx:pt>
          <cx:pt idx="21648">866</cx:pt>
          <cx:pt idx="21649">1149</cx:pt>
          <cx:pt idx="21650">1149</cx:pt>
          <cx:pt idx="21651">1081</cx:pt>
          <cx:pt idx="21652">632</cx:pt>
          <cx:pt idx="21653">934</cx:pt>
          <cx:pt idx="21654">1349</cx:pt>
          <cx:pt idx="21655">1349</cx:pt>
          <cx:pt idx="21656">660</cx:pt>
          <cx:pt idx="21657">1001</cx:pt>
          <cx:pt idx="21658">1149</cx:pt>
          <cx:pt idx="21659">1090</cx:pt>
          <cx:pt idx="21660">1069</cx:pt>
          <cx:pt idx="21661">1094</cx:pt>
          <cx:pt idx="21662">927</cx:pt>
          <cx:pt idx="21663">927</cx:pt>
          <cx:pt idx="21664">817</cx:pt>
          <cx:pt idx="21665">978</cx:pt>
          <cx:pt idx="21666">978</cx:pt>
          <cx:pt idx="21667">1136</cx:pt>
          <cx:pt idx="21668">893</cx:pt>
          <cx:pt idx="21669">1057</cx:pt>
          <cx:pt idx="21670">1129</cx:pt>
          <cx:pt idx="21671">1846</cx:pt>
          <cx:pt idx="21672">918</cx:pt>
          <cx:pt idx="21673">777</cx:pt>
          <cx:pt idx="21674">609</cx:pt>
          <cx:pt idx="21675">889</cx:pt>
          <cx:pt idx="21676">1688</cx:pt>
          <cx:pt idx="21677">1045</cx:pt>
          <cx:pt idx="21678">911</cx:pt>
          <cx:pt idx="21679">889</cx:pt>
          <cx:pt idx="21680">775</cx:pt>
          <cx:pt idx="21681">891</cx:pt>
          <cx:pt idx="21682">741</cx:pt>
          <cx:pt idx="21683">660</cx:pt>
          <cx:pt idx="21684">1313</cx:pt>
          <cx:pt idx="21685">893</cx:pt>
          <cx:pt idx="21686">1816</cx:pt>
          <cx:pt idx="21687">1285</cx:pt>
          <cx:pt idx="21688">1583</cx:pt>
          <cx:pt idx="21689">1048</cx:pt>
          <cx:pt idx="21690">753</cx:pt>
          <cx:pt idx="21691">1096</cx:pt>
          <cx:pt idx="21692">1193</cx:pt>
          <cx:pt idx="21693">549</cx:pt>
          <cx:pt idx="21694">943</cx:pt>
          <cx:pt idx="21695">1112</cx:pt>
          <cx:pt idx="21696">1234</cx:pt>
          <cx:pt idx="21697">1215</cx:pt>
          <cx:pt idx="21698">1228</cx:pt>
          <cx:pt idx="21699">609</cx:pt>
          <cx:pt idx="21700">841</cx:pt>
          <cx:pt idx="21701">934</cx:pt>
          <cx:pt idx="21702">776</cx:pt>
          <cx:pt idx="21703">607</cx:pt>
          <cx:pt idx="21704">1074</cx:pt>
          <cx:pt idx="21705">1236</cx:pt>
          <cx:pt idx="21706">1236</cx:pt>
          <cx:pt idx="21707">1236</cx:pt>
          <cx:pt idx="21708">600</cx:pt>
          <cx:pt idx="21709">967</cx:pt>
          <cx:pt idx="21710">967</cx:pt>
          <cx:pt idx="21711">727</cx:pt>
          <cx:pt idx="21712">1285</cx:pt>
          <cx:pt idx="21713">609</cx:pt>
          <cx:pt idx="21714">1102</cx:pt>
          <cx:pt idx="21715">1179</cx:pt>
          <cx:pt idx="21716">784</cx:pt>
          <cx:pt idx="21717">1502</cx:pt>
          <cx:pt idx="21718">2462</cx:pt>
          <cx:pt idx="21719">1074</cx:pt>
          <cx:pt idx="21720">1285</cx:pt>
          <cx:pt idx="21721">1154</cx:pt>
          <cx:pt idx="21722">1828</cx:pt>
          <cx:pt idx="21723">1090</cx:pt>
          <cx:pt idx="21724">631</cx:pt>
          <cx:pt idx="21725">781</cx:pt>
          <cx:pt idx="21726">817</cx:pt>
          <cx:pt idx="21727">818</cx:pt>
          <cx:pt idx="21728">1431</cx:pt>
          <cx:pt idx="21729">891</cx:pt>
          <cx:pt idx="21730">1015</cx:pt>
          <cx:pt idx="21731">719</cx:pt>
          <cx:pt idx="21732">1093</cx:pt>
          <cx:pt idx="21733">859</cx:pt>
          <cx:pt idx="21734">773</cx:pt>
          <cx:pt idx="21735">773</cx:pt>
          <cx:pt idx="21736">1647</cx:pt>
          <cx:pt idx="21737">1288</cx:pt>
          <cx:pt idx="21738">710</cx:pt>
          <cx:pt idx="21739">710</cx:pt>
          <cx:pt idx="21740">533</cx:pt>
          <cx:pt idx="21741">817</cx:pt>
          <cx:pt idx="21742">964</cx:pt>
          <cx:pt idx="21743">807</cx:pt>
          <cx:pt idx="21744">600</cx:pt>
          <cx:pt idx="21745">1112</cx:pt>
          <cx:pt idx="21746">1112</cx:pt>
          <cx:pt idx="21747">2118</cx:pt>
          <cx:pt idx="21748">1924</cx:pt>
          <cx:pt idx="21749">684</cx:pt>
          <cx:pt idx="21750">754</cx:pt>
          <cx:pt idx="21751">911</cx:pt>
          <cx:pt idx="21752">1045</cx:pt>
          <cx:pt idx="21753">1027</cx:pt>
          <cx:pt idx="21754">737</cx:pt>
          <cx:pt idx="21755">1079</cx:pt>
          <cx:pt idx="21756">1027</cx:pt>
          <cx:pt idx="21757">949</cx:pt>
          <cx:pt idx="21758">1001</cx:pt>
          <cx:pt idx="21759">609</cx:pt>
          <cx:pt idx="21760">609</cx:pt>
          <cx:pt idx="21761">910</cx:pt>
          <cx:pt idx="21762">554</cx:pt>
          <cx:pt idx="21763">896</cx:pt>
          <cx:pt idx="21764">1201</cx:pt>
          <cx:pt idx="21765">1201</cx:pt>
          <cx:pt idx="21766">773</cx:pt>
          <cx:pt idx="21767">2377</cx:pt>
          <cx:pt idx="21768">1015</cx:pt>
          <cx:pt idx="21769">1213</cx:pt>
          <cx:pt idx="21770">943</cx:pt>
          <cx:pt idx="21771">503</cx:pt>
          <cx:pt idx="21772">660</cx:pt>
          <cx:pt idx="21773">1000</cx:pt>
          <cx:pt idx="21774">1069</cx:pt>
          <cx:pt idx="21775">1027</cx:pt>
          <cx:pt idx="21776">1070</cx:pt>
          <cx:pt idx="21777">746</cx:pt>
          <cx:pt idx="21778">567</cx:pt>
          <cx:pt idx="21779">1070</cx:pt>
          <cx:pt idx="21780">743</cx:pt>
          <cx:pt idx="21781">1070</cx:pt>
          <cx:pt idx="21782">709</cx:pt>
          <cx:pt idx="21783">912</cx:pt>
          <cx:pt idx="21784">983</cx:pt>
          <cx:pt idx="21785">1061</cx:pt>
          <cx:pt idx="21786">776</cx:pt>
          <cx:pt idx="21787">923</cx:pt>
          <cx:pt idx="21788">810</cx:pt>
          <cx:pt idx="21789">964</cx:pt>
          <cx:pt idx="21790">1109</cx:pt>
          <cx:pt idx="21791">1828</cx:pt>
          <cx:pt idx="21792">1828</cx:pt>
          <cx:pt idx="21793">1361</cx:pt>
          <cx:pt idx="21794">1000</cx:pt>
          <cx:pt idx="21795">1126</cx:pt>
          <cx:pt idx="21796">1070</cx:pt>
          <cx:pt idx="21797">1025</cx:pt>
          <cx:pt idx="21798">777</cx:pt>
          <cx:pt idx="21799">950</cx:pt>
          <cx:pt idx="21800">1213</cx:pt>
          <cx:pt idx="21801">1156</cx:pt>
          <cx:pt idx="21802">1479</cx:pt>
          <cx:pt idx="21803">1102</cx:pt>
          <cx:pt idx="21804">1281</cx:pt>
          <cx:pt idx="21805">951</cx:pt>
          <cx:pt idx="21806">717</cx:pt>
          <cx:pt idx="21807">1215</cx:pt>
          <cx:pt idx="21808">960</cx:pt>
          <cx:pt idx="21809">609</cx:pt>
          <cx:pt idx="21810">781</cx:pt>
          <cx:pt idx="21811">1022</cx:pt>
          <cx:pt idx="21812">580</cx:pt>
          <cx:pt idx="21813">1699</cx:pt>
          <cx:pt idx="21814">817</cx:pt>
          <cx:pt idx="21815">1093</cx:pt>
          <cx:pt idx="21816">1213</cx:pt>
          <cx:pt idx="21817">950</cx:pt>
          <cx:pt idx="21818">686</cx:pt>
          <cx:pt idx="21819">934</cx:pt>
          <cx:pt idx="21820">934</cx:pt>
          <cx:pt idx="21821">934</cx:pt>
          <cx:pt idx="21822">1285</cx:pt>
          <cx:pt idx="21823">1219</cx:pt>
          <cx:pt idx="21824">1193</cx:pt>
          <cx:pt idx="21825">1112</cx:pt>
          <cx:pt idx="21826">841</cx:pt>
          <cx:pt idx="21827">950</cx:pt>
          <cx:pt idx="21828">671</cx:pt>
          <cx:pt idx="21829">701</cx:pt>
          <cx:pt idx="21830">1179</cx:pt>
          <cx:pt idx="21831">642</cx:pt>
          <cx:pt idx="21832">1179</cx:pt>
          <cx:pt idx="21833">936</cx:pt>
          <cx:pt idx="21834">866</cx:pt>
          <cx:pt idx="21835">740</cx:pt>
          <cx:pt idx="21836">1997</cx:pt>
          <cx:pt idx="21837">1057</cx:pt>
          <cx:pt idx="21838">503</cx:pt>
          <cx:pt idx="21839">773</cx:pt>
          <cx:pt idx="21840">677</cx:pt>
          <cx:pt idx="21841">677</cx:pt>
          <cx:pt idx="21842">886</cx:pt>
          <cx:pt idx="21843">886</cx:pt>
          <cx:pt idx="21844">886</cx:pt>
          <cx:pt idx="21845">1095</cx:pt>
          <cx:pt idx="21846">717</cx:pt>
          <cx:pt idx="21847">773</cx:pt>
          <cx:pt idx="21848">717</cx:pt>
          <cx:pt idx="21849">1385</cx:pt>
          <cx:pt idx="21850">503</cx:pt>
          <cx:pt idx="21851">618</cx:pt>
          <cx:pt idx="21852">845</cx:pt>
          <cx:pt idx="21853">853</cx:pt>
          <cx:pt idx="21854">853</cx:pt>
          <cx:pt idx="21855">853</cx:pt>
          <cx:pt idx="21856">897</cx:pt>
          <cx:pt idx="21857">743</cx:pt>
          <cx:pt idx="21858">1114</cx:pt>
          <cx:pt idx="21859">966</cx:pt>
          <cx:pt idx="21860">595</cx:pt>
          <cx:pt idx="21861">1288</cx:pt>
          <cx:pt idx="21862">662</cx:pt>
          <cx:pt idx="21863">1135</cx:pt>
          <cx:pt idx="21864">1860</cx:pt>
          <cx:pt idx="21865">1535</cx:pt>
          <cx:pt idx="21866">552</cx:pt>
          <cx:pt idx="21867">978</cx:pt>
          <cx:pt idx="21868">567</cx:pt>
          <cx:pt idx="21869">1000</cx:pt>
          <cx:pt idx="21870">1015</cx:pt>
          <cx:pt idx="21871">1236</cx:pt>
          <cx:pt idx="21872">954</cx:pt>
          <cx:pt idx="21873">1443</cx:pt>
          <cx:pt idx="21874">2188</cx:pt>
          <cx:pt idx="21875">686</cx:pt>
          <cx:pt idx="21876">994</cx:pt>
          <cx:pt idx="21877">685</cx:pt>
          <cx:pt idx="21878">1615</cx:pt>
          <cx:pt idx="21879">1304</cx:pt>
          <cx:pt idx="21880">866</cx:pt>
          <cx:pt idx="21881">1194</cx:pt>
          <cx:pt idx="21882">934</cx:pt>
          <cx:pt idx="21883">717</cx:pt>
          <cx:pt idx="21884">951</cx:pt>
          <cx:pt idx="21885">1421</cx:pt>
          <cx:pt idx="21886">1027</cx:pt>
          <cx:pt idx="21887">1027</cx:pt>
          <cx:pt idx="21888">817</cx:pt>
          <cx:pt idx="21889">897</cx:pt>
          <cx:pt idx="21890">1281</cx:pt>
          <cx:pt idx="21891">484</cx:pt>
          <cx:pt idx="21892">492</cx:pt>
          <cx:pt idx="21893">891</cx:pt>
          <cx:pt idx="21894">891</cx:pt>
          <cx:pt idx="21895">552</cx:pt>
          <cx:pt idx="21896">818</cx:pt>
          <cx:pt idx="21897">818</cx:pt>
          <cx:pt idx="21898">943</cx:pt>
          <cx:pt idx="21899">772</cx:pt>
          <cx:pt idx="21900">1154</cx:pt>
          <cx:pt idx="21901">949</cx:pt>
          <cx:pt idx="21902">759</cx:pt>
          <cx:pt idx="21903">967</cx:pt>
          <cx:pt idx="21904">991</cx:pt>
          <cx:pt idx="21905">960</cx:pt>
          <cx:pt idx="21906">747</cx:pt>
          <cx:pt idx="21907">922</cx:pt>
          <cx:pt idx="21908">609</cx:pt>
          <cx:pt idx="21909">676</cx:pt>
          <cx:pt idx="21910">484</cx:pt>
          <cx:pt idx="21911">773</cx:pt>
          <cx:pt idx="21912">660</cx:pt>
          <cx:pt idx="21913">779</cx:pt>
          <cx:pt idx="21914">1577</cx:pt>
          <cx:pt idx="21915">1349</cx:pt>
          <cx:pt idx="21916">889</cx:pt>
          <cx:pt idx="21917">1452</cx:pt>
          <cx:pt idx="21918">1213</cx:pt>
          <cx:pt idx="21919">1315</cx:pt>
          <cx:pt idx="21920">743</cx:pt>
          <cx:pt idx="21921">967</cx:pt>
          <cx:pt idx="21922">967</cx:pt>
          <cx:pt idx="21923">1239</cx:pt>
          <cx:pt idx="21924">1543</cx:pt>
          <cx:pt idx="21925">1786</cx:pt>
          <cx:pt idx="21926">1002</cx:pt>
          <cx:pt idx="21927">686</cx:pt>
          <cx:pt idx="21928">1194</cx:pt>
          <cx:pt idx="21929">710</cx:pt>
          <cx:pt idx="21930">710</cx:pt>
          <cx:pt idx="21931">877</cx:pt>
          <cx:pt idx="21932">934</cx:pt>
          <cx:pt idx="21933">1512</cx:pt>
          <cx:pt idx="21934">1512</cx:pt>
          <cx:pt idx="21935">893</cx:pt>
          <cx:pt idx="21936">1234</cx:pt>
          <cx:pt idx="21937">842</cx:pt>
          <cx:pt idx="21938">1193</cx:pt>
          <cx:pt idx="21939">675</cx:pt>
          <cx:pt idx="21940">926</cx:pt>
          <cx:pt idx="21941">986</cx:pt>
          <cx:pt idx="21942">965</cx:pt>
          <cx:pt idx="21943">983</cx:pt>
          <cx:pt idx="21944">552</cx:pt>
          <cx:pt idx="21945">2219</cx:pt>
          <cx:pt idx="21946">1135</cx:pt>
          <cx:pt idx="21947">817</cx:pt>
          <cx:pt idx="21948">950</cx:pt>
          <cx:pt idx="21949">1120</cx:pt>
          <cx:pt idx="21950">792</cx:pt>
          <cx:pt idx="21951">1022</cx:pt>
          <cx:pt idx="21952">792</cx:pt>
          <cx:pt idx="21953">554</cx:pt>
          <cx:pt idx="21954">1215</cx:pt>
          <cx:pt idx="21955">1213</cx:pt>
          <cx:pt idx="21956">922</cx:pt>
          <cx:pt idx="21957">1037</cx:pt>
          <cx:pt idx="21958">878</cx:pt>
          <cx:pt idx="21959">789</cx:pt>
          <cx:pt idx="21960">3432</cx:pt>
          <cx:pt idx="21961">2367</cx:pt>
          <cx:pt idx="21962">2367</cx:pt>
          <cx:pt idx="21963">915</cx:pt>
          <cx:pt idx="21964">1316</cx:pt>
          <cx:pt idx="21965">934</cx:pt>
          <cx:pt idx="21966">1020</cx:pt>
          <cx:pt idx="21967">781</cx:pt>
          <cx:pt idx="21968">639</cx:pt>
          <cx:pt idx="21969">747</cx:pt>
          <cx:pt idx="21970">934</cx:pt>
          <cx:pt idx="21971">1020</cx:pt>
          <cx:pt idx="21972">658</cx:pt>
          <cx:pt idx="21973">1136</cx:pt>
          <cx:pt idx="21974">1136</cx:pt>
          <cx:pt idx="21975">1180</cx:pt>
          <cx:pt idx="21976">1615</cx:pt>
          <cx:pt idx="21977">1538</cx:pt>
          <cx:pt idx="21978">1313</cx:pt>
          <cx:pt idx="21979">773</cx:pt>
          <cx:pt idx="21980">817</cx:pt>
          <cx:pt idx="21981">817</cx:pt>
          <cx:pt idx="21982">922</cx:pt>
          <cx:pt idx="21983">1108</cx:pt>
          <cx:pt idx="21984">627</cx:pt>
          <cx:pt idx="21985">818</cx:pt>
          <cx:pt idx="21986">1046</cx:pt>
          <cx:pt idx="21987">1203</cx:pt>
          <cx:pt idx="21988">1142</cx:pt>
          <cx:pt idx="21989">1156</cx:pt>
          <cx:pt idx="21990">1215</cx:pt>
          <cx:pt idx="21991">1450</cx:pt>
          <cx:pt idx="21992">1443</cx:pt>
          <cx:pt idx="21993">1443</cx:pt>
          <cx:pt idx="21994">627</cx:pt>
          <cx:pt idx="21995">461</cx:pt>
          <cx:pt idx="21996">745</cx:pt>
          <cx:pt idx="21997">743</cx:pt>
          <cx:pt idx="21998">1473</cx:pt>
          <cx:pt idx="21999">886</cx:pt>
          <cx:pt idx="22000">1239</cx:pt>
          <cx:pt idx="22001">686</cx:pt>
          <cx:pt idx="22002">891</cx:pt>
          <cx:pt idx="22003">922</cx:pt>
          <cx:pt idx="22004">660</cx:pt>
          <cx:pt idx="22005">891</cx:pt>
          <cx:pt idx="22006">600</cx:pt>
          <cx:pt idx="22007">1662</cx:pt>
          <cx:pt idx="22008">1897</cx:pt>
          <cx:pt idx="22009">986</cx:pt>
          <cx:pt idx="22010">713</cx:pt>
          <cx:pt idx="22011">779</cx:pt>
          <cx:pt idx="22012">595</cx:pt>
          <cx:pt idx="22013">894</cx:pt>
          <cx:pt idx="22014">1239</cx:pt>
          <cx:pt idx="22015">778</cx:pt>
          <cx:pt idx="22016">778</cx:pt>
          <cx:pt idx="22017">1095</cx:pt>
          <cx:pt idx="22018">759</cx:pt>
          <cx:pt idx="22019">560</cx:pt>
          <cx:pt idx="22020">759</cx:pt>
          <cx:pt idx="22021">651</cx:pt>
          <cx:pt idx="22022">651</cx:pt>
          <cx:pt idx="22023">779</cx:pt>
          <cx:pt idx="22024">779</cx:pt>
          <cx:pt idx="22025">651</cx:pt>
          <cx:pt idx="22026">861</cx:pt>
          <cx:pt idx="22027">913</cx:pt>
          <cx:pt idx="22028">971</cx:pt>
          <cx:pt idx="22029">651</cx:pt>
          <cx:pt idx="22030">861</cx:pt>
          <cx:pt idx="22031">1001</cx:pt>
          <cx:pt idx="22032">1001</cx:pt>
          <cx:pt idx="22033">1001</cx:pt>
          <cx:pt idx="22034">560</cx:pt>
          <cx:pt idx="22035">725</cx:pt>
          <cx:pt idx="22036">743</cx:pt>
          <cx:pt idx="22037">776</cx:pt>
          <cx:pt idx="22038">776</cx:pt>
          <cx:pt idx="22039">709</cx:pt>
          <cx:pt idx="22040">709</cx:pt>
          <cx:pt idx="22041">608</cx:pt>
          <cx:pt idx="22042">781</cx:pt>
          <cx:pt idx="22043">608</cx:pt>
          <cx:pt idx="22044">781</cx:pt>
          <cx:pt idx="22045">608</cx:pt>
          <cx:pt idx="22046">973</cx:pt>
          <cx:pt idx="22047">923</cx:pt>
          <cx:pt idx="22048">861</cx:pt>
          <cx:pt idx="22049">1393</cx:pt>
          <cx:pt idx="22050">617</cx:pt>
          <cx:pt idx="22051">899</cx:pt>
          <cx:pt idx="22052">817</cx:pt>
          <cx:pt idx="22053">834</cx:pt>
          <cx:pt idx="22054">781</cx:pt>
          <cx:pt idx="22055">781</cx:pt>
          <cx:pt idx="22056">1194</cx:pt>
          <cx:pt idx="22057">552</cx:pt>
          <cx:pt idx="22058">552</cx:pt>
          <cx:pt idx="22059">973</cx:pt>
          <cx:pt idx="22060">1265</cx:pt>
          <cx:pt idx="22061">1196</cx:pt>
          <cx:pt idx="22062">861</cx:pt>
          <cx:pt idx="22063">861</cx:pt>
          <cx:pt idx="22064">651</cx:pt>
          <cx:pt idx="22065">660</cx:pt>
          <cx:pt idx="22066">651</cx:pt>
          <cx:pt idx="22067">904</cx:pt>
          <cx:pt idx="22068">973</cx:pt>
          <cx:pt idx="22069">1103</cx:pt>
          <cx:pt idx="22070">871</cx:pt>
          <cx:pt idx="22071">861</cx:pt>
          <cx:pt idx="22072">861</cx:pt>
          <cx:pt idx="22073">1239</cx:pt>
          <cx:pt idx="22074">1393</cx:pt>
          <cx:pt idx="22075">1050</cx:pt>
          <cx:pt idx="22076">781</cx:pt>
          <cx:pt idx="22077">492</cx:pt>
          <cx:pt idx="22078">780</cx:pt>
          <cx:pt idx="22079">780</cx:pt>
          <cx:pt idx="22080">780</cx:pt>
          <cx:pt idx="22081">614</cx:pt>
          <cx:pt idx="22082">741</cx:pt>
          <cx:pt idx="22083">741</cx:pt>
          <cx:pt idx="22084">491</cx:pt>
          <cx:pt idx="22085">1292</cx:pt>
          <cx:pt idx="22086">1285</cx:pt>
          <cx:pt idx="22087">861</cx:pt>
          <cx:pt idx="22088">896</cx:pt>
          <cx:pt idx="22089">896</cx:pt>
          <cx:pt idx="22090">861</cx:pt>
          <cx:pt idx="22091">861</cx:pt>
          <cx:pt idx="22092">1127</cx:pt>
          <cx:pt idx="22093">729</cx:pt>
          <cx:pt idx="22094">862</cx:pt>
          <cx:pt idx="22095">1127</cx:pt>
          <cx:pt idx="22096">834</cx:pt>
          <cx:pt idx="22097">682</cx:pt>
          <cx:pt idx="22098">861</cx:pt>
          <cx:pt idx="22099">861</cx:pt>
          <cx:pt idx="22100">749</cx:pt>
          <cx:pt idx="22101">600</cx:pt>
          <cx:pt idx="22102">834</cx:pt>
          <cx:pt idx="22103">1213</cx:pt>
          <cx:pt idx="22104">1193</cx:pt>
          <cx:pt idx="22105">1292</cx:pt>
          <cx:pt idx="22106">893</cx:pt>
          <cx:pt idx="22107">773</cx:pt>
          <cx:pt idx="22108">1095</cx:pt>
          <cx:pt idx="22109">897</cx:pt>
          <cx:pt idx="22110">795</cx:pt>
          <cx:pt idx="22111">901</cx:pt>
          <cx:pt idx="22112">795</cx:pt>
          <cx:pt idx="22113">901</cx:pt>
          <cx:pt idx="22114">862</cx:pt>
          <cx:pt idx="22115">779</cx:pt>
          <cx:pt idx="22116">779</cx:pt>
          <cx:pt idx="22117">627</cx:pt>
          <cx:pt idx="22118">842</cx:pt>
          <cx:pt idx="22119">941</cx:pt>
          <cx:pt idx="22120">941</cx:pt>
          <cx:pt idx="22121">566</cx:pt>
          <cx:pt idx="22122">759</cx:pt>
          <cx:pt idx="22123">795</cx:pt>
          <cx:pt idx="22124">861</cx:pt>
          <cx:pt idx="22125">965</cx:pt>
          <cx:pt idx="22126">651</cx:pt>
          <cx:pt idx="22127">795</cx:pt>
          <cx:pt idx="22128">817</cx:pt>
          <cx:pt idx="22129">1127</cx:pt>
          <cx:pt idx="22130">818</cx:pt>
          <cx:pt idx="22131">595</cx:pt>
          <cx:pt idx="22132">779</cx:pt>
          <cx:pt idx="22133">779</cx:pt>
          <cx:pt idx="22134">627</cx:pt>
          <cx:pt idx="22135">627</cx:pt>
          <cx:pt idx="22136">868</cx:pt>
          <cx:pt idx="22137">1338</cx:pt>
          <cx:pt idx="22138">1810</cx:pt>
          <cx:pt idx="22139">991</cx:pt>
          <cx:pt idx="22140">914</cx:pt>
          <cx:pt idx="22141">795</cx:pt>
          <cx:pt idx="22142">1095</cx:pt>
          <cx:pt idx="22143">651</cx:pt>
          <cx:pt idx="22144">1213</cx:pt>
          <cx:pt idx="22145">682</cx:pt>
          <cx:pt idx="22146">991</cx:pt>
          <cx:pt idx="22147">986</cx:pt>
          <cx:pt idx="22148">1127</cx:pt>
          <cx:pt idx="22149">1127</cx:pt>
          <cx:pt idx="22150">779</cx:pt>
          <cx:pt idx="22151">595</cx:pt>
          <cx:pt idx="22152">971</cx:pt>
          <cx:pt idx="22153">795</cx:pt>
          <cx:pt idx="22154">617</cx:pt>
          <cx:pt idx="22155">861</cx:pt>
          <cx:pt idx="22156">896</cx:pt>
          <cx:pt idx="22157">1424</cx:pt>
          <cx:pt idx="22158">743</cx:pt>
          <cx:pt idx="22159">710</cx:pt>
          <cx:pt idx="22160">897</cx:pt>
          <cx:pt idx="22161">883</cx:pt>
          <cx:pt idx="22162">897</cx:pt>
          <cx:pt idx="22163">759</cx:pt>
          <cx:pt idx="22164">1272</cx:pt>
          <cx:pt idx="22165">1239</cx:pt>
          <cx:pt idx="22166">1393</cx:pt>
          <cx:pt idx="22167">1393</cx:pt>
          <cx:pt idx="22168">608</cx:pt>
          <cx:pt idx="22169">781</cx:pt>
          <cx:pt idx="22170">913</cx:pt>
          <cx:pt idx="22171">725</cx:pt>
          <cx:pt idx="22172">725</cx:pt>
          <cx:pt idx="22173">586</cx:pt>
          <cx:pt idx="22174">617</cx:pt>
          <cx:pt idx="22175">857</cx:pt>
          <cx:pt idx="22176">1387</cx:pt>
          <cx:pt idx="22177">709</cx:pt>
          <cx:pt idx="22178">877</cx:pt>
          <cx:pt idx="22179">595</cx:pt>
          <cx:pt idx="22180">918</cx:pt>
          <cx:pt idx="22181">779</cx:pt>
          <cx:pt idx="22182">941</cx:pt>
          <cx:pt idx="22183">1032</cx:pt>
          <cx:pt idx="22184">883</cx:pt>
          <cx:pt idx="22185">859</cx:pt>
          <cx:pt idx="22186">749</cx:pt>
          <cx:pt idx="22187">781</cx:pt>
          <cx:pt idx="22188">834</cx:pt>
          <cx:pt idx="22189">781</cx:pt>
          <cx:pt idx="22190">834</cx:pt>
          <cx:pt idx="22191">943</cx:pt>
          <cx:pt idx="22192">1016</cx:pt>
          <cx:pt idx="22193">1071</cx:pt>
          <cx:pt idx="22194">1016</cx:pt>
          <cx:pt idx="22195">913</cx:pt>
          <cx:pt idx="22196">971</cx:pt>
          <cx:pt idx="22197">779</cx:pt>
          <cx:pt idx="22198">834</cx:pt>
          <cx:pt idx="22199">781</cx:pt>
          <cx:pt idx="22200">1497</cx:pt>
          <cx:pt idx="22201">893</cx:pt>
          <cx:pt idx="22202">973</cx:pt>
          <cx:pt idx="22203">973</cx:pt>
          <cx:pt idx="22204">759</cx:pt>
          <cx:pt idx="22205">606</cx:pt>
          <cx:pt idx="22206">941</cx:pt>
          <cx:pt idx="22207">941</cx:pt>
          <cx:pt idx="22208">737</cx:pt>
          <cx:pt idx="22209">1215</cx:pt>
          <cx:pt idx="22210">1272</cx:pt>
          <cx:pt idx="22211">861</cx:pt>
          <cx:pt idx="22212">861</cx:pt>
          <cx:pt idx="22213">965</cx:pt>
          <cx:pt idx="22214">660</cx:pt>
          <cx:pt idx="22215">861</cx:pt>
          <cx:pt idx="22216">990</cx:pt>
          <cx:pt idx="22217">861</cx:pt>
          <cx:pt idx="22218">781</cx:pt>
          <cx:pt idx="22219">779</cx:pt>
          <cx:pt idx="22220">749</cx:pt>
          <cx:pt idx="22221">749</cx:pt>
          <cx:pt idx="22222">1178</cx:pt>
          <cx:pt idx="22223">861</cx:pt>
          <cx:pt idx="22224">861</cx:pt>
          <cx:pt idx="22225">560</cx:pt>
          <cx:pt idx="22226">725</cx:pt>
          <cx:pt idx="22227">725</cx:pt>
          <cx:pt idx="22228">749</cx:pt>
          <cx:pt idx="22229">898</cx:pt>
          <cx:pt idx="22230">725</cx:pt>
          <cx:pt idx="22231">862</cx:pt>
          <cx:pt idx="22232">1037</cx:pt>
          <cx:pt idx="22233">817</cx:pt>
          <cx:pt idx="22234">560</cx:pt>
          <cx:pt idx="22235">560</cx:pt>
          <cx:pt idx="22236">725</cx:pt>
          <cx:pt idx="22237">608</cx:pt>
          <cx:pt idx="22238">608</cx:pt>
          <cx:pt idx="22239">889</cx:pt>
          <cx:pt idx="22240">595</cx:pt>
          <cx:pt idx="22241">779</cx:pt>
          <cx:pt idx="22242">779</cx:pt>
          <cx:pt idx="22243">595</cx:pt>
          <cx:pt idx="22244">1576</cx:pt>
          <cx:pt idx="22245">918</cx:pt>
          <cx:pt idx="22246">817</cx:pt>
          <cx:pt idx="22247">945</cx:pt>
          <cx:pt idx="22248">862</cx:pt>
          <cx:pt idx="22249">862</cx:pt>
          <cx:pt idx="22250">1095</cx:pt>
          <cx:pt idx="22251">1095</cx:pt>
          <cx:pt idx="22252">805</cx:pt>
          <cx:pt idx="22253">950</cx:pt>
          <cx:pt idx="22254">1272</cx:pt>
          <cx:pt idx="22255">897</cx:pt>
          <cx:pt idx="22256">596</cx:pt>
          <cx:pt idx="22257">862</cx:pt>
          <cx:pt idx="22258">965</cx:pt>
          <cx:pt idx="22259">555</cx:pt>
          <cx:pt idx="22260">1215</cx:pt>
          <cx:pt idx="22261">709</cx:pt>
          <cx:pt idx="22262">913</cx:pt>
          <cx:pt idx="22263">1025</cx:pt>
          <cx:pt idx="22264">1108</cx:pt>
          <cx:pt idx="22265">795</cx:pt>
          <cx:pt idx="22266">795</cx:pt>
          <cx:pt idx="22267">631</cx:pt>
          <cx:pt idx="22268">608</cx:pt>
          <cx:pt idx="22269">438</cx:pt>
          <cx:pt idx="22270">724</cx:pt>
          <cx:pt idx="22271">1108</cx:pt>
          <cx:pt idx="22272">1603</cx:pt>
          <cx:pt idx="22273">973</cx:pt>
          <cx:pt idx="22274">923</cx:pt>
          <cx:pt idx="22275">1173</cx:pt>
          <cx:pt idx="22276">626</cx:pt>
          <cx:pt idx="22277">1032</cx:pt>
          <cx:pt idx="22278">886</cx:pt>
          <cx:pt idx="22279">781</cx:pt>
          <cx:pt idx="22280">778</cx:pt>
          <cx:pt idx="22281">1156</cx:pt>
          <cx:pt idx="22282">1108</cx:pt>
          <cx:pt idx="22283">780</cx:pt>
          <cx:pt idx="22284">780</cx:pt>
          <cx:pt idx="22285">780</cx:pt>
          <cx:pt idx="22286">1032</cx:pt>
          <cx:pt idx="22287">1103</cx:pt>
          <cx:pt idx="22288">1082</cx:pt>
          <cx:pt idx="22289">617</cx:pt>
          <cx:pt idx="22290">617</cx:pt>
          <cx:pt idx="22291">889</cx:pt>
          <cx:pt idx="22292">1082</cx:pt>
          <cx:pt idx="22293">1203</cx:pt>
          <cx:pt idx="22294">1431</cx:pt>
          <cx:pt idx="22295">1203</cx:pt>
          <cx:pt idx="22296">865</cx:pt>
          <cx:pt idx="22297">1033</cx:pt>
          <cx:pt idx="22298">973</cx:pt>
          <cx:pt idx="22299">1119</cx:pt>
          <cx:pt idx="22300">709</cx:pt>
          <cx:pt idx="22301">918</cx:pt>
          <cx:pt idx="22302">631</cx:pt>
          <cx:pt idx="22303">898</cx:pt>
          <cx:pt idx="22304">1315</cx:pt>
          <cx:pt idx="22305">1156</cx:pt>
          <cx:pt idx="22306">893</cx:pt>
          <cx:pt idx="22307">893</cx:pt>
          <cx:pt idx="22308">1292</cx:pt>
          <cx:pt idx="22309">604</cx:pt>
          <cx:pt idx="22310">861</cx:pt>
          <cx:pt idx="22311">861</cx:pt>
          <cx:pt idx="22312">893</cx:pt>
          <cx:pt idx="22313">1512</cx:pt>
          <cx:pt idx="22314">1037</cx:pt>
          <cx:pt idx="22315">1196</cx:pt>
          <cx:pt idx="22316">991</cx:pt>
          <cx:pt idx="22317">781</cx:pt>
          <cx:pt idx="22318">608</cx:pt>
          <cx:pt idx="22319">781</cx:pt>
          <cx:pt idx="22320">608</cx:pt>
          <cx:pt idx="22321">662</cx:pt>
          <cx:pt idx="22322">662</cx:pt>
          <cx:pt idx="22323">1603</cx:pt>
          <cx:pt idx="22324">1071</cx:pt>
          <cx:pt idx="22325">779</cx:pt>
          <cx:pt idx="22326">913</cx:pt>
          <cx:pt idx="22327">913</cx:pt>
          <cx:pt idx="22328">913</cx:pt>
          <cx:pt idx="22329">913</cx:pt>
          <cx:pt idx="22330">779</cx:pt>
          <cx:pt idx="22331">595</cx:pt>
          <cx:pt idx="22332">779</cx:pt>
          <cx:pt idx="22333">817</cx:pt>
          <cx:pt idx="22334">817</cx:pt>
          <cx:pt idx="22335">896</cx:pt>
          <cx:pt idx="22336">651</cx:pt>
          <cx:pt idx="22337">660</cx:pt>
          <cx:pt idx="22338">1108</cx:pt>
          <cx:pt idx="22339">857</cx:pt>
          <cx:pt idx="22340">891</cx:pt>
          <cx:pt idx="22341">779</cx:pt>
          <cx:pt idx="22342">779</cx:pt>
          <cx:pt idx="22343">862</cx:pt>
          <cx:pt idx="22344">862</cx:pt>
          <cx:pt idx="22345">503</cx:pt>
          <cx:pt idx="22346">967</cx:pt>
          <cx:pt idx="22347">600</cx:pt>
          <cx:pt idx="22348">683</cx:pt>
          <cx:pt idx="22349">1311</cx:pt>
          <cx:pt idx="22350">1311</cx:pt>
          <cx:pt idx="22351">557</cx:pt>
          <cx:pt idx="22352">795</cx:pt>
          <cx:pt idx="22353">795</cx:pt>
          <cx:pt idx="22354">795</cx:pt>
          <cx:pt idx="22355">631</cx:pt>
          <cx:pt idx="22356">901</cx:pt>
          <cx:pt idx="22357">1122</cx:pt>
          <cx:pt idx="22358">973</cx:pt>
          <cx:pt idx="22359">913</cx:pt>
          <cx:pt idx="22360">973</cx:pt>
          <cx:pt idx="22361">1032</cx:pt>
          <cx:pt idx="22362">741</cx:pt>
          <cx:pt idx="22363">781</cx:pt>
          <cx:pt idx="22364">1292</cx:pt>
          <cx:pt idx="22365">893</cx:pt>
          <cx:pt idx="22366">709</cx:pt>
          <cx:pt idx="22367">973</cx:pt>
          <cx:pt idx="22368">941</cx:pt>
          <cx:pt idx="22369">685</cx:pt>
          <cx:pt idx="22370">759</cx:pt>
          <cx:pt idx="22371">670</cx:pt>
          <cx:pt idx="22372">595</cx:pt>
          <cx:pt idx="22373">595</cx:pt>
          <cx:pt idx="22374">714</cx:pt>
          <cx:pt idx="22375">1239</cx:pt>
          <cx:pt idx="22376">1451</cx:pt>
          <cx:pt idx="22377">586</cx:pt>
          <cx:pt idx="22378">795</cx:pt>
          <cx:pt idx="22379">795</cx:pt>
          <cx:pt idx="22380">1127</cx:pt>
          <cx:pt idx="22381">1127</cx:pt>
          <cx:pt idx="22382">862</cx:pt>
          <cx:pt idx="22383">1037</cx:pt>
          <cx:pt idx="22384">662</cx:pt>
          <cx:pt idx="22385">1151</cx:pt>
          <cx:pt idx="22386">852</cx:pt>
          <cx:pt idx="22387">741</cx:pt>
          <cx:pt idx="22388">608</cx:pt>
          <cx:pt idx="22389">1037</cx:pt>
          <cx:pt idx="22390">914</cx:pt>
          <cx:pt idx="22391">617</cx:pt>
          <cx:pt idx="22392">795</cx:pt>
          <cx:pt idx="22393">1095</cx:pt>
          <cx:pt idx="22394">918</cx:pt>
          <cx:pt idx="22395">834</cx:pt>
          <cx:pt idx="22396">749</cx:pt>
          <cx:pt idx="22397">941</cx:pt>
          <cx:pt idx="22398">1032</cx:pt>
          <cx:pt idx="22399">776</cx:pt>
          <cx:pt idx="22400">859</cx:pt>
          <cx:pt idx="22401">1231</cx:pt>
          <cx:pt idx="22402">861</cx:pt>
          <cx:pt idx="22403">1227</cx:pt>
          <cx:pt idx="22404">861</cx:pt>
          <cx:pt idx="22405">781</cx:pt>
          <cx:pt idx="22406">795</cx:pt>
          <cx:pt idx="22407">617</cx:pt>
          <cx:pt idx="22408">617</cx:pt>
          <cx:pt idx="22409">1239</cx:pt>
          <cx:pt idx="22410">834</cx:pt>
          <cx:pt idx="22411">779</cx:pt>
          <cx:pt idx="22412">862</cx:pt>
          <cx:pt idx="22413">834</cx:pt>
          <cx:pt idx="22414">781</cx:pt>
          <cx:pt idx="22415">960</cx:pt>
          <cx:pt idx="22416">747</cx:pt>
          <cx:pt idx="22417">560</cx:pt>
          <cx:pt idx="22418">800</cx:pt>
          <cx:pt idx="22419">725</cx:pt>
          <cx:pt idx="22420">795</cx:pt>
          <cx:pt idx="22421">795</cx:pt>
          <cx:pt idx="22422">913</cx:pt>
          <cx:pt idx="22423">795</cx:pt>
          <cx:pt idx="22424">795</cx:pt>
          <cx:pt idx="22425">461</cx:pt>
          <cx:pt idx="22426">1032</cx:pt>
          <cx:pt idx="22427">945</cx:pt>
          <cx:pt idx="22428">861</cx:pt>
          <cx:pt idx="22429">725</cx:pt>
          <cx:pt idx="22430">725</cx:pt>
          <cx:pt idx="22431">834</cx:pt>
          <cx:pt idx="22432">896</cx:pt>
          <cx:pt idx="22433">595</cx:pt>
          <cx:pt idx="22434">913</cx:pt>
          <cx:pt idx="22435">1032</cx:pt>
          <cx:pt idx="22436">941</cx:pt>
          <cx:pt idx="22437">1239</cx:pt>
          <cx:pt idx="22438">1004</cx:pt>
          <cx:pt idx="22439">2067</cx:pt>
          <cx:pt idx="22440">651</cx:pt>
          <cx:pt idx="22441">651</cx:pt>
          <cx:pt idx="22442">651</cx:pt>
          <cx:pt idx="22443">965</cx:pt>
          <cx:pt idx="22444">965</cx:pt>
          <cx:pt idx="22445">1311</cx:pt>
          <cx:pt idx="22446">1108</cx:pt>
          <cx:pt idx="22447">1032</cx:pt>
          <cx:pt idx="22448">1063</cx:pt>
          <cx:pt idx="22449">945</cx:pt>
          <cx:pt idx="22450">811</cx:pt>
          <cx:pt idx="22451">1016</cx:pt>
          <cx:pt idx="22452">1071</cx:pt>
          <cx:pt idx="22453">796</cx:pt>
          <cx:pt idx="22454">897</cx:pt>
          <cx:pt idx="22455">1221</cx:pt>
          <cx:pt idx="22456">862</cx:pt>
          <cx:pt idx="22457">1127</cx:pt>
          <cx:pt idx="22458">552</cx:pt>
          <cx:pt idx="22459">923</cx:pt>
          <cx:pt idx="22460">889</cx:pt>
          <cx:pt idx="22461">773</cx:pt>
          <cx:pt idx="22462">1669</cx:pt>
          <cx:pt idx="22463">614</cx:pt>
          <cx:pt idx="22464">1486</cx:pt>
          <cx:pt idx="22465">991</cx:pt>
          <cx:pt idx="22466">991</cx:pt>
          <cx:pt idx="22467">758</cx:pt>
          <cx:pt idx="22468">2286</cx:pt>
          <cx:pt idx="22469">779</cx:pt>
          <cx:pt idx="22470">862</cx:pt>
          <cx:pt idx="22471">586</cx:pt>
          <cx:pt idx="22472">586</cx:pt>
          <cx:pt idx="22473">749</cx:pt>
          <cx:pt idx="22474">905</cx:pt>
          <cx:pt idx="22475">1148</cx:pt>
          <cx:pt idx="22476">998</cx:pt>
          <cx:pt idx="22477">746</cx:pt>
          <cx:pt idx="22478">973</cx:pt>
          <cx:pt idx="22479">1265</cx:pt>
          <cx:pt idx="22480">609</cx:pt>
          <cx:pt idx="22481">709</cx:pt>
          <cx:pt idx="22482">492</cx:pt>
          <cx:pt idx="22483">781</cx:pt>
          <cx:pt idx="22484">2418</cx:pt>
          <cx:pt idx="22485">1213</cx:pt>
          <cx:pt idx="22486">1103</cx:pt>
          <cx:pt idx="22487">852</cx:pt>
          <cx:pt idx="22488">780</cx:pt>
          <cx:pt idx="22489">795</cx:pt>
          <cx:pt idx="22490">1095</cx:pt>
          <cx:pt idx="22491">795</cx:pt>
          <cx:pt idx="22492">795</cx:pt>
          <cx:pt idx="22493">901</cx:pt>
          <cx:pt idx="22494">560</cx:pt>
          <cx:pt idx="22495">800</cx:pt>
          <cx:pt idx="22496">560</cx:pt>
          <cx:pt idx="22497">725</cx:pt>
          <cx:pt idx="22498">1821</cx:pt>
          <cx:pt idx="22499">1104</cx:pt>
          <cx:pt idx="22500">1846</cx:pt>
          <cx:pt idx="22501">1583</cx:pt>
          <cx:pt idx="22502">1583</cx:pt>
          <cx:pt idx="22503">682</cx:pt>
          <cx:pt idx="22504">871</cx:pt>
          <cx:pt idx="22505">973</cx:pt>
          <cx:pt idx="22506">973</cx:pt>
          <cx:pt idx="22507">861</cx:pt>
          <cx:pt idx="22508">973</cx:pt>
          <cx:pt idx="22509">795</cx:pt>
          <cx:pt idx="22510">617</cx:pt>
          <cx:pt idx="22511">991</cx:pt>
          <cx:pt idx="22512">595</cx:pt>
          <cx:pt idx="22513">595</cx:pt>
          <cx:pt idx="22514">817</cx:pt>
          <cx:pt idx="22515">795</cx:pt>
          <cx:pt idx="22516">795</cx:pt>
          <cx:pt idx="22517">1127</cx:pt>
          <cx:pt idx="22518">901</cx:pt>
          <cx:pt idx="22519">991</cx:pt>
          <cx:pt idx="22520">1173</cx:pt>
          <cx:pt idx="22521">973</cx:pt>
          <cx:pt idx="22522">1122</cx:pt>
          <cx:pt idx="22523">709</cx:pt>
          <cx:pt idx="22524">986</cx:pt>
          <cx:pt idx="22525">986</cx:pt>
          <cx:pt idx="22526">1016</cx:pt>
          <cx:pt idx="22527">1016</cx:pt>
          <cx:pt idx="22528">901</cx:pt>
          <cx:pt idx="22529">617</cx:pt>
          <cx:pt idx="22530">795</cx:pt>
          <cx:pt idx="22531">631</cx:pt>
          <cx:pt idx="22532">861</cx:pt>
          <cx:pt idx="22533">758</cx:pt>
          <cx:pt idx="22534">758</cx:pt>
          <cx:pt idx="22535">758</cx:pt>
          <cx:pt idx="22536">991</cx:pt>
          <cx:pt idx="22537">779</cx:pt>
          <cx:pt idx="22538">991</cx:pt>
          <cx:pt idx="22539">1095</cx:pt>
          <cx:pt idx="22540">631</cx:pt>
          <cx:pt idx="22541">817</cx:pt>
          <cx:pt idx="22542">614</cx:pt>
          <cx:pt idx="22543">817</cx:pt>
          <cx:pt idx="22544">846</cx:pt>
          <cx:pt idx="22545">1129</cx:pt>
          <cx:pt idx="22546">604</cx:pt>
          <cx:pt idx="22547">781</cx:pt>
          <cx:pt idx="22548">991</cx:pt>
          <cx:pt idx="22549">950</cx:pt>
          <cx:pt idx="22550">817</cx:pt>
          <cx:pt idx="22551">1193</cx:pt>
          <cx:pt idx="22552">662</cx:pt>
          <cx:pt idx="22553">662</cx:pt>
          <cx:pt idx="22554">759</cx:pt>
          <cx:pt idx="22555">1221</cx:pt>
          <cx:pt idx="22556">749</cx:pt>
          <cx:pt idx="22557">749</cx:pt>
          <cx:pt idx="22558">586</cx:pt>
          <cx:pt idx="22559">586</cx:pt>
          <cx:pt idx="22560">600</cx:pt>
          <cx:pt idx="22561">868</cx:pt>
          <cx:pt idx="22562">743</cx:pt>
          <cx:pt idx="22563">998</cx:pt>
          <cx:pt idx="22564">1193</cx:pt>
          <cx:pt idx="22565">1196</cx:pt>
          <cx:pt idx="22566">724</cx:pt>
          <cx:pt idx="22567">560</cx:pt>
          <cx:pt idx="22568">1063</cx:pt>
          <cx:pt idx="22569">1016</cx:pt>
          <cx:pt idx="22570">709</cx:pt>
          <cx:pt idx="22571">927</cx:pt>
          <cx:pt idx="22572">745</cx:pt>
          <cx:pt idx="22573">745</cx:pt>
          <cx:pt idx="22574">745</cx:pt>
          <cx:pt idx="22575">1038</cx:pt>
          <cx:pt idx="22576">571</cx:pt>
          <cx:pt idx="22577">784</cx:pt>
          <cx:pt idx="22578">1038</cx:pt>
          <cx:pt idx="22579">1285</cx:pt>
          <cx:pt idx="22580">1292</cx:pt>
          <cx:pt idx="22581">1193</cx:pt>
          <cx:pt idx="22582">965</cx:pt>
          <cx:pt idx="22583">552</cx:pt>
          <cx:pt idx="22584">725</cx:pt>
          <cx:pt idx="22585">567</cx:pt>
          <cx:pt idx="22586">871</cx:pt>
          <cx:pt idx="22587">967</cx:pt>
          <cx:pt idx="22588">1095</cx:pt>
          <cx:pt idx="22589">861</cx:pt>
          <cx:pt idx="22590">699</cx:pt>
          <cx:pt idx="22591">1071</cx:pt>
          <cx:pt idx="22592">1016</cx:pt>
          <cx:pt idx="22593">935</cx:pt>
          <cx:pt idx="22594">871</cx:pt>
          <cx:pt idx="22595">1002</cx:pt>
          <cx:pt idx="22596">1108</cx:pt>
          <cx:pt idx="22597">795</cx:pt>
          <cx:pt idx="22598">914</cx:pt>
          <cx:pt idx="22599">899</cx:pt>
          <cx:pt idx="22600">1108</cx:pt>
          <cx:pt idx="22601">1108</cx:pt>
          <cx:pt idx="22602">1311</cx:pt>
          <cx:pt idx="22603">1108</cx:pt>
          <cx:pt idx="22604">654</cx:pt>
          <cx:pt idx="22605">838</cx:pt>
          <cx:pt idx="22606">608</cx:pt>
          <cx:pt idx="22607">834</cx:pt>
          <cx:pt idx="22608">1583</cx:pt>
          <cx:pt idx="22609">776</cx:pt>
          <cx:pt idx="22610">1108</cx:pt>
          <cx:pt idx="22611">922</cx:pt>
          <cx:pt idx="22612">857</cx:pt>
          <cx:pt idx="22613">857</cx:pt>
          <cx:pt idx="22614">1108</cx:pt>
          <cx:pt idx="22615">1688</cx:pt>
          <cx:pt idx="22616">737</cx:pt>
          <cx:pt idx="22617">1032</cx:pt>
          <cx:pt idx="22618">1103</cx:pt>
          <cx:pt idx="22619">737</cx:pt>
          <cx:pt idx="22620">897</cx:pt>
          <cx:pt idx="22621">943</cx:pt>
          <cx:pt idx="22622">614</cx:pt>
          <cx:pt idx="22623">780</cx:pt>
          <cx:pt idx="22624">741</cx:pt>
          <cx:pt idx="22625">871</cx:pt>
          <cx:pt idx="22626">723</cx:pt>
          <cx:pt idx="22627">861</cx:pt>
          <cx:pt idx="22628">724</cx:pt>
          <cx:pt idx="22629">486</cx:pt>
          <cx:pt idx="22630">486</cx:pt>
          <cx:pt idx="22631">1108</cx:pt>
          <cx:pt idx="22632">857</cx:pt>
          <cx:pt idx="22633">1563</cx:pt>
          <cx:pt idx="22634">818</cx:pt>
          <cx:pt idx="22635">1122</cx:pt>
          <cx:pt idx="22636">973</cx:pt>
          <cx:pt idx="22637">868</cx:pt>
          <cx:pt idx="22638">913</cx:pt>
          <cx:pt idx="22639">1272</cx:pt>
          <cx:pt idx="22640">724</cx:pt>
          <cx:pt idx="22641">1239</cx:pt>
          <cx:pt idx="22642">998</cx:pt>
          <cx:pt idx="22643">941</cx:pt>
          <cx:pt idx="22644">651</cx:pt>
          <cx:pt idx="22645">861</cx:pt>
          <cx:pt idx="22646">741</cx:pt>
          <cx:pt idx="22647">781</cx:pt>
          <cx:pt idx="22648">998</cx:pt>
          <cx:pt idx="22649">749</cx:pt>
          <cx:pt idx="22650">749</cx:pt>
          <cx:pt idx="22651">749</cx:pt>
          <cx:pt idx="22652">749</cx:pt>
          <cx:pt idx="22653">776</cx:pt>
          <cx:pt idx="22654">857</cx:pt>
          <cx:pt idx="22655">1005</cx:pt>
          <cx:pt idx="22656">646</cx:pt>
          <cx:pt idx="22657">904</cx:pt>
          <cx:pt idx="22658">817</cx:pt>
          <cx:pt idx="22659">1037</cx:pt>
          <cx:pt idx="22660">1037</cx:pt>
          <cx:pt idx="22661">1038</cx:pt>
          <cx:pt idx="22662">690</cx:pt>
          <cx:pt idx="22663">1037</cx:pt>
          <cx:pt idx="22664">662</cx:pt>
          <cx:pt idx="22665">781</cx:pt>
          <cx:pt idx="22666">941</cx:pt>
          <cx:pt idx="22667">737</cx:pt>
          <cx:pt idx="22668">725</cx:pt>
          <cx:pt idx="22669">743</cx:pt>
          <cx:pt idx="22670">725</cx:pt>
          <cx:pt idx="22671">631</cx:pt>
          <cx:pt idx="22672">861</cx:pt>
          <cx:pt idx="22673">990</cx:pt>
          <cx:pt idx="22674">1095</cx:pt>
          <cx:pt idx="22675">897</cx:pt>
          <cx:pt idx="22676">943</cx:pt>
          <cx:pt idx="22677">1095</cx:pt>
          <cx:pt idx="22678">953</cx:pt>
          <cx:pt idx="22679">778</cx:pt>
          <cx:pt idx="22680">619</cx:pt>
          <cx:pt idx="22681">1154</cx:pt>
          <cx:pt idx="22682">795</cx:pt>
          <cx:pt idx="22683">627</cx:pt>
          <cx:pt idx="22684">627</cx:pt>
          <cx:pt idx="22685">1431</cx:pt>
          <cx:pt idx="22686">682</cx:pt>
          <cx:pt idx="22687">941</cx:pt>
          <cx:pt idx="22688">941</cx:pt>
          <cx:pt idx="22689">1173</cx:pt>
          <cx:pt idx="22690">1104</cx:pt>
          <cx:pt idx="22691">781</cx:pt>
          <cx:pt idx="22692">634</cx:pt>
          <cx:pt idx="22693">484</cx:pt>
          <cx:pt idx="22694">484</cx:pt>
          <cx:pt idx="22695">586</cx:pt>
          <cx:pt idx="22696">749</cx:pt>
          <cx:pt idx="22697">861</cx:pt>
          <cx:pt idx="22698">781</cx:pt>
          <cx:pt idx="22699">651</cx:pt>
          <cx:pt idx="22700">941</cx:pt>
          <cx:pt idx="22701">941</cx:pt>
          <cx:pt idx="22702">749</cx:pt>
          <cx:pt idx="22703">861</cx:pt>
          <cx:pt idx="22704">1311</cx:pt>
          <cx:pt idx="22705">795</cx:pt>
          <cx:pt idx="22706">741</cx:pt>
          <cx:pt idx="22707">1095</cx:pt>
          <cx:pt idx="22708">1148</cx:pt>
          <cx:pt idx="22709">883</cx:pt>
          <cx:pt idx="22710">1827</cx:pt>
          <cx:pt idx="22711">817</cx:pt>
          <cx:pt idx="22712">812</cx:pt>
          <cx:pt idx="22713">943</cx:pt>
          <cx:pt idx="22714">1037</cx:pt>
          <cx:pt idx="22715">1002</cx:pt>
          <cx:pt idx="22716">871</cx:pt>
          <cx:pt idx="22717">749</cx:pt>
          <cx:pt idx="22718">776</cx:pt>
          <cx:pt idx="22719">776</cx:pt>
          <cx:pt idx="22720">1127</cx:pt>
          <cx:pt idx="22721">682</cx:pt>
          <cx:pt idx="22722">795</cx:pt>
          <cx:pt idx="22723">914</cx:pt>
          <cx:pt idx="22724">758</cx:pt>
          <cx:pt idx="22725">617</cx:pt>
          <cx:pt idx="22726">747</cx:pt>
          <cx:pt idx="22727">617</cx:pt>
          <cx:pt idx="22728">817</cx:pt>
          <cx:pt idx="22729">862</cx:pt>
          <cx:pt idx="22730">1127</cx:pt>
          <cx:pt idx="22731">1239</cx:pt>
          <cx:pt idx="22732">1103</cx:pt>
          <cx:pt idx="22733">709</cx:pt>
          <cx:pt idx="22734">1440</cx:pt>
          <cx:pt idx="22735">1108</cx:pt>
          <cx:pt idx="22736">857</cx:pt>
          <cx:pt idx="22737">861</cx:pt>
          <cx:pt idx="22738">651</cx:pt>
          <cx:pt idx="22739">896</cx:pt>
          <cx:pt idx="22740">935</cx:pt>
          <cx:pt idx="22741">595</cx:pt>
          <cx:pt idx="22742">749</cx:pt>
          <cx:pt idx="22743">600</cx:pt>
          <cx:pt idx="22744">600</cx:pt>
          <cx:pt idx="22745">1082</cx:pt>
          <cx:pt idx="22746">800</cx:pt>
          <cx:pt idx="22747">840</cx:pt>
          <cx:pt idx="22748">725</cx:pt>
          <cx:pt idx="22749">725</cx:pt>
          <cx:pt idx="22750">737</cx:pt>
          <cx:pt idx="22751">941</cx:pt>
          <cx:pt idx="22752">913</cx:pt>
          <cx:pt idx="22753">1038</cx:pt>
          <cx:pt idx="22754">614</cx:pt>
          <cx:pt idx="22755">834</cx:pt>
          <cx:pt idx="22756">834</cx:pt>
          <cx:pt idx="22757">1165</cx:pt>
          <cx:pt idx="22758">896</cx:pt>
          <cx:pt idx="22759">781</cx:pt>
          <cx:pt idx="22760">781</cx:pt>
          <cx:pt idx="22761">781</cx:pt>
          <cx:pt idx="22762">1016</cx:pt>
          <cx:pt idx="22763">1194</cx:pt>
          <cx:pt idx="22764">743</cx:pt>
          <cx:pt idx="22765">1037</cx:pt>
          <cx:pt idx="22766">795</cx:pt>
          <cx:pt idx="22767">617</cx:pt>
          <cx:pt idx="22768">617</cx:pt>
          <cx:pt idx="22769">998</cx:pt>
          <cx:pt idx="22770">834</cx:pt>
          <cx:pt idx="22771">781</cx:pt>
          <cx:pt idx="22772">834</cx:pt>
          <cx:pt idx="22773">781</cx:pt>
          <cx:pt idx="22774">871</cx:pt>
          <cx:pt idx="22775">682</cx:pt>
          <cx:pt idx="22776">617</cx:pt>
          <cx:pt idx="22777">780</cx:pt>
          <cx:pt idx="22778">651</cx:pt>
          <cx:pt idx="22779">861</cx:pt>
          <cx:pt idx="22780">1196</cx:pt>
          <cx:pt idx="22781">608</cx:pt>
          <cx:pt idx="22782">609</cx:pt>
          <cx:pt idx="22783">1032</cx:pt>
          <cx:pt idx="22784">862</cx:pt>
          <cx:pt idx="22785">691</cx:pt>
          <cx:pt idx="22786">795</cx:pt>
          <cx:pt idx="22787">901</cx:pt>
          <cx:pt idx="22788">1071</cx:pt>
          <cx:pt idx="22789">1016</cx:pt>
          <cx:pt idx="22790">560</cx:pt>
          <cx:pt idx="22791">973</cx:pt>
          <cx:pt idx="22792">666</cx:pt>
          <cx:pt idx="22793">923</cx:pt>
          <cx:pt idx="22794">941</cx:pt>
          <cx:pt idx="22795">666</cx:pt>
          <cx:pt idx="22796">1194</cx:pt>
          <cx:pt idx="22797">496</cx:pt>
          <cx:pt idx="22798">586</cx:pt>
          <cx:pt idx="22799">749</cx:pt>
          <cx:pt idx="22800">901</cx:pt>
          <cx:pt idx="22801">861</cx:pt>
          <cx:pt idx="22802">861</cx:pt>
          <cx:pt idx="22803">861</cx:pt>
          <cx:pt idx="22804">685</cx:pt>
          <cx:pt idx="22805">1122</cx:pt>
          <cx:pt idx="22806">1002</cx:pt>
          <cx:pt idx="22807">941</cx:pt>
          <cx:pt idx="22808">1497</cx:pt>
          <cx:pt idx="22809">647</cx:pt>
          <cx:pt idx="22810">781</cx:pt>
          <cx:pt idx="22811">651</cx:pt>
          <cx:pt idx="22812">651</cx:pt>
          <cx:pt idx="22813">552</cx:pt>
          <cx:pt idx="22814">1196</cx:pt>
          <cx:pt idx="22815">1037</cx:pt>
          <cx:pt idx="22816">1196</cx:pt>
          <cx:pt idx="22817">950</cx:pt>
          <cx:pt idx="22818">1193</cx:pt>
          <cx:pt idx="22819">1213</cx:pt>
          <cx:pt idx="22820">502</cx:pt>
          <cx:pt idx="22821">776</cx:pt>
          <cx:pt idx="22822">776</cx:pt>
          <cx:pt idx="22823">991</cx:pt>
          <cx:pt idx="22824">834</cx:pt>
          <cx:pt idx="22825">781</cx:pt>
          <cx:pt idx="22826">795</cx:pt>
          <cx:pt idx="22827">795</cx:pt>
          <cx:pt idx="22828">795</cx:pt>
          <cx:pt idx="22829">749</cx:pt>
          <cx:pt idx="22830">862</cx:pt>
          <cx:pt idx="22831">1239</cx:pt>
          <cx:pt idx="22832">1393</cx:pt>
          <cx:pt idx="22833">1239</cx:pt>
          <cx:pt idx="22834">486</cx:pt>
          <cx:pt idx="22835">1193</cx:pt>
          <cx:pt idx="22836">781</cx:pt>
          <cx:pt idx="22837">795</cx:pt>
          <cx:pt idx="22838">617</cx:pt>
          <cx:pt idx="22839">795</cx:pt>
          <cx:pt idx="22840">1221</cx:pt>
          <cx:pt idx="22841">862</cx:pt>
          <cx:pt idx="22842">795</cx:pt>
          <cx:pt idx="22843">834</cx:pt>
          <cx:pt idx="22844">781</cx:pt>
          <cx:pt idx="22845">781</cx:pt>
          <cx:pt idx="22846">776</cx:pt>
          <cx:pt idx="22847">776</cx:pt>
          <cx:pt idx="22848">725</cx:pt>
          <cx:pt idx="22849">560</cx:pt>
          <cx:pt idx="22850">662</cx:pt>
          <cx:pt idx="22851">1239</cx:pt>
          <cx:pt idx="22852">1500</cx:pt>
          <cx:pt idx="22853">671</cx:pt>
          <cx:pt idx="22854">671</cx:pt>
          <cx:pt idx="22855">973</cx:pt>
          <cx:pt idx="22856">709</cx:pt>
          <cx:pt idx="22857">1411</cx:pt>
          <cx:pt idx="22858">709</cx:pt>
          <cx:pt idx="22859">709</cx:pt>
          <cx:pt idx="22860">1122</cx:pt>
          <cx:pt idx="22861">745</cx:pt>
          <cx:pt idx="22862">745</cx:pt>
          <cx:pt idx="22863">927</cx:pt>
          <cx:pt idx="22864">868</cx:pt>
          <cx:pt idx="22865">899</cx:pt>
          <cx:pt idx="22866">1669</cx:pt>
          <cx:pt idx="22867">1669</cx:pt>
          <cx:pt idx="22868">991</cx:pt>
          <cx:pt idx="22869">1173</cx:pt>
          <cx:pt idx="22870">595</cx:pt>
          <cx:pt idx="22871">991</cx:pt>
          <cx:pt idx="22872">1173</cx:pt>
          <cx:pt idx="22873">991</cx:pt>
          <cx:pt idx="22874">758</cx:pt>
          <cx:pt idx="22875">1997</cx:pt>
          <cx:pt idx="22876">862</cx:pt>
          <cx:pt idx="22877">1013</cx:pt>
          <cx:pt idx="22878">898</cx:pt>
          <cx:pt idx="22879">896</cx:pt>
          <cx:pt idx="22880">1001</cx:pt>
          <cx:pt idx="22881">897</cx:pt>
          <cx:pt idx="22882">967</cx:pt>
          <cx:pt idx="22883">1127</cx:pt>
          <cx:pt idx="22884">1095</cx:pt>
          <cx:pt idx="22885">898</cx:pt>
          <cx:pt idx="22886">781</cx:pt>
          <cx:pt idx="22887">617</cx:pt>
          <cx:pt idx="22888">918</cx:pt>
          <cx:pt idx="22889">1125</cx:pt>
          <cx:pt idx="22890">654</cx:pt>
          <cx:pt idx="22891">1038</cx:pt>
          <cx:pt idx="22892">779</cx:pt>
          <cx:pt idx="22893">1129</cx:pt>
          <cx:pt idx="22894">1057</cx:pt>
          <cx:pt idx="22895">1108</cx:pt>
          <cx:pt idx="22896">1135</cx:pt>
          <cx:pt idx="22897">1127</cx:pt>
          <cx:pt idx="22898">784</cx:pt>
          <cx:pt idx="22899">690</cx:pt>
          <cx:pt idx="22900">1156</cx:pt>
          <cx:pt idx="22901">784</cx:pt>
          <cx:pt idx="22902">931</cx:pt>
          <cx:pt idx="22903">990</cx:pt>
          <cx:pt idx="22904">780</cx:pt>
          <cx:pt idx="22905">780</cx:pt>
          <cx:pt idx="22906">780</cx:pt>
          <cx:pt idx="22907">991</cx:pt>
          <cx:pt idx="22908">991</cx:pt>
          <cx:pt idx="22909">670</cx:pt>
          <cx:pt idx="22910">967</cx:pt>
          <cx:pt idx="22911">496</cx:pt>
          <cx:pt idx="22912">749</cx:pt>
          <cx:pt idx="22913">749</cx:pt>
          <cx:pt idx="22914">658</cx:pt>
          <cx:pt idx="22915">781</cx:pt>
          <cx:pt idx="22916">1292</cx:pt>
          <cx:pt idx="22917">795</cx:pt>
          <cx:pt idx="22918">795</cx:pt>
          <cx:pt idx="22919">795</cx:pt>
          <cx:pt idx="22920">557</cx:pt>
          <cx:pt idx="22921">595</cx:pt>
          <cx:pt idx="22922">1860</cx:pt>
          <cx:pt idx="22923">1194</cx:pt>
          <cx:pt idx="22924">967</cx:pt>
          <cx:pt idx="22925">780</cx:pt>
          <cx:pt idx="22926">614</cx:pt>
          <cx:pt idx="22927">580</cx:pt>
          <cx:pt idx="22928">2139</cx:pt>
          <cx:pt idx="22929">950</cx:pt>
          <cx:pt idx="22930">1272</cx:pt>
          <cx:pt idx="22931">1127</cx:pt>
          <cx:pt idx="22932">973</cx:pt>
          <cx:pt idx="22933">800</cx:pt>
          <cx:pt idx="22934">560</cx:pt>
          <cx:pt idx="22935">560</cx:pt>
          <cx:pt idx="22936">557</cx:pt>
          <cx:pt idx="22937">889</cx:pt>
          <cx:pt idx="22938">889</cx:pt>
          <cx:pt idx="22939">1108</cx:pt>
          <cx:pt idx="22940">861</cx:pt>
          <cx:pt idx="22941">780</cx:pt>
          <cx:pt idx="22942">1680</cx:pt>
          <cx:pt idx="22943">861</cx:pt>
          <cx:pt idx="22944">651</cx:pt>
          <cx:pt idx="22945">1061</cx:pt>
          <cx:pt idx="22946">861</cx:pt>
          <cx:pt idx="22947">1236</cx:pt>
          <cx:pt idx="22948">438</cx:pt>
          <cx:pt idx="22949">528</cx:pt>
          <cx:pt idx="22950">871</cx:pt>
          <cx:pt idx="22951">631</cx:pt>
          <cx:pt idx="22952">941</cx:pt>
          <cx:pt idx="22953">747</cx:pt>
          <cx:pt idx="22954">586</cx:pt>
          <cx:pt idx="22955">901</cx:pt>
          <cx:pt idx="22956">795</cx:pt>
          <cx:pt idx="22957">871</cx:pt>
          <cx:pt idx="22958">871</cx:pt>
          <cx:pt idx="22959">897</cx:pt>
          <cx:pt idx="22960">1053</cx:pt>
          <cx:pt idx="22961">1221</cx:pt>
          <cx:pt idx="22962">724</cx:pt>
          <cx:pt idx="22963">629</cx:pt>
          <cx:pt idx="22964">1002</cx:pt>
          <cx:pt idx="22965">945</cx:pt>
          <cx:pt idx="22966">1071</cx:pt>
          <cx:pt idx="22967">1168</cx:pt>
          <cx:pt idx="22968">1016</cx:pt>
          <cx:pt idx="22969">1168</cx:pt>
          <cx:pt idx="22970">1016</cx:pt>
          <cx:pt idx="22971">1016</cx:pt>
          <cx:pt idx="22972">554</cx:pt>
          <cx:pt idx="22973">795</cx:pt>
          <cx:pt idx="22974">795</cx:pt>
          <cx:pt idx="22975">795</cx:pt>
          <cx:pt idx="22976">617</cx:pt>
          <cx:pt idx="22977">817</cx:pt>
          <cx:pt idx="22978">781</cx:pt>
          <cx:pt idx="22979">749</cx:pt>
          <cx:pt idx="22980">749</cx:pt>
          <cx:pt idx="22981">1032</cx:pt>
          <cx:pt idx="22982">737</cx:pt>
          <cx:pt idx="22983">662</cx:pt>
          <cx:pt idx="22984">761</cx:pt>
          <cx:pt idx="22985">1393</cx:pt>
          <cx:pt idx="22986">889</cx:pt>
          <cx:pt idx="22987">1095</cx:pt>
          <cx:pt idx="22988">1095</cx:pt>
          <cx:pt idx="22989">1239</cx:pt>
          <cx:pt idx="22990">1239</cx:pt>
          <cx:pt idx="22991">749</cx:pt>
          <cx:pt idx="22992">749</cx:pt>
          <cx:pt idx="22993">998</cx:pt>
          <cx:pt idx="22994">1082</cx:pt>
          <cx:pt idx="22995">941</cx:pt>
          <cx:pt idx="22996">913</cx:pt>
          <cx:pt idx="22997">779</cx:pt>
          <cx:pt idx="22998">1669</cx:pt>
          <cx:pt idx="22999">1338</cx:pt>
          <cx:pt idx="23000">779</cx:pt>
          <cx:pt idx="23001">795</cx:pt>
          <cx:pt idx="23002">914</cx:pt>
          <cx:pt idx="23003">617</cx:pt>
          <cx:pt idx="23004">795</cx:pt>
          <cx:pt idx="23005">648</cx:pt>
          <cx:pt idx="23006">1038</cx:pt>
          <cx:pt idx="23007">941</cx:pt>
          <cx:pt idx="23008">941</cx:pt>
          <cx:pt idx="23009">941</cx:pt>
          <cx:pt idx="23010">859</cx:pt>
          <cx:pt idx="23011">709</cx:pt>
          <cx:pt idx="23012">973</cx:pt>
          <cx:pt idx="23013">973</cx:pt>
          <cx:pt idx="23014">781</cx:pt>
          <cx:pt idx="23015">781</cx:pt>
          <cx:pt idx="23016">781</cx:pt>
          <cx:pt idx="23017">834</cx:pt>
          <cx:pt idx="23018">861</cx:pt>
          <cx:pt idx="23019">779</cx:pt>
          <cx:pt idx="23020">991</cx:pt>
          <cx:pt idx="23021">1140</cx:pt>
          <cx:pt idx="23022">861</cx:pt>
          <cx:pt idx="23023">651</cx:pt>
          <cx:pt idx="23024">861</cx:pt>
          <cx:pt idx="23025">898</cx:pt>
          <cx:pt idx="23026">584</cx:pt>
          <cx:pt idx="23027">502</cx:pt>
          <cx:pt idx="23028">743</cx:pt>
          <cx:pt idx="23029">690</cx:pt>
          <cx:pt idx="23030">991</cx:pt>
          <cx:pt idx="23031">1810</cx:pt>
          <cx:pt idx="23032">1425</cx:pt>
          <cx:pt idx="23033">1239</cx:pt>
          <cx:pt idx="23034">861</cx:pt>
          <cx:pt idx="23035">1119</cx:pt>
          <cx:pt idx="23036">595</cx:pt>
          <cx:pt idx="23037">862</cx:pt>
          <cx:pt idx="23038">627</cx:pt>
          <cx:pt idx="23039">941</cx:pt>
          <cx:pt idx="23040">1239</cx:pt>
          <cx:pt idx="23041">965</cx:pt>
          <cx:pt idx="23042">967</cx:pt>
          <cx:pt idx="23043">2098</cx:pt>
          <cx:pt idx="23044">2098</cx:pt>
          <cx:pt idx="23045">871</cx:pt>
          <cx:pt idx="23046">737</cx:pt>
          <cx:pt idx="23047">901</cx:pt>
          <cx:pt idx="23048">795</cx:pt>
          <cx:pt idx="23049">795</cx:pt>
          <cx:pt idx="23050">743</cx:pt>
          <cx:pt idx="23051">486</cx:pt>
          <cx:pt idx="23052">973</cx:pt>
          <cx:pt idx="23053">1119</cx:pt>
          <cx:pt idx="23054">862</cx:pt>
          <cx:pt idx="23055">1127</cx:pt>
          <cx:pt idx="23056">861</cx:pt>
          <cx:pt idx="23057">965</cx:pt>
          <cx:pt idx="23058">651</cx:pt>
          <cx:pt idx="23059">862</cx:pt>
          <cx:pt idx="23060">1259</cx:pt>
          <cx:pt idx="23061">897</cx:pt>
          <cx:pt idx="23062">1272</cx:pt>
          <cx:pt idx="23063">950</cx:pt>
          <cx:pt idx="23064">1272</cx:pt>
          <cx:pt idx="23065">1272</cx:pt>
          <cx:pt idx="23066">950</cx:pt>
          <cx:pt idx="23067">1239</cx:pt>
          <cx:pt idx="23068">1393</cx:pt>
          <cx:pt idx="23069">642</cx:pt>
          <cx:pt idx="23070">1272</cx:pt>
          <cx:pt idx="23071">1108</cx:pt>
          <cx:pt idx="23072">651</cx:pt>
          <cx:pt idx="23073">897</cx:pt>
          <cx:pt idx="23074">871</cx:pt>
          <cx:pt idx="23075">637</cx:pt>
          <cx:pt idx="23076">905</cx:pt>
          <cx:pt idx="23077">971</cx:pt>
          <cx:pt idx="23078">941</cx:pt>
          <cx:pt idx="23079">779</cx:pt>
          <cx:pt idx="23080">913</cx:pt>
          <cx:pt idx="23081">856</cx:pt>
          <cx:pt idx="23082">795</cx:pt>
          <cx:pt idx="23083">795</cx:pt>
          <cx:pt idx="23084">861</cx:pt>
          <cx:pt idx="23085">1131</cx:pt>
          <cx:pt idx="23086">1108</cx:pt>
          <cx:pt idx="23087">1274</cx:pt>
          <cx:pt idx="23088">608</cx:pt>
          <cx:pt idx="23089">834</cx:pt>
          <cx:pt idx="23090">595</cx:pt>
          <cx:pt idx="23091">758</cx:pt>
          <cx:pt idx="23092">784</cx:pt>
          <cx:pt idx="23093">898</cx:pt>
          <cx:pt idx="23094">617</cx:pt>
          <cx:pt idx="23095">617</cx:pt>
          <cx:pt idx="23096">795</cx:pt>
          <cx:pt idx="23097">1194</cx:pt>
          <cx:pt idx="23098">1669</cx:pt>
          <cx:pt idx="23099">1037</cx:pt>
          <cx:pt idx="23100">913</cx:pt>
          <cx:pt idx="23101">778</cx:pt>
          <cx:pt idx="23102">991</cx:pt>
          <cx:pt idx="23103">496</cx:pt>
          <cx:pt idx="23104">1296</cx:pt>
          <cx:pt idx="23105">965</cx:pt>
          <cx:pt idx="23106">868</cx:pt>
          <cx:pt idx="23107">651</cx:pt>
          <cx:pt idx="23108">918</cx:pt>
          <cx:pt idx="23109">1196</cx:pt>
          <cx:pt idx="23110">795</cx:pt>
          <cx:pt idx="23111">795</cx:pt>
          <cx:pt idx="23112">901</cx:pt>
          <cx:pt idx="23113">552</cx:pt>
          <cx:pt idx="23114">861</cx:pt>
          <cx:pt idx="23115">861</cx:pt>
          <cx:pt idx="23116">973</cx:pt>
          <cx:pt idx="23117">1122</cx:pt>
          <cx:pt idx="23118">666</cx:pt>
          <cx:pt idx="23119">861</cx:pt>
          <cx:pt idx="23120">776</cx:pt>
          <cx:pt idx="23121">1095</cx:pt>
          <cx:pt idx="23122">973</cx:pt>
          <cx:pt idx="23123">595</cx:pt>
          <cx:pt idx="23124">862</cx:pt>
          <cx:pt idx="23125">743</cx:pt>
          <cx:pt idx="23126">800</cx:pt>
          <cx:pt idx="23127">800</cx:pt>
          <cx:pt idx="23128">560</cx:pt>
          <cx:pt idx="23129">1000</cx:pt>
          <cx:pt idx="23130">923</cx:pt>
          <cx:pt idx="23131">1082</cx:pt>
          <cx:pt idx="23132">1281</cx:pt>
          <cx:pt idx="23133">1538</cx:pt>
          <cx:pt idx="23134">526</cx:pt>
          <cx:pt idx="23135">810</cx:pt>
          <cx:pt idx="23136">781</cx:pt>
          <cx:pt idx="23137">557</cx:pt>
          <cx:pt idx="23138">690</cx:pt>
          <cx:pt idx="23139">795</cx:pt>
          <cx:pt idx="23140">784</cx:pt>
          <cx:pt idx="23141">800</cx:pt>
          <cx:pt idx="23142">749</cx:pt>
          <cx:pt idx="23143">502</cx:pt>
          <cx:pt idx="23144">795</cx:pt>
          <cx:pt idx="23145">617</cx:pt>
          <cx:pt idx="23146">1095</cx:pt>
          <cx:pt idx="23147">1108</cx:pt>
          <cx:pt idx="23148">667</cx:pt>
          <cx:pt idx="23149">894</cx:pt>
          <cx:pt idx="23150">1108</cx:pt>
          <cx:pt idx="23151">1108</cx:pt>
          <cx:pt idx="23152">1095</cx:pt>
          <cx:pt idx="23153">978</cx:pt>
          <cx:pt idx="23154">1221</cx:pt>
          <cx:pt idx="23155">1221</cx:pt>
          <cx:pt idx="23156">978</cx:pt>
          <cx:pt idx="23157">1095</cx:pt>
          <cx:pt idx="23158">1193</cx:pt>
          <cx:pt idx="23159">1095</cx:pt>
          <cx:pt idx="23160">950</cx:pt>
          <cx:pt idx="23161">950</cx:pt>
          <cx:pt idx="23162">950</cx:pt>
          <cx:pt idx="23163">799</cx:pt>
          <cx:pt idx="23164">743</cx:pt>
          <cx:pt idx="23165">896</cx:pt>
          <cx:pt idx="23166">870</cx:pt>
          <cx:pt idx="23167">965</cx:pt>
          <cx:pt idx="23168">966</cx:pt>
          <cx:pt idx="23169">557</cx:pt>
          <cx:pt idx="23170">871</cx:pt>
          <cx:pt idx="23171">922</cx:pt>
          <cx:pt idx="23172">965</cx:pt>
          <cx:pt idx="23173">861</cx:pt>
          <cx:pt idx="23174">896</cx:pt>
          <cx:pt idx="23175">1285</cx:pt>
          <cx:pt idx="23176">1112</cx:pt>
          <cx:pt idx="23177">973</cx:pt>
          <cx:pt idx="23178">973</cx:pt>
          <cx:pt idx="23179">709</cx:pt>
          <cx:pt idx="23180">666</cx:pt>
          <cx:pt idx="23181">973</cx:pt>
          <cx:pt idx="23182">897</cx:pt>
          <cx:pt idx="23183">685</cx:pt>
          <cx:pt idx="23184">1032</cx:pt>
          <cx:pt idx="23185">670</cx:pt>
          <cx:pt idx="23186">1239</cx:pt>
          <cx:pt idx="23187">1127</cx:pt>
          <cx:pt idx="23188">861</cx:pt>
          <cx:pt idx="23189">861</cx:pt>
          <cx:pt idx="23190">1234</cx:pt>
          <cx:pt idx="23191">1001</cx:pt>
          <cx:pt idx="23192">600</cx:pt>
          <cx:pt idx="23193">1221</cx:pt>
          <cx:pt idx="23194">781</cx:pt>
          <cx:pt idx="23195">1037</cx:pt>
          <cx:pt idx="23196">683</cx:pt>
          <cx:pt idx="23197">918</cx:pt>
          <cx:pt idx="23198">889</cx:pt>
          <cx:pt idx="23199">1095</cx:pt>
          <cx:pt idx="23200">1669</cx:pt>
          <cx:pt idx="23201">1591</cx:pt>
          <cx:pt idx="23202">1037</cx:pt>
          <cx:pt idx="23203">1315</cx:pt>
          <cx:pt idx="23204">967</cx:pt>
          <cx:pt idx="23205">737</cx:pt>
          <cx:pt idx="23206">1032</cx:pt>
          <cx:pt idx="23207">1193</cx:pt>
          <cx:pt idx="23208">817</cx:pt>
          <cx:pt idx="23209">818</cx:pt>
          <cx:pt idx="23210">861</cx:pt>
          <cx:pt idx="23211">724</cx:pt>
          <cx:pt idx="23212">781</cx:pt>
          <cx:pt idx="23213">1236</cx:pt>
          <cx:pt idx="23214">1490</cx:pt>
          <cx:pt idx="23215">1576</cx:pt>
          <cx:pt idx="23216">1576</cx:pt>
          <cx:pt idx="23217">1313</cx:pt>
          <cx:pt idx="23218">1180</cx:pt>
          <cx:pt idx="23219">1180</cx:pt>
          <cx:pt idx="23220">966</cx:pt>
          <cx:pt idx="23221">966</cx:pt>
          <cx:pt idx="23222">871</cx:pt>
          <cx:pt idx="23223">861</cx:pt>
          <cx:pt idx="23224">737</cx:pt>
          <cx:pt idx="23225">943</cx:pt>
          <cx:pt idx="23226">967</cx:pt>
          <cx:pt idx="23227">758</cx:pt>
          <cx:pt idx="23228">897</cx:pt>
          <cx:pt idx="23229">918</cx:pt>
          <cx:pt idx="23230">1330</cx:pt>
          <cx:pt idx="23231">1497</cx:pt>
          <cx:pt idx="23232">682</cx:pt>
          <cx:pt idx="23233">941</cx:pt>
          <cx:pt idx="23234">1193</cx:pt>
          <cx:pt idx="23235">1193</cx:pt>
          <cx:pt idx="23236">782</cx:pt>
          <cx:pt idx="23237">1136</cx:pt>
          <cx:pt idx="23238">781</cx:pt>
          <cx:pt idx="23239">1221</cx:pt>
          <cx:pt idx="23240">654</cx:pt>
          <cx:pt idx="23241">781</cx:pt>
          <cx:pt idx="23242">721</cx:pt>
          <cx:pt idx="23243">897</cx:pt>
          <cx:pt idx="23244">1285</cx:pt>
          <cx:pt idx="23245">1292</cx:pt>
          <cx:pt idx="23246">776</cx:pt>
          <cx:pt idx="23247">978</cx:pt>
          <cx:pt idx="23248">918</cx:pt>
          <cx:pt idx="23249">1213</cx:pt>
          <cx:pt idx="23250">1397</cx:pt>
          <cx:pt idx="23251">857</cx:pt>
          <cx:pt idx="23252">1494</cx:pt>
          <cx:pt idx="23253">929</cx:pt>
          <cx:pt idx="23254">909</cx:pt>
          <cx:pt idx="23255">929</cx:pt>
          <cx:pt idx="23256">1156</cx:pt>
          <cx:pt idx="23257">922</cx:pt>
          <cx:pt idx="23258">922</cx:pt>
          <cx:pt idx="23259">862</cx:pt>
          <cx:pt idx="23260">1372</cx:pt>
          <cx:pt idx="23261">1078</cx:pt>
          <cx:pt idx="23262">690</cx:pt>
          <cx:pt idx="23263">966</cx:pt>
          <cx:pt idx="23264">690</cx:pt>
          <cx:pt idx="23265">889</cx:pt>
          <cx:pt idx="23266">988</cx:pt>
          <cx:pt idx="23267">627</cx:pt>
          <cx:pt idx="23268">1108</cx:pt>
          <cx:pt idx="23269">857</cx:pt>
          <cx:pt idx="23270">967</cx:pt>
          <cx:pt idx="23271">773</cx:pt>
          <cx:pt idx="23272">941</cx:pt>
          <cx:pt idx="23273">901</cx:pt>
          <cx:pt idx="23274">554</cx:pt>
          <cx:pt idx="23275">896</cx:pt>
          <cx:pt idx="23276">533</cx:pt>
          <cx:pt idx="23277">503</cx:pt>
          <cx:pt idx="23278">1228</cx:pt>
          <cx:pt idx="23279">627</cx:pt>
          <cx:pt idx="23280">627</cx:pt>
          <cx:pt idx="23281">818</cx:pt>
          <cx:pt idx="23282">1810</cx:pt>
          <cx:pt idx="23283">660</cx:pt>
          <cx:pt idx="23284">737</cx:pt>
          <cx:pt idx="23285">1032</cx:pt>
          <cx:pt idx="23286">1136</cx:pt>
          <cx:pt idx="23287">1285</cx:pt>
          <cx:pt idx="23288">1285</cx:pt>
          <cx:pt idx="23289">817</cx:pt>
          <cx:pt idx="23290">795</cx:pt>
          <cx:pt idx="23291">901</cx:pt>
          <cx:pt idx="23292">918</cx:pt>
          <cx:pt idx="23293">978</cx:pt>
          <cx:pt idx="23294">1095</cx:pt>
          <cx:pt idx="23295">1213</cx:pt>
          <cx:pt idx="23296">889</cx:pt>
          <cx:pt idx="23297">779</cx:pt>
          <cx:pt idx="23298">1193</cx:pt>
          <cx:pt idx="23299">675</cx:pt>
          <cx:pt idx="23300">1395</cx:pt>
          <cx:pt idx="23301">897</cx:pt>
          <cx:pt idx="23302">862</cx:pt>
          <cx:pt idx="23303">595</cx:pt>
          <cx:pt idx="23304">795</cx:pt>
          <cx:pt idx="23305">967</cx:pt>
          <cx:pt idx="23306">967</cx:pt>
          <cx:pt idx="23307">842</cx:pt>
          <cx:pt idx="23308">781</cx:pt>
          <cx:pt idx="23309">897</cx:pt>
          <cx:pt idx="23310">1315</cx:pt>
          <cx:pt idx="23311">861</cx:pt>
          <cx:pt idx="23312">834</cx:pt>
          <cx:pt idx="23313">784</cx:pt>
          <cx:pt idx="23314">897</cx:pt>
          <cx:pt idx="23315">941</cx:pt>
          <cx:pt idx="23316">590</cx:pt>
          <cx:pt idx="23317">941</cx:pt>
          <cx:pt idx="23318">1259</cx:pt>
          <cx:pt idx="23319">1156</cx:pt>
          <cx:pt idx="23320">949</cx:pt>
          <cx:pt idx="23321">1473</cx:pt>
          <cx:pt idx="23322">773</cx:pt>
          <cx:pt idx="23323">828</cx:pt>
          <cx:pt idx="23324">743</cx:pt>
          <cx:pt idx="23325">795</cx:pt>
          <cx:pt idx="23326">1108</cx:pt>
          <cx:pt idx="23327">1450</cx:pt>
          <cx:pt idx="23328">1108</cx:pt>
          <cx:pt idx="23329">1032</cx:pt>
          <cx:pt idx="23330">941</cx:pt>
          <cx:pt idx="23331">941</cx:pt>
          <cx:pt idx="23332">871</cx:pt>
          <cx:pt idx="23333">871</cx:pt>
          <cx:pt idx="23334">918</cx:pt>
          <cx:pt idx="23335">941</cx:pt>
          <cx:pt idx="23336">941</cx:pt>
          <cx:pt idx="23337">675</cx:pt>
          <cx:pt idx="23338">941</cx:pt>
          <cx:pt idx="23339">759</cx:pt>
          <cx:pt idx="23340">1122</cx:pt>
          <cx:pt idx="23341">1127</cx:pt>
          <cx:pt idx="23342">779</cx:pt>
          <cx:pt idx="23343">862</cx:pt>
          <cx:pt idx="23344">871</cx:pt>
          <cx:pt idx="23345">1002</cx:pt>
          <cx:pt idx="23346">934</cx:pt>
          <cx:pt idx="23347">881</cx:pt>
          <cx:pt idx="23348">889</cx:pt>
          <cx:pt idx="23349">895</cx:pt>
          <cx:pt idx="23350">1216</cx:pt>
          <cx:pt idx="23351">1196</cx:pt>
          <cx:pt idx="23352">1129</cx:pt>
          <cx:pt idx="23353">857</cx:pt>
          <cx:pt idx="23354">651</cx:pt>
          <cx:pt idx="23355">1057</cx:pt>
          <cx:pt idx="23356">823</cx:pt>
          <cx:pt idx="23357">834</cx:pt>
          <cx:pt idx="23358">834</cx:pt>
          <cx:pt idx="23359">1180</cx:pt>
          <cx:pt idx="23360">1156</cx:pt>
          <cx:pt idx="23361">1178</cx:pt>
          <cx:pt idx="23362">1138</cx:pt>
          <cx:pt idx="23363">1138</cx:pt>
          <cx:pt idx="23364">1309</cx:pt>
          <cx:pt idx="23365">1285</cx:pt>
          <cx:pt idx="23366">1512</cx:pt>
          <cx:pt idx="23367">1292</cx:pt>
          <cx:pt idx="23368">871</cx:pt>
          <cx:pt idx="23369">567</cx:pt>
          <cx:pt idx="23370">781</cx:pt>
          <cx:pt idx="23371">834</cx:pt>
          <cx:pt idx="23372">690</cx:pt>
          <cx:pt idx="23373">966</cx:pt>
          <cx:pt idx="23374">871</cx:pt>
          <cx:pt idx="23375">862</cx:pt>
          <cx:pt idx="23376">966</cx:pt>
          <cx:pt idx="23377">922</cx:pt>
          <cx:pt idx="23378">918</cx:pt>
          <cx:pt idx="23379">1213</cx:pt>
          <cx:pt idx="23380">1516</cx:pt>
          <cx:pt idx="23381">1810</cx:pt>
          <cx:pt idx="23382">1516</cx:pt>
          <cx:pt idx="23383">1282</cx:pt>
          <cx:pt idx="23384">817</cx:pt>
          <cx:pt idx="23385">817</cx:pt>
          <cx:pt idx="23386">595</cx:pt>
          <cx:pt idx="23387">862</cx:pt>
          <cx:pt idx="23388">1393</cx:pt>
          <cx:pt idx="23389">1095</cx:pt>
          <cx:pt idx="23390">1095</cx:pt>
          <cx:pt idx="23391">845</cx:pt>
          <cx:pt idx="23392">1095</cx:pt>
          <cx:pt idx="23393">1096</cx:pt>
          <cx:pt idx="23394">1259</cx:pt>
          <cx:pt idx="23395">1095</cx:pt>
          <cx:pt idx="23396">950</cx:pt>
          <cx:pt idx="23397">1096</cx:pt>
          <cx:pt idx="23398">1315</cx:pt>
          <cx:pt idx="23399">753</cx:pt>
          <cx:pt idx="23400">779</cx:pt>
          <cx:pt idx="23401">779</cx:pt>
          <cx:pt idx="23402">1038</cx:pt>
          <cx:pt idx="23403">1272</cx:pt>
          <cx:pt idx="23404">1830</cx:pt>
          <cx:pt idx="23405">1239</cx:pt>
          <cx:pt idx="23406">945</cx:pt>
          <cx:pt idx="23407">945</cx:pt>
          <cx:pt idx="23408">1038</cx:pt>
          <cx:pt idx="23409">934</cx:pt>
          <cx:pt idx="23410">934</cx:pt>
          <cx:pt idx="23411">889</cx:pt>
          <cx:pt idx="23412">1285</cx:pt>
          <cx:pt idx="23413">1095</cx:pt>
          <cx:pt idx="23414">709</cx:pt>
          <cx:pt idx="23415">973</cx:pt>
          <cx:pt idx="23416">683</cx:pt>
          <cx:pt idx="23417">918</cx:pt>
          <cx:pt idx="23418">1070</cx:pt>
          <cx:pt idx="23419">1038</cx:pt>
          <cx:pt idx="23420">1038</cx:pt>
          <cx:pt idx="23421">1122</cx:pt>
          <cx:pt idx="23422">1215</cx:pt>
          <cx:pt idx="23423">596</cx:pt>
          <cx:pt idx="23424">617</cx:pt>
          <cx:pt idx="23425">1136</cx:pt>
          <cx:pt idx="23426">1311</cx:pt>
          <cx:pt idx="23427">1311</cx:pt>
          <cx:pt idx="23428">1311</cx:pt>
          <cx:pt idx="23429">1221</cx:pt>
          <cx:pt idx="23430">1315</cx:pt>
          <cx:pt idx="23431">1538</cx:pt>
          <cx:pt idx="23432">1281</cx:pt>
          <cx:pt idx="23433">1538</cx:pt>
          <cx:pt idx="23434">1538</cx:pt>
          <cx:pt idx="23435">1281</cx:pt>
          <cx:pt idx="23436">690</cx:pt>
          <cx:pt idx="23437">1708</cx:pt>
          <cx:pt idx="23438">1173</cx:pt>
          <cx:pt idx="23439">1112</cx:pt>
          <cx:pt idx="23440">940</cx:pt>
          <cx:pt idx="23441">1112</cx:pt>
          <cx:pt idx="23442">818</cx:pt>
          <cx:pt idx="23443">779</cx:pt>
          <cx:pt idx="23444">779</cx:pt>
          <cx:pt idx="23445">941</cx:pt>
          <cx:pt idx="23446">834</cx:pt>
          <cx:pt idx="23447">1156</cx:pt>
          <cx:pt idx="23448">724</cx:pt>
          <cx:pt idx="23449">1239</cx:pt>
          <cx:pt idx="23450">935</cx:pt>
          <cx:pt idx="23451">780</cx:pt>
          <cx:pt idx="23452">1239</cx:pt>
          <cx:pt idx="23453">1272</cx:pt>
          <cx:pt idx="23454">941</cx:pt>
          <cx:pt idx="23455">1127</cx:pt>
          <cx:pt idx="23456">1002</cx:pt>
          <cx:pt idx="23457">1397</cx:pt>
          <cx:pt idx="23458">941</cx:pt>
          <cx:pt idx="23459">941</cx:pt>
          <cx:pt idx="23460">1103</cx:pt>
          <cx:pt idx="23461">941</cx:pt>
          <cx:pt idx="23462">666</cx:pt>
          <cx:pt idx="23463">1119</cx:pt>
          <cx:pt idx="23464">1122</cx:pt>
          <cx:pt idx="23465">778</cx:pt>
          <cx:pt idx="23466">1221</cx:pt>
          <cx:pt idx="23467">967</cx:pt>
          <cx:pt idx="23468">1203</cx:pt>
          <cx:pt idx="23469">1203</cx:pt>
          <cx:pt idx="23470">1203</cx:pt>
          <cx:pt idx="23471">1431</cx:pt>
          <cx:pt idx="23472">1239</cx:pt>
          <cx:pt idx="23473">1393</cx:pt>
          <cx:pt idx="23474">1239</cx:pt>
          <cx:pt idx="23475">1463</cx:pt>
          <cx:pt idx="23476">1495</cx:pt>
          <cx:pt idx="23477">991</cx:pt>
          <cx:pt idx="23478">940</cx:pt>
          <cx:pt idx="23479">1591</cx:pt>
          <cx:pt idx="23480">1591</cx:pt>
          <cx:pt idx="23481">1239</cx:pt>
          <cx:pt idx="23482">935</cx:pt>
          <cx:pt idx="23483">1292</cx:pt>
          <cx:pt idx="23484">1285</cx:pt>
          <cx:pt idx="23485">1478</cx:pt>
          <cx:pt idx="23486">660</cx:pt>
          <cx:pt idx="23487">743</cx:pt>
          <cx:pt idx="23488">743</cx:pt>
          <cx:pt idx="23489">1129</cx:pt>
          <cx:pt idx="23490">1239</cx:pt>
          <cx:pt idx="23491">1112</cx:pt>
          <cx:pt idx="23492">1239</cx:pt>
          <cx:pt idx="23493">1272</cx:pt>
          <cx:pt idx="23494">1127</cx:pt>
          <cx:pt idx="23495">1393</cx:pt>
          <cx:pt idx="23496">962</cx:pt>
          <cx:pt idx="23497">966</cx:pt>
          <cx:pt idx="23498">889</cx:pt>
          <cx:pt idx="23499">889</cx:pt>
          <cx:pt idx="23500">817</cx:pt>
          <cx:pt idx="23501">1288</cx:pt>
          <cx:pt idx="23502">842</cx:pt>
          <cx:pt idx="23503">1037</cx:pt>
          <cx:pt idx="23504">1090</cx:pt>
          <cx:pt idx="23505">889</cx:pt>
          <cx:pt idx="23506">721</cx:pt>
          <cx:pt idx="23507">945</cx:pt>
          <cx:pt idx="23508">1071</cx:pt>
          <cx:pt idx="23509">779</cx:pt>
          <cx:pt idx="23510">918</cx:pt>
          <cx:pt idx="23511">978</cx:pt>
          <cx:pt idx="23512">595</cx:pt>
          <cx:pt idx="23513">627</cx:pt>
          <cx:pt idx="23514">913</cx:pt>
          <cx:pt idx="23515">1108</cx:pt>
          <cx:pt idx="23516">817</cx:pt>
          <cx:pt idx="23517">1662</cx:pt>
          <cx:pt idx="23518">862</cx:pt>
          <cx:pt idx="23519">685</cx:pt>
          <cx:pt idx="23520">897</cx:pt>
          <cx:pt idx="23521">918</cx:pt>
          <cx:pt idx="23522">971</cx:pt>
          <cx:pt idx="23523">971</cx:pt>
          <cx:pt idx="23524">971</cx:pt>
          <cx:pt idx="23525">1215</cx:pt>
          <cx:pt idx="23526">642</cx:pt>
          <cx:pt idx="23527">690</cx:pt>
          <cx:pt idx="23528">966</cx:pt>
          <cx:pt idx="23529">871</cx:pt>
          <cx:pt idx="23530">966</cx:pt>
          <cx:pt idx="23531">617</cx:pt>
          <cx:pt idx="23532">1311</cx:pt>
          <cx:pt idx="23533">1311</cx:pt>
          <cx:pt idx="23534">1311</cx:pt>
          <cx:pt idx="23535">1450</cx:pt>
          <cx:pt idx="23536">1215</cx:pt>
          <cx:pt idx="23537">1215</cx:pt>
          <cx:pt idx="23538">1193</cx:pt>
          <cx:pt idx="23539">913</cx:pt>
          <cx:pt idx="23540">913</cx:pt>
          <cx:pt idx="23541">923</cx:pt>
          <cx:pt idx="23542">918</cx:pt>
          <cx:pt idx="23543">1119</cx:pt>
          <cx:pt idx="23544">941</cx:pt>
          <cx:pt idx="23545">1079</cx:pt>
          <cx:pt idx="23546">1275</cx:pt>
          <cx:pt idx="23547">654</cx:pt>
          <cx:pt idx="23548">996</cx:pt>
          <cx:pt idx="23549">654</cx:pt>
          <cx:pt idx="23550">962</cx:pt>
          <cx:pt idx="23551">1126</cx:pt>
          <cx:pt idx="23552">962</cx:pt>
          <cx:pt idx="23553">1037</cx:pt>
          <cx:pt idx="23554">1512</cx:pt>
          <cx:pt idx="23555">1285</cx:pt>
          <cx:pt idx="23556">941</cx:pt>
          <cx:pt idx="23557">967</cx:pt>
          <cx:pt idx="23558">685</cx:pt>
          <cx:pt idx="23559">779</cx:pt>
          <cx:pt idx="23560">779</cx:pt>
          <cx:pt idx="23561">862</cx:pt>
          <cx:pt idx="23562">818</cx:pt>
          <cx:pt idx="23563">1473</cx:pt>
          <cx:pt idx="23564">1355</cx:pt>
          <cx:pt idx="23565">713</cx:pt>
          <cx:pt idx="23566">966</cx:pt>
          <cx:pt idx="23567">1393</cx:pt>
          <cx:pt idx="23568">1463</cx:pt>
          <cx:pt idx="23569">1033</cx:pt>
          <cx:pt idx="23570">1127</cx:pt>
          <cx:pt idx="23571">780</cx:pt>
          <cx:pt idx="23572">780</cx:pt>
          <cx:pt idx="23573">1787</cx:pt>
          <cx:pt idx="23574">1615</cx:pt>
          <cx:pt idx="23575">1122</cx:pt>
          <cx:pt idx="23576">853</cx:pt>
          <cx:pt idx="23577">853</cx:pt>
          <cx:pt idx="23578">595</cx:pt>
          <cx:pt idx="23579">842</cx:pt>
          <cx:pt idx="23580">1315</cx:pt>
          <cx:pt idx="23581">817</cx:pt>
          <cx:pt idx="23582">1095</cx:pt>
          <cx:pt idx="23583">1221</cx:pt>
          <cx:pt idx="23584">484</cx:pt>
          <cx:pt idx="23585">781</cx:pt>
          <cx:pt idx="23586">781</cx:pt>
          <cx:pt idx="23587">776</cx:pt>
          <cx:pt idx="23588">776</cx:pt>
          <cx:pt idx="23589">1002</cx:pt>
          <cx:pt idx="23590">1391</cx:pt>
          <cx:pt idx="23591">1391</cx:pt>
          <cx:pt idx="23592">1231</cx:pt>
          <cx:pt idx="23593">1231</cx:pt>
          <cx:pt idx="23594">990</cx:pt>
          <cx:pt idx="23595">781</cx:pt>
          <cx:pt idx="23596">941</cx:pt>
          <cx:pt idx="23597">941</cx:pt>
          <cx:pt idx="23598">759</cx:pt>
          <cx:pt idx="23599">503</cx:pt>
          <cx:pt idx="23600">627</cx:pt>
          <cx:pt idx="23601">918</cx:pt>
          <cx:pt idx="23602">779</cx:pt>
          <cx:pt idx="23603">1180</cx:pt>
          <cx:pt idx="23604">743</cx:pt>
          <cx:pt idx="23605">941</cx:pt>
          <cx:pt idx="23606">941</cx:pt>
          <cx:pt idx="23607">1032</cx:pt>
          <cx:pt idx="23608">567</cx:pt>
          <cx:pt idx="23609">1129</cx:pt>
          <cx:pt idx="23610">1057</cx:pt>
          <cx:pt idx="23611">1129</cx:pt>
          <cx:pt idx="23612">785</cx:pt>
          <cx:pt idx="23613">1032</cx:pt>
          <cx:pt idx="23614">1416</cx:pt>
          <cx:pt idx="23615">1416</cx:pt>
          <cx:pt idx="23616">1391</cx:pt>
          <cx:pt idx="23617">1391</cx:pt>
          <cx:pt idx="23618">1221</cx:pt>
          <cx:pt idx="23619">1095</cx:pt>
          <cx:pt idx="23620">651</cx:pt>
          <cx:pt idx="23621">651</cx:pt>
          <cx:pt idx="23622">1156</cx:pt>
          <cx:pt idx="23623">1221</cx:pt>
          <cx:pt idx="23624">896</cx:pt>
          <cx:pt idx="23625">1001</cx:pt>
          <cx:pt idx="23626">724</cx:pt>
          <cx:pt idx="23627">857</cx:pt>
          <cx:pt idx="23628">1261</cx:pt>
          <cx:pt idx="23629">913</cx:pt>
          <cx:pt idx="23630">692</cx:pt>
          <cx:pt idx="23631">1215</cx:pt>
          <cx:pt idx="23632">1108</cx:pt>
          <cx:pt idx="23633">941</cx:pt>
          <cx:pt idx="23634">721</cx:pt>
          <cx:pt idx="23635">866</cx:pt>
          <cx:pt idx="23636">866</cx:pt>
          <cx:pt idx="23637">819</cx:pt>
          <cx:pt idx="23638">945</cx:pt>
          <cx:pt idx="23639">1002</cx:pt>
          <cx:pt idx="23640">595</cx:pt>
          <cx:pt idx="23641">1016</cx:pt>
          <cx:pt idx="23642">779</cx:pt>
          <cx:pt idx="23643">1156</cx:pt>
          <cx:pt idx="23644">1272</cx:pt>
          <cx:pt idx="23645">770</cx:pt>
          <cx:pt idx="23646">1315</cx:pt>
          <cx:pt idx="23647">950</cx:pt>
          <cx:pt idx="23648">1082</cx:pt>
          <cx:pt idx="23649">1311</cx:pt>
          <cx:pt idx="23650">1261</cx:pt>
          <cx:pt idx="23651">1261</cx:pt>
          <cx:pt idx="23652">1261</cx:pt>
          <cx:pt idx="23653">1615</cx:pt>
          <cx:pt idx="23654">780</cx:pt>
          <cx:pt idx="23655">1704</cx:pt>
          <cx:pt idx="23656">595</cx:pt>
          <cx:pt idx="23657">627</cx:pt>
          <cx:pt idx="23658">918</cx:pt>
          <cx:pt idx="23659">1395</cx:pt>
          <cx:pt idx="23660">776</cx:pt>
          <cx:pt idx="23661">1292</cx:pt>
          <cx:pt idx="23662">1038</cx:pt>
          <cx:pt idx="23663">893</cx:pt>
          <cx:pt idx="23664">784</cx:pt>
          <cx:pt idx="23665">1182</cx:pt>
          <cx:pt idx="23666">709</cx:pt>
          <cx:pt idx="23667">580</cx:pt>
          <cx:pt idx="23668">1057</cx:pt>
          <cx:pt idx="23669">1129</cx:pt>
          <cx:pt idx="23670">741</cx:pt>
          <cx:pt idx="23671">1129</cx:pt>
          <cx:pt idx="23672">922</cx:pt>
          <cx:pt idx="23673">817</cx:pt>
          <cx:pt idx="23674">1095</cx:pt>
          <cx:pt idx="23675">817</cx:pt>
          <cx:pt idx="23676">1156</cx:pt>
          <cx:pt idx="23677">897</cx:pt>
          <cx:pt idx="23678">861</cx:pt>
          <cx:pt idx="23679">896</cx:pt>
          <cx:pt idx="23680">871</cx:pt>
          <cx:pt idx="23681">1126</cx:pt>
          <cx:pt idx="23682">1231</cx:pt>
          <cx:pt idx="23683">971</cx:pt>
          <cx:pt idx="23684">918</cx:pt>
          <cx:pt idx="23685">1313</cx:pt>
          <cx:pt idx="23686">1193</cx:pt>
          <cx:pt idx="23687">1719</cx:pt>
          <cx:pt idx="23688">1463</cx:pt>
          <cx:pt idx="23689">1821</cx:pt>
          <cx:pt idx="23690">1719</cx:pt>
          <cx:pt idx="23691">1563</cx:pt>
          <cx:pt idx="23692">861</cx:pt>
          <cx:pt idx="23693">666</cx:pt>
          <cx:pt idx="23694">862</cx:pt>
          <cx:pt idx="23695">862</cx:pt>
          <cx:pt idx="23696">1275</cx:pt>
          <cx:pt idx="23697">991</cx:pt>
          <cx:pt idx="23698">991</cx:pt>
          <cx:pt idx="23699">1095</cx:pt>
          <cx:pt idx="23700">1095</cx:pt>
          <cx:pt idx="23701">1095</cx:pt>
          <cx:pt idx="23702">1156</cx:pt>
          <cx:pt idx="23703">862</cx:pt>
          <cx:pt idx="23704">1127</cx:pt>
          <cx:pt idx="23705">1241</cx:pt>
          <cx:pt idx="23706">991</cx:pt>
          <cx:pt idx="23707">991</cx:pt>
          <cx:pt idx="23708">709</cx:pt>
          <cx:pt idx="23709">1669</cx:pt>
          <cx:pt idx="23710">1194</cx:pt>
          <cx:pt idx="23711">796</cx:pt>
          <cx:pt idx="23712">1194</cx:pt>
          <cx:pt idx="23713">1016</cx:pt>
          <cx:pt idx="23714">1071</cx:pt>
          <cx:pt idx="23715">1153</cx:pt>
          <cx:pt idx="23716">631</cx:pt>
          <cx:pt idx="23717">861</cx:pt>
          <cx:pt idx="23718">486</cx:pt>
          <cx:pt idx="23719">779</cx:pt>
          <cx:pt idx="23720">779</cx:pt>
          <cx:pt idx="23721">779</cx:pt>
          <cx:pt idx="23722">1173</cx:pt>
          <cx:pt idx="23723">1032</cx:pt>
          <cx:pt idx="23724">1053</cx:pt>
          <cx:pt idx="23725">941</cx:pt>
          <cx:pt idx="23726">1315</cx:pt>
          <cx:pt idx="23727">1338</cx:pt>
          <cx:pt idx="23728">1924</cx:pt>
          <cx:pt idx="23729">2213</cx:pt>
          <cx:pt idx="23730">1272</cx:pt>
          <cx:pt idx="23731">1127</cx:pt>
          <cx:pt idx="23732">1127</cx:pt>
          <cx:pt idx="23733">871</cx:pt>
          <cx:pt idx="23734">889</cx:pt>
          <cx:pt idx="23735">551</cx:pt>
          <cx:pt idx="23736">557</cx:pt>
          <cx:pt idx="23737">871</cx:pt>
          <cx:pt idx="23738">889</cx:pt>
          <cx:pt idx="23739">631</cx:pt>
          <cx:pt idx="23740">1115</cx:pt>
          <cx:pt idx="23741">1002</cx:pt>
          <cx:pt idx="23742">629</cx:pt>
          <cx:pt idx="23743">743</cx:pt>
          <cx:pt idx="23744">1057</cx:pt>
          <cx:pt idx="23745">923</cx:pt>
          <cx:pt idx="23746">666</cx:pt>
          <cx:pt idx="23747">1095</cx:pt>
          <cx:pt idx="23748">943</cx:pt>
          <cx:pt idx="23749">1221</cx:pt>
          <cx:pt idx="23750">1108</cx:pt>
          <cx:pt idx="23751">991</cx:pt>
          <cx:pt idx="23752">934</cx:pt>
          <cx:pt idx="23753">950</cx:pt>
          <cx:pt idx="23754">845</cx:pt>
          <cx:pt idx="23755">1393</cx:pt>
          <cx:pt idx="23756">1239</cx:pt>
          <cx:pt idx="23757">1127</cx:pt>
          <cx:pt idx="23758">721</cx:pt>
          <cx:pt idx="23759">1196</cx:pt>
          <cx:pt idx="23760">784</cx:pt>
          <cx:pt idx="23761">1038</cx:pt>
          <cx:pt idx="23762">571</cx:pt>
          <cx:pt idx="23763">1032</cx:pt>
          <cx:pt idx="23764">1032</cx:pt>
          <cx:pt idx="23765">1313</cx:pt>
          <cx:pt idx="23766">1313</cx:pt>
          <cx:pt idx="23767">889</cx:pt>
          <cx:pt idx="23768">725</cx:pt>
          <cx:pt idx="23769">861</cx:pt>
          <cx:pt idx="23770">834</cx:pt>
          <cx:pt idx="23771">896</cx:pt>
          <cx:pt idx="23772">725</cx:pt>
          <cx:pt idx="23773">998</cx:pt>
          <cx:pt idx="23774">1182</cx:pt>
          <cx:pt idx="23775">1038</cx:pt>
          <cx:pt idx="23776">749</cx:pt>
          <cx:pt idx="23777">817</cx:pt>
          <cx:pt idx="23778">1819</cx:pt>
          <cx:pt idx="23779">1857</cx:pt>
          <cx:pt idx="23780">1629</cx:pt>
          <cx:pt idx="23781">1058</cx:pt>
          <cx:pt idx="23782">1127</cx:pt>
          <cx:pt idx="23783">1239</cx:pt>
          <cx:pt idx="23784">1280</cx:pt>
          <cx:pt idx="23785">1193</cx:pt>
          <cx:pt idx="23786">1372</cx:pt>
          <cx:pt idx="23787">841</cx:pt>
          <cx:pt idx="23788">1102</cx:pt>
          <cx:pt idx="23789">871</cx:pt>
          <cx:pt idx="23790">1053</cx:pt>
          <cx:pt idx="23791">945</cx:pt>
          <cx:pt idx="23792">962</cx:pt>
          <cx:pt idx="23793">1063</cx:pt>
          <cx:pt idx="23794">962</cx:pt>
          <cx:pt idx="23795">1016</cx:pt>
          <cx:pt idx="23796">1016</cx:pt>
          <cx:pt idx="23797">779</cx:pt>
          <cx:pt idx="23798">796</cx:pt>
          <cx:pt idx="23799">931</cx:pt>
          <cx:pt idx="23800">931</cx:pt>
          <cx:pt idx="23801">690</cx:pt>
          <cx:pt idx="23802">808</cx:pt>
          <cx:pt idx="23803">1925</cx:pt>
          <cx:pt idx="23804">934</cx:pt>
          <cx:pt idx="23805">1193</cx:pt>
          <cx:pt idx="23806">1037</cx:pt>
          <cx:pt idx="23807">861</cx:pt>
          <cx:pt idx="23808">861</cx:pt>
          <cx:pt idx="23809">861</cx:pt>
          <cx:pt idx="23810">1001</cx:pt>
          <cx:pt idx="23811">1090</cx:pt>
          <cx:pt idx="23812">889</cx:pt>
          <cx:pt idx="23813">889</cx:pt>
          <cx:pt idx="23814">759</cx:pt>
          <cx:pt idx="23815">1032</cx:pt>
          <cx:pt idx="23816">1032</cx:pt>
          <cx:pt idx="23817">1127</cx:pt>
          <cx:pt idx="23818">1102</cx:pt>
          <cx:pt idx="23819">1272</cx:pt>
          <cx:pt idx="23820">861</cx:pt>
          <cx:pt idx="23821">721</cx:pt>
          <cx:pt idx="23822">1081</cx:pt>
          <cx:pt idx="23823">1450</cx:pt>
          <cx:pt idx="23824">1311</cx:pt>
          <cx:pt idx="23825">1292</cx:pt>
          <cx:pt idx="23826">898</cx:pt>
          <cx:pt idx="23827">690</cx:pt>
          <cx:pt idx="23828">966</cx:pt>
          <cx:pt idx="23829">889</cx:pt>
          <cx:pt idx="23830">1285</cx:pt>
          <cx:pt idx="23831">1095</cx:pt>
          <cx:pt idx="23832">1581</cx:pt>
          <cx:pt idx="23833">2413</cx:pt>
          <cx:pt idx="23834">1339</cx:pt>
          <cx:pt idx="23835">1057</cx:pt>
          <cx:pt idx="23836">1196</cx:pt>
          <cx:pt idx="23837">879</cx:pt>
          <cx:pt idx="23838">1038</cx:pt>
          <cx:pt idx="23839">1047</cx:pt>
          <cx:pt idx="23840">1201</cx:pt>
          <cx:pt idx="23841">1182</cx:pt>
          <cx:pt idx="23842">1821</cx:pt>
          <cx:pt idx="23843">818</cx:pt>
          <cx:pt idx="23844">862</cx:pt>
          <cx:pt idx="23845">503</cx:pt>
          <cx:pt idx="23846">627</cx:pt>
          <cx:pt idx="23847">922</cx:pt>
          <cx:pt idx="23848">1215</cx:pt>
          <cx:pt idx="23849">651</cx:pt>
          <cx:pt idx="23850">1450</cx:pt>
          <cx:pt idx="23851">1108</cx:pt>
          <cx:pt idx="23852">861</cx:pt>
          <cx:pt idx="23853">1615</cx:pt>
          <cx:pt idx="23854">1615</cx:pt>
          <cx:pt idx="23855">1615</cx:pt>
          <cx:pt idx="23856">1615</cx:pt>
          <cx:pt idx="23857">609</cx:pt>
          <cx:pt idx="23858">1125</cx:pt>
          <cx:pt idx="23859">940</cx:pt>
          <cx:pt idx="23860">940</cx:pt>
          <cx:pt idx="23861">747</cx:pt>
          <cx:pt idx="23862">682</cx:pt>
          <cx:pt idx="23863">741</cx:pt>
          <cx:pt idx="23864">817</cx:pt>
          <cx:pt idx="23865">1393</cx:pt>
          <cx:pt idx="23866">1239</cx:pt>
          <cx:pt idx="23867">1001</cx:pt>
          <cx:pt idx="23868">1272</cx:pt>
          <cx:pt idx="23869">1136</cx:pt>
          <cx:pt idx="23870">1512</cx:pt>
          <cx:pt idx="23871">1463</cx:pt>
          <cx:pt idx="23872">1463</cx:pt>
          <cx:pt idx="23873">941</cx:pt>
          <cx:pt idx="23874">1463</cx:pt>
          <cx:pt idx="23875">1719</cx:pt>
          <cx:pt idx="23876">1063</cx:pt>
          <cx:pt idx="23877">779</cx:pt>
          <cx:pt idx="23878">973</cx:pt>
          <cx:pt idx="23879">770</cx:pt>
          <cx:pt idx="23880">770</cx:pt>
          <cx:pt idx="23881">887</cx:pt>
          <cx:pt idx="23882">1087</cx:pt>
          <cx:pt idx="23883">650</cx:pt>
          <cx:pt idx="23884">721</cx:pt>
          <cx:pt idx="23885">887</cx:pt>
          <cx:pt idx="23886">753</cx:pt>
          <cx:pt idx="23887">1315</cx:pt>
          <cx:pt idx="23888">1096</cx:pt>
          <cx:pt idx="23889">596</cx:pt>
          <cx:pt idx="23890">998</cx:pt>
          <cx:pt idx="23891">1292</cx:pt>
          <cx:pt idx="23892">897</cx:pt>
          <cx:pt idx="23893">1393</cx:pt>
          <cx:pt idx="23894">1239</cx:pt>
          <cx:pt idx="23895">871</cx:pt>
          <cx:pt idx="23896">1127</cx:pt>
          <cx:pt idx="23897">1032</cx:pt>
          <cx:pt idx="23898">967</cx:pt>
          <cx:pt idx="23899">737</cx:pt>
          <cx:pt idx="23900">1215</cx:pt>
          <cx:pt idx="23901">1311</cx:pt>
          <cx:pt idx="23902">1425</cx:pt>
          <cx:pt idx="23903">749</cx:pt>
          <cx:pt idx="23904">861</cx:pt>
          <cx:pt idx="23905">861</cx:pt>
          <cx:pt idx="23906">896</cx:pt>
          <cx:pt idx="23907">861</cx:pt>
          <cx:pt idx="23908">781</cx:pt>
          <cx:pt idx="23909">609</cx:pt>
          <cx:pt idx="23910">954</cx:pt>
          <cx:pt idx="23911">841</cx:pt>
          <cx:pt idx="23912">1193</cx:pt>
          <cx:pt idx="23913">934</cx:pt>
          <cx:pt idx="23914">600</cx:pt>
          <cx:pt idx="23915">776</cx:pt>
          <cx:pt idx="23916">1074</cx:pt>
          <cx:pt idx="23917">1074</cx:pt>
          <cx:pt idx="23918">1196</cx:pt>
          <cx:pt idx="23919">1037</cx:pt>
          <cx:pt idx="23920">890</cx:pt>
          <cx:pt idx="23921">1053</cx:pt>
          <cx:pt idx="23922">967</cx:pt>
          <cx:pt idx="23923">600</cx:pt>
          <cx:pt idx="23924">889</cx:pt>
          <cx:pt idx="23925">931</cx:pt>
          <cx:pt idx="23926">690</cx:pt>
          <cx:pt idx="23927">966</cx:pt>
          <cx:pt idx="23928">1037</cx:pt>
          <cx:pt idx="23929">1037</cx:pt>
          <cx:pt idx="23930">1839</cx:pt>
          <cx:pt idx="23931">1839</cx:pt>
          <cx:pt idx="23932">1839</cx:pt>
          <cx:pt idx="23933">1839</cx:pt>
          <cx:pt idx="23934">781</cx:pt>
          <cx:pt idx="23935">941</cx:pt>
          <cx:pt idx="23936">1213</cx:pt>
          <cx:pt idx="23937">800</cx:pt>
          <cx:pt idx="23938">725</cx:pt>
          <cx:pt idx="23939">1179</cx:pt>
          <cx:pt idx="23940">1103</cx:pt>
          <cx:pt idx="23941">896</cx:pt>
          <cx:pt idx="23942">998</cx:pt>
          <cx:pt idx="23943">651</cx:pt>
          <cx:pt idx="23944">691</cx:pt>
          <cx:pt idx="23945">998</cx:pt>
          <cx:pt idx="23946">1182</cx:pt>
          <cx:pt idx="23947">1315</cx:pt>
          <cx:pt idx="23948">1315</cx:pt>
          <cx:pt idx="23949">1095</cx:pt>
          <cx:pt idx="23950">768</cx:pt>
          <cx:pt idx="23951">1074</cx:pt>
          <cx:pt idx="23952">782</cx:pt>
          <cx:pt idx="23953">1074</cx:pt>
          <cx:pt idx="23954">1285</cx:pt>
          <cx:pt idx="23955">627</cx:pt>
          <cx:pt idx="23956">1239</cx:pt>
          <cx:pt idx="23957">714</cx:pt>
          <cx:pt idx="23958">1425</cx:pt>
          <cx:pt idx="23959">889</cx:pt>
          <cx:pt idx="23960">871</cx:pt>
          <cx:pt idx="23961">871</cx:pt>
          <cx:pt idx="23962">1194</cx:pt>
          <cx:pt idx="23963">817</cx:pt>
          <cx:pt idx="23964">795</cx:pt>
          <cx:pt idx="23965">795</cx:pt>
          <cx:pt idx="23966">779</cx:pt>
          <cx:pt idx="23967">1383</cx:pt>
          <cx:pt idx="23968">1431</cx:pt>
          <cx:pt idx="23969">889</cx:pt>
          <cx:pt idx="23970">1503</cx:pt>
          <cx:pt idx="23971">1156</cx:pt>
          <cx:pt idx="23972">743</cx:pt>
          <cx:pt idx="23973">1115</cx:pt>
          <cx:pt idx="23974">770</cx:pt>
          <cx:pt idx="23975">1115</cx:pt>
          <cx:pt idx="23976">770</cx:pt>
          <cx:pt idx="23977">1372</cx:pt>
          <cx:pt idx="23978">1372</cx:pt>
          <cx:pt idx="23979">841</cx:pt>
          <cx:pt idx="23980">842</cx:pt>
          <cx:pt idx="23981">651</cx:pt>
          <cx:pt idx="23982">609</cx:pt>
          <cx:pt idx="23983">660</cx:pt>
          <cx:pt idx="23984">861</cx:pt>
          <cx:pt idx="23985">861</cx:pt>
          <cx:pt idx="23986">941</cx:pt>
          <cx:pt idx="23987">1311</cx:pt>
          <cx:pt idx="23988">776</cx:pt>
          <cx:pt idx="23989">1108</cx:pt>
          <cx:pt idx="23990">1313</cx:pt>
          <cx:pt idx="23991">1156</cx:pt>
          <cx:pt idx="23992">2152</cx:pt>
          <cx:pt idx="23993">1669</cx:pt>
          <cx:pt idx="23994">1194</cx:pt>
          <cx:pt idx="23995">817</cx:pt>
          <cx:pt idx="23996">1142</cx:pt>
          <cx:pt idx="23997">1431</cx:pt>
          <cx:pt idx="23998">1669</cx:pt>
          <cx:pt idx="23999">690</cx:pt>
          <cx:pt idx="24000">502</cx:pt>
          <cx:pt idx="24001">600</cx:pt>
          <cx:pt idx="24002">1127</cx:pt>
          <cx:pt idx="24003">1127</cx:pt>
          <cx:pt idx="24004">1272</cx:pt>
          <cx:pt idx="24005">871</cx:pt>
          <cx:pt idx="24006">1153</cx:pt>
          <cx:pt idx="24007">758</cx:pt>
          <cx:pt idx="24008">758</cx:pt>
          <cx:pt idx="24009">941</cx:pt>
          <cx:pt idx="24010">1272</cx:pt>
          <cx:pt idx="24011">897</cx:pt>
          <cx:pt idx="24012">722</cx:pt>
          <cx:pt idx="24013">737</cx:pt>
          <cx:pt idx="24014">941</cx:pt>
          <cx:pt idx="24015">1112</cx:pt>
          <cx:pt idx="24016">1127</cx:pt>
          <cx:pt idx="24017">1925</cx:pt>
          <cx:pt idx="24018">923</cx:pt>
          <cx:pt idx="24019">1103</cx:pt>
          <cx:pt idx="24020">1102</cx:pt>
          <cx:pt idx="24021">682</cx:pt>
          <cx:pt idx="24022">586</cx:pt>
          <cx:pt idx="24023">861</cx:pt>
          <cx:pt idx="24024">776</cx:pt>
          <cx:pt idx="24025">861</cx:pt>
          <cx:pt idx="24026">1719</cx:pt>
          <cx:pt idx="24027">1393</cx:pt>
          <cx:pt idx="24028">1463</cx:pt>
          <cx:pt idx="24029">537</cx:pt>
          <cx:pt idx="24030">935</cx:pt>
          <cx:pt idx="24031">725</cx:pt>
          <cx:pt idx="24032">795</cx:pt>
          <cx:pt idx="24033">817</cx:pt>
          <cx:pt idx="24034">1053</cx:pt>
          <cx:pt idx="24035">1027</cx:pt>
          <cx:pt idx="24036">941</cx:pt>
          <cx:pt idx="24037">723</cx:pt>
          <cx:pt idx="24038">965</cx:pt>
          <cx:pt idx="24039">781</cx:pt>
          <cx:pt idx="24040">781</cx:pt>
          <cx:pt idx="24041">1156</cx:pt>
          <cx:pt idx="24042">967</cx:pt>
          <cx:pt idx="24043">682</cx:pt>
          <cx:pt idx="24044">871</cx:pt>
          <cx:pt idx="24045">571</cx:pt>
          <cx:pt idx="24046">1182</cx:pt>
          <cx:pt idx="24047">998</cx:pt>
          <cx:pt idx="24048">861</cx:pt>
          <cx:pt idx="24049">660</cx:pt>
          <cx:pt idx="24050">965</cx:pt>
          <cx:pt idx="24051">1129</cx:pt>
          <cx:pt idx="24052">1001</cx:pt>
          <cx:pt idx="24053">1057</cx:pt>
          <cx:pt idx="24054">617</cx:pt>
          <cx:pt idx="24055">901</cx:pt>
          <cx:pt idx="24056">893</cx:pt>
          <cx:pt idx="24057">1038</cx:pt>
          <cx:pt idx="24058">2016</cx:pt>
          <cx:pt idx="24059">1038</cx:pt>
          <cx:pt idx="24060">893</cx:pt>
          <cx:pt idx="24061">1418</cx:pt>
          <cx:pt idx="24062">608</cx:pt>
          <cx:pt idx="24063">941</cx:pt>
          <cx:pt idx="24064">779</cx:pt>
          <cx:pt idx="24065">795</cx:pt>
          <cx:pt idx="24066">627</cx:pt>
          <cx:pt idx="24067">818</cx:pt>
          <cx:pt idx="24068">918</cx:pt>
          <cx:pt idx="24069">780</cx:pt>
          <cx:pt idx="24070">861</cx:pt>
          <cx:pt idx="24071">781</cx:pt>
          <cx:pt idx="24072">1053</cx:pt>
          <cx:pt idx="24073">670</cx:pt>
          <cx:pt idx="24074">1127</cx:pt>
          <cx:pt idx="24075">941</cx:pt>
          <cx:pt idx="24076">743</cx:pt>
          <cx:pt idx="24077">862</cx:pt>
          <cx:pt idx="24078">567</cx:pt>
          <cx:pt idx="24079">1827</cx:pt>
          <cx:pt idx="24080">1131</cx:pt>
          <cx:pt idx="24081">1285</cx:pt>
          <cx:pt idx="24082">967</cx:pt>
          <cx:pt idx="24083">1221</cx:pt>
          <cx:pt idx="24084">1053</cx:pt>
          <cx:pt idx="24085">759</cx:pt>
          <cx:pt idx="24086">967</cx:pt>
          <cx:pt idx="24087">743</cx:pt>
          <cx:pt idx="24088">666</cx:pt>
          <cx:pt idx="24089">1002</cx:pt>
          <cx:pt idx="24090">1221</cx:pt>
          <cx:pt idx="24091">1127</cx:pt>
          <cx:pt idx="24092">1221</cx:pt>
          <cx:pt idx="24093">1095</cx:pt>
          <cx:pt idx="24094">973</cx:pt>
          <cx:pt idx="24095">1082</cx:pt>
          <cx:pt idx="24096">923</cx:pt>
          <cx:pt idx="24097">967</cx:pt>
          <cx:pt idx="24098">1122</cx:pt>
          <cx:pt idx="24099">987</cx:pt>
          <cx:pt idx="24100">1112</cx:pt>
          <cx:pt idx="24101">931</cx:pt>
          <cx:pt idx="24102">941</cx:pt>
          <cx:pt idx="24103">776</cx:pt>
          <cx:pt idx="24104">690</cx:pt>
          <cx:pt idx="24105">889</cx:pt>
          <cx:pt idx="24106">966</cx:pt>
          <cx:pt idx="24107">889</cx:pt>
          <cx:pt idx="24108">871</cx:pt>
          <cx:pt idx="24109">690</cx:pt>
          <cx:pt idx="24110">1292</cx:pt>
          <cx:pt idx="24111">1292</cx:pt>
          <cx:pt idx="24112">1718</cx:pt>
          <cx:pt idx="24113">1196</cx:pt>
          <cx:pt idx="24114">791</cx:pt>
          <cx:pt idx="24115">1126</cx:pt>
          <cx:pt idx="24116">759</cx:pt>
          <cx:pt idx="24117">889</cx:pt>
          <cx:pt idx="24118">1127</cx:pt>
          <cx:pt idx="24119">935</cx:pt>
          <cx:pt idx="24120">943</cx:pt>
          <cx:pt idx="24121">923</cx:pt>
          <cx:pt idx="24122">1239</cx:pt>
          <cx:pt idx="24123">953</cx:pt>
          <cx:pt idx="24124">950</cx:pt>
          <cx:pt idx="24125">1103</cx:pt>
          <cx:pt idx="24126">1268</cx:pt>
          <cx:pt idx="24127">1213</cx:pt>
          <cx:pt idx="24128">899</cx:pt>
          <cx:pt idx="24129">899</cx:pt>
          <cx:pt idx="24130">651</cx:pt>
          <cx:pt idx="24131">799</cx:pt>
          <cx:pt idx="24132">1215</cx:pt>
          <cx:pt idx="24133">991</cx:pt>
          <cx:pt idx="24134">1001</cx:pt>
          <cx:pt idx="24135">609</cx:pt>
          <cx:pt idx="24136">896</cx:pt>
          <cx:pt idx="24137">1241</cx:pt>
          <cx:pt idx="24138">1022</cx:pt>
          <cx:pt idx="24139">1127</cx:pt>
          <cx:pt idx="24140">1393</cx:pt>
          <cx:pt idx="24141">1221</cx:pt>
          <cx:pt idx="24142">1103</cx:pt>
          <cx:pt idx="24143">817</cx:pt>
          <cx:pt idx="24144">781</cx:pt>
          <cx:pt idx="24145">1810</cx:pt>
          <cx:pt idx="24146">1243</cx:pt>
          <cx:pt idx="24147">1243</cx:pt>
          <cx:pt idx="24148">795</cx:pt>
          <cx:pt idx="24149">617</cx:pt>
          <cx:pt idx="24150">642</cx:pt>
          <cx:pt idx="24151">1393</cx:pt>
          <cx:pt idx="24152">1095</cx:pt>
          <cx:pt idx="24153">737</cx:pt>
          <cx:pt idx="24154">1136</cx:pt>
          <cx:pt idx="24155">658</cx:pt>
          <cx:pt idx="24156">1136</cx:pt>
          <cx:pt idx="24157">1053</cx:pt>
          <cx:pt idx="24158">1136</cx:pt>
          <cx:pt idx="24159">773</cx:pt>
          <cx:pt idx="24160">818</cx:pt>
          <cx:pt idx="24161">889</cx:pt>
          <cx:pt idx="24162">889</cx:pt>
          <cx:pt idx="24163">754</cx:pt>
          <cx:pt idx="24164">988</cx:pt>
          <cx:pt idx="24165">737</cx:pt>
          <cx:pt idx="24166">923</cx:pt>
          <cx:pt idx="24167">725</cx:pt>
          <cx:pt idx="24168">965</cx:pt>
          <cx:pt idx="24169">861</cx:pt>
          <cx:pt idx="24170">896</cx:pt>
          <cx:pt idx="24171">862</cx:pt>
          <cx:pt idx="24172">1219</cx:pt>
          <cx:pt idx="24173">1682</cx:pt>
          <cx:pt idx="24174">1719</cx:pt>
          <cx:pt idx="24175">1239</cx:pt>
          <cx:pt idx="24176">1127</cx:pt>
          <cx:pt idx="24177">950</cx:pt>
          <cx:pt idx="24178">1193</cx:pt>
          <cx:pt idx="24179">1395</cx:pt>
          <cx:pt idx="24180">1239</cx:pt>
          <cx:pt idx="24181">1500</cx:pt>
          <cx:pt idx="24182">891</cx:pt>
          <cx:pt idx="24183">973</cx:pt>
          <cx:pt idx="24184">1122</cx:pt>
          <cx:pt idx="24185">1213</cx:pt>
          <cx:pt idx="24186">1103</cx:pt>
          <cx:pt idx="24187">721</cx:pt>
          <cx:pt idx="24188">945</cx:pt>
          <cx:pt idx="24189">1275</cx:pt>
          <cx:pt idx="24190">721</cx:pt>
          <cx:pt idx="24191">1063</cx:pt>
          <cx:pt idx="24192">1064</cx:pt>
          <cx:pt idx="24193">991</cx:pt>
          <cx:pt idx="24194">862</cx:pt>
          <cx:pt idx="24195">941</cx:pt>
          <cx:pt idx="24196">991</cx:pt>
          <cx:pt idx="24197">1395</cx:pt>
          <cx:pt idx="24198">1313</cx:pt>
          <cx:pt idx="24199">1615</cx:pt>
          <cx:pt idx="24200">1615</cx:pt>
          <cx:pt idx="24201">1629</cx:pt>
          <cx:pt idx="24202">1787</cx:pt>
          <cx:pt idx="24203">1615</cx:pt>
          <cx:pt idx="24204">1275</cx:pt>
          <cx:pt idx="24205">945</cx:pt>
          <cx:pt idx="24206">629</cx:pt>
          <cx:pt idx="24207">1115</cx:pt>
          <cx:pt idx="24208">779</cx:pt>
          <cx:pt idx="24209">935</cx:pt>
          <cx:pt idx="24210">990</cx:pt>
          <cx:pt idx="24211">759</cx:pt>
          <cx:pt idx="24212">670</cx:pt>
          <cx:pt idx="24213">967</cx:pt>
          <cx:pt idx="24214">1053</cx:pt>
          <cx:pt idx="24215">941</cx:pt>
          <cx:pt idx="24216">1082</cx:pt>
          <cx:pt idx="24217">941</cx:pt>
          <cx:pt idx="24218">1032</cx:pt>
          <cx:pt idx="24219">941</cx:pt>
          <cx:pt idx="24220">967</cx:pt>
          <cx:pt idx="24221">1032</cx:pt>
          <cx:pt idx="24222">886</cx:pt>
          <cx:pt idx="24223">973</cx:pt>
          <cx:pt idx="24224">973</cx:pt>
          <cx:pt idx="24225">1122</cx:pt>
          <cx:pt idx="24226">1315</cx:pt>
          <cx:pt idx="24227">967</cx:pt>
          <cx:pt idx="24228">1311</cx:pt>
          <cx:pt idx="24229">1450</cx:pt>
          <cx:pt idx="24230">886</cx:pt>
          <cx:pt idx="24231">1095</cx:pt>
          <cx:pt idx="24232">737</cx:pt>
          <cx:pt idx="24233">941</cx:pt>
          <cx:pt idx="24234">1311</cx:pt>
          <cx:pt idx="24235">773</cx:pt>
          <cx:pt idx="24236">1311</cx:pt>
          <cx:pt idx="24237">1315</cx:pt>
          <cx:pt idx="24238">1095</cx:pt>
          <cx:pt idx="24239">684</cx:pt>
          <cx:pt idx="24240">749</cx:pt>
          <cx:pt idx="24241">899</cx:pt>
          <cx:pt idx="24242">1038</cx:pt>
          <cx:pt idx="24243">749</cx:pt>
          <cx:pt idx="24244">1148</cx:pt>
          <cx:pt idx="24245">1057</cx:pt>
          <cx:pt idx="24246">785</cx:pt>
          <cx:pt idx="24247">1669</cx:pt>
          <cx:pt idx="24248">1275</cx:pt>
          <cx:pt idx="24249">1064</cx:pt>
          <cx:pt idx="24250">722</cx:pt>
          <cx:pt idx="24251">853</cx:pt>
          <cx:pt idx="24252">1050</cx:pt>
          <cx:pt idx="24253">971</cx:pt>
          <cx:pt idx="24254">595</cx:pt>
          <cx:pt idx="24255">978</cx:pt>
          <cx:pt idx="24256">853</cx:pt>
          <cx:pt idx="24257">853</cx:pt>
          <cx:pt idx="24258">1682</cx:pt>
          <cx:pt idx="24259">1033</cx:pt>
          <cx:pt idx="24260">1797</cx:pt>
          <cx:pt idx="24261">1463</cx:pt>
          <cx:pt idx="24262">780</cx:pt>
          <cx:pt idx="24263">965</cx:pt>
          <cx:pt idx="24264">1925</cx:pt>
          <cx:pt idx="24265">1112</cx:pt>
          <cx:pt idx="24266">759</cx:pt>
          <cx:pt idx="24267">967</cx:pt>
          <cx:pt idx="24268">782</cx:pt>
          <cx:pt idx="24269">1680</cx:pt>
          <cx:pt idx="24270">1743</cx:pt>
          <cx:pt idx="24271">871</cx:pt>
          <cx:pt idx="24272">682</cx:pt>
          <cx:pt idx="24273">889</cx:pt>
          <cx:pt idx="24274">1450</cx:pt>
          <cx:pt idx="24275">1925</cx:pt>
          <cx:pt idx="24276">1336</cx:pt>
          <cx:pt idx="24277">760</cx:pt>
          <cx:pt idx="24278">1002</cx:pt>
          <cx:pt idx="24279">779</cx:pt>
          <cx:pt idx="24280">1336</cx:pt>
          <cx:pt idx="24281">1375</cx:pt>
          <cx:pt idx="24282">1708</cx:pt>
          <cx:pt idx="24283">1243</cx:pt>
          <cx:pt idx="24284">950</cx:pt>
          <cx:pt idx="24285">1239</cx:pt>
          <cx:pt idx="24286">743</cx:pt>
          <cx:pt idx="24287">1196</cx:pt>
          <cx:pt idx="24288">560</cx:pt>
          <cx:pt idx="24289">725</cx:pt>
          <cx:pt idx="24290">1193</cx:pt>
          <cx:pt idx="24291">1193</cx:pt>
          <cx:pt idx="24292">841</cx:pt>
          <cx:pt idx="24293">1395</cx:pt>
          <cx:pt idx="24294">1311</cx:pt>
          <cx:pt idx="24295">935</cx:pt>
          <cx:pt idx="24296">935</cx:pt>
          <cx:pt idx="24297">1311</cx:pt>
          <cx:pt idx="24298">552</cx:pt>
          <cx:pt idx="24299">861</cx:pt>
          <cx:pt idx="24300">1393</cx:pt>
          <cx:pt idx="24301">805</cx:pt>
          <cx:pt idx="24302">1122</cx:pt>
          <cx:pt idx="24303">842</cx:pt>
          <cx:pt idx="24304">834</cx:pt>
          <cx:pt idx="24305">609</cx:pt>
          <cx:pt idx="24306">1108</cx:pt>
          <cx:pt idx="24307">1236</cx:pt>
          <cx:pt idx="24308">1490</cx:pt>
          <cx:pt idx="24309">1002</cx:pt>
          <cx:pt idx="24310">686</cx:pt>
          <cx:pt idx="24311">1221</cx:pt>
          <cx:pt idx="24312">1086</cx:pt>
          <cx:pt idx="24313">1330</cx:pt>
          <cx:pt idx="24314">1292</cx:pt>
          <cx:pt idx="24315">1292</cx:pt>
          <cx:pt idx="24316">1136</cx:pt>
          <cx:pt idx="24317">1546</cx:pt>
          <cx:pt idx="24318">1194</cx:pt>
          <cx:pt idx="24319">986</cx:pt>
          <cx:pt idx="24320">795</cx:pt>
          <cx:pt idx="24321">1037</cx:pt>
          <cx:pt idx="24322">1015</cx:pt>
          <cx:pt idx="24323">555</cx:pt>
          <cx:pt idx="24324">1025</cx:pt>
          <cx:pt idx="24325">1015</cx:pt>
          <cx:pt idx="24326">891</cx:pt>
          <cx:pt idx="24327">891</cx:pt>
          <cx:pt idx="24328">941</cx:pt>
          <cx:pt idx="24329">1032</cx:pt>
          <cx:pt idx="24330">941</cx:pt>
          <cx:pt idx="24331">1053</cx:pt>
          <cx:pt idx="24332">1615</cx:pt>
          <cx:pt idx="24333">1615</cx:pt>
          <cx:pt idx="24334">871</cx:pt>
          <cx:pt idx="24335">686</cx:pt>
          <cx:pt idx="24336">941</cx:pt>
          <cx:pt idx="24337">1669</cx:pt>
          <cx:pt idx="24338">1827</cx:pt>
          <cx:pt idx="24339">1925</cx:pt>
          <cx:pt idx="24340">1393</cx:pt>
          <cx:pt idx="24341">1239</cx:pt>
          <cx:pt idx="24342">701</cx:pt>
          <cx:pt idx="24343">951</cx:pt>
          <cx:pt idx="24344">1274</cx:pt>
          <cx:pt idx="24345">770</cx:pt>
          <cx:pt idx="24346">1395</cx:pt>
          <cx:pt idx="24347">1078</cx:pt>
          <cx:pt idx="24348">1193</cx:pt>
          <cx:pt idx="24349">1016</cx:pt>
          <cx:pt idx="24350">796</cx:pt>
          <cx:pt idx="24351">1001</cx:pt>
          <cx:pt idx="24352">973</cx:pt>
          <cx:pt idx="24353">973</cx:pt>
          <cx:pt idx="24354">631</cx:pt>
          <cx:pt idx="24355">901</cx:pt>
          <cx:pt idx="24356">670</cx:pt>
          <cx:pt idx="24357">781</cx:pt>
          <cx:pt idx="24358">1032</cx:pt>
          <cx:pt idx="24359">941</cx:pt>
          <cx:pt idx="24360">686</cx:pt>
          <cx:pt idx="24361">941</cx:pt>
          <cx:pt idx="24362">845</cx:pt>
          <cx:pt idx="24363">1015</cx:pt>
          <cx:pt idx="24364">686</cx:pt>
          <cx:pt idx="24365">923</cx:pt>
          <cx:pt idx="24366">1119</cx:pt>
          <cx:pt idx="24367">1122</cx:pt>
          <cx:pt idx="24368">918</cx:pt>
          <cx:pt idx="24369">1095</cx:pt>
          <cx:pt idx="24370">1156</cx:pt>
          <cx:pt idx="24371">557</cx:pt>
          <cx:pt idx="24372">1393</cx:pt>
          <cx:pt idx="24373">600</cx:pt>
          <cx:pt idx="24374">692</cx:pt>
          <cx:pt idx="24375">971</cx:pt>
          <cx:pt idx="24376">737</cx:pt>
          <cx:pt idx="24377">1027</cx:pt>
          <cx:pt idx="24378">941</cx:pt>
          <cx:pt idx="24379">595</cx:pt>
          <cx:pt idx="24380">1127</cx:pt>
          <cx:pt idx="24381">1708</cx:pt>
          <cx:pt idx="24382">2118</cx:pt>
          <cx:pt idx="24383">1338</cx:pt>
          <cx:pt idx="24384">486</cx:pt>
          <cx:pt idx="24385">817</cx:pt>
          <cx:pt idx="24386">631</cx:pt>
          <cx:pt idx="24387">1361</cx:pt>
          <cx:pt idx="24388">1090</cx:pt>
          <cx:pt idx="24389">991</cx:pt>
          <cx:pt idx="24390">922</cx:pt>
          <cx:pt idx="24391">1038</cx:pt>
          <cx:pt idx="24392">922</cx:pt>
          <cx:pt idx="24393">941</cx:pt>
          <cx:pt idx="24394">1053</cx:pt>
          <cx:pt idx="24395">973</cx:pt>
          <cx:pt idx="24396">897</cx:pt>
          <cx:pt idx="24397">609</cx:pt>
          <cx:pt idx="24398">1221</cx:pt>
          <cx:pt idx="24399">1213</cx:pt>
          <cx:pt idx="24400">781</cx:pt>
          <cx:pt idx="24401">1239</cx:pt>
          <cx:pt idx="24402">609</cx:pt>
          <cx:pt idx="24403">484</cx:pt>
          <cx:pt idx="24404">773</cx:pt>
          <cx:pt idx="24405">862</cx:pt>
          <cx:pt idx="24406">595</cx:pt>
          <cx:pt idx="24407">1669</cx:pt>
          <cx:pt idx="24408">1669</cx:pt>
          <cx:pt idx="24409">1925</cx:pt>
          <cx:pt idx="24410">1063</cx:pt>
          <cx:pt idx="24411">1497</cx:pt>
          <cx:pt idx="24412">1115</cx:pt>
          <cx:pt idx="24413">1002</cx:pt>
          <cx:pt idx="24414">1314</cx:pt>
          <cx:pt idx="24415">770</cx:pt>
          <cx:pt idx="24416">1127</cx:pt>
          <cx:pt idx="24417">1132</cx:pt>
          <cx:pt idx="24418">889</cx:pt>
          <cx:pt idx="24419">966</cx:pt>
          <cx:pt idx="24420">966</cx:pt>
          <cx:pt idx="24421">889</cx:pt>
          <cx:pt idx="24422">871</cx:pt>
          <cx:pt idx="24423">871</cx:pt>
          <cx:pt idx="24424">991</cx:pt>
          <cx:pt idx="24425">991</cx:pt>
          <cx:pt idx="24426">991</cx:pt>
          <cx:pt idx="24427">1103</cx:pt>
          <cx:pt idx="24428">1127</cx:pt>
          <cx:pt idx="24429">722</cx:pt>
          <cx:pt idx="24430">941</cx:pt>
          <cx:pt idx="24431">967</cx:pt>
          <cx:pt idx="24432">578</cx:pt>
          <cx:pt idx="24433">1038</cx:pt>
          <cx:pt idx="24434">1239</cx:pt>
          <cx:pt idx="24435">1239</cx:pt>
          <cx:pt idx="24436">862</cx:pt>
          <cx:pt idx="24437">862</cx:pt>
          <cx:pt idx="24438">861</cx:pt>
          <cx:pt idx="24439">1002</cx:pt>
          <cx:pt idx="24440">770</cx:pt>
          <cx:pt idx="24441">759</cx:pt>
          <cx:pt idx="24442">1112</cx:pt>
          <cx:pt idx="24443">1032</cx:pt>
          <cx:pt idx="24444">1708</cx:pt>
          <cx:pt idx="24445">1135</cx:pt>
          <cx:pt idx="24446">1708</cx:pt>
          <cx:pt idx="24447">1336</cx:pt>
          <cx:pt idx="24448">1708</cx:pt>
          <cx:pt idx="24449">1070</cx:pt>
          <cx:pt idx="24450">1787</cx:pt>
          <cx:pt idx="24451">670</cx:pt>
          <cx:pt idx="24452">1053</cx:pt>
          <cx:pt idx="24453">759</cx:pt>
          <cx:pt idx="24454">967</cx:pt>
          <cx:pt idx="24455">945</cx:pt>
          <cx:pt idx="24456">1115</cx:pt>
          <cx:pt idx="24457">1087</cx:pt>
          <cx:pt idx="24458">770</cx:pt>
          <cx:pt idx="24459">931</cx:pt>
          <cx:pt idx="24460">1662</cx:pt>
          <cx:pt idx="24461">871</cx:pt>
          <cx:pt idx="24462">1082</cx:pt>
          <cx:pt idx="24463">1127</cx:pt>
          <cx:pt idx="24464">795</cx:pt>
          <cx:pt idx="24465">795</cx:pt>
          <cx:pt idx="24466">617</cx:pt>
          <cx:pt idx="24467">1038</cx:pt>
          <cx:pt idx="24468">1285</cx:pt>
          <cx:pt idx="24469">595</cx:pt>
          <cx:pt idx="24470">595</cx:pt>
          <cx:pt idx="24471">779</cx:pt>
          <cx:pt idx="24472">1319</cx:pt>
          <cx:pt idx="24473">1225</cx:pt>
          <cx:pt idx="24474">1797</cx:pt>
          <cx:pt idx="24475">1272</cx:pt>
          <cx:pt idx="24476">805</cx:pt>
          <cx:pt idx="24477">1240</cx:pt>
          <cx:pt idx="24478">1078</cx:pt>
          <cx:pt idx="24479">1551</cx:pt>
          <cx:pt idx="24480">841</cx:pt>
          <cx:pt idx="24481">817</cx:pt>
          <cx:pt idx="24482">631</cx:pt>
          <cx:pt idx="24483">631</cx:pt>
          <cx:pt idx="24484">861</cx:pt>
          <cx:pt idx="24485">778</cx:pt>
          <cx:pt idx="24486">1221</cx:pt>
          <cx:pt idx="24487">627</cx:pt>
          <cx:pt idx="24488">1315</cx:pt>
          <cx:pt idx="24489">1221</cx:pt>
          <cx:pt idx="24490">627</cx:pt>
          <cx:pt idx="24491">862</cx:pt>
          <cx:pt idx="24492">503</cx:pt>
          <cx:pt idx="24493">1239</cx:pt>
          <cx:pt idx="24494">1259</cx:pt>
          <cx:pt idx="24495">1016</cx:pt>
          <cx:pt idx="24496">811</cx:pt>
          <cx:pt idx="24497">1182</cx:pt>
          <cx:pt idx="24498">978</cx:pt>
          <cx:pt idx="24499">746</cx:pt>
          <cx:pt idx="24500">905</cx:pt>
          <cx:pt idx="24501">1095</cx:pt>
          <cx:pt idx="24502">922</cx:pt>
          <cx:pt idx="24503">971</cx:pt>
          <cx:pt idx="24504">941</cx:pt>
          <cx:pt idx="24505">1060</cx:pt>
          <cx:pt idx="24506">941</cx:pt>
          <cx:pt idx="24507">941</cx:pt>
          <cx:pt idx="24508">1463</cx:pt>
          <cx:pt idx="24509">1821</cx:pt>
          <cx:pt idx="24510">805</cx:pt>
          <cx:pt idx="24511">779</cx:pt>
          <cx:pt idx="24512">779</cx:pt>
          <cx:pt idx="24513">595</cx:pt>
          <cx:pt idx="24514">779</cx:pt>
          <cx:pt idx="24515">779</cx:pt>
          <cx:pt idx="24516">1819</cx:pt>
          <cx:pt idx="24517">571</cx:pt>
          <cx:pt idx="24518">1038</cx:pt>
          <cx:pt idx="24519">949</cx:pt>
          <cx:pt idx="24520">934</cx:pt>
          <cx:pt idx="24521">998</cx:pt>
          <cx:pt idx="24522">998</cx:pt>
          <cx:pt idx="24523">978</cx:pt>
          <cx:pt idx="24524">949</cx:pt>
          <cx:pt idx="24525">1925</cx:pt>
          <cx:pt idx="24526">817</cx:pt>
          <cx:pt idx="24527">1112</cx:pt>
          <cx:pt idx="24528">901</cx:pt>
          <cx:pt idx="24529">857</cx:pt>
          <cx:pt idx="24530">857</cx:pt>
          <cx:pt idx="24531">954</cx:pt>
          <cx:pt idx="24532">773</cx:pt>
          <cx:pt idx="24533">889</cx:pt>
          <cx:pt idx="24534">773</cx:pt>
          <cx:pt idx="24535">773</cx:pt>
          <cx:pt idx="24536">781</cx:pt>
          <cx:pt idx="24537">484</cx:pt>
          <cx:pt idx="24538">781</cx:pt>
          <cx:pt idx="24539">766</cx:pt>
          <cx:pt idx="24540">639</cx:pt>
          <cx:pt idx="24541">897</cx:pt>
          <cx:pt idx="24542">1329</cx:pt>
          <cx:pt idx="24543">943</cx:pt>
          <cx:pt idx="24544">1112</cx:pt>
          <cx:pt idx="24545">1669</cx:pt>
          <cx:pt idx="24546">529</cx:pt>
          <cx:pt idx="24547">795</cx:pt>
          <cx:pt idx="24548">967</cx:pt>
          <cx:pt idx="24549">1313</cx:pt>
          <cx:pt idx="24550">608</cx:pt>
          <cx:pt idx="24551">781</cx:pt>
          <cx:pt idx="24552">529</cx:pt>
          <cx:pt idx="24553">1037</cx:pt>
          <cx:pt idx="24554">1156</cx:pt>
          <cx:pt idx="24555">991</cx:pt>
          <cx:pt idx="24556">991</cx:pt>
          <cx:pt idx="24557">776</cx:pt>
          <cx:pt idx="24558">776</cx:pt>
          <cx:pt idx="24559">1095</cx:pt>
          <cx:pt idx="24560">1194</cx:pt>
          <cx:pt idx="24561">503</cx:pt>
          <cx:pt idx="24562">595</cx:pt>
          <cx:pt idx="24563">627</cx:pt>
          <cx:pt idx="24564">1919</cx:pt>
          <cx:pt idx="24565">818</cx:pt>
          <cx:pt idx="24566">701</cx:pt>
          <cx:pt idx="24567">817</cx:pt>
          <cx:pt idx="24568">991</cx:pt>
          <cx:pt idx="24569">1037</cx:pt>
          <cx:pt idx="24570">1215</cx:pt>
          <cx:pt idx="24571">1239</cx:pt>
          <cx:pt idx="24572">861</cx:pt>
          <cx:pt idx="24573">896</cx:pt>
          <cx:pt idx="24574">923</cx:pt>
          <cx:pt idx="24575">923</cx:pt>
          <cx:pt idx="24576">1082</cx:pt>
          <cx:pt idx="24577">1193</cx:pt>
          <cx:pt idx="24578">1193</cx:pt>
          <cx:pt idx="24579">1108</cx:pt>
          <cx:pt idx="24580">724</cx:pt>
          <cx:pt idx="24581">1156</cx:pt>
          <cx:pt idx="24582">1095</cx:pt>
          <cx:pt idx="24583">1108</cx:pt>
          <cx:pt idx="24584">861</cx:pt>
          <cx:pt idx="24585">1239</cx:pt>
          <cx:pt idx="24586">1239</cx:pt>
          <cx:pt idx="24587">1239</cx:pt>
          <cx:pt idx="24588">1103</cx:pt>
          <cx:pt idx="24589">743</cx:pt>
          <cx:pt idx="24590">560</cx:pt>
          <cx:pt idx="24591">725</cx:pt>
          <cx:pt idx="24592">1239</cx:pt>
          <cx:pt idx="24593">1127</cx:pt>
          <cx:pt idx="24594">1538</cx:pt>
          <cx:pt idx="24595">1281</cx:pt>
          <cx:pt idx="24596">1281</cx:pt>
          <cx:pt idx="24597">1015</cx:pt>
          <cx:pt idx="24598">1063</cx:pt>
          <cx:pt idx="24599">526</cx:pt>
          <cx:pt idx="24600">978</cx:pt>
          <cx:pt idx="24601">941</cx:pt>
          <cx:pt idx="24602">651</cx:pt>
          <cx:pt idx="24603">967</cx:pt>
          <cx:pt idx="24604">1127</cx:pt>
          <cx:pt idx="24605">795</cx:pt>
          <cx:pt idx="24606">1272</cx:pt>
          <cx:pt idx="24607">795</cx:pt>
          <cx:pt idx="24608">1662</cx:pt>
          <cx:pt idx="24609">631</cx:pt>
          <cx:pt idx="24610">1319</cx:pt>
          <cx:pt idx="24611">1925</cx:pt>
          <cx:pt idx="24612">1919</cx:pt>
          <cx:pt idx="24613">1669</cx:pt>
          <cx:pt idx="24614">897</cx:pt>
          <cx:pt idx="24615">1095</cx:pt>
          <cx:pt idx="24616">1156</cx:pt>
          <cx:pt idx="24617">943</cx:pt>
          <cx:pt idx="24618">1108</cx:pt>
          <cx:pt idx="24619">889</cx:pt>
          <cx:pt idx="24620">918</cx:pt>
          <cx:pt idx="24621">913</cx:pt>
          <cx:pt idx="24622">978</cx:pt>
          <cx:pt idx="24623">1156</cx:pt>
          <cx:pt idx="24624">1239</cx:pt>
          <cx:pt idx="24625">1239</cx:pt>
          <cx:pt idx="24626">1393</cx:pt>
          <cx:pt idx="24627">651</cx:pt>
          <cx:pt idx="24628">889</cx:pt>
          <cx:pt idx="24629">922</cx:pt>
          <cx:pt idx="24630">660</cx:pt>
          <cx:pt idx="24631">922</cx:pt>
          <cx:pt idx="24632">889</cx:pt>
          <cx:pt idx="24633">1239</cx:pt>
          <cx:pt idx="24634">973</cx:pt>
          <cx:pt idx="24635">923</cx:pt>
          <cx:pt idx="24636">871</cx:pt>
          <cx:pt idx="24637">1239</cx:pt>
          <cx:pt idx="24638">1239</cx:pt>
          <cx:pt idx="24639">861</cx:pt>
          <cx:pt idx="24640">1239</cx:pt>
          <cx:pt idx="24641">1002</cx:pt>
          <cx:pt idx="24642">1112</cx:pt>
          <cx:pt idx="24643">1669</cx:pt>
          <cx:pt idx="24644">1053</cx:pt>
          <cx:pt idx="24645">1032</cx:pt>
          <cx:pt idx="24646">967</cx:pt>
          <cx:pt idx="24647">1607</cx:pt>
          <cx:pt idx="24648">1091</cx:pt>
          <cx:pt idx="24649">871</cx:pt>
          <cx:pt idx="24650">966</cx:pt>
          <cx:pt idx="24651">651</cx:pt>
          <cx:pt idx="24652">941</cx:pt>
          <cx:pt idx="24653">941</cx:pt>
          <cx:pt idx="24654">1136</cx:pt>
          <cx:pt idx="24655">1193</cx:pt>
          <cx:pt idx="24656">1108</cx:pt>
          <cx:pt idx="24657">1215</cx:pt>
          <cx:pt idx="24658">1285</cx:pt>
          <cx:pt idx="24659">1285</cx:pt>
          <cx:pt idx="24660">1285</cx:pt>
          <cx:pt idx="24661">1032</cx:pt>
          <cx:pt idx="24662">1037</cx:pt>
          <cx:pt idx="24663">1037</cx:pt>
          <cx:pt idx="24664">1240</cx:pt>
          <cx:pt idx="24665">1372</cx:pt>
          <cx:pt idx="24666">1053</cx:pt>
          <cx:pt idx="24667">670</cx:pt>
          <cx:pt idx="24668">918</cx:pt>
          <cx:pt idx="24669">817</cx:pt>
          <cx:pt idx="24670">861</cx:pt>
          <cx:pt idx="24671">861</cx:pt>
          <cx:pt idx="24672">861</cx:pt>
          <cx:pt idx="24673">1001</cx:pt>
          <cx:pt idx="24674">950</cx:pt>
          <cx:pt idx="24675">1239</cx:pt>
          <cx:pt idx="24676">950</cx:pt>
          <cx:pt idx="24677">918</cx:pt>
          <cx:pt idx="24678">749</cx:pt>
          <cx:pt idx="24679">782</cx:pt>
          <cx:pt idx="24680">1156</cx:pt>
          <cx:pt idx="24681">889</cx:pt>
          <cx:pt idx="24682">926</cx:pt>
          <cx:pt idx="24683">1240</cx:pt>
          <cx:pt idx="24684">926</cx:pt>
          <cx:pt idx="24685">675</cx:pt>
          <cx:pt idx="24686">1193</cx:pt>
          <cx:pt idx="24687">1194</cx:pt>
          <cx:pt idx="24688">1669</cx:pt>
          <cx:pt idx="24689">862</cx:pt>
          <cx:pt idx="24690">795</cx:pt>
          <cx:pt idx="24691">941</cx:pt>
          <cx:pt idx="24692">941</cx:pt>
          <cx:pt idx="24693">590</cx:pt>
          <cx:pt idx="24694">1329</cx:pt>
          <cx:pt idx="24695">1281</cx:pt>
          <cx:pt idx="24696">891</cx:pt>
          <cx:pt idx="24697">1231</cx:pt>
          <cx:pt idx="24698">1391</cx:pt>
          <cx:pt idx="24699">1231</cx:pt>
          <cx:pt idx="24700">1002</cx:pt>
          <cx:pt idx="24701">1082</cx:pt>
          <cx:pt idx="24702">941</cx:pt>
          <cx:pt idx="24703">1112</cx:pt>
          <cx:pt idx="24704">1022</cx:pt>
          <cx:pt idx="24705">1022</cx:pt>
          <cx:pt idx="24706">871</cx:pt>
          <cx:pt idx="24707">941</cx:pt>
          <cx:pt idx="24708">941</cx:pt>
          <cx:pt idx="24709">1053</cx:pt>
          <cx:pt idx="24710">670</cx:pt>
          <cx:pt idx="24711">978</cx:pt>
          <cx:pt idx="24712">973</cx:pt>
          <cx:pt idx="24713">1127</cx:pt>
          <cx:pt idx="24714">1122</cx:pt>
          <cx:pt idx="24715">1061</cx:pt>
          <cx:pt idx="24716">1032</cx:pt>
          <cx:pt idx="24717">737</cx:pt>
          <cx:pt idx="24718">1196</cx:pt>
          <cx:pt idx="24719">1196</cx:pt>
          <cx:pt idx="24720">1196</cx:pt>
          <cx:pt idx="24721">1057</cx:pt>
          <cx:pt idx="24722">1272</cx:pt>
          <cx:pt idx="24723">907</cx:pt>
          <cx:pt idx="24724">1497</cx:pt>
          <cx:pt idx="24725">1478</cx:pt>
          <cx:pt idx="24726">1285</cx:pt>
          <cx:pt idx="24727">871</cx:pt>
          <cx:pt idx="24728">966</cx:pt>
          <cx:pt idx="24729">966</cx:pt>
          <cx:pt idx="24730">941</cx:pt>
          <cx:pt idx="24731">966</cx:pt>
          <cx:pt idx="24732">1516</cx:pt>
          <cx:pt idx="24733">1810</cx:pt>
          <cx:pt idx="24734">950</cx:pt>
          <cx:pt idx="24735">1393</cx:pt>
          <cx:pt idx="24736">1096</cx:pt>
          <cx:pt idx="24737">1127</cx:pt>
          <cx:pt idx="24738">1096</cx:pt>
          <cx:pt idx="24739">1280</cx:pt>
          <cx:pt idx="24740">1127</cx:pt>
          <cx:pt idx="24741">1096</cx:pt>
          <cx:pt idx="24742">1096</cx:pt>
          <cx:pt idx="24743">1239</cx:pt>
          <cx:pt idx="24744">1239</cx:pt>
          <cx:pt idx="24745">918</cx:pt>
          <cx:pt idx="24746">791</cx:pt>
          <cx:pt idx="24747">563</cx:pt>
          <cx:pt idx="24748">1038</cx:pt>
          <cx:pt idx="24749">1038</cx:pt>
          <cx:pt idx="24750">1285</cx:pt>
          <cx:pt idx="24751">1708</cx:pt>
          <cx:pt idx="24752">1708</cx:pt>
          <cx:pt idx="24753">935</cx:pt>
          <cx:pt idx="24754">759</cx:pt>
          <cx:pt idx="24755">911</cx:pt>
          <cx:pt idx="24756">941</cx:pt>
          <cx:pt idx="24757">1364</cx:pt>
          <cx:pt idx="24758">750</cx:pt>
          <cx:pt idx="24759">1239</cx:pt>
          <cx:pt idx="24760">1239</cx:pt>
          <cx:pt idx="24761">966</cx:pt>
          <cx:pt idx="24762">966</cx:pt>
          <cx:pt idx="24763">1239</cx:pt>
          <cx:pt idx="24764">1393</cx:pt>
          <cx:pt idx="24765">1239</cx:pt>
          <cx:pt idx="24766">686</cx:pt>
          <cx:pt idx="24767">1431</cx:pt>
          <cx:pt idx="24768">1239</cx:pt>
          <cx:pt idx="24769">1082</cx:pt>
          <cx:pt idx="24770">923</cx:pt>
          <cx:pt idx="24771">923</cx:pt>
          <cx:pt idx="24772">1285</cx:pt>
          <cx:pt idx="24773">1285</cx:pt>
          <cx:pt idx="24774">1285</cx:pt>
          <cx:pt idx="24775">1285</cx:pt>
          <cx:pt idx="24776">893</cx:pt>
          <cx:pt idx="24777">1497</cx:pt>
          <cx:pt idx="24778">743</cx:pt>
          <cx:pt idx="24779">1272</cx:pt>
          <cx:pt idx="24780">943</cx:pt>
          <cx:pt idx="24781">1767</cx:pt>
          <cx:pt idx="24782">1156</cx:pt>
          <cx:pt idx="24783">978</cx:pt>
          <cx:pt idx="24784">427</cx:pt>
          <cx:pt idx="24785">1450</cx:pt>
          <cx:pt idx="24786">795</cx:pt>
          <cx:pt idx="24787">529</cx:pt>
          <cx:pt idx="24788">617</cx:pt>
          <cx:pt idx="24789">1193</cx:pt>
          <cx:pt idx="24790">1730</cx:pt>
          <cx:pt idx="24791">1395</cx:pt>
          <cx:pt idx="24792">1215</cx:pt>
          <cx:pt idx="24793">951</cx:pt>
          <cx:pt idx="24794">941</cx:pt>
          <cx:pt idx="24795">1027</cx:pt>
          <cx:pt idx="24796">1629</cx:pt>
          <cx:pt idx="24797">996</cx:pt>
          <cx:pt idx="24798">654</cx:pt>
          <cx:pt idx="24799">913</cx:pt>
          <cx:pt idx="24800">1285</cx:pt>
          <cx:pt idx="24801">1285</cx:pt>
          <cx:pt idx="24802">1285</cx:pt>
          <cx:pt idx="24803">1292</cx:pt>
          <cx:pt idx="24804">1538</cx:pt>
          <cx:pt idx="24805">1538</cx:pt>
          <cx:pt idx="24806">1281</cx:pt>
          <cx:pt idx="24807">1374</cx:pt>
          <cx:pt idx="24808">1033</cx:pt>
          <cx:pt idx="24809">1695</cx:pt>
          <cx:pt idx="24810">946</cx:pt>
          <cx:pt idx="24811">1013</cx:pt>
          <cx:pt idx="24812">1127</cx:pt>
          <cx:pt idx="24813">853</cx:pt>
          <cx:pt idx="24814">941</cx:pt>
          <cx:pt idx="24815">737</cx:pt>
          <cx:pt idx="24816">1002</cx:pt>
          <cx:pt idx="24817">766</cx:pt>
          <cx:pt idx="24818">862</cx:pt>
          <cx:pt idx="24819">639</cx:pt>
          <cx:pt idx="24820">766</cx:pt>
          <cx:pt idx="24821">941</cx:pt>
          <cx:pt idx="24822">967</cx:pt>
          <cx:pt idx="24823">1032</cx:pt>
          <cx:pt idx="24824">654</cx:pt>
          <cx:pt idx="24825">941</cx:pt>
          <cx:pt idx="24826">1032</cx:pt>
          <cx:pt idx="24827">1538</cx:pt>
          <cx:pt idx="24828">1538</cx:pt>
          <cx:pt idx="24829">1281</cx:pt>
          <cx:pt idx="24830">1391</cx:pt>
          <cx:pt idx="24831">1231</cx:pt>
          <cx:pt idx="24832">1591</cx:pt>
          <cx:pt idx="24833">1221</cx:pt>
          <cx:pt idx="24834">896</cx:pt>
          <cx:pt idx="24835">1001</cx:pt>
          <cx:pt idx="24836">563</cx:pt>
          <cx:pt idx="24837">1070</cx:pt>
          <cx:pt idx="24838">1108</cx:pt>
          <cx:pt idx="24839">1050</cx:pt>
          <cx:pt idx="24840">978</cx:pt>
          <cx:pt idx="24841">1126</cx:pt>
          <cx:pt idx="24842">941</cx:pt>
          <cx:pt idx="24843">862</cx:pt>
          <cx:pt idx="24844">1296</cx:pt>
          <cx:pt idx="24845">1200</cx:pt>
          <cx:pt idx="24846">923</cx:pt>
          <cx:pt idx="24847">709</cx:pt>
          <cx:pt idx="24848">1122</cx:pt>
          <cx:pt idx="24849">1275</cx:pt>
          <cx:pt idx="24850">941</cx:pt>
          <cx:pt idx="24851">1261</cx:pt>
          <cx:pt idx="24852">1615</cx:pt>
          <cx:pt idx="24853">1819</cx:pt>
          <cx:pt idx="24854">614</cx:pt>
          <cx:pt idx="24855">1239</cx:pt>
          <cx:pt idx="24856">1512</cx:pt>
          <cx:pt idx="24857">1285</cx:pt>
          <cx:pt idx="24858">1349</cx:pt>
          <cx:pt idx="24859">2213</cx:pt>
          <cx:pt idx="24860">1194</cx:pt>
          <cx:pt idx="24861">1669</cx:pt>
          <cx:pt idx="24862">627</cx:pt>
          <cx:pt idx="24863">818</cx:pt>
          <cx:pt idx="24864">779</cx:pt>
          <cx:pt idx="24865">818</cx:pt>
          <cx:pt idx="24866">1395</cx:pt>
          <cx:pt idx="24867">923</cx:pt>
          <cx:pt idx="24868">666</cx:pt>
          <cx:pt idx="24869">1056</cx:pt>
          <cx:pt idx="24870">913</cx:pt>
          <cx:pt idx="24871">1070</cx:pt>
          <cx:pt idx="24872">749</cx:pt>
          <cx:pt idx="24873">776</cx:pt>
          <cx:pt idx="24874">1463</cx:pt>
          <cx:pt idx="24875">1136</cx:pt>
          <cx:pt idx="24876">782</cx:pt>
          <cx:pt idx="24877">1193</cx:pt>
          <cx:pt idx="24878">1127</cx:pt>
          <cx:pt idx="24879">1272</cx:pt>
          <cx:pt idx="24880">503</cx:pt>
          <cx:pt idx="24881">658</cx:pt>
          <cx:pt idx="24882">1022</cx:pt>
          <cx:pt idx="24883">758</cx:pt>
          <cx:pt idx="24884">973</cx:pt>
          <cx:pt idx="24885">991</cx:pt>
          <cx:pt idx="24886">648</cx:pt>
          <cx:pt idx="24887">1669</cx:pt>
          <cx:pt idx="24888">1070</cx:pt>
          <cx:pt idx="24889">631</cx:pt>
          <cx:pt idx="24890">914</cx:pt>
          <cx:pt idx="24891">991</cx:pt>
          <cx:pt idx="24892">648</cx:pt>
          <cx:pt idx="24893">991</cx:pt>
          <cx:pt idx="24894">941</cx:pt>
          <cx:pt idx="24895">1032</cx:pt>
          <cx:pt idx="24896">1239</cx:pt>
          <cx:pt idx="24897">1830</cx:pt>
          <cx:pt idx="24898">1393</cx:pt>
          <cx:pt idx="24899">795</cx:pt>
          <cx:pt idx="24900">1925</cx:pt>
          <cx:pt idx="24901">1272</cx:pt>
          <cx:pt idx="24902">1272</cx:pt>
          <cx:pt idx="24903">1239</cx:pt>
          <cx:pt idx="24904">1053</cx:pt>
          <cx:pt idx="24905">897</cx:pt>
          <cx:pt idx="24906">1032</cx:pt>
          <cx:pt idx="24907">1239</cx:pt>
          <cx:pt idx="24908">1393</cx:pt>
          <cx:pt idx="24909">897</cx:pt>
          <cx:pt idx="24910">1053</cx:pt>
          <cx:pt idx="24911">1032</cx:pt>
          <cx:pt idx="24912">779</cx:pt>
          <cx:pt idx="24913">551</cx:pt>
          <cx:pt idx="24914">941</cx:pt>
          <cx:pt idx="24915">889</cx:pt>
          <cx:pt idx="24916">889</cx:pt>
          <cx:pt idx="24917">896</cx:pt>
          <cx:pt idx="24918">896</cx:pt>
          <cx:pt idx="24919">990</cx:pt>
          <cx:pt idx="24920">941</cx:pt>
          <cx:pt idx="24921">871</cx:pt>
          <cx:pt idx="24922">871</cx:pt>
          <cx:pt idx="24923">682</cx:pt>
          <cx:pt idx="24924">1053</cx:pt>
          <cx:pt idx="24925">967</cx:pt>
          <cx:pt idx="24926">1082</cx:pt>
          <cx:pt idx="24927">1108</cx:pt>
          <cx:pt idx="24928">1215</cx:pt>
          <cx:pt idx="24929">799</cx:pt>
          <cx:pt idx="24930">2286</cx:pt>
          <cx:pt idx="24931">2098</cx:pt>
          <cx:pt idx="24932">2098</cx:pt>
          <cx:pt idx="24933">1196</cx:pt>
          <cx:pt idx="24934">746</cx:pt>
          <cx:pt idx="24935">779</cx:pt>
          <cx:pt idx="24936">1215</cx:pt>
          <cx:pt idx="24937">1313</cx:pt>
          <cx:pt idx="24938">1047</cx:pt>
          <cx:pt idx="24939">811</cx:pt>
          <cx:pt idx="24940">1112</cx:pt>
          <cx:pt idx="24941">911</cx:pt>
          <cx:pt idx="24942">1311</cx:pt>
          <cx:pt idx="24943">1425</cx:pt>
          <cx:pt idx="24944">893</cx:pt>
          <cx:pt idx="24945">1136</cx:pt>
          <cx:pt idx="24946">1136</cx:pt>
          <cx:pt idx="24947">1512</cx:pt>
          <cx:pt idx="24948">1719</cx:pt>
          <cx:pt idx="24949">1719</cx:pt>
          <cx:pt idx="24950">1719</cx:pt>
          <cx:pt idx="24951">650</cx:pt>
          <cx:pt idx="24952">1280</cx:pt>
          <cx:pt idx="24953">1127</cx:pt>
          <cx:pt idx="24954">1393</cx:pt>
          <cx:pt idx="24955">1239</cx:pt>
          <cx:pt idx="24956">862</cx:pt>
          <cx:pt idx="24957">1127</cx:pt>
          <cx:pt idx="24958">862</cx:pt>
          <cx:pt idx="24959">935</cx:pt>
          <cx:pt idx="24960">717</cx:pt>
          <cx:pt idx="24961">1274</cx:pt>
          <cx:pt idx="24962">862</cx:pt>
          <cx:pt idx="24963">861</cx:pt>
          <cx:pt idx="24964">965</cx:pt>
          <cx:pt idx="24965">861</cx:pt>
          <cx:pt idx="24966">861</cx:pt>
          <cx:pt idx="24967">1178</cx:pt>
          <cx:pt idx="24968">1236</cx:pt>
          <cx:pt idx="24969">1463</cx:pt>
          <cx:pt idx="24970">1277</cx:pt>
          <cx:pt idx="24971">1227</cx:pt>
          <cx:pt idx="24972">1978</cx:pt>
          <cx:pt idx="24973">1194</cx:pt>
          <cx:pt idx="24974">966</cx:pt>
          <cx:pt idx="24975">2150</cx:pt>
          <cx:pt idx="24976">861</cx:pt>
          <cx:pt idx="24977">1038</cx:pt>
          <cx:pt idx="24978">1038</cx:pt>
          <cx:pt idx="24979">1095</cx:pt>
          <cx:pt idx="24980">1136</cx:pt>
          <cx:pt idx="24981">782</cx:pt>
          <cx:pt idx="24982">1194</cx:pt>
          <cx:pt idx="24983">1925</cx:pt>
          <cx:pt idx="24984">1919</cx:pt>
          <cx:pt idx="24985">1203</cx:pt>
          <cx:pt idx="24986">1203</cx:pt>
          <cx:pt idx="24987">1152</cx:pt>
          <cx:pt idx="24988">841</cx:pt>
          <cx:pt idx="24989">1395</cx:pt>
          <cx:pt idx="24990">1115</cx:pt>
          <cx:pt idx="24991">721</cx:pt>
          <cx:pt idx="24992">861</cx:pt>
          <cx:pt idx="24993">660</cx:pt>
          <cx:pt idx="24994">941</cx:pt>
          <cx:pt idx="24995">896</cx:pt>
          <cx:pt idx="24996">1032</cx:pt>
          <cx:pt idx="24997">1450</cx:pt>
          <cx:pt idx="24998">1108</cx:pt>
          <cx:pt idx="24999">1450</cx:pt>
          <cx:pt idx="25000">1156</cx:pt>
          <cx:pt idx="25001">778</cx:pt>
          <cx:pt idx="25002">817</cx:pt>
          <cx:pt idx="25003">889</cx:pt>
          <cx:pt idx="25004">690</cx:pt>
          <cx:pt idx="25005">901</cx:pt>
          <cx:pt idx="25006">737</cx:pt>
          <cx:pt idx="25007">1032</cx:pt>
          <cx:pt idx="25008">1272</cx:pt>
          <cx:pt idx="25009">1032</cx:pt>
          <cx:pt idx="25010">899</cx:pt>
          <cx:pt idx="25011">861</cx:pt>
          <cx:pt idx="25012">749</cx:pt>
          <cx:pt idx="25013">737</cx:pt>
          <cx:pt idx="25014">795</cx:pt>
          <cx:pt idx="25015">795</cx:pt>
          <cx:pt idx="25016">1239</cx:pt>
          <cx:pt idx="25017">896</cx:pt>
          <cx:pt idx="25018">1038</cx:pt>
          <cx:pt idx="25019">691</cx:pt>
          <cx:pt idx="25020">1182</cx:pt>
          <cx:pt idx="25021">743</cx:pt>
          <cx:pt idx="25022">1129</cx:pt>
          <cx:pt idx="25023">1129</cx:pt>
          <cx:pt idx="25024">998</cx:pt>
          <cx:pt idx="25025">1038</cx:pt>
          <cx:pt idx="25026">1194</cx:pt>
          <cx:pt idx="25027">1669</cx:pt>
          <cx:pt idx="25028">1168</cx:pt>
          <cx:pt idx="25029">779</cx:pt>
          <cx:pt idx="25030">1393</cx:pt>
          <cx:pt idx="25031">1239</cx:pt>
          <cx:pt idx="25032">1234</cx:pt>
          <cx:pt idx="25033">1127</cx:pt>
          <cx:pt idx="25034">1082</cx:pt>
          <cx:pt idx="25035">796</cx:pt>
          <cx:pt idx="25036">1231</cx:pt>
          <cx:pt idx="25037">941</cx:pt>
          <cx:pt idx="25038">1002</cx:pt>
          <cx:pt idx="25039">923</cx:pt>
          <cx:pt idx="25040">973</cx:pt>
          <cx:pt idx="25041">973</cx:pt>
          <cx:pt idx="25042">666</cx:pt>
          <cx:pt idx="25043">1393</cx:pt>
          <cx:pt idx="25044">912</cx:pt>
          <cx:pt idx="25045">923</cx:pt>
          <cx:pt idx="25046">973</cx:pt>
          <cx:pt idx="25047">666</cx:pt>
          <cx:pt idx="25048">941</cx:pt>
          <cx:pt idx="25049">941</cx:pt>
          <cx:pt idx="25050">941</cx:pt>
          <cx:pt idx="25051">871</cx:pt>
          <cx:pt idx="25052">1497</cx:pt>
          <cx:pt idx="25053">1126</cx:pt>
          <cx:pt idx="25054">1112</cx:pt>
          <cx:pt idx="25055">1364</cx:pt>
          <cx:pt idx="25056">1053</cx:pt>
          <cx:pt idx="25057">923</cx:pt>
          <cx:pt idx="25058">923</cx:pt>
          <cx:pt idx="25059">934</cx:pt>
          <cx:pt idx="25060">1538</cx:pt>
          <cx:pt idx="25061">896</cx:pt>
          <cx:pt idx="25062">1239</cx:pt>
          <cx:pt idx="25063">950</cx:pt>
          <cx:pt idx="25064">1127</cx:pt>
          <cx:pt idx="25065">1037</cx:pt>
          <cx:pt idx="25066">891</cx:pt>
          <cx:pt idx="25067">1285</cx:pt>
          <cx:pt idx="25068">1285</cx:pt>
          <cx:pt idx="25069">1292</cx:pt>
          <cx:pt idx="25070">877</cx:pt>
          <cx:pt idx="25071">1463</cx:pt>
          <cx:pt idx="25072">1463</cx:pt>
          <cx:pt idx="25073">1372</cx:pt>
          <cx:pt idx="25074">828</cx:pt>
          <cx:pt idx="25075">1395</cx:pt>
          <cx:pt idx="25076">1063</cx:pt>
          <cx:pt idx="25077">1064</cx:pt>
          <cx:pt idx="25078">1669</cx:pt>
          <cx:pt idx="25079">736</cx:pt>
          <cx:pt idx="25080">1629</cx:pt>
          <cx:pt idx="25081">770</cx:pt>
          <cx:pt idx="25082">702</cx:pt>
          <cx:pt idx="25083">945</cx:pt>
          <cx:pt idx="25084">1002</cx:pt>
          <cx:pt idx="25085">973</cx:pt>
          <cx:pt idx="25086">935</cx:pt>
          <cx:pt idx="25087">1450</cx:pt>
          <cx:pt idx="25088">861</cx:pt>
          <cx:pt idx="25089">922</cx:pt>
          <cx:pt idx="25090">922</cx:pt>
          <cx:pt idx="25091">1012</cx:pt>
          <cx:pt idx="25092">853</cx:pt>
          <cx:pt idx="25093">1719</cx:pt>
          <cx:pt idx="25094">861</cx:pt>
          <cx:pt idx="25095">861</cx:pt>
          <cx:pt idx="25096">1669</cx:pt>
          <cx:pt idx="25097">1194</cx:pt>
          <cx:pt idx="25098">1669</cx:pt>
          <cx:pt idx="25099">1053</cx:pt>
          <cx:pt idx="25100">1053</cx:pt>
          <cx:pt idx="25101">759</cx:pt>
          <cx:pt idx="25102">690</cx:pt>
          <cx:pt idx="25103">690</cx:pt>
          <cx:pt idx="25104">935</cx:pt>
          <cx:pt idx="25105">627</cx:pt>
          <cx:pt idx="25106">1005</cx:pt>
          <cx:pt idx="25107">923</cx:pt>
          <cx:pt idx="25108">1450</cx:pt>
          <cx:pt idx="25109">1215</cx:pt>
          <cx:pt idx="25110">1215</cx:pt>
          <cx:pt idx="25111">1239</cx:pt>
          <cx:pt idx="25112">950</cx:pt>
          <cx:pt idx="25113">743</cx:pt>
          <cx:pt idx="25114">782</cx:pt>
          <cx:pt idx="25115">1490</cx:pt>
          <cx:pt idx="25116">1025</cx:pt>
          <cx:pt idx="25117">967</cx:pt>
          <cx:pt idx="25118">1615</cx:pt>
          <cx:pt idx="25119">1857</cx:pt>
          <cx:pt idx="25120">1615</cx:pt>
          <cx:pt idx="25121">1112</cx:pt>
          <cx:pt idx="25122">1643</cx:pt>
          <cx:pt idx="25123">1127</cx:pt>
          <cx:pt idx="25124">1919</cx:pt>
          <cx:pt idx="25125">1239</cx:pt>
          <cx:pt idx="25126">1304</cx:pt>
          <cx:pt idx="25127">1239</cx:pt>
          <cx:pt idx="25128">1239</cx:pt>
          <cx:pt idx="25129">1279</cx:pt>
          <cx:pt idx="25130">1016</cx:pt>
          <cx:pt idx="25131">552</cx:pt>
          <cx:pt idx="25132">1053</cx:pt>
          <cx:pt idx="25133">967</cx:pt>
          <cx:pt idx="25134">1234</cx:pt>
          <cx:pt idx="25135">1272</cx:pt>
          <cx:pt idx="25136">923</cx:pt>
          <cx:pt idx="25137">1221</cx:pt>
          <cx:pt idx="25138">1239</cx:pt>
          <cx:pt idx="25139">862</cx:pt>
          <cx:pt idx="25140">1032</cx:pt>
          <cx:pt idx="25141">918</cx:pt>
          <cx:pt idx="25142">978</cx:pt>
          <cx:pt idx="25143">934</cx:pt>
          <cx:pt idx="25144">993</cx:pt>
          <cx:pt idx="25145">1079</cx:pt>
          <cx:pt idx="25146">918</cx:pt>
          <cx:pt idx="25147">862</cx:pt>
          <cx:pt idx="25148">2118</cx:pt>
          <cx:pt idx="25149">595</cx:pt>
          <cx:pt idx="25150">1591</cx:pt>
          <cx:pt idx="25151">922</cx:pt>
          <cx:pt idx="25152">565</cx:pt>
          <cx:pt idx="25153">922</cx:pt>
          <cx:pt idx="25154">991</cx:pt>
          <cx:pt idx="25155">1053</cx:pt>
          <cx:pt idx="25156">941</cx:pt>
          <cx:pt idx="25157">737</cx:pt>
          <cx:pt idx="25158">941</cx:pt>
          <cx:pt idx="25159">1315</cx:pt>
          <cx:pt idx="25160">1001</cx:pt>
          <cx:pt idx="25161">818</cx:pt>
          <cx:pt idx="25162">918</cx:pt>
          <cx:pt idx="25163">779</cx:pt>
          <cx:pt idx="25164">1285</cx:pt>
          <cx:pt idx="25165">743</cx:pt>
          <cx:pt idx="25166">721</cx:pt>
          <cx:pt idx="25167">770</cx:pt>
          <cx:pt idx="25168">966</cx:pt>
          <cx:pt idx="25169">795</cx:pt>
          <cx:pt idx="25170">967</cx:pt>
          <cx:pt idx="25171">578</cx:pt>
          <cx:pt idx="25172">1112</cx:pt>
          <cx:pt idx="25173">967</cx:pt>
          <cx:pt idx="25174">1182</cx:pt>
          <cx:pt idx="25175">841</cx:pt>
          <cx:pt idx="25176">1152</cx:pt>
          <cx:pt idx="25177">1115</cx:pt>
          <cx:pt idx="25178">670</cx:pt>
          <cx:pt idx="25179">1032</cx:pt>
          <cx:pt idx="25180">941</cx:pt>
          <cx:pt idx="25181">945</cx:pt>
          <cx:pt idx="25182">1239</cx:pt>
          <cx:pt idx="25183">1319</cx:pt>
          <cx:pt idx="25184">1925</cx:pt>
          <cx:pt idx="25185">1669</cx:pt>
          <cx:pt idx="25186">1372</cx:pt>
          <cx:pt idx="25187">1372</cx:pt>
          <cx:pt idx="25188">861</cx:pt>
          <cx:pt idx="25189">1315</cx:pt>
          <cx:pt idx="25190">905</cx:pt>
          <cx:pt idx="25191">978</cx:pt>
          <cx:pt idx="25192">1047</cx:pt>
          <cx:pt idx="25193">746</cx:pt>
          <cx:pt idx="25194">978</cx:pt>
          <cx:pt idx="25195">1182</cx:pt>
          <cx:pt idx="25196">1047</cx:pt>
          <cx:pt idx="25197">1016</cx:pt>
          <cx:pt idx="25198">1022</cx:pt>
          <cx:pt idx="25199">913</cx:pt>
          <cx:pt idx="25200">1082</cx:pt>
          <cx:pt idx="25201">1463</cx:pt>
          <cx:pt idx="25202">779</cx:pt>
          <cx:pt idx="25203">1182</cx:pt>
          <cx:pt idx="25204">1056</cx:pt>
          <cx:pt idx="25205">918</cx:pt>
          <cx:pt idx="25206">993</cx:pt>
          <cx:pt idx="25207">2067</cx:pt>
          <cx:pt idx="25208">1418</cx:pt>
          <cx:pt idx="25209">1168</cx:pt>
          <cx:pt idx="25210">1311</cx:pt>
          <cx:pt idx="25211">1239</cx:pt>
          <cx:pt idx="25212">670</cx:pt>
          <cx:pt idx="25213">893</cx:pt>
          <cx:pt idx="25214">795</cx:pt>
          <cx:pt idx="25215">631</cx:pt>
          <cx:pt idx="25216">861</cx:pt>
          <cx:pt idx="25217">967</cx:pt>
          <cx:pt idx="25218">795</cx:pt>
          <cx:pt idx="25219">1194</cx:pt>
          <cx:pt idx="25220">986</cx:pt>
          <cx:pt idx="25221">861</cx:pt>
          <cx:pt idx="25222">1156</cx:pt>
          <cx:pt idx="25223">973</cx:pt>
          <cx:pt idx="25224">1425</cx:pt>
          <cx:pt idx="25225">886</cx:pt>
          <cx:pt idx="25226">1538</cx:pt>
          <cx:pt idx="25227">862</cx:pt>
          <cx:pt idx="25228">1180</cx:pt>
          <cx:pt idx="25229">918</cx:pt>
          <cx:pt idx="25230">1127</cx:pt>
          <cx:pt idx="25231">1234</cx:pt>
          <cx:pt idx="25232">795</cx:pt>
          <cx:pt idx="25233">795</cx:pt>
          <cx:pt idx="25234">1669</cx:pt>
          <cx:pt idx="25235">1156</cx:pt>
          <cx:pt idx="25236">957</cx:pt>
          <cx:pt idx="25237">1108</cx:pt>
          <cx:pt idx="25238">1215</cx:pt>
          <cx:pt idx="25239">1397</cx:pt>
          <cx:pt idx="25240">1239</cx:pt>
          <cx:pt idx="25241">1239</cx:pt>
          <cx:pt idx="25242">913</cx:pt>
          <cx:pt idx="25243">1037</cx:pt>
          <cx:pt idx="25244">737</cx:pt>
          <cx:pt idx="25245">1112</cx:pt>
          <cx:pt idx="25246">1032</cx:pt>
          <cx:pt idx="25247">1194</cx:pt>
          <cx:pt idx="25248">986</cx:pt>
          <cx:pt idx="25249">941</cx:pt>
          <cx:pt idx="25250">1032</cx:pt>
          <cx:pt idx="25251">941</cx:pt>
          <cx:pt idx="25252">737</cx:pt>
          <cx:pt idx="25253">1178</cx:pt>
          <cx:pt idx="25254">828</cx:pt>
          <cx:pt idx="25255">1315</cx:pt>
          <cx:pt idx="25256">1108</cx:pt>
          <cx:pt idx="25257">922</cx:pt>
          <cx:pt idx="25258">1037</cx:pt>
          <cx:pt idx="25259">1037</cx:pt>
          <cx:pt idx="25260">841</cx:pt>
          <cx:pt idx="25261">1053</cx:pt>
          <cx:pt idx="25262">1053</cx:pt>
          <cx:pt idx="25263">1032</cx:pt>
          <cx:pt idx="25264">1127</cx:pt>
          <cx:pt idx="25265">1127</cx:pt>
          <cx:pt idx="25266">1239</cx:pt>
          <cx:pt idx="25267">795</cx:pt>
          <cx:pt idx="25268">740</cx:pt>
          <cx:pt idx="25269">1193</cx:pt>
          <cx:pt idx="25270">1080</cx:pt>
          <cx:pt idx="25271">1919</cx:pt>
          <cx:pt idx="25272">737</cx:pt>
          <cx:pt idx="25273">988</cx:pt>
          <cx:pt idx="25274">1231</cx:pt>
          <cx:pt idx="25275">891</cx:pt>
          <cx:pt idx="25276">1127</cx:pt>
          <cx:pt idx="25277">1234</cx:pt>
          <cx:pt idx="25278">966</cx:pt>
          <cx:pt idx="25279">871</cx:pt>
          <cx:pt idx="25280">966</cx:pt>
          <cx:pt idx="25281">682</cx:pt>
          <cx:pt idx="25282">871</cx:pt>
          <cx:pt idx="25283">1078</cx:pt>
          <cx:pt idx="25284">1112</cx:pt>
          <cx:pt idx="25285">1053</cx:pt>
          <cx:pt idx="25286">941</cx:pt>
          <cx:pt idx="25287">1512</cx:pt>
          <cx:pt idx="25288">973</cx:pt>
          <cx:pt idx="25289">973</cx:pt>
          <cx:pt idx="25290">759</cx:pt>
          <cx:pt idx="25291">941</cx:pt>
          <cx:pt idx="25292">941</cx:pt>
          <cx:pt idx="25293">895</cx:pt>
          <cx:pt idx="25294">895</cx:pt>
          <cx:pt idx="25295">862</cx:pt>
          <cx:pt idx="25296">1127</cx:pt>
          <cx:pt idx="25297">1285</cx:pt>
          <cx:pt idx="25298">1243</cx:pt>
          <cx:pt idx="25299">1243</cx:pt>
          <cx:pt idx="25300">1239</cx:pt>
          <cx:pt idx="25301">1393</cx:pt>
          <cx:pt idx="25302">563</cx:pt>
          <cx:pt idx="25303">1126</cx:pt>
          <cx:pt idx="25304">1070</cx:pt>
          <cx:pt idx="25305">1070</cx:pt>
          <cx:pt idx="25306">1282</cx:pt>
          <cx:pt idx="25307">941</cx:pt>
          <cx:pt idx="25308">737</cx:pt>
          <cx:pt idx="25309">941</cx:pt>
          <cx:pt idx="25310">1431</cx:pt>
          <cx:pt idx="25311">1203</cx:pt>
          <cx:pt idx="25312">1431</cx:pt>
          <cx:pt idx="25313">893</cx:pt>
          <cx:pt idx="25314">1497</cx:pt>
          <cx:pt idx="25315">1395</cx:pt>
          <cx:pt idx="25316">893</cx:pt>
          <cx:pt idx="25317">986</cx:pt>
          <cx:pt idx="25318">889</cx:pt>
          <cx:pt idx="25319">966</cx:pt>
          <cx:pt idx="25320">1022</cx:pt>
          <cx:pt idx="25321">941</cx:pt>
          <cx:pt idx="25322">551</cx:pt>
          <cx:pt idx="25323">941</cx:pt>
          <cx:pt idx="25324">1215</cx:pt>
          <cx:pt idx="25325">799</cx:pt>
          <cx:pt idx="25326">1463</cx:pt>
          <cx:pt idx="25327">1463</cx:pt>
          <cx:pt idx="25328">795</cx:pt>
          <cx:pt idx="25329">1097</cx:pt>
          <cx:pt idx="25330">841</cx:pt>
          <cx:pt idx="25331">1032</cx:pt>
          <cx:pt idx="25332">737</cx:pt>
          <cx:pt idx="25333">1082</cx:pt>
          <cx:pt idx="25334">1497</cx:pt>
          <cx:pt idx="25335">1285</cx:pt>
          <cx:pt idx="25336">950</cx:pt>
          <cx:pt idx="25337">1393</cx:pt>
          <cx:pt idx="25338">1002</cx:pt>
          <cx:pt idx="25339">542</cx:pt>
          <cx:pt idx="25340">862</cx:pt>
          <cx:pt idx="25341">1239</cx:pt>
          <cx:pt idx="25342">941</cx:pt>
          <cx:pt idx="25343">941</cx:pt>
          <cx:pt idx="25344">1223</cx:pt>
          <cx:pt idx="25345">1002</cx:pt>
          <cx:pt idx="25346">692</cx:pt>
          <cx:pt idx="25347">978</cx:pt>
          <cx:pt idx="25348">1056</cx:pt>
          <cx:pt idx="25349">1127</cx:pt>
          <cx:pt idx="25350">1349</cx:pt>
          <cx:pt idx="25351">1292</cx:pt>
          <cx:pt idx="25352">743</cx:pt>
          <cx:pt idx="25353">987</cx:pt>
          <cx:pt idx="25354">1925</cx:pt>
          <cx:pt idx="25355">1126</cx:pt>
          <cx:pt idx="25356">563</cx:pt>
          <cx:pt idx="25357">563</cx:pt>
          <cx:pt idx="25358">978</cx:pt>
          <cx:pt idx="25359">1797</cx:pt>
          <cx:pt idx="25360">1719</cx:pt>
          <cx:pt idx="25361">1563</cx:pt>
          <cx:pt idx="25362">1563</cx:pt>
          <cx:pt idx="25363">1563</cx:pt>
          <cx:pt idx="25364">1463</cx:pt>
          <cx:pt idx="25365">862</cx:pt>
          <cx:pt idx="25366">1393</cx:pt>
          <cx:pt idx="25367">1022</cx:pt>
          <cx:pt idx="25368">642</cx:pt>
          <cx:pt idx="25369">648</cx:pt>
          <cx:pt idx="25370">1925</cx:pt>
          <cx:pt idx="25371">1591</cx:pt>
          <cx:pt idx="25372">529</cx:pt>
          <cx:pt idx="25373">901</cx:pt>
          <cx:pt idx="25374">795</cx:pt>
          <cx:pt idx="25375">1173</cx:pt>
          <cx:pt idx="25376">991</cx:pt>
          <cx:pt idx="25377">991</cx:pt>
          <cx:pt idx="25378">670</cx:pt>
          <cx:pt idx="25379">1053</cx:pt>
          <cx:pt idx="25380">967</cx:pt>
          <cx:pt idx="25381">1393</cx:pt>
          <cx:pt idx="25382">1239</cx:pt>
          <cx:pt idx="25383">1924</cx:pt>
          <cx:pt idx="25384">805</cx:pt>
          <cx:pt idx="25385">685</cx:pt>
          <cx:pt idx="25386">1016</cx:pt>
          <cx:pt idx="25387">685</cx:pt>
          <cx:pt idx="25388">966</cx:pt>
          <cx:pt idx="25389">931</cx:pt>
          <cx:pt idx="25390">871</cx:pt>
          <cx:pt idx="25391">1012</cx:pt>
          <cx:pt idx="25392">941</cx:pt>
          <cx:pt idx="25393">941</cx:pt>
          <cx:pt idx="25394">941</cx:pt>
          <cx:pt idx="25395">1311</cx:pt>
          <cx:pt idx="25396">1497</cx:pt>
          <cx:pt idx="25397">2413</cx:pt>
          <cx:pt idx="25398">986</cx:pt>
          <cx:pt idx="25399">1925</cx:pt>
          <cx:pt idx="25400">1047</cx:pt>
          <cx:pt idx="25401">1194</cx:pt>
          <cx:pt idx="25402">1215</cx:pt>
          <cx:pt idx="25403">811</cx:pt>
          <cx:pt idx="25404">1047</cx:pt>
          <cx:pt idx="25405">1215</cx:pt>
          <cx:pt idx="25406">1450</cx:pt>
          <cx:pt idx="25407">1047</cx:pt>
          <cx:pt idx="25408">893</cx:pt>
          <cx:pt idx="25409">1512</cx:pt>
          <cx:pt idx="25410">1239</cx:pt>
          <cx:pt idx="25411">1393</cx:pt>
          <cx:pt idx="25412">1425</cx:pt>
          <cx:pt idx="25413">950</cx:pt>
          <cx:pt idx="25414">1425</cx:pt>
          <cx:pt idx="25415">1033</cx:pt>
          <cx:pt idx="25416">1239</cx:pt>
          <cx:pt idx="25417">950</cx:pt>
          <cx:pt idx="25418">781</cx:pt>
          <cx:pt idx="25419">842</cx:pt>
          <cx:pt idx="25420">1038</cx:pt>
          <cx:pt idx="25421">784</cx:pt>
          <cx:pt idx="25422">838</cx:pt>
          <cx:pt idx="25423">866</cx:pt>
          <cx:pt idx="25424">1203</cx:pt>
          <cx:pt idx="25425">1002</cx:pt>
          <cx:pt idx="25426">1372</cx:pt>
          <cx:pt idx="25427">1395</cx:pt>
          <cx:pt idx="25428">1115</cx:pt>
          <cx:pt idx="25429">770</cx:pt>
          <cx:pt idx="25430">1395</cx:pt>
          <cx:pt idx="25431">941</cx:pt>
          <cx:pt idx="25432">1082</cx:pt>
          <cx:pt idx="25433">670</cx:pt>
          <cx:pt idx="25434">935</cx:pt>
          <cx:pt idx="25435">935</cx:pt>
          <cx:pt idx="25436">943</cx:pt>
          <cx:pt idx="25437">1259</cx:pt>
          <cx:pt idx="25438">1032</cx:pt>
          <cx:pt idx="25439">737</cx:pt>
          <cx:pt idx="25440">941</cx:pt>
          <cx:pt idx="25441">941</cx:pt>
          <cx:pt idx="25442">901</cx:pt>
          <cx:pt idx="25443">817</cx:pt>
          <cx:pt idx="25444">978</cx:pt>
          <cx:pt idx="25445">1129</cx:pt>
          <cx:pt idx="25446">743</cx:pt>
          <cx:pt idx="25447">1129</cx:pt>
          <cx:pt idx="25448">905</cx:pt>
          <cx:pt idx="25449">1182</cx:pt>
          <cx:pt idx="25450">1669</cx:pt>
          <cx:pt idx="25451">941</cx:pt>
          <cx:pt idx="25452">986</cx:pt>
          <cx:pt idx="25453">1228</cx:pt>
          <cx:pt idx="25454">1398</cx:pt>
          <cx:pt idx="25455">1228</cx:pt>
          <cx:pt idx="25456">941</cx:pt>
          <cx:pt idx="25457">1032</cx:pt>
          <cx:pt idx="25458">1082</cx:pt>
          <cx:pt idx="25459">779</cx:pt>
          <cx:pt idx="25460">1512</cx:pt>
          <cx:pt idx="25461">893</cx:pt>
          <cx:pt idx="25462">1126</cx:pt>
          <cx:pt idx="25463">1053</cx:pt>
          <cx:pt idx="25464">1053</cx:pt>
          <cx:pt idx="25465">967</cx:pt>
          <cx:pt idx="25466">1053</cx:pt>
          <cx:pt idx="25467">923</cx:pt>
          <cx:pt idx="25468">1239</cx:pt>
          <cx:pt idx="25469">1241</cx:pt>
          <cx:pt idx="25470">1277</cx:pt>
          <cx:pt idx="25471">1277</cx:pt>
          <cx:pt idx="25472">1500</cx:pt>
          <cx:pt idx="25473">770</cx:pt>
          <cx:pt idx="25474">1002</cx:pt>
          <cx:pt idx="25475">770</cx:pt>
          <cx:pt idx="25476">1002</cx:pt>
          <cx:pt idx="25477">1239</cx:pt>
          <cx:pt idx="25478">950</cx:pt>
          <cx:pt idx="25479">666</cx:pt>
          <cx:pt idx="25480">666</cx:pt>
          <cx:pt idx="25481">552</cx:pt>
          <cx:pt idx="25482">1257</cx:pt>
          <cx:pt idx="25483">737</cx:pt>
          <cx:pt idx="25484">991</cx:pt>
          <cx:pt idx="25485">991</cx:pt>
          <cx:pt idx="25486">922</cx:pt>
          <cx:pt idx="25487">684</cx:pt>
          <cx:pt idx="25488">1182</cx:pt>
          <cx:pt idx="25489">1093</cx:pt>
          <cx:pt idx="25490">1925</cx:pt>
          <cx:pt idx="25491">1215</cx:pt>
          <cx:pt idx="25492">1053</cx:pt>
          <cx:pt idx="25493">666</cx:pt>
          <cx:pt idx="25494">552</cx:pt>
          <cx:pt idx="25495">1311</cx:pt>
          <cx:pt idx="25496">1397</cx:pt>
          <cx:pt idx="25497">935</cx:pt>
          <cx:pt idx="25498">893</cx:pt>
          <cx:pt idx="25499">743</cx:pt>
          <cx:pt idx="25500">743</cx:pt>
          <cx:pt idx="25501">1919</cx:pt>
          <cx:pt idx="25502">670</cx:pt>
          <cx:pt idx="25503">967</cx:pt>
          <cx:pt idx="25504">1200</cx:pt>
          <cx:pt idx="25505">552</cx:pt>
          <cx:pt idx="25506">1393</cx:pt>
          <cx:pt idx="25507">1112</cx:pt>
          <cx:pt idx="25508">918</cx:pt>
          <cx:pt idx="25509">941</cx:pt>
          <cx:pt idx="25510">978</cx:pt>
          <cx:pt idx="25511">949</cx:pt>
          <cx:pt idx="25512">1032</cx:pt>
          <cx:pt idx="25513">1239</cx:pt>
          <cx:pt idx="25514">2213</cx:pt>
          <cx:pt idx="25515">565</cx:pt>
          <cx:pt idx="25516">941</cx:pt>
          <cx:pt idx="25517">1285</cx:pt>
          <cx:pt idx="25518">1152</cx:pt>
          <cx:pt idx="25519">1038</cx:pt>
          <cx:pt idx="25520">1455</cx:pt>
          <cx:pt idx="25521">1374</cx:pt>
          <cx:pt idx="25522">1395</cx:pt>
          <cx:pt idx="25523">1127</cx:pt>
          <cx:pt idx="25524">862</cx:pt>
          <cx:pt idx="25525">702</cx:pt>
          <cx:pt idx="25526">1115</cx:pt>
          <cx:pt idx="25527">1002</cx:pt>
          <cx:pt idx="25528">1082</cx:pt>
          <cx:pt idx="25529">941</cx:pt>
          <cx:pt idx="25530">1581</cx:pt>
          <cx:pt idx="25531">2286</cx:pt>
          <cx:pt idx="25532">1581</cx:pt>
          <cx:pt idx="25533">1112</cx:pt>
          <cx:pt idx="25534">1292</cx:pt>
          <cx:pt idx="25535">1285</cx:pt>
          <cx:pt idx="25536">1497</cx:pt>
          <cx:pt idx="25537">658</cx:pt>
          <cx:pt idx="25538">1239</cx:pt>
          <cx:pt idx="25539">1239</cx:pt>
          <cx:pt idx="25540">746</cx:pt>
          <cx:pt idx="25541">1125</cx:pt>
          <cx:pt idx="25542">905</cx:pt>
          <cx:pt idx="25543">978</cx:pt>
          <cx:pt idx="25544">1455</cx:pt>
          <cx:pt idx="25545">1272</cx:pt>
          <cx:pt idx="25546">551</cx:pt>
          <cx:pt idx="25547">1022</cx:pt>
          <cx:pt idx="25548">1037</cx:pt>
          <cx:pt idx="25549">542</cx:pt>
          <cx:pt idx="25550">766</cx:pt>
          <cx:pt idx="25551">683</cx:pt>
          <cx:pt idx="25552">949</cx:pt>
          <cx:pt idx="25553">978</cx:pt>
          <cx:pt idx="25554">978</cx:pt>
          <cx:pt idx="25555">2377</cx:pt>
          <cx:pt idx="25556">1418</cx:pt>
          <cx:pt idx="25557">1925</cx:pt>
          <cx:pt idx="25558">1925</cx:pt>
          <cx:pt idx="25559">1215</cx:pt>
          <cx:pt idx="25560">724</cx:pt>
          <cx:pt idx="25561">1285</cx:pt>
          <cx:pt idx="25562">795</cx:pt>
          <cx:pt idx="25563">795</cx:pt>
          <cx:pt idx="25564">795</cx:pt>
          <cx:pt idx="25565">1925</cx:pt>
          <cx:pt idx="25566">1669</cx:pt>
          <cx:pt idx="25567">2516</cx:pt>
          <cx:pt idx="25568">1194</cx:pt>
          <cx:pt idx="25569">990</cx:pt>
          <cx:pt idx="25570">861</cx:pt>
          <cx:pt idx="25571">861</cx:pt>
          <cx:pt idx="25572">660</cx:pt>
          <cx:pt idx="25573">1127</cx:pt>
          <cx:pt idx="25574">1215</cx:pt>
          <cx:pt idx="25575">1239</cx:pt>
          <cx:pt idx="25576">1239</cx:pt>
          <cx:pt idx="25577">1129</cx:pt>
          <cx:pt idx="25578">967</cx:pt>
          <cx:pt idx="25579">1032</cx:pt>
          <cx:pt idx="25580">3171</cx:pt>
          <cx:pt idx="25581">1374</cx:pt>
          <cx:pt idx="25582">1395</cx:pt>
          <cx:pt idx="25583">1193</cx:pt>
          <cx:pt idx="25584">871</cx:pt>
          <cx:pt idx="25585">931</cx:pt>
          <cx:pt idx="25586">931</cx:pt>
          <cx:pt idx="25587">1215</cx:pt>
          <cx:pt idx="25588">1580</cx:pt>
          <cx:pt idx="25589">1512</cx:pt>
          <cx:pt idx="25590">941</cx:pt>
          <cx:pt idx="25591">759</cx:pt>
          <cx:pt idx="25592">1053</cx:pt>
          <cx:pt idx="25593">967</cx:pt>
          <cx:pt idx="25594">1239</cx:pt>
          <cx:pt idx="25595">1239</cx:pt>
          <cx:pt idx="25596">1398</cx:pt>
          <cx:pt idx="25597">795</cx:pt>
          <cx:pt idx="25598">795</cx:pt>
          <cx:pt idx="25599">871</cx:pt>
          <cx:pt idx="25600">1925</cx:pt>
          <cx:pt idx="25601">1669</cx:pt>
          <cx:pt idx="25602">1194</cx:pt>
          <cx:pt idx="25603">1391</cx:pt>
          <cx:pt idx="25604">1002</cx:pt>
          <cx:pt idx="25605">1112</cx:pt>
          <cx:pt idx="25606">941</cx:pt>
          <cx:pt idx="25607">1082</cx:pt>
          <cx:pt idx="25608">1393</cx:pt>
          <cx:pt idx="25609">1272</cx:pt>
          <cx:pt idx="25610">1127</cx:pt>
          <cx:pt idx="25611">1304</cx:pt>
          <cx:pt idx="25612">893</cx:pt>
          <cx:pt idx="25613">994</cx:pt>
          <cx:pt idx="25614">967</cx:pt>
          <cx:pt idx="25615">606</cx:pt>
          <cx:pt idx="25616">1304</cx:pt>
          <cx:pt idx="25617">950</cx:pt>
          <cx:pt idx="25618">862</cx:pt>
          <cx:pt idx="25619">1393</cx:pt>
          <cx:pt idx="25620">1127</cx:pt>
          <cx:pt idx="25621">737</cx:pt>
          <cx:pt idx="25622">842</cx:pt>
          <cx:pt idx="25623">1203</cx:pt>
          <cx:pt idx="25624">889</cx:pt>
          <cx:pt idx="25625">871</cx:pt>
          <cx:pt idx="25626">871</cx:pt>
          <cx:pt idx="25627">1288</cx:pt>
          <cx:pt idx="25628">1450</cx:pt>
          <cx:pt idx="25629">1408</cx:pt>
          <cx:pt idx="25630">1408</cx:pt>
          <cx:pt idx="25631">870</cx:pt>
          <cx:pt idx="25632">901</cx:pt>
          <cx:pt idx="25633">795</cx:pt>
          <cx:pt idx="25634">795</cx:pt>
          <cx:pt idx="25635">841</cx:pt>
          <cx:pt idx="25636">648</cx:pt>
          <cx:pt idx="25637">759</cx:pt>
          <cx:pt idx="25638">714</cx:pt>
          <cx:pt idx="25639">1393</cx:pt>
          <cx:pt idx="25640">1272</cx:pt>
          <cx:pt idx="25641">1033</cx:pt>
          <cx:pt idx="25642">1719</cx:pt>
          <cx:pt idx="25643">1393</cx:pt>
          <cx:pt idx="25644">1387</cx:pt>
          <cx:pt idx="25645">1231</cx:pt>
          <cx:pt idx="25646">1418</cx:pt>
          <cx:pt idx="25647">2067</cx:pt>
          <cx:pt idx="25648">1669</cx:pt>
          <cx:pt idx="25649">1395</cx:pt>
          <cx:pt idx="25650">898</cx:pt>
          <cx:pt idx="25651">1719</cx:pt>
          <cx:pt idx="25652">1719</cx:pt>
          <cx:pt idx="25653">1719</cx:pt>
          <cx:pt idx="25654">1393</cx:pt>
          <cx:pt idx="25655">1239</cx:pt>
          <cx:pt idx="25656">1241</cx:pt>
          <cx:pt idx="25657">1173</cx:pt>
          <cx:pt idx="25658">648</cx:pt>
          <cx:pt idx="25659">758</cx:pt>
          <cx:pt idx="25660">941</cx:pt>
          <cx:pt idx="25661">895</cx:pt>
          <cx:pt idx="25662">941</cx:pt>
          <cx:pt idx="25663">991</cx:pt>
          <cx:pt idx="25664">648</cx:pt>
          <cx:pt idx="25665">648</cx:pt>
          <cx:pt idx="25666">648</cx:pt>
          <cx:pt idx="25667">648</cx:pt>
          <cx:pt idx="25668">991</cx:pt>
          <cx:pt idx="25669">1885</cx:pt>
          <cx:pt idx="25670">1393</cx:pt>
          <cx:pt idx="25671">1393</cx:pt>
          <cx:pt idx="25672">1425</cx:pt>
          <cx:pt idx="25673">817</cx:pt>
          <cx:pt idx="25674">817</cx:pt>
          <cx:pt idx="25675">871</cx:pt>
          <cx:pt idx="25676">966</cx:pt>
          <cx:pt idx="25677">871</cx:pt>
          <cx:pt idx="25678">1012</cx:pt>
          <cx:pt idx="25679">1285</cx:pt>
          <cx:pt idx="25680">720</cx:pt>
          <cx:pt idx="25681">1285</cx:pt>
          <cx:pt idx="25682">690</cx:pt>
          <cx:pt idx="25683">1925</cx:pt>
          <cx:pt idx="25684">1122</cx:pt>
          <cx:pt idx="25685">1846</cx:pt>
          <cx:pt idx="25686">978</cx:pt>
          <cx:pt idx="25687">1016</cx:pt>
          <cx:pt idx="25688">1204</cx:pt>
          <cx:pt idx="25689">658</cx:pt>
          <cx:pt idx="25690">1393</cx:pt>
          <cx:pt idx="25691">1611</cx:pt>
          <cx:pt idx="25692">1393</cx:pt>
          <cx:pt idx="25693">1239</cx:pt>
          <cx:pt idx="25694">1393</cx:pt>
          <cx:pt idx="25695">877</cx:pt>
          <cx:pt idx="25696">1463</cx:pt>
          <cx:pt idx="25697">1431</cx:pt>
          <cx:pt idx="25698">1431</cx:pt>
          <cx:pt idx="25699">1240</cx:pt>
          <cx:pt idx="25700">1182</cx:pt>
          <cx:pt idx="25701">1919</cx:pt>
          <cx:pt idx="25702">1203</cx:pt>
          <cx:pt idx="25703">1203</cx:pt>
          <cx:pt idx="25704">1152</cx:pt>
          <cx:pt idx="25705">1372</cx:pt>
          <cx:pt idx="25706">1002</cx:pt>
          <cx:pt idx="25707">901</cx:pt>
          <cx:pt idx="25708">901</cx:pt>
          <cx:pt idx="25709">941</cx:pt>
          <cx:pt idx="25710">1719</cx:pt>
          <cx:pt idx="25711">723</cx:pt>
          <cx:pt idx="25712">1056</cx:pt>
          <cx:pt idx="25713">784</cx:pt>
          <cx:pt idx="25714">1240</cx:pt>
          <cx:pt idx="25715">986</cx:pt>
          <cx:pt idx="25716">759</cx:pt>
          <cx:pt idx="25717">941</cx:pt>
          <cx:pt idx="25718">648</cx:pt>
          <cx:pt idx="25719">779</cx:pt>
          <cx:pt idx="25720">595</cx:pt>
          <cx:pt idx="25721">2170</cx:pt>
          <cx:pt idx="25722">1285</cx:pt>
          <cx:pt idx="25723">1239</cx:pt>
          <cx:pt idx="25724">792</cx:pt>
          <cx:pt idx="25725">1719</cx:pt>
          <cx:pt idx="25726">1277</cx:pt>
          <cx:pt idx="25727">758</cx:pt>
          <cx:pt idx="25728">758</cx:pt>
          <cx:pt idx="25729">991</cx:pt>
          <cx:pt idx="25730">991</cx:pt>
          <cx:pt idx="25731">1450</cx:pt>
          <cx:pt idx="25732">1450</cx:pt>
          <cx:pt idx="25733">1393</cx:pt>
          <cx:pt idx="25734">1325</cx:pt>
          <cx:pt idx="25735">743</cx:pt>
          <cx:pt idx="25736">1512</cx:pt>
          <cx:pt idx="25737">1285</cx:pt>
          <cx:pt idx="25738">841</cx:pt>
          <cx:pt idx="25739">1115</cx:pt>
          <cx:pt idx="25740">770</cx:pt>
          <cx:pt idx="25741">967</cx:pt>
          <cx:pt idx="25742">759</cx:pt>
          <cx:pt idx="25743">941</cx:pt>
          <cx:pt idx="25744">729</cx:pt>
          <cx:pt idx="25745">1272</cx:pt>
          <cx:pt idx="25746">978</cx:pt>
          <cx:pt idx="25747">1079</cx:pt>
          <cx:pt idx="25748">941</cx:pt>
          <cx:pt idx="25749">737</cx:pt>
          <cx:pt idx="25750">862</cx:pt>
          <cx:pt idx="25751">1115</cx:pt>
          <cx:pt idx="25752">1002</cx:pt>
          <cx:pt idx="25753">1038</cx:pt>
          <cx:pt idx="25754">1178</cx:pt>
          <cx:pt idx="25755">1395</cx:pt>
          <cx:pt idx="25756">967</cx:pt>
          <cx:pt idx="25757">1127</cx:pt>
          <cx:pt idx="25758">1112</cx:pt>
          <cx:pt idx="25759">1512</cx:pt>
          <cx:pt idx="25760">1285</cx:pt>
          <cx:pt idx="25761">1136</cx:pt>
          <cx:pt idx="25762">862</cx:pt>
          <cx:pt idx="25763">1393</cx:pt>
          <cx:pt idx="25764">1239</cx:pt>
          <cx:pt idx="25765">1393</cx:pt>
          <cx:pt idx="25766">784</cx:pt>
          <cx:pt idx="25767">1175</cx:pt>
          <cx:pt idx="25768">1022</cx:pt>
          <cx:pt idx="25769">1090</cx:pt>
          <cx:pt idx="25770">889</cx:pt>
          <cx:pt idx="25771">1053</cx:pt>
          <cx:pt idx="25772">1032</cx:pt>
          <cx:pt idx="25773">1053</cx:pt>
          <cx:pt idx="25774">648</cx:pt>
          <cx:pt idx="25775">978</cx:pt>
          <cx:pt idx="25776">1919</cx:pt>
          <cx:pt idx="25777">1168</cx:pt>
          <cx:pt idx="25778">1168</cx:pt>
          <cx:pt idx="25779">799</cx:pt>
          <cx:pt idx="25780">1311</cx:pt>
          <cx:pt idx="25781">1925</cx:pt>
          <cx:pt idx="25782">1925</cx:pt>
          <cx:pt idx="25783">1669</cx:pt>
          <cx:pt idx="25784">861</cx:pt>
          <cx:pt idx="25785">1216</cx:pt>
          <cx:pt idx="25786">1057</cx:pt>
          <cx:pt idx="25787">941</cx:pt>
          <cx:pt idx="25788">1032</cx:pt>
          <cx:pt idx="25789">789</cx:pt>
          <cx:pt idx="25790">1053</cx:pt>
          <cx:pt idx="25791">986</cx:pt>
          <cx:pt idx="25792">1669</cx:pt>
          <cx:pt idx="25793">1193</cx:pt>
          <cx:pt idx="25794">1475</cx:pt>
          <cx:pt idx="25795">941</cx:pt>
          <cx:pt idx="25796">1215</cx:pt>
          <cx:pt idx="25797">1215</cx:pt>
          <cx:pt idx="25798">893</cx:pt>
          <cx:pt idx="25799">670</cx:pt>
          <cx:pt idx="25800">1032</cx:pt>
          <cx:pt idx="25801">1053</cx:pt>
          <cx:pt idx="25802">1112</cx:pt>
          <cx:pt idx="25803">1032</cx:pt>
          <cx:pt idx="25804">1127</cx:pt>
          <cx:pt idx="25805">862</cx:pt>
          <cx:pt idx="25806">931</cx:pt>
          <cx:pt idx="25807">1919</cx:pt>
          <cx:pt idx="25808">1295</cx:pt>
          <cx:pt idx="25809">1093</cx:pt>
          <cx:pt idx="25810">1391</cx:pt>
          <cx:pt idx="25811">1416</cx:pt>
          <cx:pt idx="25812">1032</cx:pt>
          <cx:pt idx="25813">907</cx:pt>
          <cx:pt idx="25814">743</cx:pt>
          <cx:pt idx="25815">1512</cx:pt>
          <cx:pt idx="25816">1127</cx:pt>
          <cx:pt idx="25817">795</cx:pt>
          <cx:pt idx="25818">795</cx:pt>
          <cx:pt idx="25819">1397</cx:pt>
          <cx:pt idx="25820">1274</cx:pt>
          <cx:pt idx="25821">941</cx:pt>
          <cx:pt idx="25822">871</cx:pt>
          <cx:pt idx="25823">941</cx:pt>
          <cx:pt idx="25824">1311</cx:pt>
          <cx:pt idx="25825">799</cx:pt>
          <cx:pt idx="25826">1108</cx:pt>
          <cx:pt idx="25827">1719</cx:pt>
          <cx:pt idx="25828">1104</cx:pt>
          <cx:pt idx="25829">1719</cx:pt>
          <cx:pt idx="25830">1463</cx:pt>
          <cx:pt idx="25831">795</cx:pt>
          <cx:pt idx="25832">1240</cx:pt>
          <cx:pt idx="25833">941</cx:pt>
          <cx:pt idx="25834">1027</cx:pt>
          <cx:pt idx="25835">967</cx:pt>
          <cx:pt idx="25836">805</cx:pt>
          <cx:pt idx="25837">1127</cx:pt>
          <cx:pt idx="25838">1127</cx:pt>
          <cx:pt idx="25839">1447</cx:pt>
          <cx:pt idx="25840">2067</cx:pt>
          <cx:pt idx="25841">1925</cx:pt>
          <cx:pt idx="25842">1285</cx:pt>
          <cx:pt idx="25843">1182</cx:pt>
          <cx:pt idx="25844">838</cx:pt>
          <cx:pt idx="25845">1194</cx:pt>
          <cx:pt idx="25846">1125</cx:pt>
          <cx:pt idx="25847">1022</cx:pt>
          <cx:pt idx="25848">950</cx:pt>
          <cx:pt idx="25849">617</cx:pt>
          <cx:pt idx="25850">1239</cx:pt>
          <cx:pt idx="25851">1002</cx:pt>
          <cx:pt idx="25852">889</cx:pt>
          <cx:pt idx="25853">740</cx:pt>
          <cx:pt idx="25854">1497</cx:pt>
          <cx:pt idx="25855">1285</cx:pt>
          <cx:pt idx="25856">1285</cx:pt>
          <cx:pt idx="25857">941</cx:pt>
          <cx:pt idx="25858">1215</cx:pt>
          <cx:pt idx="25859">1038</cx:pt>
          <cx:pt idx="25860">746</cx:pt>
          <cx:pt idx="25861">978</cx:pt>
          <cx:pt idx="25862">1563</cx:pt>
          <cx:pt idx="25863">954</cx:pt>
          <cx:pt idx="25864">1047</cx:pt>
          <cx:pt idx="25865">1016</cx:pt>
          <cx:pt idx="25866">1285</cx:pt>
          <cx:pt idx="25867">1239</cx:pt>
          <cx:pt idx="25868">953</cx:pt>
          <cx:pt idx="25869">1563</cx:pt>
          <cx:pt idx="25870">1239</cx:pt>
          <cx:pt idx="25871">1412</cx:pt>
          <cx:pt idx="25872">1463</cx:pt>
          <cx:pt idx="25873">877</cx:pt>
          <cx:pt idx="25874">1277</cx:pt>
          <cx:pt idx="25875">1463</cx:pt>
          <cx:pt idx="25876">1004</cx:pt>
          <cx:pt idx="25877">1431</cx:pt>
          <cx:pt idx="25878">1431</cx:pt>
          <cx:pt idx="25879">1203</cx:pt>
          <cx:pt idx="25880">1038</cx:pt>
          <cx:pt idx="25881">1182</cx:pt>
          <cx:pt idx="25882">1182</cx:pt>
          <cx:pt idx="25883">1182</cx:pt>
          <cx:pt idx="25884">1194</cx:pt>
          <cx:pt idx="25885">1431</cx:pt>
          <cx:pt idx="25886">1431</cx:pt>
          <cx:pt idx="25887">1203</cx:pt>
          <cx:pt idx="25888">1203</cx:pt>
          <cx:pt idx="25889">1115</cx:pt>
          <cx:pt idx="25890">1372</cx:pt>
          <cx:pt idx="25891">1215</cx:pt>
          <cx:pt idx="25892">1387</cx:pt>
          <cx:pt idx="25893">1129</cx:pt>
          <cx:pt idx="25894">1057</cx:pt>
          <cx:pt idx="25895">1194</cx:pt>
          <cx:pt idx="25896">941</cx:pt>
          <cx:pt idx="25897">941</cx:pt>
          <cx:pt idx="25898">941</cx:pt>
          <cx:pt idx="25899">1398</cx:pt>
          <cx:pt idx="25900">941</cx:pt>
          <cx:pt idx="25901">967</cx:pt>
          <cx:pt idx="25902">1925</cx:pt>
          <cx:pt idx="25903">1919</cx:pt>
          <cx:pt idx="25904">743</cx:pt>
          <cx:pt idx="25905">1285</cx:pt>
          <cx:pt idx="25906">1494</cx:pt>
          <cx:pt idx="25907">1512</cx:pt>
          <cx:pt idx="25908">841</cx:pt>
          <cx:pt idx="25909">1311</cx:pt>
          <cx:pt idx="25910">1393</cx:pt>
          <cx:pt idx="25911">1393</cx:pt>
          <cx:pt idx="25912">1194</cx:pt>
          <cx:pt idx="25913">1925</cx:pt>
          <cx:pt idx="25914">1925</cx:pt>
          <cx:pt idx="25915">935</cx:pt>
          <cx:pt idx="25916">1311</cx:pt>
          <cx:pt idx="25917">1032</cx:pt>
          <cx:pt idx="25918">761</cx:pt>
          <cx:pt idx="25919">935</cx:pt>
          <cx:pt idx="25920">893</cx:pt>
          <cx:pt idx="25921">1285</cx:pt>
          <cx:pt idx="25922">1285</cx:pt>
          <cx:pt idx="25923">1285</cx:pt>
          <cx:pt idx="25924">1512</cx:pt>
          <cx:pt idx="25925">1285</cx:pt>
          <cx:pt idx="25926">1063</cx:pt>
          <cx:pt idx="25927">770</cx:pt>
          <cx:pt idx="25928">945</cx:pt>
          <cx:pt idx="25929">941</cx:pt>
          <cx:pt idx="25930">941</cx:pt>
          <cx:pt idx="25931">1082</cx:pt>
          <cx:pt idx="25932">967</cx:pt>
          <cx:pt idx="25933">893</cx:pt>
          <cx:pt idx="25934">721</cx:pt>
          <cx:pt idx="25935">945</cx:pt>
          <cx:pt idx="25936">1455</cx:pt>
          <cx:pt idx="25937">905</cx:pt>
          <cx:pt idx="25938">841</cx:pt>
          <cx:pt idx="25939">1374</cx:pt>
          <cx:pt idx="25940">841</cx:pt>
          <cx:pt idx="25941">1193</cx:pt>
          <cx:pt idx="25942">1193</cx:pt>
          <cx:pt idx="25943">1285</cx:pt>
          <cx:pt idx="25944">1285</cx:pt>
          <cx:pt idx="25945">1285</cx:pt>
          <cx:pt idx="25946">871</cx:pt>
          <cx:pt idx="25947">1053</cx:pt>
          <cx:pt idx="25948">1418</cx:pt>
          <cx:pt idx="25949">1919</cx:pt>
          <cx:pt idx="25950">1669</cx:pt>
          <cx:pt idx="25951">1108</cx:pt>
          <cx:pt idx="25952">799</cx:pt>
          <cx:pt idx="25953">1272</cx:pt>
          <cx:pt idx="25954">1127</cx:pt>
          <cx:pt idx="25955">1216</cx:pt>
          <cx:pt idx="25956">743</cx:pt>
          <cx:pt idx="25957">1257</cx:pt>
          <cx:pt idx="25958">1265</cx:pt>
          <cx:pt idx="25959">841</cx:pt>
          <cx:pt idx="25960">1478</cx:pt>
          <cx:pt idx="25961">1127</cx:pt>
          <cx:pt idx="25962">749</cx:pt>
          <cx:pt idx="25963">1239</cx:pt>
          <cx:pt idx="25964">889</cx:pt>
          <cx:pt idx="25965">871</cx:pt>
          <cx:pt idx="25966">966</cx:pt>
          <cx:pt idx="25967">966</cx:pt>
          <cx:pt idx="25968">1440</cx:pt>
          <cx:pt idx="25969">1215</cx:pt>
          <cx:pt idx="25970">1719</cx:pt>
          <cx:pt idx="25971">941</cx:pt>
          <cx:pt idx="25972">805</cx:pt>
          <cx:pt idx="25973">950</cx:pt>
          <cx:pt idx="25974">1463</cx:pt>
          <cx:pt idx="25975">1127</cx:pt>
          <cx:pt idx="25976">1463</cx:pt>
          <cx:pt idx="25977">1393</cx:pt>
          <cx:pt idx="25978">1129</cx:pt>
          <cx:pt idx="25979">1231</cx:pt>
          <cx:pt idx="25980">1292</cx:pt>
          <cx:pt idx="25981">1295</cx:pt>
          <cx:pt idx="25982">1288</cx:pt>
          <cx:pt idx="25983">1682</cx:pt>
          <cx:pt idx="25984">967</cx:pt>
          <cx:pt idx="25985">1032</cx:pt>
          <cx:pt idx="25986">966</cx:pt>
          <cx:pt idx="25987">740</cx:pt>
          <cx:pt idx="25988">926</cx:pt>
          <cx:pt idx="25989">1292</cx:pt>
          <cx:pt idx="25990">889</cx:pt>
          <cx:pt idx="25991">1038</cx:pt>
          <cx:pt idx="25992">1047</cx:pt>
          <cx:pt idx="25993">1047</cx:pt>
          <cx:pt idx="25994">1144</cx:pt>
          <cx:pt idx="25995">950</cx:pt>
          <cx:pt idx="25996">1425</cx:pt>
          <cx:pt idx="25997">1393</cx:pt>
          <cx:pt idx="25998">1240</cx:pt>
          <cx:pt idx="25999">654</cx:pt>
          <cx:pt idx="26000">654</cx:pt>
          <cx:pt idx="26001">1182</cx:pt>
          <cx:pt idx="26002">1002</cx:pt>
          <cx:pt idx="26003">1032</cx:pt>
          <cx:pt idx="26004">941</cx:pt>
          <cx:pt idx="26005">1032</cx:pt>
          <cx:pt idx="26006">1619</cx:pt>
          <cx:pt idx="26007">723</cx:pt>
          <cx:pt idx="26008">785</cx:pt>
          <cx:pt idx="26009">1129</cx:pt>
          <cx:pt idx="26010">1182</cx:pt>
          <cx:pt idx="26011">689</cx:pt>
          <cx:pt idx="26012">2067</cx:pt>
          <cx:pt idx="26013">941</cx:pt>
          <cx:pt idx="26014">941</cx:pt>
          <cx:pt idx="26015">1393</cx:pt>
          <cx:pt idx="26016">1239</cx:pt>
          <cx:pt idx="26017">1239</cx:pt>
          <cx:pt idx="26018">759</cx:pt>
          <cx:pt idx="26019">1135</cx:pt>
          <cx:pt idx="26020">941</cx:pt>
          <cx:pt idx="26021">941</cx:pt>
          <cx:pt idx="26022">759</cx:pt>
          <cx:pt idx="26023">941</cx:pt>
          <cx:pt idx="26024">1285</cx:pt>
          <cx:pt idx="26025">1285</cx:pt>
          <cx:pt idx="26026">1285</cx:pt>
          <cx:pt idx="26027">1463</cx:pt>
          <cx:pt idx="26028">1277</cx:pt>
          <cx:pt idx="26029">1463</cx:pt>
          <cx:pt idx="26030">950</cx:pt>
          <cx:pt idx="26031">1239</cx:pt>
          <cx:pt idx="26032">986</cx:pt>
          <cx:pt idx="26033">2420</cx:pt>
          <cx:pt idx="26034">1274</cx:pt>
          <cx:pt idx="26035">1108</cx:pt>
          <cx:pt idx="26036">1274</cx:pt>
          <cx:pt idx="26037">935</cx:pt>
          <cx:pt idx="26038">1611</cx:pt>
          <cx:pt idx="26039">1497</cx:pt>
          <cx:pt idx="26040">1285</cx:pt>
          <cx:pt idx="26041">950</cx:pt>
          <cx:pt idx="26042">1002</cx:pt>
          <cx:pt idx="26043">941</cx:pt>
          <cx:pt idx="26044">967</cx:pt>
          <cx:pt idx="26045">1239</cx:pt>
          <cx:pt idx="26046">1393</cx:pt>
          <cx:pt idx="26047">941</cx:pt>
          <cx:pt idx="26048">1027</cx:pt>
          <cx:pt idx="26049">950</cx:pt>
          <cx:pt idx="26050">862</cx:pt>
          <cx:pt idx="26051">1272</cx:pt>
          <cx:pt idx="26052">729</cx:pt>
          <cx:pt idx="26053">1512</cx:pt>
          <cx:pt idx="26054">1002</cx:pt>
          <cx:pt idx="26055">1115</cx:pt>
          <cx:pt idx="26056">1193</cx:pt>
          <cx:pt idx="26057">1193</cx:pt>
          <cx:pt idx="26058">841</cx:pt>
          <cx:pt idx="26059">671</cx:pt>
          <cx:pt idx="26060">1239</cx:pt>
          <cx:pt idx="26061">1182</cx:pt>
          <cx:pt idx="26062">1016</cx:pt>
          <cx:pt idx="26063">905</cx:pt>
          <cx:pt idx="26064">1016</cx:pt>
          <cx:pt idx="26065">1038</cx:pt>
          <cx:pt idx="26066">1047</cx:pt>
          <cx:pt idx="26067">1144</cx:pt>
          <cx:pt idx="26068">1038</cx:pt>
          <cx:pt idx="26069">1047</cx:pt>
          <cx:pt idx="26070">966</cx:pt>
          <cx:pt idx="26071">690</cx:pt>
          <cx:pt idx="26072">1669</cx:pt>
          <cx:pt idx="26073">1215</cx:pt>
          <cx:pt idx="26074">1450</cx:pt>
          <cx:pt idx="26075">1215</cx:pt>
          <cx:pt idx="26076">1127</cx:pt>
          <cx:pt idx="26077">941</cx:pt>
          <cx:pt idx="26078">759</cx:pt>
          <cx:pt idx="26079">1395</cx:pt>
          <cx:pt idx="26080">704</cx:pt>
          <cx:pt idx="26081">749</cx:pt>
          <cx:pt idx="26082">1228</cx:pt>
          <cx:pt idx="26083">1002</cx:pt>
          <cx:pt idx="26084">1199</cx:pt>
          <cx:pt idx="26085">1408</cx:pt>
          <cx:pt idx="26086">1719</cx:pt>
          <cx:pt idx="26087">1719</cx:pt>
          <cx:pt idx="26088">1296</cx:pt>
          <cx:pt idx="26089">1127</cx:pt>
          <cx:pt idx="26090">1719</cx:pt>
          <cx:pt idx="26091">862</cx:pt>
          <cx:pt idx="26092">870</cx:pt>
          <cx:pt idx="26093">1391</cx:pt>
          <cx:pt idx="26094">1231</cx:pt>
          <cx:pt idx="26095">1497</cx:pt>
          <cx:pt idx="26096">647</cx:pt>
          <cx:pt idx="26097">1563</cx:pt>
          <cx:pt idx="26098">1204</cx:pt>
          <cx:pt idx="26099">1144</cx:pt>
          <cx:pt idx="26100">905</cx:pt>
          <cx:pt idx="26101">1201</cx:pt>
          <cx:pt idx="26102">1069</cx:pt>
          <cx:pt idx="26103">878</cx:pt>
          <cx:pt idx="26104">1215</cx:pt>
          <cx:pt idx="26105">941</cx:pt>
          <cx:pt idx="26106">1182</cx:pt>
          <cx:pt idx="26107">1182</cx:pt>
          <cx:pt idx="26108">1194</cx:pt>
          <cx:pt idx="26109">1038</cx:pt>
          <cx:pt idx="26110">784</cx:pt>
          <cx:pt idx="26111">789</cx:pt>
          <cx:pt idx="26112">1718</cx:pt>
          <cx:pt idx="26113">1463</cx:pt>
          <cx:pt idx="26114">1033</cx:pt>
          <cx:pt idx="26115">1311</cx:pt>
          <cx:pt idx="26116">719</cx:pt>
          <cx:pt idx="26117">941</cx:pt>
          <cx:pt idx="26118">941</cx:pt>
          <cx:pt idx="26119">866</cx:pt>
          <cx:pt idx="26120">941</cx:pt>
          <cx:pt idx="26121">1002</cx:pt>
          <cx:pt idx="26122">629</cx:pt>
          <cx:pt idx="26123">1372</cx:pt>
          <cx:pt idx="26124">828</cx:pt>
          <cx:pt idx="26125">841</cx:pt>
          <cx:pt idx="26126">1193</cx:pt>
          <cx:pt idx="26127">1395</cx:pt>
          <cx:pt idx="26128">950</cx:pt>
          <cx:pt idx="26129">1393</cx:pt>
          <cx:pt idx="26130">1239</cx:pt>
          <cx:pt idx="26131">857</cx:pt>
          <cx:pt idx="26132">1311</cx:pt>
          <cx:pt idx="26133">1108</cx:pt>
          <cx:pt idx="26134">1311</cx:pt>
          <cx:pt idx="26135">1311</cx:pt>
          <cx:pt idx="26136">1311</cx:pt>
          <cx:pt idx="26137">1274</cx:pt>
          <cx:pt idx="26138">759</cx:pt>
          <cx:pt idx="26139">1053</cx:pt>
          <cx:pt idx="26140">1053</cx:pt>
          <cx:pt idx="26141">1069</cx:pt>
          <cx:pt idx="26142">841</cx:pt>
          <cx:pt idx="26143">1391</cx:pt>
          <cx:pt idx="26144">1272</cx:pt>
          <cx:pt idx="26145">1447</cx:pt>
          <cx:pt idx="26146">1695</cx:pt>
          <cx:pt idx="26147">1682</cx:pt>
          <cx:pt idx="26148">1902</cx:pt>
          <cx:pt idx="26149">1463</cx:pt>
          <cx:pt idx="26150">1393</cx:pt>
          <cx:pt idx="26151">1127</cx:pt>
          <cx:pt idx="26152">1239</cx:pt>
          <cx:pt idx="26153">1239</cx:pt>
          <cx:pt idx="26154">1272</cx:pt>
          <cx:pt idx="26155">1127</cx:pt>
          <cx:pt idx="26156">950</cx:pt>
          <cx:pt idx="26157">1272</cx:pt>
          <cx:pt idx="26158">1272</cx:pt>
          <cx:pt idx="26159">1038</cx:pt>
          <cx:pt idx="26160">1182</cx:pt>
          <cx:pt idx="26161">1122</cx:pt>
          <cx:pt idx="26162">1821</cx:pt>
          <cx:pt idx="26163">1719</cx:pt>
          <cx:pt idx="26164">1821</cx:pt>
          <cx:pt idx="26165">1821</cx:pt>
          <cx:pt idx="26166">1016</cx:pt>
          <cx:pt idx="26167">1719</cx:pt>
          <cx:pt idx="26168">1144</cx:pt>
          <cx:pt idx="26169">1016</cx:pt>
          <cx:pt idx="26170">1144</cx:pt>
          <cx:pt idx="26171">978</cx:pt>
          <cx:pt idx="26172">877</cx:pt>
          <cx:pt idx="26173">1463</cx:pt>
          <cx:pt idx="26174">1182</cx:pt>
          <cx:pt idx="26175">1038</cx:pt>
          <cx:pt idx="26176">1349</cx:pt>
          <cx:pt idx="26177">1201</cx:pt>
          <cx:pt idx="26178">1239</cx:pt>
          <cx:pt idx="26179">770</cx:pt>
          <cx:pt idx="26180">1182</cx:pt>
          <cx:pt idx="26181">1719</cx:pt>
          <cx:pt idx="26182">671</cx:pt>
          <cx:pt idx="26183">1239</cx:pt>
          <cx:pt idx="26184">1239</cx:pt>
          <cx:pt idx="26185">1115</cx:pt>
          <cx:pt idx="26186">1002</cx:pt>
          <cx:pt idx="26187">1393</cx:pt>
          <cx:pt idx="26188">721</cx:pt>
          <cx:pt idx="26189">629</cx:pt>
          <cx:pt idx="26190">671</cx:pt>
          <cx:pt idx="26191">1395</cx:pt>
          <cx:pt idx="26192">1193</cx:pt>
          <cx:pt idx="26193">1393</cx:pt>
          <cx:pt idx="26194">1239</cx:pt>
          <cx:pt idx="26195">935</cx:pt>
          <cx:pt idx="26196">1215</cx:pt>
          <cx:pt idx="26197">1215</cx:pt>
          <cx:pt idx="26198">1166</cx:pt>
          <cx:pt idx="26199">1053</cx:pt>
          <cx:pt idx="26200">1475</cx:pt>
          <cx:pt idx="26201">1265</cx:pt>
          <cx:pt idx="26202">890</cx:pt>
          <cx:pt idx="26203">1227</cx:pt>
          <cx:pt idx="26204">1231</cx:pt>
          <cx:pt idx="26205">1033</cx:pt>
          <cx:pt idx="26206">1463</cx:pt>
          <cx:pt idx="26207">1408</cx:pt>
          <cx:pt idx="26208">1463</cx:pt>
          <cx:pt idx="26209">1682</cx:pt>
          <cx:pt idx="26210">1127</cx:pt>
          <cx:pt idx="26211">1127</cx:pt>
          <cx:pt idx="26212">950</cx:pt>
          <cx:pt idx="26213">714</cx:pt>
          <cx:pt idx="26214">1004</cx:pt>
          <cx:pt idx="26215">1004</cx:pt>
          <cx:pt idx="26216">1002</cx:pt>
          <cx:pt idx="26217">1391</cx:pt>
          <cx:pt idx="26218">1231</cx:pt>
          <cx:pt idx="26219">1038</cx:pt>
          <cx:pt idx="26220">1182</cx:pt>
          <cx:pt idx="26221">978</cx:pt>
          <cx:pt idx="26222">1047</cx:pt>
          <cx:pt idx="26223">811</cx:pt>
          <cx:pt idx="26224">1463</cx:pt>
          <cx:pt idx="26225">1182</cx:pt>
          <cx:pt idx="26226">1194</cx:pt>
          <cx:pt idx="26227">1182</cx:pt>
          <cx:pt idx="26228">1154</cx:pt>
          <cx:pt idx="26229">770</cx:pt>
          <cx:pt idx="26230">878</cx:pt>
          <cx:pt idx="26231">1408</cx:pt>
          <cx:pt idx="26232">1408</cx:pt>
          <cx:pt idx="26233">1038</cx:pt>
          <cx:pt idx="26234">1193</cx:pt>
          <cx:pt idx="26235">1395</cx:pt>
          <cx:pt idx="26236">1178</cx:pt>
          <cx:pt idx="26237">1193</cx:pt>
          <cx:pt idx="26238">862</cx:pt>
          <cx:pt idx="26239">950</cx:pt>
          <cx:pt idx="26240">770</cx:pt>
          <cx:pt idx="26241">629</cx:pt>
          <cx:pt idx="26242">1393</cx:pt>
          <cx:pt idx="26243">811</cx:pt>
          <cx:pt idx="26244">828</cx:pt>
          <cx:pt idx="26245">1374</cx:pt>
          <cx:pt idx="26246">1374</cx:pt>
          <cx:pt idx="26247">894</cx:pt>
          <cx:pt idx="26248">1391</cx:pt>
          <cx:pt idx="26249">1214</cx:pt>
          <cx:pt idx="26250">1463</cx:pt>
          <cx:pt idx="26251">1902</cx:pt>
          <cx:pt idx="26252">1239</cx:pt>
          <cx:pt idx="26253">1127</cx:pt>
          <cx:pt idx="26254">1463</cx:pt>
          <cx:pt idx="26255">1033</cx:pt>
          <cx:pt idx="26256">1391</cx:pt>
          <cx:pt idx="26257">1399</cx:pt>
          <cx:pt idx="26258">1391</cx:pt>
          <cx:pt idx="26259">998</cx:pt>
          <cx:pt idx="26260">784</cx:pt>
          <cx:pt idx="26261">1047</cx:pt>
          <cx:pt idx="26262">1016</cx:pt>
          <cx:pt idx="26263">877</cx:pt>
          <cx:pt idx="26264">1469</cx:pt>
          <cx:pt idx="26265">1821</cx:pt>
          <cx:pt idx="26266">1120</cx:pt>
          <cx:pt idx="26267">1182</cx:pt>
          <cx:pt idx="26268">1122</cx:pt>
          <cx:pt idx="26269">1127</cx:pt>
          <cx:pt idx="26270">1393</cx:pt>
          <cx:pt idx="26271">1495</cx:pt>
          <cx:pt idx="26272">1374</cx:pt>
          <cx:pt idx="26273">1277</cx:pt>
          <cx:pt idx="26274">877</cx:pt>
          <cx:pt idx="26275">1033</cx:pt>
          <cx:pt idx="26276">1719</cx:pt>
          <cx:pt idx="26277">1239</cx:pt>
          <cx:pt idx="26278">1127</cx:pt>
          <cx:pt idx="26279">1033</cx:pt>
          <cx:pt idx="26280">1033</cx:pt>
          <cx:pt idx="26281">870</cx:pt>
          <cx:pt idx="26282">1231</cx:pt>
          <cx:pt idx="26283">1002</cx:pt>
          <cx:pt idx="26284">1002</cx:pt>
          <cx:pt idx="26285">1122</cx:pt>
          <cx:pt idx="26286">1277</cx:pt>
          <cx:pt idx="26287">998</cx:pt>
          <cx:pt idx="26288">1455</cx:pt>
          <cx:pt idx="26289">1455</cx:pt>
          <cx:pt idx="26290">998</cx:pt>
          <cx:pt idx="26291">1154</cx:pt>
          <cx:pt idx="26292">1463</cx:pt>
          <cx:pt idx="26293">1395</cx:pt>
          <cx:pt idx="26294">1193</cx:pt>
          <cx:pt idx="26295">1272</cx:pt>
          <cx:pt idx="26296">714</cx:pt>
          <cx:pt idx="26297">1154</cx:pt>
          <cx:pt idx="26298">1239</cx:pt>
          <cx:pt idx="26299">729</cx:pt>
          <cx:pt idx="26300">1387</cx:pt>
          <cx:pt idx="26301">1227</cx:pt>
          <cx:pt idx="26302">1463</cx:pt>
          <cx:pt idx="26303">1463</cx:pt>
          <cx:pt idx="26304">1033</cx:pt>
          <cx:pt idx="26305">1463</cx:pt>
          <cx:pt idx="26306">1231</cx:pt>
          <cx:pt idx="26307">1002</cx:pt>
          <cx:pt idx="26308">1231</cx:pt>
          <cx:pt idx="26309">998</cx:pt>
          <cx:pt idx="26310">1033</cx:pt>
          <cx:pt idx="26311">877</cx:pt>
          <cx:pt idx="26312">654</cx:pt>
          <cx:pt idx="26313">1296</cx:pt>
          <cx:pt idx="26314">1182</cx:pt>
          <cx:pt idx="26315">1122</cx:pt>
          <cx:pt idx="26316">1182</cx:pt>
          <cx:pt idx="26317">1902</cx:pt>
          <cx:pt idx="26318">1033</cx:pt>
          <cx:pt idx="26319">950</cx:pt>
          <cx:pt idx="26320">1393</cx:pt>
          <cx:pt idx="26321">1127</cx:pt>
          <cx:pt idx="26322">1391</cx:pt>
          <cx:pt idx="26323">1277</cx:pt>
          <cx:pt idx="26324">1463</cx:pt>
          <cx:pt idx="26325">1239</cx:pt>
          <cx:pt idx="26326">1033</cx:pt>
          <cx:pt idx="26327">1695</cx:pt>
          <cx:pt idx="26328">1463</cx:pt>
          <cx:pt idx="26329">1004</cx:pt>
          <cx:pt idx="26330">1391</cx:pt>
          <cx:pt idx="26331">1396</cx:pt>
          <cx:pt idx="26332">1194</cx:pt>
          <cx:pt idx="26333">1463</cx:pt>
          <cx:pt idx="26334">1288</cx:pt>
          <cx:pt idx="26335">1272</cx:pt>
          <cx:pt idx="26336">1002</cx:pt>
          <cx:pt idx="26337">1391</cx:pt>
          <cx:pt idx="26338">1002</cx:pt>
          <cx:pt idx="26339">1033</cx:pt>
          <cx:pt idx="26340">1277</cx:pt>
          <cx:pt idx="26341">1463</cx:pt>
          <cx:pt idx="26342">1495</cx:pt>
          <cx:pt idx="26343">877</cx:pt>
          <cx:pt idx="26344">805</cx:pt>
          <cx:pt idx="26345">1239</cx:pt>
          <cx:pt idx="26346">1231</cx:pt>
          <cx:pt idx="26347">1416</cx:pt>
          <cx:pt idx="26348">877</cx:pt>
          <cx:pt idx="26349">1682</cx:pt>
          <cx:pt idx="26350">1719</cx:pt>
          <cx:pt idx="26351">1463</cx:pt>
          <cx:pt idx="26352">1463</cx:pt>
          <cx:pt idx="26353">1120</cx:pt>
          <cx:pt idx="26354">1033</cx:pt>
          <cx:pt idx="26355">1463</cx:pt>
          <cx:pt idx="26356">1719</cx:pt>
          <cx:pt idx="26357">1272</cx:pt>
          <cx:pt idx="26358">1231</cx:pt>
          <cx:pt idx="26359">1495</cx:pt>
          <cx:pt idx="26360">727</cx:pt>
          <cx:pt idx="26361">1239</cx:pt>
          <cx:pt idx="26362">1277</cx:pt>
          <cx:pt idx="26363">727</cx:pt>
          <cx:pt idx="26364">877</cx:pt>
          <cx:pt idx="26365">1719</cx:pt>
          <cx:pt idx="26366">1277</cx:pt>
          <cx:pt idx="26367">1682</cx:pt>
          <cx:pt idx="26368">1719</cx:pt>
          <cx:pt idx="26369">877</cx:pt>
          <cx:pt idx="26370">1463</cx:pt>
          <cx:pt idx="26371">1719</cx:pt>
          <cx:pt idx="26372">1469</cx:pt>
        </cx:lvl>
      </cx:numDim>
    </cx:data>
    <cx:data id="3">
      <cx:numDim type="val">
        <cx:f>'[HADS MERGED.xlsx]thads2005-2013'!$E$2:$E$26374</cx:f>
        <cx:lvl ptCount="26373" formatCode="General">
          <cx:pt idx="0">711</cx:pt>
          <cx:pt idx="1">673</cx:pt>
          <cx:pt idx="2">935</cx:pt>
          <cx:pt idx="3">796</cx:pt>
          <cx:pt idx="4">531</cx:pt>
          <cx:pt idx="5">895</cx:pt>
          <cx:pt idx="6">1107</cx:pt>
          <cx:pt idx="7">1235</cx:pt>
          <cx:pt idx="8">923</cx:pt>
          <cx:pt idx="9">752</cx:pt>
          <cx:pt idx="10">752</cx:pt>
          <cx:pt idx="11">1031</cx:pt>
          <cx:pt idx="12">689</cx:pt>
          <cx:pt idx="13">1279</cx:pt>
          <cx:pt idx="14">895</cx:pt>
          <cx:pt idx="15">1282</cx:pt>
          <cx:pt idx="16">1091</cx:pt>
          <cx:pt idx="17">1607</cx:pt>
          <cx:pt idx="18">1209</cx:pt>
          <cx:pt idx="19">967</cx:pt>
          <cx:pt idx="20">739</cx:pt>
          <cx:pt idx="21">947</cx:pt>
          <cx:pt idx="22">947</cx:pt>
          <cx:pt idx="23">984</cx:pt>
          <cx:pt idx="24">930</cx:pt>
          <cx:pt idx="25">639</cx:pt>
          <cx:pt idx="26">1408</cx:pt>
          <cx:pt idx="27">864</cx:pt>
          <cx:pt idx="28">864</cx:pt>
          <cx:pt idx="29">1301</cx:pt>
          <cx:pt idx="30">1235</cx:pt>
          <cx:pt idx="31">963</cx:pt>
          <cx:pt idx="32">863</cx:pt>
          <cx:pt idx="33">869</cx:pt>
          <cx:pt idx="34">991</cx:pt>
          <cx:pt idx="35">1296</cx:pt>
          <cx:pt idx="36">963</cx:pt>
          <cx:pt idx="37">834</cx:pt>
          <cx:pt idx="38">1319</cx:pt>
          <cx:pt idx="39">1261</cx:pt>
          <cx:pt idx="40">1691</cx:pt>
          <cx:pt idx="41">1986</cx:pt>
          <cx:pt idx="42">798</cx:pt>
          <cx:pt idx="43">1006</cx:pt>
          <cx:pt idx="44">935</cx:pt>
          <cx:pt idx="45">792</cx:pt>
          <cx:pt idx="46">1403</cx:pt>
          <cx:pt idx="47">2145</cx:pt>
          <cx:pt idx="48">986</cx:pt>
          <cx:pt idx="49">866</cx:pt>
          <cx:pt idx="50">669</cx:pt>
          <cx:pt idx="51">991</cx:pt>
          <cx:pt idx="52">1134</cx:pt>
          <cx:pt idx="53">1139</cx:pt>
          <cx:pt idx="54">1304</cx:pt>
          <cx:pt idx="55">1138</cx:pt>
          <cx:pt idx="56">675</cx:pt>
          <cx:pt idx="57">1304</cx:pt>
          <cx:pt idx="58">1031</cx:pt>
          <cx:pt idx="59">1138</cx:pt>
          <cx:pt idx="60">1661</cx:pt>
          <cx:pt idx="61">871</cx:pt>
          <cx:pt idx="62">969</cx:pt>
          <cx:pt idx="63">796</cx:pt>
          <cx:pt idx="64">1130</cx:pt>
          <cx:pt idx="65">1282</cx:pt>
          <cx:pt idx="66">801</cx:pt>
          <cx:pt idx="67">801</cx:pt>
          <cx:pt idx="68">1246</cx:pt>
          <cx:pt idx="69">1491</cx:pt>
          <cx:pt idx="70">1069</cx:pt>
          <cx:pt idx="71">882</cx:pt>
          <cx:pt idx="72">731</cx:pt>
          <cx:pt idx="73">792</cx:pt>
          <cx:pt idx="74">835</cx:pt>
          <cx:pt idx="75">662</cx:pt>
          <cx:pt idx="76">952</cx:pt>
          <cx:pt idx="77">1006</cx:pt>
          <cx:pt idx="78">952</cx:pt>
          <cx:pt idx="79">848</cx:pt>
          <cx:pt idx="80">848</cx:pt>
          <cx:pt idx="81">1158</cx:pt>
          <cx:pt idx="82">1443</cx:pt>
          <cx:pt idx="83">1181</cx:pt>
          <cx:pt idx="84">811</cx:pt>
          <cx:pt idx="85">575</cx:pt>
          <cx:pt idx="86">575</cx:pt>
          <cx:pt idx="87">842</cx:pt>
          <cx:pt idx="88">1134</cx:pt>
          <cx:pt idx="89">945</cx:pt>
          <cx:pt idx="90">718</cx:pt>
          <cx:pt idx="91">639</cx:pt>
          <cx:pt idx="92">1316</cx:pt>
          <cx:pt idx="93">910</cx:pt>
          <cx:pt idx="94">1010</cx:pt>
          <cx:pt idx="95">984</cx:pt>
          <cx:pt idx="96">1235</cx:pt>
          <cx:pt idx="97">980</cx:pt>
          <cx:pt idx="98">573</cx:pt>
          <cx:pt idx="99">707</cx:pt>
          <cx:pt idx="100">1442</cx:pt>
          <cx:pt idx="101">801</cx:pt>
          <cx:pt idx="102">1830</cx:pt>
          <cx:pt idx="103">1596</cx:pt>
          <cx:pt idx="104">776</cx:pt>
          <cx:pt idx="105">1596</cx:pt>
          <cx:pt idx="106">936</cx:pt>
          <cx:pt idx="107">1031</cx:pt>
          <cx:pt idx="108">1176</cx:pt>
          <cx:pt idx="109">1152</cx:pt>
          <cx:pt idx="110">1045</cx:pt>
          <cx:pt idx="111">977</cx:pt>
          <cx:pt idx="112">761</cx:pt>
          <cx:pt idx="113">1339</cx:pt>
          <cx:pt idx="114">1097</cx:pt>
          <cx:pt idx="115">880</cx:pt>
          <cx:pt idx="116">1069</cx:pt>
          <cx:pt idx="117">1255</cx:pt>
          <cx:pt idx="118">1745</cx:pt>
          <cx:pt idx="119">882</cx:pt>
          <cx:pt idx="120">639</cx:pt>
          <cx:pt idx="121">1091</cx:pt>
          <cx:pt idx="122">505</cx:pt>
          <cx:pt idx="123">894</cx:pt>
          <cx:pt idx="124">1244</cx:pt>
          <cx:pt idx="125">694</cx:pt>
          <cx:pt idx="126">888</cx:pt>
          <cx:pt idx="127">895</cx:pt>
          <cx:pt idx="128">966</cx:pt>
          <cx:pt idx="129">848</cx:pt>
          <cx:pt idx="130">556</cx:pt>
          <cx:pt idx="131">1209</cx:pt>
          <cx:pt idx="132">1596</cx:pt>
          <cx:pt idx="133">1289</cx:pt>
          <cx:pt idx="134">1442</cx:pt>
          <cx:pt idx="135">928</cx:pt>
          <cx:pt idx="136">1559</cx:pt>
          <cx:pt idx="137">1793</cx:pt>
          <cx:pt idx="138">907</cx:pt>
          <cx:pt idx="139">575</cx:pt>
          <cx:pt idx="140">1209</cx:pt>
          <cx:pt idx="141">1496</cx:pt>
          <cx:pt idx="142">1327</cx:pt>
          <cx:pt idx="143">935</cx:pt>
          <cx:pt idx="144">986</cx:pt>
          <cx:pt idx="145">1326</cx:pt>
          <cx:pt idx="146">966</cx:pt>
          <cx:pt idx="147">608</cx:pt>
          <cx:pt idx="148">935</cx:pt>
          <cx:pt idx="149">769</cx:pt>
          <cx:pt idx="150">769</cx:pt>
          <cx:pt idx="151">769</cx:pt>
          <cx:pt idx="152">986</cx:pt>
          <cx:pt idx="153">858</cx:pt>
          <cx:pt idx="154">1818</cx:pt>
          <cx:pt idx="155">910</cx:pt>
          <cx:pt idx="156">910</cx:pt>
          <cx:pt idx="157">1279</cx:pt>
          <cx:pt idx="158">767</cx:pt>
          <cx:pt idx="159">1333</cx:pt>
          <cx:pt idx="160">1279</cx:pt>
          <cx:pt idx="161">1443</cx:pt>
          <cx:pt idx="162">792</cx:pt>
          <cx:pt idx="163">958</cx:pt>
          <cx:pt idx="164">1181</cx:pt>
          <cx:pt idx="165">848</cx:pt>
          <cx:pt idx="166">1869</cx:pt>
          <cx:pt idx="167">523</cx:pt>
          <cx:pt idx="168">848</cx:pt>
          <cx:pt idx="169">1252</cx:pt>
          <cx:pt idx="170">1403</cx:pt>
          <cx:pt idx="171">1016</cx:pt>
          <cx:pt idx="172">922</cx:pt>
          <cx:pt idx="173">1412</cx:pt>
          <cx:pt idx="174">1403</cx:pt>
          <cx:pt idx="175">1443</cx:pt>
          <cx:pt idx="176">980</cx:pt>
          <cx:pt idx="177">660</cx:pt>
          <cx:pt idx="178">895</cx:pt>
          <cx:pt idx="179">686</cx:pt>
          <cx:pt idx="180">986</cx:pt>
          <cx:pt idx="181">1149</cx:pt>
          <cx:pt idx="182">1409</cx:pt>
          <cx:pt idx="183">1139</cx:pt>
          <cx:pt idx="184">933</cx:pt>
          <cx:pt idx="185">1304</cx:pt>
          <cx:pt idx="186">526</cx:pt>
          <cx:pt idx="187">741</cx:pt>
          <cx:pt idx="188">965</cx:pt>
          <cx:pt idx="189">907</cx:pt>
          <cx:pt idx="190">789</cx:pt>
          <cx:pt idx="191">1367</cx:pt>
          <cx:pt idx="192">652</cx:pt>
          <cx:pt idx="193">1339</cx:pt>
          <cx:pt idx="194">618</cx:pt>
          <cx:pt idx="195">1105</cx:pt>
          <cx:pt idx="196">933</cx:pt>
          <cx:pt idx="197">1261</cx:pt>
          <cx:pt idx="198">1793</cx:pt>
          <cx:pt idx="199">1793</cx:pt>
          <cx:pt idx="200">1916</cx:pt>
          <cx:pt idx="201">1830</cx:pt>
          <cx:pt idx="202">1830</cx:pt>
          <cx:pt idx="203">814</cx:pt>
          <cx:pt idx="204">1408</cx:pt>
          <cx:pt idx="205">1698</cx:pt>
          <cx:pt idx="206">842</cx:pt>
          <cx:pt idx="207">682</cx:pt>
          <cx:pt idx="208">1190</cx:pt>
          <cx:pt idx="209">848</cx:pt>
          <cx:pt idx="210">848</cx:pt>
          <cx:pt idx="211">969</cx:pt>
          <cx:pt idx="212">1069</cx:pt>
          <cx:pt idx="213">1106</cx:pt>
          <cx:pt idx="214">980</cx:pt>
          <cx:pt idx="215">702</cx:pt>
          <cx:pt idx="216">1102</cx:pt>
          <cx:pt idx="217">1255</cx:pt>
          <cx:pt idx="218">711</cx:pt>
          <cx:pt idx="219">966</cx:pt>
          <cx:pt idx="220">1261</cx:pt>
          <cx:pt idx="221">774</cx:pt>
          <cx:pt idx="222">779</cx:pt>
          <cx:pt idx="223">1129</cx:pt>
          <cx:pt idx="224">984</cx:pt>
          <cx:pt idx="225">985</cx:pt>
          <cx:pt idx="226">1340</cx:pt>
          <cx:pt idx="227">1596</cx:pt>
          <cx:pt idx="228">906</cx:pt>
          <cx:pt idx="229">662</cx:pt>
          <cx:pt idx="230">789</cx:pt>
          <cx:pt idx="231">709</cx:pt>
          <cx:pt idx="232">709</cx:pt>
          <cx:pt idx="233">1584</cx:pt>
          <cx:pt idx="234">1013</cx:pt>
          <cx:pt idx="235">1144</cx:pt>
          <cx:pt idx="236">1442</cx:pt>
          <cx:pt idx="237">1726</cx:pt>
          <cx:pt idx="238">1408</cx:pt>
          <cx:pt idx="239">1525</cx:pt>
          <cx:pt idx="240">1596</cx:pt>
          <cx:pt idx="241">575</cx:pt>
          <cx:pt idx="242">1286</cx:pt>
          <cx:pt idx="243">1184</cx:pt>
          <cx:pt idx="244">686</cx:pt>
          <cx:pt idx="245">902</cx:pt>
          <cx:pt idx="246">1333</cx:pt>
          <cx:pt idx="247">1285</cx:pt>
          <cx:pt idx="248">829</cx:pt>
          <cx:pt idx="249">895</cx:pt>
          <cx:pt idx="250">967</cx:pt>
          <cx:pt idx="251">1269</cx:pt>
          <cx:pt idx="252">834</cx:pt>
          <cx:pt idx="253">936</cx:pt>
          <cx:pt idx="254">1363</cx:pt>
          <cx:pt idx="255">965</cx:pt>
          <cx:pt idx="256">965</cx:pt>
          <cx:pt idx="257">891</cx:pt>
          <cx:pt idx="258">590</cx:pt>
          <cx:pt idx="259">1235</cx:pt>
          <cx:pt idx="260">868</cx:pt>
          <cx:pt idx="261">606</cx:pt>
          <cx:pt idx="262">803</cx:pt>
          <cx:pt idx="263">810</cx:pt>
          <cx:pt idx="264">611</cx:pt>
          <cx:pt idx="265">832</cx:pt>
          <cx:pt idx="266">1255</cx:pt>
          <cx:pt idx="267">971</cx:pt>
          <cx:pt idx="268">904</cx:pt>
          <cx:pt idx="269">1016</cx:pt>
          <cx:pt idx="270">785</cx:pt>
          <cx:pt idx="271">1152</cx:pt>
          <cx:pt idx="272">905</cx:pt>
          <cx:pt idx="273">905</cx:pt>
          <cx:pt idx="274">628</cx:pt>
          <cx:pt idx="275">848</cx:pt>
          <cx:pt idx="276">2447</cx:pt>
          <cx:pt idx="277">792</cx:pt>
          <cx:pt idx="278">827</cx:pt>
          <cx:pt idx="279">827</cx:pt>
          <cx:pt idx="280">1089</cx:pt>
          <cx:pt idx="281">1089</cx:pt>
          <cx:pt idx="282">1130</cx:pt>
          <cx:pt idx="283">796</cx:pt>
          <cx:pt idx="284">1004</cx:pt>
          <cx:pt idx="285">801</cx:pt>
          <cx:pt idx="286">711</cx:pt>
          <cx:pt idx="287">962</cx:pt>
          <cx:pt idx="288">1332</cx:pt>
          <cx:pt idx="289">902</cx:pt>
          <cx:pt idx="290">986</cx:pt>
          <cx:pt idx="291">967</cx:pt>
          <cx:pt idx="292">1158</cx:pt>
          <cx:pt idx="293">649</cx:pt>
          <cx:pt idx="294">936</cx:pt>
          <cx:pt idx="295">774</cx:pt>
          <cx:pt idx="296">590</cx:pt>
          <cx:pt idx="297">1293</cx:pt>
          <cx:pt idx="298">1286</cx:pt>
          <cx:pt idx="299">608</cx:pt>
          <cx:pt idx="300">966</cx:pt>
          <cx:pt idx="301">935</cx:pt>
          <cx:pt idx="302">1042</cx:pt>
          <cx:pt idx="303">815</cx:pt>
          <cx:pt idx="304">1465</cx:pt>
          <cx:pt idx="305">1052</cx:pt>
          <cx:pt idx="306">1055</cx:pt>
          <cx:pt idx="307">952</cx:pt>
          <cx:pt idx="308">764</cx:pt>
          <cx:pt idx="309">1031</cx:pt>
          <cx:pt idx="310">967</cx:pt>
          <cx:pt idx="311">1279</cx:pt>
          <cx:pt idx="312">1181</cx:pt>
          <cx:pt idx="313">1316</cx:pt>
          <cx:pt idx="314">910</cx:pt>
          <cx:pt idx="315">706</cx:pt>
          <cx:pt idx="316">1080</cx:pt>
          <cx:pt idx="317">1298</cx:pt>
          <cx:pt idx="318">1152</cx:pt>
          <cx:pt idx="319">1060</cx:pt>
          <cx:pt idx="320">563</cx:pt>
          <cx:pt idx="321">774</cx:pt>
          <cx:pt idx="322">1523</cx:pt>
          <cx:pt idx="323">1031</cx:pt>
          <cx:pt idx="324">618</cx:pt>
          <cx:pt idx="325">1069</cx:pt>
          <cx:pt idx="326">642</cx:pt>
          <cx:pt idx="327">1279</cx:pt>
          <cx:pt idx="328">1471</cx:pt>
          <cx:pt idx="329">1012</cx:pt>
          <cx:pt idx="330">880</cx:pt>
          <cx:pt idx="331">1031</cx:pt>
          <cx:pt idx="332">662</cx:pt>
          <cx:pt idx="333">962</cx:pt>
          <cx:pt idx="334">984</cx:pt>
          <cx:pt idx="335">628</cx:pt>
          <cx:pt idx="336">837</cx:pt>
          <cx:pt idx="337">720</cx:pt>
          <cx:pt idx="338">1726</cx:pt>
          <cx:pt idx="339">1726</cx:pt>
          <cx:pt idx="340">716</cx:pt>
          <cx:pt idx="341">1368</cx:pt>
          <cx:pt idx="342">1368</cx:pt>
          <cx:pt idx="343">1494</cx:pt>
          <cx:pt idx="344">750</cx:pt>
          <cx:pt idx="345">714</cx:pt>
          <cx:pt idx="346">906</cx:pt>
          <cx:pt idx="347">1103</cx:pt>
          <cx:pt idx="348">1103</cx:pt>
          <cx:pt idx="349">674</cx:pt>
          <cx:pt idx="350">1215</cx:pt>
          <cx:pt idx="351">980</cx:pt>
          <cx:pt idx="352">1017</cx:pt>
          <cx:pt idx="353">906</cx:pt>
          <cx:pt idx="354">656</cx:pt>
          <cx:pt idx="355">952</cx:pt>
          <cx:pt idx="356">1158</cx:pt>
          <cx:pt idx="357">1148</cx:pt>
          <cx:pt idx="358">1031</cx:pt>
          <cx:pt idx="359">789</cx:pt>
          <cx:pt idx="360">1359</cx:pt>
          <cx:pt idx="361">1213</cx:pt>
          <cx:pt idx="362">986</cx:pt>
          <cx:pt idx="363">986</cx:pt>
          <cx:pt idx="364">556</cx:pt>
          <cx:pt idx="365">952</cx:pt>
          <cx:pt idx="366">1032</cx:pt>
          <cx:pt idx="367">746</cx:pt>
          <cx:pt idx="368">2694</cx:pt>
          <cx:pt idx="369">1967</cx:pt>
          <cx:pt idx="370">1244</cx:pt>
          <cx:pt idx="371">689</cx:pt>
          <cx:pt idx="372">1261</cx:pt>
          <cx:pt idx="373">789</cx:pt>
          <cx:pt idx="374">1031</cx:pt>
          <cx:pt idx="375">1185</cx:pt>
          <cx:pt idx="376">711</cx:pt>
          <cx:pt idx="377">1055</cx:pt>
          <cx:pt idx="378">924</cx:pt>
          <cx:pt idx="379">1210</cx:pt>
          <cx:pt idx="380">813</cx:pt>
          <cx:pt idx="381">916</cx:pt>
          <cx:pt idx="382">656</cx:pt>
          <cx:pt idx="383">1181</cx:pt>
          <cx:pt idx="384">1129</cx:pt>
          <cx:pt idx="385">716</cx:pt>
          <cx:pt idx="386">789</cx:pt>
          <cx:pt idx="387">565</cx:pt>
          <cx:pt idx="388">996</cx:pt>
          <cx:pt idx="389">1661</cx:pt>
          <cx:pt idx="390">865</cx:pt>
          <cx:pt idx="391">1080</cx:pt>
          <cx:pt idx="392">810</cx:pt>
          <cx:pt idx="393">1286</cx:pt>
          <cx:pt idx="394">1086</cx:pt>
          <cx:pt idx="395">918</cx:pt>
          <cx:pt idx="396">1064</cx:pt>
          <cx:pt idx="397">1999</cx:pt>
          <cx:pt idx="398">1442</cx:pt>
          <cx:pt idx="399">1326</cx:pt>
          <cx:pt idx="400">828</cx:pt>
          <cx:pt idx="401">563</cx:pt>
          <cx:pt idx="402">1408</cx:pt>
          <cx:pt idx="403">895</cx:pt>
          <cx:pt idx="404">1726</cx:pt>
          <cx:pt idx="405">1235</cx:pt>
          <cx:pt idx="406">1327</cx:pt>
          <cx:pt idx="407">1158</cx:pt>
          <cx:pt idx="408">962</cx:pt>
          <cx:pt idx="409">895</cx:pt>
          <cx:pt idx="410">986</cx:pt>
          <cx:pt idx="411">1261</cx:pt>
          <cx:pt idx="412">1055</cx:pt>
          <cx:pt idx="413">848</cx:pt>
          <cx:pt idx="414">832</cx:pt>
          <cx:pt idx="415">895</cx:pt>
          <cx:pt idx="416">1224</cx:pt>
          <cx:pt idx="417">981</cx:pt>
          <cx:pt idx="418">1970</cx:pt>
          <cx:pt idx="419">1967</cx:pt>
          <cx:pt idx="420">916</cx:pt>
          <cx:pt idx="421">1301</cx:pt>
          <cx:pt idx="422">1443</cx:pt>
          <cx:pt idx="423">1061</cx:pt>
          <cx:pt idx="424">1068</cx:pt>
          <cx:pt idx="425">748</cx:pt>
          <cx:pt idx="426">1296</cx:pt>
          <cx:pt idx="427">966</cx:pt>
          <cx:pt idx="428">2339</cx:pt>
          <cx:pt idx="429">1176</cx:pt>
          <cx:pt idx="430">1087</cx:pt>
          <cx:pt idx="431">1333</cx:pt>
          <cx:pt idx="432">1003</cx:pt>
          <cx:pt idx="433">1230</cx:pt>
          <cx:pt idx="434">1403</cx:pt>
          <cx:pt idx="435">1518</cx:pt>
          <cx:pt idx="436">986</cx:pt>
          <cx:pt idx="437">1181</cx:pt>
          <cx:pt idx="438">947</cx:pt>
          <cx:pt idx="439">1466</cx:pt>
          <cx:pt idx="440">984</cx:pt>
          <cx:pt idx="441">829</cx:pt>
          <cx:pt idx="442">1408</cx:pt>
          <cx:pt idx="443">832</cx:pt>
          <cx:pt idx="444">1345</cx:pt>
          <cx:pt idx="445">1279</cx:pt>
          <cx:pt idx="446">1010</cx:pt>
          <cx:pt idx="447">1209</cx:pt>
          <cx:pt idx="448">1326</cx:pt>
          <cx:pt idx="449">1021</cx:pt>
          <cx:pt idx="450">1181</cx:pt>
          <cx:pt idx="451">1176</cx:pt>
          <cx:pt idx="452">1176</cx:pt>
          <cx:pt idx="453">1222</cx:pt>
          <cx:pt idx="454">1349</cx:pt>
          <cx:pt idx="455">824</cx:pt>
          <cx:pt idx="456">752</cx:pt>
          <cx:pt idx="457">932</cx:pt>
          <cx:pt idx="458">1067</cx:pt>
          <cx:pt idx="459">907</cx:pt>
          <cx:pt idx="460">1483</cx:pt>
          <cx:pt idx="461">1326</cx:pt>
          <cx:pt idx="462">812</cx:pt>
          <cx:pt idx="463">1017</cx:pt>
          <cx:pt idx="464">767</cx:pt>
          <cx:pt idx="465">1241</cx:pt>
          <cx:pt idx="466">1403</cx:pt>
          <cx:pt idx="467">1181</cx:pt>
          <cx:pt idx="468">994</cx:pt>
          <cx:pt idx="469">1406</cx:pt>
          <cx:pt idx="470">1138</cx:pt>
          <cx:pt idx="471">945</cx:pt>
          <cx:pt idx="472">2204</cx:pt>
          <cx:pt idx="473">1103</cx:pt>
          <cx:pt idx="474">1160</cx:pt>
          <cx:pt idx="475">1726</cx:pt>
          <cx:pt idx="476">1144</cx:pt>
          <cx:pt idx="477">970</cx:pt>
          <cx:pt idx="478">2091</cx:pt>
          <cx:pt idx="479">2145</cx:pt>
          <cx:pt idx="480">1181</cx:pt>
          <cx:pt idx="481">902</cx:pt>
          <cx:pt idx="482">613</cx:pt>
          <cx:pt idx="483">673</cx:pt>
          <cx:pt idx="484">788</cx:pt>
          <cx:pt idx="485">980</cx:pt>
          <cx:pt idx="486">1745</cx:pt>
          <cx:pt idx="487">952</cx:pt>
          <cx:pt idx="488">952</cx:pt>
          <cx:pt idx="489">1483</cx:pt>
          <cx:pt idx="490">985</cx:pt>
          <cx:pt idx="491">882</cx:pt>
          <cx:pt idx="492">1052</cx:pt>
          <cx:pt idx="493">1050</cx:pt>
          <cx:pt idx="494">1327</cx:pt>
          <cx:pt idx="495">977</cx:pt>
          <cx:pt idx="496">1144</cx:pt>
          <cx:pt idx="497">932</cx:pt>
          <cx:pt idx="498">1390</cx:pt>
          <cx:pt idx="499">902</cx:pt>
          <cx:pt idx="500">1285</cx:pt>
          <cx:pt idx="501">1777</cx:pt>
          <cx:pt idx="502">902</cx:pt>
          <cx:pt idx="503">1129</cx:pt>
          <cx:pt idx="504">673</cx:pt>
          <cx:pt idx="505">791</cx:pt>
          <cx:pt idx="506">1077</cx:pt>
          <cx:pt idx="507">1589</cx:pt>
          <cx:pt idx="508">891</cx:pt>
          <cx:pt idx="509">1317</cx:pt>
          <cx:pt idx="510">673</cx:pt>
          <cx:pt idx="511">1003</cx:pt>
          <cx:pt idx="512">673</cx:pt>
          <cx:pt idx="513">1279</cx:pt>
          <cx:pt idx="514">1181</cx:pt>
          <cx:pt idx="515">1279</cx:pt>
          <cx:pt idx="516">1523</cx:pt>
          <cx:pt idx="517">988</cx:pt>
          <cx:pt idx="518">989</cx:pt>
          <cx:pt idx="519">981</cx:pt>
          <cx:pt idx="520">720</cx:pt>
          <cx:pt idx="521">2466</cx:pt>
          <cx:pt idx="522">938</cx:pt>
          <cx:pt idx="523">1279</cx:pt>
          <cx:pt idx="524">1209</cx:pt>
          <cx:pt idx="525">1584</cx:pt>
          <cx:pt idx="526">812</cx:pt>
          <cx:pt idx="527">1279</cx:pt>
          <cx:pt idx="528">1340</cx:pt>
          <cx:pt idx="529">1970</cx:pt>
          <cx:pt idx="530">1632</cx:pt>
          <cx:pt idx="531">1279</cx:pt>
          <cx:pt idx="532">1181</cx:pt>
          <cx:pt idx="533">1091</cx:pt>
          <cx:pt idx="534">980</cx:pt>
          <cx:pt idx="535">980</cx:pt>
          <cx:pt idx="536">842</cx:pt>
          <cx:pt idx="537">1465</cx:pt>
          <cx:pt idx="538">641</cx:pt>
          <cx:pt idx="539">882</cx:pt>
          <cx:pt idx="540">1017</cx:pt>
          <cx:pt idx="541">1999</cx:pt>
          <cx:pt idx="542">1152</cx:pt>
          <cx:pt idx="543">1403</cx:pt>
          <cx:pt idx="544">945</cx:pt>
          <cx:pt idx="545">1152</cx:pt>
          <cx:pt idx="546">2241</cx:pt>
          <cx:pt idx="547">880</cx:pt>
          <cx:pt idx="548">902</cx:pt>
          <cx:pt idx="549">834</cx:pt>
          <cx:pt idx="550">1065</cx:pt>
          <cx:pt idx="551">1051</cx:pt>
          <cx:pt idx="552">791</cx:pt>
          <cx:pt idx="553">1214</cx:pt>
          <cx:pt idx="554">1279</cx:pt>
          <cx:pt idx="555">980</cx:pt>
          <cx:pt idx="556">1674</cx:pt>
          <cx:pt idx="557">1461</cx:pt>
          <cx:pt idx="558">932</cx:pt>
          <cx:pt idx="559">1596</cx:pt>
          <cx:pt idx="560">936</cx:pt>
          <cx:pt idx="561">1327</cx:pt>
          <cx:pt idx="562">1149</cx:pt>
          <cx:pt idx="563">1242</cx:pt>
          <cx:pt idx="564">1403</cx:pt>
          <cx:pt idx="565">1406</cx:pt>
          <cx:pt idx="566">1889</cx:pt>
          <cx:pt idx="567">738</cx:pt>
          <cx:pt idx="568">977</cx:pt>
          <cx:pt idx="569">1013</cx:pt>
          <cx:pt idx="570">1514</cx:pt>
          <cx:pt idx="571">928</cx:pt>
          <cx:pt idx="572">1319</cx:pt>
          <cx:pt idx="573">834</cx:pt>
          <cx:pt idx="574">1152</cx:pt>
          <cx:pt idx="575">902</cx:pt>
          <cx:pt idx="576">1241</cx:pt>
          <cx:pt idx="577">1967</cx:pt>
          <cx:pt idx="578">1515</cx:pt>
          <cx:pt idx="579">1014</cx:pt>
          <cx:pt idx="580">1465</cx:pt>
          <cx:pt idx="581">1068</cx:pt>
          <cx:pt idx="582">1333</cx:pt>
          <cx:pt idx="583">1069</cx:pt>
          <cx:pt idx="584">1069</cx:pt>
          <cx:pt idx="585">1091</cx:pt>
          <cx:pt idx="586">1237</cx:pt>
          <cx:pt idx="587">932</cx:pt>
          <cx:pt idx="588">1461</cx:pt>
          <cx:pt idx="589">1285</cx:pt>
          <cx:pt idx="590">924</cx:pt>
          <cx:pt idx="591">761</cx:pt>
          <cx:pt idx="592">812</cx:pt>
          <cx:pt idx="593">986</cx:pt>
          <cx:pt idx="594">1164</cx:pt>
          <cx:pt idx="595">980</cx:pt>
          <cx:pt idx="596">682</cx:pt>
          <cx:pt idx="597">1173</cx:pt>
          <cx:pt idx="598">1999</cx:pt>
          <cx:pt idx="599">1461</cx:pt>
          <cx:pt idx="600">932</cx:pt>
          <cx:pt idx="601">895</cx:pt>
          <cx:pt idx="602">916</cx:pt>
          <cx:pt idx="603">1301</cx:pt>
          <cx:pt idx="604">1052</cx:pt>
          <cx:pt idx="605">958</cx:pt>
          <cx:pt idx="606">958</cx:pt>
          <cx:pt idx="607">1776</cx:pt>
          <cx:pt idx="608">932</cx:pt>
          <cx:pt idx="609">1326</cx:pt>
          <cx:pt idx="610">1596</cx:pt>
          <cx:pt idx="611">776</cx:pt>
          <cx:pt idx="612">1662</cx:pt>
          <cx:pt idx="613">907</cx:pt>
          <cx:pt idx="614">1306</cx:pt>
          <cx:pt idx="615">1426</cx:pt>
          <cx:pt idx="616">891</cx:pt>
          <cx:pt idx="617">1847</cx:pt>
          <cx:pt idx="618">1847</cx:pt>
          <cx:pt idx="619">1237</cx:pt>
          <cx:pt idx="620">931</cx:pt>
          <cx:pt idx="621">2241</cx:pt>
          <cx:pt idx="622">1615</cx:pt>
          <cx:pt idx="623">1285</cx:pt>
          <cx:pt idx="624">1234</cx:pt>
          <cx:pt idx="625">1317</cx:pt>
          <cx:pt idx="626">1515</cx:pt>
          <cx:pt idx="627">996</cx:pt>
          <cx:pt idx="628">1999</cx:pt>
          <cx:pt idx="629">1173</cx:pt>
          <cx:pt idx="630">1184</cx:pt>
          <cx:pt idx="631">1184</cx:pt>
          <cx:pt idx="632">902</cx:pt>
          <cx:pt idx="633">1327</cx:pt>
          <cx:pt idx="634">1359</cx:pt>
          <cx:pt idx="635">1408</cx:pt>
          <cx:pt idx="636">976</cx:pt>
          <cx:pt idx="637">1380</cx:pt>
          <cx:pt idx="638">1599</cx:pt>
          <cx:pt idx="639">1903</cx:pt>
          <cx:pt idx="640">792</cx:pt>
          <cx:pt idx="641">900</cx:pt>
          <cx:pt idx="642">776</cx:pt>
          <cx:pt idx="643">1380</cx:pt>
          <cx:pt idx="644">1403</cx:pt>
          <cx:pt idx="645">1326</cx:pt>
          <cx:pt idx="646">1164</cx:pt>
          <cx:pt idx="647">902</cx:pt>
          <cx:pt idx="648">1559</cx:pt>
          <cx:pt idx="649">1234</cx:pt>
          <cx:pt idx="650">1317</cx:pt>
          <cx:pt idx="651">891</cx:pt>
          <cx:pt idx="652">1465</cx:pt>
          <cx:pt idx="653">1363</cx:pt>
          <cx:pt idx="654">1194</cx:pt>
          <cx:pt idx="655">1301</cx:pt>
          <cx:pt idx="656">1241</cx:pt>
          <cx:pt idx="657">876</cx:pt>
          <cx:pt idx="658">1301</cx:pt>
          <cx:pt idx="659">2339</cx:pt>
          <cx:pt idx="660">1835</cx:pt>
          <cx:pt idx="661">1016</cx:pt>
          <cx:pt idx="662">1520</cx:pt>
          <cx:pt idx="663">776</cx:pt>
          <cx:pt idx="664">1241</cx:pt>
          <cx:pt idx="665">2470</cx:pt>
          <cx:pt idx="666">1176</cx:pt>
          <cx:pt idx="667">738</cx:pt>
          <cx:pt idx="668">738</cx:pt>
          <cx:pt idx="669">738</cx:pt>
          <cx:pt idx="670">1152</cx:pt>
          <cx:pt idx="671">902</cx:pt>
          <cx:pt idx="672">761</cx:pt>
          <cx:pt idx="673">1181</cx:pt>
          <cx:pt idx="674">1327</cx:pt>
          <cx:pt idx="675">1615</cx:pt>
          <cx:pt idx="676">810</cx:pt>
          <cx:pt idx="677">1144</cx:pt>
          <cx:pt idx="678">1610</cx:pt>
          <cx:pt idx="679">977</cx:pt>
          <cx:pt idx="680">1514</cx:pt>
          <cx:pt idx="681">1184</cx:pt>
          <cx:pt idx="682">1363</cx:pt>
          <cx:pt idx="683">738</cx:pt>
          <cx:pt idx="684">1560</cx:pt>
          <cx:pt idx="685">1589</cx:pt>
          <cx:pt idx="686">738</cx:pt>
          <cx:pt idx="687">1999</cx:pt>
          <cx:pt idx="688">1727</cx:pt>
          <cx:pt idx="689">1572</cx:pt>
          <cx:pt idx="690">1237</cx:pt>
          <cx:pt idx="691">924</cx:pt>
          <cx:pt idx="692">1359</cx:pt>
          <cx:pt idx="693">1210</cx:pt>
          <cx:pt idx="694">966</cx:pt>
          <cx:pt idx="695">1256</cx:pt>
          <cx:pt idx="696">966</cx:pt>
          <cx:pt idx="697">1523</cx:pt>
          <cx:pt idx="698">980</cx:pt>
          <cx:pt idx="699">1772</cx:pt>
          <cx:pt idx="700">1393</cx:pt>
          <cx:pt idx="701">738</cx:pt>
          <cx:pt idx="702">1181</cx:pt>
          <cx:pt idx="703">810</cx:pt>
          <cx:pt idx="704">1152</cx:pt>
          <cx:pt idx="705">1777</cx:pt>
          <cx:pt idx="706">1560</cx:pt>
          <cx:pt idx="707">2367</cx:pt>
          <cx:pt idx="708">1210</cx:pt>
          <cx:pt idx="709">1967</cx:pt>
          <cx:pt idx="710">1465</cx:pt>
          <cx:pt idx="711">1184</cx:pt>
          <cx:pt idx="712">1237</cx:pt>
          <cx:pt idx="713">600</cx:pt>
          <cx:pt idx="714">1615</cx:pt>
          <cx:pt idx="715">1214</cx:pt>
          <cx:pt idx="716">1647</cx:pt>
          <cx:pt idx="717">1596</cx:pt>
          <cx:pt idx="718">977</cx:pt>
          <cx:pt idx="719">977</cx:pt>
          <cx:pt idx="720">1647</cx:pt>
          <cx:pt idx="721">1877</cx:pt>
          <cx:pt idx="722">1916</cx:pt>
          <cx:pt idx="723">986</cx:pt>
          <cx:pt idx="724">1465</cx:pt>
          <cx:pt idx="725">1466</cx:pt>
          <cx:pt idx="726">1160</cx:pt>
          <cx:pt idx="727">1916</cx:pt>
          <cx:pt idx="728">1560</cx:pt>
          <cx:pt idx="729">2262</cx:pt>
          <cx:pt idx="730">1363</cx:pt>
          <cx:pt idx="731">1392</cx:pt>
          <cx:pt idx="732">958</cx:pt>
          <cx:pt idx="733">1164</cx:pt>
          <cx:pt idx="734">970</cx:pt>
          <cx:pt idx="735">1333</cx:pt>
          <cx:pt idx="736">1727</cx:pt>
          <cx:pt idx="737">1068</cx:pt>
          <cx:pt idx="738">1877</cx:pt>
          <cx:pt idx="739">1152</cx:pt>
          <cx:pt idx="740">966</cx:pt>
          <cx:pt idx="741">1156</cx:pt>
          <cx:pt idx="742">1152</cx:pt>
          <cx:pt idx="743">1916</cx:pt>
          <cx:pt idx="744">1068</cx:pt>
          <cx:pt idx="745">1276</cx:pt>
          <cx:pt idx="746">1325</cx:pt>
          <cx:pt idx="747">1102</cx:pt>
          <cx:pt idx="748">1068</cx:pt>
          <cx:pt idx="749">788</cx:pt>
          <cx:pt idx="750">895</cx:pt>
          <cx:pt idx="751">895</cx:pt>
          <cx:pt idx="752">618</cx:pt>
          <cx:pt idx="753">832</cx:pt>
          <cx:pt idx="754">810</cx:pt>
          <cx:pt idx="755">882</cx:pt>
          <cx:pt idx="756">915</cx:pt>
          <cx:pt idx="757">674</cx:pt>
          <cx:pt idx="758">895</cx:pt>
          <cx:pt idx="759">585</cx:pt>
          <cx:pt idx="760">966</cx:pt>
          <cx:pt idx="761">792</cx:pt>
          <cx:pt idx="762">911</cx:pt>
          <cx:pt idx="763">646</cx:pt>
          <cx:pt idx="764">1662</cx:pt>
          <cx:pt idx="765">966</cx:pt>
          <cx:pt idx="766">1214</cx:pt>
          <cx:pt idx="767">792</cx:pt>
          <cx:pt idx="768">801</cx:pt>
          <cx:pt idx="769">832</cx:pt>
          <cx:pt idx="770">625</cx:pt>
          <cx:pt idx="771">1003</cx:pt>
          <cx:pt idx="772">989</cx:pt>
          <cx:pt idx="773">1114</cx:pt>
          <cx:pt idx="774">556</cx:pt>
          <cx:pt idx="775">895</cx:pt>
          <cx:pt idx="776">1069</cx:pt>
          <cx:pt idx="777">792</cx:pt>
          <cx:pt idx="778">625</cx:pt>
          <cx:pt idx="779">1209</cx:pt>
          <cx:pt idx="780">966</cx:pt>
          <cx:pt idx="781">801</cx:pt>
          <cx:pt idx="782">895</cx:pt>
          <cx:pt idx="783">792</cx:pt>
          <cx:pt idx="784">1190</cx:pt>
          <cx:pt idx="785">759</cx:pt>
          <cx:pt idx="786">1190</cx:pt>
          <cx:pt idx="787">674</cx:pt>
          <cx:pt idx="788">628</cx:pt>
          <cx:pt idx="789">832</cx:pt>
          <cx:pt idx="790">1194</cx:pt>
          <cx:pt idx="791">792</cx:pt>
          <cx:pt idx="792">1031</cx:pt>
          <cx:pt idx="793">1054</cx:pt>
          <cx:pt idx="794">674</cx:pt>
          <cx:pt idx="795">789</cx:pt>
          <cx:pt idx="796">1003</cx:pt>
          <cx:pt idx="797">792</cx:pt>
          <cx:pt idx="798">1173</cx:pt>
          <cx:pt idx="799">1465</cx:pt>
          <cx:pt idx="800">1465</cx:pt>
          <cx:pt idx="801">1173</cx:pt>
          <cx:pt idx="802">1465</cx:pt>
          <cx:pt idx="803">973</cx:pt>
          <cx:pt idx="804">973</cx:pt>
          <cx:pt idx="805">973</cx:pt>
          <cx:pt idx="806">1173</cx:pt>
          <cx:pt idx="807">1173</cx:pt>
          <cx:pt idx="808">1242</cx:pt>
          <cx:pt idx="809">1242</cx:pt>
          <cx:pt idx="810">973</cx:pt>
          <cx:pt idx="811">1173</cx:pt>
          <cx:pt idx="812">1173</cx:pt>
          <cx:pt idx="813">1242</cx:pt>
          <cx:pt idx="814">1403</cx:pt>
          <cx:pt idx="815">1428</cx:pt>
          <cx:pt idx="816">1173</cx:pt>
          <cx:pt idx="817">1465</cx:pt>
          <cx:pt idx="818">1173</cx:pt>
          <cx:pt idx="819">973</cx:pt>
          <cx:pt idx="820">1242</cx:pt>
          <cx:pt idx="821">1403</cx:pt>
          <cx:pt idx="822">1242</cx:pt>
          <cx:pt idx="823">1173</cx:pt>
          <cx:pt idx="824">1173</cx:pt>
          <cx:pt idx="825">1173</cx:pt>
          <cx:pt idx="826">1242</cx:pt>
          <cx:pt idx="827">1242</cx:pt>
          <cx:pt idx="828">1242</cx:pt>
          <cx:pt idx="829">1465</cx:pt>
          <cx:pt idx="830">1173</cx:pt>
          <cx:pt idx="831">1173</cx:pt>
          <cx:pt idx="832">1173</cx:pt>
          <cx:pt idx="833">1173</cx:pt>
          <cx:pt idx="834">1403</cx:pt>
          <cx:pt idx="835">1173</cx:pt>
          <cx:pt idx="836">1465</cx:pt>
          <cx:pt idx="837">1465</cx:pt>
          <cx:pt idx="838">1403</cx:pt>
          <cx:pt idx="839">1403</cx:pt>
          <cx:pt idx="840">1428</cx:pt>
          <cx:pt idx="841">1242</cx:pt>
          <cx:pt idx="842">1403</cx:pt>
          <cx:pt idx="843">1173</cx:pt>
          <cx:pt idx="844">973</cx:pt>
          <cx:pt idx="845">1016</cx:pt>
          <cx:pt idx="846">1242</cx:pt>
          <cx:pt idx="847">1967</cx:pt>
          <cx:pt idx="848">1403</cx:pt>
          <cx:pt idx="849">1016</cx:pt>
          <cx:pt idx="850">1465</cx:pt>
          <cx:pt idx="851">1242</cx:pt>
          <cx:pt idx="852">1016</cx:pt>
          <cx:pt idx="853">1403</cx:pt>
          <cx:pt idx="854">1465</cx:pt>
          <cx:pt idx="855">1967</cx:pt>
          <cx:pt idx="856">1403</cx:pt>
          <cx:pt idx="857">1016</cx:pt>
          <cx:pt idx="858">1465</cx:pt>
          <cx:pt idx="859">1967</cx:pt>
          <cx:pt idx="860">1967</cx:pt>
          <cx:pt idx="861">1242</cx:pt>
          <cx:pt idx="862">1967</cx:pt>
          <cx:pt idx="863">1967</cx:pt>
          <cx:pt idx="864">904</cx:pt>
          <cx:pt idx="865">1016</cx:pt>
          <cx:pt idx="866">1016</cx:pt>
          <cx:pt idx="867">1242</cx:pt>
          <cx:pt idx="868">2367</cx:pt>
          <cx:pt idx="869">1967</cx:pt>
          <cx:pt idx="870">904</cx:pt>
          <cx:pt idx="871">904</cx:pt>
          <cx:pt idx="872">2367</cx:pt>
          <cx:pt idx="873">1967</cx:pt>
          <cx:pt idx="874">1967</cx:pt>
          <cx:pt idx="875">904</cx:pt>
          <cx:pt idx="876">1403</cx:pt>
          <cx:pt idx="877">1173</cx:pt>
          <cx:pt idx="878">1465</cx:pt>
          <cx:pt idx="879">1465</cx:pt>
          <cx:pt idx="880">1465</cx:pt>
          <cx:pt idx="881">1967</cx:pt>
          <cx:pt idx="882">904</cx:pt>
          <cx:pt idx="883">1967</cx:pt>
          <cx:pt idx="884">1465</cx:pt>
          <cx:pt idx="885">904</cx:pt>
          <cx:pt idx="886">823</cx:pt>
          <cx:pt idx="887">790</cx:pt>
          <cx:pt idx="888">1967</cx:pt>
          <cx:pt idx="889">1967</cx:pt>
          <cx:pt idx="890">1967</cx:pt>
          <cx:pt idx="891">1242</cx:pt>
          <cx:pt idx="892">1465</cx:pt>
          <cx:pt idx="893">1242</cx:pt>
          <cx:pt idx="894">1137</cx:pt>
          <cx:pt idx="895">1016</cx:pt>
          <cx:pt idx="896">1173</cx:pt>
          <cx:pt idx="897">1242</cx:pt>
          <cx:pt idx="898">1967</cx:pt>
          <cx:pt idx="899">823</cx:pt>
          <cx:pt idx="900">676</cx:pt>
          <cx:pt idx="901">1173</cx:pt>
          <cx:pt idx="902">2367</cx:pt>
          <cx:pt idx="903">1173</cx:pt>
          <cx:pt idx="904">1242</cx:pt>
          <cx:pt idx="905">904</cx:pt>
          <cx:pt idx="906">1615</cx:pt>
          <cx:pt idx="907">676</cx:pt>
          <cx:pt idx="908">1242</cx:pt>
          <cx:pt idx="909">1173</cx:pt>
          <cx:pt idx="910">676</cx:pt>
          <cx:pt idx="911">1191</cx:pt>
          <cx:pt idx="912">1589</cx:pt>
          <cx:pt idx="913">1465</cx:pt>
          <cx:pt idx="914">1465</cx:pt>
          <cx:pt idx="915">1317</cx:pt>
          <cx:pt idx="916">1173</cx:pt>
          <cx:pt idx="917">1465</cx:pt>
          <cx:pt idx="918">1173</cx:pt>
          <cx:pt idx="919">1191</cx:pt>
          <cx:pt idx="920">968</cx:pt>
          <cx:pt idx="921">1191</cx:pt>
          <cx:pt idx="922">1077</cx:pt>
          <cx:pt idx="923">1403</cx:pt>
          <cx:pt idx="924">1242</cx:pt>
          <cx:pt idx="925">1465</cx:pt>
          <cx:pt idx="926">1176</cx:pt>
          <cx:pt idx="927">1173</cx:pt>
          <cx:pt idx="928">1465</cx:pt>
          <cx:pt idx="929">1465</cx:pt>
          <cx:pt idx="930">1176</cx:pt>
          <cx:pt idx="931">900</cx:pt>
          <cx:pt idx="932">1077</cx:pt>
          <cx:pt idx="933">1833</cx:pt>
          <cx:pt idx="934">997</cx:pt>
          <cx:pt idx="935">1077</cx:pt>
          <cx:pt idx="936">789</cx:pt>
          <cx:pt idx="937">1403</cx:pt>
          <cx:pt idx="938">1403</cx:pt>
          <cx:pt idx="939">1967</cx:pt>
          <cx:pt idx="940">1176</cx:pt>
          <cx:pt idx="941">1833</cx:pt>
          <cx:pt idx="942">1403</cx:pt>
          <cx:pt idx="943">968</cx:pt>
          <cx:pt idx="944">1173</cx:pt>
          <cx:pt idx="945">1465</cx:pt>
          <cx:pt idx="946">900</cx:pt>
          <cx:pt idx="947">1465</cx:pt>
          <cx:pt idx="948">1077</cx:pt>
          <cx:pt idx="949">1608</cx:pt>
          <cx:pt idx="950">1016</cx:pt>
          <cx:pt idx="951">1465</cx:pt>
          <cx:pt idx="952">997</cx:pt>
          <cx:pt idx="953">1016</cx:pt>
          <cx:pt idx="954">1241</cx:pt>
          <cx:pt idx="955">1465</cx:pt>
          <cx:pt idx="956">1465</cx:pt>
          <cx:pt idx="957">1077</cx:pt>
          <cx:pt idx="958">1077</cx:pt>
          <cx:pt idx="959">1016</cx:pt>
          <cx:pt idx="960">1889</cx:pt>
          <cx:pt idx="961">980</cx:pt>
          <cx:pt idx="962">1279</cx:pt>
          <cx:pt idx="963">809</cx:pt>
          <cx:pt idx="964">1465</cx:pt>
          <cx:pt idx="965">1152</cx:pt>
          <cx:pt idx="966">900</cx:pt>
          <cx:pt idx="967">1349</cx:pt>
          <cx:pt idx="968">1349</cx:pt>
          <cx:pt idx="969">1403</cx:pt>
          <cx:pt idx="970">1241</cx:pt>
          <cx:pt idx="971">1181</cx:pt>
          <cx:pt idx="972">1465</cx:pt>
          <cx:pt idx="973">1465</cx:pt>
          <cx:pt idx="974">1589</cx:pt>
          <cx:pt idx="975">1833</cx:pt>
          <cx:pt idx="976">1261</cx:pt>
          <cx:pt idx="977">1967</cx:pt>
          <cx:pt idx="978">1149</cx:pt>
          <cx:pt idx="979">1149</cx:pt>
          <cx:pt idx="980">1016</cx:pt>
          <cx:pt idx="981">931</cx:pt>
          <cx:pt idx="982">1889</cx:pt>
          <cx:pt idx="983">1833</cx:pt>
          <cx:pt idx="984">677</cx:pt>
          <cx:pt idx="985">677</cx:pt>
          <cx:pt idx="986">1016</cx:pt>
          <cx:pt idx="987">1465</cx:pt>
          <cx:pt idx="988">931</cx:pt>
          <cx:pt idx="989">977</cx:pt>
          <cx:pt idx="990">810</cx:pt>
          <cx:pt idx="991">1465</cx:pt>
          <cx:pt idx="992">1465</cx:pt>
          <cx:pt idx="993">1465</cx:pt>
          <cx:pt idx="994">1393</cx:pt>
          <cx:pt idx="995">1317</cx:pt>
          <cx:pt idx="996">1317</cx:pt>
          <cx:pt idx="997">1149</cx:pt>
          <cx:pt idx="998">1261</cx:pt>
          <cx:pt idx="999">1242</cx:pt>
          <cx:pt idx="1000">1317</cx:pt>
          <cx:pt idx="1001">1173</cx:pt>
          <cx:pt idx="1002">1242</cx:pt>
          <cx:pt idx="1003">1833</cx:pt>
          <cx:pt idx="1004">767</cx:pt>
          <cx:pt idx="1005">1241</cx:pt>
          <cx:pt idx="1006">1403</cx:pt>
          <cx:pt idx="1007">1967</cx:pt>
          <cx:pt idx="1008">1613</cx:pt>
          <cx:pt idx="1009">1773</cx:pt>
          <cx:pt idx="1010">1242</cx:pt>
          <cx:pt idx="1011">1242</cx:pt>
          <cx:pt idx="1012">1016</cx:pt>
          <cx:pt idx="1013">1176</cx:pt>
          <cx:pt idx="1014">2339</cx:pt>
          <cx:pt idx="1015">1726</cx:pt>
          <cx:pt idx="1016">1261</cx:pt>
          <cx:pt idx="1017">1726</cx:pt>
          <cx:pt idx="1018">677</cx:pt>
          <cx:pt idx="1019">767</cx:pt>
          <cx:pt idx="1020">1967</cx:pt>
          <cx:pt idx="1021">1176</cx:pt>
          <cx:pt idx="1022">1403</cx:pt>
          <cx:pt idx="1023">931</cx:pt>
          <cx:pt idx="1024">1967</cx:pt>
          <cx:pt idx="1025">1326</cx:pt>
          <cx:pt idx="1026">1317</cx:pt>
          <cx:pt idx="1027">931</cx:pt>
          <cx:pt idx="1028">1661</cx:pt>
          <cx:pt idx="1029">1403</cx:pt>
          <cx:pt idx="1030">1596</cx:pt>
          <cx:pt idx="1031">1403</cx:pt>
          <cx:pt idx="1032">1261</cx:pt>
          <cx:pt idx="1033">977</cx:pt>
          <cx:pt idx="1034">1515</cx:pt>
          <cx:pt idx="1035">1173</cx:pt>
          <cx:pt idx="1036">1403</cx:pt>
          <cx:pt idx="1037">767</cx:pt>
          <cx:pt idx="1038">977</cx:pt>
          <cx:pt idx="1039">809</cx:pt>
          <cx:pt idx="1040">1941</cx:pt>
          <cx:pt idx="1041">1403</cx:pt>
          <cx:pt idx="1042">494</cx:pt>
          <cx:pt idx="1043">1967</cx:pt>
          <cx:pt idx="1044">1209</cx:pt>
          <cx:pt idx="1045">1403</cx:pt>
          <cx:pt idx="1046">494</cx:pt>
          <cx:pt idx="1047">1589</cx:pt>
          <cx:pt idx="1048">1144</cx:pt>
          <cx:pt idx="1049">931</cx:pt>
          <cx:pt idx="1050">1016</cx:pt>
          <cx:pt idx="1051">1261</cx:pt>
          <cx:pt idx="1052">1261</cx:pt>
          <cx:pt idx="1053">1209</cx:pt>
          <cx:pt idx="1054">1584</cx:pt>
          <cx:pt idx="1055">1584</cx:pt>
          <cx:pt idx="1056">1403</cx:pt>
          <cx:pt idx="1057">738</cx:pt>
          <cx:pt idx="1058">789</cx:pt>
          <cx:pt idx="1059">1465</cx:pt>
          <cx:pt idx="1060">494</cx:pt>
          <cx:pt idx="1061">494</cx:pt>
          <cx:pt idx="1062">1941</cx:pt>
          <cx:pt idx="1063">767</cx:pt>
          <cx:pt idx="1064">931</cx:pt>
          <cx:pt idx="1065">761</cx:pt>
          <cx:pt idx="1066">810</cx:pt>
          <cx:pt idx="1067">1835</cx:pt>
          <cx:pt idx="1068">2241</cx:pt>
          <cx:pt idx="1069">1967</cx:pt>
          <cx:pt idx="1070">1465</cx:pt>
          <cx:pt idx="1071">1403</cx:pt>
          <cx:pt idx="1072">2003</cx:pt>
          <cx:pt idx="1073">1393</cx:pt>
          <cx:pt idx="1074">1016</cx:pt>
          <cx:pt idx="1075">1403</cx:pt>
          <cx:pt idx="1076">1214</cx:pt>
          <cx:pt idx="1077">1079</cx:pt>
          <cx:pt idx="1078">1608</cx:pt>
          <cx:pt idx="1079">1317</cx:pt>
          <cx:pt idx="1080">1345</cx:pt>
          <cx:pt idx="1081">931</cx:pt>
          <cx:pt idx="1082">1279</cx:pt>
          <cx:pt idx="1083">1149</cx:pt>
          <cx:pt idx="1084">1403</cx:pt>
          <cx:pt idx="1085">1941</cx:pt>
          <cx:pt idx="1086">968</cx:pt>
          <cx:pt idx="1087">810</cx:pt>
          <cx:pt idx="1088">977</cx:pt>
          <cx:pt idx="1089">1184</cx:pt>
          <cx:pt idx="1090">1589</cx:pt>
          <cx:pt idx="1091">666</cx:pt>
          <cx:pt idx="1092">700</cx:pt>
          <cx:pt idx="1093">1372</cx:pt>
          <cx:pt idx="1094">1967</cx:pt>
          <cx:pt idx="1095">1263</cx:pt>
          <cx:pt idx="1096">1176</cx:pt>
          <cx:pt idx="1097">598</cx:pt>
          <cx:pt idx="1098">598</cx:pt>
          <cx:pt idx="1099">598</cx:pt>
          <cx:pt idx="1100">1261</cx:pt>
          <cx:pt idx="1101">1241</cx:pt>
          <cx:pt idx="1102">883</cx:pt>
          <cx:pt idx="1103">1079</cx:pt>
          <cx:pt idx="1104">1661</cx:pt>
          <cx:pt idx="1105">1661</cx:pt>
          <cx:pt idx="1106">1149</cx:pt>
          <cx:pt idx="1107">1261</cx:pt>
          <cx:pt idx="1108">2241</cx:pt>
          <cx:pt idx="1109">2241</cx:pt>
          <cx:pt idx="1110">1338</cx:pt>
          <cx:pt idx="1111">2262</cx:pt>
          <cx:pt idx="1112">1263</cx:pt>
          <cx:pt idx="1113">1261</cx:pt>
          <cx:pt idx="1114">1214</cx:pt>
          <cx:pt idx="1115">1233</cx:pt>
          <cx:pt idx="1116">1380</cx:pt>
          <cx:pt idx="1117">931</cx:pt>
          <cx:pt idx="1118">1010</cx:pt>
          <cx:pt idx="1119">1149</cx:pt>
          <cx:pt idx="1120">1406</cx:pt>
          <cx:pt idx="1121">1726</cx:pt>
          <cx:pt idx="1122">2204</cx:pt>
          <cx:pt idx="1123">891</cx:pt>
          <cx:pt idx="1124">1261</cx:pt>
          <cx:pt idx="1125">1261</cx:pt>
          <cx:pt idx="1126">2580</cx:pt>
          <cx:pt idx="1127">977</cx:pt>
          <cx:pt idx="1128">1261</cx:pt>
          <cx:pt idx="1129">977</cx:pt>
          <cx:pt idx="1130">977</cx:pt>
          <cx:pt idx="1131">977</cx:pt>
          <cx:pt idx="1132">976</cx:pt>
          <cx:pt idx="1133">976</cx:pt>
          <cx:pt idx="1134">900</cx:pt>
          <cx:pt idx="1135">870</cx:pt>
          <cx:pt idx="1136">1967</cx:pt>
          <cx:pt idx="1137">1052</cx:pt>
          <cx:pt idx="1138">1622</cx:pt>
          <cx:pt idx="1139">1833</cx:pt>
          <cx:pt idx="1140">1889</cx:pt>
          <cx:pt idx="1141">1261</cx:pt>
          <cx:pt idx="1142">1233</cx:pt>
          <cx:pt idx="1143">1607</cx:pt>
          <cx:pt idx="1144">1373</cx:pt>
          <cx:pt idx="1145">2204</cx:pt>
          <cx:pt idx="1146">699</cx:pt>
          <cx:pt idx="1147">698</cx:pt>
          <cx:pt idx="1148">1403</cx:pt>
          <cx:pt idx="1149">1261</cx:pt>
          <cx:pt idx="1150">2577</cx:pt>
          <cx:pt idx="1151">2241</cx:pt>
          <cx:pt idx="1152">2241</cx:pt>
          <cx:pt idx="1153">1261</cx:pt>
          <cx:pt idx="1154">1184</cx:pt>
          <cx:pt idx="1155">2367</cx:pt>
          <cx:pt idx="1156">1261</cx:pt>
          <cx:pt idx="1157">977</cx:pt>
          <cx:pt idx="1158">720</cx:pt>
          <cx:pt idx="1159">923</cx:pt>
          <cx:pt idx="1160">1233</cx:pt>
          <cx:pt idx="1161">1345</cx:pt>
          <cx:pt idx="1162">1233</cx:pt>
          <cx:pt idx="1163">958</cx:pt>
          <cx:pt idx="1164">1345</cx:pt>
          <cx:pt idx="1165">1214</cx:pt>
          <cx:pt idx="1166">1426</cx:pt>
          <cx:pt idx="1167">1889</cx:pt>
          <cx:pt idx="1168">1403</cx:pt>
          <cx:pt idx="1169">1622</cx:pt>
          <cx:pt idx="1170">2204</cx:pt>
          <cx:pt idx="1171">1661</cx:pt>
          <cx:pt idx="1172">2580</cx:pt>
          <cx:pt idx="1173">1403</cx:pt>
          <cx:pt idx="1174">870</cx:pt>
          <cx:pt idx="1175">870</cx:pt>
          <cx:pt idx="1176">1077</cx:pt>
          <cx:pt idx="1177">1317</cx:pt>
          <cx:pt idx="1178">924</cx:pt>
          <cx:pt idx="1179">1726</cx:pt>
          <cx:pt idx="1180">1001</cx:pt>
          <cx:pt idx="1181">700</cx:pt>
          <cx:pt idx="1182">589</cx:pt>
          <cx:pt idx="1183">589</cx:pt>
          <cx:pt idx="1184">1160</cx:pt>
          <cx:pt idx="1185">1149</cx:pt>
          <cx:pt idx="1186">1999</cx:pt>
          <cx:pt idx="1187">1514</cx:pt>
          <cx:pt idx="1188">1514</cx:pt>
          <cx:pt idx="1189">666</cx:pt>
          <cx:pt idx="1190">796</cx:pt>
          <cx:pt idx="1191">789</cx:pt>
          <cx:pt idx="1192">1031</cx:pt>
          <cx:pt idx="1193">1833</cx:pt>
          <cx:pt idx="1194">2447</cx:pt>
          <cx:pt idx="1195">924</cx:pt>
          <cx:pt idx="1196">761</cx:pt>
          <cx:pt idx="1197">639</cx:pt>
          <cx:pt idx="1198">796</cx:pt>
          <cx:pt idx="1199">2535</cx:pt>
          <cx:pt idx="1200">977</cx:pt>
          <cx:pt idx="1201">1013</cx:pt>
          <cx:pt idx="1202">1514</cx:pt>
          <cx:pt idx="1203">1166</cx:pt>
          <cx:pt idx="1204">977</cx:pt>
          <cx:pt idx="1205">720</cx:pt>
          <cx:pt idx="1206">1608</cx:pt>
          <cx:pt idx="1207">1608</cx:pt>
          <cx:pt idx="1208">1233</cx:pt>
          <cx:pt idx="1209">1079</cx:pt>
          <cx:pt idx="1210">1214</cx:pt>
          <cx:pt idx="1211">1214</cx:pt>
          <cx:pt idx="1212">1214</cx:pt>
          <cx:pt idx="1213">900</cx:pt>
          <cx:pt idx="1214">936</cx:pt>
          <cx:pt idx="1215">1363</cx:pt>
          <cx:pt idx="1216">1662</cx:pt>
          <cx:pt idx="1217">1608</cx:pt>
          <cx:pt idx="1218">932</cx:pt>
          <cx:pt idx="1219">2168</cx:pt>
          <cx:pt idx="1220">1016</cx:pt>
          <cx:pt idx="1221">904</cx:pt>
          <cx:pt idx="1222">904</cx:pt>
          <cx:pt idx="1223">1393</cx:pt>
          <cx:pt idx="1224">2339</cx:pt>
          <cx:pt idx="1225">1006</cx:pt>
          <cx:pt idx="1226">1726</cx:pt>
          <cx:pt idx="1227">1261</cx:pt>
          <cx:pt idx="1228">977</cx:pt>
          <cx:pt idx="1229">1830</cx:pt>
          <cx:pt idx="1230">1241</cx:pt>
          <cx:pt idx="1231">1241</cx:pt>
          <cx:pt idx="1232">1560</cx:pt>
          <cx:pt idx="1233">900</cx:pt>
          <cx:pt idx="1234">900</cx:pt>
          <cx:pt idx="1235">1359</cx:pt>
          <cx:pt idx="1236">1261</cx:pt>
          <cx:pt idx="1237">1261</cx:pt>
          <cx:pt idx="1238">1261</cx:pt>
          <cx:pt idx="1239">584</cx:pt>
          <cx:pt idx="1240">891</cx:pt>
          <cx:pt idx="1241">1999</cx:pt>
          <cx:pt idx="1242">1363</cx:pt>
          <cx:pt idx="1243">936</cx:pt>
          <cx:pt idx="1244">796</cx:pt>
          <cx:pt idx="1245">1007</cx:pt>
          <cx:pt idx="1246">1102</cx:pt>
          <cx:pt idx="1247">741</cx:pt>
          <cx:pt idx="1248">923</cx:pt>
          <cx:pt idx="1249">720</cx:pt>
          <cx:pt idx="1250">1181</cx:pt>
          <cx:pt idx="1251">1584</cx:pt>
          <cx:pt idx="1252">1403</cx:pt>
          <cx:pt idx="1253">1241</cx:pt>
          <cx:pt idx="1254">1615</cx:pt>
          <cx:pt idx="1255">1702</cx:pt>
          <cx:pt idx="1256">1430</cx:pt>
          <cx:pt idx="1257">1430</cx:pt>
          <cx:pt idx="1258">725</cx:pt>
          <cx:pt idx="1259">2402</cx:pt>
          <cx:pt idx="1260">977</cx:pt>
          <cx:pt idx="1261">1406</cx:pt>
          <cx:pt idx="1262">1403</cx:pt>
          <cx:pt idx="1263">1584</cx:pt>
          <cx:pt idx="1264">1327</cx:pt>
          <cx:pt idx="1265">1403</cx:pt>
          <cx:pt idx="1266">1403</cx:pt>
          <cx:pt idx="1267">2352</cx:pt>
          <cx:pt idx="1268">926</cx:pt>
          <cx:pt idx="1269">952</cx:pt>
          <cx:pt idx="1270">779</cx:pt>
          <cx:pt idx="1271">1016</cx:pt>
          <cx:pt idx="1272">720</cx:pt>
          <cx:pt idx="1273">598</cx:pt>
          <cx:pt idx="1274">1233</cx:pt>
          <cx:pt idx="1275">1233</cx:pt>
          <cx:pt idx="1276">1849</cx:pt>
          <cx:pt idx="1277">1349</cx:pt>
          <cx:pt idx="1278">1016</cx:pt>
          <cx:pt idx="1279">1166</cx:pt>
          <cx:pt idx="1280">1889</cx:pt>
          <cx:pt idx="1281">891</cx:pt>
          <cx:pt idx="1282">1261</cx:pt>
          <cx:pt idx="1283">1610</cx:pt>
          <cx:pt idx="1284">1702</cx:pt>
          <cx:pt idx="1285">2003</cx:pt>
          <cx:pt idx="1286">2003</cx:pt>
          <cx:pt idx="1287">2535</cx:pt>
          <cx:pt idx="1288">1941</cx:pt>
          <cx:pt idx="1289">1726</cx:pt>
          <cx:pt idx="1290">1124</cx:pt>
          <cx:pt idx="1291">1285</cx:pt>
          <cx:pt idx="1292">1408</cx:pt>
          <cx:pt idx="1293">1144</cx:pt>
          <cx:pt idx="1294">1777</cx:pt>
          <cx:pt idx="1295">738</cx:pt>
          <cx:pt idx="1296">1372</cx:pt>
          <cx:pt idx="1297">2367</cx:pt>
          <cx:pt idx="1298">2367</cx:pt>
          <cx:pt idx="1299">1210</cx:pt>
          <cx:pt idx="1300">881</cx:pt>
          <cx:pt idx="1301">1596</cx:pt>
          <cx:pt idx="1302">1261</cx:pt>
          <cx:pt idx="1303">1403</cx:pt>
          <cx:pt idx="1304">532</cx:pt>
          <cx:pt idx="1305">2299</cx:pt>
          <cx:pt idx="1306">1430</cx:pt>
          <cx:pt idx="1307">1403</cx:pt>
          <cx:pt idx="1308">1091</cx:pt>
          <cx:pt idx="1309">2447</cx:pt>
          <cx:pt idx="1310">598</cx:pt>
          <cx:pt idx="1311">1289</cx:pt>
          <cx:pt idx="1312">1069</cx:pt>
          <cx:pt idx="1313">1285</cx:pt>
          <cx:pt idx="1314">1403</cx:pt>
          <cx:pt idx="1315">1241</cx:pt>
          <cx:pt idx="1316">794</cx:pt>
          <cx:pt idx="1317">1210</cx:pt>
          <cx:pt idx="1318">1007</cx:pt>
          <cx:pt idx="1319">1667</cx:pt>
          <cx:pt idx="1320">866</cx:pt>
          <cx:pt idx="1321">794</cx:pt>
          <cx:pt idx="1322">1999</cx:pt>
          <cx:pt idx="1323">1403</cx:pt>
          <cx:pt idx="1324">1327</cx:pt>
          <cx:pt idx="1325">1584</cx:pt>
          <cx:pt idx="1326">1327</cx:pt>
          <cx:pt idx="1327">2367</cx:pt>
          <cx:pt idx="1328">1967</cx:pt>
          <cx:pt idx="1329">1967</cx:pt>
          <cx:pt idx="1330">1967</cx:pt>
          <cx:pt idx="1331">1967</cx:pt>
          <cx:pt idx="1332">1007</cx:pt>
          <cx:pt idx="1333">873</cx:pt>
          <cx:pt idx="1334">1263</cx:pt>
          <cx:pt idx="1335">565</cx:pt>
          <cx:pt idx="1336">698</cx:pt>
          <cx:pt idx="1337">1889</cx:pt>
          <cx:pt idx="1338">598</cx:pt>
          <cx:pt idx="1339">720</cx:pt>
          <cx:pt idx="1340">1079</cx:pt>
          <cx:pt idx="1341">1662</cx:pt>
          <cx:pt idx="1342">2030</cx:pt>
          <cx:pt idx="1343">977</cx:pt>
          <cx:pt idx="1344">2030</cx:pt>
          <cx:pt idx="1345">1608</cx:pt>
          <cx:pt idx="1346">1849</cx:pt>
          <cx:pt idx="1347">702</cx:pt>
          <cx:pt idx="1348">1214</cx:pt>
          <cx:pt idx="1349">1403</cx:pt>
          <cx:pt idx="1350">1403</cx:pt>
          <cx:pt idx="1351">1610</cx:pt>
          <cx:pt idx="1352">1144</cx:pt>
          <cx:pt idx="1353">1610</cx:pt>
          <cx:pt idx="1354">1610</cx:pt>
          <cx:pt idx="1355">1726</cx:pt>
          <cx:pt idx="1356">1166</cx:pt>
          <cx:pt idx="1357">1726</cx:pt>
          <cx:pt idx="1358">882</cx:pt>
          <cx:pt idx="1359">1263</cx:pt>
          <cx:pt idx="1360">2256</cx:pt>
          <cx:pt idx="1361">1184</cx:pt>
          <cx:pt idx="1362">1184</cx:pt>
          <cx:pt idx="1363">1285</cx:pt>
          <cx:pt idx="1364">1777</cx:pt>
          <cx:pt idx="1365">1363</cx:pt>
          <cx:pt idx="1366">1317</cx:pt>
          <cx:pt idx="1367">1317</cx:pt>
          <cx:pt idx="1368">761</cx:pt>
          <cx:pt idx="1369">1403</cx:pt>
          <cx:pt idx="1370">891</cx:pt>
          <cx:pt idx="1371">1372</cx:pt>
          <cx:pt idx="1372">1520</cx:pt>
          <cx:pt idx="1373">1724</cx:pt>
          <cx:pt idx="1374">1596</cx:pt>
          <cx:pt idx="1375">1363</cx:pt>
          <cx:pt idx="1376">1363</cx:pt>
          <cx:pt idx="1377">1091</cx:pt>
          <cx:pt idx="1378">1091</cx:pt>
          <cx:pt idx="1379">2339</cx:pt>
          <cx:pt idx="1380">923</cx:pt>
          <cx:pt idx="1381">1461</cx:pt>
          <cx:pt idx="1382">1380</cx:pt>
          <cx:pt idx="1383">837</cx:pt>
          <cx:pt idx="1384">2241</cx:pt>
          <cx:pt idx="1385">1584</cx:pt>
          <cx:pt idx="1386">1726</cx:pt>
          <cx:pt idx="1387">1560</cx:pt>
          <cx:pt idx="1388">639</cx:pt>
          <cx:pt idx="1389">2447</cx:pt>
          <cx:pt idx="1390">2447</cx:pt>
          <cx:pt idx="1391">924</cx:pt>
          <cx:pt idx="1392">1607</cx:pt>
          <cx:pt idx="1393">1926</cx:pt>
          <cx:pt idx="1394">2402</cx:pt>
          <cx:pt idx="1395">2402</cx:pt>
          <cx:pt idx="1396">2402</cx:pt>
          <cx:pt idx="1397">837</cx:pt>
          <cx:pt idx="1398">977</cx:pt>
          <cx:pt idx="1399">1042</cx:pt>
          <cx:pt idx="1400">1999</cx:pt>
          <cx:pt idx="1401">1999</cx:pt>
          <cx:pt idx="1402">1999</cx:pt>
          <cx:pt idx="1403">1289</cx:pt>
          <cx:pt idx="1404">1261</cx:pt>
          <cx:pt idx="1405">1584</cx:pt>
          <cx:pt idx="1406">976</cx:pt>
          <cx:pt idx="1407">1184</cx:pt>
          <cx:pt idx="1408">1233</cx:pt>
          <cx:pt idx="1409">1967</cx:pt>
          <cx:pt idx="1410">1465</cx:pt>
          <cx:pt idx="1411">733</cx:pt>
          <cx:pt idx="1412">1522</cx:pt>
          <cx:pt idx="1413">1166</cx:pt>
          <cx:pt idx="1414">1261</cx:pt>
          <cx:pt idx="1415">616</cx:pt>
          <cx:pt idx="1416">616</cx:pt>
          <cx:pt idx="1417">1052</cx:pt>
          <cx:pt idx="1418">581</cx:pt>
          <cx:pt idx="1419">940</cx:pt>
          <cx:pt idx="1420">1016</cx:pt>
          <cx:pt idx="1421">862</cx:pt>
          <cx:pt idx="1422">1726</cx:pt>
          <cx:pt idx="1423">792</cx:pt>
          <cx:pt idx="1424">958</cx:pt>
          <cx:pt idx="1425">984</cx:pt>
          <cx:pt idx="1426">1176</cx:pt>
          <cx:pt idx="1427">1613</cx:pt>
          <cx:pt idx="1428">761</cx:pt>
          <cx:pt idx="1429">641</cx:pt>
          <cx:pt idx="1430">1461</cx:pt>
          <cx:pt idx="1431">1461</cx:pt>
          <cx:pt idx="1432">1461</cx:pt>
          <cx:pt idx="1433">674</cx:pt>
          <cx:pt idx="1434">931</cx:pt>
          <cx:pt idx="1435">1241</cx:pt>
          <cx:pt idx="1436">792</cx:pt>
          <cx:pt idx="1437">1016</cx:pt>
          <cx:pt idx="1438">1403</cx:pt>
          <cx:pt idx="1439">994</cx:pt>
          <cx:pt idx="1440">922</cx:pt>
          <cx:pt idx="1441">1242</cx:pt>
          <cx:pt idx="1442">1403</cx:pt>
          <cx:pt idx="1443">1403</cx:pt>
          <cx:pt idx="1444">2204</cx:pt>
          <cx:pt idx="1445">2402</cx:pt>
          <cx:pt idx="1446">891</cx:pt>
          <cx:pt idx="1447">1261</cx:pt>
          <cx:pt idx="1448">1261</cx:pt>
          <cx:pt idx="1449">1261</cx:pt>
          <cx:pt idx="1450">1877</cx:pt>
          <cx:pt idx="1451">1610</cx:pt>
          <cx:pt idx="1452">970</cx:pt>
          <cx:pt idx="1453">1403</cx:pt>
          <cx:pt idx="1454">1584</cx:pt>
          <cx:pt idx="1455">1032</cx:pt>
          <cx:pt idx="1456">1144</cx:pt>
          <cx:pt idx="1457">1403</cx:pt>
          <cx:pt idx="1458">1013</cx:pt>
          <cx:pt idx="1459">1124</cx:pt>
          <cx:pt idx="1460">1514</cx:pt>
          <cx:pt idx="1461">1144</cx:pt>
          <cx:pt idx="1462">1363</cx:pt>
          <cx:pt idx="1463">1363</cx:pt>
          <cx:pt idx="1464">1372</cx:pt>
          <cx:pt idx="1465">881</cx:pt>
          <cx:pt idx="1466">1072</cx:pt>
          <cx:pt idx="1467">1170</cx:pt>
          <cx:pt idx="1468">1726</cx:pt>
          <cx:pt idx="1469">2694</cx:pt>
          <cx:pt idx="1470">636</cx:pt>
          <cx:pt idx="1471">891</cx:pt>
          <cx:pt idx="1472">866</cx:pt>
          <cx:pt idx="1473">1124</cx:pt>
          <cx:pt idx="1474">1967</cx:pt>
          <cx:pt idx="1475">1748</cx:pt>
          <cx:pt idx="1476">1052</cx:pt>
          <cx:pt idx="1477">1596</cx:pt>
          <cx:pt idx="1478">1889</cx:pt>
          <cx:pt idx="1479">720</cx:pt>
          <cx:pt idx="1480">923</cx:pt>
          <cx:pt idx="1481">923</cx:pt>
          <cx:pt idx="1482">1261</cx:pt>
          <cx:pt idx="1483">1307</cx:pt>
          <cx:pt idx="1484">1307</cx:pt>
          <cx:pt idx="1485">837</cx:pt>
          <cx:pt idx="1486">1215</cx:pt>
          <cx:pt idx="1487">1215</cx:pt>
          <cx:pt idx="1488">1327</cx:pt>
          <cx:pt idx="1489">924</cx:pt>
          <cx:pt idx="1490">1241</cx:pt>
          <cx:pt idx="1491">924</cx:pt>
          <cx:pt idx="1492">1210</cx:pt>
          <cx:pt idx="1493">924</cx:pt>
          <cx:pt idx="1494">1476</cx:pt>
          <cx:pt idx="1495">1632</cx:pt>
          <cx:pt idx="1496">1007</cx:pt>
          <cx:pt idx="1497">1691</cx:pt>
          <cx:pt idx="1498">733</cx:pt>
          <cx:pt idx="1499">1091</cx:pt>
          <cx:pt idx="1500">1661</cx:pt>
          <cx:pt idx="1501">2402</cx:pt>
          <cx:pt idx="1502">1412</cx:pt>
          <cx:pt idx="1503">1412</cx:pt>
          <cx:pt idx="1504">994</cx:pt>
          <cx:pt idx="1505">1276</cx:pt>
          <cx:pt idx="1506">1032</cx:pt>
          <cx:pt idx="1507">641</cx:pt>
          <cx:pt idx="1508">641</cx:pt>
          <cx:pt idx="1509">1017</cx:pt>
          <cx:pt idx="1510">1149</cx:pt>
          <cx:pt idx="1511">1289</cx:pt>
          <cx:pt idx="1512">1461</cx:pt>
          <cx:pt idx="1513">1726</cx:pt>
          <cx:pt idx="1514">1023</cx:pt>
          <cx:pt idx="1515">1584</cx:pt>
          <cx:pt idx="1516">2580</cx:pt>
          <cx:pt idx="1517">752</cx:pt>
          <cx:pt idx="1518">976</cx:pt>
          <cx:pt idx="1519">1514</cx:pt>
          <cx:pt idx="1520">1461</cx:pt>
          <cx:pt idx="1521">1309</cx:pt>
          <cx:pt idx="1522">1261</cx:pt>
          <cx:pt idx="1523">1520</cx:pt>
          <cx:pt idx="1524">779</cx:pt>
          <cx:pt idx="1525">2586</cx:pt>
          <cx:pt idx="1526">868</cx:pt>
          <cx:pt idx="1527">698</cx:pt>
          <cx:pt idx="1528">1403</cx:pt>
          <cx:pt idx="1529">977</cx:pt>
          <cx:pt idx="1530">981</cx:pt>
          <cx:pt idx="1531">1233</cx:pt>
          <cx:pt idx="1532">1306</cx:pt>
          <cx:pt idx="1533">1443</cx:pt>
          <cx:pt idx="1534">980</cx:pt>
          <cx:pt idx="1535">1589</cx:pt>
          <cx:pt idx="1536">1662</cx:pt>
          <cx:pt idx="1537">1608</cx:pt>
          <cx:pt idx="1538">1345</cx:pt>
          <cx:pt idx="1539">1613</cx:pt>
          <cx:pt idx="1540">1776</cx:pt>
          <cx:pt idx="1541">985</cx:pt>
          <cx:pt idx="1542">2466</cx:pt>
          <cx:pt idx="1543">1242</cx:pt>
          <cx:pt idx="1544">1166</cx:pt>
          <cx:pt idx="1545">1166</cx:pt>
          <cx:pt idx="1546">1889</cx:pt>
          <cx:pt idx="1547">891</cx:pt>
          <cx:pt idx="1548">1261</cx:pt>
          <cx:pt idx="1549">1261</cx:pt>
          <cx:pt idx="1550">1610</cx:pt>
          <cx:pt idx="1551">842</cx:pt>
          <cx:pt idx="1552">860</cx:pt>
          <cx:pt idx="1553">1106</cx:pt>
          <cx:pt idx="1554">2447</cx:pt>
          <cx:pt idx="1555">1702</cx:pt>
          <cx:pt idx="1556">1726</cx:pt>
          <cx:pt idx="1557">779</cx:pt>
          <cx:pt idx="1558">641</cx:pt>
          <cx:pt idx="1559">1263</cx:pt>
          <cx:pt idx="1560">906</cx:pt>
          <cx:pt idx="1561">2204</cx:pt>
          <cx:pt idx="1562">1164</cx:pt>
          <cx:pt idx="1563">1726</cx:pt>
          <cx:pt idx="1564">977</cx:pt>
          <cx:pt idx="1565">1215</cx:pt>
          <cx:pt idx="1566">1412</cx:pt>
          <cx:pt idx="1567">1770</cx:pt>
          <cx:pt idx="1568">970</cx:pt>
          <cx:pt idx="1569">1209</cx:pt>
          <cx:pt idx="1570">986</cx:pt>
          <cx:pt idx="1571">936</cx:pt>
          <cx:pt idx="1572">1589</cx:pt>
          <cx:pt idx="1573">834</cx:pt>
          <cx:pt idx="1574">1319</cx:pt>
          <cx:pt idx="1575">1967</cx:pt>
          <cx:pt idx="1576">1967</cx:pt>
          <cx:pt idx="1577">816</cx:pt>
          <cx:pt idx="1578">1359</cx:pt>
          <cx:pt idx="1579">816</cx:pt>
          <cx:pt idx="1580">876</cx:pt>
          <cx:pt idx="1581">1289</cx:pt>
          <cx:pt idx="1582">2466</cx:pt>
          <cx:pt idx="1583">1403</cx:pt>
          <cx:pt idx="1584">868</cx:pt>
          <cx:pt idx="1585">873</cx:pt>
          <cx:pt idx="1586">1004</cx:pt>
          <cx:pt idx="1587">1184</cx:pt>
          <cx:pt idx="1588">682</cx:pt>
          <cx:pt idx="1589">984</cx:pt>
          <cx:pt idx="1590">1363</cx:pt>
          <cx:pt idx="1591">733</cx:pt>
          <cx:pt idx="1592">1261</cx:pt>
          <cx:pt idx="1593">1261</cx:pt>
          <cx:pt idx="1594">1403</cx:pt>
          <cx:pt idx="1595">1091</cx:pt>
          <cx:pt idx="1596">577</cx:pt>
          <cx:pt idx="1597">2586</cx:pt>
          <cx:pt idx="1598">2447</cx:pt>
          <cx:pt idx="1599">981</cx:pt>
          <cx:pt idx="1600">923</cx:pt>
          <cx:pt idx="1601">1403</cx:pt>
          <cx:pt idx="1602">1261</cx:pt>
          <cx:pt idx="1603">1494</cx:pt>
          <cx:pt idx="1604">1307</cx:pt>
          <cx:pt idx="1605">1307</cx:pt>
          <cx:pt idx="1606">1494</cx:pt>
          <cx:pt idx="1607">1885</cx:pt>
          <cx:pt idx="1608">1885</cx:pt>
          <cx:pt idx="1609">2466</cx:pt>
          <cx:pt idx="1610">1285</cx:pt>
          <cx:pt idx="1611">698</cx:pt>
          <cx:pt idx="1612">965</cx:pt>
          <cx:pt idx="1613">1726</cx:pt>
          <cx:pt idx="1614">1241</cx:pt>
          <cx:pt idx="1615">789</cx:pt>
          <cx:pt idx="1616">1408</cx:pt>
          <cx:pt idx="1617">942</cx:pt>
          <cx:pt idx="1618">699</cx:pt>
          <cx:pt idx="1619">1359</cx:pt>
          <cx:pt idx="1620">1164</cx:pt>
          <cx:pt idx="1621">1164</cx:pt>
          <cx:pt idx="1622">1523</cx:pt>
          <cx:pt idx="1623">1091</cx:pt>
          <cx:pt idx="1624">1013</cx:pt>
          <cx:pt idx="1625">1017</cx:pt>
          <cx:pt idx="1626">789</cx:pt>
          <cx:pt idx="1627">1149</cx:pt>
          <cx:pt idx="1628">1885</cx:pt>
          <cx:pt idx="1629">1726</cx:pt>
          <cx:pt idx="1630">2241</cx:pt>
          <cx:pt idx="1631">2580</cx:pt>
          <cx:pt idx="1632">873</cx:pt>
          <cx:pt idx="1633">945</cx:pt>
          <cx:pt idx="1634">1514</cx:pt>
          <cx:pt idx="1635">1514</cx:pt>
          <cx:pt idx="1636">1514</cx:pt>
          <cx:pt idx="1637">876</cx:pt>
          <cx:pt idx="1638">1967</cx:pt>
          <cx:pt idx="1639">1465</cx:pt>
          <cx:pt idx="1640">1967</cx:pt>
          <cx:pt idx="1641">1967</cx:pt>
          <cx:pt idx="1642">1523</cx:pt>
          <cx:pt idx="1643">1622</cx:pt>
          <cx:pt idx="1644">2339</cx:pt>
          <cx:pt idx="1645">1403</cx:pt>
          <cx:pt idx="1646">1428</cx:pt>
          <cx:pt idx="1647">1403</cx:pt>
          <cx:pt idx="1648">702</cx:pt>
          <cx:pt idx="1649">862</cx:pt>
          <cx:pt idx="1650">862</cx:pt>
          <cx:pt idx="1651">907</cx:pt>
          <cx:pt idx="1652">958</cx:pt>
          <cx:pt idx="1653">923</cx:pt>
          <cx:pt idx="1654">882</cx:pt>
          <cx:pt idx="1655">1632</cx:pt>
          <cx:pt idx="1656">1233</cx:pt>
          <cx:pt idx="1657">1632</cx:pt>
          <cx:pt idx="1658">1306</cx:pt>
          <cx:pt idx="1659">1139</cx:pt>
          <cx:pt idx="1660">1589</cx:pt>
          <cx:pt idx="1661">1458</cx:pt>
          <cx:pt idx="1662">1662</cx:pt>
          <cx:pt idx="1663">1662</cx:pt>
          <cx:pt idx="1664">1662</cx:pt>
          <cx:pt idx="1665">1345</cx:pt>
          <cx:pt idx="1666">985</cx:pt>
          <cx:pt idx="1667">761</cx:pt>
          <cx:pt idx="1668">2168</cx:pt>
          <cx:pt idx="1669">907</cx:pt>
          <cx:pt idx="1670">1560</cx:pt>
          <cx:pt idx="1671">792</cx:pt>
          <cx:pt idx="1672">1214</cx:pt>
          <cx:pt idx="1673">1396</cx:pt>
          <cx:pt idx="1674">1242</cx:pt>
          <cx:pt idx="1675">1149</cx:pt>
          <cx:pt idx="1676">888</cx:pt>
          <cx:pt idx="1677">1726</cx:pt>
          <cx:pt idx="1678">1139</cx:pt>
          <cx:pt idx="1679">1166</cx:pt>
          <cx:pt idx="1680">1449</cx:pt>
          <cx:pt idx="1681">1818</cx:pt>
          <cx:pt idx="1682">737</cx:pt>
          <cx:pt idx="1683">1006</cx:pt>
          <cx:pt idx="1684">1086</cx:pt>
          <cx:pt idx="1685">1221</cx:pt>
          <cx:pt idx="1686">848</cx:pt>
          <cx:pt idx="1687">1168</cx:pt>
          <cx:pt idx="1688">1847</cx:pt>
          <cx:pt idx="1689">1006</cx:pt>
          <cx:pt idx="1690">1941</cx:pt>
          <cx:pt idx="1691">779</cx:pt>
          <cx:pt idx="1692">882</cx:pt>
          <cx:pt idx="1693">1622</cx:pt>
          <cx:pt idx="1694">810</cx:pt>
          <cx:pt idx="1695">1442</cx:pt>
          <cx:pt idx="1696">1777</cx:pt>
          <cx:pt idx="1697">1777</cx:pt>
          <cx:pt idx="1698">1041</cx:pt>
          <cx:pt idx="1699">986</cx:pt>
          <cx:pt idx="1700">1777</cx:pt>
          <cx:pt idx="1701">1727</cx:pt>
          <cx:pt idx="1702">1363</cx:pt>
          <cx:pt idx="1703">1589</cx:pt>
          <cx:pt idx="1704">965</cx:pt>
          <cx:pt idx="1705">1160</cx:pt>
          <cx:pt idx="1706">816</cx:pt>
          <cx:pt idx="1707">1068</cx:pt>
          <cx:pt idx="1708">1289</cx:pt>
          <cx:pt idx="1709">2466</cx:pt>
          <cx:pt idx="1710">1522</cx:pt>
          <cx:pt idx="1711">984</cx:pt>
          <cx:pt idx="1712">891</cx:pt>
          <cx:pt idx="1713">1149</cx:pt>
          <cx:pt idx="1714">1149</cx:pt>
          <cx:pt idx="1715">876</cx:pt>
          <cx:pt idx="1716">1615</cx:pt>
          <cx:pt idx="1717">1067</cx:pt>
          <cx:pt idx="1718">758</cx:pt>
          <cx:pt idx="1719">647</cx:pt>
          <cx:pt idx="1720">1031</cx:pt>
          <cx:pt idx="1721">689</cx:pt>
          <cx:pt idx="1722">952</cx:pt>
          <cx:pt idx="1723">936</cx:pt>
          <cx:pt idx="1724">666</cx:pt>
          <cx:pt idx="1725">1403</cx:pt>
          <cx:pt idx="1726">725</cx:pt>
          <cx:pt idx="1727">699</cx:pt>
          <cx:pt idx="1728">942</cx:pt>
          <cx:pt idx="1729">1396</cx:pt>
          <cx:pt idx="1730">2447</cx:pt>
          <cx:pt idx="1731">2172</cx:pt>
          <cx:pt idx="1732">1889</cx:pt>
          <cx:pt idx="1733">923</cx:pt>
          <cx:pt idx="1734">1403</cx:pt>
          <cx:pt idx="1735">1941</cx:pt>
          <cx:pt idx="1736">2281</cx:pt>
          <cx:pt idx="1737">1884</cx:pt>
          <cx:pt idx="1738">2466</cx:pt>
          <cx:pt idx="1739">2466</cx:pt>
          <cx:pt idx="1740">814</cx:pt>
          <cx:pt idx="1741">1319</cx:pt>
          <cx:pt idx="1742">1590</cx:pt>
          <cx:pt idx="1743">716</cx:pt>
          <cx:pt idx="1744">945</cx:pt>
          <cx:pt idx="1745">767</cx:pt>
          <cx:pt idx="1746">931</cx:pt>
          <cx:pt idx="1747">1359</cx:pt>
          <cx:pt idx="1748">1301</cx:pt>
          <cx:pt idx="1749">725</cx:pt>
          <cx:pt idx="1750">1198</cx:pt>
          <cx:pt idx="1751">2402</cx:pt>
          <cx:pt idx="1752">865</cx:pt>
          <cx:pt idx="1753">1164</cx:pt>
          <cx:pt idx="1754">977</cx:pt>
          <cx:pt idx="1755">977</cx:pt>
          <cx:pt idx="1756">871</cx:pt>
          <cx:pt idx="1757">985</cx:pt>
          <cx:pt idx="1758">1406</cx:pt>
          <cx:pt idx="1759">986</cx:pt>
          <cx:pt idx="1760">1726</cx:pt>
          <cx:pt idx="1761">1403</cx:pt>
          <cx:pt idx="1762">1337</cx:pt>
          <cx:pt idx="1763">910</cx:pt>
          <cx:pt idx="1764">2580</cx:pt>
          <cx:pt idx="1765">1327</cx:pt>
          <cx:pt idx="1766">848</cx:pt>
          <cx:pt idx="1767">1514</cx:pt>
          <cx:pt idx="1768">1514</cx:pt>
          <cx:pt idx="1769">882</cx:pt>
          <cx:pt idx="1770">1967</cx:pt>
          <cx:pt idx="1771">1301</cx:pt>
          <cx:pt idx="1772">1523</cx:pt>
          <cx:pt idx="1773">1279</cx:pt>
          <cx:pt idx="1774">1065</cx:pt>
          <cx:pt idx="1775">1494</cx:pt>
          <cx:pt idx="1776">1622</cx:pt>
          <cx:pt idx="1777">1622</cx:pt>
          <cx:pt idx="1778">1622</cx:pt>
          <cx:pt idx="1779">977</cx:pt>
          <cx:pt idx="1780">963</cx:pt>
          <cx:pt idx="1781">963</cx:pt>
          <cx:pt idx="1782">578</cx:pt>
          <cx:pt idx="1783">2447</cx:pt>
          <cx:pt idx="1784">933</cx:pt>
          <cx:pt idx="1785">2764</cx:pt>
          <cx:pt idx="1786">1242</cx:pt>
          <cx:pt idx="1787">882</cx:pt>
          <cx:pt idx="1788">607</cx:pt>
          <cx:pt idx="1789">668</cx:pt>
          <cx:pt idx="1790">1726</cx:pt>
          <cx:pt idx="1791">1152</cx:pt>
          <cx:pt idx="1792">1138</cx:pt>
          <cx:pt idx="1793">882</cx:pt>
          <cx:pt idx="1794">1214</cx:pt>
          <cx:pt idx="1795">948</cx:pt>
          <cx:pt idx="1796">1632</cx:pt>
          <cx:pt idx="1797">1697</cx:pt>
          <cx:pt idx="1798">642</cx:pt>
          <cx:pt idx="1799">1306</cx:pt>
          <cx:pt idx="1800">1106</cx:pt>
          <cx:pt idx="1801">882</cx:pt>
          <cx:pt idx="1802">952</cx:pt>
          <cx:pt idx="1803">906</cx:pt>
          <cx:pt idx="1804">702</cx:pt>
          <cx:pt idx="1805">1139</cx:pt>
          <cx:pt idx="1806">1310</cx:pt>
          <cx:pt idx="1807">997</cx:pt>
          <cx:pt idx="1808">997</cx:pt>
          <cx:pt idx="1809">861</cx:pt>
          <cx:pt idx="1810">1885</cx:pt>
          <cx:pt idx="1811">1461</cx:pt>
          <cx:pt idx="1812">1589</cx:pt>
          <cx:pt idx="1813">1589</cx:pt>
          <cx:pt idx="1814">1031</cx:pt>
          <cx:pt idx="1815">1031</cx:pt>
          <cx:pt idx="1816">1662</cx:pt>
          <cx:pt idx="1817">1911</cx:pt>
          <cx:pt idx="1818">1849</cx:pt>
          <cx:pt idx="1819">1776</cx:pt>
          <cx:pt idx="1820">1745</cx:pt>
          <cx:pt idx="1821">985</cx:pt>
          <cx:pt idx="1822">698</cx:pt>
          <cx:pt idx="1823">1885</cx:pt>
          <cx:pt idx="1824">2466</cx:pt>
          <cx:pt idx="1825">1885</cx:pt>
          <cx:pt idx="1826">1785</cx:pt>
          <cx:pt idx="1827">1067</cx:pt>
          <cx:pt idx="1828">702</cx:pt>
          <cx:pt idx="1829">1596</cx:pt>
          <cx:pt idx="1830">1306</cx:pt>
          <cx:pt idx="1831">1136</cx:pt>
          <cx:pt idx="1832">1054</cx:pt>
          <cx:pt idx="1833">1232</cx:pt>
          <cx:pt idx="1834">1483</cx:pt>
          <cx:pt idx="1835">1483</cx:pt>
          <cx:pt idx="1836">1214</cx:pt>
          <cx:pt idx="1837">1063</cx:pt>
          <cx:pt idx="1838">1420</cx:pt>
          <cx:pt idx="1839">1289</cx:pt>
          <cx:pt idx="1840">1461</cx:pt>
          <cx:pt idx="1841">850</cx:pt>
          <cx:pt idx="1842">994</cx:pt>
          <cx:pt idx="1843">1242</cx:pt>
          <cx:pt idx="1844">1403</cx:pt>
          <cx:pt idx="1845">2470</cx:pt>
          <cx:pt idx="1846">1063</cx:pt>
          <cx:pt idx="1847">1726</cx:pt>
          <cx:pt idx="1848">1726</cx:pt>
          <cx:pt idx="1849">1018</cx:pt>
          <cx:pt idx="1850">1403</cx:pt>
          <cx:pt idx="1851">699</cx:pt>
          <cx:pt idx="1852">1941</cx:pt>
          <cx:pt idx="1853">1610</cx:pt>
          <cx:pt idx="1854">1610</cx:pt>
          <cx:pt idx="1855">1232</cx:pt>
          <cx:pt idx="1856">1077</cx:pt>
          <cx:pt idx="1857">1319</cx:pt>
          <cx:pt idx="1858">1319</cx:pt>
          <cx:pt idx="1859">668</cx:pt>
          <cx:pt idx="1860">1306</cx:pt>
          <cx:pt idx="1861">1306</cx:pt>
          <cx:pt idx="1862">1235</cx:pt>
          <cx:pt idx="1863">1006</cx:pt>
          <cx:pt idx="1864">1941</cx:pt>
          <cx:pt idx="1865">1403</cx:pt>
          <cx:pt idx="1866">980</cx:pt>
          <cx:pt idx="1867">1014</cx:pt>
          <cx:pt idx="1868">1120</cx:pt>
          <cx:pt idx="1869">816</cx:pt>
          <cx:pt idx="1870">2580</cx:pt>
          <cx:pt idx="1871">1877</cx:pt>
          <cx:pt idx="1872">1610</cx:pt>
          <cx:pt idx="1873">1726</cx:pt>
          <cx:pt idx="1874">1013</cx:pt>
          <cx:pt idx="1875">810</cx:pt>
          <cx:pt idx="1876">977</cx:pt>
          <cx:pt idx="1877">1102</cx:pt>
          <cx:pt idx="1878">1184</cx:pt>
          <cx:pt idx="1879">1968</cx:pt>
          <cx:pt idx="1880">902</cx:pt>
          <cx:pt idx="1881">1010</cx:pt>
          <cx:pt idx="1882">1777</cx:pt>
          <cx:pt idx="1883">1727</cx:pt>
          <cx:pt idx="1884">1527</cx:pt>
          <cx:pt idx="1885">1200</cx:pt>
          <cx:pt idx="1886">1363</cx:pt>
          <cx:pt idx="1887">1567</cx:pt>
          <cx:pt idx="1888">1589</cx:pt>
          <cx:pt idx="1889">1319</cx:pt>
          <cx:pt idx="1890">1527</cx:pt>
          <cx:pt idx="1891">1136</cx:pt>
          <cx:pt idx="1892">1327</cx:pt>
          <cx:pt idx="1893">868</cx:pt>
          <cx:pt idx="1894">998</cx:pt>
          <cx:pt idx="1895">1017</cx:pt>
          <cx:pt idx="1896">778</cx:pt>
          <cx:pt idx="1897">1160</cx:pt>
          <cx:pt idx="1898">1160</cx:pt>
          <cx:pt idx="1899">1069</cx:pt>
          <cx:pt idx="1900">1091</cx:pt>
          <cx:pt idx="1901">1091</cx:pt>
          <cx:pt idx="1902">711</cx:pt>
          <cx:pt idx="1903">1518</cx:pt>
          <cx:pt idx="1904">1193</cx:pt>
          <cx:pt idx="1905">758</cx:pt>
          <cx:pt idx="1906">1010</cx:pt>
          <cx:pt idx="1907">523</cx:pt>
          <cx:pt idx="1908">745</cx:pt>
          <cx:pt idx="1909">1031</cx:pt>
          <cx:pt idx="1910">988</cx:pt>
          <cx:pt idx="1911">1237</cx:pt>
          <cx:pt idx="1912">1012</cx:pt>
          <cx:pt idx="1913">639</cx:pt>
          <cx:pt idx="1914">2470</cx:pt>
          <cx:pt idx="1915">1702</cx:pt>
          <cx:pt idx="1916">1393</cx:pt>
          <cx:pt idx="1917">1393</cx:pt>
          <cx:pt idx="1918">923</cx:pt>
          <cx:pt idx="1919">1061</cx:pt>
          <cx:pt idx="1920">1200</cx:pt>
          <cx:pt idx="1921">1403</cx:pt>
          <cx:pt idx="1922">1726</cx:pt>
          <cx:pt idx="1923">1884</cx:pt>
          <cx:pt idx="1924">1884</cx:pt>
          <cx:pt idx="1925">2167</cx:pt>
          <cx:pt idx="1926">980</cx:pt>
          <cx:pt idx="1927">1408</cx:pt>
          <cx:pt idx="1928">743</cx:pt>
          <cx:pt idx="1929">869</cx:pt>
          <cx:pt idx="1930">965</cx:pt>
          <cx:pt idx="1931">1319</cx:pt>
          <cx:pt idx="1932">2580</cx:pt>
          <cx:pt idx="1933">1086</cx:pt>
          <cx:pt idx="1934">716</cx:pt>
          <cx:pt idx="1935">823</cx:pt>
          <cx:pt idx="1936">1099</cx:pt>
          <cx:pt idx="1937">823</cx:pt>
          <cx:pt idx="1938">910</cx:pt>
          <cx:pt idx="1939">1241</cx:pt>
          <cx:pt idx="1940">882</cx:pt>
          <cx:pt idx="1941">1359</cx:pt>
          <cx:pt idx="1942">1077</cx:pt>
          <cx:pt idx="1943">1632</cx:pt>
          <cx:pt idx="1944">909</cx:pt>
          <cx:pt idx="1945">563</cx:pt>
          <cx:pt idx="1946">1523</cx:pt>
          <cx:pt idx="1947">1301</cx:pt>
          <cx:pt idx="1948">1091</cx:pt>
          <cx:pt idx="1949">1139</cx:pt>
          <cx:pt idx="1950">842</cx:pt>
          <cx:pt idx="1951">1031</cx:pt>
          <cx:pt idx="1952">1661</cx:pt>
          <cx:pt idx="1953">1615</cx:pt>
          <cx:pt idx="1954">994</cx:pt>
          <cx:pt idx="1955">871</cx:pt>
          <cx:pt idx="1956">1249</cx:pt>
          <cx:pt idx="1957">1396</cx:pt>
          <cx:pt idx="1958">1064</cx:pt>
          <cx:pt idx="1959">1017</cx:pt>
          <cx:pt idx="1960">1885</cx:pt>
          <cx:pt idx="1961">1885</cx:pt>
          <cx:pt idx="1962">2466</cx:pt>
          <cx:pt idx="1963">1123</cx:pt>
          <cx:pt idx="1964">688</cx:pt>
          <cx:pt idx="1965">1261</cx:pt>
          <cx:pt idx="1966">702</cx:pt>
          <cx:pt idx="1967">1006</cx:pt>
          <cx:pt idx="1968">804</cx:pt>
          <cx:pt idx="1969">2577</cx:pt>
          <cx:pt idx="1970">2580</cx:pt>
          <cx:pt idx="1971">1023</cx:pt>
          <cx:pt idx="1972">966</cx:pt>
          <cx:pt idx="1973">909</cx:pt>
          <cx:pt idx="1974">1770</cx:pt>
          <cx:pt idx="1975">980</cx:pt>
          <cx:pt idx="1976">628</cx:pt>
          <cx:pt idx="1977">778</cx:pt>
          <cx:pt idx="1978">880</cx:pt>
          <cx:pt idx="1979">1388</cx:pt>
          <cx:pt idx="1980">1068</cx:pt>
          <cx:pt idx="1981">1166</cx:pt>
          <cx:pt idx="1982">980</cx:pt>
          <cx:pt idx="1983">1068</cx:pt>
          <cx:pt idx="1984">525</cx:pt>
          <cx:pt idx="1985">698</cx:pt>
          <cx:pt idx="1986">933</cx:pt>
          <cx:pt idx="1987">2367</cx:pt>
          <cx:pt idx="1988">906</cx:pt>
          <cx:pt idx="1989">710</cx:pt>
          <cx:pt idx="1990">922</cx:pt>
          <cx:pt idx="1991">761</cx:pt>
          <cx:pt idx="1992">1523</cx:pt>
          <cx:pt idx="1993">1006</cx:pt>
          <cx:pt idx="1994">1235</cx:pt>
          <cx:pt idx="1995">1403</cx:pt>
          <cx:pt idx="1996">1158</cx:pt>
          <cx:pt idx="1997">565</cx:pt>
          <cx:pt idx="1998">617</cx:pt>
          <cx:pt idx="1999">511</cx:pt>
          <cx:pt idx="2000">1884</cx:pt>
          <cx:pt idx="2001">2003</cx:pt>
          <cx:pt idx="2002">2003</cx:pt>
          <cx:pt idx="2003">768</cx:pt>
          <cx:pt idx="2004">768</cx:pt>
          <cx:pt idx="2005">788</cx:pt>
          <cx:pt idx="2006">809</cx:pt>
          <cx:pt idx="2007">966</cx:pt>
          <cx:pt idx="2008">743</cx:pt>
          <cx:pt idx="2009">986</cx:pt>
          <cx:pt idx="2010">1000</cx:pt>
          <cx:pt idx="2011">711</cx:pt>
          <cx:pt idx="2012">840</cx:pt>
          <cx:pt idx="2013">873</cx:pt>
          <cx:pt idx="2014">1889</cx:pt>
          <cx:pt idx="2015">1393</cx:pt>
          <cx:pt idx="2016">768</cx:pt>
          <cx:pt idx="2017">624</cx:pt>
          <cx:pt idx="2018">475</cx:pt>
          <cx:pt idx="2019">698</cx:pt>
          <cx:pt idx="2020">1702</cx:pt>
          <cx:pt idx="2021">2764</cx:pt>
          <cx:pt idx="2022">1242</cx:pt>
          <cx:pt idx="2023">1380</cx:pt>
          <cx:pt idx="2024">942</cx:pt>
          <cx:pt idx="2025">544</cx:pt>
          <cx:pt idx="2026">544</cx:pt>
          <cx:pt idx="2027">1031</cx:pt>
          <cx:pt idx="2028">1138</cx:pt>
          <cx:pt idx="2029">1729</cx:pt>
          <cx:pt idx="2030">796</cx:pt>
          <cx:pt idx="2031">1130</cx:pt>
          <cx:pt idx="2032">1261</cx:pt>
          <cx:pt idx="2033">1403</cx:pt>
          <cx:pt idx="2034">1246</cx:pt>
          <cx:pt idx="2035">1582</cx:pt>
          <cx:pt idx="2036">991</cx:pt>
          <cx:pt idx="2037">991</cx:pt>
          <cx:pt idx="2038">942</cx:pt>
          <cx:pt idx="2039">608</cx:pt>
          <cx:pt idx="2040">1396</cx:pt>
          <cx:pt idx="2041">647</cx:pt>
          <cx:pt idx="2042">1632</cx:pt>
          <cx:pt idx="2043">750</cx:pt>
          <cx:pt idx="2044">1158</cx:pt>
          <cx:pt idx="2045">1181</cx:pt>
          <cx:pt idx="2046">1181</cx:pt>
          <cx:pt idx="2047">1134</cx:pt>
          <cx:pt idx="2048">978</cx:pt>
          <cx:pt idx="2049">1256</cx:pt>
          <cx:pt idx="2050">837</cx:pt>
          <cx:pt idx="2051">1149</cx:pt>
          <cx:pt idx="2052">1345</cx:pt>
          <cx:pt idx="2053">717</cx:pt>
          <cx:pt idx="2054">717</cx:pt>
          <cx:pt idx="2055">975</cx:pt>
          <cx:pt idx="2056">1017</cx:pt>
          <cx:pt idx="2057">599</cx:pt>
          <cx:pt idx="2058">950</cx:pt>
          <cx:pt idx="2059">1596</cx:pt>
          <cx:pt idx="2060">2466</cx:pt>
          <cx:pt idx="2061">1885</cx:pt>
          <cx:pt idx="2062">1203</cx:pt>
          <cx:pt idx="2063">1727</cx:pt>
          <cx:pt idx="2064">1662</cx:pt>
          <cx:pt idx="2065">814</cx:pt>
          <cx:pt idx="2066">2007</cx:pt>
          <cx:pt idx="2067">526</cx:pt>
          <cx:pt idx="2068">662</cx:pt>
          <cx:pt idx="2069">1608</cx:pt>
          <cx:pt idx="2070">1149</cx:pt>
          <cx:pt idx="2071">761</cx:pt>
          <cx:pt idx="2072">963</cx:pt>
          <cx:pt idx="2073">1727</cx:pt>
          <cx:pt idx="2074">1091</cx:pt>
          <cx:pt idx="2075">926</cx:pt>
          <cx:pt idx="2076">1885</cx:pt>
          <cx:pt idx="2077">1885</cx:pt>
          <cx:pt idx="2078">2466</cx:pt>
          <cx:pt idx="2079">1785</cx:pt>
          <cx:pt idx="2080">1785</cx:pt>
          <cx:pt idx="2081">952</cx:pt>
          <cx:pt idx="2082">952</cx:pt>
          <cx:pt idx="2083">869</cx:pt>
          <cx:pt idx="2084">1136</cx:pt>
          <cx:pt idx="2085">1327</cx:pt>
          <cx:pt idx="2086">869</cx:pt>
          <cx:pt idx="2087">711</cx:pt>
          <cx:pt idx="2088">1326</cx:pt>
          <cx:pt idx="2089">711</cx:pt>
          <cx:pt idx="2090">858</cx:pt>
          <cx:pt idx="2091">1093</cx:pt>
          <cx:pt idx="2092">1093</cx:pt>
          <cx:pt idx="2093">1818</cx:pt>
          <cx:pt idx="2094">1818</cx:pt>
          <cx:pt idx="2095">913</cx:pt>
          <cx:pt idx="2096">863</cx:pt>
          <cx:pt idx="2097">1560</cx:pt>
          <cx:pt idx="2098">1560</cx:pt>
          <cx:pt idx="2099">1560</cx:pt>
          <cx:pt idx="2100">1214</cx:pt>
          <cx:pt idx="2101">623</cx:pt>
          <cx:pt idx="2102">888</cx:pt>
          <cx:pt idx="2103">1063</cx:pt>
          <cx:pt idx="2104">891</cx:pt>
          <cx:pt idx="2105">531</cx:pt>
          <cx:pt idx="2106">531</cx:pt>
          <cx:pt idx="2107">1726</cx:pt>
          <cx:pt idx="2108">1319</cx:pt>
          <cx:pt idx="2109">2470</cx:pt>
          <cx:pt idx="2110">1139</cx:pt>
          <cx:pt idx="2111">1031</cx:pt>
          <cx:pt idx="2112">975</cx:pt>
          <cx:pt idx="2113">1138</cx:pt>
          <cx:pt idx="2114">975</cx:pt>
          <cx:pt idx="2115">1304</cx:pt>
          <cx:pt idx="2116">768</cx:pt>
          <cx:pt idx="2117">768</cx:pt>
          <cx:pt idx="2118">1176</cx:pt>
          <cx:pt idx="2119">1244</cx:pt>
          <cx:pt idx="2120">1941</cx:pt>
          <cx:pt idx="2121">1140</cx:pt>
          <cx:pt idx="2122">1140</cx:pt>
          <cx:pt idx="2123">789</cx:pt>
          <cx:pt idx="2124">1669</cx:pt>
          <cx:pt idx="2125">2402</cx:pt>
          <cx:pt idx="2126">773</cx:pt>
          <cx:pt idx="2127">773</cx:pt>
          <cx:pt idx="2128">1160</cx:pt>
          <cx:pt idx="2129">1160</cx:pt>
          <cx:pt idx="2130">1160</cx:pt>
          <cx:pt idx="2131">1941</cx:pt>
          <cx:pt idx="2132">1494</cx:pt>
          <cx:pt idx="2133">1884</cx:pt>
          <cx:pt idx="2134">1403</cx:pt>
          <cx:pt idx="2135">1726</cx:pt>
          <cx:pt idx="2136">1818</cx:pt>
          <cx:pt idx="2137">2145</cx:pt>
          <cx:pt idx="2138">746</cx:pt>
          <cx:pt idx="2139">663</cx:pt>
          <cx:pt idx="2140">663</cx:pt>
          <cx:pt idx="2141">1319</cx:pt>
          <cx:pt idx="2142">1847</cx:pt>
          <cx:pt idx="2143">882</cx:pt>
          <cx:pt idx="2144">922</cx:pt>
          <cx:pt idx="2145">1051</cx:pt>
          <cx:pt idx="2146">2124</cx:pt>
          <cx:pt idx="2147">713</cx:pt>
          <cx:pt idx="2148">1306</cx:pt>
          <cx:pt idx="2149">662</cx:pt>
          <cx:pt idx="2150">1152</cx:pt>
          <cx:pt idx="2151">1403</cx:pt>
          <cx:pt idx="2152">701</cx:pt>
          <cx:pt idx="2153">980</cx:pt>
          <cx:pt idx="2154">954</cx:pt>
          <cx:pt idx="2155">815</cx:pt>
          <cx:pt idx="2156">713</cx:pt>
          <cx:pt idx="2157">1018</cx:pt>
          <cx:pt idx="2158">1018</cx:pt>
          <cx:pt idx="2159">734</cx:pt>
          <cx:pt idx="2160">662</cx:pt>
          <cx:pt idx="2161">588</cx:pt>
          <cx:pt idx="2162">810</cx:pt>
          <cx:pt idx="2163">1164</cx:pt>
          <cx:pt idx="2164">531</cx:pt>
          <cx:pt idx="2165">709</cx:pt>
          <cx:pt idx="2166">1403</cx:pt>
          <cx:pt idx="2167">2244</cx:pt>
          <cx:pt idx="2168">977</cx:pt>
          <cx:pt idx="2169">1315</cx:pt>
          <cx:pt idx="2170">1315</cx:pt>
          <cx:pt idx="2171">1326</cx:pt>
          <cx:pt idx="2172">869</cx:pt>
          <cx:pt idx="2173">922</cx:pt>
          <cx:pt idx="2174">1060</cx:pt>
          <cx:pt idx="2175">975</cx:pt>
          <cx:pt idx="2176">662</cx:pt>
          <cx:pt idx="2177">663</cx:pt>
          <cx:pt idx="2178">863</cx:pt>
          <cx:pt idx="2179">1285</cx:pt>
          <cx:pt idx="2180">1285</cx:pt>
          <cx:pt idx="2181">766</cx:pt>
          <cx:pt idx="2182">942</cx:pt>
          <cx:pt idx="2183">742</cx:pt>
          <cx:pt idx="2184">634</cx:pt>
          <cx:pt idx="2185">686</cx:pt>
          <cx:pt idx="2186">1777</cx:pt>
          <cx:pt idx="2187">2188</cx:pt>
          <cx:pt idx="2188">2503</cx:pt>
          <cx:pt idx="2189">2188</cx:pt>
          <cx:pt idx="2190">546</cx:pt>
          <cx:pt idx="2191">589</cx:pt>
          <cx:pt idx="2192">1531</cx:pt>
          <cx:pt idx="2193">1075</cx:pt>
          <cx:pt idx="2194">965</cx:pt>
          <cx:pt idx="2195">1363</cx:pt>
          <cx:pt idx="2196">1363</cx:pt>
          <cx:pt idx="2197">1589</cx:pt>
          <cx:pt idx="2198">1319</cx:pt>
          <cx:pt idx="2199">1590</cx:pt>
          <cx:pt idx="2200">1590</cx:pt>
          <cx:pt idx="2201">1319</cx:pt>
          <cx:pt idx="2202">575</cx:pt>
          <cx:pt idx="2203">575</cx:pt>
          <cx:pt idx="2204">511</cx:pt>
          <cx:pt idx="2205">698</cx:pt>
          <cx:pt idx="2206">1527</cx:pt>
          <cx:pt idx="2207">1527</cx:pt>
          <cx:pt idx="2208">980</cx:pt>
          <cx:pt idx="2209">1042</cx:pt>
          <cx:pt idx="2210">1317</cx:pt>
          <cx:pt idx="2211">873</cx:pt>
          <cx:pt idx="2212">713</cx:pt>
          <cx:pt idx="2213">713</cx:pt>
          <cx:pt idx="2214">1309</cx:pt>
          <cx:pt idx="2215">860</cx:pt>
          <cx:pt idx="2216">996</cx:pt>
          <cx:pt idx="2217">1499</cx:pt>
          <cx:pt idx="2218">2792</cx:pt>
          <cx:pt idx="2219">869</cx:pt>
          <cx:pt idx="2220">675</cx:pt>
          <cx:pt idx="2221">1279</cx:pt>
          <cx:pt idx="2222">1127</cx:pt>
          <cx:pt idx="2223">1114</cx:pt>
          <cx:pt idx="2224">913</cx:pt>
          <cx:pt idx="2225">1358</cx:pt>
          <cx:pt idx="2226">523</cx:pt>
          <cx:pt idx="2227">980</cx:pt>
          <cx:pt idx="2228">1408</cx:pt>
          <cx:pt idx="2229">1315</cx:pt>
          <cx:pt idx="2230">1999</cx:pt>
          <cx:pt idx="2231">575</cx:pt>
          <cx:pt idx="2232">575</cx:pt>
          <cx:pt idx="2233">935</cx:pt>
          <cx:pt idx="2234">1221</cx:pt>
          <cx:pt idx="2235">1221</cx:pt>
          <cx:pt idx="2236">1835</cx:pt>
          <cx:pt idx="2237">1661</cx:pt>
          <cx:pt idx="2238">481</cx:pt>
          <cx:pt idx="2239">1091</cx:pt>
          <cx:pt idx="2240">1234</cx:pt>
          <cx:pt idx="2241">1615</cx:pt>
          <cx:pt idx="2242">782</cx:pt>
          <cx:pt idx="2243">935</cx:pt>
          <cx:pt idx="2244">714</cx:pt>
          <cx:pt idx="2245">590</cx:pt>
          <cx:pt idx="2246">974</cx:pt>
          <cx:pt idx="2247">815</cx:pt>
          <cx:pt idx="2248">1465</cx:pt>
          <cx:pt idx="2249">1967</cx:pt>
          <cx:pt idx="2250">1518</cx:pt>
          <cx:pt idx="2251">1518</cx:pt>
          <cx:pt idx="2252">796</cx:pt>
          <cx:pt idx="2253">713</cx:pt>
          <cx:pt idx="2254">835</cx:pt>
          <cx:pt idx="2255">980</cx:pt>
          <cx:pt idx="2256">752</cx:pt>
          <cx:pt idx="2257">785</cx:pt>
          <cx:pt idx="2258">1184</cx:pt>
          <cx:pt idx="2259">1148</cx:pt>
          <cx:pt idx="2260">750</cx:pt>
          <cx:pt idx="2261">743</cx:pt>
          <cx:pt idx="2262">743</cx:pt>
          <cx:pt idx="2263">828</cx:pt>
          <cx:pt idx="2264">873</cx:pt>
          <cx:pt idx="2265">710</cx:pt>
          <cx:pt idx="2266">909</cx:pt>
          <cx:pt idx="2267">511</cx:pt>
          <cx:pt idx="2268">663</cx:pt>
          <cx:pt idx="2269">702</cx:pt>
          <cx:pt idx="2270">1203</cx:pt>
          <cx:pt idx="2271">2003</cx:pt>
          <cx:pt idx="2272">711</cx:pt>
          <cx:pt idx="2273">942</cx:pt>
          <cx:pt idx="2274">701</cx:pt>
          <cx:pt idx="2275">663</cx:pt>
          <cx:pt idx="2276">1102</cx:pt>
          <cx:pt idx="2277">526</cx:pt>
          <cx:pt idx="2278">882</cx:pt>
          <cx:pt idx="2279">623</cx:pt>
          <cx:pt idx="2280">893</cx:pt>
          <cx:pt idx="2281">686</cx:pt>
          <cx:pt idx="2282">1023</cx:pt>
          <cx:pt idx="2283">1393</cx:pt>
          <cx:pt idx="2284">814</cx:pt>
          <cx:pt idx="2285">1726</cx:pt>
          <cx:pt idx="2286">1985</cx:pt>
          <cx:pt idx="2287">1067</cx:pt>
          <cx:pt idx="2288">1884</cx:pt>
          <cx:pt idx="2289">2167</cx:pt>
          <cx:pt idx="2290">1471</cx:pt>
          <cx:pt idx="2291">1158</cx:pt>
          <cx:pt idx="2292">1733</cx:pt>
          <cx:pt idx="2293">612</cx:pt>
          <cx:pt idx="2294">1408</cx:pt>
          <cx:pt idx="2295">1408</cx:pt>
          <cx:pt idx="2296">922</cx:pt>
          <cx:pt idx="2297">710</cx:pt>
          <cx:pt idx="2298">1004</cx:pt>
          <cx:pt idx="2299">837</cx:pt>
          <cx:pt idx="2300">1726</cx:pt>
          <cx:pt idx="2301">1615</cx:pt>
          <cx:pt idx="2302">1017</cx:pt>
          <cx:pt idx="2303">1326</cx:pt>
          <cx:pt idx="2304">1359</cx:pt>
          <cx:pt idx="2305">1210</cx:pt>
          <cx:pt idx="2306">823</cx:pt>
          <cx:pt idx="2307">1067</cx:pt>
          <cx:pt idx="2308">575</cx:pt>
          <cx:pt idx="2309">663</cx:pt>
          <cx:pt idx="2310">762</cx:pt>
          <cx:pt idx="2311">1340</cx:pt>
          <cx:pt idx="2312">1244</cx:pt>
          <cx:pt idx="2313">789</cx:pt>
          <cx:pt idx="2314">627</cx:pt>
          <cx:pt idx="2315">789</cx:pt>
          <cx:pt idx="2316">1727</cx:pt>
          <cx:pt idx="2317">711</cx:pt>
          <cx:pt idx="2318">1615</cx:pt>
          <cx:pt idx="2319">1210</cx:pt>
          <cx:pt idx="2320">1359</cx:pt>
          <cx:pt idx="2321">916</cx:pt>
          <cx:pt idx="2322">699</cx:pt>
          <cx:pt idx="2323">747</cx:pt>
          <cx:pt idx="2324">900</cx:pt>
          <cx:pt idx="2325">1152</cx:pt>
          <cx:pt idx="2326">1523</cx:pt>
          <cx:pt idx="2327">1091</cx:pt>
          <cx:pt idx="2328">1134</cx:pt>
          <cx:pt idx="2329">1339</cx:pt>
          <cx:pt idx="2330">2402</cx:pt>
          <cx:pt idx="2331">2204</cx:pt>
          <cx:pt idx="2332">918</cx:pt>
          <cx:pt idx="2333">743</cx:pt>
          <cx:pt idx="2334">1268</cx:pt>
          <cx:pt idx="2335">1051</cx:pt>
          <cx:pt idx="2336">761</cx:pt>
          <cx:pt idx="2337">1408</cx:pt>
          <cx:pt idx="2338">1237</cx:pt>
          <cx:pt idx="2339">619</cx:pt>
          <cx:pt idx="2340">1276</cx:pt>
          <cx:pt idx="2341">1319</cx:pt>
          <cx:pt idx="2342">1086</cx:pt>
          <cx:pt idx="2343">761</cx:pt>
          <cx:pt idx="2344">1017</cx:pt>
          <cx:pt idx="2345">1017</cx:pt>
          <cx:pt idx="2346">1999</cx:pt>
          <cx:pt idx="2347">2168</cx:pt>
          <cx:pt idx="2348">731</cx:pt>
          <cx:pt idx="2349">2466</cx:pt>
          <cx:pt idx="2350">702</cx:pt>
          <cx:pt idx="2351">511</cx:pt>
          <cx:pt idx="2352">1309</cx:pt>
          <cx:pt idx="2353">909</cx:pt>
          <cx:pt idx="2354">1615</cx:pt>
          <cx:pt idx="2355">656</cx:pt>
          <cx:pt idx="2356">947</cx:pt>
          <cx:pt idx="2357">828</cx:pt>
          <cx:pt idx="2358">1235</cx:pt>
          <cx:pt idx="2359">1235</cx:pt>
          <cx:pt idx="2360">804</cx:pt>
          <cx:pt idx="2361">628</cx:pt>
          <cx:pt idx="2362">3586</cx:pt>
          <cx:pt idx="2363">1584</cx:pt>
          <cx:pt idx="2364">701</cx:pt>
          <cx:pt idx="2365">1261</cx:pt>
          <cx:pt idx="2366">511</cx:pt>
          <cx:pt idx="2367">1091</cx:pt>
          <cx:pt idx="2368">1225</cx:pt>
          <cx:pt idx="2369">975</cx:pt>
          <cx:pt idx="2370">1026</cx:pt>
          <cx:pt idx="2371">1055</cx:pt>
          <cx:pt idx="2372">1130</cx:pt>
          <cx:pt idx="2373">1325</cx:pt>
          <cx:pt idx="2374">525</cx:pt>
          <cx:pt idx="2375">837</cx:pt>
          <cx:pt idx="2376">1031</cx:pt>
          <cx:pt idx="2377">906</cx:pt>
          <cx:pt idx="2378">752</cx:pt>
          <cx:pt idx="2379">984</cx:pt>
          <cx:pt idx="2380">714</cx:pt>
          <cx:pt idx="2381">992</cx:pt>
          <cx:pt idx="2382">1055</cx:pt>
          <cx:pt idx="2383">1228</cx:pt>
          <cx:pt idx="2384">1228</cx:pt>
          <cx:pt idx="2385">876</cx:pt>
          <cx:pt idx="2386">662</cx:pt>
          <cx:pt idx="2387">711</cx:pt>
          <cx:pt idx="2388">1069</cx:pt>
          <cx:pt idx="2389">935</cx:pt>
          <cx:pt idx="2390">628</cx:pt>
          <cx:pt idx="2391">963</cx:pt>
          <cx:pt idx="2392">1705</cx:pt>
          <cx:pt idx="2393">1491</cx:pt>
          <cx:pt idx="2394">1967</cx:pt>
          <cx:pt idx="2395">2367</cx:pt>
          <cx:pt idx="2396">1173</cx:pt>
          <cx:pt idx="2397">922</cx:pt>
          <cx:pt idx="2398">702</cx:pt>
          <cx:pt idx="2399">1309</cx:pt>
          <cx:pt idx="2400">1269</cx:pt>
          <cx:pt idx="2401">761</cx:pt>
          <cx:pt idx="2402">1051</cx:pt>
          <cx:pt idx="2403">975</cx:pt>
          <cx:pt idx="2404">1235</cx:pt>
          <cx:pt idx="2405">1301</cx:pt>
          <cx:pt idx="2406">666</cx:pt>
          <cx:pt idx="2407">1210</cx:pt>
          <cx:pt idx="2408">1017</cx:pt>
          <cx:pt idx="2409">962</cx:pt>
          <cx:pt idx="2410">1326</cx:pt>
          <cx:pt idx="2411">947</cx:pt>
          <cx:pt idx="2412">662</cx:pt>
          <cx:pt idx="2413">880</cx:pt>
          <cx:pt idx="2414">747</cx:pt>
          <cx:pt idx="2415">880</cx:pt>
          <cx:pt idx="2416">1531</cx:pt>
          <cx:pt idx="2417">1061</cx:pt>
          <cx:pt idx="2418">978</cx:pt>
          <cx:pt idx="2419">879</cx:pt>
          <cx:pt idx="2420">697</cx:pt>
          <cx:pt idx="2421">876</cx:pt>
          <cx:pt idx="2422">1228</cx:pt>
          <cx:pt idx="2423">906</cx:pt>
          <cx:pt idx="2424">809</cx:pt>
          <cx:pt idx="2425">639</cx:pt>
          <cx:pt idx="2426">1006</cx:pt>
          <cx:pt idx="2427">813</cx:pt>
          <cx:pt idx="2428">625</cx:pt>
          <cx:pt idx="2429">856</cx:pt>
          <cx:pt idx="2430">544</cx:pt>
          <cx:pt idx="2431">686</cx:pt>
          <cx:pt idx="2432">963</cx:pt>
          <cx:pt idx="2433">1061</cx:pt>
          <cx:pt idx="2434">1061</cx:pt>
          <cx:pt idx="2435">1309</cx:pt>
          <cx:pt idx="2436">863</cx:pt>
          <cx:pt idx="2437">809</cx:pt>
          <cx:pt idx="2438">809</cx:pt>
          <cx:pt idx="2439">1000</cx:pt>
          <cx:pt idx="2440">1000</cx:pt>
          <cx:pt idx="2441">1069</cx:pt>
          <cx:pt idx="2442">706</cx:pt>
          <cx:pt idx="2443">663</cx:pt>
          <cx:pt idx="2444">1296</cx:pt>
          <cx:pt idx="2445">966</cx:pt>
          <cx:pt idx="2446">686</cx:pt>
          <cx:pt idx="2447">1010</cx:pt>
          <cx:pt idx="2448">1319</cx:pt>
          <cx:pt idx="2449">1319</cx:pt>
          <cx:pt idx="2450">789</cx:pt>
          <cx:pt idx="2451">741</cx:pt>
          <cx:pt idx="2452">803</cx:pt>
          <cx:pt idx="2453">848</cx:pt>
          <cx:pt idx="2454">861</cx:pt>
          <cx:pt idx="2455">1148</cx:pt>
          <cx:pt idx="2456">1042</cx:pt>
          <cx:pt idx="2457">906</cx:pt>
          <cx:pt idx="2458">1426</cx:pt>
          <cx:pt idx="2459">1426</cx:pt>
          <cx:pt idx="2460">986</cx:pt>
          <cx:pt idx="2461">1833</cx:pt>
          <cx:pt idx="2462">1889</cx:pt>
          <cx:pt idx="2463">1420</cx:pt>
          <cx:pt idx="2464">863</cx:pt>
          <cx:pt idx="2465">640</cx:pt>
          <cx:pt idx="2466">640</cx:pt>
          <cx:pt idx="2467">750</cx:pt>
          <cx:pt idx="2468">952</cx:pt>
          <cx:pt idx="2469">798</cx:pt>
          <cx:pt idx="2470">798</cx:pt>
          <cx:pt idx="2471">624</cx:pt>
          <cx:pt idx="2472">698</cx:pt>
          <cx:pt idx="2473">698</cx:pt>
          <cx:pt idx="2474">698</cx:pt>
          <cx:pt idx="2475">935</cx:pt>
          <cx:pt idx="2476">1276</cx:pt>
          <cx:pt idx="2477">809</cx:pt>
          <cx:pt idx="2478">1582</cx:pt>
          <cx:pt idx="2479">916</cx:pt>
          <cx:pt idx="2480">2470</cx:pt>
          <cx:pt idx="2481">922</cx:pt>
          <cx:pt idx="2482">710</cx:pt>
          <cx:pt idx="2483">884</cx:pt>
          <cx:pt idx="2484">772</cx:pt>
          <cx:pt idx="2485">588</cx:pt>
          <cx:pt idx="2486">1016</cx:pt>
          <cx:pt idx="2487">714</cx:pt>
          <cx:pt idx="2488">714</cx:pt>
          <cx:pt idx="2489">1158</cx:pt>
          <cx:pt idx="2490">996</cx:pt>
          <cx:pt idx="2491">1354</cx:pt>
          <cx:pt idx="2492">1408</cx:pt>
          <cx:pt idx="2493">998</cx:pt>
          <cx:pt idx="2494">963</cx:pt>
          <cx:pt idx="2495">650</cx:pt>
          <cx:pt idx="2496">866</cx:pt>
          <cx:pt idx="2497">701</cx:pt>
          <cx:pt idx="2498">962</cx:pt>
          <cx:pt idx="2499">1031</cx:pt>
          <cx:pt idx="2500">1046</cx:pt>
          <cx:pt idx="2501">1068</cx:pt>
          <cx:pt idx="2502">876</cx:pt>
          <cx:pt idx="2503">927</cx:pt>
          <cx:pt idx="2504">1078</cx:pt>
          <cx:pt idx="2505">907</cx:pt>
          <cx:pt idx="2506">675</cx:pt>
          <cx:pt idx="2507">1051</cx:pt>
          <cx:pt idx="2508">663</cx:pt>
          <cx:pt idx="2509">810</cx:pt>
          <cx:pt idx="2510">752</cx:pt>
          <cx:pt idx="2511">1007</cx:pt>
          <cx:pt idx="2512">1145</cx:pt>
          <cx:pt idx="2513">1006</cx:pt>
          <cx:pt idx="2514">1130</cx:pt>
          <cx:pt idx="2515">1282</cx:pt>
          <cx:pt idx="2516">809</cx:pt>
          <cx:pt idx="2517">813</cx:pt>
          <cx:pt idx="2518">813</cx:pt>
          <cx:pt idx="2519">1261</cx:pt>
          <cx:pt idx="2520">1316</cx:pt>
          <cx:pt idx="2521">1316</cx:pt>
          <cx:pt idx="2522">1543</cx:pt>
          <cx:pt idx="2523">1061</cx:pt>
          <cx:pt idx="2524">590</cx:pt>
          <cx:pt idx="2525">774</cx:pt>
          <cx:pt idx="2526">998</cx:pt>
          <cx:pt idx="2527">809</cx:pt>
          <cx:pt idx="2528">639</cx:pt>
          <cx:pt idx="2529">835</cx:pt>
          <cx:pt idx="2530">880</cx:pt>
          <cx:pt idx="2531">980</cx:pt>
          <cx:pt idx="2532">835</cx:pt>
          <cx:pt idx="2533">835</cx:pt>
          <cx:pt idx="2534">906</cx:pt>
          <cx:pt idx="2535">702</cx:pt>
          <cx:pt idx="2536">1309</cx:pt>
          <cx:pt idx="2537">656</cx:pt>
          <cx:pt idx="2538">639</cx:pt>
          <cx:pt idx="2539">967</cx:pt>
          <cx:pt idx="2540">1406</cx:pt>
          <cx:pt idx="2541">1279</cx:pt>
          <cx:pt idx="2542">980</cx:pt>
          <cx:pt idx="2543">663</cx:pt>
          <cx:pt idx="2544">618</cx:pt>
          <cx:pt idx="2545">880</cx:pt>
          <cx:pt idx="2546">565</cx:pt>
          <cx:pt idx="2547">1397</cx:pt>
          <cx:pt idx="2548">980</cx:pt>
          <cx:pt idx="2549">906</cx:pt>
          <cx:pt idx="2550">702</cx:pt>
          <cx:pt idx="2551">873</cx:pt>
          <cx:pt idx="2552">1309</cx:pt>
          <cx:pt idx="2553">839</cx:pt>
          <cx:pt idx="2554">1134</cx:pt>
          <cx:pt idx="2555">879</cx:pt>
          <cx:pt idx="2556">730</cx:pt>
          <cx:pt idx="2557">809</cx:pt>
          <cx:pt idx="2558">842</cx:pt>
          <cx:pt idx="2559">986</cx:pt>
          <cx:pt idx="2560">848</cx:pt>
          <cx:pt idx="2561">639</cx:pt>
          <cx:pt idx="2562">1661</cx:pt>
          <cx:pt idx="2563">1345</cx:pt>
          <cx:pt idx="2564">1582</cx:pt>
          <cx:pt idx="2565">910</cx:pt>
          <cx:pt idx="2566">1316</cx:pt>
          <cx:pt idx="2567">789</cx:pt>
          <cx:pt idx="2568">627</cx:pt>
          <cx:pt idx="2569">975</cx:pt>
          <cx:pt idx="2570">1010</cx:pt>
          <cx:pt idx="2571">990</cx:pt>
          <cx:pt idx="2572">1409</cx:pt>
          <cx:pt idx="2573">1235</cx:pt>
          <cx:pt idx="2574">950</cx:pt>
          <cx:pt idx="2575">732</cx:pt>
          <cx:pt idx="2576">1885</cx:pt>
          <cx:pt idx="2577">1148</cx:pt>
          <cx:pt idx="2578">939</cx:pt>
          <cx:pt idx="2579">939</cx:pt>
          <cx:pt idx="2580">1885</cx:pt>
          <cx:pt idx="2581">1461</cx:pt>
          <cx:pt idx="2582">1213</cx:pt>
          <cx:pt idx="2583">1895</cx:pt>
          <cx:pt idx="2584">936</cx:pt>
          <cx:pt idx="2585">1368</cx:pt>
          <cx:pt idx="2586">1408</cx:pt>
          <cx:pt idx="2587">1176</cx:pt>
          <cx:pt idx="2588">1522</cx:pt>
          <cx:pt idx="2589">752</cx:pt>
          <cx:pt idx="2590">1176</cx:pt>
          <cx:pt idx="2591">1380</cx:pt>
          <cx:pt idx="2592">662</cx:pt>
          <cx:pt idx="2593">2007</cx:pt>
          <cx:pt idx="2594">1142</cx:pt>
          <cx:pt idx="2595">1114</cx:pt>
          <cx:pt idx="2596">618</cx:pt>
          <cx:pt idx="2597">1156</cx:pt>
          <cx:pt idx="2598">608</cx:pt>
          <cx:pt idx="2599">1235</cx:pt>
          <cx:pt idx="2600">628</cx:pt>
          <cx:pt idx="2601">1785</cx:pt>
          <cx:pt idx="2602">840</cx:pt>
          <cx:pt idx="2603">1136</cx:pt>
          <cx:pt idx="2604">1136</cx:pt>
          <cx:pt idx="2605">1327</cx:pt>
          <cx:pt idx="2606">935</cx:pt>
          <cx:pt idx="2607">1023</cx:pt>
          <cx:pt idx="2608">1093</cx:pt>
          <cx:pt idx="2609">2145</cx:pt>
          <cx:pt idx="2610">1142</cx:pt>
          <cx:pt idx="2611">1142</cx:pt>
          <cx:pt idx="2612">1091</cx:pt>
          <cx:pt idx="2613">686</cx:pt>
          <cx:pt idx="2614">686</cx:pt>
          <cx:pt idx="2615">810</cx:pt>
          <cx:pt idx="2616">1560</cx:pt>
          <cx:pt idx="2617">1241</cx:pt>
          <cx:pt idx="2618">1241</cx:pt>
          <cx:pt idx="2619">702</cx:pt>
          <cx:pt idx="2620">906</cx:pt>
          <cx:pt idx="2621">880</cx:pt>
          <cx:pt idx="2622">1294</cx:pt>
          <cx:pt idx="2623">919</cx:pt>
          <cx:pt idx="2624">893</cx:pt>
          <cx:pt idx="2625">639</cx:pt>
          <cx:pt idx="2626">1006</cx:pt>
          <cx:pt idx="2627">628</cx:pt>
          <cx:pt idx="2628">841</cx:pt>
          <cx:pt idx="2629">1016</cx:pt>
          <cx:pt idx="2630">1420</cx:pt>
          <cx:pt idx="2631">809</cx:pt>
          <cx:pt idx="2632">879</cx:pt>
          <cx:pt idx="2633">663</cx:pt>
          <cx:pt idx="2634">663</cx:pt>
          <cx:pt idx="2635">1726</cx:pt>
          <cx:pt idx="2636">952</cx:pt>
          <cx:pt idx="2637">662</cx:pt>
          <cx:pt idx="2638">851</cx:pt>
          <cx:pt idx="2639">1276</cx:pt>
          <cx:pt idx="2640">1023</cx:pt>
          <cx:pt idx="2641">1134</cx:pt>
          <cx:pt idx="2642">980</cx:pt>
          <cx:pt idx="2643">980</cx:pt>
          <cx:pt idx="2644">980</cx:pt>
          <cx:pt idx="2645">1044</cx:pt>
          <cx:pt idx="2646">889</cx:pt>
          <cx:pt idx="2647">906</cx:pt>
          <cx:pt idx="2648">699</cx:pt>
          <cx:pt idx="2649">863</cx:pt>
          <cx:pt idx="2650">980</cx:pt>
          <cx:pt idx="2651">789</cx:pt>
          <cx:pt idx="2652">1184</cx:pt>
          <cx:pt idx="2653">1403</cx:pt>
          <cx:pt idx="2654">2204</cx:pt>
          <cx:pt idx="2655">663</cx:pt>
          <cx:pt idx="2656">863</cx:pt>
          <cx:pt idx="2657">773</cx:pt>
          <cx:pt idx="2658">1146</cx:pt>
          <cx:pt idx="2659">1006</cx:pt>
          <cx:pt idx="2660">1884</cx:pt>
          <cx:pt idx="2661">1494</cx:pt>
          <cx:pt idx="2662">946</cx:pt>
          <cx:pt idx="2663">1726</cx:pt>
          <cx:pt idx="2664">628</cx:pt>
          <cx:pt idx="2665">813</cx:pt>
          <cx:pt idx="2666">1144</cx:pt>
          <cx:pt idx="2667">1122</cx:pt>
          <cx:pt idx="2668">698</cx:pt>
          <cx:pt idx="2669">1449</cx:pt>
          <cx:pt idx="2670">669</cx:pt>
          <cx:pt idx="2671">853</cx:pt>
          <cx:pt idx="2672">842</cx:pt>
          <cx:pt idx="2673">842</cx:pt>
          <cx:pt idx="2674">913</cx:pt>
          <cx:pt idx="2675">1142</cx:pt>
          <cx:pt idx="2676">656</cx:pt>
          <cx:pt idx="2677">1306</cx:pt>
          <cx:pt idx="2678">1306</cx:pt>
          <cx:pt idx="2679">1847</cx:pt>
          <cx:pt idx="2680">1055</cx:pt>
          <cx:pt idx="2681">710</cx:pt>
          <cx:pt idx="2682">702</cx:pt>
          <cx:pt idx="2683">1177</cx:pt>
          <cx:pt idx="2684">656</cx:pt>
          <cx:pt idx="2685">1051</cx:pt>
          <cx:pt idx="2686">1051</cx:pt>
          <cx:pt idx="2687">986</cx:pt>
          <cx:pt idx="2688">743</cx:pt>
          <cx:pt idx="2689">1306</cx:pt>
          <cx:pt idx="2690">1032</cx:pt>
          <cx:pt idx="2691">880</cx:pt>
          <cx:pt idx="2692">1031</cx:pt>
          <cx:pt idx="2693">642</cx:pt>
          <cx:pt idx="2694">873</cx:pt>
          <cx:pt idx="2695">1309</cx:pt>
          <cx:pt idx="2696">2244</cx:pt>
          <cx:pt idx="2697">525</cx:pt>
          <cx:pt idx="2698">1097</cx:pt>
          <cx:pt idx="2699">701</cx:pt>
          <cx:pt idx="2700">962</cx:pt>
          <cx:pt idx="2701">481</cx:pt>
          <cx:pt idx="2702">663</cx:pt>
          <cx:pt idx="2703">1061</cx:pt>
          <cx:pt idx="2704">978</cx:pt>
          <cx:pt idx="2705">1014</cx:pt>
          <cx:pt idx="2706">974</cx:pt>
          <cx:pt idx="2707">1483</cx:pt>
          <cx:pt idx="2708">1142</cx:pt>
          <cx:pt idx="2709">1038</cx:pt>
          <cx:pt idx="2710">980</cx:pt>
          <cx:pt idx="2711">1408</cx:pt>
          <cx:pt idx="2712">880</cx:pt>
          <cx:pt idx="2713">880</cx:pt>
          <cx:pt idx="2714">851</cx:pt>
          <cx:pt idx="2715">851</cx:pt>
          <cx:pt idx="2716">628</cx:pt>
          <cx:pt idx="2717">981</cx:pt>
          <cx:pt idx="2718">709</cx:pt>
          <cx:pt idx="2719">709</cx:pt>
          <cx:pt idx="2720">511</cx:pt>
          <cx:pt idx="2721">810</cx:pt>
          <cx:pt idx="2722">1152</cx:pt>
          <cx:pt idx="2723">863</cx:pt>
          <cx:pt idx="2724">992</cx:pt>
          <cx:pt idx="2725">1877</cx:pt>
          <cx:pt idx="2726">981</cx:pt>
          <cx:pt idx="2727">677</cx:pt>
          <cx:pt idx="2728">1013</cx:pt>
          <cx:pt idx="2729">809</cx:pt>
          <cx:pt idx="2730">639</cx:pt>
          <cx:pt idx="2731">2193</cx:pt>
          <cx:pt idx="2732">1017</cx:pt>
          <cx:pt idx="2733">1596</cx:pt>
          <cx:pt idx="2734">811</cx:pt>
          <cx:pt idx="2735">922</cx:pt>
          <cx:pt idx="2736">906</cx:pt>
          <cx:pt idx="2737">1235</cx:pt>
          <cx:pt idx="2738">906</cx:pt>
          <cx:pt idx="2739">919</cx:pt>
          <cx:pt idx="2740">1031</cx:pt>
          <cx:pt idx="2741">1559</cx:pt>
          <cx:pt idx="2742">662</cx:pt>
          <cx:pt idx="2743">1419</cx:pt>
          <cx:pt idx="2744">531</cx:pt>
          <cx:pt idx="2745">669</cx:pt>
          <cx:pt idx="2746">894</cx:pt>
          <cx:pt idx="2747">1285</cx:pt>
          <cx:pt idx="2748">1285</cx:pt>
          <cx:pt idx="2749">617</cx:pt>
          <cx:pt idx="2750">986</cx:pt>
          <cx:pt idx="2751">1062</cx:pt>
          <cx:pt idx="2752">1062</cx:pt>
          <cx:pt idx="2753">942</cx:pt>
          <cx:pt idx="2754">1250</cx:pt>
          <cx:pt idx="2755">1061</cx:pt>
          <cx:pt idx="2756">869</cx:pt>
          <cx:pt idx="2757">869</cx:pt>
          <cx:pt idx="2758">758</cx:pt>
          <cx:pt idx="2759">1296</cx:pt>
          <cx:pt idx="2760">1040</cx:pt>
          <cx:pt idx="2761">967</cx:pt>
          <cx:pt idx="2762">980</cx:pt>
          <cx:pt idx="2763">1536</cx:pt>
          <cx:pt idx="2764">1536</cx:pt>
          <cx:pt idx="2765">1077</cx:pt>
          <cx:pt idx="2766">1317</cx:pt>
          <cx:pt idx="2767">629</cx:pt>
          <cx:pt idx="2768">842</cx:pt>
          <cx:pt idx="2769">965</cx:pt>
          <cx:pt idx="2770">628</cx:pt>
          <cx:pt idx="2771">813</cx:pt>
          <cx:pt idx="2772">628</cx:pt>
          <cx:pt idx="2773">1160</cx:pt>
          <cx:pt idx="2774">922</cx:pt>
          <cx:pt idx="2775">809</cx:pt>
          <cx:pt idx="2776">809</cx:pt>
          <cx:pt idx="2777">966</cx:pt>
          <cx:pt idx="2778">2503</cx:pt>
          <cx:pt idx="2779">1215</cx:pt>
          <cx:pt idx="2780">634</cx:pt>
          <cx:pt idx="2781">837</cx:pt>
          <cx:pt idx="2782">762</cx:pt>
          <cx:pt idx="2783">762</cx:pt>
          <cx:pt idx="2784">931</cx:pt>
          <cx:pt idx="2785">1032</cx:pt>
          <cx:pt idx="2786">1705</cx:pt>
          <cx:pt idx="2787">1077</cx:pt>
          <cx:pt idx="2788">906</cx:pt>
          <cx:pt idx="2789">1158</cx:pt>
          <cx:pt idx="2790">639</cx:pt>
          <cx:pt idx="2791">801</cx:pt>
          <cx:pt idx="2792">1200</cx:pt>
          <cx:pt idx="2793">1235</cx:pt>
          <cx:pt idx="2794">905</cx:pt>
          <cx:pt idx="2795">1298</cx:pt>
          <cx:pt idx="2796">1279</cx:pt>
          <cx:pt idx="2797">922</cx:pt>
          <cx:pt idx="2798">809</cx:pt>
          <cx:pt idx="2799">922</cx:pt>
          <cx:pt idx="2800">639</cx:pt>
          <cx:pt idx="2801">922</cx:pt>
          <cx:pt idx="2802">639</cx:pt>
          <cx:pt idx="2803">832</cx:pt>
          <cx:pt idx="2804">1017</cx:pt>
          <cx:pt idx="2805">1689</cx:pt>
          <cx:pt idx="2806">1223</cx:pt>
          <cx:pt idx="2807">1086</cx:pt>
          <cx:pt idx="2808">823</cx:pt>
          <cx:pt idx="2809">1483</cx:pt>
          <cx:pt idx="2810">960</cx:pt>
          <cx:pt idx="2811">717</cx:pt>
          <cx:pt idx="2812">643</cx:pt>
          <cx:pt idx="2813">980</cx:pt>
          <cx:pt idx="2814">986</cx:pt>
          <cx:pt idx="2815">980</cx:pt>
          <cx:pt idx="2816">1064</cx:pt>
          <cx:pt idx="2817">789</cx:pt>
          <cx:pt idx="2818">1080</cx:pt>
          <cx:pt idx="2819">1205</cx:pt>
          <cx:pt idx="2820">833</cx:pt>
          <cx:pt idx="2821">1181</cx:pt>
          <cx:pt idx="2822">811</cx:pt>
          <cx:pt idx="2823">1181</cx:pt>
          <cx:pt idx="2824">962</cx:pt>
          <cx:pt idx="2825">628</cx:pt>
          <cx:pt idx="2826">778</cx:pt>
          <cx:pt idx="2827">1080</cx:pt>
          <cx:pt idx="2828">922</cx:pt>
          <cx:pt idx="2829">906</cx:pt>
          <cx:pt idx="2830">863</cx:pt>
          <cx:pt idx="2831">809</cx:pt>
          <cx:pt idx="2832">1055</cx:pt>
          <cx:pt idx="2833">935</cx:pt>
          <cx:pt idx="2834">1130</cx:pt>
          <cx:pt idx="2835">1221</cx:pt>
          <cx:pt idx="2836">661</cx:pt>
          <cx:pt idx="2837">1006</cx:pt>
          <cx:pt idx="2838">833</cx:pt>
          <cx:pt idx="2839">1835</cx:pt>
          <cx:pt idx="2840">1661</cx:pt>
          <cx:pt idx="2841">1003</cx:pt>
          <cx:pt idx="2842">866</cx:pt>
          <cx:pt idx="2843">951</cx:pt>
          <cx:pt idx="2844">1138</cx:pt>
          <cx:pt idx="2845">711</cx:pt>
          <cx:pt idx="2846">673</cx:pt>
          <cx:pt idx="2847">714</cx:pt>
          <cx:pt idx="2848">815</cx:pt>
          <cx:pt idx="2849">1967</cx:pt>
          <cx:pt idx="2850">796</cx:pt>
          <cx:pt idx="2851">796</cx:pt>
          <cx:pt idx="2852">1130</cx:pt>
          <cx:pt idx="2853">879</cx:pt>
          <cx:pt idx="2854">809</cx:pt>
          <cx:pt idx="2855">967</cx:pt>
          <cx:pt idx="2856">919</cx:pt>
          <cx:pt idx="2857">1409</cx:pt>
          <cx:pt idx="2858">713</cx:pt>
          <cx:pt idx="2859">873</cx:pt>
          <cx:pt idx="2860">1235</cx:pt>
          <cx:pt idx="2861">1514</cx:pt>
          <cx:pt idx="2862">1184</cx:pt>
          <cx:pt idx="2863">777</cx:pt>
          <cx:pt idx="2864">731</cx:pt>
          <cx:pt idx="2865">910</cx:pt>
          <cx:pt idx="2866">1316</cx:pt>
          <cx:pt idx="2867">1316</cx:pt>
          <cx:pt idx="2868">1158</cx:pt>
          <cx:pt idx="2869">980</cx:pt>
          <cx:pt idx="2870">1061</cx:pt>
          <cx:pt idx="2871">743</cx:pt>
          <cx:pt idx="2872">1130</cx:pt>
          <cx:pt idx="2873">1130</cx:pt>
          <cx:pt idx="2874">1279</cx:pt>
          <cx:pt idx="2875">980</cx:pt>
          <cx:pt idx="2876">1069</cx:pt>
          <cx:pt idx="2877">856</cx:pt>
          <cx:pt idx="2878">815</cx:pt>
          <cx:pt idx="2879">735</cx:pt>
          <cx:pt idx="2880">975</cx:pt>
          <cx:pt idx="2881">986</cx:pt>
          <cx:pt idx="2882">936</cx:pt>
          <cx:pt idx="2883">1279</cx:pt>
          <cx:pt idx="2884">916</cx:pt>
          <cx:pt idx="2885">590</cx:pt>
          <cx:pt idx="2886">1148</cx:pt>
          <cx:pt idx="2887">1031</cx:pt>
          <cx:pt idx="2888">1149</cx:pt>
          <cx:pt idx="2889">818</cx:pt>
          <cx:pt idx="2890">863</cx:pt>
          <cx:pt idx="2891">1263</cx:pt>
          <cx:pt idx="2892">639</cx:pt>
          <cx:pt idx="2893">809</cx:pt>
          <cx:pt idx="2894">706</cx:pt>
          <cx:pt idx="2895">962</cx:pt>
          <cx:pt idx="2896">809</cx:pt>
          <cx:pt idx="2897">767</cx:pt>
          <cx:pt idx="2898">1237</cx:pt>
          <cx:pt idx="2899">1237</cx:pt>
          <cx:pt idx="2900">971</cx:pt>
          <cx:pt idx="2901">1309</cx:pt>
          <cx:pt idx="2902">639</cx:pt>
          <cx:pt idx="2903">1326</cx:pt>
          <cx:pt idx="2904">639</cx:pt>
          <cx:pt idx="2905">946</cx:pt>
          <cx:pt idx="2906">942</cx:pt>
          <cx:pt idx="2907">1130</cx:pt>
          <cx:pt idx="2908">663</cx:pt>
          <cx:pt idx="2909">1536</cx:pt>
          <cx:pt idx="2910">880</cx:pt>
          <cx:pt idx="2911">789</cx:pt>
          <cx:pt idx="2912">922</cx:pt>
          <cx:pt idx="2913">863</cx:pt>
          <cx:pt idx="2914">1023</cx:pt>
          <cx:pt idx="2915">963</cx:pt>
          <cx:pt idx="2916">1006</cx:pt>
          <cx:pt idx="2917">1215</cx:pt>
          <cx:pt idx="2918">923</cx:pt>
          <cx:pt idx="2919">720</cx:pt>
          <cx:pt idx="2920">810</cx:pt>
          <cx:pt idx="2921">1442</cx:pt>
          <cx:pt idx="2922">1403</cx:pt>
          <cx:pt idx="2923">1726</cx:pt>
          <cx:pt idx="2924">1727</cx:pt>
          <cx:pt idx="2925">767</cx:pt>
          <cx:pt idx="2926">1615</cx:pt>
          <cx:pt idx="2927">1884</cx:pt>
          <cx:pt idx="2928">754</cx:pt>
          <cx:pt idx="2929">714</cx:pt>
          <cx:pt idx="2930">1013</cx:pt>
          <cx:pt idx="2931">481</cx:pt>
          <cx:pt idx="2932">774</cx:pt>
          <cx:pt idx="2933">1103</cx:pt>
          <cx:pt idx="2934">992</cx:pt>
          <cx:pt idx="2935">809</cx:pt>
          <cx:pt idx="2936">879</cx:pt>
          <cx:pt idx="2937">922</cx:pt>
          <cx:pt idx="2938">1060</cx:pt>
          <cx:pt idx="2939">1301</cx:pt>
          <cx:pt idx="2940">2241</cx:pt>
          <cx:pt idx="2941">767</cx:pt>
          <cx:pt idx="2942">951</cx:pt>
          <cx:pt idx="2943">906</cx:pt>
          <cx:pt idx="2944">967</cx:pt>
          <cx:pt idx="2945">1596</cx:pt>
          <cx:pt idx="2946">743</cx:pt>
          <cx:pt idx="2947">1326</cx:pt>
          <cx:pt idx="2948">1327</cx:pt>
          <cx:pt idx="2949">1306</cx:pt>
          <cx:pt idx="2950">1134</cx:pt>
          <cx:pt idx="2951">935</cx:pt>
          <cx:pt idx="2952">701</cx:pt>
          <cx:pt idx="2953">1067</cx:pt>
          <cx:pt idx="2954">1067</cx:pt>
          <cx:pt idx="2955">575</cx:pt>
          <cx:pt idx="2956">922</cx:pt>
          <cx:pt idx="2957">992</cx:pt>
          <cx:pt idx="2958">894</cx:pt>
          <cx:pt idx="2959">810</cx:pt>
          <cx:pt idx="2960">984</cx:pt>
          <cx:pt idx="2961">702</cx:pt>
          <cx:pt idx="2962">813</cx:pt>
          <cx:pt idx="2963">967</cx:pt>
          <cx:pt idx="2964">1055</cx:pt>
          <cx:pt idx="2965">531</cx:pt>
          <cx:pt idx="2966">833</cx:pt>
          <cx:pt idx="2967">1244</cx:pt>
          <cx:pt idx="2968">789</cx:pt>
          <cx:pt idx="2969">789</cx:pt>
          <cx:pt idx="2970">851</cx:pt>
          <cx:pt idx="2971">1149</cx:pt>
          <cx:pt idx="2972">1006</cx:pt>
          <cx:pt idx="2973">789</cx:pt>
          <cx:pt idx="2974">963</cx:pt>
          <cx:pt idx="2975">963</cx:pt>
          <cx:pt idx="2976">1006</cx:pt>
          <cx:pt idx="2977">809</cx:pt>
          <cx:pt idx="2978">801</cx:pt>
          <cx:pt idx="2979">962</cx:pt>
          <cx:pt idx="2980">1006</cx:pt>
          <cx:pt idx="2981">1061</cx:pt>
          <cx:pt idx="2982">922</cx:pt>
          <cx:pt idx="2983">935</cx:pt>
          <cx:pt idx="2984">1266</cx:pt>
          <cx:pt idx="2985">1210</cx:pt>
          <cx:pt idx="2986">1210</cx:pt>
          <cx:pt idx="2987">1210</cx:pt>
          <cx:pt idx="2988">747</cx:pt>
          <cx:pt idx="2989">997</cx:pt>
          <cx:pt idx="2990">1077</cx:pt>
          <cx:pt idx="2991">1239</cx:pt>
          <cx:pt idx="2992">1309</cx:pt>
          <cx:pt idx="2993">1233</cx:pt>
          <cx:pt idx="2994">1233</cx:pt>
          <cx:pt idx="2995">863</cx:pt>
          <cx:pt idx="2996">1158</cx:pt>
          <cx:pt idx="2997">1256</cx:pt>
          <cx:pt idx="2998">1091</cx:pt>
          <cx:pt idx="2999">866</cx:pt>
          <cx:pt idx="3000">1091</cx:pt>
          <cx:pt idx="3001">2281</cx:pt>
          <cx:pt idx="3002">1134</cx:pt>
          <cx:pt idx="3003">2204</cx:pt>
          <cx:pt idx="3004">922</cx:pt>
          <cx:pt idx="3005">952</cx:pt>
          <cx:pt idx="3006">918</cx:pt>
          <cx:pt idx="3007">918</cx:pt>
          <cx:pt idx="3008">713</cx:pt>
          <cx:pt idx="3009">560</cx:pt>
          <cx:pt idx="3010">1408</cx:pt>
          <cx:pt idx="3011">1408</cx:pt>
          <cx:pt idx="3012">663</cx:pt>
          <cx:pt idx="3013">1119</cx:pt>
          <cx:pt idx="3014">1051</cx:pt>
          <cx:pt idx="3015">1051</cx:pt>
          <cx:pt idx="3016">2360</cx:pt>
          <cx:pt idx="3017">1409</cx:pt>
          <cx:pt idx="3018">965</cx:pt>
          <cx:pt idx="3019">1239</cx:pt>
          <cx:pt idx="3020">848</cx:pt>
          <cx:pt idx="3021">1443</cx:pt>
          <cx:pt idx="3022">1276</cx:pt>
          <cx:pt idx="3023">1086</cx:pt>
          <cx:pt idx="3024">962</cx:pt>
          <cx:pt idx="3025">594</cx:pt>
          <cx:pt idx="3026">1061</cx:pt>
          <cx:pt idx="3027">759</cx:pt>
          <cx:pt idx="3028">743</cx:pt>
          <cx:pt idx="3029">947</cx:pt>
          <cx:pt idx="3030">1091</cx:pt>
          <cx:pt idx="3031">963</cx:pt>
          <cx:pt idx="3032">1166</cx:pt>
          <cx:pt idx="3033">1166</cx:pt>
          <cx:pt idx="3034">1702</cx:pt>
          <cx:pt idx="3035">1320</cx:pt>
          <cx:pt idx="3036">1611</cx:pt>
          <cx:pt idx="3037">789</cx:pt>
          <cx:pt idx="3038">785</cx:pt>
          <cx:pt idx="3039">1406</cx:pt>
          <cx:pt idx="3040">1999</cx:pt>
          <cx:pt idx="3041">2466</cx:pt>
          <cx:pt idx="3042">2168</cx:pt>
          <cx:pt idx="3043">660</cx:pt>
          <cx:pt idx="3044">1235</cx:pt>
          <cx:pt idx="3045">1006</cx:pt>
          <cx:pt idx="3046">1069</cx:pt>
          <cx:pt idx="3047">1408</cx:pt>
          <cx:pt idx="3048">1594</cx:pt>
          <cx:pt idx="3049">1261</cx:pt>
          <cx:pt idx="3050">1403</cx:pt>
          <cx:pt idx="3051">1726</cx:pt>
          <cx:pt idx="3052">1403</cx:pt>
          <cx:pt idx="3053">848</cx:pt>
          <cx:pt idx="3054">739</cx:pt>
          <cx:pt idx="3055">1235</cx:pt>
          <cx:pt idx="3056">1235</cx:pt>
          <cx:pt idx="3057">1023</cx:pt>
          <cx:pt idx="3058">810</cx:pt>
          <cx:pt idx="3059">810</cx:pt>
          <cx:pt idx="3060">663</cx:pt>
          <cx:pt idx="3061">966</cx:pt>
          <cx:pt idx="3062">1223</cx:pt>
          <cx:pt idx="3063">888</cx:pt>
          <cx:pt idx="3064">907</cx:pt>
          <cx:pt idx="3065">996</cx:pt>
          <cx:pt idx="3066">1181</cx:pt>
          <cx:pt idx="3067">1158</cx:pt>
          <cx:pt idx="3068">714</cx:pt>
          <cx:pt idx="3069">1156</cx:pt>
          <cx:pt idx="3070">731</cx:pt>
          <cx:pt idx="3071">1261</cx:pt>
          <cx:pt idx="3072">879</cx:pt>
          <cx:pt idx="3073">625</cx:pt>
          <cx:pt idx="3074">922</cx:pt>
          <cx:pt idx="3075">922</cx:pt>
          <cx:pt idx="3076">962</cx:pt>
          <cx:pt idx="3077">628</cx:pt>
          <cx:pt idx="3078">880</cx:pt>
          <cx:pt idx="3079">855</cx:pt>
          <cx:pt idx="3080">930</cx:pt>
          <cx:pt idx="3081">1014</cx:pt>
          <cx:pt idx="3082">973</cx:pt>
          <cx:pt idx="3083">973</cx:pt>
          <cx:pt idx="3084">1177</cx:pt>
          <cx:pt idx="3085">789</cx:pt>
          <cx:pt idx="3086">900</cx:pt>
          <cx:pt idx="3087">945</cx:pt>
          <cx:pt idx="3088">828</cx:pt>
          <cx:pt idx="3089">1152</cx:pt>
          <cx:pt idx="3090">945</cx:pt>
          <cx:pt idx="3091">585</cx:pt>
          <cx:pt idx="3092">759</cx:pt>
          <cx:pt idx="3093">674</cx:pt>
          <cx:pt idx="3094">774</cx:pt>
          <cx:pt idx="3095">966</cx:pt>
          <cx:pt idx="3096">966</cx:pt>
          <cx:pt idx="3097">1224</cx:pt>
          <cx:pt idx="3098">1224</cx:pt>
          <cx:pt idx="3099">706</cx:pt>
          <cx:pt idx="3100">759</cx:pt>
          <cx:pt idx="3101">718</cx:pt>
          <cx:pt idx="3102">698</cx:pt>
          <cx:pt idx="3103">996</cx:pt>
          <cx:pt idx="3104">1029</cx:pt>
          <cx:pt idx="3105">1029</cx:pt>
          <cx:pt idx="3106">1608</cx:pt>
          <cx:pt idx="3107">585</cx:pt>
          <cx:pt idx="3108">792</cx:pt>
          <cx:pt idx="3109">590</cx:pt>
          <cx:pt idx="3110">590</cx:pt>
          <cx:pt idx="3111">1380</cx:pt>
          <cx:pt idx="3112">902</cx:pt>
          <cx:pt idx="3113">1190</cx:pt>
          <cx:pt idx="3114">752</cx:pt>
          <cx:pt idx="3115">1031</cx:pt>
          <cx:pt idx="3116">856</cx:pt>
          <cx:pt idx="3117">895</cx:pt>
          <cx:pt idx="3118">895</cx:pt>
          <cx:pt idx="3119">915</cx:pt>
          <cx:pt idx="3120">752</cx:pt>
          <cx:pt idx="3121">966</cx:pt>
          <cx:pt idx="3122">625</cx:pt>
          <cx:pt idx="3123">698</cx:pt>
          <cx:pt idx="3124">933</cx:pt>
          <cx:pt idx="3125">933</cx:pt>
          <cx:pt idx="3126">933</cx:pt>
          <cx:pt idx="3127">1031</cx:pt>
          <cx:pt idx="3128">1255</cx:pt>
          <cx:pt idx="3129">1255</cx:pt>
          <cx:pt idx="3130">659</cx:pt>
          <cx:pt idx="3131">769</cx:pt>
          <cx:pt idx="3132">1252</cx:pt>
          <cx:pt idx="3133">1089</cx:pt>
          <cx:pt idx="3134">666</cx:pt>
          <cx:pt idx="3135">666</cx:pt>
          <cx:pt idx="3136">618</cx:pt>
          <cx:pt idx="3137">895</cx:pt>
          <cx:pt idx="3138">1105</cx:pt>
          <cx:pt idx="3139">1319</cx:pt>
          <cx:pt idx="3140">1031</cx:pt>
          <cx:pt idx="3141">1031</cx:pt>
          <cx:pt idx="3142">752</cx:pt>
          <cx:pt idx="3143">895</cx:pt>
          <cx:pt idx="3144">933</cx:pt>
          <cx:pt idx="3145">933</cx:pt>
          <cx:pt idx="3146">933</cx:pt>
          <cx:pt idx="3147">933</cx:pt>
          <cx:pt idx="3148">996</cx:pt>
          <cx:pt idx="3149">1190</cx:pt>
          <cx:pt idx="3150">882</cx:pt>
          <cx:pt idx="3151">801</cx:pt>
          <cx:pt idx="3152">856</cx:pt>
          <cx:pt idx="3153">801</cx:pt>
          <cx:pt idx="3154">801</cx:pt>
          <cx:pt idx="3155">809</cx:pt>
          <cx:pt idx="3156">1380</cx:pt>
          <cx:pt idx="3157">674</cx:pt>
          <cx:pt idx="3158">801</cx:pt>
          <cx:pt idx="3159">801</cx:pt>
          <cx:pt idx="3160">801</cx:pt>
          <cx:pt idx="3161">801</cx:pt>
          <cx:pt idx="3162">575</cx:pt>
          <cx:pt idx="3163">856</cx:pt>
          <cx:pt idx="3164">801</cx:pt>
          <cx:pt idx="3165">975</cx:pt>
          <cx:pt idx="3166">895</cx:pt>
          <cx:pt idx="3167">1380</cx:pt>
          <cx:pt idx="3168">1380</cx:pt>
          <cx:pt idx="3169">792</cx:pt>
          <cx:pt idx="3170">792</cx:pt>
          <cx:pt idx="3171">618</cx:pt>
          <cx:pt idx="3172">1209</cx:pt>
          <cx:pt idx="3173">945</cx:pt>
          <cx:pt idx="3174">966</cx:pt>
          <cx:pt idx="3175">1235</cx:pt>
          <cx:pt idx="3176">768</cx:pt>
          <cx:pt idx="3177">832</cx:pt>
          <cx:pt idx="3178">832</cx:pt>
          <cx:pt idx="3179">832</cx:pt>
          <cx:pt idx="3180">832</cx:pt>
          <cx:pt idx="3181">832</cx:pt>
          <cx:pt idx="3182">646</cx:pt>
          <cx:pt idx="3183">991</cx:pt>
          <cx:pt idx="3184">810</cx:pt>
          <cx:pt idx="3185">810</cx:pt>
          <cx:pt idx="3186">894</cx:pt>
          <cx:pt idx="3187">505</cx:pt>
          <cx:pt idx="3188">801</cx:pt>
          <cx:pt idx="3189">767</cx:pt>
          <cx:pt idx="3190">656</cx:pt>
          <cx:pt idx="3191">674</cx:pt>
          <cx:pt idx="3192">810</cx:pt>
          <cx:pt idx="3193">932</cx:pt>
          <cx:pt idx="3194">810</cx:pt>
          <cx:pt idx="3195">894</cx:pt>
          <cx:pt idx="3196">810</cx:pt>
          <cx:pt idx="3197">752</cx:pt>
          <cx:pt idx="3198">1031</cx:pt>
          <cx:pt idx="3199">1031</cx:pt>
          <cx:pt idx="3200">1031</cx:pt>
          <cx:pt idx="3201">752</cx:pt>
          <cx:pt idx="3202">1006</cx:pt>
          <cx:pt idx="3203">915</cx:pt>
          <cx:pt idx="3204">523</cx:pt>
          <cx:pt idx="3205">792</cx:pt>
          <cx:pt idx="3206">628</cx:pt>
          <cx:pt idx="3207">1261</cx:pt>
          <cx:pt idx="3208">1031</cx:pt>
          <cx:pt idx="3209">646</cx:pt>
          <cx:pt idx="3210">945</cx:pt>
          <cx:pt idx="3211">1286</cx:pt>
          <cx:pt idx="3212">888</cx:pt>
          <cx:pt idx="3213">895</cx:pt>
          <cx:pt idx="3214">674</cx:pt>
          <cx:pt idx="3215">984</cx:pt>
          <cx:pt idx="3216">882</cx:pt>
          <cx:pt idx="3217">882</cx:pt>
          <cx:pt idx="3218">1181</cx:pt>
          <cx:pt idx="3219">1031</cx:pt>
          <cx:pt idx="3220">1031</cx:pt>
          <cx:pt idx="3221">810</cx:pt>
          <cx:pt idx="3222">618</cx:pt>
          <cx:pt idx="3223">902</cx:pt>
          <cx:pt idx="3224">832</cx:pt>
          <cx:pt idx="3225">857</cx:pt>
          <cx:pt idx="3226">625</cx:pt>
          <cx:pt idx="3227">1006</cx:pt>
          <cx:pt idx="3228">856</cx:pt>
          <cx:pt idx="3229">856</cx:pt>
          <cx:pt idx="3230">1003</cx:pt>
          <cx:pt idx="3231">1003</cx:pt>
          <cx:pt idx="3232">895</cx:pt>
          <cx:pt idx="3233">895</cx:pt>
          <cx:pt idx="3234">856</cx:pt>
          <cx:pt idx="3235">998</cx:pt>
          <cx:pt idx="3236">752</cx:pt>
          <cx:pt idx="3237">1152</cx:pt>
          <cx:pt idx="3238">989</cx:pt>
          <cx:pt idx="3239">966</cx:pt>
          <cx:pt idx="3240">966</cx:pt>
          <cx:pt idx="3241">1152</cx:pt>
          <cx:pt idx="3242">1181</cx:pt>
          <cx:pt idx="3243">1230</cx:pt>
          <cx:pt idx="3244">1230</cx:pt>
          <cx:pt idx="3245">1111</cx:pt>
          <cx:pt idx="3246">792</cx:pt>
          <cx:pt idx="3247">946</cx:pt>
          <cx:pt idx="3248">792</cx:pt>
          <cx:pt idx="3249">618</cx:pt>
          <cx:pt idx="3250">523</cx:pt>
          <cx:pt idx="3251">1114</cx:pt>
          <cx:pt idx="3252">733</cx:pt>
          <cx:pt idx="3253">933</cx:pt>
          <cx:pt idx="3254">698</cx:pt>
          <cx:pt idx="3255">779</cx:pt>
          <cx:pt idx="3256">627</cx:pt>
          <cx:pt idx="3257">862</cx:pt>
          <cx:pt idx="3258">627</cx:pt>
          <cx:pt idx="3259">1031</cx:pt>
          <cx:pt idx="3260">590</cx:pt>
          <cx:pt idx="3261">752</cx:pt>
          <cx:pt idx="3262">966</cx:pt>
          <cx:pt idx="3263">1152</cx:pt>
          <cx:pt idx="3264">945</cx:pt>
          <cx:pt idx="3265">828</cx:pt>
          <cx:pt idx="3266">674</cx:pt>
          <cx:pt idx="3267">1003</cx:pt>
          <cx:pt idx="3268">962</cx:pt>
          <cx:pt idx="3269">1029</cx:pt>
          <cx:pt idx="3270">1003</cx:pt>
          <cx:pt idx="3271">962</cx:pt>
          <cx:pt idx="3272">796</cx:pt>
          <cx:pt idx="3273">801</cx:pt>
          <cx:pt idx="3274">801</cx:pt>
          <cx:pt idx="3275">856</cx:pt>
          <cx:pt idx="3276">801</cx:pt>
          <cx:pt idx="3277">792</cx:pt>
          <cx:pt idx="3278">915</cx:pt>
          <cx:pt idx="3279">674</cx:pt>
          <cx:pt idx="3280">1003</cx:pt>
          <cx:pt idx="3281">585</cx:pt>
          <cx:pt idx="3282">759</cx:pt>
          <cx:pt idx="3283">845</cx:pt>
          <cx:pt idx="3284">759</cx:pt>
          <cx:pt idx="3285">774</cx:pt>
          <cx:pt idx="3286">915</cx:pt>
          <cx:pt idx="3287">792</cx:pt>
          <cx:pt idx="3288">792</cx:pt>
          <cx:pt idx="3289">792</cx:pt>
          <cx:pt idx="3290">792</cx:pt>
          <cx:pt idx="3291">792</cx:pt>
          <cx:pt idx="3292">1599</cx:pt>
          <cx:pt idx="3293">1599</cx:pt>
          <cx:pt idx="3294">1466</cx:pt>
          <cx:pt idx="3295">856</cx:pt>
          <cx:pt idx="3296">759</cx:pt>
          <cx:pt idx="3297">506</cx:pt>
          <cx:pt idx="3298">646</cx:pt>
          <cx:pt idx="3299">832</cx:pt>
          <cx:pt idx="3300">832</cx:pt>
          <cx:pt idx="3301">975</cx:pt>
          <cx:pt idx="3302">926</cx:pt>
          <cx:pt idx="3303">926</cx:pt>
          <cx:pt idx="3304">508</cx:pt>
          <cx:pt idx="3305">646</cx:pt>
          <cx:pt idx="3306">936</cx:pt>
          <cx:pt idx="3307">832</cx:pt>
          <cx:pt idx="3308">832</cx:pt>
          <cx:pt idx="3309">832</cx:pt>
          <cx:pt idx="3310">832</cx:pt>
          <cx:pt idx="3311">1102</cx:pt>
          <cx:pt idx="3312">811</cx:pt>
          <cx:pt idx="3313">810</cx:pt>
          <cx:pt idx="3314">975</cx:pt>
          <cx:pt idx="3315">882</cx:pt>
          <cx:pt idx="3316">882</cx:pt>
          <cx:pt idx="3317">895</cx:pt>
          <cx:pt idx="3318">674</cx:pt>
          <cx:pt idx="3319">674</cx:pt>
          <cx:pt idx="3320">895</cx:pt>
          <cx:pt idx="3321">895</cx:pt>
          <cx:pt idx="3322">895</cx:pt>
          <cx:pt idx="3323">989</cx:pt>
          <cx:pt idx="3324">702</cx:pt>
          <cx:pt idx="3325">627</cx:pt>
          <cx:pt idx="3326">992</cx:pt>
          <cx:pt idx="3327">698</cx:pt>
          <cx:pt idx="3328">1105</cx:pt>
          <cx:pt idx="3329">832</cx:pt>
          <cx:pt idx="3330">639</cx:pt>
          <cx:pt idx="3331">1442</cx:pt>
          <cx:pt idx="3332">1209</cx:pt>
          <cx:pt idx="3333">1209</cx:pt>
          <cx:pt idx="3334">1235</cx:pt>
          <cx:pt idx="3335">945</cx:pt>
          <cx:pt idx="3336">945</cx:pt>
          <cx:pt idx="3337">945</cx:pt>
          <cx:pt idx="3338">1235</cx:pt>
          <cx:pt idx="3339">1152</cx:pt>
          <cx:pt idx="3340">1235</cx:pt>
          <cx:pt idx="3341">810</cx:pt>
          <cx:pt idx="3342">965</cx:pt>
          <cx:pt idx="3343">980</cx:pt>
          <cx:pt idx="3344">663</cx:pt>
          <cx:pt idx="3345">882</cx:pt>
          <cx:pt idx="3346">689</cx:pt>
          <cx:pt idx="3347">1069</cx:pt>
          <cx:pt idx="3348">659</cx:pt>
          <cx:pt idx="3349">966</cx:pt>
          <cx:pt idx="3350">966</cx:pt>
          <cx:pt idx="3351">769</cx:pt>
          <cx:pt idx="3352">894</cx:pt>
          <cx:pt idx="3353">810</cx:pt>
          <cx:pt idx="3354">856</cx:pt>
          <cx:pt idx="3355">801</cx:pt>
          <cx:pt idx="3356">801</cx:pt>
          <cx:pt idx="3357">809</cx:pt>
          <cx:pt idx="3358">809</cx:pt>
          <cx:pt idx="3359">1152</cx:pt>
          <cx:pt idx="3360">573</cx:pt>
          <cx:pt idx="3361">558</cx:pt>
          <cx:pt idx="3362">1214</cx:pt>
          <cx:pt idx="3363">1214</cx:pt>
          <cx:pt idx="3364">911</cx:pt>
          <cx:pt idx="3365">628</cx:pt>
          <cx:pt idx="3366">813</cx:pt>
          <cx:pt idx="3367">946</cx:pt>
          <cx:pt idx="3368">966</cx:pt>
          <cx:pt idx="3369">752</cx:pt>
          <cx:pt idx="3370">966</cx:pt>
          <cx:pt idx="3371">966</cx:pt>
          <cx:pt idx="3372">646</cx:pt>
          <cx:pt idx="3373">832</cx:pt>
          <cx:pt idx="3374">832</cx:pt>
          <cx:pt idx="3375">752</cx:pt>
          <cx:pt idx="3376">1190</cx:pt>
          <cx:pt idx="3377">752</cx:pt>
          <cx:pt idx="3378">752</cx:pt>
          <cx:pt idx="3379">801</cx:pt>
          <cx:pt idx="3380">801</cx:pt>
          <cx:pt idx="3381">801</cx:pt>
          <cx:pt idx="3382">801</cx:pt>
          <cx:pt idx="3383">565</cx:pt>
          <cx:pt idx="3384">809</cx:pt>
          <cx:pt idx="3385">879</cx:pt>
          <cx:pt idx="3386">1190</cx:pt>
          <cx:pt idx="3387">1289</cx:pt>
          <cx:pt idx="3388">1515</cx:pt>
          <cx:pt idx="3389">900</cx:pt>
          <cx:pt idx="3390">966</cx:pt>
          <cx:pt idx="3391">1077</cx:pt>
          <cx:pt idx="3392">1181</cx:pt>
          <cx:pt idx="3393">1181</cx:pt>
          <cx:pt idx="3394">936</cx:pt>
          <cx:pt idx="3395">1916</cx:pt>
          <cx:pt idx="3396">1380</cx:pt>
          <cx:pt idx="3397">961</cx:pt>
          <cx:pt idx="3398">710</cx:pt>
          <cx:pt idx="3399">1599</cx:pt>
          <cx:pt idx="3400">895</cx:pt>
          <cx:pt idx="3401">1408</cx:pt>
          <cx:pt idx="3402">1235</cx:pt>
          <cx:pt idx="3403">1869</cx:pt>
          <cx:pt idx="3404">945</cx:pt>
          <cx:pt idx="3405">1733</cx:pt>
          <cx:pt idx="3406">1089</cx:pt>
          <cx:pt idx="3407">1089</cx:pt>
          <cx:pt idx="3408">975</cx:pt>
          <cx:pt idx="3409">882</cx:pt>
          <cx:pt idx="3410">1069</cx:pt>
          <cx:pt idx="3411">818</cx:pt>
          <cx:pt idx="3412">1209</cx:pt>
          <cx:pt idx="3413">856</cx:pt>
          <cx:pt idx="3414">1089</cx:pt>
          <cx:pt idx="3415">1152</cx:pt>
          <cx:pt idx="3416">1089</cx:pt>
          <cx:pt idx="3417">952</cx:pt>
          <cx:pt idx="3418">1148</cx:pt>
          <cx:pt idx="3419">828</cx:pt>
          <cx:pt idx="3420">1055</cx:pt>
          <cx:pt idx="3421">618</cx:pt>
          <cx:pt idx="3422">618</cx:pt>
          <cx:pt idx="3423">618</cx:pt>
          <cx:pt idx="3424">894</cx:pt>
          <cx:pt idx="3425">810</cx:pt>
          <cx:pt idx="3426">815</cx:pt>
          <cx:pt idx="3427">706</cx:pt>
          <cx:pt idx="3428">1031</cx:pt>
          <cx:pt idx="3429">966</cx:pt>
          <cx:pt idx="3430">966</cx:pt>
          <cx:pt idx="3431">792</cx:pt>
          <cx:pt idx="3432">869</cx:pt>
          <cx:pt idx="3433">1209</cx:pt>
          <cx:pt idx="3434">869</cx:pt>
          <cx:pt idx="3435">2466</cx:pt>
          <cx:pt idx="3436">2451</cx:pt>
          <cx:pt idx="3437">882</cx:pt>
          <cx:pt idx="3438">646</cx:pt>
          <cx:pt idx="3439">832</cx:pt>
          <cx:pt idx="3440">656</cx:pt>
          <cx:pt idx="3441">1301</cx:pt>
          <cx:pt idx="3442">752</cx:pt>
          <cx:pt idx="3443">1257</cx:pt>
          <cx:pt idx="3444">1054</cx:pt>
          <cx:pt idx="3445">827</cx:pt>
          <cx:pt idx="3446">827</cx:pt>
          <cx:pt idx="3447">526</cx:pt>
          <cx:pt idx="3448">741</cx:pt>
          <cx:pt idx="3449">741</cx:pt>
          <cx:pt idx="3450">565</cx:pt>
          <cx:pt idx="3451">698</cx:pt>
          <cx:pt idx="3452">752</cx:pt>
          <cx:pt idx="3453">1031</cx:pt>
          <cx:pt idx="3454">980</cx:pt>
          <cx:pt idx="3455">1333</cx:pt>
          <cx:pt idx="3456">1241</cx:pt>
          <cx:pt idx="3457">882</cx:pt>
          <cx:pt idx="3458">1181</cx:pt>
          <cx:pt idx="3459">792</cx:pt>
          <cx:pt idx="3460">932</cx:pt>
          <cx:pt idx="3461">1214</cx:pt>
          <cx:pt idx="3462">902</cx:pt>
          <cx:pt idx="3463">827</cx:pt>
          <cx:pt idx="3464">646</cx:pt>
          <cx:pt idx="3465">832</cx:pt>
          <cx:pt idx="3466">801</cx:pt>
          <cx:pt idx="3467">952</cx:pt>
          <cx:pt idx="3468">625</cx:pt>
          <cx:pt idx="3469">801</cx:pt>
          <cx:pt idx="3470">856</cx:pt>
          <cx:pt idx="3471">752</cx:pt>
          <cx:pt idx="3472">915</cx:pt>
          <cx:pt idx="3473">915</cx:pt>
          <cx:pt idx="3474">628</cx:pt>
          <cx:pt idx="3475">911</cx:pt>
          <cx:pt idx="3476">994</cx:pt>
          <cx:pt idx="3477">1230</cx:pt>
          <cx:pt idx="3478">594</cx:pt>
          <cx:pt idx="3479">656</cx:pt>
          <cx:pt idx="3480">791</cx:pt>
          <cx:pt idx="3481">801</cx:pt>
          <cx:pt idx="3482">801</cx:pt>
          <cx:pt idx="3483">801</cx:pt>
          <cx:pt idx="3484">801</cx:pt>
          <cx:pt idx="3485">618</cx:pt>
          <cx:pt idx="3486">894</cx:pt>
          <cx:pt idx="3487">818</cx:pt>
          <cx:pt idx="3488">818</cx:pt>
          <cx:pt idx="3489">505</cx:pt>
          <cx:pt idx="3490">890</cx:pt>
          <cx:pt idx="3491">585</cx:pt>
          <cx:pt idx="3492">966</cx:pt>
          <cx:pt idx="3493">1054</cx:pt>
          <cx:pt idx="3494">975</cx:pt>
          <cx:pt idx="3495">895</cx:pt>
          <cx:pt idx="3496">585</cx:pt>
          <cx:pt idx="3497">706</cx:pt>
          <cx:pt idx="3498">851</cx:pt>
          <cx:pt idx="3499">796</cx:pt>
          <cx:pt idx="3500">1235</cx:pt>
          <cx:pt idx="3501">752</cx:pt>
          <cx:pt idx="3502">966</cx:pt>
          <cx:pt idx="3503">884</cx:pt>
          <cx:pt idx="3504">706</cx:pt>
          <cx:pt idx="3505">674</cx:pt>
          <cx:pt idx="3506">674</cx:pt>
          <cx:pt idx="3507">996</cx:pt>
          <cx:pt idx="3508">1328</cx:pt>
          <cx:pt idx="3509">801</cx:pt>
          <cx:pt idx="3510">966</cx:pt>
          <cx:pt idx="3511">882</cx:pt>
          <cx:pt idx="3512">894</cx:pt>
          <cx:pt idx="3513">505</cx:pt>
          <cx:pt idx="3514">618</cx:pt>
          <cx:pt idx="3515">810</cx:pt>
          <cx:pt idx="3516">1181</cx:pt>
          <cx:pt idx="3517">827</cx:pt>
          <cx:pt idx="3518">1328</cx:pt>
          <cx:pt idx="3519">1069</cx:pt>
          <cx:pt idx="3520">1069</cx:pt>
          <cx:pt idx="3521">1069</cx:pt>
          <cx:pt idx="3522">1727</cx:pt>
          <cx:pt idx="3523">1069</cx:pt>
          <cx:pt idx="3524">663</cx:pt>
          <cx:pt idx="3525">618</cx:pt>
          <cx:pt idx="3526">792</cx:pt>
          <cx:pt idx="3527">911</cx:pt>
          <cx:pt idx="3528">741</cx:pt>
          <cx:pt idx="3529">1508</cx:pt>
          <cx:pt idx="3530">856</cx:pt>
          <cx:pt idx="3531">625</cx:pt>
          <cx:pt idx="3532">801</cx:pt>
          <cx:pt idx="3533">1031</cx:pt>
          <cx:pt idx="3534">1031</cx:pt>
          <cx:pt idx="3535">1031</cx:pt>
          <cx:pt idx="3536">752</cx:pt>
          <cx:pt idx="3537">1261</cx:pt>
          <cx:pt idx="3538">966</cx:pt>
          <cx:pt idx="3539">711</cx:pt>
          <cx:pt idx="3540">919</cx:pt>
          <cx:pt idx="3541">851</cx:pt>
          <cx:pt idx="3542">1069</cx:pt>
          <cx:pt idx="3543">848</cx:pt>
          <cx:pt idx="3544">646</cx:pt>
          <cx:pt idx="3545">1235</cx:pt>
          <cx:pt idx="3546">1235</cx:pt>
          <cx:pt idx="3547">1029</cx:pt>
          <cx:pt idx="3548">1003</cx:pt>
          <cx:pt idx="3549">895</cx:pt>
          <cx:pt idx="3550">962</cx:pt>
          <cx:pt idx="3551">1003</cx:pt>
          <cx:pt idx="3552">585</cx:pt>
          <cx:pt idx="3553">759</cx:pt>
          <cx:pt idx="3554">759</cx:pt>
          <cx:pt idx="3555">585</cx:pt>
          <cx:pt idx="3556">792</cx:pt>
          <cx:pt idx="3557">792</cx:pt>
          <cx:pt idx="3558">792</cx:pt>
          <cx:pt idx="3559">1244</cx:pt>
          <cx:pt idx="3560">1102</cx:pt>
          <cx:pt idx="3561">1647</cx:pt>
          <cx:pt idx="3562">1102</cx:pt>
          <cx:pt idx="3563">1031</cx:pt>
          <cx:pt idx="3564">674</cx:pt>
          <cx:pt idx="3565">646</cx:pt>
          <cx:pt idx="3566">1333</cx:pt>
          <cx:pt idx="3567">952</cx:pt>
          <cx:pt idx="3568">1069</cx:pt>
          <cx:pt idx="3569">618</cx:pt>
          <cx:pt idx="3570">894</cx:pt>
          <cx:pt idx="3571">810</cx:pt>
          <cx:pt idx="3572">618</cx:pt>
          <cx:pt idx="3573">818</cx:pt>
          <cx:pt idx="3574">752</cx:pt>
          <cx:pt idx="3575">1190</cx:pt>
          <cx:pt idx="3576">1057</cx:pt>
          <cx:pt idx="3577">832</cx:pt>
          <cx:pt idx="3578">832</cx:pt>
          <cx:pt idx="3579">962</cx:pt>
          <cx:pt idx="3580">962</cx:pt>
          <cx:pt idx="3581">674</cx:pt>
          <cx:pt idx="3582">966</cx:pt>
          <cx:pt idx="3583">966</cx:pt>
          <cx:pt idx="3584">1261</cx:pt>
          <cx:pt idx="3585">1261</cx:pt>
          <cx:pt idx="3586">810</cx:pt>
          <cx:pt idx="3587">932</cx:pt>
          <cx:pt idx="3588">767</cx:pt>
          <cx:pt idx="3589">1535</cx:pt>
          <cx:pt idx="3590">575</cx:pt>
          <cx:pt idx="3591">906</cx:pt>
          <cx:pt idx="3592">984</cx:pt>
          <cx:pt idx="3593">1102</cx:pt>
          <cx:pt idx="3594">801</cx:pt>
          <cx:pt idx="3595">1209</cx:pt>
          <cx:pt idx="3596">1209</cx:pt>
          <cx:pt idx="3597">818</cx:pt>
          <cx:pt idx="3598">856</cx:pt>
          <cx:pt idx="3599">966</cx:pt>
          <cx:pt idx="3600">966</cx:pt>
          <cx:pt idx="3601">792</cx:pt>
          <cx:pt idx="3602">962</cx:pt>
          <cx:pt idx="3603">962</cx:pt>
          <cx:pt idx="3604">706</cx:pt>
          <cx:pt idx="3605">585</cx:pt>
          <cx:pt idx="3606">895</cx:pt>
          <cx:pt idx="3607">895</cx:pt>
          <cx:pt idx="3608">741</cx:pt>
          <cx:pt idx="3609">1105</cx:pt>
          <cx:pt idx="3610">1733</cx:pt>
          <cx:pt idx="3611">1993</cx:pt>
          <cx:pt idx="3612">1279</cx:pt>
          <cx:pt idx="3613">980</cx:pt>
          <cx:pt idx="3614">647</cx:pt>
          <cx:pt idx="3615">794</cx:pt>
          <cx:pt idx="3616">731</cx:pt>
          <cx:pt idx="3617">1129</cx:pt>
          <cx:pt idx="3618">618</cx:pt>
          <cx:pt idx="3619">1186</cx:pt>
          <cx:pt idx="3620">689</cx:pt>
          <cx:pt idx="3621">882</cx:pt>
          <cx:pt idx="3622">752</cx:pt>
          <cx:pt idx="3623">689</cx:pt>
          <cx:pt idx="3624">992</cx:pt>
          <cx:pt idx="3625">992</cx:pt>
          <cx:pt idx="3626">992</cx:pt>
          <cx:pt idx="3627">714</cx:pt>
          <cx:pt idx="3628">814</cx:pt>
          <cx:pt idx="3629">895</cx:pt>
          <cx:pt idx="3630">1003</cx:pt>
          <cx:pt idx="3631">585</cx:pt>
          <cx:pt idx="3632">980</cx:pt>
          <cx:pt idx="3633">882</cx:pt>
          <cx:pt idx="3634">966</cx:pt>
          <cx:pt idx="3635">888</cx:pt>
          <cx:pt idx="3636">1181</cx:pt>
          <cx:pt idx="3637">1333</cx:pt>
          <cx:pt idx="3638">895</cx:pt>
          <cx:pt idx="3639">670</cx:pt>
          <cx:pt idx="3640">1055</cx:pt>
          <cx:pt idx="3641">741</cx:pt>
          <cx:pt idx="3642">1052</cx:pt>
          <cx:pt idx="3643">689</cx:pt>
          <cx:pt idx="3644">1209</cx:pt>
          <cx:pt idx="3645">869</cx:pt>
          <cx:pt idx="3646">906</cx:pt>
          <cx:pt idx="3647">975</cx:pt>
          <cx:pt idx="3648">2402</cx:pt>
          <cx:pt idx="3649">832</cx:pt>
          <cx:pt idx="3650">832</cx:pt>
          <cx:pt idx="3651">832</cx:pt>
          <cx:pt idx="3652">832</cx:pt>
          <cx:pt idx="3653">832</cx:pt>
          <cx:pt idx="3654">792</cx:pt>
          <cx:pt idx="3655">792</cx:pt>
          <cx:pt idx="3656">1279</cx:pt>
          <cx:pt idx="3657">1443</cx:pt>
          <cx:pt idx="3658">932</cx:pt>
          <cx:pt idx="3659">1209</cx:pt>
          <cx:pt idx="3660">989</cx:pt>
          <cx:pt idx="3661">977</cx:pt>
          <cx:pt idx="3662">1647</cx:pt>
          <cx:pt idx="3663">810</cx:pt>
          <cx:pt idx="3664">810</cx:pt>
          <cx:pt idx="3665">810</cx:pt>
          <cx:pt idx="3666">792</cx:pt>
          <cx:pt idx="3667">792</cx:pt>
          <cx:pt idx="3668">628</cx:pt>
          <cx:pt idx="3669">628</cx:pt>
          <cx:pt idx="3670">895</cx:pt>
          <cx:pt idx="3671">932</cx:pt>
          <cx:pt idx="3672">1209</cx:pt>
          <cx:pt idx="3673">869</cx:pt>
          <cx:pt idx="3674">1013</cx:pt>
          <cx:pt idx="3675">810</cx:pt>
          <cx:pt idx="3676">625</cx:pt>
          <cx:pt idx="3677">961</cx:pt>
          <cx:pt idx="3678">1129</cx:pt>
          <cx:pt idx="3679">767</cx:pt>
          <cx:pt idx="3680">902</cx:pt>
          <cx:pt idx="3681">986</cx:pt>
          <cx:pt idx="3682">767</cx:pt>
          <cx:pt idx="3683">932</cx:pt>
          <cx:pt idx="3684">882</cx:pt>
          <cx:pt idx="3685">1152</cx:pt>
          <cx:pt idx="3686">827</cx:pt>
          <cx:pt idx="3687">902</cx:pt>
          <cx:pt idx="3688">1014</cx:pt>
          <cx:pt idx="3689">882</cx:pt>
          <cx:pt idx="3690">906</cx:pt>
          <cx:pt idx="3691">702</cx:pt>
          <cx:pt idx="3692">895</cx:pt>
          <cx:pt idx="3693">1003</cx:pt>
          <cx:pt idx="3694">618</cx:pt>
          <cx:pt idx="3695">829</cx:pt>
          <cx:pt idx="3696">1380</cx:pt>
          <cx:pt idx="3697">1069</cx:pt>
          <cx:pt idx="3698">810</cx:pt>
          <cx:pt idx="3699">1599</cx:pt>
          <cx:pt idx="3700">1380</cx:pt>
          <cx:pt idx="3701">1209</cx:pt>
          <cx:pt idx="3702">1209</cx:pt>
          <cx:pt idx="3703">752</cx:pt>
          <cx:pt idx="3704">1031</cx:pt>
          <cx:pt idx="3705">1181</cx:pt>
          <cx:pt idx="3706">1181</cx:pt>
          <cx:pt idx="3707">980</cx:pt>
          <cx:pt idx="3708">767</cx:pt>
          <cx:pt idx="3709">888</cx:pt>
          <cx:pt idx="3710">1148</cx:pt>
          <cx:pt idx="3711">1152</cx:pt>
          <cx:pt idx="3712">1279</cx:pt>
          <cx:pt idx="3713">1776</cx:pt>
          <cx:pt idx="3714">895</cx:pt>
          <cx:pt idx="3715">895</cx:pt>
          <cx:pt idx="3716">801</cx:pt>
          <cx:pt idx="3717">801</cx:pt>
          <cx:pt idx="3718">801</cx:pt>
          <cx:pt idx="3719">915</cx:pt>
          <cx:pt idx="3720">1255</cx:pt>
          <cx:pt idx="3721">779</cx:pt>
          <cx:pt idx="3722">1077</cx:pt>
          <cx:pt idx="3723">1317</cx:pt>
          <cx:pt idx="3724">792</cx:pt>
          <cx:pt idx="3725">792</cx:pt>
          <cx:pt idx="3726">525</cx:pt>
          <cx:pt idx="3727">1252</cx:pt>
          <cx:pt idx="3728">792</cx:pt>
          <cx:pt idx="3729">966</cx:pt>
          <cx:pt idx="3730">752</cx:pt>
          <cx:pt idx="3731">752</cx:pt>
          <cx:pt idx="3732">741</cx:pt>
          <cx:pt idx="3733">1160</cx:pt>
          <cx:pt idx="3734">792</cx:pt>
          <cx:pt idx="3735">628</cx:pt>
          <cx:pt idx="3736">813</cx:pt>
          <cx:pt idx="3737">618</cx:pt>
          <cx:pt idx="3738">792</cx:pt>
          <cx:pt idx="3739">792</cx:pt>
          <cx:pt idx="3740">915</cx:pt>
          <cx:pt idx="3741">618</cx:pt>
          <cx:pt idx="3742">1089</cx:pt>
          <cx:pt idx="3743">856</cx:pt>
          <cx:pt idx="3744">801</cx:pt>
          <cx:pt idx="3745">585</cx:pt>
          <cx:pt idx="3746">884</cx:pt>
          <cx:pt idx="3747">832</cx:pt>
          <cx:pt idx="3748">895</cx:pt>
          <cx:pt idx="3749">789</cx:pt>
          <cx:pt idx="3750">782</cx:pt>
          <cx:pt idx="3751">940</cx:pt>
          <cx:pt idx="3752">1152</cx:pt>
          <cx:pt idx="3753">945</cx:pt>
          <cx:pt idx="3754">828</cx:pt>
          <cx:pt idx="3755">611</cx:pt>
          <cx:pt idx="3756">882</cx:pt>
          <cx:pt idx="3757">902</cx:pt>
          <cx:pt idx="3758">625</cx:pt>
          <cx:pt idx="3759">863</cx:pt>
          <cx:pt idx="3760">1077</cx:pt>
          <cx:pt idx="3761">1317</cx:pt>
          <cx:pt idx="3762">1077</cx:pt>
          <cx:pt idx="3763">900</cx:pt>
          <cx:pt idx="3764">1069</cx:pt>
          <cx:pt idx="3765">1261</cx:pt>
          <cx:pt idx="3766">818</cx:pt>
          <cx:pt idx="3767">1261</cx:pt>
          <cx:pt idx="3768">1261</cx:pt>
          <cx:pt idx="3769">1069</cx:pt>
          <cx:pt idx="3770">506</cx:pt>
          <cx:pt idx="3771">1210</cx:pt>
          <cx:pt idx="3772">1051</cx:pt>
          <cx:pt idx="3773">1181</cx:pt>
          <cx:pt idx="3774">792</cx:pt>
          <cx:pt idx="3775">915</cx:pt>
          <cx:pt idx="3776">813</cx:pt>
          <cx:pt idx="3777">813</cx:pt>
          <cx:pt idx="3778">1029</cx:pt>
          <cx:pt idx="3779">895</cx:pt>
          <cx:pt idx="3780">792</cx:pt>
          <cx:pt idx="3781">628</cx:pt>
          <cx:pt idx="3782">1152</cx:pt>
          <cx:pt idx="3783">868</cx:pt>
          <cx:pt idx="3784">936</cx:pt>
          <cx:pt idx="3785">832</cx:pt>
          <cx:pt idx="3786">832</cx:pt>
          <cx:pt idx="3787">792</cx:pt>
          <cx:pt idx="3788">525</cx:pt>
          <cx:pt idx="3789">694</cx:pt>
          <cx:pt idx="3790">792</cx:pt>
          <cx:pt idx="3791">792</cx:pt>
          <cx:pt idx="3792">902</cx:pt>
          <cx:pt idx="3793">1181</cx:pt>
          <cx:pt idx="3794">639</cx:pt>
          <cx:pt idx="3795">1069</cx:pt>
          <cx:pt idx="3796">936</cx:pt>
          <cx:pt idx="3797">1261</cx:pt>
          <cx:pt idx="3798">1069</cx:pt>
          <cx:pt idx="3799">646</cx:pt>
          <cx:pt idx="3800">818</cx:pt>
          <cx:pt idx="3801">895</cx:pt>
          <cx:pt idx="3802">986</cx:pt>
          <cx:pt idx="3803">646</cx:pt>
          <cx:pt idx="3804">832</cx:pt>
          <cx:pt idx="3805">1031</cx:pt>
          <cx:pt idx="3806">1031</cx:pt>
          <cx:pt idx="3807">1031</cx:pt>
          <cx:pt idx="3808">895</cx:pt>
          <cx:pt idx="3809">571</cx:pt>
          <cx:pt idx="3810">962</cx:pt>
          <cx:pt idx="3811">962</cx:pt>
          <cx:pt idx="3812">962</cx:pt>
          <cx:pt idx="3813">618</cx:pt>
          <cx:pt idx="3814">810</cx:pt>
          <cx:pt idx="3815">915</cx:pt>
          <cx:pt idx="3816">618</cx:pt>
          <cx:pt idx="3817">1148</cx:pt>
          <cx:pt idx="3818">767</cx:pt>
          <cx:pt idx="3819">767</cx:pt>
          <cx:pt idx="3820">767</cx:pt>
          <cx:pt idx="3821">986</cx:pt>
          <cx:pt idx="3822">767</cx:pt>
          <cx:pt idx="3823">1006</cx:pt>
          <cx:pt idx="3824">674</cx:pt>
          <cx:pt idx="3825">590</cx:pt>
          <cx:pt idx="3826">877</cx:pt>
          <cx:pt idx="3827">656</cx:pt>
          <cx:pt idx="3828">1149</cx:pt>
          <cx:pt idx="3829">1054</cx:pt>
          <cx:pt idx="3830">652</cx:pt>
          <cx:pt idx="3831">915</cx:pt>
          <cx:pt idx="3832">813</cx:pt>
          <cx:pt idx="3833">674</cx:pt>
          <cx:pt idx="3834">625</cx:pt>
          <cx:pt idx="3835">1003</cx:pt>
          <cx:pt idx="3836">1003</cx:pt>
          <cx:pt idx="3837">706</cx:pt>
          <cx:pt idx="3838">594</cx:pt>
          <cx:pt idx="3839">966</cx:pt>
          <cx:pt idx="3840">962</cx:pt>
          <cx:pt idx="3841">962</cx:pt>
          <cx:pt idx="3842">1105</cx:pt>
          <cx:pt idx="3843">741</cx:pt>
          <cx:pt idx="3844">989</cx:pt>
          <cx:pt idx="3845">851</cx:pt>
          <cx:pt idx="3846">1224</cx:pt>
          <cx:pt idx="3847">1224</cx:pt>
          <cx:pt idx="3848">848</cx:pt>
          <cx:pt idx="3849">848</cx:pt>
          <cx:pt idx="3850">553</cx:pt>
          <cx:pt idx="3851">832</cx:pt>
          <cx:pt idx="3852">1137</cx:pt>
          <cx:pt idx="3853">1105</cx:pt>
          <cx:pt idx="3854">989</cx:pt>
          <cx:pt idx="3855">1372</cx:pt>
          <cx:pt idx="3856">1160</cx:pt>
          <cx:pt idx="3857">801</cx:pt>
          <cx:pt idx="3858">625</cx:pt>
          <cx:pt idx="3859">801</cx:pt>
          <cx:pt idx="3860">506</cx:pt>
          <cx:pt idx="3861">663</cx:pt>
          <cx:pt idx="3862">656</cx:pt>
          <cx:pt idx="3863">711</cx:pt>
          <cx:pt idx="3864">1164</cx:pt>
          <cx:pt idx="3865">895</cx:pt>
          <cx:pt idx="3866">674</cx:pt>
          <cx:pt idx="3867">1003</cx:pt>
          <cx:pt idx="3868">1089</cx:pt>
          <cx:pt idx="3869">801</cx:pt>
          <cx:pt idx="3870">801</cx:pt>
          <cx:pt idx="3871">856</cx:pt>
          <cx:pt idx="3872">863</cx:pt>
          <cx:pt idx="3873">832</cx:pt>
          <cx:pt idx="3874">759</cx:pt>
          <cx:pt idx="3875">1380</cx:pt>
          <cx:pt idx="3876">980</cx:pt>
          <cx:pt idx="3877">966</cx:pt>
          <cx:pt idx="3878">682</cx:pt>
          <cx:pt idx="3879">590</cx:pt>
          <cx:pt idx="3880">1031</cx:pt>
          <cx:pt idx="3881">975</cx:pt>
          <cx:pt idx="3882">782</cx:pt>
          <cx:pt idx="3883">1279</cx:pt>
          <cx:pt idx="3884">1608</cx:pt>
          <cx:pt idx="3885">945</cx:pt>
          <cx:pt idx="3886">966</cx:pt>
          <cx:pt idx="3887">1054</cx:pt>
          <cx:pt idx="3888">992</cx:pt>
          <cx:pt idx="3889">792</cx:pt>
          <cx:pt idx="3890">792</cx:pt>
          <cx:pt idx="3891">792</cx:pt>
          <cx:pt idx="3892">792</cx:pt>
          <cx:pt idx="3893">895</cx:pt>
          <cx:pt idx="3894">895</cx:pt>
          <cx:pt idx="3895">962</cx:pt>
          <cx:pt idx="3896">986</cx:pt>
          <cx:pt idx="3897">1190</cx:pt>
          <cx:pt idx="3898">1031</cx:pt>
          <cx:pt idx="3899">992</cx:pt>
          <cx:pt idx="3900">933</cx:pt>
          <cx:pt idx="3901">996</cx:pt>
          <cx:pt idx="3902">1252</cx:pt>
          <cx:pt idx="3903">1051</cx:pt>
          <cx:pt idx="3904">882</cx:pt>
          <cx:pt idx="3905">989</cx:pt>
          <cx:pt idx="3906">945</cx:pt>
          <cx:pt idx="3907">980</cx:pt>
          <cx:pt idx="3908">1129</cx:pt>
          <cx:pt idx="3909">1129</cx:pt>
          <cx:pt idx="3910">888</cx:pt>
          <cx:pt idx="3911">915</cx:pt>
          <cx:pt idx="3912">792</cx:pt>
          <cx:pt idx="3913">915</cx:pt>
          <cx:pt idx="3914">932</cx:pt>
          <cx:pt idx="3915">1442</cx:pt>
          <cx:pt idx="3916">818</cx:pt>
          <cx:pt idx="3917">625</cx:pt>
          <cx:pt idx="3918">625</cx:pt>
          <cx:pt idx="3919">856</cx:pt>
          <cx:pt idx="3920">801</cx:pt>
          <cx:pt idx="3921">832</cx:pt>
          <cx:pt idx="3922">1181</cx:pt>
          <cx:pt idx="3923">1181</cx:pt>
          <cx:pt idx="3924">894</cx:pt>
          <cx:pt idx="3925">752</cx:pt>
          <cx:pt idx="3926">856</cx:pt>
          <cx:pt idx="3927">832</cx:pt>
          <cx:pt idx="3928">832</cx:pt>
          <cx:pt idx="3929">936</cx:pt>
          <cx:pt idx="3930">932</cx:pt>
          <cx:pt idx="3931">1235</cx:pt>
          <cx:pt idx="3932">646</cx:pt>
          <cx:pt idx="3933">556</cx:pt>
          <cx:pt idx="3934">966</cx:pt>
          <cx:pt idx="3935">966</cx:pt>
          <cx:pt idx="3936">966</cx:pt>
          <cx:pt idx="3937">801</cx:pt>
          <cx:pt idx="3938">525</cx:pt>
          <cx:pt idx="3939">1031</cx:pt>
          <cx:pt idx="3940">627</cx:pt>
          <cx:pt idx="3941">1156</cx:pt>
          <cx:pt idx="3942">714</cx:pt>
          <cx:pt idx="3943">845</cx:pt>
          <cx:pt idx="3944">962</cx:pt>
          <cx:pt idx="3945">1080</cx:pt>
          <cx:pt idx="3946">966</cx:pt>
          <cx:pt idx="3947">856</cx:pt>
          <cx:pt idx="3948">1089</cx:pt>
          <cx:pt idx="3949">796</cx:pt>
          <cx:pt idx="3950">1181</cx:pt>
          <cx:pt idx="3951">1031</cx:pt>
          <cx:pt idx="3952">1031</cx:pt>
          <cx:pt idx="3953">646</cx:pt>
          <cx:pt idx="3954">832</cx:pt>
          <cx:pt idx="3955">848</cx:pt>
          <cx:pt idx="3956">818</cx:pt>
          <cx:pt idx="3957">1069</cx:pt>
          <cx:pt idx="3958">810</cx:pt>
          <cx:pt idx="3959">894</cx:pt>
          <cx:pt idx="3960">1069</cx:pt>
          <cx:pt idx="3961">1261</cx:pt>
          <cx:pt idx="3962">1069</cx:pt>
          <cx:pt idx="3963">975</cx:pt>
          <cx:pt idx="3964">975</cx:pt>
          <cx:pt idx="3965">810</cx:pt>
          <cx:pt idx="3966">1209</cx:pt>
          <cx:pt idx="3967">625</cx:pt>
          <cx:pt idx="3968">1054</cx:pt>
          <cx:pt idx="3969">795</cx:pt>
          <cx:pt idx="3970">829</cx:pt>
          <cx:pt idx="3971">980</cx:pt>
          <cx:pt idx="3972">1031</cx:pt>
          <cx:pt idx="3973">752</cx:pt>
          <cx:pt idx="3974">659</cx:pt>
          <cx:pt idx="3975">1054</cx:pt>
          <cx:pt idx="3976">966</cx:pt>
          <cx:pt idx="3977">1209</cx:pt>
          <cx:pt idx="3978">1209</cx:pt>
          <cx:pt idx="3979">801</cx:pt>
          <cx:pt idx="3980">801</cx:pt>
          <cx:pt idx="3981">801</cx:pt>
          <cx:pt idx="3982">792</cx:pt>
          <cx:pt idx="3983">810</cx:pt>
          <cx:pt idx="3984">505</cx:pt>
          <cx:pt idx="3985">1835</cx:pt>
          <cx:pt idx="3986">810</cx:pt>
          <cx:pt idx="3987">674</cx:pt>
          <cx:pt idx="3988">895</cx:pt>
          <cx:pt idx="3989">689</cx:pt>
          <cx:pt idx="3990">792</cx:pt>
          <cx:pt idx="3991">628</cx:pt>
          <cx:pt idx="3992">915</cx:pt>
          <cx:pt idx="3993">792</cx:pt>
          <cx:pt idx="3994">792</cx:pt>
          <cx:pt idx="3995">1054</cx:pt>
          <cx:pt idx="3996">961</cx:pt>
          <cx:pt idx="3997">961</cx:pt>
          <cx:pt idx="3998">639</cx:pt>
          <cx:pt idx="3999">1674</cx:pt>
          <cx:pt idx="4000">957</cx:pt>
          <cx:pt idx="4001">1726</cx:pt>
          <cx:pt idx="4002">966</cx:pt>
          <cx:pt idx="4003">752</cx:pt>
          <cx:pt idx="4004">1054</cx:pt>
          <cx:pt idx="4005">966</cx:pt>
          <cx:pt idx="4006">966</cx:pt>
          <cx:pt idx="4007">966</cx:pt>
          <cx:pt idx="4008">827</cx:pt>
          <cx:pt idx="4009">932</cx:pt>
          <cx:pt idx="4010">975</cx:pt>
          <cx:pt idx="4011">1121</cx:pt>
          <cx:pt idx="4012">1403</cx:pt>
          <cx:pt idx="4013">1181</cx:pt>
          <cx:pt idx="4014">1358</cx:pt>
          <cx:pt idx="4015">1279</cx:pt>
          <cx:pt idx="4016">1031</cx:pt>
          <cx:pt idx="4017">1031</cx:pt>
          <cx:pt idx="4018">1255</cx:pt>
          <cx:pt idx="4019">1089</cx:pt>
          <cx:pt idx="4020">666</cx:pt>
          <cx:pt idx="4021">882</cx:pt>
          <cx:pt idx="4022">674</cx:pt>
          <cx:pt idx="4023">706</cx:pt>
          <cx:pt idx="4024">827</cx:pt>
          <cx:pt idx="4025">1587</cx:pt>
          <cx:pt idx="4026">706</cx:pt>
          <cx:pt idx="4027">752</cx:pt>
          <cx:pt idx="4028">1031</cx:pt>
          <cx:pt idx="4029">895</cx:pt>
          <cx:pt idx="4030">639</cx:pt>
          <cx:pt idx="4031">906</cx:pt>
          <cx:pt idx="4032">646</cx:pt>
          <cx:pt idx="4033">1261</cx:pt>
          <cx:pt idx="4034">618</cx:pt>
          <cx:pt idx="4035">792</cx:pt>
          <cx:pt idx="4036">792</cx:pt>
          <cx:pt idx="4037">936</cx:pt>
          <cx:pt idx="4038">848</cx:pt>
          <cx:pt idx="4039">505</cx:pt>
          <cx:pt idx="4040">508</cx:pt>
          <cx:pt idx="4041">1051</cx:pt>
          <cx:pt idx="4042">986</cx:pt>
          <cx:pt idx="4043">1279</cx:pt>
          <cx:pt idx="4044">1146</cx:pt>
          <cx:pt idx="4045">938</cx:pt>
          <cx:pt idx="4046">1286</cx:pt>
          <cx:pt idx="4047">945</cx:pt>
          <cx:pt idx="4048">888</cx:pt>
          <cx:pt idx="4049">989</cx:pt>
          <cx:pt idx="4050">1017</cx:pt>
          <cx:pt idx="4051">1442</cx:pt>
          <cx:pt idx="4052">1442</cx:pt>
          <cx:pt idx="4053">924</cx:pt>
          <cx:pt idx="4054">792</cx:pt>
          <cx:pt idx="4055">792</cx:pt>
          <cx:pt idx="4056">1209</cx:pt>
          <cx:pt idx="4057">628</cx:pt>
          <cx:pt idx="4058">674</cx:pt>
          <cx:pt idx="4059">674</cx:pt>
          <cx:pt idx="4060">832</cx:pt>
          <cx:pt idx="4061">848</cx:pt>
          <cx:pt idx="4062">752</cx:pt>
          <cx:pt idx="4063">752</cx:pt>
          <cx:pt idx="4064">625</cx:pt>
          <cx:pt idx="4065">801</cx:pt>
          <cx:pt idx="4066">801</cx:pt>
          <cx:pt idx="4067">856</cx:pt>
          <cx:pt idx="4068">792</cx:pt>
          <cx:pt idx="4069">966</cx:pt>
          <cx:pt idx="4070">966</cx:pt>
          <cx:pt idx="4071">966</cx:pt>
          <cx:pt idx="4072">966</cx:pt>
          <cx:pt idx="4073">966</cx:pt>
          <cx:pt idx="4074">1333</cx:pt>
          <cx:pt idx="4075">1181</cx:pt>
          <cx:pt idx="4076">689</cx:pt>
          <cx:pt idx="4077">1340</cx:pt>
          <cx:pt idx="4078">1186</cx:pt>
          <cx:pt idx="4079">810</cx:pt>
          <cx:pt idx="4080">656</cx:pt>
          <cx:pt idx="4081">646</cx:pt>
          <cx:pt idx="4082">1235</cx:pt>
          <cx:pt idx="4083">1224</cx:pt>
          <cx:pt idx="4084">628</cx:pt>
          <cx:pt idx="4085">1257</cx:pt>
          <cx:pt idx="4086">966</cx:pt>
          <cx:pt idx="4087">810</cx:pt>
          <cx:pt idx="4088">1279</cx:pt>
          <cx:pt idx="4089">810</cx:pt>
          <cx:pt idx="4090">505</cx:pt>
          <cx:pt idx="4091">646</cx:pt>
          <cx:pt idx="4092">832</cx:pt>
          <cx:pt idx="4093">832</cx:pt>
          <cx:pt idx="4094">832</cx:pt>
          <cx:pt idx="4095">832</cx:pt>
          <cx:pt idx="4096">936</cx:pt>
          <cx:pt idx="4097">832</cx:pt>
          <cx:pt idx="4098">1615</cx:pt>
          <cx:pt idx="4099">832</cx:pt>
          <cx:pt idx="4100">1069</cx:pt>
          <cx:pt idx="4101">1069</cx:pt>
          <cx:pt idx="4102">882</cx:pt>
          <cx:pt idx="4103">1069</cx:pt>
          <cx:pt idx="4104">789</cx:pt>
          <cx:pt idx="4105">946</cx:pt>
          <cx:pt idx="4106">701</cx:pt>
          <cx:pt idx="4107">1111</cx:pt>
          <cx:pt idx="4108">752</cx:pt>
          <cx:pt idx="4109">856</cx:pt>
          <cx:pt idx="4110">801</cx:pt>
          <cx:pt idx="4111">639</cx:pt>
          <cx:pt idx="4112">856</cx:pt>
          <cx:pt idx="4113">856</cx:pt>
          <cx:pt idx="4114">801</cx:pt>
          <cx:pt idx="4115">801</cx:pt>
          <cx:pt idx="4116">856</cx:pt>
          <cx:pt idx="4117">625</cx:pt>
          <cx:pt idx="4118">1181</cx:pt>
          <cx:pt idx="4119">674</cx:pt>
          <cx:pt idx="4120">895</cx:pt>
          <cx:pt idx="4121">894</cx:pt>
          <cx:pt idx="4122">1069</cx:pt>
          <cx:pt idx="4123">945</cx:pt>
          <cx:pt idx="4124">1031</cx:pt>
          <cx:pt idx="4125">590</cx:pt>
          <cx:pt idx="4126">1141</cx:pt>
          <cx:pt idx="4127">895</cx:pt>
          <cx:pt idx="4128">1018</cx:pt>
          <cx:pt idx="4129">1443</cx:pt>
          <cx:pt idx="4130">945</cx:pt>
          <cx:pt idx="4131">1286</cx:pt>
          <cx:pt idx="4132">567</cx:pt>
          <cx:pt idx="4133">1069</cx:pt>
          <cx:pt idx="4134">818</cx:pt>
          <cx:pt idx="4135">656</cx:pt>
          <cx:pt idx="4136">674</cx:pt>
          <cx:pt idx="4137">966</cx:pt>
          <cx:pt idx="4138">966</cx:pt>
          <cx:pt idx="4139">966</cx:pt>
          <cx:pt idx="4140">1181</cx:pt>
          <cx:pt idx="4141">902</cx:pt>
          <cx:pt idx="4142">902</cx:pt>
          <cx:pt idx="4143">594</cx:pt>
          <cx:pt idx="4144">829</cx:pt>
          <cx:pt idx="4145">895</cx:pt>
          <cx:pt idx="4146">975</cx:pt>
          <cx:pt idx="4147">996</cx:pt>
          <cx:pt idx="4148">1073</cx:pt>
          <cx:pt idx="4149">1328</cx:pt>
          <cx:pt idx="4150">915</cx:pt>
          <cx:pt idx="4151">911</cx:pt>
          <cx:pt idx="4152">911</cx:pt>
          <cx:pt idx="4153">915</cx:pt>
          <cx:pt idx="4154">792</cx:pt>
          <cx:pt idx="4155">966</cx:pt>
          <cx:pt idx="4156">966</cx:pt>
          <cx:pt idx="4157">986</cx:pt>
          <cx:pt idx="4158">895</cx:pt>
          <cx:pt idx="4159">895</cx:pt>
          <cx:pt idx="4160">832</cx:pt>
          <cx:pt idx="4161">750</cx:pt>
          <cx:pt idx="4162">1181</cx:pt>
          <cx:pt idx="4163">1181</cx:pt>
          <cx:pt idx="4164">646</cx:pt>
          <cx:pt idx="4165">646</cx:pt>
          <cx:pt idx="4166">989</cx:pt>
          <cx:pt idx="4167">618</cx:pt>
          <cx:pt idx="4168">961</cx:pt>
          <cx:pt idx="4169">752</cx:pt>
          <cx:pt idx="4170">932</cx:pt>
          <cx:pt idx="4171">1615</cx:pt>
          <cx:pt idx="4172">832</cx:pt>
          <cx:pt idx="4173">674</cx:pt>
          <cx:pt idx="4174">1224</cx:pt>
          <cx:pt idx="4175">932</cx:pt>
          <cx:pt idx="4176">810</cx:pt>
          <cx:pt idx="4177">832</cx:pt>
          <cx:pt idx="4178">936</cx:pt>
          <cx:pt idx="4179">1443</cx:pt>
          <cx:pt idx="4180">1152</cx:pt>
          <cx:pt idx="4181">1333</cx:pt>
          <cx:pt idx="4182">674</cx:pt>
          <cx:pt idx="4183">895</cx:pt>
          <cx:pt idx="4184">980</cx:pt>
          <cx:pt idx="4185">698</cx:pt>
          <cx:pt idx="4186">810</cx:pt>
          <cx:pt idx="4187">888</cx:pt>
          <cx:pt idx="4188">1244</cx:pt>
          <cx:pt idx="4189">791</cx:pt>
          <cx:pt idx="4190">933</cx:pt>
          <cx:pt idx="4191">1004</cx:pt>
          <cx:pt idx="4192">1149</cx:pt>
          <cx:pt idx="4193">1102</cx:pt>
          <cx:pt idx="4194">848</cx:pt>
          <cx:pt idx="4195">761</cx:pt>
          <cx:pt idx="4196">1164</cx:pt>
          <cx:pt idx="4197">1003</cx:pt>
          <cx:pt idx="4198">895</cx:pt>
          <cx:pt idx="4199">828</cx:pt>
          <cx:pt idx="4200">1055</cx:pt>
          <cx:pt idx="4201">618</cx:pt>
          <cx:pt idx="4202">909</cx:pt>
          <cx:pt idx="4203">791</cx:pt>
          <cx:pt idx="4204">818</cx:pt>
          <cx:pt idx="4205">741</cx:pt>
          <cx:pt idx="4206">989</cx:pt>
          <cx:pt idx="4207">989</cx:pt>
          <cx:pt idx="4208">1181</cx:pt>
          <cx:pt idx="4209">966</cx:pt>
          <cx:pt idx="4210">1054</cx:pt>
          <cx:pt idx="4211">980</cx:pt>
          <cx:pt idx="4212">752</cx:pt>
          <cx:pt idx="4213">646</cx:pt>
          <cx:pt idx="4214">832</cx:pt>
          <cx:pt idx="4215">832</cx:pt>
          <cx:pt idx="4216">895</cx:pt>
          <cx:pt idx="4217">848</cx:pt>
          <cx:pt idx="4218">1089</cx:pt>
          <cx:pt idx="4219">856</cx:pt>
          <cx:pt idx="4220">801</cx:pt>
          <cx:pt idx="4221">646</cx:pt>
          <cx:pt idx="4222">646</cx:pt>
          <cx:pt idx="4223">996</cx:pt>
          <cx:pt idx="4224">828</cx:pt>
          <cx:pt idx="4225">1229</cx:pt>
          <cx:pt idx="4226">915</cx:pt>
          <cx:pt idx="4227">792</cx:pt>
          <cx:pt idx="4228">1234</cx:pt>
          <cx:pt idx="4229">2241</cx:pt>
          <cx:pt idx="4230">856</cx:pt>
          <cx:pt idx="4231">801</cx:pt>
          <cx:pt idx="4232">625</cx:pt>
          <cx:pt idx="4233">1129</cx:pt>
          <cx:pt idx="4234">952</cx:pt>
          <cx:pt idx="4235">952</cx:pt>
          <cx:pt idx="4236">832</cx:pt>
          <cx:pt idx="4237">1003</cx:pt>
          <cx:pt idx="4238">1031</cx:pt>
          <cx:pt idx="4239">895</cx:pt>
          <cx:pt idx="4240">895</cx:pt>
          <cx:pt idx="4241">674</cx:pt>
          <cx:pt idx="4242">792</cx:pt>
          <cx:pt idx="4243">628</cx:pt>
          <cx:pt idx="4244">813</cx:pt>
          <cx:pt idx="4245">1209</cx:pt>
          <cx:pt idx="4246">1209</cx:pt>
          <cx:pt idx="4247">932</cx:pt>
          <cx:pt idx="4248">1235</cx:pt>
          <cx:pt idx="4249">1235</cx:pt>
          <cx:pt idx="4250">1209</cx:pt>
          <cx:pt idx="4251">902</cx:pt>
          <cx:pt idx="4252">1181</cx:pt>
          <cx:pt idx="4253">962</cx:pt>
          <cx:pt idx="4254">829</cx:pt>
          <cx:pt idx="4255">829</cx:pt>
          <cx:pt idx="4256">810</cx:pt>
          <cx:pt idx="4257">752</cx:pt>
          <cx:pt idx="4258">759</cx:pt>
          <cx:pt idx="4259">480</cx:pt>
          <cx:pt idx="4260">759</cx:pt>
          <cx:pt idx="4261">585</cx:pt>
          <cx:pt idx="4262">877</cx:pt>
          <cx:pt idx="4263">627</cx:pt>
          <cx:pt idx="4264">590</cx:pt>
          <cx:pt idx="4265">590</cx:pt>
          <cx:pt idx="4266">590</cx:pt>
          <cx:pt idx="4267">1089</cx:pt>
          <cx:pt idx="4268">666</cx:pt>
          <cx:pt idx="4269">666</cx:pt>
          <cx:pt idx="4270">992</cx:pt>
          <cx:pt idx="4271">759</cx:pt>
          <cx:pt idx="4272">544</cx:pt>
          <cx:pt idx="4273">832</cx:pt>
          <cx:pt idx="4274">902</cx:pt>
          <cx:pt idx="4275">848</cx:pt>
          <cx:pt idx="4276">1146</cx:pt>
          <cx:pt idx="4277">646</cx:pt>
          <cx:pt idx="4278">810</cx:pt>
          <cx:pt idx="4279">810</cx:pt>
          <cx:pt idx="4280">1209</cx:pt>
          <cx:pt idx="4281">801</cx:pt>
          <cx:pt idx="4282">801</cx:pt>
          <cx:pt idx="4283">801</cx:pt>
          <cx:pt idx="4284">962</cx:pt>
          <cx:pt idx="4285">895</cx:pt>
          <cx:pt idx="4286">986</cx:pt>
          <cx:pt idx="4287">608</cx:pt>
          <cx:pt idx="4288">851</cx:pt>
          <cx:pt idx="4289">1224</cx:pt>
          <cx:pt idx="4290">810</cx:pt>
          <cx:pt idx="4291">926</cx:pt>
          <cx:pt idx="4292">963</cx:pt>
          <cx:pt idx="4293">1080</cx:pt>
          <cx:pt idx="4294">895</cx:pt>
          <cx:pt idx="4295">706</cx:pt>
          <cx:pt idx="4296">1380</cx:pt>
          <cx:pt idx="4297">1156</cx:pt>
          <cx:pt idx="4298">590</cx:pt>
          <cx:pt idx="4299">895</cx:pt>
          <cx:pt idx="4300">792</cx:pt>
          <cx:pt idx="4301">767</cx:pt>
          <cx:pt idx="4302">975</cx:pt>
          <cx:pt idx="4303">711</cx:pt>
          <cx:pt idx="4304">1727</cx:pt>
          <cx:pt idx="4305">1970</cx:pt>
          <cx:pt idx="4306">932</cx:pt>
          <cx:pt idx="4307">1409</cx:pt>
          <cx:pt idx="4308">984</cx:pt>
          <cx:pt idx="4309">689</cx:pt>
          <cx:pt idx="4310">980</cx:pt>
          <cx:pt idx="4311">1661</cx:pt>
          <cx:pt idx="4312">1052</cx:pt>
          <cx:pt idx="4313">963</cx:pt>
          <cx:pt idx="4314">618</cx:pt>
          <cx:pt idx="4315">801</cx:pt>
          <cx:pt idx="4316">801</cx:pt>
          <cx:pt idx="4317">992</cx:pt>
          <cx:pt idx="4318">894</cx:pt>
          <cx:pt idx="4319">966</cx:pt>
          <cx:pt idx="4320">965</cx:pt>
          <cx:pt idx="4321">803</cx:pt>
          <cx:pt idx="4322">832</cx:pt>
          <cx:pt idx="4323">2245</cx:pt>
          <cx:pt idx="4324">1986</cx:pt>
          <cx:pt idx="4325">801</cx:pt>
          <cx:pt idx="4326">783</cx:pt>
          <cx:pt idx="4327">897</cx:pt>
          <cx:pt idx="4328">918</cx:pt>
          <cx:pt idx="4329">897</cx:pt>
          <cx:pt idx="4330">922</cx:pt>
          <cx:pt idx="4331">1596</cx:pt>
          <cx:pt idx="4332">1016</cx:pt>
          <cx:pt idx="4333">1158</cx:pt>
          <cx:pt idx="4334">1661</cx:pt>
          <cx:pt idx="4335">841</cx:pt>
          <cx:pt idx="4336">1139</cx:pt>
          <cx:pt idx="4337">1138</cx:pt>
          <cx:pt idx="4338">1443</cx:pt>
          <cx:pt idx="4339">1279</cx:pt>
          <cx:pt idx="4340">975</cx:pt>
          <cx:pt idx="4341">1279</cx:pt>
          <cx:pt idx="4342">1138</cx:pt>
          <cx:pt idx="4343">902</cx:pt>
          <cx:pt idx="4344">1587</cx:pt>
          <cx:pt idx="4345">1724</cx:pt>
          <cx:pt idx="4346">1132</cx:pt>
          <cx:pt idx="4347">668</cx:pt>
          <cx:pt idx="4348">1130</cx:pt>
          <cx:pt idx="4349">1130</cx:pt>
          <cx:pt idx="4350">1234</cx:pt>
          <cx:pt idx="4351">980</cx:pt>
          <cx:pt idx="4352">628</cx:pt>
          <cx:pt idx="4353">879</cx:pt>
          <cx:pt idx="4354">981</cx:pt>
          <cx:pt idx="4355">880</cx:pt>
          <cx:pt idx="4356">980</cx:pt>
          <cx:pt idx="4357">882</cx:pt>
          <cx:pt idx="4358">618</cx:pt>
          <cx:pt idx="4359">1443</cx:pt>
          <cx:pt idx="4360">1181</cx:pt>
          <cx:pt idx="4361">642</cx:pt>
          <cx:pt idx="4362">882</cx:pt>
          <cx:pt idx="4363">1408</cx:pt>
          <cx:pt idx="4364">842</cx:pt>
          <cx:pt idx="4365">1152</cx:pt>
          <cx:pt idx="4366">646</cx:pt>
          <cx:pt idx="4367">1349</cx:pt>
          <cx:pt idx="4368">980</cx:pt>
          <cx:pt idx="4369">714</cx:pt>
          <cx:pt idx="4370">1054</cx:pt>
          <cx:pt idx="4371">966</cx:pt>
          <cx:pt idx="4372">767</cx:pt>
          <cx:pt idx="4373">643</cx:pt>
          <cx:pt idx="4374">1326</cx:pt>
          <cx:pt idx="4375">511</cx:pt>
          <cx:pt idx="4376">984</cx:pt>
          <cx:pt idx="4377">1409</cx:pt>
          <cx:pt idx="4378">950</cx:pt>
          <cx:pt idx="4379">1461</cx:pt>
          <cx:pt idx="4380">629</cx:pt>
          <cx:pt idx="4381">1123</cx:pt>
          <cx:pt idx="4382">1596</cx:pt>
          <cx:pt idx="4383">1570</cx:pt>
          <cx:pt idx="4384">1596</cx:pt>
          <cx:pt idx="4385">1559</cx:pt>
          <cx:pt idx="4386">1596</cx:pt>
          <cx:pt idx="4387">1363</cx:pt>
          <cx:pt idx="4388">1662</cx:pt>
          <cx:pt idx="4389">1662</cx:pt>
          <cx:pt idx="4390">1007</cx:pt>
          <cx:pt idx="4391">752</cx:pt>
          <cx:pt idx="4392">1176</cx:pt>
          <cx:pt idx="4393">1176</cx:pt>
          <cx:pt idx="4394">1408</cx:pt>
          <cx:pt idx="4395">789</cx:pt>
          <cx:pt idx="4396">818</cx:pt>
          <cx:pt idx="4397">1089</cx:pt>
          <cx:pt idx="4398">1089</cx:pt>
          <cx:pt idx="4399">641</cx:pt>
          <cx:pt idx="4400">926</cx:pt>
          <cx:pt idx="4401">810</cx:pt>
          <cx:pt idx="4402">1089</cx:pt>
          <cx:pt idx="4403">1286</cx:pt>
          <cx:pt idx="4404">1190</cx:pt>
          <cx:pt idx="4405">1326</cx:pt>
          <cx:pt idx="4406">1014</cx:pt>
          <cx:pt idx="4407">965</cx:pt>
          <cx:pt idx="4408">790</cx:pt>
          <cx:pt idx="4409">1885</cx:pt>
          <cx:pt idx="4410">1483</cx:pt>
          <cx:pt idx="4411">928</cx:pt>
          <cx:pt idx="4412">1793</cx:pt>
          <cx:pt idx="4413">1483</cx:pt>
          <cx:pt idx="4414">932</cx:pt>
          <cx:pt idx="4415">1523</cx:pt>
          <cx:pt idx="4416">711</cx:pt>
          <cx:pt idx="4417">1017</cx:pt>
          <cx:pt idx="4418">659</cx:pt>
          <cx:pt idx="4419">1054</cx:pt>
          <cx:pt idx="4420">590</cx:pt>
          <cx:pt idx="4421">1054</cx:pt>
          <cx:pt idx="4422">1093</cx:pt>
          <cx:pt idx="4423">673</cx:pt>
          <cx:pt idx="4424">767</cx:pt>
          <cx:pt idx="4425">662</cx:pt>
          <cx:pt idx="4426">686</cx:pt>
          <cx:pt idx="4427">1408</cx:pt>
          <cx:pt idx="4428">966</cx:pt>
          <cx:pt idx="4429">1582</cx:pt>
          <cx:pt idx="4430">1279</cx:pt>
          <cx:pt idx="4431">1279</cx:pt>
          <cx:pt idx="4432">902</cx:pt>
          <cx:pt idx="4433">958</cx:pt>
          <cx:pt idx="4434">893</cx:pt>
          <cx:pt idx="4435">623</cx:pt>
          <cx:pt idx="4436">1063</cx:pt>
          <cx:pt idx="4437">1286</cx:pt>
          <cx:pt idx="4438">841</cx:pt>
          <cx:pt idx="4439">1230</cx:pt>
          <cx:pt idx="4440">1412</cx:pt>
          <cx:pt idx="4441">922</cx:pt>
          <cx:pt idx="4442">1252</cx:pt>
          <cx:pt idx="4443">1129</cx:pt>
          <cx:pt idx="4444">980</cx:pt>
          <cx:pt idx="4445">1828</cx:pt>
          <cx:pt idx="4446">1316</cx:pt>
          <cx:pt idx="4447">1054</cx:pt>
          <cx:pt idx="4448">1152</cx:pt>
          <cx:pt idx="4449">674</cx:pt>
          <cx:pt idx="4450">1339</cx:pt>
          <cx:pt idx="4451">880</cx:pt>
          <cx:pt idx="4452">1031</cx:pt>
          <cx:pt idx="4453">1184</cx:pt>
          <cx:pt idx="4454">1727</cx:pt>
          <cx:pt idx="4455">662</cx:pt>
          <cx:pt idx="4456">1986</cx:pt>
          <cx:pt idx="4457">2402</cx:pt>
          <cx:pt idx="4458">863</cx:pt>
          <cx:pt idx="4459">612</cx:pt>
          <cx:pt idx="4460">1032</cx:pt>
          <cx:pt idx="4461">891</cx:pt>
          <cx:pt idx="4462">1372</cx:pt>
          <cx:pt idx="4463">1647</cx:pt>
          <cx:pt idx="4464">980</cx:pt>
          <cx:pt idx="4465">1610</cx:pt>
          <cx:pt idx="4466">880</cx:pt>
          <cx:pt idx="4467">980</cx:pt>
          <cx:pt idx="4468">752</cx:pt>
          <cx:pt idx="4469">1221</cx:pt>
          <cx:pt idx="4470">1261</cx:pt>
          <cx:pt idx="4471">743</cx:pt>
          <cx:pt idx="4472">1069</cx:pt>
          <cx:pt idx="4473">1106</cx:pt>
          <cx:pt idx="4474">832</cx:pt>
          <cx:pt idx="4475">1177</cx:pt>
          <cx:pt idx="4476">789</cx:pt>
          <cx:pt idx="4477">1031</cx:pt>
          <cx:pt idx="4478">1089</cx:pt>
          <cx:pt idx="4479">1089</cx:pt>
          <cx:pt idx="4480">657</cx:pt>
          <cx:pt idx="4481">1261</cx:pt>
          <cx:pt idx="4482">1320</cx:pt>
          <cx:pt idx="4483">1014</cx:pt>
          <cx:pt idx="4484">824</cx:pt>
          <cx:pt idx="4485">981</cx:pt>
          <cx:pt idx="4486">1209</cx:pt>
          <cx:pt idx="4487">1584</cx:pt>
          <cx:pt idx="4488">1164</cx:pt>
          <cx:pt idx="4489">1013</cx:pt>
          <cx:pt idx="4490">1559</cx:pt>
          <cx:pt idx="4491">1596</cx:pt>
          <cx:pt idx="4492">1403</cx:pt>
          <cx:pt idx="4493">977</cx:pt>
          <cx:pt idx="4494">977</cx:pt>
          <cx:pt idx="4495">1209</cx:pt>
          <cx:pt idx="4496">952</cx:pt>
          <cx:pt idx="4497">1279</cx:pt>
          <cx:pt idx="4498">895</cx:pt>
          <cx:pt idx="4499">996</cx:pt>
          <cx:pt idx="4500">1158</cx:pt>
          <cx:pt idx="4501">980</cx:pt>
          <cx:pt idx="4502">989</cx:pt>
          <cx:pt idx="4503">980</cx:pt>
          <cx:pt idx="4504">1234</cx:pt>
          <cx:pt idx="4505">1078</cx:pt>
          <cx:pt idx="4506">1590</cx:pt>
          <cx:pt idx="4507">1319</cx:pt>
          <cx:pt idx="4508">1517</cx:pt>
          <cx:pt idx="4509">628</cx:pt>
          <cx:pt idx="4510">984</cx:pt>
          <cx:pt idx="4511">1272</cx:pt>
          <cx:pt idx="4512">1409</cx:pt>
          <cx:pt idx="4513">1409</cx:pt>
          <cx:pt idx="4514">689</cx:pt>
          <cx:pt idx="4515">848</cx:pt>
          <cx:pt idx="4516">900</cx:pt>
          <cx:pt idx="4517">1077</cx:pt>
          <cx:pt idx="4518">674</cx:pt>
          <cx:pt idx="4519">1003</cx:pt>
          <cx:pt idx="4520">904</cx:pt>
          <cx:pt idx="4521">848</cx:pt>
          <cx:pt idx="4522">1152</cx:pt>
          <cx:pt idx="4523">1210</cx:pt>
          <cx:pt idx="4524">905</cx:pt>
          <cx:pt idx="4525">1298</cx:pt>
          <cx:pt idx="4526">902</cx:pt>
          <cx:pt idx="4527">856</cx:pt>
          <cx:pt idx="4528">856</cx:pt>
          <cx:pt idx="4529">1727</cx:pt>
          <cx:pt idx="4530">1279</cx:pt>
          <cx:pt idx="4531">986</cx:pt>
          <cx:pt idx="4532">674</cx:pt>
          <cx:pt idx="4533">991</cx:pt>
          <cx:pt idx="4534">1017</cx:pt>
          <cx:pt idx="4535">827</cx:pt>
          <cx:pt idx="4536">895</cx:pt>
          <cx:pt idx="4537">646</cx:pt>
          <cx:pt idx="4538">1315</cx:pt>
          <cx:pt idx="4539">922</cx:pt>
          <cx:pt idx="4540">506</cx:pt>
          <cx:pt idx="4541">713</cx:pt>
          <cx:pt idx="4542">935</cx:pt>
          <cx:pt idx="4543">966</cx:pt>
          <cx:pt idx="4544">932</cx:pt>
          <cx:pt idx="4545">863</cx:pt>
          <cx:pt idx="4546">832</cx:pt>
          <cx:pt idx="4547">481</cx:pt>
          <cx:pt idx="4548">1221</cx:pt>
          <cx:pt idx="4549">1055</cx:pt>
          <cx:pt idx="4550">980</cx:pt>
          <cx:pt idx="4551">2145</cx:pt>
          <cx:pt idx="4552">1408</cx:pt>
          <cx:pt idx="4553">661</cx:pt>
          <cx:pt idx="4554">1091</cx:pt>
          <cx:pt idx="4555">966</cx:pt>
          <cx:pt idx="4556">986</cx:pt>
          <cx:pt idx="4557">894</cx:pt>
          <cx:pt idx="4558">906</cx:pt>
          <cx:pt idx="4559">862</cx:pt>
          <cx:pt idx="4560">809</cx:pt>
          <cx:pt idx="4561">647</cx:pt>
          <cx:pt idx="4562">764</cx:pt>
          <cx:pt idx="4563">1039</cx:pt>
          <cx:pt idx="4564">761</cx:pt>
          <cx:pt idx="4565">1051</cx:pt>
          <cx:pt idx="4566">1443</cx:pt>
          <cx:pt idx="4567">1316</cx:pt>
          <cx:pt idx="4568">910</cx:pt>
          <cx:pt idx="4569">750</cx:pt>
          <cx:pt idx="4570">980</cx:pt>
          <cx:pt idx="4571">902</cx:pt>
          <cx:pt idx="4572">575</cx:pt>
          <cx:pt idx="4573">1287</cx:pt>
          <cx:pt idx="4574">1134</cx:pt>
          <cx:pt idx="4575">1279</cx:pt>
          <cx:pt idx="4576">916</cx:pt>
          <cx:pt idx="4577">1523</cx:pt>
          <cx:pt idx="4578">1186</cx:pt>
          <cx:pt idx="4579">714</cx:pt>
          <cx:pt idx="4580">1279</cx:pt>
          <cx:pt idx="4581">1279</cx:pt>
          <cx:pt idx="4582">1152</cx:pt>
          <cx:pt idx="4583">789</cx:pt>
          <cx:pt idx="4584">942</cx:pt>
          <cx:pt idx="4585">699</cx:pt>
          <cx:pt idx="4586">1130</cx:pt>
          <cx:pt idx="4587">1102</cx:pt>
          <cx:pt idx="4588">623</cx:pt>
          <cx:pt idx="4589">992</cx:pt>
          <cx:pt idx="4590">1060</cx:pt>
          <cx:pt idx="4591">2447</cx:pt>
          <cx:pt idx="4592">2447</cx:pt>
          <cx:pt idx="4593">2339</cx:pt>
          <cx:pt idx="4594">1412</cx:pt>
          <cx:pt idx="4595">1380</cx:pt>
          <cx:pt idx="4596">1885</cx:pt>
          <cx:pt idx="4597">1261</cx:pt>
          <cx:pt idx="4598">1941</cx:pt>
          <cx:pt idx="4599">823</cx:pt>
          <cx:pt idx="4600">810</cx:pt>
          <cx:pt idx="4601">2281</cx:pt>
          <cx:pt idx="4602">2187</cx:pt>
          <cx:pt idx="4603">1884</cx:pt>
          <cx:pt idx="4604">1279</cx:pt>
          <cx:pt idx="4605">1031</cx:pt>
          <cx:pt idx="4606">714</cx:pt>
          <cx:pt idx="4607">714</cx:pt>
          <cx:pt idx="4608">689</cx:pt>
          <cx:pt idx="4609">674</cx:pt>
          <cx:pt idx="4610">1408</cx:pt>
          <cx:pt idx="4611">869</cx:pt>
          <cx:pt idx="4612">1408</cx:pt>
          <cx:pt idx="4613">1301</cx:pt>
          <cx:pt idx="4614">1003</cx:pt>
          <cx:pt idx="4615">565</cx:pt>
          <cx:pt idx="4616">1397</cx:pt>
          <cx:pt idx="4617">880</cx:pt>
          <cx:pt idx="4618">1129</cx:pt>
          <cx:pt idx="4619">1392</cx:pt>
          <cx:pt idx="4620">731</cx:pt>
          <cx:pt idx="4621">823</cx:pt>
          <cx:pt idx="4622">767</cx:pt>
          <cx:pt idx="4623">1069</cx:pt>
          <cx:pt idx="4624">1054</cx:pt>
          <cx:pt idx="4625">986</cx:pt>
          <cx:pt idx="4626">716</cx:pt>
          <cx:pt idx="4627">656</cx:pt>
          <cx:pt idx="4628">702</cx:pt>
          <cx:pt idx="4629">1156</cx:pt>
          <cx:pt idx="4630">1032</cx:pt>
          <cx:pt idx="4631">673</cx:pt>
          <cx:pt idx="4632">980</cx:pt>
          <cx:pt idx="4633">1702</cx:pt>
          <cx:pt idx="4634">810</cx:pt>
          <cx:pt idx="4635">1244</cx:pt>
          <cx:pt idx="4636">1465</cx:pt>
          <cx:pt idx="4637">1069</cx:pt>
          <cx:pt idx="4638">1727</cx:pt>
          <cx:pt idx="4639">1727</cx:pt>
          <cx:pt idx="4640">1266</cx:pt>
          <cx:pt idx="4641">761</cx:pt>
          <cx:pt idx="4642">832</cx:pt>
          <cx:pt idx="4643">848</cx:pt>
          <cx:pt idx="4644">1169</cx:pt>
          <cx:pt idx="4645">986</cx:pt>
          <cx:pt idx="4646">871</cx:pt>
          <cx:pt idx="4647">1102</cx:pt>
          <cx:pt idx="4648">1102</cx:pt>
          <cx:pt idx="4649">1091</cx:pt>
          <cx:pt idx="4650">1745</cx:pt>
          <cx:pt idx="4651">1139</cx:pt>
          <cx:pt idx="4652">730</cx:pt>
          <cx:pt idx="4653">1661</cx:pt>
          <cx:pt idx="4654">947</cx:pt>
          <cx:pt idx="4655">629</cx:pt>
          <cx:pt idx="4656">1215</cx:pt>
          <cx:pt idx="4657">761</cx:pt>
          <cx:pt idx="4658">1408</cx:pt>
          <cx:pt idx="4659">988</cx:pt>
          <cx:pt idx="4660">1190</cx:pt>
          <cx:pt idx="4661">531</cx:pt>
          <cx:pt idx="4662">1420</cx:pt>
          <cx:pt idx="4663">1465</cx:pt>
          <cx:pt idx="4664">689</cx:pt>
          <cx:pt idx="4665">641</cx:pt>
          <cx:pt idx="4666">1069</cx:pt>
          <cx:pt idx="4667">1246</cx:pt>
          <cx:pt idx="4668">1463</cx:pt>
          <cx:pt idx="4669">933</cx:pt>
          <cx:pt idx="4670">1596</cx:pt>
          <cx:pt idx="4671">1885</cx:pt>
          <cx:pt idx="4672">1017</cx:pt>
          <cx:pt idx="4673">882</cx:pt>
          <cx:pt idx="4674">1152</cx:pt>
          <cx:pt idx="4675">1181</cx:pt>
          <cx:pt idx="4676">1380</cx:pt>
          <cx:pt idx="4677">986</cx:pt>
          <cx:pt idx="4678">1970</cx:pt>
          <cx:pt idx="4679">848</cx:pt>
          <cx:pt idx="4680">1543</cx:pt>
          <cx:pt idx="4681">1726</cx:pt>
          <cx:pt idx="4682">906</cx:pt>
          <cx:pt idx="4683">2580</cx:pt>
          <cx:pt idx="4684">992</cx:pt>
          <cx:pt idx="4685">926</cx:pt>
          <cx:pt idx="4686">686</cx:pt>
          <cx:pt idx="4687">1107</cx:pt>
          <cx:pt idx="4688">848</cx:pt>
          <cx:pt idx="4689">936</cx:pt>
          <cx:pt idx="4690">1224</cx:pt>
          <cx:pt idx="4691">1408</cx:pt>
          <cx:pt idx="4692">1443</cx:pt>
          <cx:pt idx="4693">1419</cx:pt>
          <cx:pt idx="4694">1173</cx:pt>
          <cx:pt idx="4695">1590</cx:pt>
          <cx:pt idx="4696">2003</cx:pt>
          <cx:pt idx="4697">1068</cx:pt>
          <cx:pt idx="4698">748</cx:pt>
          <cx:pt idx="4699">578</cx:pt>
          <cx:pt idx="4700">791</cx:pt>
          <cx:pt idx="4701">1181</cx:pt>
          <cx:pt idx="4702">2339</cx:pt>
          <cx:pt idx="4703">2339</cx:pt>
          <cx:pt idx="4704">895</cx:pt>
          <cx:pt idx="4705">940</cx:pt>
          <cx:pt idx="4706">902</cx:pt>
          <cx:pt idx="4707">1333</cx:pt>
          <cx:pt idx="4708">841</cx:pt>
          <cx:pt idx="4709">862</cx:pt>
          <cx:pt idx="4710">1518</cx:pt>
          <cx:pt idx="4711">966</cx:pt>
          <cx:pt idx="4712">969</cx:pt>
          <cx:pt idx="4713">882</cx:pt>
          <cx:pt idx="4714">958</cx:pt>
          <cx:pt idx="4715">1476</cx:pt>
          <cx:pt idx="4716">1443</cx:pt>
          <cx:pt idx="4717">984</cx:pt>
          <cx:pt idx="4718">961</cx:pt>
          <cx:pt idx="4719">996</cx:pt>
          <cx:pt idx="4720">1010</cx:pt>
          <cx:pt idx="4721">689</cx:pt>
          <cx:pt idx="4722">1326</cx:pt>
          <cx:pt idx="4723">1363</cx:pt>
          <cx:pt idx="4724">783</cx:pt>
          <cx:pt idx="4725">1362</cx:pt>
          <cx:pt idx="4726">1745</cx:pt>
          <cx:pt idx="4727">1698</cx:pt>
          <cx:pt idx="4728">1067</cx:pt>
          <cx:pt idx="4729">1067</cx:pt>
          <cx:pt idx="4730">1209</cx:pt>
          <cx:pt idx="4731">869</cx:pt>
          <cx:pt idx="4732">858</cx:pt>
          <cx:pt idx="4733">767</cx:pt>
          <cx:pt idx="4734">767</cx:pt>
          <cx:pt idx="4735">1560</cx:pt>
          <cx:pt idx="4736">1055</cx:pt>
          <cx:pt idx="4737">1319</cx:pt>
          <cx:pt idx="4738">2470</cx:pt>
          <cx:pt idx="4739">1149</cx:pt>
          <cx:pt idx="4740">1304</cx:pt>
          <cx:pt idx="4741">1661</cx:pt>
          <cx:pt idx="4742">1103</cx:pt>
          <cx:pt idx="4743">738</cx:pt>
          <cx:pt idx="4744">1160</cx:pt>
          <cx:pt idx="4745">1144</cx:pt>
          <cx:pt idx="4746">1916</cx:pt>
          <cx:pt idx="4747">1449</cx:pt>
          <cx:pt idx="4748">1181</cx:pt>
          <cx:pt idx="4749">1086</cx:pt>
          <cx:pt idx="4750">1114</cx:pt>
          <cx:pt idx="4751">966</cx:pt>
          <cx:pt idx="4752">1333</cx:pt>
          <cx:pt idx="4753">556</cx:pt>
          <cx:pt idx="4754">656</cx:pt>
          <cx:pt idx="4755">1279</cx:pt>
          <cx:pt idx="4756">1181</cx:pt>
          <cx:pt idx="4757">1181</cx:pt>
          <cx:pt idx="4758">689</cx:pt>
          <cx:pt idx="4759">761</cx:pt>
          <cx:pt idx="4760">2241</cx:pt>
          <cx:pt idx="4761">810</cx:pt>
          <cx:pt idx="4762">1419</cx:pt>
          <cx:pt idx="4763">976</cx:pt>
          <cx:pt idx="4764">1077</cx:pt>
          <cx:pt idx="4765">965</cx:pt>
          <cx:pt idx="4766">1160</cx:pt>
          <cx:pt idx="4767">940</cx:pt>
          <cx:pt idx="4768">966</cx:pt>
          <cx:pt idx="4769">794</cx:pt>
          <cx:pt idx="4770">1181</cx:pt>
          <cx:pt idx="4771">1089</cx:pt>
          <cx:pt idx="4772">1419</cx:pt>
          <cx:pt idx="4773">1054</cx:pt>
          <cx:pt idx="4774">1615</cx:pt>
          <cx:pt idx="4775">1221</cx:pt>
          <cx:pt idx="4776">1661</cx:pt>
          <cx:pt idx="4777">1091</cx:pt>
          <cx:pt idx="4778">966</cx:pt>
          <cx:pt idx="4779">1173</cx:pt>
          <cx:pt idx="4780">1333</cx:pt>
          <cx:pt idx="4781">902</cx:pt>
          <cx:pt idx="4782">1582</cx:pt>
          <cx:pt idx="4783">980</cx:pt>
          <cx:pt idx="4784">1181</cx:pt>
          <cx:pt idx="4785">1069</cx:pt>
          <cx:pt idx="4786">1209</cx:pt>
          <cx:pt idx="4787">988</cx:pt>
          <cx:pt idx="4788">701</cx:pt>
          <cx:pt idx="4789">577</cx:pt>
          <cx:pt idx="4790">942</cx:pt>
          <cx:pt idx="4791">893</cx:pt>
          <cx:pt idx="4792">1461</cx:pt>
          <cx:pt idx="4793">1885</cx:pt>
          <cx:pt idx="4794">1067</cx:pt>
          <cx:pt idx="4795">767</cx:pt>
          <cx:pt idx="4796">1213</cx:pt>
          <cx:pt idx="4797">1103</cx:pt>
          <cx:pt idx="4798">1210</cx:pt>
          <cx:pt idx="4799">864</cx:pt>
          <cx:pt idx="4800">902</cx:pt>
          <cx:pt idx="4801">975</cx:pt>
          <cx:pt idx="4802">866</cx:pt>
          <cx:pt idx="4803">980</cx:pt>
          <cx:pt idx="4804">961</cx:pt>
          <cx:pt idx="4805">842</cx:pt>
          <cx:pt idx="4806">641</cx:pt>
          <cx:pt idx="4807">918</cx:pt>
          <cx:pt idx="4808">1054</cx:pt>
          <cx:pt idx="4809">636</cx:pt>
          <cx:pt idx="4810">1326</cx:pt>
          <cx:pt idx="4811">1442</cx:pt>
          <cx:pt idx="4812">1409</cx:pt>
          <cx:pt idx="4813">1726</cx:pt>
          <cx:pt idx="4814">1726</cx:pt>
          <cx:pt idx="4815">1152</cx:pt>
          <cx:pt idx="4816">1294</cx:pt>
          <cx:pt idx="4817">1158</cx:pt>
          <cx:pt idx="4818">1003</cx:pt>
          <cx:pt idx="4819">916</cx:pt>
          <cx:pt idx="4820">882</cx:pt>
          <cx:pt idx="4821">961</cx:pt>
          <cx:pt idx="4822">1296</cx:pt>
          <cx:pt idx="4823">1393</cx:pt>
          <cx:pt idx="4824">1242</cx:pt>
          <cx:pt idx="4825">1138</cx:pt>
          <cx:pt idx="4826">1304</cx:pt>
          <cx:pt idx="4827">1051</cx:pt>
          <cx:pt idx="4828">977</cx:pt>
          <cx:pt idx="4829">1214</cx:pt>
          <cx:pt idx="4830">942</cx:pt>
          <cx:pt idx="4831">958</cx:pt>
          <cx:pt idx="4832">1662</cx:pt>
          <cx:pt idx="4833">945</cx:pt>
          <cx:pt idx="4834">1067</cx:pt>
          <cx:pt idx="4835">1093</cx:pt>
          <cx:pt idx="4836">1054</cx:pt>
          <cx:pt idx="4837">1241</cx:pt>
          <cx:pt idx="4838">931</cx:pt>
          <cx:pt idx="4839">1999</cx:pt>
          <cx:pt idx="4840">891</cx:pt>
          <cx:pt idx="4841">1847</cx:pt>
          <cx:pt idx="4842">1333</cx:pt>
          <cx:pt idx="4843">1209</cx:pt>
          <cx:pt idx="4844">2580</cx:pt>
          <cx:pt idx="4845">977</cx:pt>
          <cx:pt idx="4846">1044</cx:pt>
          <cx:pt idx="4847">1003</cx:pt>
          <cx:pt idx="4848">936</cx:pt>
          <cx:pt idx="4849">666</cx:pt>
          <cx:pt idx="4850">1077</cx:pt>
          <cx:pt idx="4851">1319</cx:pt>
          <cx:pt idx="4852">738</cx:pt>
          <cx:pt idx="4853">738</cx:pt>
          <cx:pt idx="4854">870</cx:pt>
          <cx:pt idx="4855">1173</cx:pt>
          <cx:pt idx="4856">1317</cx:pt>
          <cx:pt idx="4857">1067</cx:pt>
          <cx:pt idx="4858">789</cx:pt>
          <cx:pt idx="4859">1406</cx:pt>
          <cx:pt idx="4860">1054</cx:pt>
          <cx:pt idx="4861">767</cx:pt>
          <cx:pt idx="4862">2367</cx:pt>
          <cx:pt idx="4863">902</cx:pt>
          <cx:pt idx="4864">1209</cx:pt>
          <cx:pt idx="4865">1390</cx:pt>
          <cx:pt idx="4866">1327</cx:pt>
          <cx:pt idx="4867">924</cx:pt>
          <cx:pt idx="4868">1086</cx:pt>
          <cx:pt idx="4869">1173</cx:pt>
          <cx:pt idx="4870">1166</cx:pt>
          <cx:pt idx="4871">2466</cx:pt>
          <cx:pt idx="4872">1596</cx:pt>
          <cx:pt idx="4873">1390</cx:pt>
          <cx:pt idx="4874">1403</cx:pt>
          <cx:pt idx="4875">1158</cx:pt>
          <cx:pt idx="4876">895</cx:pt>
          <cx:pt idx="4877">980</cx:pt>
          <cx:pt idx="4878">916</cx:pt>
          <cx:pt idx="4879">862</cx:pt>
          <cx:pt idx="4880">1393</cx:pt>
          <cx:pt idx="4881">1662</cx:pt>
          <cx:pt idx="4882">1214</cx:pt>
          <cx:pt idx="4883">1608</cx:pt>
          <cx:pt idx="4884">932</cx:pt>
          <cx:pt idx="4885">1596</cx:pt>
          <cx:pt idx="4886">1363</cx:pt>
          <cx:pt idx="4887">936</cx:pt>
          <cx:pt idx="4888">1662</cx:pt>
          <cx:pt idx="4889">1599</cx:pt>
          <cx:pt idx="4890">1483</cx:pt>
          <cx:pt idx="4891">1483</cx:pt>
          <cx:pt idx="4892">1122</cx:pt>
          <cx:pt idx="4893">761</cx:pt>
          <cx:pt idx="4894">767</cx:pt>
          <cx:pt idx="4895">1403</cx:pt>
          <cx:pt idx="4896">904</cx:pt>
          <cx:pt idx="4897">1181</cx:pt>
          <cx:pt idx="4898">1847</cx:pt>
          <cx:pt idx="4899">810</cx:pt>
          <cx:pt idx="4900">871</cx:pt>
          <cx:pt idx="4901">785</cx:pt>
          <cx:pt idx="4902">1069</cx:pt>
          <cx:pt idx="4903">1286</cx:pt>
          <cx:pt idx="4904">1560</cx:pt>
          <cx:pt idx="4905">1967</cx:pt>
          <cx:pt idx="4906">2470</cx:pt>
          <cx:pt idx="4907">733</cx:pt>
          <cx:pt idx="4908">1209</cx:pt>
          <cx:pt idx="4909">1279</cx:pt>
          <cx:pt idx="4910">1181</cx:pt>
          <cx:pt idx="4911">1146</cx:pt>
          <cx:pt idx="4912">1121</cx:pt>
          <cx:pt idx="4913">1408</cx:pt>
          <cx:pt idx="4914">1661</cx:pt>
          <cx:pt idx="4915">1770</cx:pt>
          <cx:pt idx="4916">1176</cx:pt>
          <cx:pt idx="4917">980</cx:pt>
          <cx:pt idx="4918">980</cx:pt>
          <cx:pt idx="4919">902</cx:pt>
          <cx:pt idx="4920">1363</cx:pt>
          <cx:pt idx="4921">1242</cx:pt>
          <cx:pt idx="4922">1242</cx:pt>
          <cx:pt idx="4923">1242</cx:pt>
          <cx:pt idx="4924">1615</cx:pt>
          <cx:pt idx="4925">1176</cx:pt>
          <cx:pt idx="4926">891</cx:pt>
          <cx:pt idx="4927">891</cx:pt>
          <cx:pt idx="4928">1209</cx:pt>
          <cx:pt idx="4929">1835</cx:pt>
          <cx:pt idx="4930">1589</cx:pt>
          <cx:pt idx="4931">789</cx:pt>
          <cx:pt idx="4932">1160</cx:pt>
          <cx:pt idx="4933">1514</cx:pt>
          <cx:pt idx="4934">1596</cx:pt>
          <cx:pt idx="4935">1607</cx:pt>
          <cx:pt idx="4936">1327</cx:pt>
          <cx:pt idx="4937">931</cx:pt>
          <cx:pt idx="4938">1173</cx:pt>
          <cx:pt idx="4939">1465</cx:pt>
          <cx:pt idx="4940">1584</cx:pt>
          <cx:pt idx="4941">1301</cx:pt>
          <cx:pt idx="4942">1833</cx:pt>
          <cx:pt idx="4943">1016</cx:pt>
          <cx:pt idx="4944">1403</cx:pt>
          <cx:pt idx="4945">1587</cx:pt>
          <cx:pt idx="4946">902</cx:pt>
          <cx:pt idx="4947">961</cx:pt>
          <cx:pt idx="4948">2030</cx:pt>
          <cx:pt idx="4949">761</cx:pt>
          <cx:pt idx="4950">1242</cx:pt>
          <cx:pt idx="4951">1406</cx:pt>
          <cx:pt idx="4952">659</cx:pt>
          <cx:pt idx="4953">1237</cx:pt>
          <cx:pt idx="4954">1209</cx:pt>
          <cx:pt idx="4955">810</cx:pt>
          <cx:pt idx="4956">977</cx:pt>
          <cx:pt idx="4957">1285</cx:pt>
          <cx:pt idx="4958">1184</cx:pt>
          <cx:pt idx="4959">1363</cx:pt>
          <cx:pt idx="4960">1317</cx:pt>
          <cx:pt idx="4961">738</cx:pt>
          <cx:pt idx="4962">1241</cx:pt>
          <cx:pt idx="4963">1615</cx:pt>
          <cx:pt idx="4964">2470</cx:pt>
          <cx:pt idx="4965">1166</cx:pt>
          <cx:pt idx="4966">1615</cx:pt>
          <cx:pt idx="4967">1173</cx:pt>
          <cx:pt idx="4968">1194</cx:pt>
          <cx:pt idx="4969">980</cx:pt>
          <cx:pt idx="4970">1164</cx:pt>
          <cx:pt idx="4971">810</cx:pt>
          <cx:pt idx="4972">1068</cx:pt>
          <cx:pt idx="4973">1889</cx:pt>
          <cx:pt idx="4974">2030</cx:pt>
          <cx:pt idx="4975">1363</cx:pt>
          <cx:pt idx="4976">1833</cx:pt>
          <cx:pt idx="4977">767</cx:pt>
          <cx:pt idx="4978">871</cx:pt>
          <cx:pt idx="4979">711</cx:pt>
          <cx:pt idx="4980">1647</cx:pt>
          <cx:pt idx="4981">902</cx:pt>
          <cx:pt idx="4982">1514</cx:pt>
          <cx:pt idx="4983">876</cx:pt>
          <cx:pt idx="4984">2003</cx:pt>
          <cx:pt idx="4985">1181</cx:pt>
          <cx:pt idx="4986">1160</cx:pt>
          <cx:pt idx="4987">902</cx:pt>
          <cx:pt idx="4988">1306</cx:pt>
          <cx:pt idx="4989">1044</cx:pt>
          <cx:pt idx="4990">1610</cx:pt>
          <cx:pt idx="4991">1144</cx:pt>
          <cx:pt idx="4992">1241</cx:pt>
          <cx:pt idx="4993">1967</cx:pt>
          <cx:pt idx="4994">924</cx:pt>
          <cx:pt idx="4995">1830</cx:pt>
          <cx:pt idx="4996">891</cx:pt>
          <cx:pt idx="4997">1877</cx:pt>
          <cx:pt idx="4998">1144</cx:pt>
          <cx:pt idx="4999">1210</cx:pt>
          <cx:pt idx="5000">1596</cx:pt>
          <cx:pt idx="5001">1069</cx:pt>
          <cx:pt idx="5002">871</cx:pt>
          <cx:pt idx="5003">1214</cx:pt>
          <cx:pt idx="5004">1279</cx:pt>
          <cx:pt idx="5005">891</cx:pt>
          <cx:pt idx="5006">738</cx:pt>
          <cx:pt idx="5007">1916</cx:pt>
          <cx:pt idx="5008">1144</cx:pt>
          <cx:pt idx="5009">1857</cx:pt>
          <cx:pt idx="5010">966</cx:pt>
          <cx:pt idx="5011">1173</cx:pt>
          <cx:pt idx="5012">788</cx:pt>
          <cx:pt idx="5013">1241</cx:pt>
          <cx:pt idx="5014">752</cx:pt>
          <cx:pt idx="5015">1830</cx:pt>
          <cx:pt idx="5016">1916</cx:pt>
          <cx:pt idx="5017">1160</cx:pt>
          <cx:pt idx="5018">1032</cx:pt>
          <cx:pt idx="5019">1160</cx:pt>
          <cx:pt idx="5020">1877</cx:pt>
          <cx:pt idx="5021">1054</cx:pt>
          <cx:pt idx="5022">1152</cx:pt>
          <cx:pt idx="5023">1160</cx:pt>
          <cx:pt idx="5024">966</cx:pt>
          <cx:pt idx="5025">966</cx:pt>
          <cx:pt idx="5026">1156</cx:pt>
          <cx:pt idx="5027">966</cx:pt>
          <cx:pt idx="5028">1054</cx:pt>
          <cx:pt idx="5029">674</cx:pt>
          <cx:pt idx="5030">832</cx:pt>
          <cx:pt idx="5031">986</cx:pt>
          <cx:pt idx="5032">832</cx:pt>
          <cx:pt idx="5033">945</cx:pt>
          <cx:pt idx="5034">980</cx:pt>
          <cx:pt idx="5035">1233</cx:pt>
          <cx:pt idx="5036">989</cx:pt>
          <cx:pt idx="5037">792</cx:pt>
          <cx:pt idx="5038">553</cx:pt>
          <cx:pt idx="5039">752</cx:pt>
          <cx:pt idx="5040">1054</cx:pt>
          <cx:pt idx="5041">1089</cx:pt>
          <cx:pt idx="5042">1224</cx:pt>
          <cx:pt idx="5043">827</cx:pt>
          <cx:pt idx="5044">810</cx:pt>
          <cx:pt idx="5045">1105</cx:pt>
          <cx:pt idx="5046">785</cx:pt>
          <cx:pt idx="5047">1584</cx:pt>
          <cx:pt idx="5048">827</cx:pt>
          <cx:pt idx="5049">792</cx:pt>
          <cx:pt idx="5050">789</cx:pt>
          <cx:pt idx="5051">895</cx:pt>
          <cx:pt idx="5052">895</cx:pt>
          <cx:pt idx="5053">618</cx:pt>
          <cx:pt idx="5054">966</cx:pt>
          <cx:pt idx="5055">618</cx:pt>
          <cx:pt idx="5056">884</cx:pt>
          <cx:pt idx="5057">652</cx:pt>
          <cx:pt idx="5058">856</cx:pt>
          <cx:pt idx="5059">625</cx:pt>
          <cx:pt idx="5060">618</cx:pt>
          <cx:pt idx="5061">936</cx:pt>
          <cx:pt idx="5062">525</cx:pt>
          <cx:pt idx="5063">832</cx:pt>
          <cx:pt idx="5064">848</cx:pt>
          <cx:pt idx="5065">915</cx:pt>
          <cx:pt idx="5066">895</cx:pt>
          <cx:pt idx="5067">980</cx:pt>
          <cx:pt idx="5068">1279</cx:pt>
          <cx:pt idx="5069">752</cx:pt>
          <cx:pt idx="5070">1173</cx:pt>
          <cx:pt idx="5071">1173</cx:pt>
          <cx:pt idx="5072">1465</cx:pt>
          <cx:pt idx="5073">1967</cx:pt>
          <cx:pt idx="5074">1403</cx:pt>
          <cx:pt idx="5075">1726</cx:pt>
          <cx:pt idx="5076">1403</cx:pt>
          <cx:pt idx="5077">1726</cx:pt>
          <cx:pt idx="5078">1465</cx:pt>
          <cx:pt idx="5079">973</cx:pt>
          <cx:pt idx="5080">1967</cx:pt>
          <cx:pt idx="5081">1173</cx:pt>
          <cx:pt idx="5082">1726</cx:pt>
          <cx:pt idx="5083">1403</cx:pt>
          <cx:pt idx="5084">977</cx:pt>
          <cx:pt idx="5085">1173</cx:pt>
          <cx:pt idx="5086">1173</cx:pt>
          <cx:pt idx="5087">1173</cx:pt>
          <cx:pt idx="5088">1173</cx:pt>
          <cx:pt idx="5089">1173</cx:pt>
          <cx:pt idx="5090">1465</cx:pt>
          <cx:pt idx="5091">1242</cx:pt>
          <cx:pt idx="5092">1016</cx:pt>
          <cx:pt idx="5093">1173</cx:pt>
          <cx:pt idx="5094">1016</cx:pt>
          <cx:pt idx="5095">1016</cx:pt>
          <cx:pt idx="5096">1242</cx:pt>
          <cx:pt idx="5097">1173</cx:pt>
          <cx:pt idx="5098">1173</cx:pt>
          <cx:pt idx="5099">973</cx:pt>
          <cx:pt idx="5100">1242</cx:pt>
          <cx:pt idx="5101">1242</cx:pt>
          <cx:pt idx="5102">1173</cx:pt>
          <cx:pt idx="5103">1465</cx:pt>
          <cx:pt idx="5104">1173</cx:pt>
          <cx:pt idx="5105">1403</cx:pt>
          <cx:pt idx="5106">1242</cx:pt>
          <cx:pt idx="5107">1403</cx:pt>
          <cx:pt idx="5108">1242</cx:pt>
          <cx:pt idx="5109">1242</cx:pt>
          <cx:pt idx="5110">1173</cx:pt>
          <cx:pt idx="5111">2262</cx:pt>
          <cx:pt idx="5112">1967</cx:pt>
          <cx:pt idx="5113">1242</cx:pt>
          <cx:pt idx="5114">1242</cx:pt>
          <cx:pt idx="5115">1428</cx:pt>
          <cx:pt idx="5116">1403</cx:pt>
          <cx:pt idx="5117">1242</cx:pt>
          <cx:pt idx="5118">1242</cx:pt>
          <cx:pt idx="5119">1465</cx:pt>
          <cx:pt idx="5120">1173</cx:pt>
          <cx:pt idx="5121">1242</cx:pt>
          <cx:pt idx="5122">1403</cx:pt>
          <cx:pt idx="5123">1242</cx:pt>
          <cx:pt idx="5124">1173</cx:pt>
          <cx:pt idx="5125">1465</cx:pt>
          <cx:pt idx="5126">1173</cx:pt>
          <cx:pt idx="5127">1016</cx:pt>
          <cx:pt idx="5128">1016</cx:pt>
          <cx:pt idx="5129">1016</cx:pt>
          <cx:pt idx="5130">1173</cx:pt>
          <cx:pt idx="5131">1173</cx:pt>
          <cx:pt idx="5132">1465</cx:pt>
          <cx:pt idx="5133">1173</cx:pt>
          <cx:pt idx="5134">1242</cx:pt>
          <cx:pt idx="5135">1242</cx:pt>
          <cx:pt idx="5136">1967</cx:pt>
          <cx:pt idx="5137">1242</cx:pt>
          <cx:pt idx="5138">1016</cx:pt>
          <cx:pt idx="5139">1242</cx:pt>
          <cx:pt idx="5140">1967</cx:pt>
          <cx:pt idx="5141">1016</cx:pt>
          <cx:pt idx="5142">1242</cx:pt>
          <cx:pt idx="5143">1967</cx:pt>
          <cx:pt idx="5144">1967</cx:pt>
          <cx:pt idx="5145">2367</cx:pt>
          <cx:pt idx="5146">904</cx:pt>
          <cx:pt idx="5147">1016</cx:pt>
          <cx:pt idx="5148">790</cx:pt>
          <cx:pt idx="5149">2367</cx:pt>
          <cx:pt idx="5150">2367</cx:pt>
          <cx:pt idx="5151">2367</cx:pt>
          <cx:pt idx="5152">1967</cx:pt>
          <cx:pt idx="5153">2367</cx:pt>
          <cx:pt idx="5154">904</cx:pt>
          <cx:pt idx="5155">904</cx:pt>
          <cx:pt idx="5156">1016</cx:pt>
          <cx:pt idx="5157">1967</cx:pt>
          <cx:pt idx="5158">2367</cx:pt>
          <cx:pt idx="5159">2367</cx:pt>
          <cx:pt idx="5160">904</cx:pt>
          <cx:pt idx="5161">1016</cx:pt>
          <cx:pt idx="5162">904</cx:pt>
          <cx:pt idx="5163">1016</cx:pt>
          <cx:pt idx="5164">1967</cx:pt>
          <cx:pt idx="5165">1967</cx:pt>
          <cx:pt idx="5166">1465</cx:pt>
          <cx:pt idx="5167">1967</cx:pt>
          <cx:pt idx="5168">1967</cx:pt>
          <cx:pt idx="5169">2367</cx:pt>
          <cx:pt idx="5170">904</cx:pt>
          <cx:pt idx="5171">977</cx:pt>
          <cx:pt idx="5172">1967</cx:pt>
          <cx:pt idx="5173">1016</cx:pt>
          <cx:pt idx="5174">1016</cx:pt>
          <cx:pt idx="5175">1044</cx:pt>
          <cx:pt idx="5176">2262</cx:pt>
          <cx:pt idx="5177">1967</cx:pt>
          <cx:pt idx="5178">1465</cx:pt>
          <cx:pt idx="5179">1967</cx:pt>
          <cx:pt idx="5180">1044</cx:pt>
          <cx:pt idx="5181">823</cx:pt>
          <cx:pt idx="5182">1967</cx:pt>
          <cx:pt idx="5183">1137</cx:pt>
          <cx:pt idx="5184">1044</cx:pt>
          <cx:pt idx="5185">1044</cx:pt>
          <cx:pt idx="5186">1967</cx:pt>
          <cx:pt idx="5187">1016</cx:pt>
          <cx:pt idx="5188">1016</cx:pt>
          <cx:pt idx="5189">1016</cx:pt>
          <cx:pt idx="5190">1137</cx:pt>
          <cx:pt idx="5191">1173</cx:pt>
          <cx:pt idx="5192">1016</cx:pt>
          <cx:pt idx="5193">1016</cx:pt>
          <cx:pt idx="5194">1173</cx:pt>
          <cx:pt idx="5195">1173</cx:pt>
          <cx:pt idx="5196">676</cx:pt>
          <cx:pt idx="5197">1173</cx:pt>
          <cx:pt idx="5198">900</cx:pt>
          <cx:pt idx="5199">1016</cx:pt>
          <cx:pt idx="5200">1173</cx:pt>
          <cx:pt idx="5201">1173</cx:pt>
          <cx:pt idx="5202">1173</cx:pt>
          <cx:pt idx="5203">1317</cx:pt>
          <cx:pt idx="5204">900</cx:pt>
          <cx:pt idx="5205">1465</cx:pt>
          <cx:pt idx="5206">2447</cx:pt>
          <cx:pt idx="5207">1317</cx:pt>
          <cx:pt idx="5208">1515</cx:pt>
          <cx:pt idx="5209">1173</cx:pt>
          <cx:pt idx="5210">1242</cx:pt>
          <cx:pt idx="5211">1403</cx:pt>
          <cx:pt idx="5212">968</cx:pt>
          <cx:pt idx="5213">1173</cx:pt>
          <cx:pt idx="5214">1465</cx:pt>
          <cx:pt idx="5215">1173</cx:pt>
          <cx:pt idx="5216">1465</cx:pt>
          <cx:pt idx="5217">1317</cx:pt>
          <cx:pt idx="5218">1403</cx:pt>
          <cx:pt idx="5219">1428</cx:pt>
          <cx:pt idx="5220">1317</cx:pt>
          <cx:pt idx="5221">1242</cx:pt>
          <cx:pt idx="5222">1465</cx:pt>
          <cx:pt idx="5223">968</cx:pt>
          <cx:pt idx="5224">1173</cx:pt>
          <cx:pt idx="5225">1465</cx:pt>
          <cx:pt idx="5226">1393</cx:pt>
          <cx:pt idx="5227">968</cx:pt>
          <cx:pt idx="5228">997</cx:pt>
          <cx:pt idx="5229">1242</cx:pt>
          <cx:pt idx="5230">1242</cx:pt>
          <cx:pt idx="5231">1428</cx:pt>
          <cx:pt idx="5232">1242</cx:pt>
          <cx:pt idx="5233">1173</cx:pt>
          <cx:pt idx="5234">1191</cx:pt>
          <cx:pt idx="5235">1465</cx:pt>
          <cx:pt idx="5236">1833</cx:pt>
          <cx:pt idx="5237">968</cx:pt>
          <cx:pt idx="5238">1967</cx:pt>
          <cx:pt idx="5239">1173</cx:pt>
          <cx:pt idx="5240">1465</cx:pt>
          <cx:pt idx="5241">968</cx:pt>
          <cx:pt idx="5242">1173</cx:pt>
          <cx:pt idx="5243">1006</cx:pt>
          <cx:pt idx="5244">1016</cx:pt>
          <cx:pt idx="5245">968</cx:pt>
          <cx:pt idx="5246">1077</cx:pt>
          <cx:pt idx="5247">1889</cx:pt>
          <cx:pt idx="5248">1889</cx:pt>
          <cx:pt idx="5249">829</cx:pt>
          <cx:pt idx="5250">968</cx:pt>
          <cx:pt idx="5251">1465</cx:pt>
          <cx:pt idx="5252">1833</cx:pt>
          <cx:pt idx="5253">1286</cx:pt>
          <cx:pt idx="5254">1286</cx:pt>
          <cx:pt idx="5255">900</cx:pt>
          <cx:pt idx="5256">1077</cx:pt>
          <cx:pt idx="5257">1286</cx:pt>
          <cx:pt idx="5258">1261</cx:pt>
          <cx:pt idx="5259">1726</cx:pt>
          <cx:pt idx="5260">1465</cx:pt>
          <cx:pt idx="5261">1317</cx:pt>
          <cx:pt idx="5262">1393</cx:pt>
          <cx:pt idx="5263">2447</cx:pt>
          <cx:pt idx="5264">1261</cx:pt>
          <cx:pt idx="5265">1261</cx:pt>
          <cx:pt idx="5266">1465</cx:pt>
          <cx:pt idx="5267">1077</cx:pt>
          <cx:pt idx="5268">931</cx:pt>
          <cx:pt idx="5269">2447</cx:pt>
          <cx:pt idx="5270">1403</cx:pt>
          <cx:pt idx="5271">904</cx:pt>
          <cx:pt idx="5272">1589</cx:pt>
          <cx:pt idx="5273">1465</cx:pt>
          <cx:pt idx="5274">1166</cx:pt>
          <cx:pt idx="5275">1726</cx:pt>
          <cx:pt idx="5276">931</cx:pt>
          <cx:pt idx="5277">810</cx:pt>
          <cx:pt idx="5278">1465</cx:pt>
          <cx:pt idx="5279">1967</cx:pt>
          <cx:pt idx="5280">1465</cx:pt>
          <cx:pt idx="5281">1317</cx:pt>
          <cx:pt idx="5282">1317</cx:pt>
          <cx:pt idx="5283">1149</cx:pt>
          <cx:pt idx="5284">1261</cx:pt>
          <cx:pt idx="5285">810</cx:pt>
          <cx:pt idx="5286">1317</cx:pt>
          <cx:pt idx="5287">1016</cx:pt>
          <cx:pt idx="5288">2339</cx:pt>
          <cx:pt idx="5289">1261</cx:pt>
          <cx:pt idx="5290">931</cx:pt>
          <cx:pt idx="5291">767</cx:pt>
          <cx:pt idx="5292">677</cx:pt>
          <cx:pt idx="5293">677</cx:pt>
          <cx:pt idx="5294">677</cx:pt>
          <cx:pt idx="5295">1403</cx:pt>
          <cx:pt idx="5296">1855</cx:pt>
          <cx:pt idx="5297">1349</cx:pt>
          <cx:pt idx="5298">1589</cx:pt>
          <cx:pt idx="5299">1242</cx:pt>
          <cx:pt idx="5300">904</cx:pt>
          <cx:pt idx="5301">1465</cx:pt>
          <cx:pt idx="5302">1261</cx:pt>
          <cx:pt idx="5303">1403</cx:pt>
          <cx:pt idx="5304">810</cx:pt>
          <cx:pt idx="5305">931</cx:pt>
          <cx:pt idx="5306">767</cx:pt>
          <cx:pt idx="5307">1967</cx:pt>
          <cx:pt idx="5308">1261</cx:pt>
          <cx:pt idx="5309">1261</cx:pt>
          <cx:pt idx="5310">931</cx:pt>
          <cx:pt idx="5311">810</cx:pt>
          <cx:pt idx="5312">1261</cx:pt>
          <cx:pt idx="5313">1261</cx:pt>
          <cx:pt idx="5314">1403</cx:pt>
          <cx:pt idx="5315">1967</cx:pt>
          <cx:pt idx="5316">1403</cx:pt>
          <cx:pt idx="5317">2003</cx:pt>
          <cx:pt idx="5318">1317</cx:pt>
          <cx:pt idx="5319">1613</cx:pt>
          <cx:pt idx="5320">1016</cx:pt>
          <cx:pt idx="5321">1393</cx:pt>
          <cx:pt idx="5322">1403</cx:pt>
          <cx:pt idx="5323">1403</cx:pt>
          <cx:pt idx="5324">1261</cx:pt>
          <cx:pt idx="5325">767</cx:pt>
          <cx:pt idx="5326">977</cx:pt>
          <cx:pt idx="5327">810</cx:pt>
          <cx:pt idx="5328">677</cx:pt>
          <cx:pt idx="5329">1166</cx:pt>
          <cx:pt idx="5330">1967</cx:pt>
          <cx:pt idx="5331">1261</cx:pt>
          <cx:pt idx="5332">1209</cx:pt>
          <cx:pt idx="5333">1465</cx:pt>
          <cx:pt idx="5334">904</cx:pt>
          <cx:pt idx="5335">882</cx:pt>
          <cx:pt idx="5336">882</cx:pt>
          <cx:pt idx="5337">1317</cx:pt>
          <cx:pt idx="5338">1149</cx:pt>
          <cx:pt idx="5339">1144</cx:pt>
          <cx:pt idx="5340">767</cx:pt>
          <cx:pt idx="5341">931</cx:pt>
          <cx:pt idx="5342">1261</cx:pt>
          <cx:pt idx="5343">1261</cx:pt>
          <cx:pt idx="5344">1166</cx:pt>
          <cx:pt idx="5345">1442</cx:pt>
          <cx:pt idx="5346">1209</cx:pt>
          <cx:pt idx="5347">1327</cx:pt>
          <cx:pt idx="5348">1327</cx:pt>
          <cx:pt idx="5349">1261</cx:pt>
          <cx:pt idx="5350">1317</cx:pt>
          <cx:pt idx="5351">1156</cx:pt>
          <cx:pt idx="5352">1032</cx:pt>
          <cx:pt idx="5353">657</cx:pt>
          <cx:pt idx="5354">882</cx:pt>
          <cx:pt idx="5355">767</cx:pt>
          <cx:pt idx="5356">931</cx:pt>
          <cx:pt idx="5357">761</cx:pt>
          <cx:pt idx="5358">1661</cx:pt>
          <cx:pt idx="5359">810</cx:pt>
          <cx:pt idx="5360">1149</cx:pt>
          <cx:pt idx="5361">1261</cx:pt>
          <cx:pt idx="5362">1403</cx:pt>
          <cx:pt idx="5363">1327</cx:pt>
          <cx:pt idx="5364">1584</cx:pt>
          <cx:pt idx="5365">862</cx:pt>
          <cx:pt idx="5366">1184</cx:pt>
          <cx:pt idx="5367">2367</cx:pt>
          <cx:pt idx="5368">1607</cx:pt>
          <cx:pt idx="5369">1301</cx:pt>
          <cx:pt idx="5370">1052</cx:pt>
          <cx:pt idx="5371">1833</cx:pt>
          <cx:pt idx="5372">1166</cx:pt>
          <cx:pt idx="5373">1613</cx:pt>
          <cx:pt idx="5374">1149</cx:pt>
          <cx:pt idx="5375">1712</cx:pt>
          <cx:pt idx="5376">1589</cx:pt>
          <cx:pt idx="5377">1149</cx:pt>
          <cx:pt idx="5378">1144</cx:pt>
          <cx:pt idx="5379">931</cx:pt>
          <cx:pt idx="5380">931</cx:pt>
          <cx:pt idx="5381">1004</cx:pt>
          <cx:pt idx="5382">1149</cx:pt>
          <cx:pt idx="5383">1261</cx:pt>
          <cx:pt idx="5384">2204</cx:pt>
          <cx:pt idx="5385">1261</cx:pt>
          <cx:pt idx="5386">2580</cx:pt>
          <cx:pt idx="5387">1261</cx:pt>
          <cx:pt idx="5388">1403</cx:pt>
          <cx:pt idx="5389">810</cx:pt>
          <cx:pt idx="5390">810</cx:pt>
          <cx:pt idx="5391">977</cx:pt>
          <cx:pt idx="5392">977</cx:pt>
          <cx:pt idx="5393">976</cx:pt>
          <cx:pt idx="5394">976</cx:pt>
          <cx:pt idx="5395">1317</cx:pt>
          <cx:pt idx="5396">1006</cx:pt>
          <cx:pt idx="5397">700</cx:pt>
          <cx:pt idx="5398">891</cx:pt>
          <cx:pt idx="5399">1833</cx:pt>
          <cx:pt idx="5400">1176</cx:pt>
          <cx:pt idx="5401">1476</cx:pt>
          <cx:pt idx="5402">720</cx:pt>
          <cx:pt idx="5403">2367</cx:pt>
          <cx:pt idx="5404">1263</cx:pt>
          <cx:pt idx="5405">585</cx:pt>
          <cx:pt idx="5406">700</cx:pt>
          <cx:pt idx="5407">789</cx:pt>
          <cx:pt idx="5408">1428</cx:pt>
          <cx:pt idx="5409">1403</cx:pt>
          <cx:pt idx="5410">792</cx:pt>
          <cx:pt idx="5411">1233</cx:pt>
          <cx:pt idx="5412">1345</cx:pt>
          <cx:pt idx="5413">1345</cx:pt>
          <cx:pt idx="5414">1599</cx:pt>
          <cx:pt idx="5415">931</cx:pt>
          <cx:pt idx="5416">1252</cx:pt>
          <cx:pt idx="5417">1412</cx:pt>
          <cx:pt idx="5418">1403</cx:pt>
          <cx:pt idx="5419">1166</cx:pt>
          <cx:pt idx="5420">1261</cx:pt>
          <cx:pt idx="5421">738</cx:pt>
          <cx:pt idx="5422">1261</cx:pt>
          <cx:pt idx="5423">977</cx:pt>
          <cx:pt idx="5424">1403</cx:pt>
          <cx:pt idx="5425">977</cx:pt>
          <cx:pt idx="5426">976</cx:pt>
          <cx:pt idx="5427">976</cx:pt>
          <cx:pt idx="5428">976</cx:pt>
          <cx:pt idx="5429">738</cx:pt>
          <cx:pt idx="5430">700</cx:pt>
          <cx:pt idx="5431">1023</cx:pt>
          <cx:pt idx="5432">1967</cx:pt>
          <cx:pt idx="5433">1261</cx:pt>
          <cx:pt idx="5434">1261</cx:pt>
          <cx:pt idx="5435">1476</cx:pt>
          <cx:pt idx="5436">1301</cx:pt>
          <cx:pt idx="5437">1607</cx:pt>
          <cx:pt idx="5438">2204</cx:pt>
          <cx:pt idx="5439">2204</cx:pt>
          <cx:pt idx="5440">1406</cx:pt>
          <cx:pt idx="5441">2241</cx:pt>
          <cx:pt idx="5442">2580</cx:pt>
          <cx:pt idx="5443">1514</cx:pt>
          <cx:pt idx="5444">923</cx:pt>
          <cx:pt idx="5445">2367</cx:pt>
          <cx:pt idx="5446">1403</cx:pt>
          <cx:pt idx="5447">1010</cx:pt>
          <cx:pt idx="5448">1726</cx:pt>
          <cx:pt idx="5449">977</cx:pt>
          <cx:pt idx="5450">1176</cx:pt>
          <cx:pt idx="5451">923</cx:pt>
          <cx:pt idx="5452">1233</cx:pt>
          <cx:pt idx="5453">1149</cx:pt>
          <cx:pt idx="5454">958</cx:pt>
          <cx:pt idx="5455">776</cx:pt>
          <cx:pt idx="5456">1363</cx:pt>
          <cx:pt idx="5457">1363</cx:pt>
          <cx:pt idx="5458">977</cx:pt>
          <cx:pt idx="5459">1849</cx:pt>
          <cx:pt idx="5460">1214</cx:pt>
          <cx:pt idx="5461">994</cx:pt>
          <cx:pt idx="5462">1055</cx:pt>
          <cx:pt idx="5463">738</cx:pt>
          <cx:pt idx="5464">738</cx:pt>
          <cx:pt idx="5465">1261</cx:pt>
          <cx:pt idx="5466">1403</cx:pt>
          <cx:pt idx="5467">1263</cx:pt>
          <cx:pt idx="5468">2204</cx:pt>
          <cx:pt idx="5469">2402</cx:pt>
          <cx:pt idx="5470">2402</cx:pt>
          <cx:pt idx="5471">2204</cx:pt>
          <cx:pt idx="5472">977</cx:pt>
          <cx:pt idx="5473">977</cx:pt>
          <cx:pt idx="5474">1261</cx:pt>
          <cx:pt idx="5475">1559</cx:pt>
          <cx:pt idx="5476">1241</cx:pt>
          <cx:pt idx="5477">1560</cx:pt>
          <cx:pt idx="5478">924</cx:pt>
          <cx:pt idx="5479">1403</cx:pt>
          <cx:pt idx="5480">1403</cx:pt>
          <cx:pt idx="5481">939</cx:pt>
          <cx:pt idx="5482">870</cx:pt>
          <cx:pt idx="5483">794</cx:pt>
          <cx:pt idx="5484">1406</cx:pt>
          <cx:pt idx="5485">1406</cx:pt>
          <cx:pt idx="5486">2470</cx:pt>
          <cx:pt idx="5487">1514</cx:pt>
          <cx:pt idx="5488">776</cx:pt>
          <cx:pt idx="5489">1007</cx:pt>
          <cx:pt idx="5490">796</cx:pt>
          <cx:pt idx="5491">796</cx:pt>
          <cx:pt idx="5492">789</cx:pt>
          <cx:pt idx="5493">1031</cx:pt>
          <cx:pt idx="5494">1176</cx:pt>
          <cx:pt idx="5495">1584</cx:pt>
          <cx:pt idx="5496">2241</cx:pt>
          <cx:pt idx="5497">1726</cx:pt>
          <cx:pt idx="5498">924</cx:pt>
          <cx:pt idx="5499">1210</cx:pt>
          <cx:pt idx="5500">1241</cx:pt>
          <cx:pt idx="5501">1919</cx:pt>
          <cx:pt idx="5502">796</cx:pt>
          <cx:pt idx="5503">2204</cx:pt>
          <cx:pt idx="5504">977</cx:pt>
          <cx:pt idx="5505">1584</cx:pt>
          <cx:pt idx="5506">1175</cx:pt>
          <cx:pt idx="5507">1403</cx:pt>
          <cx:pt idx="5508">1403</cx:pt>
          <cx:pt idx="5509">1261</cx:pt>
          <cx:pt idx="5510">1166</cx:pt>
          <cx:pt idx="5511">2109</cx:pt>
          <cx:pt idx="5512">1403</cx:pt>
          <cx:pt idx="5513">1233</cx:pt>
          <cx:pt idx="5514">1233</cx:pt>
          <cx:pt idx="5515">958</cx:pt>
          <cx:pt idx="5516">1214</cx:pt>
          <cx:pt idx="5517">900</cx:pt>
          <cx:pt idx="5518">1363</cx:pt>
          <cx:pt idx="5519">1442</cx:pt>
          <cx:pt idx="5520">1466</cx:pt>
          <cx:pt idx="5521">904</cx:pt>
          <cx:pt idx="5522">1016</cx:pt>
          <cx:pt idx="5523">904</cx:pt>
          <cx:pt idx="5524">904</cx:pt>
          <cx:pt idx="5525">710</cx:pt>
          <cx:pt idx="5526">1242</cx:pt>
          <cx:pt idx="5527">1889</cx:pt>
          <cx:pt idx="5528">1160</cx:pt>
          <cx:pt idx="5529">1403</cx:pt>
          <cx:pt idx="5530">1403</cx:pt>
          <cx:pt idx="5531">1261</cx:pt>
          <cx:pt idx="5532">1241</cx:pt>
          <cx:pt idx="5533">1241</cx:pt>
          <cx:pt idx="5534">1967</cx:pt>
          <cx:pt idx="5535">900</cx:pt>
          <cx:pt idx="5536">1077</cx:pt>
          <cx:pt idx="5537">1210</cx:pt>
          <cx:pt idx="5538">1359</cx:pt>
          <cx:pt idx="5539">1023</cx:pt>
          <cx:pt idx="5540">738</cx:pt>
          <cx:pt idx="5541">1160</cx:pt>
          <cx:pt idx="5542">1406</cx:pt>
          <cx:pt idx="5543">1999</cx:pt>
          <cx:pt idx="5544">1514</cx:pt>
          <cx:pt idx="5545">1184</cx:pt>
          <cx:pt idx="5546">976</cx:pt>
          <cx:pt idx="5547">1363</cx:pt>
          <cx:pt idx="5548">1007</cx:pt>
          <cx:pt idx="5549">1607</cx:pt>
          <cx:pt idx="5550">1031</cx:pt>
          <cx:pt idx="5551">975</cx:pt>
          <cx:pt idx="5552">2352</cx:pt>
          <cx:pt idx="5553">2339</cx:pt>
          <cx:pt idx="5554">923</cx:pt>
          <cx:pt idx="5555">1584</cx:pt>
          <cx:pt idx="5556">1726</cx:pt>
          <cx:pt idx="5557">924</cx:pt>
          <cx:pt idx="5558">1210</cx:pt>
          <cx:pt idx="5559">1102</cx:pt>
          <cx:pt idx="5560">2865</cx:pt>
          <cx:pt idx="5561">977</cx:pt>
          <cx:pt idx="5562">1483</cx:pt>
          <cx:pt idx="5563">794</cx:pt>
          <cx:pt idx="5564">1999</cx:pt>
          <cx:pt idx="5565">1967</cx:pt>
          <cx:pt idx="5566">1325</cx:pt>
          <cx:pt idx="5567">1286</cx:pt>
          <cx:pt idx="5568">748</cx:pt>
          <cx:pt idx="5569">904</cx:pt>
          <cx:pt idx="5570">1176</cx:pt>
          <cx:pt idx="5571">1662</cx:pt>
          <cx:pt idx="5572">1188</cx:pt>
          <cx:pt idx="5573">958</cx:pt>
          <cx:pt idx="5574">1077</cx:pt>
          <cx:pt idx="5575">1662</cx:pt>
          <cx:pt idx="5576">1345</cx:pt>
          <cx:pt idx="5577">1613</cx:pt>
          <cx:pt idx="5578">1560</cx:pt>
          <cx:pt idx="5579">931</cx:pt>
          <cx:pt idx="5580">958</cx:pt>
          <cx:pt idx="5581">792</cx:pt>
          <cx:pt idx="5582">1261</cx:pt>
          <cx:pt idx="5583">1166</cx:pt>
          <cx:pt idx="5584">1889</cx:pt>
          <cx:pt idx="5585">2339</cx:pt>
          <cx:pt idx="5586">1403</cx:pt>
          <cx:pt idx="5587">970</cx:pt>
          <cx:pt idx="5588">1416</cx:pt>
          <cx:pt idx="5589">1403</cx:pt>
          <cx:pt idx="5590">1622</cx:pt>
          <cx:pt idx="5591">1622</cx:pt>
          <cx:pt idx="5592">2204</cx:pt>
          <cx:pt idx="5593">2204</cx:pt>
          <cx:pt idx="5594">977</cx:pt>
          <cx:pt idx="5595">1144</cx:pt>
          <cx:pt idx="5596">1777</cx:pt>
          <cx:pt idx="5597">1967</cx:pt>
          <cx:pt idx="5598">1326</cx:pt>
          <cx:pt idx="5599">1261</cx:pt>
          <cx:pt idx="5600">585</cx:pt>
          <cx:pt idx="5601">868</cx:pt>
          <cx:pt idx="5602">1160</cx:pt>
          <cx:pt idx="5603">2470</cx:pt>
          <cx:pt idx="5604">866</cx:pt>
          <cx:pt idx="5605">1363</cx:pt>
          <cx:pt idx="5606">796</cx:pt>
          <cx:pt idx="5607">1430</cx:pt>
          <cx:pt idx="5608">1261</cx:pt>
          <cx:pt idx="5609">725</cx:pt>
          <cx:pt idx="5610">1889</cx:pt>
          <cx:pt idx="5611">1285</cx:pt>
          <cx:pt idx="5612">980</cx:pt>
          <cx:pt idx="5613">1261</cx:pt>
          <cx:pt idx="5614">1261</cx:pt>
          <cx:pt idx="5615">1560</cx:pt>
          <cx:pt idx="5616">1241</cx:pt>
          <cx:pt idx="5617">1667</cx:pt>
          <cx:pt idx="5618">725</cx:pt>
          <cx:pt idx="5619">725</cx:pt>
          <cx:pt idx="5620">1661</cx:pt>
          <cx:pt idx="5621">1999</cx:pt>
          <cx:pt idx="5622">1326</cx:pt>
          <cx:pt idx="5623">1327</cx:pt>
          <cx:pt idx="5624">1584</cx:pt>
          <cx:pt idx="5625">976</cx:pt>
          <cx:pt idx="5626">2367</cx:pt>
          <cx:pt idx="5627">1007</cx:pt>
          <cx:pt idx="5628">1061</cx:pt>
          <cx:pt idx="5629">1261</cx:pt>
          <cx:pt idx="5630">1263</cx:pt>
          <cx:pt idx="5631">933</cx:pt>
          <cx:pt idx="5632">752</cx:pt>
          <cx:pt idx="5633">933</cx:pt>
          <cx:pt idx="5634">978</cx:pt>
          <cx:pt idx="5635">2339</cx:pt>
          <cx:pt idx="5636">868</cx:pt>
          <cx:pt idx="5637">1016</cx:pt>
          <cx:pt idx="5638">922</cx:pt>
          <cx:pt idx="5639">1520</cx:pt>
          <cx:pt idx="5640">720</cx:pt>
          <cx:pt idx="5641">1233</cx:pt>
          <cx:pt idx="5642">1077</cx:pt>
          <cx:pt idx="5643">1317</cx:pt>
          <cx:pt idx="5644">1077</cx:pt>
          <cx:pt idx="5645">1911</cx:pt>
          <cx:pt idx="5646">2030</cx:pt>
          <cx:pt idx="5647">1662</cx:pt>
          <cx:pt idx="5648">1235</cx:pt>
          <cx:pt idx="5649">1608</cx:pt>
          <cx:pt idx="5650">702</cx:pt>
          <cx:pt idx="5651">1242</cx:pt>
          <cx:pt idx="5652">850</cx:pt>
          <cx:pt idx="5653">710</cx:pt>
          <cx:pt idx="5654">1261</cx:pt>
          <cx:pt idx="5655">2204</cx:pt>
          <cx:pt idx="5656">2204</cx:pt>
          <cx:pt idx="5657">891</cx:pt>
          <cx:pt idx="5658">1403</cx:pt>
          <cx:pt idx="5659">1877</cx:pt>
          <cx:pt idx="5660">1279</cx:pt>
          <cx:pt idx="5661">1152</cx:pt>
          <cx:pt idx="5662">873</cx:pt>
          <cx:pt idx="5663">1726</cx:pt>
          <cx:pt idx="5664">1726</cx:pt>
          <cx:pt idx="5665">689</cx:pt>
          <cx:pt idx="5666">882</cx:pt>
          <cx:pt idx="5667">882</cx:pt>
          <cx:pt idx="5668">1622</cx:pt>
          <cx:pt idx="5669">2241</cx:pt>
          <cx:pt idx="5670">1726</cx:pt>
          <cx:pt idx="5671">2244</cx:pt>
          <cx:pt idx="5672">1013</cx:pt>
          <cx:pt idx="5673">837</cx:pt>
          <cx:pt idx="5674">1285</cx:pt>
          <cx:pt idx="5675">1596</cx:pt>
          <cx:pt idx="5676">1363</cx:pt>
          <cx:pt idx="5677">1160</cx:pt>
          <cx:pt idx="5678">924</cx:pt>
          <cx:pt idx="5679">761</cx:pt>
          <cx:pt idx="5680">1072</cx:pt>
          <cx:pt idx="5681">881</cx:pt>
          <cx:pt idx="5682">932</cx:pt>
          <cx:pt idx="5683">1403</cx:pt>
          <cx:pt idx="5684">584</cx:pt>
          <cx:pt idx="5685">891</cx:pt>
          <cx:pt idx="5686">1334</cx:pt>
          <cx:pt idx="5687">891</cx:pt>
          <cx:pt idx="5688">1054</cx:pt>
          <cx:pt idx="5689">1052</cx:pt>
          <cx:pt idx="5690">1363</cx:pt>
          <cx:pt idx="5691">1596</cx:pt>
          <cx:pt idx="5692">1261</cx:pt>
          <cx:pt idx="5693">1889</cx:pt>
          <cx:pt idx="5694">1889</cx:pt>
          <cx:pt idx="5695">1889</cx:pt>
          <cx:pt idx="5696">1289</cx:pt>
          <cx:pt idx="5697">1289</cx:pt>
          <cx:pt idx="5698">636</cx:pt>
          <cx:pt idx="5699">789</cx:pt>
          <cx:pt idx="5700">1152</cx:pt>
          <cx:pt idx="5701">924</cx:pt>
          <cx:pt idx="5702">1645</cx:pt>
          <cx:pt idx="5703">1607</cx:pt>
          <cx:pt idx="5704">866</cx:pt>
          <cx:pt idx="5705">2204</cx:pt>
          <cx:pt idx="5706">698</cx:pt>
          <cx:pt idx="5707">850</cx:pt>
          <cx:pt idx="5708">1013</cx:pt>
          <cx:pt idx="5709">1999</cx:pt>
          <cx:pt idx="5710">2470</cx:pt>
          <cx:pt idx="5711">1403</cx:pt>
          <cx:pt idx="5712">1184</cx:pt>
          <cx:pt idx="5713">1173</cx:pt>
          <cx:pt idx="5714">733</cx:pt>
          <cx:pt idx="5715">1309</cx:pt>
          <cx:pt idx="5716">1261</cx:pt>
          <cx:pt idx="5717">1261</cx:pt>
          <cx:pt idx="5718">581</cx:pt>
          <cx:pt idx="5719">581</cx:pt>
          <cx:pt idx="5720">2586</cx:pt>
          <cx:pt idx="5721">868</cx:pt>
          <cx:pt idx="5722">1403</cx:pt>
          <cx:pt idx="5723">1403</cx:pt>
          <cx:pt idx="5724">792</cx:pt>
          <cx:pt idx="5725">1476</cx:pt>
          <cx:pt idx="5726">1476</cx:pt>
          <cx:pt idx="5727">926</cx:pt>
          <cx:pt idx="5728">1176</cx:pt>
          <cx:pt idx="5729">977</cx:pt>
          <cx:pt idx="5730">1345</cx:pt>
          <cx:pt idx="5731">1613</cx:pt>
          <cx:pt idx="5732">556</cx:pt>
          <cx:pt idx="5733">1885</cx:pt>
          <cx:pt idx="5734">2466</cx:pt>
          <cx:pt idx="5735">1885</cx:pt>
          <cx:pt idx="5736">1461</cx:pt>
          <cx:pt idx="5737">931</cx:pt>
          <cx:pt idx="5738">1241</cx:pt>
          <cx:pt idx="5739">958</cx:pt>
          <cx:pt idx="5740">958</cx:pt>
          <cx:pt idx="5741">994</cx:pt>
          <cx:pt idx="5742">922</cx:pt>
          <cx:pt idx="5743">1149</cx:pt>
          <cx:pt idx="5744">1406</cx:pt>
          <cx:pt idx="5745">1403</cx:pt>
          <cx:pt idx="5746">2204</cx:pt>
          <cx:pt idx="5747">1403</cx:pt>
          <cx:pt idx="5748">1261</cx:pt>
          <cx:pt idx="5749">1403</cx:pt>
          <cx:pt idx="5750">1144</cx:pt>
          <cx:pt idx="5751">682</cx:pt>
          <cx:pt idx="5752">1877</cx:pt>
          <cx:pt idx="5753">1610</cx:pt>
          <cx:pt idx="5754">2244</cx:pt>
          <cx:pt idx="5755">1403</cx:pt>
          <cx:pt idx="5756">1013</cx:pt>
          <cx:pt idx="5757">1013</cx:pt>
          <cx:pt idx="5758">1013</cx:pt>
          <cx:pt idx="5759">986</cx:pt>
          <cx:pt idx="5760">1317</cx:pt>
          <cx:pt idx="5761">891</cx:pt>
          <cx:pt idx="5762">891</cx:pt>
          <cx:pt idx="5763">1072</cx:pt>
          <cx:pt idx="5764">698</cx:pt>
          <cx:pt idx="5765">2694</cx:pt>
          <cx:pt idx="5766">1149</cx:pt>
          <cx:pt idx="5767">792</cx:pt>
          <cx:pt idx="5768">862</cx:pt>
          <cx:pt idx="5769">862</cx:pt>
          <cx:pt idx="5770">1596</cx:pt>
          <cx:pt idx="5771">1052</cx:pt>
          <cx:pt idx="5772">1622</cx:pt>
          <cx:pt idx="5773">1889</cx:pt>
          <cx:pt idx="5774">2339</cx:pt>
          <cx:pt idx="5775">720</cx:pt>
          <cx:pt idx="5776">923</cx:pt>
          <cx:pt idx="5777">1726</cx:pt>
          <cx:pt idx="5778">1726</cx:pt>
          <cx:pt idx="5779">1884</cx:pt>
          <cx:pt idx="5780">1307</cx:pt>
          <cx:pt idx="5781">837</cx:pt>
          <cx:pt idx="5782">837</cx:pt>
          <cx:pt idx="5783">2447</cx:pt>
          <cx:pt idx="5784">2694</cx:pt>
          <cx:pt idx="5785">924</cx:pt>
          <cx:pt idx="5786">924</cx:pt>
          <cx:pt idx="5787">1697</cx:pt>
          <cx:pt idx="5788">1523</cx:pt>
          <cx:pt idx="5789">1124</cx:pt>
          <cx:pt idx="5790">1091</cx:pt>
          <cx:pt idx="5791">1412</cx:pt>
          <cx:pt idx="5792">682</cx:pt>
          <cx:pt idx="5793">789</cx:pt>
          <cx:pt idx="5794">1004</cx:pt>
          <cx:pt idx="5795">1406</cx:pt>
          <cx:pt idx="5796">1289</cx:pt>
          <cx:pt idx="5797">1235</cx:pt>
          <cx:pt idx="5798">2580</cx:pt>
          <cx:pt idx="5799">2580</cx:pt>
          <cx:pt idx="5800">828</cx:pt>
          <cx:pt idx="5801">581</cx:pt>
          <cx:pt idx="5802">1170</cx:pt>
          <cx:pt idx="5803">1072</cx:pt>
          <cx:pt idx="5804">1967</cx:pt>
          <cx:pt idx="5805">1061</cx:pt>
          <cx:pt idx="5806">1261</cx:pt>
          <cx:pt idx="5807">1263</cx:pt>
          <cx:pt idx="5808">1520</cx:pt>
          <cx:pt idx="5809">1007</cx:pt>
          <cx:pt idx="5810">907</cx:pt>
          <cx:pt idx="5811">1176</cx:pt>
          <cx:pt idx="5812">923</cx:pt>
          <cx:pt idx="5813">981</cx:pt>
          <cx:pt idx="5814">923</cx:pt>
          <cx:pt idx="5815">1476</cx:pt>
          <cx:pt idx="5816">1697</cx:pt>
          <cx:pt idx="5817">1279</cx:pt>
          <cx:pt idx="5818">842</cx:pt>
          <cx:pt idx="5819">1139</cx:pt>
          <cx:pt idx="5820">1476</cx:pt>
          <cx:pt idx="5821">1476</cx:pt>
          <cx:pt idx="5822">1589</cx:pt>
          <cx:pt idx="5823">1317</cx:pt>
          <cx:pt idx="5824">1662</cx:pt>
          <cx:pt idx="5825">1776</cx:pt>
          <cx:pt idx="5826">1522</cx:pt>
          <cx:pt idx="5827">761</cx:pt>
          <cx:pt idx="5828">1885</cx:pt>
          <cx:pt idx="5829">1885</cx:pt>
          <cx:pt idx="5830">1143</cx:pt>
          <cx:pt idx="5831">743</cx:pt>
          <cx:pt idx="5832">931</cx:pt>
          <cx:pt idx="5833">1461</cx:pt>
          <cx:pt idx="5834">1403</cx:pt>
          <cx:pt idx="5835">1403</cx:pt>
          <cx:pt idx="5836">1403</cx:pt>
          <cx:pt idx="5837">733</cx:pt>
          <cx:pt idx="5838">1261</cx:pt>
          <cx:pt idx="5839">970</cx:pt>
          <cx:pt idx="5840">873</cx:pt>
          <cx:pt idx="5841">1702</cx:pt>
          <cx:pt idx="5842">1061</cx:pt>
          <cx:pt idx="5843">1726</cx:pt>
          <cx:pt idx="5844">779</cx:pt>
          <cx:pt idx="5845">779</cx:pt>
          <cx:pt idx="5846">565</cx:pt>
          <cx:pt idx="5847">702</cx:pt>
          <cx:pt idx="5848">1726</cx:pt>
          <cx:pt idx="5849">977</cx:pt>
          <cx:pt idx="5850">810</cx:pt>
          <cx:pt idx="5851">1215</cx:pt>
          <cx:pt idx="5852">1514</cx:pt>
          <cx:pt idx="5853">1514</cx:pt>
          <cx:pt idx="5854">1144</cx:pt>
          <cx:pt idx="5855">1069</cx:pt>
          <cx:pt idx="5856">1363</cx:pt>
          <cx:pt idx="5857">1317</cx:pt>
          <cx:pt idx="5858">1317</cx:pt>
          <cx:pt idx="5859">834</cx:pt>
          <cx:pt idx="5860">965</cx:pt>
          <cx:pt idx="5861">738</cx:pt>
          <cx:pt idx="5862">1465</cx:pt>
          <cx:pt idx="5863">1210</cx:pt>
          <cx:pt idx="5864">674</cx:pt>
          <cx:pt idx="5865">1210</cx:pt>
          <cx:pt idx="5866">1072</cx:pt>
          <cx:pt idx="5867">868</cx:pt>
          <cx:pt idx="5868">873</cx:pt>
          <cx:pt idx="5869">1160</cx:pt>
          <cx:pt idx="5870">1160</cx:pt>
          <cx:pt idx="5871">1406</cx:pt>
          <cx:pt idx="5872">1010</cx:pt>
          <cx:pt idx="5873">1184</cx:pt>
          <cx:pt idx="5874">682</cx:pt>
          <cx:pt idx="5875">1086</cx:pt>
          <cx:pt idx="5876">906</cx:pt>
          <cx:pt idx="5877">1363</cx:pt>
          <cx:pt idx="5878">1363</cx:pt>
          <cx:pt idx="5879">1091</cx:pt>
          <cx:pt idx="5880">1403</cx:pt>
          <cx:pt idx="5881">1884</cx:pt>
          <cx:pt idx="5882">1461</cx:pt>
          <cx:pt idx="5883">1285</cx:pt>
          <cx:pt idx="5884">1285</cx:pt>
          <cx:pt idx="5885">1215</cx:pt>
          <cx:pt idx="5886">1397</cx:pt>
          <cx:pt idx="5887">1726</cx:pt>
          <cx:pt idx="5888">1064</cx:pt>
          <cx:pt idx="5889">1017</cx:pt>
          <cx:pt idx="5890">1017</cx:pt>
          <cx:pt idx="5891">1032</cx:pt>
          <cx:pt idx="5892">1505</cx:pt>
          <cx:pt idx="5893">924</cx:pt>
          <cx:pt idx="5894">1496</cx:pt>
          <cx:pt idx="5895">1523</cx:pt>
          <cx:pt idx="5896">2204</cx:pt>
          <cx:pt idx="5897">988</cx:pt>
          <cx:pt idx="5898">1017</cx:pt>
          <cx:pt idx="5899">1406</cx:pt>
          <cx:pt idx="5900">702</cx:pt>
          <cx:pt idx="5901">882</cx:pt>
          <cx:pt idx="5902">828</cx:pt>
          <cx:pt idx="5903">1286</cx:pt>
          <cx:pt idx="5904">2580</cx:pt>
          <cx:pt idx="5905">2241</cx:pt>
          <cx:pt idx="5906">2241</cx:pt>
          <cx:pt idx="5907">1152</cx:pt>
          <cx:pt idx="5908">1514</cx:pt>
          <cx:pt idx="5909">1770</cx:pt>
          <cx:pt idx="5910">788</cx:pt>
          <cx:pt idx="5911">1967</cx:pt>
          <cx:pt idx="5912">1967</cx:pt>
          <cx:pt idx="5913">786</cx:pt>
          <cx:pt idx="5914">705</cx:pt>
          <cx:pt idx="5915">1523</cx:pt>
          <cx:pt idx="5916">828</cx:pt>
          <cx:pt idx="5917">1622</cx:pt>
          <cx:pt idx="5918">1622</cx:pt>
          <cx:pt idx="5919">1007</cx:pt>
          <cx:pt idx="5920">2586</cx:pt>
          <cx:pt idx="5921">1396</cx:pt>
          <cx:pt idx="5922">906</cx:pt>
          <cx:pt idx="5923">1083</cx:pt>
          <cx:pt idx="5924">907</cx:pt>
          <cx:pt idx="5925">862</cx:pt>
          <cx:pt idx="5926">986</cx:pt>
          <cx:pt idx="5927">882</cx:pt>
          <cx:pt idx="5928">981</cx:pt>
          <cx:pt idx="5929">981</cx:pt>
          <cx:pt idx="5930">745</cx:pt>
          <cx:pt idx="5931">1632</cx:pt>
          <cx:pt idx="5932">1847</cx:pt>
          <cx:pt idx="5933">1198</cx:pt>
          <cx:pt idx="5934">1139</cx:pt>
          <cx:pt idx="5935">705</cx:pt>
          <cx:pt idx="5936">1317</cx:pt>
          <cx:pt idx="5937">1317</cx:pt>
          <cx:pt idx="5938">1176</cx:pt>
          <cx:pt idx="5939">1608</cx:pt>
          <cx:pt idx="5940">960</cx:pt>
          <cx:pt idx="5941">1608</cx:pt>
          <cx:pt idx="5942">1042</cx:pt>
          <cx:pt idx="5943">2451</cx:pt>
          <cx:pt idx="5944">670</cx:pt>
          <cx:pt idx="5945">958</cx:pt>
          <cx:pt idx="5946">1403</cx:pt>
          <cx:pt idx="5947">1242</cx:pt>
          <cx:pt idx="5948">1242</cx:pt>
          <cx:pt idx="5949">1261</cx:pt>
          <cx:pt idx="5950">2402</cx:pt>
          <cx:pt idx="5951">1403</cx:pt>
          <cx:pt idx="5952">1403</cx:pt>
          <cx:pt idx="5953">1139</cx:pt>
          <cx:pt idx="5954">1261</cx:pt>
          <cx:pt idx="5955">1403</cx:pt>
          <cx:pt idx="5956">970</cx:pt>
          <cx:pt idx="5957">1420</cx:pt>
          <cx:pt idx="5958">1498</cx:pt>
          <cx:pt idx="5959">1086</cx:pt>
          <cx:pt idx="5960">977</cx:pt>
          <cx:pt idx="5961">1847</cx:pt>
          <cx:pt idx="5962">726</cx:pt>
          <cx:pt idx="5963">1726</cx:pt>
          <cx:pt idx="5964">1726</cx:pt>
          <cx:pt idx="5965">1726</cx:pt>
          <cx:pt idx="5966">980</cx:pt>
          <cx:pt idx="5967">1065</cx:pt>
          <cx:pt idx="5968">974</cx:pt>
          <cx:pt idx="5969">1622</cx:pt>
          <cx:pt idx="5970">2003</cx:pt>
          <cx:pt idx="5971">2580</cx:pt>
          <cx:pt idx="5972">1209</cx:pt>
          <cx:pt idx="5973">743</cx:pt>
          <cx:pt idx="5974">1777</cx:pt>
          <cx:pt idx="5975">2256</cx:pt>
          <cx:pt idx="5976">758</cx:pt>
          <cx:pt idx="5977">617</cx:pt>
          <cx:pt idx="5978">986</cx:pt>
          <cx:pt idx="5979">2256</cx:pt>
          <cx:pt idx="5980">1589</cx:pt>
          <cx:pt idx="5981">965</cx:pt>
          <cx:pt idx="5982">1210</cx:pt>
          <cx:pt idx="5983">1210</cx:pt>
          <cx:pt idx="5984">2168</cx:pt>
          <cx:pt idx="5985">868</cx:pt>
          <cx:pt idx="5986">1200</cx:pt>
          <cx:pt idx="5987">1200</cx:pt>
          <cx:pt idx="5988">882</cx:pt>
          <cx:pt idx="5989">1160</cx:pt>
          <cx:pt idx="5990">767</cx:pt>
          <cx:pt idx="5991">1010</cx:pt>
          <cx:pt idx="5992">842</cx:pt>
          <cx:pt idx="5993">1249</cx:pt>
          <cx:pt idx="5994">1031</cx:pt>
          <cx:pt idx="5995">1031</cx:pt>
          <cx:pt idx="5996">1203</cx:pt>
          <cx:pt idx="5997">1570</cx:pt>
          <cx:pt idx="5998">906</cx:pt>
          <cx:pt idx="5999">1091</cx:pt>
          <cx:pt idx="6000">1237</cx:pt>
          <cx:pt idx="6001">577</cx:pt>
          <cx:pt idx="6002">699</cx:pt>
          <cx:pt idx="6003">2586</cx:pt>
          <cx:pt idx="6004">923</cx:pt>
          <cx:pt idx="6005">1941</cx:pt>
          <cx:pt idx="6006">1884</cx:pt>
          <cx:pt idx="6007">1494</cx:pt>
          <cx:pt idx="6008">1884</cx:pt>
          <cx:pt idx="6009">1884</cx:pt>
          <cx:pt idx="6010">1885</cx:pt>
          <cx:pt idx="6011">2466</cx:pt>
          <cx:pt idx="6012">1777</cx:pt>
          <cx:pt idx="6013">1319</cx:pt>
          <cx:pt idx="6014">1069</cx:pt>
          <cx:pt idx="6015">716</cx:pt>
          <cx:pt idx="6016">1235</cx:pt>
          <cx:pt idx="6017">1017</cx:pt>
          <cx:pt idx="6018">1064</cx:pt>
          <cx:pt idx="6019">1689</cx:pt>
          <cx:pt idx="6020">1014</cx:pt>
          <cx:pt idx="6021">984</cx:pt>
          <cx:pt idx="6022">1309</cx:pt>
          <cx:pt idx="6023">1392</cx:pt>
          <cx:pt idx="6024">1359</cx:pt>
          <cx:pt idx="6025">882</cx:pt>
          <cx:pt idx="6026">986</cx:pt>
          <cx:pt idx="6027">1164</cx:pt>
          <cx:pt idx="6028">916</cx:pt>
          <cx:pt idx="6029">1523</cx:pt>
          <cx:pt idx="6030">866</cx:pt>
          <cx:pt idx="6031">866</cx:pt>
          <cx:pt idx="6032">2402</cx:pt>
          <cx:pt idx="6033">2204</cx:pt>
          <cx:pt idx="6034">814</cx:pt>
          <cx:pt idx="6035">865</cx:pt>
          <cx:pt idx="6036">865</cx:pt>
          <cx:pt idx="6037">1164</cx:pt>
          <cx:pt idx="6038">810</cx:pt>
          <cx:pt idx="6039">977</cx:pt>
          <cx:pt idx="6040">761</cx:pt>
          <cx:pt idx="6041">1017</cx:pt>
          <cx:pt idx="6042">1999</cx:pt>
          <cx:pt idx="6043">1406</cx:pt>
          <cx:pt idx="6044">1406</cx:pt>
          <cx:pt idx="6045">1885</cx:pt>
          <cx:pt idx="6046">575</cx:pt>
          <cx:pt idx="6047">575</cx:pt>
          <cx:pt idx="6048">986</cx:pt>
          <cx:pt idx="6049">1726</cx:pt>
          <cx:pt idx="6050">1726</cx:pt>
          <cx:pt idx="6051">760</cx:pt>
          <cx:pt idx="6052">966</cx:pt>
          <cx:pt idx="6053">2580</cx:pt>
          <cx:pt idx="6054">2241</cx:pt>
          <cx:pt idx="6055">1403</cx:pt>
          <cx:pt idx="6056">1770</cx:pt>
          <cx:pt idx="6057">599</cx:pt>
          <cx:pt idx="6058">1014</cx:pt>
          <cx:pt idx="6059">945</cx:pt>
          <cx:pt idx="6060">1246</cx:pt>
          <cx:pt idx="6061">1967</cx:pt>
          <cx:pt idx="6062">997</cx:pt>
          <cx:pt idx="6063">1301</cx:pt>
          <cx:pt idx="6064">1523</cx:pt>
          <cx:pt idx="6065">1235</cx:pt>
          <cx:pt idx="6066">1726</cx:pt>
          <cx:pt idx="6067">1941</cx:pt>
          <cx:pt idx="6068">980</cx:pt>
          <cx:pt idx="6069">1494</cx:pt>
          <cx:pt idx="6070">1622</cx:pt>
          <cx:pt idx="6071">788</cx:pt>
          <cx:pt idx="6072">748</cx:pt>
          <cx:pt idx="6073">791</cx:pt>
          <cx:pt idx="6074">566</cx:pt>
          <cx:pt idx="6075">861</cx:pt>
          <cx:pt idx="6076">748</cx:pt>
          <cx:pt idx="6077">909</cx:pt>
          <cx:pt idx="6078">980</cx:pt>
          <cx:pt idx="6079">1006</cx:pt>
          <cx:pt idx="6080">940</cx:pt>
          <cx:pt idx="6081">940</cx:pt>
          <cx:pt idx="6082">2470</cx:pt>
          <cx:pt idx="6083">882</cx:pt>
          <cx:pt idx="6084">1139</cx:pt>
          <cx:pt idx="6085">842</cx:pt>
          <cx:pt idx="6086">907</cx:pt>
          <cx:pt idx="6087">862</cx:pt>
          <cx:pt idx="6088">752</cx:pt>
          <cx:pt idx="6089">1403</cx:pt>
          <cx:pt idx="6090">958</cx:pt>
          <cx:pt idx="6091">731</cx:pt>
          <cx:pt idx="6092">731</cx:pt>
          <cx:pt idx="6093">642</cx:pt>
          <cx:pt idx="6094">1847</cx:pt>
          <cx:pt idx="6095">1106</cx:pt>
          <cx:pt idx="6096">984</cx:pt>
          <cx:pt idx="6097">1139</cx:pt>
          <cx:pt idx="6098">1027</cx:pt>
          <cx:pt idx="6099">786</cx:pt>
          <cx:pt idx="6100">986</cx:pt>
          <cx:pt idx="6101">906</cx:pt>
          <cx:pt idx="6102">861</cx:pt>
          <cx:pt idx="6103">702</cx:pt>
          <cx:pt idx="6104">1461</cx:pt>
          <cx:pt idx="6105">1317</cx:pt>
          <cx:pt idx="6106">1458</cx:pt>
          <cx:pt idx="6107">1203</cx:pt>
          <cx:pt idx="6108">1911</cx:pt>
          <cx:pt idx="6109">1608</cx:pt>
          <cx:pt idx="6110">1097</cx:pt>
          <cx:pt idx="6111">985</cx:pt>
          <cx:pt idx="6112">985</cx:pt>
          <cx:pt idx="6113">699</cx:pt>
          <cx:pt idx="6114">2466</cx:pt>
          <cx:pt idx="6115">497</cx:pt>
          <cx:pt idx="6116">1136</cx:pt>
          <cx:pt idx="6117">986</cx:pt>
          <cx:pt idx="6118">743</cx:pt>
          <cx:pt idx="6119">986</cx:pt>
          <cx:pt idx="6120">608</cx:pt>
          <cx:pt idx="6121">1232</cx:pt>
          <cx:pt idx="6122">1241</cx:pt>
          <cx:pt idx="6123">1067</cx:pt>
          <cx:pt idx="6124">1483</cx:pt>
          <cx:pt idx="6125">1466</cx:pt>
          <cx:pt idx="6126">888</cx:pt>
          <cx:pt idx="6127">1461</cx:pt>
          <cx:pt idx="6128">1289</cx:pt>
          <cx:pt idx="6129">1276</cx:pt>
          <cx:pt idx="6130">1016</cx:pt>
          <cx:pt idx="6131">730</cx:pt>
          <cx:pt idx="6132">888</cx:pt>
          <cx:pt idx="6133">768</cx:pt>
          <cx:pt idx="6134">1726</cx:pt>
          <cx:pt idx="6135">1380</cx:pt>
          <cx:pt idx="6136">2204</cx:pt>
          <cx:pt idx="6137">891</cx:pt>
          <cx:pt idx="6138">1113</cx:pt>
          <cx:pt idx="6139">1307</cx:pt>
          <cx:pt idx="6140">942</cx:pt>
          <cx:pt idx="6141">1261</cx:pt>
          <cx:pt idx="6142">1403</cx:pt>
          <cx:pt idx="6143">1877</cx:pt>
          <cx:pt idx="6144">1318</cx:pt>
          <cx:pt idx="6145">1449</cx:pt>
          <cx:pt idx="6146">1086</cx:pt>
          <cx:pt idx="6147">590</cx:pt>
          <cx:pt idx="6148">1200</cx:pt>
          <cx:pt idx="6149">1306</cx:pt>
          <cx:pt idx="6150">1306</cx:pt>
          <cx:pt idx="6151">1726</cx:pt>
          <cx:pt idx="6152">1726</cx:pt>
          <cx:pt idx="6153">1065</cx:pt>
          <cx:pt idx="6154">779</cx:pt>
          <cx:pt idx="6155">1014</cx:pt>
          <cx:pt idx="6156">974</cx:pt>
          <cx:pt idx="6157">974</cx:pt>
          <cx:pt idx="6158">1018</cx:pt>
          <cx:pt idx="6159">2580</cx:pt>
          <cx:pt idx="6160">1726</cx:pt>
          <cx:pt idx="6161">1726</cx:pt>
          <cx:pt idx="6162">977</cx:pt>
          <cx:pt idx="6163">1113</cx:pt>
          <cx:pt idx="6164">677</cx:pt>
          <cx:pt idx="6165">975</cx:pt>
          <cx:pt idx="6166">531</cx:pt>
          <cx:pt idx="6167">1184</cx:pt>
          <cx:pt idx="6168">2044</cx:pt>
          <cx:pt idx="6169">1200</cx:pt>
          <cx:pt idx="6170">862</cx:pt>
          <cx:pt idx="6171">1317</cx:pt>
          <cx:pt idx="6172">1589</cx:pt>
          <cx:pt idx="6173">1160</cx:pt>
          <cx:pt idx="6174">1372</cx:pt>
          <cx:pt idx="6175">922</cx:pt>
          <cx:pt idx="6176">1527</cx:pt>
          <cx:pt idx="6177">702</cx:pt>
          <cx:pt idx="6178">1477</cx:pt>
          <cx:pt idx="6179">876</cx:pt>
          <cx:pt idx="6180">1726</cx:pt>
          <cx:pt idx="6181">868</cx:pt>
          <cx:pt idx="6182">828</cx:pt>
          <cx:pt idx="6183">2428</cx:pt>
          <cx:pt idx="6184">1127</cx:pt>
          <cx:pt idx="6185">1017</cx:pt>
          <cx:pt idx="6186">642</cx:pt>
          <cx:pt idx="6187">1372</cx:pt>
          <cx:pt idx="6188">966</cx:pt>
          <cx:pt idx="6189">608</cx:pt>
          <cx:pt idx="6190">848</cx:pt>
          <cx:pt idx="6191">1091</cx:pt>
          <cx:pt idx="6192">711</cx:pt>
          <cx:pt idx="6193">1051</cx:pt>
          <cx:pt idx="6194">1139</cx:pt>
          <cx:pt idx="6195">523</cx:pt>
          <cx:pt idx="6196">880</cx:pt>
          <cx:pt idx="6197">1363</cx:pt>
          <cx:pt idx="6198">1203</cx:pt>
          <cx:pt idx="6199">1031</cx:pt>
          <cx:pt idx="6200">2003</cx:pt>
          <cx:pt idx="6201">1237</cx:pt>
          <cx:pt idx="6202">1012</cx:pt>
          <cx:pt idx="6203">1702</cx:pt>
          <cx:pt idx="6204">1393</cx:pt>
          <cx:pt idx="6205">1833</cx:pt>
          <cx:pt idx="6206">923</cx:pt>
          <cx:pt idx="6207">981</cx:pt>
          <cx:pt idx="6208">923</cx:pt>
          <cx:pt idx="6209">1200</cx:pt>
          <cx:pt idx="6210">1726</cx:pt>
          <cx:pt idx="6211">1941</cx:pt>
          <cx:pt idx="6212">2281</cx:pt>
          <cx:pt idx="6213">1884</cx:pt>
          <cx:pt idx="6214">980</cx:pt>
          <cx:pt idx="6215">869</cx:pt>
          <cx:pt idx="6216">1319</cx:pt>
          <cx:pt idx="6217">1319</cx:pt>
          <cx:pt idx="6218">1319</cx:pt>
          <cx:pt idx="6219">823</cx:pt>
          <cx:pt idx="6220">910</cx:pt>
          <cx:pt idx="6221">1113</cx:pt>
          <cx:pt idx="6222">1006</cx:pt>
          <cx:pt idx="6223">1054</cx:pt>
          <cx:pt idx="6224">2680</cx:pt>
          <cx:pt idx="6225">724</cx:pt>
          <cx:pt idx="6226">882</cx:pt>
          <cx:pt idx="6227">1359</cx:pt>
          <cx:pt idx="6228">747</cx:pt>
          <cx:pt idx="6229">1632</cx:pt>
          <cx:pt idx="6230">563</cx:pt>
          <cx:pt idx="6231">716</cx:pt>
          <cx:pt idx="6232">1523</cx:pt>
          <cx:pt idx="6233">1091</cx:pt>
          <cx:pt idx="6234">2402</cx:pt>
          <cx:pt idx="6235">2204</cx:pt>
          <cx:pt idx="6236">1408</cx:pt>
          <cx:pt idx="6237">1408</cx:pt>
          <cx:pt idx="6238">1244</cx:pt>
          <cx:pt idx="6239">850</cx:pt>
          <cx:pt idx="6240">716</cx:pt>
          <cx:pt idx="6241">716</cx:pt>
          <cx:pt idx="6242">1086</cx:pt>
          <cx:pt idx="6243">1042</cx:pt>
          <cx:pt idx="6244">1017</cx:pt>
          <cx:pt idx="6245">1064</cx:pt>
          <cx:pt idx="6246">1017</cx:pt>
          <cx:pt idx="6247">1999</cx:pt>
          <cx:pt idx="6248">1999</cx:pt>
          <cx:pt idx="6249">1885</cx:pt>
          <cx:pt idx="6250">1885</cx:pt>
          <cx:pt idx="6251">2168</cx:pt>
          <cx:pt idx="6252">922</cx:pt>
          <cx:pt idx="6253">1021</cx:pt>
          <cx:pt idx="6254">909</cx:pt>
          <cx:pt idx="6255">1266</cx:pt>
          <cx:pt idx="6256">1726</cx:pt>
          <cx:pt idx="6257">1726</cx:pt>
          <cx:pt idx="6258">906</cx:pt>
          <cx:pt idx="6259">1006</cx:pt>
          <cx:pt idx="6260">804</cx:pt>
          <cx:pt idx="6261">2241</cx:pt>
          <cx:pt idx="6262">2580</cx:pt>
          <cx:pt idx="6263">966</cx:pt>
          <cx:pt idx="6264">997</cx:pt>
          <cx:pt idx="6265">608</cx:pt>
          <cx:pt idx="6266">997</cx:pt>
          <cx:pt idx="6267">996</cx:pt>
          <cx:pt idx="6268">1091</cx:pt>
          <cx:pt idx="6269">720</cx:pt>
          <cx:pt idx="6270">720</cx:pt>
          <cx:pt idx="6271">923</cx:pt>
          <cx:pt idx="6272">882</cx:pt>
          <cx:pt idx="6273">880</cx:pt>
          <cx:pt idx="6274">1068</cx:pt>
          <cx:pt idx="6275">1073</cx:pt>
          <cx:pt idx="6276">1246</cx:pt>
          <cx:pt idx="6277">1246</cx:pt>
          <cx:pt idx="6278">1465</cx:pt>
          <cx:pt idx="6279">1465</cx:pt>
          <cx:pt idx="6280">702</cx:pt>
          <cx:pt idx="6281">761</cx:pt>
          <cx:pt idx="6282">1051</cx:pt>
          <cx:pt idx="6283">1523</cx:pt>
          <cx:pt idx="6284">589</cx:pt>
          <cx:pt idx="6285">952</cx:pt>
          <cx:pt idx="6286">662</cx:pt>
          <cx:pt idx="6287">880</cx:pt>
          <cx:pt idx="6288">779</cx:pt>
          <cx:pt idx="6289">779</cx:pt>
          <cx:pt idx="6290">2281</cx:pt>
          <cx:pt idx="6291">2003</cx:pt>
          <cx:pt idx="6292">2109</cx:pt>
          <cx:pt idx="6293">809</cx:pt>
          <cx:pt idx="6294">1068</cx:pt>
          <cx:pt idx="6295">743</cx:pt>
          <cx:pt idx="6296">711</cx:pt>
          <cx:pt idx="6297">1000</cx:pt>
          <cx:pt idx="6298">1042</cx:pt>
          <cx:pt idx="6299">935</cx:pt>
          <cx:pt idx="6300">1296</cx:pt>
          <cx:pt idx="6301">793</cx:pt>
          <cx:pt idx="6302">686</cx:pt>
          <cx:pt idx="6303">834</cx:pt>
          <cx:pt idx="6304">965</cx:pt>
          <cx:pt idx="6305">1590</cx:pt>
          <cx:pt idx="6306">779</cx:pt>
          <cx:pt idx="6307">1152</cx:pt>
          <cx:pt idx="6308">2339</cx:pt>
          <cx:pt idx="6309">1152</cx:pt>
          <cx:pt idx="6310">790</cx:pt>
          <cx:pt idx="6311">1244</cx:pt>
          <cx:pt idx="6312">624</cx:pt>
          <cx:pt idx="6313">967</cx:pt>
          <cx:pt idx="6314">879</cx:pt>
          <cx:pt idx="6315">2470</cx:pt>
          <cx:pt idx="6316">2470</cx:pt>
          <cx:pt idx="6317">2764</cx:pt>
          <cx:pt idx="6318">2764</cx:pt>
          <cx:pt idx="6319">1242</cx:pt>
          <cx:pt idx="6320">767</cx:pt>
          <cx:pt idx="6321">741</cx:pt>
          <cx:pt idx="6322">839</cx:pt>
          <cx:pt idx="6323">1134</cx:pt>
          <cx:pt idx="6324">1138</cx:pt>
          <cx:pt idx="6325">1138</cx:pt>
          <cx:pt idx="6326">907</cx:pt>
          <cx:pt idx="6327">1031</cx:pt>
          <cx:pt idx="6328">871</cx:pt>
          <cx:pt idx="6329">649</cx:pt>
          <cx:pt idx="6330">649</cx:pt>
          <cx:pt idx="6331">1130</cx:pt>
          <cx:pt idx="6332">1726</cx:pt>
          <cx:pt idx="6333">1032</cx:pt>
          <cx:pt idx="6334">1705</cx:pt>
          <cx:pt idx="6335">1491</cx:pt>
          <cx:pt idx="6336">942</cx:pt>
          <cx:pt idx="6337">942</cx:pt>
          <cx:pt idx="6338">991</cx:pt>
          <cx:pt idx="6339">732</cx:pt>
          <cx:pt idx="6340">923</cx:pt>
          <cx:pt idx="6341">526</cx:pt>
          <cx:pt idx="6342">910</cx:pt>
          <cx:pt idx="6343">880</cx:pt>
          <cx:pt idx="6344">582</cx:pt>
          <cx:pt idx="6345">702</cx:pt>
          <cx:pt idx="6346">1632</cx:pt>
          <cx:pt idx="6347">589</cx:pt>
          <cx:pt idx="6348">1181</cx:pt>
          <cx:pt idx="6349">1458</cx:pt>
          <cx:pt idx="6350">1903</cx:pt>
          <cx:pt idx="6351">1380</cx:pt>
          <cx:pt idx="6352">984</cx:pt>
          <cx:pt idx="6353">906</cx:pt>
          <cx:pt idx="6354">1608</cx:pt>
          <cx:pt idx="6355">910</cx:pt>
          <cx:pt idx="6356">1010</cx:pt>
          <cx:pt idx="6357">689</cx:pt>
          <cx:pt idx="6358">679</cx:pt>
          <cx:pt idx="6359">1885</cx:pt>
          <cx:pt idx="6360">668</cx:pt>
          <cx:pt idx="6361">1885</cx:pt>
          <cx:pt idx="6362">1123</cx:pt>
          <cx:pt idx="6363">1031</cx:pt>
          <cx:pt idx="6364">1596</cx:pt>
          <cx:pt idx="6365">1662</cx:pt>
          <cx:pt idx="6366">2030</cx:pt>
          <cx:pt idx="6367">1662</cx:pt>
          <cx:pt idx="6368">1339</cx:pt>
          <cx:pt idx="6369">1608</cx:pt>
          <cx:pt idx="6370">835</cx:pt>
          <cx:pt idx="6371">809</cx:pt>
          <cx:pt idx="6372">1893</cx:pt>
          <cx:pt idx="6373">985</cx:pt>
          <cx:pt idx="6374">985</cx:pt>
          <cx:pt idx="6375">1225</cx:pt>
          <cx:pt idx="6376">2466</cx:pt>
          <cx:pt idx="6377">1067</cx:pt>
          <cx:pt idx="6378">1067</cx:pt>
          <cx:pt idx="6379">1483</cx:pt>
          <cx:pt idx="6380">882</cx:pt>
          <cx:pt idx="6381">986</cx:pt>
          <cx:pt idx="6382">1327</cx:pt>
          <cx:pt idx="6383">1136</cx:pt>
          <cx:pt idx="6384">608</cx:pt>
          <cx:pt idx="6385">1326</cx:pt>
          <cx:pt idx="6386">858</cx:pt>
          <cx:pt idx="6387">1093</cx:pt>
          <cx:pt idx="6388">1818</cx:pt>
          <cx:pt idx="6389">1408</cx:pt>
          <cx:pt idx="6390">1380</cx:pt>
          <cx:pt idx="6391">966</cx:pt>
          <cx:pt idx="6392">863</cx:pt>
          <cx:pt idx="6393">1560</cx:pt>
          <cx:pt idx="6394">1560</cx:pt>
          <cx:pt idx="6395">623</cx:pt>
          <cx:pt idx="6396">1428</cx:pt>
          <cx:pt idx="6397">891</cx:pt>
          <cx:pt idx="6398">1242</cx:pt>
          <cx:pt idx="6399">511</cx:pt>
          <cx:pt idx="6400">639</cx:pt>
          <cx:pt idx="6401">1726</cx:pt>
          <cx:pt idx="6402">1941</cx:pt>
          <cx:pt idx="6403">1461</cx:pt>
          <cx:pt idx="6404">1885</cx:pt>
          <cx:pt idx="6405">1276</cx:pt>
          <cx:pt idx="6406">1276</cx:pt>
          <cx:pt idx="6407">1276</cx:pt>
          <cx:pt idx="6408">1406</cx:pt>
          <cx:pt idx="6409">2470</cx:pt>
          <cx:pt idx="6410">1406</cx:pt>
          <cx:pt idx="6411">966</cx:pt>
          <cx:pt idx="6412">1328</cx:pt>
          <cx:pt idx="6413">1134</cx:pt>
          <cx:pt idx="6414">880</cx:pt>
          <cx:pt idx="6415">1148</cx:pt>
          <cx:pt idx="6416">1063</cx:pt>
          <cx:pt idx="6417">675</cx:pt>
          <cx:pt idx="6418">927</cx:pt>
          <cx:pt idx="6419">1234</cx:pt>
          <cx:pt idx="6420">1483</cx:pt>
          <cx:pt idx="6421">773</cx:pt>
          <cx:pt idx="6422">1884</cx:pt>
          <cx:pt idx="6423">2281</cx:pt>
          <cx:pt idx="6424">1726</cx:pt>
          <cx:pt idx="6425">1610</cx:pt>
          <cx:pt idx="6426">1852</cx:pt>
          <cx:pt idx="6427">1449</cx:pt>
          <cx:pt idx="6428">1818</cx:pt>
          <cx:pt idx="6429">531</cx:pt>
          <cx:pt idx="6430">1086</cx:pt>
          <cx:pt idx="6431">682</cx:pt>
          <cx:pt idx="6432">1847</cx:pt>
          <cx:pt idx="6433">1847</cx:pt>
          <cx:pt idx="6434">906</cx:pt>
          <cx:pt idx="6435">1055</cx:pt>
          <cx:pt idx="6436">1148</cx:pt>
          <cx:pt idx="6437">742</cx:pt>
          <cx:pt idx="6438">877</cx:pt>
          <cx:pt idx="6439">761</cx:pt>
          <cx:pt idx="6440">1235</cx:pt>
          <cx:pt idx="6441">829</cx:pt>
          <cx:pt idx="6442">526</cx:pt>
          <cx:pt idx="6443">1152</cx:pt>
          <cx:pt idx="6444">562</cx:pt>
          <cx:pt idx="6445">954</cx:pt>
          <cx:pt idx="6446">974</cx:pt>
          <cx:pt idx="6447">974</cx:pt>
          <cx:pt idx="6448">1018</cx:pt>
          <cx:pt idx="6449">734</cx:pt>
          <cx:pt idx="6450">1050</cx:pt>
          <cx:pt idx="6451">662</cx:pt>
          <cx:pt idx="6452">1235</cx:pt>
          <cx:pt idx="6453">1289</cx:pt>
          <cx:pt idx="6454">1144</cx:pt>
          <cx:pt idx="6455">709</cx:pt>
          <cx:pt idx="6456">1261</cx:pt>
          <cx:pt idx="6457">1004</cx:pt>
          <cx:pt idx="6458">1017</cx:pt>
          <cx:pt idx="6459">1055</cx:pt>
          <cx:pt idx="6460">980</cx:pt>
          <cx:pt idx="6461">741</cx:pt>
          <cx:pt idx="6462">526</cx:pt>
          <cx:pt idx="6463">863</cx:pt>
          <cx:pt idx="6464">1184</cx:pt>
          <cx:pt idx="6465">766</cx:pt>
          <cx:pt idx="6466">742</cx:pt>
          <cx:pt idx="6467">1010</cx:pt>
          <cx:pt idx="6468">758</cx:pt>
          <cx:pt idx="6469">1272</cx:pt>
          <cx:pt idx="6470">963</cx:pt>
          <cx:pt idx="6471">1296</cx:pt>
          <cx:pt idx="6472">2503</cx:pt>
          <cx:pt idx="6473">713</cx:pt>
          <cx:pt idx="6474">1531</cx:pt>
          <cx:pt idx="6475">1075</cx:pt>
          <cx:pt idx="6476">965</cx:pt>
          <cx:pt idx="6477">1531</cx:pt>
          <cx:pt idx="6478">1596</cx:pt>
          <cx:pt idx="6479">1317</cx:pt>
          <cx:pt idx="6480">1590</cx:pt>
          <cx:pt idx="6481">965</cx:pt>
          <cx:pt idx="6482">1160</cx:pt>
          <cx:pt idx="6483">1334</cx:pt>
          <cx:pt idx="6484">1055</cx:pt>
          <cx:pt idx="6485">639</cx:pt>
          <cx:pt idx="6486">698</cx:pt>
          <cx:pt idx="6487">1527</cx:pt>
          <cx:pt idx="6488">980</cx:pt>
          <cx:pt idx="6489">1380</cx:pt>
          <cx:pt idx="6490">942</cx:pt>
          <cx:pt idx="6491">873</cx:pt>
          <cx:pt idx="6492">1235</cx:pt>
          <cx:pt idx="6493">1522</cx:pt>
          <cx:pt idx="6494">702</cx:pt>
          <cx:pt idx="6495">511</cx:pt>
          <cx:pt idx="6496">575</cx:pt>
          <cx:pt idx="6497">2447</cx:pt>
          <cx:pt idx="6498">984</cx:pt>
          <cx:pt idx="6499">663</cx:pt>
          <cx:pt idx="6500">717</cx:pt>
          <cx:pt idx="6501">789</cx:pt>
          <cx:pt idx="6502">789</cx:pt>
          <cx:pt idx="6503">913</cx:pt>
          <cx:pt idx="6504">803</cx:pt>
          <cx:pt idx="6505">1408</cx:pt>
          <cx:pt idx="6506">1408</cx:pt>
          <cx:pt idx="6507">710</cx:pt>
          <cx:pt idx="6508">935</cx:pt>
          <cx:pt idx="6509">935</cx:pt>
          <cx:pt idx="6510">1293</cx:pt>
          <cx:pt idx="6511">2145</cx:pt>
          <cx:pt idx="6512">1221</cx:pt>
          <cx:pt idx="6513">848</cx:pt>
          <cx:pt idx="6514">1124</cx:pt>
          <cx:pt idx="6515">761</cx:pt>
          <cx:pt idx="6516">1067</cx:pt>
          <cx:pt idx="6517">935</cx:pt>
          <cx:pt idx="6518">935</cx:pt>
          <cx:pt idx="6519">815</cx:pt>
          <cx:pt idx="6520">974</cx:pt>
          <cx:pt idx="6521">1465</cx:pt>
          <cx:pt idx="6522">1967</cx:pt>
          <cx:pt idx="6523">1518</cx:pt>
          <cx:pt idx="6524">1518</cx:pt>
          <cx:pt idx="6525">659</cx:pt>
          <cx:pt idx="6526">884</cx:pt>
          <cx:pt idx="6527">752</cx:pt>
          <cx:pt idx="6528">1031</cx:pt>
          <cx:pt idx="6529">1032</cx:pt>
          <cx:pt idx="6530">1031</cx:pt>
          <cx:pt idx="6531">743</cx:pt>
          <cx:pt idx="6532">663</cx:pt>
          <cx:pt idx="6533">772</cx:pt>
          <cx:pt idx="6534">980</cx:pt>
          <cx:pt idx="6535">710</cx:pt>
          <cx:pt idx="6536">710</cx:pt>
          <cx:pt idx="6537">809</cx:pt>
          <cx:pt idx="6538">977</cx:pt>
          <cx:pt idx="6539">1203</cx:pt>
          <cx:pt idx="6540">1203</cx:pt>
          <cx:pt idx="6541">880</cx:pt>
          <cx:pt idx="6542">880</cx:pt>
          <cx:pt idx="6543">2244</cx:pt>
          <cx:pt idx="6544">1237</cx:pt>
          <cx:pt idx="6545">699</cx:pt>
          <cx:pt idx="6546">526</cx:pt>
          <cx:pt idx="6547">880</cx:pt>
          <cx:pt idx="6548">952</cx:pt>
          <cx:pt idx="6549">882</cx:pt>
          <cx:pt idx="6550">893</cx:pt>
          <cx:pt idx="6551">1070</cx:pt>
          <cx:pt idx="6552">663</cx:pt>
          <cx:pt idx="6553">963</cx:pt>
          <cx:pt idx="6554">1889</cx:pt>
          <cx:pt idx="6555">1889</cx:pt>
          <cx:pt idx="6556">961</cx:pt>
          <cx:pt idx="6557">2466</cx:pt>
          <cx:pt idx="6558">1726</cx:pt>
          <cx:pt idx="6559">1985</cx:pt>
          <cx:pt idx="6560">1067</cx:pt>
          <cx:pt idx="6561">1985</cx:pt>
          <cx:pt idx="6562">1403</cx:pt>
          <cx:pt idx="6563">906</cx:pt>
          <cx:pt idx="6564">1408</cx:pt>
          <cx:pt idx="6565">1596</cx:pt>
          <cx:pt idx="6566">1004</cx:pt>
          <cx:pt idx="6567">1004</cx:pt>
          <cx:pt idx="6568">1380</cx:pt>
          <cx:pt idx="6569">837</cx:pt>
          <cx:pt idx="6570">589</cx:pt>
          <cx:pt idx="6571">1326</cx:pt>
          <cx:pt idx="6572">1210</cx:pt>
          <cx:pt idx="6573">910</cx:pt>
          <cx:pt idx="6574">701</cx:pt>
          <cx:pt idx="6575">1067</cx:pt>
          <cx:pt idx="6576">611</cx:pt>
          <cx:pt idx="6577">713</cx:pt>
          <cx:pt idx="6578">967</cx:pt>
          <cx:pt idx="6579">2792</cx:pt>
          <cx:pt idx="6580">724</cx:pt>
          <cx:pt idx="6581">855</cx:pt>
          <cx:pt idx="6582">789</cx:pt>
          <cx:pt idx="6583">851</cx:pt>
          <cx:pt idx="6584">1266</cx:pt>
          <cx:pt idx="6585">922</cx:pt>
          <cx:pt idx="6586">711</cx:pt>
          <cx:pt idx="6587">1857</cx:pt>
          <cx:pt idx="6588">1392</cx:pt>
          <cx:pt idx="6589">1210</cx:pt>
          <cx:pt idx="6590">1026</cx:pt>
          <cx:pt idx="6591">906</cx:pt>
          <cx:pt idx="6592">1233</cx:pt>
          <cx:pt idx="6593">750</cx:pt>
          <cx:pt idx="6594">945</cx:pt>
          <cx:pt idx="6595">978</cx:pt>
          <cx:pt idx="6596">1152</cx:pt>
          <cx:pt idx="6597">1164</cx:pt>
          <cx:pt idx="6598">1523</cx:pt>
          <cx:pt idx="6599">1193</cx:pt>
          <cx:pt idx="6600">711</cx:pt>
          <cx:pt idx="6601">1055</cx:pt>
          <cx:pt idx="6602">666</cx:pt>
          <cx:pt idx="6603">622</cx:pt>
          <cx:pt idx="6604">622</cx:pt>
          <cx:pt idx="6605">1661</cx:pt>
          <cx:pt idx="6606">1661</cx:pt>
          <cx:pt idx="6607">1456</cx:pt>
          <cx:pt idx="6608">1077</cx:pt>
          <cx:pt idx="6609">900</cx:pt>
          <cx:pt idx="6610">916</cx:pt>
          <cx:pt idx="6611">761</cx:pt>
          <cx:pt idx="6612">743</cx:pt>
          <cx:pt idx="6613">666</cx:pt>
          <cx:pt idx="6614">1166</cx:pt>
          <cx:pt idx="6615">1999</cx:pt>
          <cx:pt idx="6616">1999</cx:pt>
          <cx:pt idx="6617">2470</cx:pt>
          <cx:pt idx="6618">1885</cx:pt>
          <cx:pt idx="6619">1004</cx:pt>
          <cx:pt idx="6620">702</cx:pt>
          <cx:pt idx="6621">1409</cx:pt>
          <cx:pt idx="6622">909</cx:pt>
          <cx:pt idx="6623">1408</cx:pt>
          <cx:pt idx="6624">1380</cx:pt>
          <cx:pt idx="6625">748</cx:pt>
          <cx:pt idx="6626">1166</cx:pt>
          <cx:pt idx="6627">1726</cx:pt>
          <cx:pt idx="6628">1403</cx:pt>
          <cx:pt idx="6629">1235</cx:pt>
          <cx:pt idx="6630">1006</cx:pt>
          <cx:pt idx="6631">658</cx:pt>
          <cx:pt idx="6632">1023</cx:pt>
          <cx:pt idx="6633">525</cx:pt>
          <cx:pt idx="6634">2241</cx:pt>
          <cx:pt idx="6635">1158</cx:pt>
          <cx:pt idx="6636">1091</cx:pt>
          <cx:pt idx="6637">975</cx:pt>
          <cx:pt idx="6638">906</cx:pt>
          <cx:pt idx="6639">935</cx:pt>
          <cx:pt idx="6640">1055</cx:pt>
          <cx:pt idx="6641">663</cx:pt>
          <cx:pt idx="6642">923</cx:pt>
          <cx:pt idx="6643">628</cx:pt>
          <cx:pt idx="6644">813</cx:pt>
          <cx:pt idx="6645">471</cx:pt>
          <cx:pt idx="6646">939</cx:pt>
          <cx:pt idx="6647">1031</cx:pt>
          <cx:pt idx="6648">906</cx:pt>
          <cx:pt idx="6649">992</cx:pt>
          <cx:pt idx="6650">992</cx:pt>
          <cx:pt idx="6651">778</cx:pt>
          <cx:pt idx="6652">880</cx:pt>
          <cx:pt idx="6653">1419</cx:pt>
          <cx:pt idx="6654">1031</cx:pt>
          <cx:pt idx="6655">963</cx:pt>
          <cx:pt idx="6656">963</cx:pt>
          <cx:pt idx="6657">2367</cx:pt>
          <cx:pt idx="6658">922</cx:pt>
          <cx:pt idx="6659">1061</cx:pt>
          <cx:pt idx="6660">668</cx:pt>
          <cx:pt idx="6661">1269</cx:pt>
          <cx:pt idx="6662">905</cx:pt>
          <cx:pt idx="6663">1210</cx:pt>
          <cx:pt idx="6664">1051</cx:pt>
          <cx:pt idx="6665">1345</cx:pt>
          <cx:pt idx="6666">1301</cx:pt>
          <cx:pt idx="6667">1235</cx:pt>
          <cx:pt idx="6668">1235</cx:pt>
          <cx:pt idx="6669">1055</cx:pt>
          <cx:pt idx="6670">662</cx:pt>
          <cx:pt idx="6671">880</cx:pt>
          <cx:pt idx="6672">1235</cx:pt>
          <cx:pt idx="6673">997</cx:pt>
          <cx:pt idx="6674">1536</cx:pt>
          <cx:pt idx="6675">1531</cx:pt>
          <cx:pt idx="6676">1125</cx:pt>
          <cx:pt idx="6677">978</cx:pt>
          <cx:pt idx="6678">809</cx:pt>
          <cx:pt idx="6679">639</cx:pt>
          <cx:pt idx="6680">809</cx:pt>
          <cx:pt idx="6681">2281</cx:pt>
          <cx:pt idx="6682">1215</cx:pt>
          <cx:pt idx="6683">980</cx:pt>
          <cx:pt idx="6684">801</cx:pt>
          <cx:pt idx="6685">2003</cx:pt>
          <cx:pt idx="6686">1248</cx:pt>
          <cx:pt idx="6687">788</cx:pt>
          <cx:pt idx="6688">801</cx:pt>
          <cx:pt idx="6689">925</cx:pt>
          <cx:pt idx="6690">1091</cx:pt>
          <cx:pt idx="6691">1103</cx:pt>
          <cx:pt idx="6692">1286</cx:pt>
          <cx:pt idx="6693">863</cx:pt>
          <cx:pt idx="6694">863</cx:pt>
          <cx:pt idx="6695">809</cx:pt>
          <cx:pt idx="6696">1525</cx:pt>
          <cx:pt idx="6697">1596</cx:pt>
          <cx:pt idx="6698">1000</cx:pt>
          <cx:pt idx="6699">848</cx:pt>
          <cx:pt idx="6700">952</cx:pt>
          <cx:pt idx="6701">706</cx:pt>
          <cx:pt idx="6702">1476</cx:pt>
          <cx:pt idx="6703">793</cx:pt>
          <cx:pt idx="6704">966</cx:pt>
          <cx:pt idx="6705">992</cx:pt>
          <cx:pt idx="6706">1309</cx:pt>
          <cx:pt idx="6707">1235</cx:pt>
          <cx:pt idx="6708">1590</cx:pt>
          <cx:pt idx="6709">1006</cx:pt>
          <cx:pt idx="6710">656</cx:pt>
          <cx:pt idx="6711">639</cx:pt>
          <cx:pt idx="6712">702</cx:pt>
          <cx:pt idx="6713">906</cx:pt>
          <cx:pt idx="6714">906</cx:pt>
          <cx:pt idx="6715">1426</cx:pt>
          <cx:pt idx="6716">1889</cx:pt>
          <cx:pt idx="6717">1889</cx:pt>
          <cx:pt idx="6718">2339</cx:pt>
          <cx:pt idx="6719">1235</cx:pt>
          <cx:pt idx="6720">1409</cx:pt>
          <cx:pt idx="6721">515</cx:pt>
          <cx:pt idx="6722">790</cx:pt>
          <cx:pt idx="6723">1158</cx:pt>
          <cx:pt idx="6724">952</cx:pt>
          <cx:pt idx="6725">952</cx:pt>
          <cx:pt idx="6726">798</cx:pt>
          <cx:pt idx="6727">798</cx:pt>
          <cx:pt idx="6728">1505</cx:pt>
          <cx:pt idx="6729">870</cx:pt>
          <cx:pt idx="6730">698</cx:pt>
          <cx:pt idx="6731">1276</cx:pt>
          <cx:pt idx="6732">639</cx:pt>
          <cx:pt idx="6733">686</cx:pt>
          <cx:pt idx="6734">2470</cx:pt>
          <cx:pt idx="6735">1702</cx:pt>
          <cx:pt idx="6736">922</cx:pt>
          <cx:pt idx="6737">813</cx:pt>
          <cx:pt idx="6738">933</cx:pt>
          <cx:pt idx="6739">1270</cx:pt>
          <cx:pt idx="6740">1016</cx:pt>
          <cx:pt idx="6741">1242</cx:pt>
          <cx:pt idx="6742">1830</cx:pt>
          <cx:pt idx="6743">686</cx:pt>
          <cx:pt idx="6744">963</cx:pt>
          <cx:pt idx="6745">701</cx:pt>
          <cx:pt idx="6746">701</cx:pt>
          <cx:pt idx="6747">880</cx:pt>
          <cx:pt idx="6748">980</cx:pt>
          <cx:pt idx="6749">675</cx:pt>
          <cx:pt idx="6750">907</cx:pt>
          <cx:pt idx="6751">894</cx:pt>
          <cx:pt idx="6752">969</cx:pt>
          <cx:pt idx="6753">1132</cx:pt>
          <cx:pt idx="6754">1045</cx:pt>
          <cx:pt idx="6755">752</cx:pt>
          <cx:pt idx="6756">1158</cx:pt>
          <cx:pt idx="6757">1409</cx:pt>
          <cx:pt idx="6758">1420</cx:pt>
          <cx:pt idx="6759">863</cx:pt>
          <cx:pt idx="6760">1316</cx:pt>
          <cx:pt idx="6761">1513</cx:pt>
          <cx:pt idx="6762">1505</cx:pt>
          <cx:pt idx="6763">590</cx:pt>
          <cx:pt idx="6764">947</cx:pt>
          <cx:pt idx="6765">992</cx:pt>
          <cx:pt idx="6766">809</cx:pt>
          <cx:pt idx="6767">880</cx:pt>
          <cx:pt idx="6768">647</cx:pt>
          <cx:pt idx="6769">523</cx:pt>
          <cx:pt idx="6770">906</cx:pt>
          <cx:pt idx="6771">948</cx:pt>
          <cx:pt idx="6772">984</cx:pt>
          <cx:pt idx="6773">1476</cx:pt>
          <cx:pt idx="6774">1022</cx:pt>
          <cx:pt idx="6775">967</cx:pt>
          <cx:pt idx="6776">1223</cx:pt>
          <cx:pt idx="6777">1279</cx:pt>
          <cx:pt idx="6778">1006</cx:pt>
          <cx:pt idx="6779">894</cx:pt>
          <cx:pt idx="6780">967</cx:pt>
          <cx:pt idx="6781">906</cx:pt>
          <cx:pt idx="6782">922</cx:pt>
          <cx:pt idx="6783">1397</cx:pt>
          <cx:pt idx="6784">906</cx:pt>
          <cx:pt idx="6785">702</cx:pt>
          <cx:pt idx="6786">906</cx:pt>
          <cx:pt idx="6787">702</cx:pt>
          <cx:pt idx="6788">1134</cx:pt>
          <cx:pt idx="6789">639</cx:pt>
          <cx:pt idx="6790">1134</cx:pt>
          <cx:pt idx="6791">842</cx:pt>
          <cx:pt idx="6792">842</cx:pt>
          <cx:pt idx="6793">743</cx:pt>
          <cx:pt idx="6794">1086</cx:pt>
          <cx:pt idx="6795">848</cx:pt>
          <cx:pt idx="6796">809</cx:pt>
          <cx:pt idx="6797">980</cx:pt>
          <cx:pt idx="6798">1408</cx:pt>
          <cx:pt idx="6799">1345</cx:pt>
          <cx:pt idx="6800">1345</cx:pt>
          <cx:pt idx="6801">965</cx:pt>
          <cx:pt idx="6802">789</cx:pt>
          <cx:pt idx="6803">975</cx:pt>
          <cx:pt idx="6804">1596</cx:pt>
          <cx:pt idx="6805">861</cx:pt>
          <cx:pt idx="6806">861</cx:pt>
          <cx:pt idx="6807">1235</cx:pt>
          <cx:pt idx="6808">1235</cx:pt>
          <cx:pt idx="6809">707</cx:pt>
          <cx:pt idx="6810">947</cx:pt>
          <cx:pt idx="6811">608</cx:pt>
          <cx:pt idx="6812">1289</cx:pt>
          <cx:pt idx="6813">879</cx:pt>
          <cx:pt idx="6814">809</cx:pt>
          <cx:pt idx="6815">1289</cx:pt>
          <cx:pt idx="6816">1458</cx:pt>
          <cx:pt idx="6817">656</cx:pt>
          <cx:pt idx="6818">1368</cx:pt>
          <cx:pt idx="6819">1309</cx:pt>
          <cx:pt idx="6820">1309</cx:pt>
          <cx:pt idx="6821">1007</cx:pt>
          <cx:pt idx="6822">1662</cx:pt>
          <cx:pt idx="6823">1176</cx:pt>
          <cx:pt idx="6824">1662</cx:pt>
          <cx:pt idx="6825">1224</cx:pt>
          <cx:pt idx="6826">962</cx:pt>
          <cx:pt idx="6827">1362</cx:pt>
          <cx:pt idx="6828">1051</cx:pt>
          <cx:pt idx="6829">1776</cx:pt>
          <cx:pt idx="6830">1608</cx:pt>
          <cx:pt idx="6831">1339</cx:pt>
          <cx:pt idx="6832">734</cx:pt>
          <cx:pt idx="6833">824</cx:pt>
          <cx:pt idx="6834">618</cx:pt>
          <cx:pt idx="6835">618</cx:pt>
          <cx:pt idx="6836">1841</cx:pt>
          <cx:pt idx="6837">1613</cx:pt>
          <cx:pt idx="6838">663</cx:pt>
          <cx:pt idx="6839">663</cx:pt>
          <cx:pt idx="6840">711</cx:pt>
          <cx:pt idx="6841">711</cx:pt>
          <cx:pt idx="6842">1409</cx:pt>
          <cx:pt idx="6843">848</cx:pt>
          <cx:pt idx="6844">926</cx:pt>
          <cx:pt idx="6845">1885</cx:pt>
          <cx:pt idx="6846">1067</cx:pt>
          <cx:pt idx="6847">1483</cx:pt>
          <cx:pt idx="6848">628</cx:pt>
          <cx:pt idx="6849">497</cx:pt>
          <cx:pt idx="6850">1596</cx:pt>
          <cx:pt idx="6851">1306</cx:pt>
          <cx:pt idx="6852">1306</cx:pt>
          <cx:pt idx="6853">1055</cx:pt>
          <cx:pt idx="6854">1055</cx:pt>
          <cx:pt idx="6855">686</cx:pt>
          <cx:pt idx="6856">1093</cx:pt>
          <cx:pt idx="6857">858</cx:pt>
          <cx:pt idx="6858">809</cx:pt>
          <cx:pt idx="6859">913</cx:pt>
          <cx:pt idx="6860">1142</cx:pt>
          <cx:pt idx="6861">880</cx:pt>
          <cx:pt idx="6862">963</cx:pt>
          <cx:pt idx="6863">1091</cx:pt>
          <cx:pt idx="6864">1091</cx:pt>
          <cx:pt idx="6865">686</cx:pt>
          <cx:pt idx="6866">837</cx:pt>
          <cx:pt idx="6867">935</cx:pt>
          <cx:pt idx="6868">986</cx:pt>
          <cx:pt idx="6869">1241</cx:pt>
          <cx:pt idx="6870">813</cx:pt>
          <cx:pt idx="6871">958</cx:pt>
          <cx:pt idx="6872">666</cx:pt>
          <cx:pt idx="6873">880</cx:pt>
          <cx:pt idx="6874">919</cx:pt>
          <cx:pt idx="6875">879</cx:pt>
          <cx:pt idx="6876">841</cx:pt>
          <cx:pt idx="6877">628</cx:pt>
          <cx:pt idx="6878">813</cx:pt>
          <cx:pt idx="6879">841</cx:pt>
          <cx:pt idx="6880">1242</cx:pt>
          <cx:pt idx="6881">1006</cx:pt>
          <cx:pt idx="6882">809</cx:pt>
          <cx:pt idx="6883">639</cx:pt>
          <cx:pt idx="6884">902</cx:pt>
          <cx:pt idx="6885">1148</cx:pt>
          <cx:pt idx="6886">809</cx:pt>
          <cx:pt idx="6887">531</cx:pt>
          <cx:pt idx="6888">659</cx:pt>
          <cx:pt idx="6889">1941</cx:pt>
          <cx:pt idx="6890">848</cx:pt>
          <cx:pt idx="6891">880</cx:pt>
          <cx:pt idx="6892">1885</cx:pt>
          <cx:pt idx="6893">1461</cx:pt>
          <cx:pt idx="6894">962</cx:pt>
          <cx:pt idx="6895">1224</cx:pt>
          <cx:pt idx="6896">1194</cx:pt>
          <cx:pt idx="6897">565</cx:pt>
          <cx:pt idx="6898">1999</cx:pt>
          <cx:pt idx="6899">1406</cx:pt>
          <cx:pt idx="6900">884</cx:pt>
          <cx:pt idx="6901">1745</cx:pt>
          <cx:pt idx="6902">1745</cx:pt>
          <cx:pt idx="6903">639</cx:pt>
          <cx:pt idx="6904">662</cx:pt>
          <cx:pt idx="6905">880</cx:pt>
          <cx:pt idx="6906">752</cx:pt>
          <cx:pt idx="6907">823</cx:pt>
          <cx:pt idx="6908">906</cx:pt>
          <cx:pt idx="6909">888</cx:pt>
          <cx:pt idx="6910">863</cx:pt>
          <cx:pt idx="6911">965</cx:pt>
          <cx:pt idx="6912">1063</cx:pt>
          <cx:pt idx="6913">980</cx:pt>
          <cx:pt idx="6914">675</cx:pt>
          <cx:pt idx="6915">1184</cx:pt>
          <cx:pt idx="6916">1140</cx:pt>
          <cx:pt idx="6917">980</cx:pt>
          <cx:pt idx="6918">659</cx:pt>
          <cx:pt idx="6919">1661</cx:pt>
          <cx:pt idx="6920">863</cx:pt>
          <cx:pt idx="6921">1305</cx:pt>
          <cx:pt idx="6922">813</cx:pt>
          <cx:pt idx="6923">1160</cx:pt>
          <cx:pt idx="6924">891</cx:pt>
          <cx:pt idx="6925">600</cx:pt>
          <cx:pt idx="6926">962</cx:pt>
          <cx:pt idx="6927">992</cx:pt>
          <cx:pt idx="6928">701</cx:pt>
          <cx:pt idx="6929">1726</cx:pt>
          <cx:pt idx="6930">813</cx:pt>
          <cx:pt idx="6931">813</cx:pt>
          <cx:pt idx="6932">1610</cx:pt>
          <cx:pt idx="6933">1610</cx:pt>
          <cx:pt idx="6934">698</cx:pt>
          <cx:pt idx="6935">1215</cx:pt>
          <cx:pt idx="6936">1818</cx:pt>
          <cx:pt idx="6937">882</cx:pt>
          <cx:pt idx="6938">853</cx:pt>
          <cx:pt idx="6939">996</cx:pt>
          <cx:pt idx="6940">663</cx:pt>
          <cx:pt idx="6941">810</cx:pt>
          <cx:pt idx="6942">980</cx:pt>
          <cx:pt idx="6943">1086</cx:pt>
          <cx:pt idx="6944">668</cx:pt>
          <cx:pt idx="6945">986</cx:pt>
          <cx:pt idx="6946">743</cx:pt>
          <cx:pt idx="6947">1017</cx:pt>
          <cx:pt idx="6948">1306</cx:pt>
          <cx:pt idx="6949">1306</cx:pt>
          <cx:pt idx="6950">702</cx:pt>
          <cx:pt idx="6951">1458</cx:pt>
          <cx:pt idx="6952">617</cx:pt>
          <cx:pt idx="6953">1306</cx:pt>
          <cx:pt idx="6954">880</cx:pt>
          <cx:pt idx="6955">1031</cx:pt>
          <cx:pt idx="6956">662</cx:pt>
          <cx:pt idx="6957">662</cx:pt>
          <cx:pt idx="6958">1403</cx:pt>
          <cx:pt idx="6959">912</cx:pt>
          <cx:pt idx="6960">701</cx:pt>
          <cx:pt idx="6961">701</cx:pt>
          <cx:pt idx="6962">590</cx:pt>
          <cx:pt idx="6963">1057</cx:pt>
          <cx:pt idx="6964">978</cx:pt>
          <cx:pt idx="6965">590</cx:pt>
          <cx:pt idx="6966">974</cx:pt>
          <cx:pt idx="6967">967</cx:pt>
          <cx:pt idx="6968">1018</cx:pt>
          <cx:pt idx="6969">1483</cx:pt>
          <cx:pt idx="6970">980</cx:pt>
          <cx:pt idx="6971">734</cx:pt>
          <cx:pt idx="6972">759</cx:pt>
          <cx:pt idx="6973">1145</cx:pt>
          <cx:pt idx="6974">1522</cx:pt>
          <cx:pt idx="6975">698</cx:pt>
          <cx:pt idx="6976">1344</cx:pt>
          <cx:pt idx="6977">1057</cx:pt>
          <cx:pt idx="6978">1408</cx:pt>
          <cx:pt idx="6979">662</cx:pt>
          <cx:pt idx="6980">526</cx:pt>
          <cx:pt idx="6981">851</cx:pt>
          <cx:pt idx="6982">1309</cx:pt>
          <cx:pt idx="6983">1061</cx:pt>
          <cx:pt idx="6984">1235</cx:pt>
          <cx:pt idx="6985">628</cx:pt>
          <cx:pt idx="6986">950</cx:pt>
          <cx:pt idx="6987">950</cx:pt>
          <cx:pt idx="6988">950</cx:pt>
          <cx:pt idx="6989">2241</cx:pt>
          <cx:pt idx="6990">2241</cx:pt>
          <cx:pt idx="6991">968</cx:pt>
          <cx:pt idx="6992">977</cx:pt>
          <cx:pt idx="6993">1144</cx:pt>
          <cx:pt idx="6994">663</cx:pt>
          <cx:pt idx="6995">588</cx:pt>
          <cx:pt idx="6996">950</cx:pt>
          <cx:pt idx="6997">962</cx:pt>
          <cx:pt idx="6998">977</cx:pt>
          <cx:pt idx="6999">810</cx:pt>
          <cx:pt idx="7000">639</cx:pt>
          <cx:pt idx="7001">639</cx:pt>
          <cx:pt idx="7002">1326</cx:pt>
          <cx:pt idx="7003">678</cx:pt>
          <cx:pt idx="7004">811</cx:pt>
          <cx:pt idx="7005">811</cx:pt>
          <cx:pt idx="7006">906</cx:pt>
          <cx:pt idx="7007">906</cx:pt>
          <cx:pt idx="7008">1409</cx:pt>
          <cx:pt idx="7009">1111</cx:pt>
          <cx:pt idx="7010">1148</cx:pt>
          <cx:pt idx="7011">1559</cx:pt>
          <cx:pt idx="7012">662</cx:pt>
          <cx:pt idx="7013">476</cx:pt>
          <cx:pt idx="7014">894</cx:pt>
          <cx:pt idx="7015">1285</cx:pt>
          <cx:pt idx="7016">986</cx:pt>
          <cx:pt idx="7017">1514</cx:pt>
          <cx:pt idx="7018">800</cx:pt>
          <cx:pt idx="7019">980</cx:pt>
          <cx:pt idx="7020">971</cx:pt>
          <cx:pt idx="7021">803</cx:pt>
          <cx:pt idx="7022">1123</cx:pt>
          <cx:pt idx="7023">542</cx:pt>
          <cx:pt idx="7024">869</cx:pt>
          <cx:pt idx="7025">785</cx:pt>
          <cx:pt idx="7026">758</cx:pt>
          <cx:pt idx="7027">1010</cx:pt>
          <cx:pt idx="7028">789</cx:pt>
          <cx:pt idx="7029">1345</cx:pt>
          <cx:pt idx="7030">967</cx:pt>
          <cx:pt idx="7031">1123</cx:pt>
          <cx:pt idx="7032">1536</cx:pt>
          <cx:pt idx="7033">1536</cx:pt>
          <cx:pt idx="7034">1319</cx:pt>
          <cx:pt idx="7035">1319</cx:pt>
          <cx:pt idx="7036">936</cx:pt>
          <cx:pt idx="7037">588</cx:pt>
          <cx:pt idx="7038">1589</cx:pt>
          <cx:pt idx="7039">1317</cx:pt>
          <cx:pt idx="7040">842</cx:pt>
          <cx:pt idx="7041">946</cx:pt>
          <cx:pt idx="7042">965</cx:pt>
          <cx:pt idx="7043">1319</cx:pt>
          <cx:pt idx="7044">813</cx:pt>
          <cx:pt idx="7045">813</cx:pt>
          <cx:pt idx="7046">813</cx:pt>
          <cx:pt idx="7047">1160</cx:pt>
          <cx:pt idx="7048">922</cx:pt>
          <cx:pt idx="7049">922</cx:pt>
          <cx:pt idx="7050">710</cx:pt>
          <cx:pt idx="7051">873</cx:pt>
          <cx:pt idx="7052">481</cx:pt>
          <cx:pt idx="7053">1340</cx:pt>
          <cx:pt idx="7054">2188</cx:pt>
          <cx:pt idx="7055">606</cx:pt>
          <cx:pt idx="7056">783</cx:pt>
          <cx:pt idx="7057">931</cx:pt>
          <cx:pt idx="7058">1317</cx:pt>
          <cx:pt idx="7059">1077</cx:pt>
          <cx:pt idx="7060">906</cx:pt>
          <cx:pt idx="7061">702</cx:pt>
          <cx:pt idx="7062">789</cx:pt>
          <cx:pt idx="7063">1166</cx:pt>
          <cx:pt idx="7064">625</cx:pt>
          <cx:pt idx="7065">967</cx:pt>
          <cx:pt idx="7066">785</cx:pt>
          <cx:pt idx="7067">656</cx:pt>
          <cx:pt idx="7068">1483</cx:pt>
          <cx:pt idx="7069">905</cx:pt>
          <cx:pt idx="7070">1158</cx:pt>
          <cx:pt idx="7071">1158</cx:pt>
          <cx:pt idx="7072">710</cx:pt>
          <cx:pt idx="7073">2428</cx:pt>
          <cx:pt idx="7074">743</cx:pt>
          <cx:pt idx="7075">986</cx:pt>
          <cx:pt idx="7076">618</cx:pt>
          <cx:pt idx="7077">810</cx:pt>
          <cx:pt idx="7078">813</cx:pt>
          <cx:pt idx="7079">628</cx:pt>
          <cx:pt idx="7080">1483</cx:pt>
          <cx:pt idx="7081">960</cx:pt>
          <cx:pt idx="7082">960</cx:pt>
          <cx:pt idx="7083">960</cx:pt>
          <cx:pt idx="7084">986</cx:pt>
          <cx:pt idx="7085">980</cx:pt>
          <cx:pt idx="7086">986</cx:pt>
          <cx:pt idx="7087">919</cx:pt>
          <cx:pt idx="7088">873</cx:pt>
          <cx:pt idx="7089">1181</cx:pt>
          <cx:pt idx="7090">1251</cx:pt>
          <cx:pt idx="7091">1089</cx:pt>
          <cx:pt idx="7092">706</cx:pt>
          <cx:pt idx="7093">2193</cx:pt>
          <cx:pt idx="7094">894</cx:pt>
          <cx:pt idx="7095">962</cx:pt>
          <cx:pt idx="7096">809</cx:pt>
          <cx:pt idx="7097">1166</cx:pt>
          <cx:pt idx="7098">1055</cx:pt>
          <cx:pt idx="7099">935</cx:pt>
          <cx:pt idx="7100">1158</cx:pt>
          <cx:pt idx="7101">967</cx:pt>
          <cx:pt idx="7102">590</cx:pt>
          <cx:pt idx="7103">877</cx:pt>
          <cx:pt idx="7104">774</cx:pt>
          <cx:pt idx="7105">1024</cx:pt>
          <cx:pt idx="7106">980</cx:pt>
          <cx:pt idx="7107">751</cx:pt>
          <cx:pt idx="7108">866</cx:pt>
          <cx:pt idx="7109">752</cx:pt>
          <cx:pt idx="7110">951</cx:pt>
          <cx:pt idx="7111">761</cx:pt>
          <cx:pt idx="7112">767</cx:pt>
          <cx:pt idx="7113">767</cx:pt>
          <cx:pt idx="7114">974</cx:pt>
          <cx:pt idx="7115">1282</cx:pt>
          <cx:pt idx="7116">1130</cx:pt>
          <cx:pt idx="7117">1130</cx:pt>
          <cx:pt idx="7118">926</cx:pt>
          <cx:pt idx="7119">879</cx:pt>
          <cx:pt idx="7120">967</cx:pt>
          <cx:pt idx="7121">967</cx:pt>
          <cx:pt idx="7122">835</cx:pt>
          <cx:pt idx="7123">919</cx:pt>
          <cx:pt idx="7124">884</cx:pt>
          <cx:pt idx="7125">967</cx:pt>
          <cx:pt idx="7126">1309</cx:pt>
          <cx:pt idx="7127">1184</cx:pt>
          <cx:pt idx="7128">1036</cx:pt>
          <cx:pt idx="7129">1148</cx:pt>
          <cx:pt idx="7130">706</cx:pt>
          <cx:pt idx="7131">1316</cx:pt>
          <cx:pt idx="7132">1582</cx:pt>
          <cx:pt idx="7133">1326</cx:pt>
          <cx:pt idx="7134">1051</cx:pt>
          <cx:pt idx="7135">656</cx:pt>
          <cx:pt idx="7136">986</cx:pt>
          <cx:pt idx="7137">1279</cx:pt>
          <cx:pt idx="7138">1235</cx:pt>
          <cx:pt idx="7139">1235</cx:pt>
          <cx:pt idx="7140">922</cx:pt>
          <cx:pt idx="7141">1069</cx:pt>
          <cx:pt idx="7142">801</cx:pt>
          <cx:pt idx="7143">801</cx:pt>
          <cx:pt idx="7144">863</cx:pt>
          <cx:pt idx="7145">863</cx:pt>
          <cx:pt idx="7146">1287</cx:pt>
          <cx:pt idx="7147">1523</cx:pt>
          <cx:pt idx="7148">1279</cx:pt>
          <cx:pt idx="7149">986</cx:pt>
          <cx:pt idx="7150">1031</cx:pt>
          <cx:pt idx="7151">1290</cx:pt>
          <cx:pt idx="7152">714</cx:pt>
          <cx:pt idx="7153">863</cx:pt>
          <cx:pt idx="7154">863</cx:pt>
          <cx:pt idx="7155">1263</cx:pt>
          <cx:pt idx="7156">1622</cx:pt>
          <cx:pt idx="7157">511</cx:pt>
          <cx:pt idx="7158">809</cx:pt>
          <cx:pt idx="7159">962</cx:pt>
          <cx:pt idx="7160">639</cx:pt>
          <cx:pt idx="7161">1075</cx:pt>
          <cx:pt idx="7162">1423</cx:pt>
          <cx:pt idx="7163">1237</cx:pt>
          <cx:pt idx="7164">1237</cx:pt>
          <cx:pt idx="7165">942</cx:pt>
          <cx:pt idx="7166">942</cx:pt>
          <cx:pt idx="7167">1237</cx:pt>
          <cx:pt idx="7168">786</cx:pt>
          <cx:pt idx="7169">1309</cx:pt>
          <cx:pt idx="7170">1017</cx:pt>
          <cx:pt idx="7171">1525</cx:pt>
          <cx:pt idx="7172">639</cx:pt>
          <cx:pt idx="7173">1428</cx:pt>
          <cx:pt idx="7174">980</cx:pt>
          <cx:pt idx="7175">880</cx:pt>
          <cx:pt idx="7176">1311</cx:pt>
          <cx:pt idx="7177">789</cx:pt>
          <cx:pt idx="7178">1087</cx:pt>
          <cx:pt idx="7179">893</cx:pt>
          <cx:pt idx="7180">893</cx:pt>
          <cx:pt idx="7181">963</cx:pt>
          <cx:pt idx="7182">863</cx:pt>
          <cx:pt idx="7183">618</cx:pt>
          <cx:pt idx="7184">1060</cx:pt>
          <cx:pt idx="7185">1032</cx:pt>
          <cx:pt idx="7186">919</cx:pt>
          <cx:pt idx="7187">1069</cx:pt>
          <cx:pt idx="7188">1885</cx:pt>
          <cx:pt idx="7189">1726</cx:pt>
          <cx:pt idx="7190">663</cx:pt>
          <cx:pt idx="7191">919</cx:pt>
          <cx:pt idx="7192">877</cx:pt>
          <cx:pt idx="7193">1403</cx:pt>
          <cx:pt idx="7194">1261</cx:pt>
          <cx:pt idx="7195">954</cx:pt>
          <cx:pt idx="7196">954</cx:pt>
          <cx:pt idx="7197">1884</cx:pt>
          <cx:pt idx="7198">714</cx:pt>
          <cx:pt idx="7199">714</cx:pt>
          <cx:pt idx="7200">823</cx:pt>
          <cx:pt idx="7201">1268</cx:pt>
          <cx:pt idx="7202">1268</cx:pt>
          <cx:pt idx="7203">1326</cx:pt>
          <cx:pt idx="7204">1326</cx:pt>
          <cx:pt idx="7205">714</cx:pt>
          <cx:pt idx="7206">879</cx:pt>
          <cx:pt idx="7207">922</cx:pt>
          <cx:pt idx="7208">731</cx:pt>
          <cx:pt idx="7209">916</cx:pt>
          <cx:pt idx="7210">1301</cx:pt>
          <cx:pt idx="7211">975</cx:pt>
          <cx:pt idx="7212">2241</cx:pt>
          <cx:pt idx="7213">1616</cx:pt>
          <cx:pt idx="7214">1309</cx:pt>
          <cx:pt idx="7215">1309</cx:pt>
          <cx:pt idx="7216">1017</cx:pt>
          <cx:pt idx="7217">1596</cx:pt>
          <cx:pt idx="7218">1326</cx:pt>
          <cx:pt idx="7219">812</cx:pt>
          <cx:pt idx="7220">1210</cx:pt>
          <cx:pt idx="7221">1114</cx:pt>
          <cx:pt idx="7222">986</cx:pt>
          <cx:pt idx="7223">656</cx:pt>
          <cx:pt idx="7224">986</cx:pt>
          <cx:pt idx="7225">1119</cx:pt>
          <cx:pt idx="7226">1067</cx:pt>
          <cx:pt idx="7227">710</cx:pt>
          <cx:pt idx="7228">1141</cx:pt>
          <cx:pt idx="7229">863</cx:pt>
          <cx:pt idx="7230">984</cx:pt>
          <cx:pt idx="7231">813</cx:pt>
          <cx:pt idx="7232">713</cx:pt>
          <cx:pt idx="7233">1055</cx:pt>
          <cx:pt idx="7234">967</cx:pt>
          <cx:pt idx="7235">531</cx:pt>
          <cx:pt idx="7236">2680</cx:pt>
          <cx:pt idx="7237">2680</cx:pt>
          <cx:pt idx="7238">833</cx:pt>
          <cx:pt idx="7239">1244</cx:pt>
          <cx:pt idx="7240">1244</cx:pt>
          <cx:pt idx="7241">789</cx:pt>
          <cx:pt idx="7242">851</cx:pt>
          <cx:pt idx="7243">553</cx:pt>
          <cx:pt idx="7244">1261</cx:pt>
          <cx:pt idx="7245">686</cx:pt>
          <cx:pt idx="7246">1235</cx:pt>
          <cx:pt idx="7247">625</cx:pt>
          <cx:pt idx="7248">625</cx:pt>
          <cx:pt idx="7249">1471</cx:pt>
          <cx:pt idx="7250">1080</cx:pt>
          <cx:pt idx="7251">789</cx:pt>
          <cx:pt idx="7252">1006</cx:pt>
          <cx:pt idx="7253">1522</cx:pt>
          <cx:pt idx="7254">1235</cx:pt>
          <cx:pt idx="7255">748</cx:pt>
          <cx:pt idx="7256">935</cx:pt>
          <cx:pt idx="7257">747</cx:pt>
          <cx:pt idx="7258">1026</cx:pt>
          <cx:pt idx="7259">939</cx:pt>
          <cx:pt idx="7260">1177</cx:pt>
          <cx:pt idx="7261">1632</cx:pt>
          <cx:pt idx="7262">1055</cx:pt>
          <cx:pt idx="7263">1164</cx:pt>
          <cx:pt idx="7264">1152</cx:pt>
          <cx:pt idx="7265">873</cx:pt>
          <cx:pt idx="7266">1124</cx:pt>
          <cx:pt idx="7267">866</cx:pt>
          <cx:pt idx="7268">2281</cx:pt>
          <cx:pt idx="7269">1494</cx:pt>
          <cx:pt idx="7270">1193</cx:pt>
          <cx:pt idx="7271">2204</cx:pt>
          <cx:pt idx="7272">848</cx:pt>
          <cx:pt idx="7273">918</cx:pt>
          <cx:pt idx="7274">713</cx:pt>
          <cx:pt idx="7275">1268</cx:pt>
          <cx:pt idx="7276">772</cx:pt>
          <cx:pt idx="7277">1496</cx:pt>
          <cx:pt idx="7278">1146</cx:pt>
          <cx:pt idx="7279">1269</cx:pt>
          <cx:pt idx="7280">1006</cx:pt>
          <cx:pt idx="7281">965</cx:pt>
          <cx:pt idx="7282">863</cx:pt>
          <cx:pt idx="7283">965</cx:pt>
          <cx:pt idx="7284">1177</cx:pt>
          <cx:pt idx="7285">916</cx:pt>
          <cx:pt idx="7286">1276</cx:pt>
          <cx:pt idx="7287">1339</cx:pt>
          <cx:pt idx="7288">1061</cx:pt>
          <cx:pt idx="7289">985</cx:pt>
          <cx:pt idx="7290">759</cx:pt>
          <cx:pt idx="7291">918</cx:pt>
          <cx:pt idx="7292">918</cx:pt>
          <cx:pt idx="7293">963</cx:pt>
          <cx:pt idx="7294">1166</cx:pt>
          <cx:pt idx="7295">789</cx:pt>
          <cx:pt idx="7296">1999</cx:pt>
          <cx:pt idx="7297">1294</cx:pt>
          <cx:pt idx="7298">1080</cx:pt>
          <cx:pt idx="7299">2466</cx:pt>
          <cx:pt idx="7300">1885</cx:pt>
          <cx:pt idx="7301">1461</cx:pt>
          <cx:pt idx="7302">1409</cx:pt>
          <cx:pt idx="7303">1006</cx:pt>
          <cx:pt idx="7304">713</cx:pt>
          <cx:pt idx="7305">1021</cx:pt>
          <cx:pt idx="7306">1021</cx:pt>
          <cx:pt idx="7307">1412</cx:pt>
          <cx:pt idx="7308">1215</cx:pt>
          <cx:pt idx="7309">1266</cx:pt>
          <cx:pt idx="7310">1261</cx:pt>
          <cx:pt idx="7311">1403</cx:pt>
          <cx:pt idx="7312">1403</cx:pt>
          <cx:pt idx="7313">1316</cx:pt>
          <cx:pt idx="7314">1726</cx:pt>
          <cx:pt idx="7315">625</cx:pt>
          <cx:pt idx="7316">952</cx:pt>
          <cx:pt idx="7317">698</cx:pt>
          <cx:pt idx="7318">628</cx:pt>
          <cx:pt idx="7319">894</cx:pt>
          <cx:pt idx="7320">966</cx:pt>
          <cx:pt idx="7321">813</cx:pt>
          <cx:pt idx="7322">863</cx:pt>
          <cx:pt idx="7323">810</cx:pt>
          <cx:pt idx="7324">888</cx:pt>
          <cx:pt idx="7325">1233</cx:pt>
          <cx:pt idx="7326">770</cx:pt>
          <cx:pt idx="7327">1080</cx:pt>
          <cx:pt idx="7328">992</cx:pt>
          <cx:pt idx="7329">992</cx:pt>
          <cx:pt idx="7330">1261</cx:pt>
          <cx:pt idx="7331">1091</cx:pt>
          <cx:pt idx="7332">801</cx:pt>
          <cx:pt idx="7333">984</cx:pt>
          <cx:pt idx="7334">556</cx:pt>
          <cx:pt idx="7335">525</cx:pt>
          <cx:pt idx="7336">1234</cx:pt>
          <cx:pt idx="7337">1244</cx:pt>
          <cx:pt idx="7338">904</cx:pt>
          <cx:pt idx="7339">809</cx:pt>
          <cx:pt idx="7340">900</cx:pt>
          <cx:pt idx="7341">980</cx:pt>
          <cx:pt idx="7342">1152</cx:pt>
          <cx:pt idx="7343">1152</cx:pt>
          <cx:pt idx="7344">674</cx:pt>
          <cx:pt idx="7345">895</cx:pt>
          <cx:pt idx="7346">481</cx:pt>
          <cx:pt idx="7347">752</cx:pt>
          <cx:pt idx="7348">1224</cx:pt>
          <cx:pt idx="7349">1224</cx:pt>
          <cx:pt idx="7350">1224</cx:pt>
          <cx:pt idx="7351">1003</cx:pt>
          <cx:pt idx="7352">759</cx:pt>
          <cx:pt idx="7353">966</cx:pt>
          <cx:pt idx="7354">895</cx:pt>
          <cx:pt idx="7355">698</cx:pt>
          <cx:pt idx="7356">1073</cx:pt>
          <cx:pt idx="7357">996</cx:pt>
          <cx:pt idx="7358">1003</cx:pt>
          <cx:pt idx="7359">674</cx:pt>
          <cx:pt idx="7360">585</cx:pt>
          <cx:pt idx="7361">759</cx:pt>
          <cx:pt idx="7362">759</cx:pt>
          <cx:pt idx="7363">792</cx:pt>
          <cx:pt idx="7364">752</cx:pt>
          <cx:pt idx="7365">801</cx:pt>
          <cx:pt idx="7366">801</cx:pt>
          <cx:pt idx="7367">1190</cx:pt>
          <cx:pt idx="7368">1111</cx:pt>
          <cx:pt idx="7369">1054</cx:pt>
          <cx:pt idx="7370">966</cx:pt>
          <cx:pt idx="7371">1054</cx:pt>
          <cx:pt idx="7372">646</cx:pt>
          <cx:pt idx="7373">966</cx:pt>
          <cx:pt idx="7374">801</cx:pt>
          <cx:pt idx="7375">625</cx:pt>
          <cx:pt idx="7376">921</cx:pt>
          <cx:pt idx="7377">933</cx:pt>
          <cx:pt idx="7378">565</cx:pt>
          <cx:pt idx="7379">699</cx:pt>
          <cx:pt idx="7380">694</cx:pt>
          <cx:pt idx="7381">966</cx:pt>
          <cx:pt idx="7382">666</cx:pt>
          <cx:pt idx="7383">442</cx:pt>
          <cx:pt idx="7384">618</cx:pt>
          <cx:pt idx="7385">895</cx:pt>
          <cx:pt idx="7386">1032</cx:pt>
          <cx:pt idx="7387">1032</cx:pt>
          <cx:pt idx="7388">967</cx:pt>
          <cx:pt idx="7389">1925</cx:pt>
          <cx:pt idx="7390">1152</cx:pt>
          <cx:pt idx="7391">1333</cx:pt>
          <cx:pt idx="7392">996</cx:pt>
          <cx:pt idx="7393">926</cx:pt>
          <cx:pt idx="7394">1006</cx:pt>
          <cx:pt idx="7395">882</cx:pt>
          <cx:pt idx="7396">1186</cx:pt>
          <cx:pt idx="7397">627</cx:pt>
          <cx:pt idx="7398">627</cx:pt>
          <cx:pt idx="7399">1272</cx:pt>
          <cx:pt idx="7400">801</cx:pt>
          <cx:pt idx="7401">801</cx:pt>
          <cx:pt idx="7402">801</cx:pt>
          <cx:pt idx="7403">921</cx:pt>
          <cx:pt idx="7404">801</cx:pt>
          <cx:pt idx="7405">809</cx:pt>
          <cx:pt idx="7406">1380</cx:pt>
          <cx:pt idx="7407">1599</cx:pt>
          <cx:pt idx="7408">618</cx:pt>
          <cx:pt idx="7409">792</cx:pt>
          <cx:pt idx="7410">674</cx:pt>
          <cx:pt idx="7411">706</cx:pt>
          <cx:pt idx="7412">962</cx:pt>
          <cx:pt idx="7413">856</cx:pt>
          <cx:pt idx="7414">801</cx:pt>
          <cx:pt idx="7415">801</cx:pt>
          <cx:pt idx="7416">575</cx:pt>
          <cx:pt idx="7417">856</cx:pt>
          <cx:pt idx="7418">1102</cx:pt>
          <cx:pt idx="7419">975</cx:pt>
          <cx:pt idx="7420">1102</cx:pt>
          <cx:pt idx="7421">895</cx:pt>
          <cx:pt idx="7422">1380</cx:pt>
          <cx:pt idx="7423">792</cx:pt>
          <cx:pt idx="7424">792</cx:pt>
          <cx:pt idx="7425">792</cx:pt>
          <cx:pt idx="7426">628</cx:pt>
          <cx:pt idx="7427">801</cx:pt>
          <cx:pt idx="7428">1442</cx:pt>
          <cx:pt idx="7429">1380</cx:pt>
          <cx:pt idx="7430">1599</cx:pt>
          <cx:pt idx="7431">1408</cx:pt>
          <cx:pt idx="7432">966</cx:pt>
          <cx:pt idx="7433">856</cx:pt>
          <cx:pt idx="7434">1152</cx:pt>
          <cx:pt idx="7435">768</cx:pt>
          <cx:pt idx="7436">856</cx:pt>
          <cx:pt idx="7437">832</cx:pt>
          <cx:pt idx="7438">544</cx:pt>
          <cx:pt idx="7439">618</cx:pt>
          <cx:pt idx="7440">810</cx:pt>
          <cx:pt idx="7441">810</cx:pt>
          <cx:pt idx="7442">810</cx:pt>
          <cx:pt idx="7443">801</cx:pt>
          <cx:pt idx="7444">801</cx:pt>
          <cx:pt idx="7445">699</cx:pt>
          <cx:pt idx="7446">848</cx:pt>
          <cx:pt idx="7447">895</cx:pt>
          <cx:pt idx="7448">706</cx:pt>
          <cx:pt idx="7449">936</cx:pt>
          <cx:pt idx="7450">646</cx:pt>
          <cx:pt idx="7451">832</cx:pt>
          <cx:pt idx="7452">832</cx:pt>
          <cx:pt idx="7453">848</cx:pt>
          <cx:pt idx="7454">1181</cx:pt>
          <cx:pt idx="7455">1181</cx:pt>
          <cx:pt idx="7456">902</cx:pt>
          <cx:pt idx="7457">1181</cx:pt>
          <cx:pt idx="7458">902</cx:pt>
          <cx:pt idx="7459">932</cx:pt>
          <cx:pt idx="7460">936</cx:pt>
          <cx:pt idx="7461">663</cx:pt>
          <cx:pt idx="7462">505</cx:pt>
          <cx:pt idx="7463">1674</cx:pt>
          <cx:pt idx="7464">1244</cx:pt>
          <cx:pt idx="7465">1286</cx:pt>
          <cx:pt idx="7466">618</cx:pt>
          <cx:pt idx="7467">1261</cx:pt>
          <cx:pt idx="7468">832</cx:pt>
          <cx:pt idx="7469">832</cx:pt>
          <cx:pt idx="7470">639</cx:pt>
          <cx:pt idx="7471">1286</cx:pt>
          <cx:pt idx="7472">945</cx:pt>
          <cx:pt idx="7473">1152</cx:pt>
          <cx:pt idx="7474">1014</cx:pt>
          <cx:pt idx="7475">882</cx:pt>
          <cx:pt idx="7476">882</cx:pt>
          <cx:pt idx="7477">1147</cx:pt>
          <cx:pt idx="7478">1325</cx:pt>
          <cx:pt idx="7479">1420</cx:pt>
          <cx:pt idx="7480">1146</cx:pt>
          <cx:pt idx="7481">938</cx:pt>
          <cx:pt idx="7482">1146</cx:pt>
          <cx:pt idx="7483">1031</cx:pt>
          <cx:pt idx="7484">1031</cx:pt>
          <cx:pt idx="7485">810</cx:pt>
          <cx:pt idx="7486">618</cx:pt>
          <cx:pt idx="7487">832</cx:pt>
          <cx:pt idx="7488">1181</cx:pt>
          <cx:pt idx="7489">801</cx:pt>
          <cx:pt idx="7490">1325</cx:pt>
          <cx:pt idx="7491">856</cx:pt>
          <cx:pt idx="7492">1003</cx:pt>
          <cx:pt idx="7493">868</cx:pt>
          <cx:pt idx="7494">1054</cx:pt>
          <cx:pt idx="7495">966</cx:pt>
          <cx:pt idx="7496">1152</cx:pt>
          <cx:pt idx="7497">1152</cx:pt>
          <cx:pt idx="7498">966</cx:pt>
          <cx:pt idx="7499">1032</cx:pt>
          <cx:pt idx="7500">801</cx:pt>
          <cx:pt idx="7501">801</cx:pt>
          <cx:pt idx="7502">801</cx:pt>
          <cx:pt idx="7503">646</cx:pt>
          <cx:pt idx="7504">952</cx:pt>
          <cx:pt idx="7505">813</cx:pt>
          <cx:pt idx="7506">779</cx:pt>
          <cx:pt idx="7507">862</cx:pt>
          <cx:pt idx="7508">918</cx:pt>
          <cx:pt idx="7509">918</cx:pt>
          <cx:pt idx="7510">810</cx:pt>
          <cx:pt idx="7511">792</cx:pt>
          <cx:pt idx="7512">792</cx:pt>
          <cx:pt idx="7513">752</cx:pt>
          <cx:pt idx="7514">841</cx:pt>
          <cx:pt idx="7515">801</cx:pt>
          <cx:pt idx="7516">1325</cx:pt>
          <cx:pt idx="7517">1055</cx:pt>
          <cx:pt idx="7518">966</cx:pt>
          <cx:pt idx="7519">565</cx:pt>
          <cx:pt idx="7520">752</cx:pt>
          <cx:pt idx="7521">907</cx:pt>
          <cx:pt idx="7522">1102</cx:pt>
          <cx:pt idx="7523">1031</cx:pt>
          <cx:pt idx="7524">980</cx:pt>
          <cx:pt idx="7525">752</cx:pt>
          <cx:pt idx="7526">952</cx:pt>
          <cx:pt idx="7527">1054</cx:pt>
          <cx:pt idx="7528">986</cx:pt>
          <cx:pt idx="7529">882</cx:pt>
          <cx:pt idx="7530">1006</cx:pt>
          <cx:pt idx="7531">895</cx:pt>
          <cx:pt idx="7532">706</cx:pt>
          <cx:pt idx="7533">962</cx:pt>
          <cx:pt idx="7534">895</cx:pt>
          <cx:pt idx="7535">625</cx:pt>
          <cx:pt idx="7536">801</cx:pt>
          <cx:pt idx="7537">625</cx:pt>
          <cx:pt idx="7538">856</cx:pt>
          <cx:pt idx="7539">801</cx:pt>
          <cx:pt idx="7540">801</cx:pt>
          <cx:pt idx="7541">895</cx:pt>
          <cx:pt idx="7542">706</cx:pt>
          <cx:pt idx="7543">1970</cx:pt>
          <cx:pt idx="7544">571</cx:pt>
          <cx:pt idx="7545">585</cx:pt>
          <cx:pt idx="7546">759</cx:pt>
          <cx:pt idx="7547">759</cx:pt>
          <cx:pt idx="7548">481</cx:pt>
          <cx:pt idx="7549">481</cx:pt>
          <cx:pt idx="7550">902</cx:pt>
          <cx:pt idx="7551">856</cx:pt>
          <cx:pt idx="7552">992</cx:pt>
          <cx:pt idx="7553">801</cx:pt>
          <cx:pt idx="7554">801</cx:pt>
          <cx:pt idx="7555">1148</cx:pt>
          <cx:pt idx="7556">702</cx:pt>
          <cx:pt idx="7557">832</cx:pt>
          <cx:pt idx="7558">832</cx:pt>
          <cx:pt idx="7559">832</cx:pt>
          <cx:pt idx="7560">1409</cx:pt>
          <cx:pt idx="7561">689</cx:pt>
          <cx:pt idx="7562">882</cx:pt>
          <cx:pt idx="7563">1105</cx:pt>
          <cx:pt idx="7564">989</cx:pt>
          <cx:pt idx="7565">989</cx:pt>
          <cx:pt idx="7566">989</cx:pt>
          <cx:pt idx="7567">752</cx:pt>
          <cx:pt idx="7568">992</cx:pt>
          <cx:pt idx="7569">989</cx:pt>
          <cx:pt idx="7570">989</cx:pt>
          <cx:pt idx="7571">1286</cx:pt>
          <cx:pt idx="7572">856</cx:pt>
          <cx:pt idx="7573">639</cx:pt>
          <cx:pt idx="7574">828</cx:pt>
          <cx:pt idx="7575">810</cx:pt>
          <cx:pt idx="7576">932</cx:pt>
          <cx:pt idx="7577">980</cx:pt>
          <cx:pt idx="7578">752</cx:pt>
          <cx:pt idx="7579">1069</cx:pt>
          <cx:pt idx="7580">1949</cx:pt>
          <cx:pt idx="7581">1949</cx:pt>
          <cx:pt idx="7582">1069</cx:pt>
          <cx:pt idx="7583">966</cx:pt>
          <cx:pt idx="7584">960</cx:pt>
          <cx:pt idx="7585">1209</cx:pt>
          <cx:pt idx="7586">966</cx:pt>
          <cx:pt idx="7587">801</cx:pt>
          <cx:pt idx="7588">639</cx:pt>
          <cx:pt idx="7589">945</cx:pt>
          <cx:pt idx="7590">1181</cx:pt>
          <cx:pt idx="7591">1181</cx:pt>
          <cx:pt idx="7592">792</cx:pt>
          <cx:pt idx="7593">792</cx:pt>
          <cx:pt idx="7594">525</cx:pt>
          <cx:pt idx="7595">628</cx:pt>
          <cx:pt idx="7596">966</cx:pt>
          <cx:pt idx="7597">966</cx:pt>
          <cx:pt idx="7598">957</cx:pt>
          <cx:pt idx="7599">656</cx:pt>
          <cx:pt idx="7600">656</cx:pt>
          <cx:pt idx="7601">801</cx:pt>
          <cx:pt idx="7602">565</cx:pt>
          <cx:pt idx="7603">1190</cx:pt>
          <cx:pt idx="7604">1589</cx:pt>
          <cx:pt idx="7605">1589</cx:pt>
          <cx:pt idx="7606">895</cx:pt>
          <cx:pt idx="7607">962</cx:pt>
          <cx:pt idx="7608">1181</cx:pt>
          <cx:pt idx="7609">902</cx:pt>
          <cx:pt idx="7610">936</cx:pt>
          <cx:pt idx="7611">1363</cx:pt>
          <cx:pt idx="7612">1102</cx:pt>
          <cx:pt idx="7613">1148</cx:pt>
          <cx:pt idx="7614">1234</cx:pt>
          <cx:pt idx="7615">646</cx:pt>
          <cx:pt idx="7616">828</cx:pt>
          <cx:pt idx="7617">1286</cx:pt>
          <cx:pt idx="7618">980</cx:pt>
          <cx:pt idx="7619">1599</cx:pt>
          <cx:pt idx="7620">1328</cx:pt>
          <cx:pt idx="7621">1252</cx:pt>
          <cx:pt idx="7622">906</cx:pt>
          <cx:pt idx="7623">856</cx:pt>
          <cx:pt idx="7624">1596</cx:pt>
          <cx:pt idx="7625">1017</cx:pt>
          <cx:pt idx="7626">856</cx:pt>
          <cx:pt idx="7627">1255</cx:pt>
          <cx:pt idx="7628">1114</cx:pt>
          <cx:pt idx="7629">991</cx:pt>
          <cx:pt idx="7630">810</cx:pt>
          <cx:pt idx="7631">894</cx:pt>
          <cx:pt idx="7632">810</cx:pt>
          <cx:pt idx="7633">1089</cx:pt>
          <cx:pt idx="7634">895</cx:pt>
          <cx:pt idx="7635">1031</cx:pt>
          <cx:pt idx="7636">752</cx:pt>
          <cx:pt idx="7637">752</cx:pt>
          <cx:pt idx="7638">706</cx:pt>
          <cx:pt idx="7639">937</cx:pt>
          <cx:pt idx="7640">832</cx:pt>
          <cx:pt idx="7641">1986</cx:pt>
          <cx:pt idx="7642">752</cx:pt>
          <cx:pt idx="7643">933</cx:pt>
          <cx:pt idx="7644">933</cx:pt>
          <cx:pt idx="7645">869</cx:pt>
          <cx:pt idx="7646">932</cx:pt>
          <cx:pt idx="7647">1102</cx:pt>
          <cx:pt idx="7648">1559</cx:pt>
          <cx:pt idx="7649">832</cx:pt>
          <cx:pt idx="7650">936</cx:pt>
          <cx:pt idx="7651">646</cx:pt>
          <cx:pt idx="7652">848</cx:pt>
          <cx:pt idx="7653">906</cx:pt>
          <cx:pt idx="7654">832</cx:pt>
          <cx:pt idx="7655">646</cx:pt>
          <cx:pt idx="7656">643</cx:pt>
          <cx:pt idx="7657">674</cx:pt>
          <cx:pt idx="7658">1054</cx:pt>
          <cx:pt idx="7659">608</cx:pt>
          <cx:pt idx="7660">936</cx:pt>
          <cx:pt idx="7661">848</cx:pt>
          <cx:pt idx="7662">752</cx:pt>
          <cx:pt idx="7663">926</cx:pt>
          <cx:pt idx="7664">1031</cx:pt>
          <cx:pt idx="7665">966</cx:pt>
          <cx:pt idx="7666">966</cx:pt>
          <cx:pt idx="7667">652</cx:pt>
          <cx:pt idx="7668">652</cx:pt>
          <cx:pt idx="7669">879</cx:pt>
          <cx:pt idx="7670">1313</cx:pt>
          <cx:pt idx="7671">880</cx:pt>
          <cx:pt idx="7672">1031</cx:pt>
          <cx:pt idx="7673">1148</cx:pt>
          <cx:pt idx="7674">1380</cx:pt>
          <cx:pt idx="7675">1186</cx:pt>
          <cx:pt idx="7676">1190</cx:pt>
          <cx:pt idx="7677">829</cx:pt>
          <cx:pt idx="7678">1471</cx:pt>
          <cx:pt idx="7679">1181</cx:pt>
          <cx:pt idx="7680">1181</cx:pt>
          <cx:pt idx="7681">1181</cx:pt>
          <cx:pt idx="7682">1181</cx:pt>
          <cx:pt idx="7683">1181</cx:pt>
          <cx:pt idx="7684">1358</cx:pt>
          <cx:pt idx="7685">810</cx:pt>
          <cx:pt idx="7686">832</cx:pt>
          <cx:pt idx="7687">1089</cx:pt>
          <cx:pt idx="7688">832</cx:pt>
          <cx:pt idx="7689">827</cx:pt>
          <cx:pt idx="7690">832</cx:pt>
          <cx:pt idx="7691">832</cx:pt>
          <cx:pt idx="7692">1244</cx:pt>
          <cx:pt idx="7693">832</cx:pt>
          <cx:pt idx="7694">832</cx:pt>
          <cx:pt idx="7695">801</cx:pt>
          <cx:pt idx="7696">506</cx:pt>
          <cx:pt idx="7697">801</cx:pt>
          <cx:pt idx="7698">792</cx:pt>
          <cx:pt idx="7699">792</cx:pt>
          <cx:pt idx="7700">966</cx:pt>
          <cx:pt idx="7701">841</cx:pt>
          <cx:pt idx="7702">628</cx:pt>
          <cx:pt idx="7703">1057</cx:pt>
          <cx:pt idx="7704">895</cx:pt>
          <cx:pt idx="7705">1003</cx:pt>
          <cx:pt idx="7706">862</cx:pt>
          <cx:pt idx="7707">895</cx:pt>
          <cx:pt idx="7708">646</cx:pt>
          <cx:pt idx="7709">832</cx:pt>
          <cx:pt idx="7710">888</cx:pt>
          <cx:pt idx="7711">1069</cx:pt>
          <cx:pt idx="7712">767</cx:pt>
          <cx:pt idx="7713">506</cx:pt>
          <cx:pt idx="7714">639</cx:pt>
          <cx:pt idx="7715">863</cx:pt>
          <cx:pt idx="7716">1069</cx:pt>
          <cx:pt idx="7717">1261</cx:pt>
          <cx:pt idx="7718">810</cx:pt>
          <cx:pt idx="7719">965</cx:pt>
          <cx:pt idx="7720">585</cx:pt>
          <cx:pt idx="7721">481</cx:pt>
          <cx:pt idx="7722">481</cx:pt>
          <cx:pt idx="7723">481</cx:pt>
          <cx:pt idx="7724">933</cx:pt>
          <cx:pt idx="7725">759</cx:pt>
          <cx:pt idx="7726">759</cx:pt>
          <cx:pt idx="7727">752</cx:pt>
          <cx:pt idx="7728">1069</cx:pt>
          <cx:pt idx="7729">767</cx:pt>
          <cx:pt idx="7730">975</cx:pt>
          <cx:pt idx="7731">585</cx:pt>
          <cx:pt idx="7732">706</cx:pt>
          <cx:pt idx="7733">759</cx:pt>
          <cx:pt idx="7734">759</cx:pt>
          <cx:pt idx="7735">1003</cx:pt>
          <cx:pt idx="7736">674</cx:pt>
          <cx:pt idx="7737">851</cx:pt>
          <cx:pt idx="7738">851</cx:pt>
          <cx:pt idx="7739">851</cx:pt>
          <cx:pt idx="7740">966</cx:pt>
          <cx:pt idx="7741">994</cx:pt>
          <cx:pt idx="7742">1426</cx:pt>
          <cx:pt idx="7743">1230</cx:pt>
          <cx:pt idx="7744">1023</cx:pt>
          <cx:pt idx="7745">1054</cx:pt>
          <cx:pt idx="7746">1003</cx:pt>
          <cx:pt idx="7747">895</cx:pt>
          <cx:pt idx="7748">1003</cx:pt>
          <cx:pt idx="7749">1152</cx:pt>
          <cx:pt idx="7750">1286</cx:pt>
          <cx:pt idx="7751">895</cx:pt>
          <cx:pt idx="7752">699</cx:pt>
          <cx:pt idx="7753">1326</cx:pt>
          <cx:pt idx="7754">801</cx:pt>
          <cx:pt idx="7755">986</cx:pt>
          <cx:pt idx="7756">975</cx:pt>
          <cx:pt idx="7757">1055</cx:pt>
          <cx:pt idx="7758">975</cx:pt>
          <cx:pt idx="7759">1102</cx:pt>
          <cx:pt idx="7760">1152</cx:pt>
          <cx:pt idx="7761">1190</cx:pt>
          <cx:pt idx="7762">1190</cx:pt>
          <cx:pt idx="7763">827</cx:pt>
          <cx:pt idx="7764">1326</cx:pt>
          <cx:pt idx="7765">1261</cx:pt>
          <cx:pt idx="7766">1069</cx:pt>
          <cx:pt idx="7767">553</cx:pt>
          <cx:pt idx="7768">810</cx:pt>
          <cx:pt idx="7769">810</cx:pt>
          <cx:pt idx="7770">810</cx:pt>
          <cx:pt idx="7771">810</cx:pt>
          <cx:pt idx="7772">1146</cx:pt>
          <cx:pt idx="7773">792</cx:pt>
          <cx:pt idx="7774">618</cx:pt>
          <cx:pt idx="7775">628</cx:pt>
          <cx:pt idx="7776">602</cx:pt>
          <cx:pt idx="7777">785</cx:pt>
          <cx:pt idx="7778">1031</cx:pt>
          <cx:pt idx="7779">1031</cx:pt>
          <cx:pt idx="7780">752</cx:pt>
          <cx:pt idx="7781">919</cx:pt>
          <cx:pt idx="7782">827</cx:pt>
          <cx:pt idx="7783">1286</cx:pt>
          <cx:pt idx="7784">1235</cx:pt>
          <cx:pt idx="7785">1069</cx:pt>
          <cx:pt idx="7786">706</cx:pt>
          <cx:pt idx="7787">674</cx:pt>
          <cx:pt idx="7788">895</cx:pt>
          <cx:pt idx="7789">895</cx:pt>
          <cx:pt idx="7790">1152</cx:pt>
          <cx:pt idx="7791">932</cx:pt>
          <cx:pt idx="7792">674</cx:pt>
          <cx:pt idx="7793">989</cx:pt>
          <cx:pt idx="7794">813</cx:pt>
          <cx:pt idx="7795">481</cx:pt>
          <cx:pt idx="7796">628</cx:pt>
          <cx:pt idx="7797">928</cx:pt>
          <cx:pt idx="7798">928</cx:pt>
          <cx:pt idx="7799">895</cx:pt>
          <cx:pt idx="7800">674</cx:pt>
          <cx:pt idx="7801">1190</cx:pt>
          <cx:pt idx="7802">646</cx:pt>
          <cx:pt idx="7803">1229</cx:pt>
          <cx:pt idx="7804">618</cx:pt>
          <cx:pt idx="7805">932</cx:pt>
          <cx:pt idx="7806">888</cx:pt>
          <cx:pt idx="7807">1152</cx:pt>
          <cx:pt idx="7808">618</cx:pt>
          <cx:pt idx="7809">832</cx:pt>
          <cx:pt idx="7810">556</cx:pt>
          <cx:pt idx="7811">1181</cx:pt>
          <cx:pt idx="7812">627</cx:pt>
          <cx:pt idx="7813">1190</cx:pt>
          <cx:pt idx="7814">1014</cx:pt>
          <cx:pt idx="7815">832</cx:pt>
          <cx:pt idx="7816">832</cx:pt>
          <cx:pt idx="7817">1054</cx:pt>
          <cx:pt idx="7818">698</cx:pt>
          <cx:pt idx="7819">881</cx:pt>
          <cx:pt idx="7820">752</cx:pt>
          <cx:pt idx="7821">966</cx:pt>
          <cx:pt idx="7822">828</cx:pt>
          <cx:pt idx="7823">1068</cx:pt>
          <cx:pt idx="7824">832</cx:pt>
          <cx:pt idx="7825">832</cx:pt>
          <cx:pt idx="7826">689</cx:pt>
          <cx:pt idx="7827">1014</cx:pt>
          <cx:pt idx="7828">556</cx:pt>
          <cx:pt idx="7829">936</cx:pt>
          <cx:pt idx="7830">832</cx:pt>
          <cx:pt idx="7831">832</cx:pt>
          <cx:pt idx="7832">646</cx:pt>
          <cx:pt idx="7833">1190</cx:pt>
          <cx:pt idx="7834">801</cx:pt>
          <cx:pt idx="7835">879</cx:pt>
          <cx:pt idx="7836">1006</cx:pt>
          <cx:pt idx="7837">1106</cx:pt>
          <cx:pt idx="7838">980</cx:pt>
          <cx:pt idx="7839">975</cx:pt>
          <cx:pt idx="7840">1089</cx:pt>
          <cx:pt idx="7841">1089</cx:pt>
          <cx:pt idx="7842">1054</cx:pt>
          <cx:pt idx="7843">1032</cx:pt>
          <cx:pt idx="7844">618</cx:pt>
          <cx:pt idx="7845">792</cx:pt>
          <cx:pt idx="7846">962</cx:pt>
          <cx:pt idx="7847">1080</cx:pt>
          <cx:pt idx="7848">759</cx:pt>
          <cx:pt idx="7849">759</cx:pt>
          <cx:pt idx="7850">966</cx:pt>
          <cx:pt idx="7851">966</cx:pt>
          <cx:pt idx="7852">741</cx:pt>
          <cx:pt idx="7853">828</cx:pt>
          <cx:pt idx="7854">894</cx:pt>
          <cx:pt idx="7855">1147</cx:pt>
          <cx:pt idx="7856">1190</cx:pt>
          <cx:pt idx="7857">714</cx:pt>
          <cx:pt idx="7858">967</cx:pt>
          <cx:pt idx="7859">967</cx:pt>
          <cx:pt idx="7860">895</cx:pt>
          <cx:pt idx="7861">895</cx:pt>
          <cx:pt idx="7862">962</cx:pt>
          <cx:pt idx="7863">1055</cx:pt>
          <cx:pt idx="7864">1114</cx:pt>
          <cx:pt idx="7865">1055</cx:pt>
          <cx:pt idx="7866">882</cx:pt>
          <cx:pt idx="7867">882</cx:pt>
          <cx:pt idx="7868">702</cx:pt>
          <cx:pt idx="7869">975</cx:pt>
          <cx:pt idx="7870">832</cx:pt>
          <cx:pt idx="7871">618</cx:pt>
          <cx:pt idx="7872">792</cx:pt>
          <cx:pt idx="7873">1209</cx:pt>
          <cx:pt idx="7874">1209</cx:pt>
          <cx:pt idx="7875">801</cx:pt>
          <cx:pt idx="7876">871</cx:pt>
          <cx:pt idx="7877">1137</cx:pt>
          <cx:pt idx="7878">1163</cx:pt>
          <cx:pt idx="7879">628</cx:pt>
          <cx:pt idx="7880">946</cx:pt>
          <cx:pt idx="7881">932</cx:pt>
          <cx:pt idx="7882">1209</cx:pt>
          <cx:pt idx="7883">1209</cx:pt>
          <cx:pt idx="7884">1209</cx:pt>
          <cx:pt idx="7885">1209</cx:pt>
          <cx:pt idx="7886">801</cx:pt>
          <cx:pt idx="7887">809</cx:pt>
          <cx:pt idx="7888">1137</cx:pt>
          <cx:pt idx="7889">639</cx:pt>
          <cx:pt idx="7890">991</cx:pt>
          <cx:pt idx="7891">960</cx:pt>
          <cx:pt idx="7892">1596</cx:pt>
          <cx:pt idx="7893">1129</cx:pt>
          <cx:pt idx="7894">952</cx:pt>
          <cx:pt idx="7895">689</cx:pt>
          <cx:pt idx="7896">882</cx:pt>
          <cx:pt idx="7897">1599</cx:pt>
          <cx:pt idx="7898">1380</cx:pt>
          <cx:pt idx="7899">1380</cx:pt>
          <cx:pt idx="7900">1559</cx:pt>
          <cx:pt idx="7901">1559</cx:pt>
          <cx:pt idx="7902">1031</cx:pt>
          <cx:pt idx="7903">1129</cx:pt>
          <cx:pt idx="7904">989</cx:pt>
          <cx:pt idx="7905">902</cx:pt>
          <cx:pt idx="7906">1152</cx:pt>
          <cx:pt idx="7907">945</cx:pt>
          <cx:pt idx="7908">698</cx:pt>
          <cx:pt idx="7909">882</cx:pt>
          <cx:pt idx="7910">689</cx:pt>
          <cx:pt idx="7911">1181</cx:pt>
          <cx:pt idx="7912">966</cx:pt>
          <cx:pt idx="7913">966</cx:pt>
          <cx:pt idx="7914">1442</cx:pt>
          <cx:pt idx="7915">1326</cx:pt>
          <cx:pt idx="7916">1333</cx:pt>
          <cx:pt idx="7917">1181</cx:pt>
          <cx:pt idx="7918">895</cx:pt>
          <cx:pt idx="7919">1003</cx:pt>
          <cx:pt idx="7920">506</cx:pt>
          <cx:pt idx="7921">1392</cx:pt>
          <cx:pt idx="7922">1003</cx:pt>
          <cx:pt idx="7923">1194</cx:pt>
          <cx:pt idx="7924">915</cx:pt>
          <cx:pt idx="7925">618</cx:pt>
          <cx:pt idx="7926">792</cx:pt>
          <cx:pt idx="7927">1089</cx:pt>
          <cx:pt idx="7928">588</cx:pt>
          <cx:pt idx="7929">1209</cx:pt>
          <cx:pt idx="7930">1317</cx:pt>
          <cx:pt idx="7931">1317</cx:pt>
          <cx:pt idx="7932">1515</cx:pt>
          <cx:pt idx="7933">628</cx:pt>
          <cx:pt idx="7934">628</cx:pt>
          <cx:pt idx="7935">792</cx:pt>
          <cx:pt idx="7936">792</cx:pt>
          <cx:pt idx="7937">911</cx:pt>
          <cx:pt idx="7938">792</cx:pt>
          <cx:pt idx="7939">792</cx:pt>
          <cx:pt idx="7940">1089</cx:pt>
          <cx:pt idx="7941">1089</cx:pt>
          <cx:pt idx="7942">1089</cx:pt>
          <cx:pt idx="7943">856</cx:pt>
          <cx:pt idx="7944">856</cx:pt>
          <cx:pt idx="7945">966</cx:pt>
          <cx:pt idx="7946">759</cx:pt>
          <cx:pt idx="7947">966</cx:pt>
          <cx:pt idx="7948">785</cx:pt>
          <cx:pt idx="7949">895</cx:pt>
          <cx:pt idx="7950">989</cx:pt>
          <cx:pt idx="7951">989</cx:pt>
          <cx:pt idx="7952">828</cx:pt>
          <cx:pt idx="7953">868</cx:pt>
          <cx:pt idx="7954">698</cx:pt>
          <cx:pt idx="7955">961</cx:pt>
          <cx:pt idx="7956">1380</cx:pt>
          <cx:pt idx="7957">1358</cx:pt>
          <cx:pt idx="7958">1181</cx:pt>
          <cx:pt idx="7959">1358</cx:pt>
          <cx:pt idx="7960">1181</cx:pt>
          <cx:pt idx="7961">1181</cx:pt>
          <cx:pt idx="7962">848</cx:pt>
          <cx:pt idx="7963">832</cx:pt>
          <cx:pt idx="7964">1317</cx:pt>
          <cx:pt idx="7965">1077</cx:pt>
          <cx:pt idx="7966">1069</cx:pt>
          <cx:pt idx="7967">818</cx:pt>
          <cx:pt idx="7968">818</cx:pt>
          <cx:pt idx="7969">1089</cx:pt>
          <cx:pt idx="7970">1255</cx:pt>
          <cx:pt idx="7971">1181</cx:pt>
          <cx:pt idx="7972">1181</cx:pt>
          <cx:pt idx="7973">911</cx:pt>
          <cx:pt idx="7974">792</cx:pt>
          <cx:pt idx="7975">635</cx:pt>
          <cx:pt idx="7976">946</cx:pt>
          <cx:pt idx="7977">813</cx:pt>
          <cx:pt idx="7978">813</cx:pt>
          <cx:pt idx="7979">1442</cx:pt>
          <cx:pt idx="7980">868</cx:pt>
          <cx:pt idx="7981">989</cx:pt>
          <cx:pt idx="7982">945</cx:pt>
          <cx:pt idx="7983">868</cx:pt>
          <cx:pt idx="7984">813</cx:pt>
          <cx:pt idx="7985">694</cx:pt>
          <cx:pt idx="7986">945</cx:pt>
          <cx:pt idx="7987">792</cx:pt>
          <cx:pt idx="7988">792</cx:pt>
          <cx:pt idx="7989">792</cx:pt>
          <cx:pt idx="7990">628</cx:pt>
          <cx:pt idx="7991">813</cx:pt>
          <cx:pt idx="7992">1181</cx:pt>
          <cx:pt idx="7993">1333</cx:pt>
          <cx:pt idx="7994">1333</cx:pt>
          <cx:pt idx="7995">902</cx:pt>
          <cx:pt idx="7996">1069</cx:pt>
          <cx:pt idx="7997">832</cx:pt>
          <cx:pt idx="7998">936</cx:pt>
          <cx:pt idx="7999">962</cx:pt>
          <cx:pt idx="8000">966</cx:pt>
          <cx:pt idx="8001">1003</cx:pt>
          <cx:pt idx="8002">848</cx:pt>
          <cx:pt idx="8003">1674</cx:pt>
          <cx:pt idx="8004">1476</cx:pt>
          <cx:pt idx="8005">895</cx:pt>
          <cx:pt idx="8006">1442</cx:pt>
          <cx:pt idx="8007">618</cx:pt>
          <cx:pt idx="8008">882</cx:pt>
          <cx:pt idx="8009">689</cx:pt>
          <cx:pt idx="8010">810</cx:pt>
          <cx:pt idx="8011">689</cx:pt>
          <cx:pt idx="8012">813</cx:pt>
          <cx:pt idx="8013">628</cx:pt>
          <cx:pt idx="8014">628</cx:pt>
          <cx:pt idx="8015">774</cx:pt>
          <cx:pt idx="8016">832</cx:pt>
          <cx:pt idx="8017">848</cx:pt>
          <cx:pt idx="8018">966</cx:pt>
          <cx:pt idx="8019">996</cx:pt>
          <cx:pt idx="8020">1017</cx:pt>
          <cx:pt idx="8021">767</cx:pt>
          <cx:pt idx="8022">767</cx:pt>
          <cx:pt idx="8023">827</cx:pt>
          <cx:pt idx="8024">827</cx:pt>
          <cx:pt idx="8025">827</cx:pt>
          <cx:pt idx="8026">907</cx:pt>
          <cx:pt idx="8027">827</cx:pt>
          <cx:pt idx="8028">785</cx:pt>
          <cx:pt idx="8029">1032</cx:pt>
          <cx:pt idx="8030">967</cx:pt>
          <cx:pt idx="8031">618</cx:pt>
          <cx:pt idx="8032">571</cx:pt>
          <cx:pt idx="8033">879</cx:pt>
          <cx:pt idx="8034">809</cx:pt>
          <cx:pt idx="8035">511</cx:pt>
          <cx:pt idx="8036">639</cx:pt>
          <cx:pt idx="8037">511</cx:pt>
          <cx:pt idx="8038">1235</cx:pt>
          <cx:pt idx="8039">706</cx:pt>
          <cx:pt idx="8040">1105</cx:pt>
          <cx:pt idx="8041">1224</cx:pt>
          <cx:pt idx="8042">1224</cx:pt>
          <cx:pt idx="8043">851</cx:pt>
          <cx:pt idx="8044">851</cx:pt>
          <cx:pt idx="8045">1130</cx:pt>
          <cx:pt idx="8046">832</cx:pt>
          <cx:pt idx="8047">832</cx:pt>
          <cx:pt idx="8048">832</cx:pt>
          <cx:pt idx="8049">832</cx:pt>
          <cx:pt idx="8050">801</cx:pt>
          <cx:pt idx="8051">801</cx:pt>
          <cx:pt idx="8052">936</cx:pt>
          <cx:pt idx="8053">810</cx:pt>
          <cx:pt idx="8054">556</cx:pt>
          <cx:pt idx="8055">663</cx:pt>
          <cx:pt idx="8056">952</cx:pt>
          <cx:pt idx="8057">848</cx:pt>
          <cx:pt idx="8058">711</cx:pt>
          <cx:pt idx="8059">919</cx:pt>
          <cx:pt idx="8060">827</cx:pt>
          <cx:pt idx="8061">895</cx:pt>
          <cx:pt idx="8062">674</cx:pt>
          <cx:pt idx="8063">1089</cx:pt>
          <cx:pt idx="8064">856</cx:pt>
          <cx:pt idx="8065">625</cx:pt>
          <cx:pt idx="8066">1111</cx:pt>
          <cx:pt idx="8067">966</cx:pt>
          <cx:pt idx="8068">966</cx:pt>
          <cx:pt idx="8069">965</cx:pt>
          <cx:pt idx="8070">848</cx:pt>
          <cx:pt idx="8071">1055</cx:pt>
          <cx:pt idx="8072">828</cx:pt>
          <cx:pt idx="8073">1380</cx:pt>
          <cx:pt idx="8074">759</cx:pt>
          <cx:pt idx="8075">752</cx:pt>
          <cx:pt idx="8076">1190</cx:pt>
          <cx:pt idx="8077">714</cx:pt>
          <cx:pt idx="8078">1181</cx:pt>
          <cx:pt idx="8079">1181</cx:pt>
          <cx:pt idx="8080">1031</cx:pt>
          <cx:pt idx="8081">1031</cx:pt>
          <cx:pt idx="8082">627</cx:pt>
          <cx:pt idx="8083">618</cx:pt>
          <cx:pt idx="8084">618</cx:pt>
          <cx:pt idx="8085">792</cx:pt>
          <cx:pt idx="8086">792</cx:pt>
          <cx:pt idx="8087">813</cx:pt>
          <cx:pt idx="8088">752</cx:pt>
          <cx:pt idx="8089">895</cx:pt>
          <cx:pt idx="8090">962</cx:pt>
          <cx:pt idx="8091">895</cx:pt>
          <cx:pt idx="8092">1186</cx:pt>
          <cx:pt idx="8093">1031</cx:pt>
          <cx:pt idx="8094">992</cx:pt>
          <cx:pt idx="8095">1286</cx:pt>
          <cx:pt idx="8096">1224</cx:pt>
          <cx:pt idx="8097">1320</cx:pt>
          <cx:pt idx="8098">506</cx:pt>
          <cx:pt idx="8099">694</cx:pt>
          <cx:pt idx="8100">989</cx:pt>
          <cx:pt idx="8101">989</cx:pt>
          <cx:pt idx="8102">989</cx:pt>
          <cx:pt idx="8103">989</cx:pt>
          <cx:pt idx="8104">829</cx:pt>
          <cx:pt idx="8105">1279</cx:pt>
          <cx:pt idx="8106">895</cx:pt>
          <cx:pt idx="8107">962</cx:pt>
          <cx:pt idx="8108">706</cx:pt>
          <cx:pt idx="8109">932</cx:pt>
          <cx:pt idx="8110">1209</cx:pt>
          <cx:pt idx="8111">1209</cx:pt>
          <cx:pt idx="8112">1209</cx:pt>
          <cx:pt idx="8113">1316</cx:pt>
          <cx:pt idx="8114">556</cx:pt>
          <cx:pt idx="8115">656</cx:pt>
          <cx:pt idx="8116">1181</cx:pt>
          <cx:pt idx="8117">856</cx:pt>
          <cx:pt idx="8118">1051</cx:pt>
          <cx:pt idx="8119">625</cx:pt>
          <cx:pt idx="8120">1170</cx:pt>
          <cx:pt idx="8121">1170</cx:pt>
          <cx:pt idx="8122">1233</cx:pt>
          <cx:pt idx="8123">1476</cx:pt>
          <cx:pt idx="8124">832</cx:pt>
          <cx:pt idx="8125">832</cx:pt>
          <cx:pt idx="8126">646</cx:pt>
          <cx:pt idx="8127">961</cx:pt>
          <cx:pt idx="8128">1587</cx:pt>
          <cx:pt idx="8129">810</cx:pt>
          <cx:pt idx="8130">894</cx:pt>
          <cx:pt idx="8131">965</cx:pt>
          <cx:pt idx="8132">813</cx:pt>
          <cx:pt idx="8133">813</cx:pt>
          <cx:pt idx="8134">895</cx:pt>
          <cx:pt idx="8135">895</cx:pt>
          <cx:pt idx="8136">674</cx:pt>
          <cx:pt idx="8137">895</cx:pt>
          <cx:pt idx="8138">1333</cx:pt>
          <cx:pt idx="8139">1181</cx:pt>
          <cx:pt idx="8140">711</cx:pt>
          <cx:pt idx="8141">1089</cx:pt>
          <cx:pt idx="8142">1830</cx:pt>
          <cx:pt idx="8143">1181</cx:pt>
          <cx:pt idx="8144">916</cx:pt>
          <cx:pt idx="8145">1333</cx:pt>
          <cx:pt idx="8146">848</cx:pt>
          <cx:pt idx="8147">848</cx:pt>
          <cx:pt idx="8148">628</cx:pt>
          <cx:pt idx="8149">1069</cx:pt>
          <cx:pt idx="8150">1069</cx:pt>
          <cx:pt idx="8151">1261</cx:pt>
          <cx:pt idx="8152">1069</cx:pt>
          <cx:pt idx="8153">1031</cx:pt>
          <cx:pt idx="8154">642</cx:pt>
          <cx:pt idx="8155">809</cx:pt>
          <cx:pt idx="8156">966</cx:pt>
          <cx:pt idx="8157">1190</cx:pt>
          <cx:pt idx="8158">1031</cx:pt>
          <cx:pt idx="8159">1054</cx:pt>
          <cx:pt idx="8160">966</cx:pt>
          <cx:pt idx="8161">932</cx:pt>
          <cx:pt idx="8162">1006</cx:pt>
          <cx:pt idx="8163">832</cx:pt>
          <cx:pt idx="8164">828</cx:pt>
          <cx:pt idx="8165">577</cx:pt>
          <cx:pt idx="8166">618</cx:pt>
          <cx:pt idx="8167">528</cx:pt>
          <cx:pt idx="8168">1105</cx:pt>
          <cx:pt idx="8169">618</cx:pt>
          <cx:pt idx="8170">698</cx:pt>
          <cx:pt idx="8171">1181</cx:pt>
          <cx:pt idx="8172">894</cx:pt>
          <cx:pt idx="8173">699</cx:pt>
          <cx:pt idx="8174">618</cx:pt>
          <cx:pt idx="8175">1003</cx:pt>
          <cx:pt idx="8176">674</cx:pt>
          <cx:pt idx="8177">827</cx:pt>
          <cx:pt idx="8178">1261</cx:pt>
          <cx:pt idx="8179">1069</cx:pt>
          <cx:pt idx="8180">938</cx:pt>
          <cx:pt idx="8181">813</cx:pt>
          <cx:pt idx="8182">946</cx:pt>
          <cx:pt idx="8183">523</cx:pt>
          <cx:pt idx="8184">792</cx:pt>
          <cx:pt idx="8185">618</cx:pt>
          <cx:pt idx="8186">1224</cx:pt>
          <cx:pt idx="8187">1224</cx:pt>
          <cx:pt idx="8188">698</cx:pt>
          <cx:pt idx="8189">698</cx:pt>
          <cx:pt idx="8190">961</cx:pt>
          <cx:pt idx="8191">832</cx:pt>
          <cx:pt idx="8192">848</cx:pt>
          <cx:pt idx="8193">810</cx:pt>
          <cx:pt idx="8194">810</cx:pt>
          <cx:pt idx="8195">932</cx:pt>
          <cx:pt idx="8196">1390</cx:pt>
          <cx:pt idx="8197">1442</cx:pt>
          <cx:pt idx="8198">966</cx:pt>
          <cx:pt idx="8199">1835</cx:pt>
          <cx:pt idx="8200">902</cx:pt>
          <cx:pt idx="8201">1181</cx:pt>
          <cx:pt idx="8202">902</cx:pt>
          <cx:pt idx="8203">752</cx:pt>
          <cx:pt idx="8204">1031</cx:pt>
          <cx:pt idx="8205">1255</cx:pt>
          <cx:pt idx="8206">759</cx:pt>
          <cx:pt idx="8207">585</cx:pt>
          <cx:pt idx="8208">1209</cx:pt>
          <cx:pt idx="8209">895</cx:pt>
          <cx:pt idx="8210">674</cx:pt>
          <cx:pt idx="8211">1031</cx:pt>
          <cx:pt idx="8212">1031</cx:pt>
          <cx:pt idx="8213">1031</cx:pt>
          <cx:pt idx="8214">1031</cx:pt>
          <cx:pt idx="8215">1031</cx:pt>
          <cx:pt idx="8216">1442</cx:pt>
          <cx:pt idx="8217">1209</cx:pt>
          <cx:pt idx="8218">869</cx:pt>
          <cx:pt idx="8219">869</cx:pt>
          <cx:pt idx="8220">961</cx:pt>
          <cx:pt idx="8221">1003</cx:pt>
          <cx:pt idx="8222">895</cx:pt>
          <cx:pt idx="8223">1031</cx:pt>
          <cx:pt idx="8224">856</cx:pt>
          <cx:pt idx="8225">511</cx:pt>
          <cx:pt idx="8226">511</cx:pt>
          <cx:pt idx="8227">511</cx:pt>
          <cx:pt idx="8228">1209</cx:pt>
          <cx:pt idx="8229">1392</cx:pt>
          <cx:pt idx="8230">841</cx:pt>
          <cx:pt idx="8231">1194</cx:pt>
          <cx:pt idx="8232">832</cx:pt>
          <cx:pt idx="8233">1380</cx:pt>
          <cx:pt idx="8234">792</cx:pt>
          <cx:pt idx="8235">752</cx:pt>
          <cx:pt idx="8236">1727</cx:pt>
          <cx:pt idx="8237">980</cx:pt>
          <cx:pt idx="8238">1606</cx:pt>
          <cx:pt idx="8239">989</cx:pt>
          <cx:pt idx="8240">989</cx:pt>
          <cx:pt idx="8241">1031</cx:pt>
          <cx:pt idx="8242">975</cx:pt>
          <cx:pt idx="8243">1102</cx:pt>
          <cx:pt idx="8244">761</cx:pt>
          <cx:pt idx="8245">1055</cx:pt>
          <cx:pt idx="8246">1055</cx:pt>
          <cx:pt idx="8247">911</cx:pt>
          <cx:pt idx="8248">915</cx:pt>
          <cx:pt idx="8249">915</cx:pt>
          <cx:pt idx="8250">813</cx:pt>
          <cx:pt idx="8251">813</cx:pt>
          <cx:pt idx="8252">895</cx:pt>
          <cx:pt idx="8253">962</cx:pt>
          <cx:pt idx="8254">1031</cx:pt>
          <cx:pt idx="8255">832</cx:pt>
          <cx:pt idx="8256">848</cx:pt>
          <cx:pt idx="8257">1041</cx:pt>
          <cx:pt idx="8258">856</cx:pt>
          <cx:pt idx="8259">801</cx:pt>
          <cx:pt idx="8260">618</cx:pt>
          <cx:pt idx="8261">792</cx:pt>
          <cx:pt idx="8262">792</cx:pt>
          <cx:pt idx="8263">575</cx:pt>
          <cx:pt idx="8264">980</cx:pt>
          <cx:pt idx="8265">882</cx:pt>
          <cx:pt idx="8266">689</cx:pt>
          <cx:pt idx="8267">882</cx:pt>
          <cx:pt idx="8268">1190</cx:pt>
          <cx:pt idx="8269">1031</cx:pt>
          <cx:pt idx="8270">752</cx:pt>
          <cx:pt idx="8271">1152</cx:pt>
          <cx:pt idx="8272">1181</cx:pt>
          <cx:pt idx="8273">1181</cx:pt>
          <cx:pt idx="8274">792</cx:pt>
          <cx:pt idx="8275">966</cx:pt>
          <cx:pt idx="8276">673</cx:pt>
          <cx:pt idx="8277">829</cx:pt>
          <cx:pt idx="8278">1279</cx:pt>
          <cx:pt idx="8279">618</cx:pt>
          <cx:pt idx="8280">1079</cx:pt>
          <cx:pt idx="8281">832</cx:pt>
          <cx:pt idx="8282">832</cx:pt>
          <cx:pt idx="8283">1229</cx:pt>
          <cx:pt idx="8284">1069</cx:pt>
          <cx:pt idx="8285">1069</cx:pt>
          <cx:pt idx="8286">659</cx:pt>
          <cx:pt idx="8287">1190</cx:pt>
          <cx:pt idx="8288">801</cx:pt>
          <cx:pt idx="8289">809</cx:pt>
          <cx:pt idx="8290">930</cx:pt>
          <cx:pt idx="8291">625</cx:pt>
          <cx:pt idx="8292">1286</cx:pt>
          <cx:pt idx="8293">856</cx:pt>
          <cx:pt idx="8294">801</cx:pt>
          <cx:pt idx="8295">625</cx:pt>
          <cx:pt idx="8296">856</cx:pt>
          <cx:pt idx="8297">810</cx:pt>
          <cx:pt idx="8298">1069</cx:pt>
          <cx:pt idx="8299">674</cx:pt>
          <cx:pt idx="8300">1599</cx:pt>
          <cx:pt idx="8301">946</cx:pt>
          <cx:pt idx="8302">1181</cx:pt>
          <cx:pt idx="8303">1181</cx:pt>
          <cx:pt idx="8304">1152</cx:pt>
          <cx:pt idx="8305">1152</cx:pt>
          <cx:pt idx="8306">818</cx:pt>
          <cx:pt idx="8307">1261</cx:pt>
          <cx:pt idx="8308">1934</cx:pt>
          <cx:pt idx="8309">1069</cx:pt>
          <cx:pt idx="8310">646</cx:pt>
          <cx:pt idx="8311">832</cx:pt>
          <cx:pt idx="8312">863</cx:pt>
          <cx:pt idx="8313">895</cx:pt>
          <cx:pt idx="8314">1152</cx:pt>
          <cx:pt idx="8315">966</cx:pt>
          <cx:pt idx="8316">759</cx:pt>
          <cx:pt idx="8317">618</cx:pt>
          <cx:pt idx="8318">759</cx:pt>
          <cx:pt idx="8319">989</cx:pt>
          <cx:pt idx="8320">902</cx:pt>
          <cx:pt idx="8321">895</cx:pt>
          <cx:pt idx="8322">674</cx:pt>
          <cx:pt idx="8323">895</cx:pt>
          <cx:pt idx="8324">966</cx:pt>
          <cx:pt idx="8325">792</cx:pt>
          <cx:pt idx="8326">966</cx:pt>
          <cx:pt idx="8327">741</cx:pt>
          <cx:pt idx="8328">1225</cx:pt>
          <cx:pt idx="8329">646</cx:pt>
          <cx:pt idx="8330">1234</cx:pt>
          <cx:pt idx="8331">918</cx:pt>
          <cx:pt idx="8332">832</cx:pt>
          <cx:pt idx="8333">832</cx:pt>
          <cx:pt idx="8334">832</cx:pt>
          <cx:pt idx="8335">1380</cx:pt>
          <cx:pt idx="8336">961</cx:pt>
          <cx:pt idx="8337">894</cx:pt>
          <cx:pt idx="8338">961</cx:pt>
          <cx:pt idx="8339">1333</cx:pt>
          <cx:pt idx="8340">902</cx:pt>
          <cx:pt idx="8341">810</cx:pt>
          <cx:pt idx="8342">1181</cx:pt>
          <cx:pt idx="8343">1122</cx:pt>
          <cx:pt idx="8344">832</cx:pt>
          <cx:pt idx="8345">1003</cx:pt>
          <cx:pt idx="8346">1031</cx:pt>
          <cx:pt idx="8347">1420</cx:pt>
          <cx:pt idx="8348">1181</cx:pt>
          <cx:pt idx="8349">1181</cx:pt>
          <cx:pt idx="8350">1137</cx:pt>
          <cx:pt idx="8351">761</cx:pt>
          <cx:pt idx="8352">1333</cx:pt>
          <cx:pt idx="8353">895</cx:pt>
          <cx:pt idx="8354">786</cx:pt>
          <cx:pt idx="8355">962</cx:pt>
          <cx:pt idx="8356">986</cx:pt>
          <cx:pt idx="8357">698</cx:pt>
          <cx:pt idx="8358">933</cx:pt>
          <cx:pt idx="8359">966</cx:pt>
          <cx:pt idx="8360">966</cx:pt>
          <cx:pt idx="8361">894</cx:pt>
          <cx:pt idx="8362">894</cx:pt>
          <cx:pt idx="8363">1148</cx:pt>
          <cx:pt idx="8364">1272</cx:pt>
          <cx:pt idx="8365">810</cx:pt>
          <cx:pt idx="8366">791</cx:pt>
          <cx:pt idx="8367">1032</cx:pt>
          <cx:pt idx="8368">789</cx:pt>
          <cx:pt idx="8369">1105</cx:pt>
          <cx:pt idx="8370">1727</cx:pt>
          <cx:pt idx="8371">832</cx:pt>
          <cx:pt idx="8372">1181</cx:pt>
          <cx:pt idx="8373">1181</cx:pt>
          <cx:pt idx="8374">1181</cx:pt>
          <cx:pt idx="8375">1003</cx:pt>
          <cx:pt idx="8376">1251</cx:pt>
          <cx:pt idx="8377">1194</cx:pt>
          <cx:pt idx="8378">1289</cx:pt>
          <cx:pt idx="8379">786</cx:pt>
          <cx:pt idx="8380">1442</cx:pt>
          <cx:pt idx="8381">662</cx:pt>
          <cx:pt idx="8382">1194</cx:pt>
          <cx:pt idx="8383">455</cx:pt>
          <cx:pt idx="8384">625</cx:pt>
          <cx:pt idx="8385">856</cx:pt>
          <cx:pt idx="8386">1069</cx:pt>
          <cx:pt idx="8387">785</cx:pt>
          <cx:pt idx="8388">814</cx:pt>
          <cx:pt idx="8389">966</cx:pt>
          <cx:pt idx="8390">646</cx:pt>
          <cx:pt idx="8391">936</cx:pt>
          <cx:pt idx="8392">936</cx:pt>
          <cx:pt idx="8393">565</cx:pt>
          <cx:pt idx="8394">933</cx:pt>
          <cx:pt idx="8395">1152</cx:pt>
          <cx:pt idx="8396">1235</cx:pt>
          <cx:pt idx="8397">618</cx:pt>
          <cx:pt idx="8398">1023</cx:pt>
          <cx:pt idx="8399">525</cx:pt>
          <cx:pt idx="8400">1014</cx:pt>
          <cx:pt idx="8401">1053</cx:pt>
          <cx:pt idx="8402">962</cx:pt>
          <cx:pt idx="8403">832</cx:pt>
          <cx:pt idx="8404">832</cx:pt>
          <cx:pt idx="8405">936</cx:pt>
          <cx:pt idx="8406">848</cx:pt>
          <cx:pt idx="8407">1326</cx:pt>
          <cx:pt idx="8408">895</cx:pt>
          <cx:pt idx="8409">895</cx:pt>
          <cx:pt idx="8410">895</cx:pt>
          <cx:pt idx="8411">1031</cx:pt>
          <cx:pt idx="8412">627</cx:pt>
          <cx:pt idx="8413">792</cx:pt>
          <cx:pt idx="8414">628</cx:pt>
          <cx:pt idx="8415">1606</cx:pt>
          <cx:pt idx="8416">895</cx:pt>
          <cx:pt idx="8417">674</cx:pt>
          <cx:pt idx="8418">845</cx:pt>
          <cx:pt idx="8419">774</cx:pt>
          <cx:pt idx="8420">481</cx:pt>
          <cx:pt idx="8421">1255</cx:pt>
          <cx:pt idx="8422">759</cx:pt>
          <cx:pt idx="8423">856</cx:pt>
          <cx:pt idx="8424">585</cx:pt>
          <cx:pt idx="8425">759</cx:pt>
          <cx:pt idx="8426">952</cx:pt>
          <cx:pt idx="8427">699</cx:pt>
          <cx:pt idx="8428">848</cx:pt>
          <cx:pt idx="8429">1279</cx:pt>
          <cx:pt idx="8430">1181</cx:pt>
          <cx:pt idx="8431">880</cx:pt>
          <cx:pt idx="8432">646</cx:pt>
          <cx:pt idx="8433">936</cx:pt>
          <cx:pt idx="8434">585</cx:pt>
          <cx:pt idx="8435">759</cx:pt>
          <cx:pt idx="8436">1986</cx:pt>
          <cx:pt idx="8437">936</cx:pt>
          <cx:pt idx="8438">832</cx:pt>
          <cx:pt idx="8439">832</cx:pt>
          <cx:pt idx="8440">618</cx:pt>
          <cx:pt idx="8441">894</cx:pt>
          <cx:pt idx="8442">1023</cx:pt>
          <cx:pt idx="8443">505</cx:pt>
          <cx:pt idx="8444">709</cx:pt>
          <cx:pt idx="8445">711</cx:pt>
          <cx:pt idx="8446">767</cx:pt>
          <cx:pt idx="8447">851</cx:pt>
          <cx:pt idx="8448">884</cx:pt>
          <cx:pt idx="8449">686</cx:pt>
          <cx:pt idx="8450">1147</cx:pt>
          <cx:pt idx="8451">801</cx:pt>
          <cx:pt idx="8452">1003</cx:pt>
          <cx:pt idx="8453">895</cx:pt>
          <cx:pt idx="8454">986</cx:pt>
          <cx:pt idx="8455">876</cx:pt>
          <cx:pt idx="8456">1069</cx:pt>
          <cx:pt idx="8457">876</cx:pt>
          <cx:pt idx="8458">556</cx:pt>
          <cx:pt idx="8459">608</cx:pt>
          <cx:pt idx="8460">933</cx:pt>
          <cx:pt idx="8461">1235</cx:pt>
          <cx:pt idx="8462">711</cx:pt>
          <cx:pt idx="8463">1055</cx:pt>
          <cx:pt idx="8464">1727</cx:pt>
          <cx:pt idx="8465">810</cx:pt>
          <cx:pt idx="8466">589</cx:pt>
          <cx:pt idx="8467">1409</cx:pt>
          <cx:pt idx="8468">906</cx:pt>
          <cx:pt idx="8469">882</cx:pt>
          <cx:pt idx="8470">895</cx:pt>
          <cx:pt idx="8471">1263</cx:pt>
          <cx:pt idx="8472">1170</cx:pt>
          <cx:pt idx="8473">686</cx:pt>
          <cx:pt idx="8474">618</cx:pt>
          <cx:pt idx="8475">810</cx:pt>
          <cx:pt idx="8476">879</cx:pt>
          <cx:pt idx="8477">1042</cx:pt>
          <cx:pt idx="8478">986</cx:pt>
          <cx:pt idx="8479">1279</cx:pt>
          <cx:pt idx="8480">980</cx:pt>
          <cx:pt idx="8481">963</cx:pt>
          <cx:pt idx="8482">832</cx:pt>
          <cx:pt idx="8483">581</cx:pt>
          <cx:pt idx="8484">1129</cx:pt>
          <cx:pt idx="8485">1119</cx:pt>
          <cx:pt idx="8486">1523</cx:pt>
          <cx:pt idx="8487">1426</cx:pt>
          <cx:pt idx="8488">1986</cx:pt>
          <cx:pt idx="8489">980</cx:pt>
          <cx:pt idx="8490">624</cx:pt>
          <cx:pt idx="8491">926</cx:pt>
          <cx:pt idx="8492">1286</cx:pt>
          <cx:pt idx="8493">966</cx:pt>
          <cx:pt idx="8494">966</cx:pt>
          <cx:pt idx="8495">1276</cx:pt>
          <cx:pt idx="8496">801</cx:pt>
          <cx:pt idx="8497">639</cx:pt>
          <cx:pt idx="8498">2470</cx:pt>
          <cx:pt idx="8499">2470</cx:pt>
          <cx:pt idx="8500">525</cx:pt>
          <cx:pt idx="8501">1158</cx:pt>
          <cx:pt idx="8502">836</cx:pt>
          <cx:pt idx="8503">975</cx:pt>
          <cx:pt idx="8504">1134</cx:pt>
          <cx:pt idx="8505">1304</cx:pt>
          <cx:pt idx="8506">907</cx:pt>
          <cx:pt idx="8507">814</cx:pt>
          <cx:pt idx="8508">1729</cx:pt>
          <cx:pt idx="8509">1052</cx:pt>
          <cx:pt idx="8510">668</cx:pt>
          <cx:pt idx="8511">966</cx:pt>
          <cx:pt idx="8512">871</cx:pt>
          <cx:pt idx="8513">1282</cx:pt>
          <cx:pt idx="8514">1224</cx:pt>
          <cx:pt idx="8515">628</cx:pt>
          <cx:pt idx="8516">525</cx:pt>
          <cx:pt idx="8517">1309</cx:pt>
          <cx:pt idx="8518">906</cx:pt>
          <cx:pt idx="8519">998</cx:pt>
          <cx:pt idx="8520">662</cx:pt>
          <cx:pt idx="8521">835</cx:pt>
          <cx:pt idx="8522">1682</cx:pt>
          <cx:pt idx="8523">1682</cx:pt>
          <cx:pt idx="8524">848</cx:pt>
          <cx:pt idx="8525">1286</cx:pt>
          <cx:pt idx="8526">967</cx:pt>
          <cx:pt idx="8527">577</cx:pt>
          <cx:pt idx="8528">814</cx:pt>
          <cx:pt idx="8529">717</cx:pt>
          <cx:pt idx="8530">1069</cx:pt>
          <cx:pt idx="8531">717</cx:pt>
          <cx:pt idx="8532">769</cx:pt>
          <cx:pt idx="8533">1326</cx:pt>
          <cx:pt idx="8534">1885</cx:pt>
          <cx:pt idx="8535">984</cx:pt>
          <cx:pt idx="8536">966</cx:pt>
          <cx:pt idx="8537">801</cx:pt>
          <cx:pt idx="8538">1830</cx:pt>
          <cx:pt idx="8539">936</cx:pt>
          <cx:pt idx="8540">1596</cx:pt>
          <cx:pt idx="8541">1830</cx:pt>
          <cx:pt idx="8542">1559</cx:pt>
          <cx:pt idx="8543">1363</cx:pt>
          <cx:pt idx="8544">818</cx:pt>
          <cx:pt idx="8545">1186</cx:pt>
          <cx:pt idx="8546">966</cx:pt>
          <cx:pt idx="8547">1176</cx:pt>
          <cx:pt idx="8548">1130</cx:pt>
          <cx:pt idx="8549">622</cx:pt>
          <cx:pt idx="8550">1412</cx:pt>
          <cx:pt idx="8551">1993</cx:pt>
          <cx:pt idx="8552">1261</cx:pt>
          <cx:pt idx="8553">1069</cx:pt>
          <cx:pt idx="8554">879</cx:pt>
          <cx:pt idx="8555">984</cx:pt>
          <cx:pt idx="8556">1114</cx:pt>
          <cx:pt idx="8557">810</cx:pt>
          <cx:pt idx="8558">1006</cx:pt>
          <cx:pt idx="8559">1559</cx:pt>
          <cx:pt idx="8560">1830</cx:pt>
          <cx:pt idx="8561">1067</cx:pt>
          <cx:pt idx="8562">1314</cx:pt>
          <cx:pt idx="8563">670</cx:pt>
          <cx:pt idx="8564">935</cx:pt>
          <cx:pt idx="8565">711</cx:pt>
          <cx:pt idx="8566">769</cx:pt>
          <cx:pt idx="8567">1093</cx:pt>
          <cx:pt idx="8568">966</cx:pt>
          <cx:pt idx="8569">858</cx:pt>
          <cx:pt idx="8570">1093</cx:pt>
          <cx:pt idx="8571">809</cx:pt>
          <cx:pt idx="8572">1818</cx:pt>
          <cx:pt idx="8573">991</cx:pt>
          <cx:pt idx="8574">1408</cx:pt>
          <cx:pt idx="8575">1380</cx:pt>
          <cx:pt idx="8576">986</cx:pt>
          <cx:pt idx="8577">1181</cx:pt>
          <cx:pt idx="8578">767</cx:pt>
          <cx:pt idx="8579">1279</cx:pt>
          <cx:pt idx="8580">1443</cx:pt>
          <cx:pt idx="8581">618</cx:pt>
          <cx:pt idx="8582">505</cx:pt>
          <cx:pt idx="8583">1279</cx:pt>
          <cx:pt idx="8584">1443</cx:pt>
          <cx:pt idx="8585">1443</cx:pt>
          <cx:pt idx="8586">848</cx:pt>
          <cx:pt idx="8587">888</cx:pt>
          <cx:pt idx="8588">801</cx:pt>
          <cx:pt idx="8589">1010</cx:pt>
          <cx:pt idx="8590">1403</cx:pt>
          <cx:pt idx="8591">1443</cx:pt>
          <cx:pt idx="8592">986</cx:pt>
          <cx:pt idx="8593">895</cx:pt>
          <cx:pt idx="8594">706</cx:pt>
          <cx:pt idx="8595">895</cx:pt>
          <cx:pt idx="8596">1316</cx:pt>
          <cx:pt idx="8597">935</cx:pt>
          <cx:pt idx="8598">1276</cx:pt>
          <cx:pt idx="8599">2299</cx:pt>
          <cx:pt idx="8600">1149</cx:pt>
          <cx:pt idx="8601">1193</cx:pt>
          <cx:pt idx="8602">1745</cx:pt>
          <cx:pt idx="8603">1339</cx:pt>
          <cx:pt idx="8604">880</cx:pt>
          <cx:pt idx="8605">1121</cx:pt>
          <cx:pt idx="8606">863</cx:pt>
          <cx:pt idx="8607">1304</cx:pt>
          <cx:pt idx="8608">1248</cx:pt>
          <cx:pt idx="8609">1140</cx:pt>
          <cx:pt idx="8610">1140</cx:pt>
          <cx:pt idx="8611">1733</cx:pt>
          <cx:pt idx="8612">741</cx:pt>
          <cx:pt idx="8613">1483</cx:pt>
          <cx:pt idx="8614">1599</cx:pt>
          <cx:pt idx="8615">630</cx:pt>
          <cx:pt idx="8616">1661</cx:pt>
          <cx:pt idx="8617">505</cx:pt>
          <cx:pt idx="8618">773</cx:pt>
          <cx:pt idx="8619">1160</cx:pt>
          <cx:pt idx="8620">1793</cx:pt>
          <cx:pt idx="8621">1830</cx:pt>
          <cx:pt idx="8622">1830</cx:pt>
          <cx:pt idx="8623">1325</cx:pt>
          <cx:pt idx="8624">980</cx:pt>
          <cx:pt idx="8625">1325</cx:pt>
          <cx:pt idx="8626">1232</cx:pt>
          <cx:pt idx="8627">894</cx:pt>
          <cx:pt idx="8628">682</cx:pt>
          <cx:pt idx="8629">832</cx:pt>
          <cx:pt idx="8630">832</cx:pt>
          <cx:pt idx="8631">1190</cx:pt>
          <cx:pt idx="8632">1190</cx:pt>
          <cx:pt idx="8633">1055</cx:pt>
          <cx:pt idx="8634">848</cx:pt>
          <cx:pt idx="8635">895</cx:pt>
          <cx:pt idx="8636">818</cx:pt>
          <cx:pt idx="8637">996</cx:pt>
          <cx:pt idx="8638">1134</cx:pt>
          <cx:pt idx="8639">952</cx:pt>
          <cx:pt idx="8640">975</cx:pt>
          <cx:pt idx="8641">1847</cx:pt>
          <cx:pt idx="8642">1403</cx:pt>
          <cx:pt idx="8643">962</cx:pt>
          <cx:pt idx="8644">1065</cx:pt>
          <cx:pt idx="8645">1615</cx:pt>
          <cx:pt idx="8646">815</cx:pt>
          <cx:pt idx="8647">984</cx:pt>
          <cx:pt idx="8648">966</cx:pt>
          <cx:pt idx="8649">1152</cx:pt>
          <cx:pt idx="8650">1235</cx:pt>
          <cx:pt idx="8651">709</cx:pt>
          <cx:pt idx="8652">938</cx:pt>
          <cx:pt idx="8653">1032</cx:pt>
          <cx:pt idx="8654">1156</cx:pt>
          <cx:pt idx="8655">1164</cx:pt>
          <cx:pt idx="8656">810</cx:pt>
          <cx:pt idx="8657">1647</cx:pt>
          <cx:pt idx="8658">1144</cx:pt>
          <cx:pt idx="8659">950</cx:pt>
          <cx:pt idx="8660">1661</cx:pt>
          <cx:pt idx="8661">1408</cx:pt>
          <cx:pt idx="8662">1326</cx:pt>
          <cx:pt idx="8663">1031</cx:pt>
          <cx:pt idx="8664">889</cx:pt>
          <cx:pt idx="8665">1152</cx:pt>
          <cx:pt idx="8666">674</cx:pt>
          <cx:pt idx="8667">594</cx:pt>
          <cx:pt idx="8668">1285</cx:pt>
          <cx:pt idx="8669">1184</cx:pt>
          <cx:pt idx="8670">1184</cx:pt>
          <cx:pt idx="8671">1514</cx:pt>
          <cx:pt idx="8672">1559</cx:pt>
          <cx:pt idx="8673">963</cx:pt>
          <cx:pt idx="8674">1158</cx:pt>
          <cx:pt idx="8675">1279</cx:pt>
          <cx:pt idx="8676">986</cx:pt>
          <cx:pt idx="8677">731</cx:pt>
          <cx:pt idx="8678">895</cx:pt>
          <cx:pt idx="8679">1003</cx:pt>
          <cx:pt idx="8680">1527</cx:pt>
          <cx:pt idx="8681">2188</cx:pt>
          <cx:pt idx="8682">507</cx:pt>
          <cx:pt idx="8683">589</cx:pt>
          <cx:pt idx="8684">1269</cx:pt>
          <cx:pt idx="8685">1319</cx:pt>
          <cx:pt idx="8686">936</cx:pt>
          <cx:pt idx="8687">900</cx:pt>
          <cx:pt idx="8688">900</cx:pt>
          <cx:pt idx="8689">1319</cx:pt>
          <cx:pt idx="8690">834</cx:pt>
          <cx:pt idx="8691">1319</cx:pt>
          <cx:pt idx="8692">710</cx:pt>
          <cx:pt idx="8693">1024</cx:pt>
          <cx:pt idx="8694">731</cx:pt>
          <cx:pt idx="8695">774</cx:pt>
          <cx:pt idx="8696">2188</cx:pt>
          <cx:pt idx="8697">1599</cx:pt>
          <cx:pt idx="8698">984</cx:pt>
          <cx:pt idx="8699">832</cx:pt>
          <cx:pt idx="8700">1317</cx:pt>
          <cx:pt idx="8701">1589</cx:pt>
          <cx:pt idx="8702">1589</cx:pt>
          <cx:pt idx="8703">882</cx:pt>
          <cx:pt idx="8704">698</cx:pt>
          <cx:pt idx="8705">942</cx:pt>
          <cx:pt idx="8706">711</cx:pt>
          <cx:pt idx="8707">1032</cx:pt>
          <cx:pt idx="8708">813</cx:pt>
          <cx:pt idx="8709">1200</cx:pt>
          <cx:pt idx="8710">860</cx:pt>
          <cx:pt idx="8711">1286</cx:pt>
          <cx:pt idx="8712">1499</cx:pt>
          <cx:pt idx="8713">1298</cx:pt>
          <cx:pt idx="8714">628</cx:pt>
          <cx:pt idx="8715">628</cx:pt>
          <cx:pt idx="8716">2428</cx:pt>
          <cx:pt idx="8717">1702</cx:pt>
          <cx:pt idx="8718">1442</cx:pt>
          <cx:pt idx="8719">984</cx:pt>
          <cx:pt idx="8720">618</cx:pt>
          <cx:pt idx="8721">675</cx:pt>
          <cx:pt idx="8722">926</cx:pt>
          <cx:pt idx="8723">907</cx:pt>
          <cx:pt idx="8724">639</cx:pt>
          <cx:pt idx="8725">1235</cx:pt>
          <cx:pt idx="8726">811</cx:pt>
          <cx:pt idx="8727">713</cx:pt>
          <cx:pt idx="8728">1032</cx:pt>
          <cx:pt idx="8729">739</cx:pt>
          <cx:pt idx="8730">796</cx:pt>
          <cx:pt idx="8731">1224</cx:pt>
          <cx:pt idx="8732">796</cx:pt>
          <cx:pt idx="8733">879</cx:pt>
          <cx:pt idx="8734">511</cx:pt>
          <cx:pt idx="8735">967</cx:pt>
          <cx:pt idx="8736">785</cx:pt>
          <cx:pt idx="8737">810</cx:pt>
          <cx:pt idx="8738">1320</cx:pt>
          <cx:pt idx="8739">1122</cx:pt>
          <cx:pt idx="8740">832</cx:pt>
          <cx:pt idx="8741">590</cx:pt>
          <cx:pt idx="8742">1221</cx:pt>
          <cx:pt idx="8743">1835</cx:pt>
          <cx:pt idx="8744">966</cx:pt>
          <cx:pt idx="8745">1221</cx:pt>
          <cx:pt idx="8746">1291</cx:pt>
          <cx:pt idx="8747">1031</cx:pt>
          <cx:pt idx="8748">992</cx:pt>
          <cx:pt idx="8749">992</cx:pt>
          <cx:pt idx="8750">1368</cx:pt>
          <cx:pt idx="8751">935</cx:pt>
          <cx:pt idx="8752">935</cx:pt>
          <cx:pt idx="8753">1055</cx:pt>
          <cx:pt idx="8754">1005</cx:pt>
          <cx:pt idx="8755">1380</cx:pt>
          <cx:pt idx="8756">713</cx:pt>
          <cx:pt idx="8757">1080</cx:pt>
          <cx:pt idx="8758">523</cx:pt>
          <cx:pt idx="8759">952</cx:pt>
          <cx:pt idx="8760">752</cx:pt>
          <cx:pt idx="8761">1279</cx:pt>
          <cx:pt idx="8762">986</cx:pt>
          <cx:pt idx="8763">910</cx:pt>
          <cx:pt idx="8764">1080</cx:pt>
          <cx:pt idx="8765">594</cx:pt>
          <cx:pt idx="8766">525</cx:pt>
          <cx:pt idx="8767">880</cx:pt>
          <cx:pt idx="8768">1682</cx:pt>
          <cx:pt idx="8769">1362</cx:pt>
          <cx:pt idx="8770">1682</cx:pt>
          <cx:pt idx="8771">1180</cx:pt>
          <cx:pt idx="8772">1130</cx:pt>
          <cx:pt idx="8773">1235</cx:pt>
          <cx:pt idx="8774">986</cx:pt>
          <cx:pt idx="8775">984</cx:pt>
          <cx:pt idx="8776">735</cx:pt>
          <cx:pt idx="8777">1301</cx:pt>
          <cx:pt idx="8778">975</cx:pt>
          <cx:pt idx="8779">810</cx:pt>
          <cx:pt idx="8780">767</cx:pt>
          <cx:pt idx="8781">1443</cx:pt>
          <cx:pt idx="8782">1279</cx:pt>
          <cx:pt idx="8783">988</cx:pt>
          <cx:pt idx="8784">988</cx:pt>
          <cx:pt idx="8785">1152</cx:pt>
          <cx:pt idx="8786">1012</cx:pt>
          <cx:pt idx="8787">577</cx:pt>
          <cx:pt idx="8788">1186</cx:pt>
          <cx:pt idx="8789">1031</cx:pt>
          <cx:pt idx="8790">893</cx:pt>
          <cx:pt idx="8791">1060</cx:pt>
          <cx:pt idx="8792">1889</cx:pt>
          <cx:pt idx="8793">813</cx:pt>
          <cx:pt idx="8794">837</cx:pt>
          <cx:pt idx="8795">1380</cx:pt>
          <cx:pt idx="8796">2466</cx:pt>
          <cx:pt idx="8797">1461</cx:pt>
          <cx:pt idx="8798">1726</cx:pt>
          <cx:pt idx="8799">1069</cx:pt>
          <cx:pt idx="8800">716</cx:pt>
          <cx:pt idx="8801">1985</cx:pt>
          <cx:pt idx="8802">1368</cx:pt>
          <cx:pt idx="8803">1884</cx:pt>
          <cx:pt idx="8804">1158</cx:pt>
          <cx:pt idx="8805">1213</cx:pt>
          <cx:pt idx="8806">1089</cx:pt>
          <cx:pt idx="8807">986</cx:pt>
          <cx:pt idx="8808">702</cx:pt>
          <cx:pt idx="8809">1268</cx:pt>
          <cx:pt idx="8810">1305</cx:pt>
          <cx:pt idx="8811">674</cx:pt>
          <cx:pt idx="8812">1397</cx:pt>
          <cx:pt idx="8813">895</cx:pt>
          <cx:pt idx="8814">575</cx:pt>
          <cx:pt idx="8815">848</cx:pt>
          <cx:pt idx="8816">980</cx:pt>
          <cx:pt idx="8817">1055</cx:pt>
          <cx:pt idx="8818">1158</cx:pt>
          <cx:pt idx="8819">1129</cx:pt>
          <cx:pt idx="8820">789</cx:pt>
          <cx:pt idx="8821">789</cx:pt>
          <cx:pt idx="8822">670</cx:pt>
          <cx:pt idx="8823">525</cx:pt>
          <cx:pt idx="8824">992</cx:pt>
          <cx:pt idx="8825">1325</cx:pt>
          <cx:pt idx="8826">823</cx:pt>
          <cx:pt idx="8827">986</cx:pt>
          <cx:pt idx="8828">989</cx:pt>
          <cx:pt idx="8829">1279</cx:pt>
          <cx:pt idx="8830">810</cx:pt>
          <cx:pt idx="8831">2694</cx:pt>
          <cx:pt idx="8832">1986</cx:pt>
          <cx:pt idx="8833">1970</cx:pt>
          <cx:pt idx="8834">1967</cx:pt>
          <cx:pt idx="8835">1244</cx:pt>
          <cx:pt idx="8836">724</cx:pt>
          <cx:pt idx="8837">1244</cx:pt>
          <cx:pt idx="8838">1340</cx:pt>
          <cx:pt idx="8839">1006</cx:pt>
          <cx:pt idx="8840">706</cx:pt>
          <cx:pt idx="8841">922</cx:pt>
          <cx:pt idx="8842">1055</cx:pt>
          <cx:pt idx="8843">741</cx:pt>
          <cx:pt idx="8844">741</cx:pt>
          <cx:pt idx="8845">1210</cx:pt>
          <cx:pt idx="8846">813</cx:pt>
          <cx:pt idx="8847">619</cx:pt>
          <cx:pt idx="8848">997</cx:pt>
          <cx:pt idx="8849">906</cx:pt>
          <cx:pt idx="8850">565</cx:pt>
          <cx:pt idx="8851">737</cx:pt>
          <cx:pt idx="8852">936</cx:pt>
          <cx:pt idx="8853">952</cx:pt>
          <cx:pt idx="8854">1522</cx:pt>
          <cx:pt idx="8855">1129</cx:pt>
          <cx:pt idx="8856">571</cx:pt>
          <cx:pt idx="8857">1152</cx:pt>
          <cx:pt idx="8858">711</cx:pt>
          <cx:pt idx="8859">962</cx:pt>
          <cx:pt idx="8860">1333</cx:pt>
          <cx:pt idx="8861">725</cx:pt>
          <cx:pt idx="8862">1368</cx:pt>
          <cx:pt idx="8863">935</cx:pt>
          <cx:pt idx="8864">1102</cx:pt>
          <cx:pt idx="8865">1661</cx:pt>
          <cx:pt idx="8866">962</cx:pt>
          <cx:pt idx="8867">1055</cx:pt>
          <cx:pt idx="8868">752</cx:pt>
          <cx:pt idx="8869">646</cx:pt>
          <cx:pt idx="8870">556</cx:pt>
          <cx:pt idx="8871">629</cx:pt>
          <cx:pt idx="8872">1051</cx:pt>
          <cx:pt idx="8873">988</cx:pt>
          <cx:pt idx="8874">988</cx:pt>
          <cx:pt idx="8875">706</cx:pt>
          <cx:pt idx="8876">1409</cx:pt>
          <cx:pt idx="8877">1235</cx:pt>
          <cx:pt idx="8878">842</cx:pt>
          <cx:pt idx="8879">1319</cx:pt>
          <cx:pt idx="8880">759</cx:pt>
          <cx:pt idx="8881">743</cx:pt>
          <cx:pt idx="8882">1069</cx:pt>
          <cx:pt idx="8883">933</cx:pt>
          <cx:pt idx="8884">1970</cx:pt>
          <cx:pt idx="8885">1406</cx:pt>
          <cx:pt idx="8886">779</cx:pt>
          <cx:pt idx="8887">1596</cx:pt>
          <cx:pt idx="8888">1326</cx:pt>
          <cx:pt idx="8889">733</cx:pt>
          <cx:pt idx="8890">1442</cx:pt>
          <cx:pt idx="8891">906</cx:pt>
          <cx:pt idx="8892">688</cx:pt>
          <cx:pt idx="8893">1619</cx:pt>
          <cx:pt idx="8894">674</cx:pt>
          <cx:pt idx="8895">1726</cx:pt>
          <cx:pt idx="8896">1727</cx:pt>
          <cx:pt idx="8897">702</cx:pt>
          <cx:pt idx="8898">1006</cx:pt>
          <cx:pt idx="8899">1286</cx:pt>
          <cx:pt idx="8900">813</cx:pt>
          <cx:pt idx="8901">618</cx:pt>
          <cx:pt idx="8902">505</cx:pt>
          <cx:pt idx="8903">505</cx:pt>
          <cx:pt idx="8904">1584</cx:pt>
          <cx:pt idx="8905">2241</cx:pt>
          <cx:pt idx="8906">1584</cx:pt>
          <cx:pt idx="8907">1051</cx:pt>
          <cx:pt idx="8908">741</cx:pt>
          <cx:pt idx="8909">686</cx:pt>
          <cx:pt idx="8910">698</cx:pt>
          <cx:pt idx="8911">952</cx:pt>
          <cx:pt idx="8912">556</cx:pt>
          <cx:pt idx="8913">895</cx:pt>
          <cx:pt idx="8914">505</cx:pt>
          <cx:pt idx="8915">505</cx:pt>
          <cx:pt idx="8916">505</cx:pt>
          <cx:pt idx="8917">505</cx:pt>
          <cx:pt idx="8918">1224</cx:pt>
          <cx:pt idx="8919">1224</cx:pt>
          <cx:pt idx="8920">1055</cx:pt>
          <cx:pt idx="8921">2367</cx:pt>
          <cx:pt idx="8922">1967</cx:pt>
          <cx:pt idx="8923">1301</cx:pt>
          <cx:pt idx="8924">965</cx:pt>
          <cx:pt idx="8925">1006</cx:pt>
          <cx:pt idx="8926">1061</cx:pt>
          <cx:pt idx="8927">1622</cx:pt>
          <cx:pt idx="8928">761</cx:pt>
          <cx:pt idx="8929">791</cx:pt>
          <cx:pt idx="8930">938</cx:pt>
          <cx:pt idx="8931">1286</cx:pt>
          <cx:pt idx="8932">698</cx:pt>
          <cx:pt idx="8933">1279</cx:pt>
          <cx:pt idx="8934">1016</cx:pt>
          <cx:pt idx="8935">1051</cx:pt>
          <cx:pt idx="8936">1385</cx:pt>
          <cx:pt idx="8937">608</cx:pt>
          <cx:pt idx="8938">906</cx:pt>
          <cx:pt idx="8939">906</cx:pt>
          <cx:pt idx="8940">980</cx:pt>
          <cx:pt idx="8941">702</cx:pt>
          <cx:pt idx="8942">565</cx:pt>
          <cx:pt idx="8943">926</cx:pt>
          <cx:pt idx="8944">848</cx:pt>
          <cx:pt idx="8945">1279</cx:pt>
          <cx:pt idx="8946">1010</cx:pt>
          <cx:pt idx="8947">975</cx:pt>
          <cx:pt idx="8948">1442</cx:pt>
          <cx:pt idx="8949">1077</cx:pt>
          <cx:pt idx="8950">1363</cx:pt>
          <cx:pt idx="8951">1294</cx:pt>
          <cx:pt idx="8952">1345</cx:pt>
          <cx:pt idx="8953">1345</cx:pt>
          <cx:pt idx="8954">767</cx:pt>
          <cx:pt idx="8955">1525</cx:pt>
          <cx:pt idx="8956">1163</cx:pt>
          <cx:pt idx="8957">907</cx:pt>
          <cx:pt idx="8958">812</cx:pt>
          <cx:pt idx="8959">1442</cx:pt>
          <cx:pt idx="8960">986</cx:pt>
          <cx:pt idx="8961">769</cx:pt>
          <cx:pt idx="8962">767</cx:pt>
          <cx:pt idx="8963">1560</cx:pt>
          <cx:pt idx="8964">1214</cx:pt>
          <cx:pt idx="8965">1466</cx:pt>
          <cx:pt idx="8966">1286</cx:pt>
          <cx:pt idx="8967">1403</cx:pt>
          <cx:pt idx="8968">2402</cx:pt>
          <cx:pt idx="8969">2402</cx:pt>
          <cx:pt idx="8970">1268</cx:pt>
          <cx:pt idx="8971">1160</cx:pt>
          <cx:pt idx="8972">970</cx:pt>
          <cx:pt idx="8973">2145</cx:pt>
          <cx:pt idx="8974">1069</cx:pt>
          <cx:pt idx="8975">1069</cx:pt>
          <cx:pt idx="8976">1306</cx:pt>
          <cx:pt idx="8977">656</cx:pt>
          <cx:pt idx="8978">980</cx:pt>
          <cx:pt idx="8979">1953</cx:pt>
          <cx:pt idx="8980">616</cx:pt>
          <cx:pt idx="8981">1483</cx:pt>
          <cx:pt idx="8982">882</cx:pt>
          <cx:pt idx="8983">1610</cx:pt>
          <cx:pt idx="8984">1044</cx:pt>
          <cx:pt idx="8985">1209</cx:pt>
          <cx:pt idx="8986">1184</cx:pt>
          <cx:pt idx="8987">980</cx:pt>
          <cx:pt idx="8988">1054</cx:pt>
          <cx:pt idx="8989">659</cx:pt>
          <cx:pt idx="8990">1102</cx:pt>
          <cx:pt idx="8991">1160</cx:pt>
          <cx:pt idx="8992">940</cx:pt>
          <cx:pt idx="8993">767</cx:pt>
          <cx:pt idx="8994">1409</cx:pt>
          <cx:pt idx="8995">1064</cx:pt>
          <cx:pt idx="8996">1089</cx:pt>
          <cx:pt idx="8997">1661</cx:pt>
          <cx:pt idx="8998">923</cx:pt>
          <cx:pt idx="8999">1111</cx:pt>
          <cx:pt idx="9000">848</cx:pt>
          <cx:pt idx="9001">1291</cx:pt>
          <cx:pt idx="9002">1380</cx:pt>
          <cx:pt idx="9003">1661</cx:pt>
          <cx:pt idx="9004">1221</cx:pt>
          <cx:pt idx="9005">725</cx:pt>
          <cx:pt idx="9006">1443</cx:pt>
          <cx:pt idx="9007">752</cx:pt>
          <cx:pt idx="9008">1835</cx:pt>
          <cx:pt idx="9009">1261</cx:pt>
          <cx:pt idx="9010">1069</cx:pt>
          <cx:pt idx="9011">1622</cx:pt>
          <cx:pt idx="9012">1279</cx:pt>
          <cx:pt idx="9013">577</cx:pt>
          <cx:pt idx="9014">2466</cx:pt>
          <cx:pt idx="9015">1067</cx:pt>
          <cx:pt idx="9016">1358</cx:pt>
          <cx:pt idx="9017">1103</cx:pt>
          <cx:pt idx="9018">1584</cx:pt>
          <cx:pt idx="9019">1158</cx:pt>
          <cx:pt idx="9020">1279</cx:pt>
          <cx:pt idx="9021">2680</cx:pt>
          <cx:pt idx="9022">2694</cx:pt>
          <cx:pt idx="9023">1970</cx:pt>
          <cx:pt idx="9024">1244</cx:pt>
          <cx:pt idx="9025">1392</cx:pt>
          <cx:pt idx="9026">866</cx:pt>
          <cx:pt idx="9027">1091</cx:pt>
          <cx:pt idx="9028">996</cx:pt>
          <cx:pt idx="9029">639</cx:pt>
          <cx:pt idx="9030">761</cx:pt>
          <cx:pt idx="9031">759</cx:pt>
          <cx:pt idx="9032">698</cx:pt>
          <cx:pt idx="9033">1406</cx:pt>
          <cx:pt idx="9034">1999</cx:pt>
          <cx:pt idx="9035">1885</cx:pt>
          <cx:pt idx="9036">1289</cx:pt>
          <cx:pt idx="9037">1021</cx:pt>
          <cx:pt idx="9038">1023</cx:pt>
          <cx:pt idx="9039">980</cx:pt>
          <cx:pt idx="9040">1068</cx:pt>
          <cx:pt idx="9041">1523</cx:pt>
          <cx:pt idx="9042">1390</cx:pt>
          <cx:pt idx="9043">1393</cx:pt>
          <cx:pt idx="9044">940</cx:pt>
          <cx:pt idx="9045">904</cx:pt>
          <cx:pt idx="9046">1016</cx:pt>
          <cx:pt idx="9047">1138</cx:pt>
          <cx:pt idx="9048">961</cx:pt>
          <cx:pt idx="9049">1261</cx:pt>
          <cx:pt idx="9050">1349</cx:pt>
          <cx:pt idx="9051">1349</cx:pt>
          <cx:pt idx="9052">2466</cx:pt>
          <cx:pt idx="9053">1163</cx:pt>
          <cx:pt idx="9054">1290</cx:pt>
          <cx:pt idx="9055">1093</cx:pt>
          <cx:pt idx="9056">1403</cx:pt>
          <cx:pt idx="9057">1406</cx:pt>
          <cx:pt idx="9058">1406</cx:pt>
          <cx:pt idx="9059">1889</cx:pt>
          <cx:pt idx="9060">1160</cx:pt>
          <cx:pt idx="9061">1160</cx:pt>
          <cx:pt idx="9062">1306</cx:pt>
          <cx:pt idx="9063">1456</cx:pt>
          <cx:pt idx="9064">1209</cx:pt>
          <cx:pt idx="9065">1044</cx:pt>
          <cx:pt idx="9066">810</cx:pt>
          <cx:pt idx="9067">1285</cx:pt>
          <cx:pt idx="9068">814</cx:pt>
          <cx:pt idx="9069">1184</cx:pt>
          <cx:pt idx="9070">1102</cx:pt>
          <cx:pt idx="9071">1319</cx:pt>
          <cx:pt idx="9072">1319</cx:pt>
          <cx:pt idx="9073">1160</cx:pt>
          <cx:pt idx="9074">1286</cx:pt>
          <cx:pt idx="9075">767</cx:pt>
          <cx:pt idx="9076">1967</cx:pt>
          <cx:pt idx="9077">1017</cx:pt>
          <cx:pt idx="9078">1068</cx:pt>
          <cx:pt idx="9079">866</cx:pt>
          <cx:pt idx="9080">966</cx:pt>
          <cx:pt idx="9081">752</cx:pt>
          <cx:pt idx="9082">1173</cx:pt>
          <cx:pt idx="9083">866</cx:pt>
          <cx:pt idx="9084">1777</cx:pt>
          <cx:pt idx="9085">924</cx:pt>
          <cx:pt idx="9086">1333</cx:pt>
          <cx:pt idx="9087">783</cx:pt>
          <cx:pt idx="9088">842</cx:pt>
          <cx:pt idx="9089">682</cx:pt>
          <cx:pt idx="9090">973</cx:pt>
          <cx:pt idx="9091">2466</cx:pt>
          <cx:pt idx="9092">1222</cx:pt>
          <cx:pt idx="9093">1392</cx:pt>
          <cx:pt idx="9094">1889</cx:pt>
          <cx:pt idx="9095">1608</cx:pt>
          <cx:pt idx="9096">1525</cx:pt>
          <cx:pt idx="9097">958</cx:pt>
          <cx:pt idx="9098">776</cx:pt>
          <cx:pt idx="9099">936</cx:pt>
          <cx:pt idx="9100">1911</cx:pt>
          <cx:pt idx="9101">1163</cx:pt>
          <cx:pt idx="9102">1477</cx:pt>
          <cx:pt idx="9103">1241</cx:pt>
          <cx:pt idx="9104">1999</cx:pt>
          <cx:pt idx="9105">1889</cx:pt>
          <cx:pt idx="9106">891</cx:pt>
          <cx:pt idx="9107">1166</cx:pt>
          <cx:pt idx="9108">1847</cx:pt>
          <cx:pt idx="9109">1333</cx:pt>
          <cx:pt idx="9110">1622</cx:pt>
          <cx:pt idx="9111">2580</cx:pt>
          <cx:pt idx="9112">2580</cx:pt>
          <cx:pt idx="9113">810</cx:pt>
          <cx:pt idx="9114">977</cx:pt>
          <cx:pt idx="9115">698</cx:pt>
          <cx:pt idx="9116">1465</cx:pt>
          <cx:pt idx="9117">1317</cx:pt>
          <cx:pt idx="9118">1067</cx:pt>
          <cx:pt idx="9119">1070</cx:pt>
          <cx:pt idx="9120">1999</cx:pt>
          <cx:pt idx="9121">1465</cx:pt>
          <cx:pt idx="9122">1615</cx:pt>
          <cx:pt idx="9123">902</cx:pt>
          <cx:pt idx="9124">1184</cx:pt>
          <cx:pt idx="9125">1173</cx:pt>
          <cx:pt idx="9126">916</cx:pt>
          <cx:pt idx="9127">916</cx:pt>
          <cx:pt idx="9128">1523</cx:pt>
          <cx:pt idx="9129">1326</cx:pt>
          <cx:pt idx="9130">1237</cx:pt>
          <cx:pt idx="9131">1885</cx:pt>
          <cx:pt idx="9132">2241</cx:pt>
          <cx:pt idx="9133">916</cx:pt>
          <cx:pt idx="9134">1408</cx:pt>
          <cx:pt idx="9135">1520</cx:pt>
          <cx:pt idx="9136">1166</cx:pt>
          <cx:pt idx="9137">1214</cx:pt>
          <cx:pt idx="9138">1589</cx:pt>
          <cx:pt idx="9139">1077</cx:pt>
          <cx:pt idx="9140">1403</cx:pt>
          <cx:pt idx="9141">2299</cx:pt>
          <cx:pt idx="9142">738</cx:pt>
          <cx:pt idx="9143">1160</cx:pt>
          <cx:pt idx="9144">980</cx:pt>
          <cx:pt idx="9145">1069</cx:pt>
          <cx:pt idx="9146">1077</cx:pt>
          <cx:pt idx="9147">980</cx:pt>
          <cx:pt idx="9148">2367</cx:pt>
          <cx:pt idx="9149">761</cx:pt>
          <cx:pt idx="9150">2262</cx:pt>
          <cx:pt idx="9151">916</cx:pt>
          <cx:pt idx="9152">1301</cx:pt>
          <cx:pt idx="9153">1285</cx:pt>
          <cx:pt idx="9154">864</cx:pt>
          <cx:pt idx="9155">1013</cx:pt>
          <cx:pt idx="9156">1465</cx:pt>
          <cx:pt idx="9157">916</cx:pt>
          <cx:pt idx="9158">1889</cx:pt>
          <cx:pt idx="9159">1252</cx:pt>
          <cx:pt idx="9160">1055</cx:pt>
          <cx:pt idx="9161">2030</cx:pt>
          <cx:pt idx="9162">1279</cx:pt>
          <cx:pt idx="9163">1214</cx:pt>
          <cx:pt idx="9164">1363</cx:pt>
          <cx:pt idx="9165">2030</cx:pt>
          <cx:pt idx="9166">1427</cx:pt>
          <cx:pt idx="9167">1403</cx:pt>
          <cx:pt idx="9168">1181</cx:pt>
          <cx:pt idx="9169">977</cx:pt>
          <cx:pt idx="9170">1610</cx:pt>
          <cx:pt idx="9171">1596</cx:pt>
          <cx:pt idx="9172">738</cx:pt>
          <cx:pt idx="9173">891</cx:pt>
          <cx:pt idx="9174">891</cx:pt>
          <cx:pt idx="9175">1615</cx:pt>
          <cx:pt idx="9176">1263</cx:pt>
          <cx:pt idx="9177">988</cx:pt>
          <cx:pt idx="9178">1285</cx:pt>
          <cx:pt idx="9179">2580</cx:pt>
          <cx:pt idx="9180">924</cx:pt>
          <cx:pt idx="9181">1210</cx:pt>
          <cx:pt idx="9182">876</cx:pt>
          <cx:pt idx="9183">1373</cx:pt>
          <cx:pt idx="9184">1194</cx:pt>
          <cx:pt idx="9185">1263</cx:pt>
          <cx:pt idx="9186">1363</cx:pt>
          <cx:pt idx="9187">1847</cx:pt>
          <cx:pt idx="9188">977</cx:pt>
          <cx:pt idx="9189">1144</cx:pt>
          <cx:pt idx="9190">1916</cx:pt>
          <cx:pt idx="9191">924</cx:pt>
          <cx:pt idx="9192">1465</cx:pt>
          <cx:pt idx="9193">1184</cx:pt>
          <cx:pt idx="9194">1263</cx:pt>
          <cx:pt idx="9195">1173</cx:pt>
          <cx:pt idx="9196">1889</cx:pt>
          <cx:pt idx="9197">761</cx:pt>
          <cx:pt idx="9198">1363</cx:pt>
          <cx:pt idx="9199">966</cx:pt>
          <cx:pt idx="9200">1160</cx:pt>
          <cx:pt idx="9201">1181</cx:pt>
          <cx:pt idx="9202">882</cx:pt>
          <cx:pt idx="9203">1241</cx:pt>
          <cx:pt idx="9204">1967</cx:pt>
          <cx:pt idx="9205">1173</cx:pt>
          <cx:pt idx="9206">1986</cx:pt>
          <cx:pt idx="9207">1596</cx:pt>
          <cx:pt idx="9208">789</cx:pt>
          <cx:pt idx="9209">1465</cx:pt>
          <cx:pt idx="9210">1967</cx:pt>
          <cx:pt idx="9211">1466</cx:pt>
          <cx:pt idx="9212">1181</cx:pt>
          <cx:pt idx="9213">891</cx:pt>
          <cx:pt idx="9214">1610</cx:pt>
          <cx:pt idx="9215">1031</cx:pt>
          <cx:pt idx="9216">659</cx:pt>
          <cx:pt idx="9217">1102</cx:pt>
          <cx:pt idx="9218">1615</cx:pt>
          <cx:pt idx="9219">1181</cx:pt>
          <cx:pt idx="9220">1363</cx:pt>
          <cx:pt idx="9221">1160</cx:pt>
          <cx:pt idx="9222">1181</cx:pt>
          <cx:pt idx="9223">767</cx:pt>
          <cx:pt idx="9224">1967</cx:pt>
          <cx:pt idx="9225">1032</cx:pt>
          <cx:pt idx="9226">1559</cx:pt>
          <cx:pt idx="9227">989</cx:pt>
          <cx:pt idx="9228">752</cx:pt>
          <cx:pt idx="9229">1032</cx:pt>
          <cx:pt idx="9230">1166</cx:pt>
          <cx:pt idx="9231">1549</cx:pt>
          <cx:pt idx="9232">1559</cx:pt>
          <cx:pt idx="9233">1160</cx:pt>
          <cx:pt idx="9234">966</cx:pt>
          <cx:pt idx="9235">1187</cx:pt>
          <cx:pt idx="9236">1388</cx:pt>
          <cx:pt idx="9237">619</cx:pt>
          <cx:pt idx="9238">966</cx:pt>
          <cx:pt idx="9239">1111</cx:pt>
          <cx:pt idx="9240">966</cx:pt>
          <cx:pt idx="9241">1152</cx:pt>
          <cx:pt idx="9242">714</cx:pt>
          <cx:pt idx="9243">674</cx:pt>
          <cx:pt idx="9244">505</cx:pt>
          <cx:pt idx="9245">646</cx:pt>
          <cx:pt idx="9246">702</cx:pt>
          <cx:pt idx="9247">1152</cx:pt>
          <cx:pt idx="9248">895</cx:pt>
          <cx:pt idx="9249">585</cx:pt>
          <cx:pt idx="9250">585</cx:pt>
          <cx:pt idx="9251">656</cx:pt>
          <cx:pt idx="9252">646</cx:pt>
          <cx:pt idx="9253">1105</cx:pt>
          <cx:pt idx="9254">966</cx:pt>
          <cx:pt idx="9255">792</cx:pt>
          <cx:pt idx="9256">832</cx:pt>
          <cx:pt idx="9257">772</cx:pt>
          <cx:pt idx="9258">1255</cx:pt>
          <cx:pt idx="9259">1089</cx:pt>
          <cx:pt idx="9260">966</cx:pt>
          <cx:pt idx="9261">480</cx:pt>
          <cx:pt idx="9262">895</cx:pt>
          <cx:pt idx="9263">618</cx:pt>
          <cx:pt idx="9264">1647</cx:pt>
          <cx:pt idx="9265">1514</cx:pt>
          <cx:pt idx="9266">1152</cx:pt>
          <cx:pt idx="9267">827</cx:pt>
          <cx:pt idx="9268">911</cx:pt>
          <cx:pt idx="9269">915</cx:pt>
          <cx:pt idx="9270">813</cx:pt>
          <cx:pt idx="9271">625</cx:pt>
          <cx:pt idx="9272">895</cx:pt>
          <cx:pt idx="9273">1582</cx:pt>
          <cx:pt idx="9274">827</cx:pt>
          <cx:pt idx="9275">1156</cx:pt>
          <cx:pt idx="9276">674</cx:pt>
          <cx:pt idx="9277">792</cx:pt>
          <cx:pt idx="9278">863</cx:pt>
          <cx:pt idx="9279">936</cx:pt>
          <cx:pt idx="9280">1674</cx:pt>
          <cx:pt idx="9281">882</cx:pt>
          <cx:pt idx="9282">1003</cx:pt>
          <cx:pt idx="9283">674</cx:pt>
          <cx:pt idx="9284">674</cx:pt>
          <cx:pt idx="9285">1279</cx:pt>
          <cx:pt idx="9286">1498</cx:pt>
          <cx:pt idx="9287">856</cx:pt>
          <cx:pt idx="9288">1970</cx:pt>
          <cx:pt idx="9289">1727</cx:pt>
          <cx:pt idx="9290">1465</cx:pt>
          <cx:pt idx="9291">698</cx:pt>
          <cx:pt idx="9292">1173</cx:pt>
          <cx:pt idx="9293">1465</cx:pt>
          <cx:pt idx="9294">1967</cx:pt>
          <cx:pt idx="9295">1173</cx:pt>
          <cx:pt idx="9296">1173</cx:pt>
          <cx:pt idx="9297">1173</cx:pt>
          <cx:pt idx="9298">1967</cx:pt>
          <cx:pt idx="9299">973</cx:pt>
          <cx:pt idx="9300">1173</cx:pt>
          <cx:pt idx="9301">1967</cx:pt>
          <cx:pt idx="9302">1242</cx:pt>
          <cx:pt idx="9303">1242</cx:pt>
          <cx:pt idx="9304">1016</cx:pt>
          <cx:pt idx="9305">1016</cx:pt>
          <cx:pt idx="9306">1173</cx:pt>
          <cx:pt idx="9307">1173</cx:pt>
          <cx:pt idx="9308">1403</cx:pt>
          <cx:pt idx="9309">1403</cx:pt>
          <cx:pt idx="9310">1242</cx:pt>
          <cx:pt idx="9311">1242</cx:pt>
          <cx:pt idx="9312">1242</cx:pt>
          <cx:pt idx="9313">1242</cx:pt>
          <cx:pt idx="9314">1465</cx:pt>
          <cx:pt idx="9315">1465</cx:pt>
          <cx:pt idx="9316">1173</cx:pt>
          <cx:pt idx="9317">1403</cx:pt>
          <cx:pt idx="9318">1242</cx:pt>
          <cx:pt idx="9319">1173</cx:pt>
          <cx:pt idx="9320">1403</cx:pt>
          <cx:pt idx="9321">1242</cx:pt>
          <cx:pt idx="9322">1242</cx:pt>
          <cx:pt idx="9323">1242</cx:pt>
          <cx:pt idx="9324">1465</cx:pt>
          <cx:pt idx="9325">1465</cx:pt>
          <cx:pt idx="9326">1403</cx:pt>
          <cx:pt idx="9327">1403</cx:pt>
          <cx:pt idx="9328">1173</cx:pt>
          <cx:pt idx="9329">1016</cx:pt>
          <cx:pt idx="9330">1403</cx:pt>
          <cx:pt idx="9331">1465</cx:pt>
          <cx:pt idx="9332">1465</cx:pt>
          <cx:pt idx="9333">1016</cx:pt>
          <cx:pt idx="9334">1242</cx:pt>
          <cx:pt idx="9335">1016</cx:pt>
          <cx:pt idx="9336">1016</cx:pt>
          <cx:pt idx="9337">1465</cx:pt>
          <cx:pt idx="9338">1403</cx:pt>
          <cx:pt idx="9339">1242</cx:pt>
          <cx:pt idx="9340">1465</cx:pt>
          <cx:pt idx="9341">1242</cx:pt>
          <cx:pt idx="9342">1242</cx:pt>
          <cx:pt idx="9343">1967</cx:pt>
          <cx:pt idx="9344">1465</cx:pt>
          <cx:pt idx="9345">1465</cx:pt>
          <cx:pt idx="9346">904</cx:pt>
          <cx:pt idx="9347">1465</cx:pt>
          <cx:pt idx="9348">1967</cx:pt>
          <cx:pt idx="9349">900</cx:pt>
          <cx:pt idx="9350">904</cx:pt>
          <cx:pt idx="9351">900</cx:pt>
          <cx:pt idx="9352">1967</cx:pt>
          <cx:pt idx="9353">1967</cx:pt>
          <cx:pt idx="9354">1967</cx:pt>
          <cx:pt idx="9355">2262</cx:pt>
          <cx:pt idx="9356">1465</cx:pt>
          <cx:pt idx="9357">1967</cx:pt>
          <cx:pt idx="9358">2262</cx:pt>
          <cx:pt idx="9359">904</cx:pt>
          <cx:pt idx="9360">1967</cx:pt>
          <cx:pt idx="9361">2367</cx:pt>
          <cx:pt idx="9362">2367</cx:pt>
          <cx:pt idx="9363">2367</cx:pt>
          <cx:pt idx="9364">1967</cx:pt>
          <cx:pt idx="9365">1016</cx:pt>
          <cx:pt idx="9366">904</cx:pt>
          <cx:pt idx="9367">1967</cx:pt>
          <cx:pt idx="9368">1173</cx:pt>
          <cx:pt idx="9369">1465</cx:pt>
          <cx:pt idx="9370">1465</cx:pt>
          <cx:pt idx="9371">1465</cx:pt>
          <cx:pt idx="9372">1016</cx:pt>
          <cx:pt idx="9373">1016</cx:pt>
          <cx:pt idx="9374">1016</cx:pt>
          <cx:pt idx="9375">810</cx:pt>
          <cx:pt idx="9376">1465</cx:pt>
          <cx:pt idx="9377">1016</cx:pt>
          <cx:pt idx="9378">790</cx:pt>
          <cx:pt idx="9379">1013</cx:pt>
          <cx:pt idx="9380">1016</cx:pt>
          <cx:pt idx="9381">1967</cx:pt>
          <cx:pt idx="9382">1465</cx:pt>
          <cx:pt idx="9383">1173</cx:pt>
          <cx:pt idx="9384">1137</cx:pt>
          <cx:pt idx="9385">904</cx:pt>
          <cx:pt idx="9386">1465</cx:pt>
          <cx:pt idx="9387">1137</cx:pt>
          <cx:pt idx="9388">1044</cx:pt>
          <cx:pt idx="9389">1967</cx:pt>
          <cx:pt idx="9390">809</cx:pt>
          <cx:pt idx="9391">1016</cx:pt>
          <cx:pt idx="9392">1465</cx:pt>
          <cx:pt idx="9393">1173</cx:pt>
          <cx:pt idx="9394">1465</cx:pt>
          <cx:pt idx="9395">1016</cx:pt>
          <cx:pt idx="9396">823</cx:pt>
          <cx:pt idx="9397">1465</cx:pt>
          <cx:pt idx="9398">1173</cx:pt>
          <cx:pt idx="9399">1016</cx:pt>
          <cx:pt idx="9400">1016</cx:pt>
          <cx:pt idx="9401">1465</cx:pt>
          <cx:pt idx="9402">1176</cx:pt>
          <cx:pt idx="9403">900</cx:pt>
          <cx:pt idx="9404">1176</cx:pt>
          <cx:pt idx="9405">1176</cx:pt>
          <cx:pt idx="9406">1191</cx:pt>
          <cx:pt idx="9407">1465</cx:pt>
          <cx:pt idx="9408">1465</cx:pt>
          <cx:pt idx="9409">1016</cx:pt>
          <cx:pt idx="9410">1176</cx:pt>
          <cx:pt idx="9411">1173</cx:pt>
          <cx:pt idx="9412">1077</cx:pt>
          <cx:pt idx="9413">1242</cx:pt>
          <cx:pt idx="9414">1465</cx:pt>
          <cx:pt idx="9415">1589</cx:pt>
          <cx:pt idx="9416">1173</cx:pt>
          <cx:pt idx="9417">1465</cx:pt>
          <cx:pt idx="9418">1465</cx:pt>
          <cx:pt idx="9419">1465</cx:pt>
          <cx:pt idx="9420">1393</cx:pt>
          <cx:pt idx="9421">968</cx:pt>
          <cx:pt idx="9422">1173</cx:pt>
          <cx:pt idx="9423">1393</cx:pt>
          <cx:pt idx="9424">1465</cx:pt>
          <cx:pt idx="9425">968</cx:pt>
          <cx:pt idx="9426">1242</cx:pt>
          <cx:pt idx="9427">1077</cx:pt>
          <cx:pt idx="9428">1403</cx:pt>
          <cx:pt idx="9429">997</cx:pt>
          <cx:pt idx="9430">1173</cx:pt>
          <cx:pt idx="9431">1173</cx:pt>
          <cx:pt idx="9432">1833</cx:pt>
          <cx:pt idx="9433">1077</cx:pt>
          <cx:pt idx="9434">997</cx:pt>
          <cx:pt idx="9435">1403</cx:pt>
          <cx:pt idx="9436">1173</cx:pt>
          <cx:pt idx="9437">1176</cx:pt>
          <cx:pt idx="9438">1465</cx:pt>
          <cx:pt idx="9439">1077</cx:pt>
          <cx:pt idx="9440">1242</cx:pt>
          <cx:pt idx="9441">968</cx:pt>
          <cx:pt idx="9442">968</cx:pt>
          <cx:pt idx="9443">1242</cx:pt>
          <cx:pt idx="9444">789</cx:pt>
          <cx:pt idx="9445">1465</cx:pt>
          <cx:pt idx="9446">1317</cx:pt>
          <cx:pt idx="9447">1403</cx:pt>
          <cx:pt idx="9448">1465</cx:pt>
          <cx:pt idx="9449">1077</cx:pt>
          <cx:pt idx="9450">1833</cx:pt>
          <cx:pt idx="9451">809</cx:pt>
          <cx:pt idx="9452">1261</cx:pt>
          <cx:pt idx="9453">1077</cx:pt>
          <cx:pt idx="9454">980</cx:pt>
          <cx:pt idx="9455">1465</cx:pt>
          <cx:pt idx="9456">1465</cx:pt>
          <cx:pt idx="9457">900</cx:pt>
          <cx:pt idx="9458">1016</cx:pt>
          <cx:pt idx="9459">2447</cx:pt>
          <cx:pt idx="9460">1941</cx:pt>
          <cx:pt idx="9461">1403</cx:pt>
          <cx:pt idx="9462">1317</cx:pt>
          <cx:pt idx="9463">1317</cx:pt>
          <cx:pt idx="9464">2447</cx:pt>
          <cx:pt idx="9465">968</cx:pt>
          <cx:pt idx="9466">1560</cx:pt>
          <cx:pt idx="9467">1279</cx:pt>
          <cx:pt idx="9468">1242</cx:pt>
          <cx:pt idx="9469">2447</cx:pt>
          <cx:pt idx="9470">2339</cx:pt>
          <cx:pt idx="9471">1261</cx:pt>
          <cx:pt idx="9472">1726</cx:pt>
          <cx:pt idx="9473">968</cx:pt>
          <cx:pt idx="9474">809</cx:pt>
          <cx:pt idx="9475">1261</cx:pt>
          <cx:pt idx="9476">1317</cx:pt>
          <cx:pt idx="9477">1149</cx:pt>
          <cx:pt idx="9478">931</cx:pt>
          <cx:pt idx="9479">1176</cx:pt>
          <cx:pt idx="9480">1261</cx:pt>
          <cx:pt idx="9481">1261</cx:pt>
          <cx:pt idx="9482">1261</cx:pt>
          <cx:pt idx="9483">809</cx:pt>
          <cx:pt idx="9484">1242</cx:pt>
          <cx:pt idx="9485">1173</cx:pt>
          <cx:pt idx="9486">1016</cx:pt>
          <cx:pt idx="9487">1726</cx:pt>
          <cx:pt idx="9488">1261</cx:pt>
          <cx:pt idx="9489">767</cx:pt>
          <cx:pt idx="9490">1560</cx:pt>
          <cx:pt idx="9491">810</cx:pt>
          <cx:pt idx="9492">2244</cx:pt>
          <cx:pt idx="9493">2244</cx:pt>
          <cx:pt idx="9494">1465</cx:pt>
          <cx:pt idx="9495">1967</cx:pt>
          <cx:pt idx="9496">2339</cx:pt>
          <cx:pt idx="9497">1016</cx:pt>
          <cx:pt idx="9498">1317</cx:pt>
          <cx:pt idx="9499">767</cx:pt>
          <cx:pt idx="9500">1261</cx:pt>
          <cx:pt idx="9501">1403</cx:pt>
          <cx:pt idx="9502">1317</cx:pt>
          <cx:pt idx="9503">1317</cx:pt>
          <cx:pt idx="9504">1242</cx:pt>
          <cx:pt idx="9505">2244</cx:pt>
          <cx:pt idx="9506">677</cx:pt>
          <cx:pt idx="9507">677</cx:pt>
          <cx:pt idx="9508">1726</cx:pt>
          <cx:pt idx="9509">1613</cx:pt>
          <cx:pt idx="9510">1349</cx:pt>
          <cx:pt idx="9511">1016</cx:pt>
          <cx:pt idx="9512">904</cx:pt>
          <cx:pt idx="9513">1261</cx:pt>
          <cx:pt idx="9514">767</cx:pt>
          <cx:pt idx="9515">1465</cx:pt>
          <cx:pt idx="9516">1317</cx:pt>
          <cx:pt idx="9517">1393</cx:pt>
          <cx:pt idx="9518">1261</cx:pt>
          <cx:pt idx="9519">767</cx:pt>
          <cx:pt idx="9520">677</cx:pt>
          <cx:pt idx="9521">1967</cx:pt>
          <cx:pt idx="9522">1052</cx:pt>
          <cx:pt idx="9523">1326</cx:pt>
          <cx:pt idx="9524">1149</cx:pt>
          <cx:pt idx="9525">1317</cx:pt>
          <cx:pt idx="9526">1149</cx:pt>
          <cx:pt idx="9527">931</cx:pt>
          <cx:pt idx="9528">790</cx:pt>
          <cx:pt idx="9529">1403</cx:pt>
          <cx:pt idx="9530">1261</cx:pt>
          <cx:pt idx="9531">1176</cx:pt>
          <cx:pt idx="9532">1833</cx:pt>
          <cx:pt idx="9533">2402</cx:pt>
          <cx:pt idx="9534">2402</cx:pt>
          <cx:pt idx="9535">1317</cx:pt>
          <cx:pt idx="9536">1261</cx:pt>
          <cx:pt idx="9537">767</cx:pt>
          <cx:pt idx="9538">767</cx:pt>
          <cx:pt idx="9539">977</cx:pt>
          <cx:pt idx="9540">2367</cx:pt>
          <cx:pt idx="9541">1967</cx:pt>
          <cx:pt idx="9542">1967</cx:pt>
          <cx:pt idx="9543">1967</cx:pt>
          <cx:pt idx="9544">932</cx:pt>
          <cx:pt idx="9545">1393</cx:pt>
          <cx:pt idx="9546">1016</cx:pt>
          <cx:pt idx="9547">1149</cx:pt>
          <cx:pt idx="9548">1144</cx:pt>
          <cx:pt idx="9549">931</cx:pt>
          <cx:pt idx="9550">904</cx:pt>
          <cx:pt idx="9551">1016</cx:pt>
          <cx:pt idx="9552">1261</cx:pt>
          <cx:pt idx="9553">1261</cx:pt>
          <cx:pt idx="9554">1218</cx:pt>
          <cx:pt idx="9555">2535</cx:pt>
          <cx:pt idx="9556">1403</cx:pt>
          <cx:pt idx="9557">1017</cx:pt>
          <cx:pt idx="9558">1327</cx:pt>
          <cx:pt idx="9559">1584</cx:pt>
          <cx:pt idx="9560">977</cx:pt>
          <cx:pt idx="9561">810</cx:pt>
          <cx:pt idx="9562">1317</cx:pt>
          <cx:pt idx="9563">1317</cx:pt>
          <cx:pt idx="9564">1393</cx:pt>
          <cx:pt idx="9565">1833</cx:pt>
          <cx:pt idx="9566">1176</cx:pt>
          <cx:pt idx="9567">789</cx:pt>
          <cx:pt idx="9568">1241</cx:pt>
          <cx:pt idx="9569">2470</cx:pt>
          <cx:pt idx="9570">1835</cx:pt>
          <cx:pt idx="9571">916</cx:pt>
          <cx:pt idx="9572">585</cx:pt>
          <cx:pt idx="9573">585</cx:pt>
          <cx:pt idx="9574">1016</cx:pt>
          <cx:pt idx="9575">1333</cx:pt>
          <cx:pt idx="9576">883</cx:pt>
          <cx:pt idx="9577">1317</cx:pt>
          <cx:pt idx="9578">1149</cx:pt>
          <cx:pt idx="9579">904</cx:pt>
          <cx:pt idx="9580">1149</cx:pt>
          <cx:pt idx="9581">2580</cx:pt>
          <cx:pt idx="9582">2241</cx:pt>
          <cx:pt idx="9583">976</cx:pt>
          <cx:pt idx="9584">1184</cx:pt>
          <cx:pt idx="9585">1317</cx:pt>
          <cx:pt idx="9586">738</cx:pt>
          <cx:pt idx="9587">1317</cx:pt>
          <cx:pt idx="9588">926</cx:pt>
          <cx:pt idx="9589">1967</cx:pt>
          <cx:pt idx="9590">1176</cx:pt>
          <cx:pt idx="9591">761</cx:pt>
          <cx:pt idx="9592">931</cx:pt>
          <cx:pt idx="9593">646</cx:pt>
          <cx:pt idx="9594">646</cx:pt>
          <cx:pt idx="9595">1079</cx:pt>
          <cx:pt idx="9596">1661</cx:pt>
          <cx:pt idx="9597">1407</cx:pt>
          <cx:pt idx="9598">1261</cx:pt>
          <cx:pt idx="9599">2580</cx:pt>
          <cx:pt idx="9600">923</cx:pt>
          <cx:pt idx="9601">1194</cx:pt>
          <cx:pt idx="9602">1007</cx:pt>
          <cx:pt idx="9603">1261</cx:pt>
          <cx:pt idx="9604">1393</cx:pt>
          <cx:pt idx="9605">585</cx:pt>
          <cx:pt idx="9606">1242</cx:pt>
          <cx:pt idx="9607">1252</cx:pt>
          <cx:pt idx="9608">891</cx:pt>
          <cx:pt idx="9609">1261</cx:pt>
          <cx:pt idx="9610">1403</cx:pt>
          <cx:pt idx="9611">1599</cx:pt>
          <cx:pt idx="9612">1144</cx:pt>
          <cx:pt idx="9613">931</cx:pt>
          <cx:pt idx="9614">792</cx:pt>
          <cx:pt idx="9615">1010</cx:pt>
          <cx:pt idx="9616">1149</cx:pt>
          <cx:pt idx="9617">2204</cx:pt>
          <cx:pt idx="9618">891</cx:pt>
          <cx:pt idx="9619">2241</cx:pt>
          <cx:pt idx="9620">2241</cx:pt>
          <cx:pt idx="9621">977</cx:pt>
          <cx:pt idx="9622">1726</cx:pt>
          <cx:pt idx="9623">1166</cx:pt>
          <cx:pt idx="9624">1261</cx:pt>
          <cx:pt idx="9625">977</cx:pt>
          <cx:pt idx="9626">1184</cx:pt>
          <cx:pt idx="9627">1184</cx:pt>
          <cx:pt idx="9628">1077</cx:pt>
          <cx:pt idx="9629">1317</cx:pt>
          <cx:pt idx="9630">646</cx:pt>
          <cx:pt idx="9631">1105</cx:pt>
          <cx:pt idx="9632">1301</cx:pt>
          <cx:pt idx="9633">1393</cx:pt>
          <cx:pt idx="9634">981</cx:pt>
          <cx:pt idx="9635">1261</cx:pt>
          <cx:pt idx="9636">1261</cx:pt>
          <cx:pt idx="9637">761</cx:pt>
          <cx:pt idx="9638">924</cx:pt>
          <cx:pt idx="9639">996</cx:pt>
          <cx:pt idx="9640">1406</cx:pt>
          <cx:pt idx="9641">1261</cx:pt>
          <cx:pt idx="9642">1261</cx:pt>
          <cx:pt idx="9643">1403</cx:pt>
          <cx:pt idx="9644">2580</cx:pt>
          <cx:pt idx="9645">1261</cx:pt>
          <cx:pt idx="9646">1184</cx:pt>
          <cx:pt idx="9647">981</cx:pt>
          <cx:pt idx="9648">923</cx:pt>
          <cx:pt idx="9649">878</cx:pt>
          <cx:pt idx="9650">1261</cx:pt>
          <cx:pt idx="9651">1261</cx:pt>
          <cx:pt idx="9652">1662</cx:pt>
          <cx:pt idx="9653">958</cx:pt>
          <cx:pt idx="9654">1345</cx:pt>
          <cx:pt idx="9655">1632</cx:pt>
          <cx:pt idx="9656">936</cx:pt>
          <cx:pt idx="9657">1345</cx:pt>
          <cx:pt idx="9658">1144</cx:pt>
          <cx:pt idx="9659">1214</cx:pt>
          <cx:pt idx="9660">928</cx:pt>
          <cx:pt idx="9661">1261</cx:pt>
          <cx:pt idx="9662">2003</cx:pt>
          <cx:pt idx="9663">2402</cx:pt>
          <cx:pt idx="9664">1124</cx:pt>
          <cx:pt idx="9665">1403</cx:pt>
          <cx:pt idx="9666">1077</cx:pt>
          <cx:pt idx="9667">870</cx:pt>
          <cx:pt idx="9668">1241</cx:pt>
          <cx:pt idx="9669">931</cx:pt>
          <cx:pt idx="9670">1967</cx:pt>
          <cx:pt idx="9671">2367</cx:pt>
          <cx:pt idx="9672">700</cx:pt>
          <cx:pt idx="9673">1406</cx:pt>
          <cx:pt idx="9674">2299</cx:pt>
          <cx:pt idx="9675">776</cx:pt>
          <cx:pt idx="9676">2580</cx:pt>
          <cx:pt idx="9677">2241</cx:pt>
          <cx:pt idx="9678">1403</cx:pt>
          <cx:pt idx="9679">1210</cx:pt>
          <cx:pt idx="9680">1210</cx:pt>
          <cx:pt idx="9681">1427</cx:pt>
          <cx:pt idx="9682">639</cx:pt>
          <cx:pt idx="9683">977</cx:pt>
          <cx:pt idx="9684">1261</cx:pt>
          <cx:pt idx="9685">1261</cx:pt>
          <cx:pt idx="9686">796</cx:pt>
          <cx:pt idx="9687">1403</cx:pt>
          <cx:pt idx="9688">1261</cx:pt>
          <cx:pt idx="9689">1176</cx:pt>
          <cx:pt idx="9690">1613</cx:pt>
          <cx:pt idx="9691">1849</cx:pt>
          <cx:pt idx="9692">1776</cx:pt>
          <cx:pt idx="9693">1233</cx:pt>
          <cx:pt idx="9694">1079</cx:pt>
          <cx:pt idx="9695">1449</cx:pt>
          <cx:pt idx="9696">1214</cx:pt>
          <cx:pt idx="9697">900</cx:pt>
          <cx:pt idx="9698">936</cx:pt>
          <cx:pt idx="9699">936</cx:pt>
          <cx:pt idx="9700">936</cx:pt>
          <cx:pt idx="9701">1662</cx:pt>
          <cx:pt idx="9702">2030</cx:pt>
          <cx:pt idx="9703">1214</cx:pt>
          <cx:pt idx="9704">1393</cx:pt>
          <cx:pt idx="9705">1889</cx:pt>
          <cx:pt idx="9706">891</cx:pt>
          <cx:pt idx="9707">1941</cx:pt>
          <cx:pt idx="9708">1970</cx:pt>
          <cx:pt idx="9709">1409</cx:pt>
          <cx:pt idx="9710">1726</cx:pt>
          <cx:pt idx="9711">1622</cx:pt>
          <cx:pt idx="9712">2402</cx:pt>
          <cx:pt idx="9713">2204</cx:pt>
          <cx:pt idx="9714">1327</cx:pt>
          <cx:pt idx="9715">1124</cx:pt>
          <cx:pt idx="9716">700</cx:pt>
          <cx:pt idx="9717">870</cx:pt>
          <cx:pt idx="9718">1427</cx:pt>
          <cx:pt idx="9719">2367</cx:pt>
          <cx:pt idx="9720">1967</cx:pt>
          <cx:pt idx="9721">900</cx:pt>
          <cx:pt idx="9722">1210</cx:pt>
          <cx:pt idx="9723">1359</cx:pt>
          <cx:pt idx="9724">1261</cx:pt>
          <cx:pt idx="9725">1261</cx:pt>
          <cx:pt idx="9726">1403</cx:pt>
          <cx:pt idx="9727">891</cx:pt>
          <cx:pt idx="9728">2470</cx:pt>
          <cx:pt idx="9729">1363</cx:pt>
          <cx:pt idx="9730">1363</cx:pt>
          <cx:pt idx="9731">1102</cx:pt>
          <cx:pt idx="9732">1069</cx:pt>
          <cx:pt idx="9733">1327</cx:pt>
          <cx:pt idx="9734">1726</cx:pt>
          <cx:pt idx="9735">1359</cx:pt>
          <cx:pt idx="9736">1560</cx:pt>
          <cx:pt idx="9737">1023</cx:pt>
          <cx:pt idx="9738">589</cx:pt>
          <cx:pt idx="9739">1416</cx:pt>
          <cx:pt idx="9740">924</cx:pt>
          <cx:pt idx="9741">924</cx:pt>
          <cx:pt idx="9742">1079</cx:pt>
          <cx:pt idx="9743">1007</cx:pt>
          <cx:pt idx="9744">741</cx:pt>
          <cx:pt idx="9745">2204</cx:pt>
          <cx:pt idx="9746">2204</cx:pt>
          <cx:pt idx="9747">977</cx:pt>
          <cx:pt idx="9748">1023</cx:pt>
          <cx:pt idx="9749">1584</cx:pt>
          <cx:pt idx="9750">976</cx:pt>
          <cx:pt idx="9751">966</cx:pt>
          <cx:pt idx="9752">1967</cx:pt>
          <cx:pt idx="9753">2367</cx:pt>
          <cx:pt idx="9754">1152</cx:pt>
          <cx:pt idx="9755">945</cx:pt>
          <cx:pt idx="9756">1166</cx:pt>
          <cx:pt idx="9757">1166</cx:pt>
          <cx:pt idx="9758">978</cx:pt>
          <cx:pt idx="9759">1865</cx:pt>
          <cx:pt idx="9760">689</cx:pt>
          <cx:pt idx="9761">978</cx:pt>
          <cx:pt idx="9762">2339</cx:pt>
          <cx:pt idx="9763">698</cx:pt>
          <cx:pt idx="9764">1005</cx:pt>
          <cx:pt idx="9765">1016</cx:pt>
          <cx:pt idx="9766">1403</cx:pt>
          <cx:pt idx="9767">1662</cx:pt>
          <cx:pt idx="9768">598</cx:pt>
          <cx:pt idx="9769">958</cx:pt>
          <cx:pt idx="9770">1214</cx:pt>
          <cx:pt idx="9771">2030</cx:pt>
          <cx:pt idx="9772">1131</cx:pt>
          <cx:pt idx="9773">1241</cx:pt>
          <cx:pt idx="9774">904</cx:pt>
          <cx:pt idx="9775">1166</cx:pt>
          <cx:pt idx="9776">1403</cx:pt>
          <cx:pt idx="9777">1144</cx:pt>
          <cx:pt idx="9778">1286</cx:pt>
          <cx:pt idx="9779">1403</cx:pt>
          <cx:pt idx="9780">1065</cx:pt>
          <cx:pt idx="9781">1726</cx:pt>
          <cx:pt idx="9782">1403</cx:pt>
          <cx:pt idx="9783">976</cx:pt>
          <cx:pt idx="9784">1647</cx:pt>
          <cx:pt idx="9785">1163</cx:pt>
          <cx:pt idx="9786">1610</cx:pt>
          <cx:pt idx="9787">2256</cx:pt>
          <cx:pt idx="9788">1777</cx:pt>
          <cx:pt idx="9789">1363</cx:pt>
          <cx:pt idx="9790">1589</cx:pt>
          <cx:pt idx="9791">738</cx:pt>
          <cx:pt idx="9792">2367</cx:pt>
          <cx:pt idx="9793">1077</cx:pt>
          <cx:pt idx="9794">1166</cx:pt>
          <cx:pt idx="9795">1726</cx:pt>
          <cx:pt idx="9796">868</cx:pt>
          <cx:pt idx="9797">700</cx:pt>
          <cx:pt idx="9798">891</cx:pt>
          <cx:pt idx="9799">1999</cx:pt>
          <cx:pt idx="9800">1999</cx:pt>
          <cx:pt idx="9801">1363</cx:pt>
          <cx:pt idx="9802">1430</cx:pt>
          <cx:pt idx="9803">1667</cx:pt>
          <cx:pt idx="9804">1889</cx:pt>
          <cx:pt idx="9805">2586</cx:pt>
          <cx:pt idx="9806">598</cx:pt>
          <cx:pt idx="9807">1069</cx:pt>
          <cx:pt idx="9808">1285</cx:pt>
          <cx:pt idx="9809">1777</cx:pt>
          <cx:pt idx="9810">1210</cx:pt>
          <cx:pt idx="9811">1023</cx:pt>
          <cx:pt idx="9812">1702</cx:pt>
          <cx:pt idx="9813">761</cx:pt>
          <cx:pt idx="9814">1430</cx:pt>
          <cx:pt idx="9815">866</cx:pt>
          <cx:pt idx="9816">2204</cx:pt>
          <cx:pt idx="9817">977</cx:pt>
          <cx:pt idx="9818">977</cx:pt>
          <cx:pt idx="9819">2470</cx:pt>
          <cx:pt idx="9820">1999</cx:pt>
          <cx:pt idx="9821">1017</cx:pt>
          <cx:pt idx="9822">1326</cx:pt>
          <cx:pt idx="9823">1584</cx:pt>
          <cx:pt idx="9824">1430</cx:pt>
          <cx:pt idx="9825">1061</cx:pt>
          <cx:pt idx="9826">1261</cx:pt>
          <cx:pt idx="9827">698</cx:pt>
          <cx:pt idx="9828">996</cx:pt>
          <cx:pt idx="9829">933</cx:pt>
          <cx:pt idx="9830">1061</cx:pt>
          <cx:pt idx="9831">868</cx:pt>
          <cx:pt idx="9832">783</cx:pt>
          <cx:pt idx="9833">1380</cx:pt>
          <cx:pt idx="9834">598</cx:pt>
          <cx:pt idx="9835">1233</cx:pt>
          <cx:pt idx="9836">1697</cx:pt>
          <cx:pt idx="9837">1233</cx:pt>
          <cx:pt idx="9838">1077</cx:pt>
          <cx:pt idx="9839">1077</cx:pt>
          <cx:pt idx="9840">2030</cx:pt>
          <cx:pt idx="9841">1662</cx:pt>
          <cx:pt idx="9842">1176</cx:pt>
          <cx:pt idx="9843">1176</cx:pt>
          <cx:pt idx="9844">1613</cx:pt>
          <cx:pt idx="9845">1289</cx:pt>
          <cx:pt idx="9846">1241</cx:pt>
          <cx:pt idx="9847">792</cx:pt>
          <cx:pt idx="9848">958</cx:pt>
          <cx:pt idx="9849">994</cx:pt>
          <cx:pt idx="9850">1016</cx:pt>
          <cx:pt idx="9851">710</cx:pt>
          <cx:pt idx="9852">922</cx:pt>
          <cx:pt idx="9853">2402</cx:pt>
          <cx:pt idx="9854">1372</cx:pt>
          <cx:pt idx="9855">1261</cx:pt>
          <cx:pt idx="9856">1144</cx:pt>
          <cx:pt idx="9857">1877</cx:pt>
          <cx:pt idx="9858">1610</cx:pt>
          <cx:pt idx="9859">1144</cx:pt>
          <cx:pt idx="9860">945</cx:pt>
          <cx:pt idx="9861">1261</cx:pt>
          <cx:pt idx="9862">1403</cx:pt>
          <cx:pt idx="9863">882</cx:pt>
          <cx:pt idx="9864">1584</cx:pt>
          <cx:pt idx="9865">1726</cx:pt>
          <cx:pt idx="9866">977</cx:pt>
          <cx:pt idx="9867">977</cx:pt>
          <cx:pt idx="9868">976</cx:pt>
          <cx:pt idx="9869">1184</cx:pt>
          <cx:pt idx="9870">1363</cx:pt>
          <cx:pt idx="9871">1317</cx:pt>
          <cx:pt idx="9872">1017</cx:pt>
          <cx:pt idx="9873">1442</cx:pt>
          <cx:pt idx="9874">2466</cx:pt>
          <cx:pt idx="9875">1403</cx:pt>
          <cx:pt idx="9876">698</cx:pt>
          <cx:pt idx="9877">584</cx:pt>
          <cx:pt idx="9878">1160</cx:pt>
          <cx:pt idx="9879">1052</cx:pt>
          <cx:pt idx="9880">1520</cx:pt>
          <cx:pt idx="9881">1724</cx:pt>
          <cx:pt idx="9882">1363</cx:pt>
          <cx:pt idx="9883">1430</cx:pt>
          <cx:pt idx="9884">1726</cx:pt>
          <cx:pt idx="9885">1889</cx:pt>
          <cx:pt idx="9886">1289</cx:pt>
          <cx:pt idx="9887">1380</cx:pt>
          <cx:pt idx="9888">1560</cx:pt>
          <cx:pt idx="9889">636</cx:pt>
          <cx:pt idx="9890">636</cx:pt>
          <cx:pt idx="9891">1702</cx:pt>
          <cx:pt idx="9892">761</cx:pt>
          <cx:pt idx="9893">1430</cx:pt>
          <cx:pt idx="9894">866</cx:pt>
          <cx:pt idx="9895">977</cx:pt>
          <cx:pt idx="9896">1013</cx:pt>
          <cx:pt idx="9897">702</cx:pt>
          <cx:pt idx="9898">702</cx:pt>
          <cx:pt idx="9899">1406</cx:pt>
          <cx:pt idx="9900">1999</cx:pt>
          <cx:pt idx="9901">1261</cx:pt>
          <cx:pt idx="9902">2580</cx:pt>
          <cx:pt idx="9903">1184</cx:pt>
          <cx:pt idx="9904">1465</cx:pt>
          <cx:pt idx="9905">1967</cx:pt>
          <cx:pt idx="9906">916</cx:pt>
          <cx:pt idx="9907">1726</cx:pt>
          <cx:pt idx="9908">1403</cx:pt>
          <cx:pt idx="9909">1263</cx:pt>
          <cx:pt idx="9910">931</cx:pt>
          <cx:pt idx="9911">1052</cx:pt>
          <cx:pt idx="9912">1889</cx:pt>
          <cx:pt idx="9913">1889</cx:pt>
          <cx:pt idx="9914">868</cx:pt>
          <cx:pt idx="9915">1139</cx:pt>
          <cx:pt idx="9916">1052</cx:pt>
          <cx:pt idx="9917">1052</cx:pt>
          <cx:pt idx="9918">1403</cx:pt>
          <cx:pt idx="9919">1403</cx:pt>
          <cx:pt idx="9920">1233</cx:pt>
          <cx:pt idx="9921">1885</cx:pt>
          <cx:pt idx="9922">977</cx:pt>
          <cx:pt idx="9923">2030</cx:pt>
          <cx:pt idx="9924">1176</cx:pt>
          <cx:pt idx="9925">1345</cx:pt>
          <cx:pt idx="9926">882</cx:pt>
          <cx:pt idx="9927">641</cx:pt>
          <cx:pt idx="9928">1885</cx:pt>
          <cx:pt idx="9929">674</cx:pt>
          <cx:pt idx="9930">1241</cx:pt>
          <cx:pt idx="9931">792</cx:pt>
          <cx:pt idx="9932">1016</cx:pt>
          <cx:pt idx="9933">1166</cx:pt>
          <cx:pt idx="9934">1403</cx:pt>
          <cx:pt idx="9935">1242</cx:pt>
          <cx:pt idx="9936">1403</cx:pt>
          <cx:pt idx="9937">1149</cx:pt>
          <cx:pt idx="9938">1372</cx:pt>
          <cx:pt idx="9939">699</cx:pt>
          <cx:pt idx="9940">1403</cx:pt>
          <cx:pt idx="9941">1086</cx:pt>
          <cx:pt idx="9942">682</cx:pt>
          <cx:pt idx="9943">1309</cx:pt>
          <cx:pt idx="9944">1261</cx:pt>
          <cx:pt idx="9945">1941</cx:pt>
          <cx:pt idx="9946">1726</cx:pt>
          <cx:pt idx="9947">2580</cx:pt>
          <cx:pt idx="9948">1144</cx:pt>
          <cx:pt idx="9949">1726</cx:pt>
          <cx:pt idx="9950">977</cx:pt>
          <cx:pt idx="9951">977</cx:pt>
          <cx:pt idx="9952">1013</cx:pt>
          <cx:pt idx="9953">977</cx:pt>
          <cx:pt idx="9954">986</cx:pt>
          <cx:pt idx="9955">1285</cx:pt>
          <cx:pt idx="9956">1363</cx:pt>
          <cx:pt idx="9957">1317</cx:pt>
          <cx:pt idx="9958">924</cx:pt>
          <cx:pt idx="9959">881</cx:pt>
          <cx:pt idx="9960">698</cx:pt>
          <cx:pt idx="9961">789</cx:pt>
          <cx:pt idx="9962">738</cx:pt>
          <cx:pt idx="9963">1160</cx:pt>
          <cx:pt idx="9964">792</cx:pt>
          <cx:pt idx="9965">1091</cx:pt>
          <cx:pt idx="9966">1091</cx:pt>
          <cx:pt idx="9967">1967</cx:pt>
          <cx:pt idx="9968">862</cx:pt>
          <cx:pt idx="9969">1393</cx:pt>
          <cx:pt idx="9970">2172</cx:pt>
          <cx:pt idx="9971">2339</cx:pt>
          <cx:pt idx="9972">923</cx:pt>
          <cx:pt idx="9973">720</cx:pt>
          <cx:pt idx="9974">981</cx:pt>
          <cx:pt idx="9975">1166</cx:pt>
          <cx:pt idx="9976">1261</cx:pt>
          <cx:pt idx="9977">1494</cx:pt>
          <cx:pt idx="9978">1307</cx:pt>
          <cx:pt idx="9979">837</cx:pt>
          <cx:pt idx="9980">1941</cx:pt>
          <cx:pt idx="9981">767</cx:pt>
          <cx:pt idx="9982">1241</cx:pt>
          <cx:pt idx="9983">2694</cx:pt>
          <cx:pt idx="9984">2447</cx:pt>
          <cx:pt idx="9985">2694</cx:pt>
          <cx:pt idx="9986">924</cx:pt>
          <cx:pt idx="9987">924</cx:pt>
          <cx:pt idx="9988">1233</cx:pt>
          <cx:pt idx="9989">1164</cx:pt>
          <cx:pt idx="9990">916</cx:pt>
          <cx:pt idx="9991">1091</cx:pt>
          <cx:pt idx="9992">837</cx:pt>
          <cx:pt idx="9993">1215</cx:pt>
          <cx:pt idx="9994">1086</cx:pt>
          <cx:pt idx="9995">789</cx:pt>
          <cx:pt idx="9996">1017</cx:pt>
          <cx:pt idx="9997">1406</cx:pt>
          <cx:pt idx="9998">1289</cx:pt>
          <cx:pt idx="9999">1461</cx:pt>
          <cx:pt idx="10000">1461</cx:pt>
          <cx:pt idx="10001">1726</cx:pt>
          <cx:pt idx="10002">1006</cx:pt>
          <cx:pt idx="10003">752</cx:pt>
          <cx:pt idx="10004">1514</cx:pt>
          <cx:pt idx="10005">1072</cx:pt>
          <cx:pt idx="10006">881</cx:pt>
          <cx:pt idx="10007">1885</cx:pt>
          <cx:pt idx="10008">1309</cx:pt>
          <cx:pt idx="10009">1403</cx:pt>
          <cx:pt idx="10010">1403</cx:pt>
          <cx:pt idx="10011">779</cx:pt>
          <cx:pt idx="10012">1263</cx:pt>
          <cx:pt idx="10013">1622</cx:pt>
          <cx:pt idx="10014">1520</cx:pt>
          <cx:pt idx="10015">870</cx:pt>
          <cx:pt idx="10016">868</cx:pt>
          <cx:pt idx="10017">1647</cx:pt>
          <cx:pt idx="10018">1420</cx:pt>
          <cx:pt idx="10019">610</cx:pt>
          <cx:pt idx="10020">1304</cx:pt>
          <cx:pt idx="10021">923</cx:pt>
          <cx:pt idx="10022">923</cx:pt>
          <cx:pt idx="10023">1279</cx:pt>
          <cx:pt idx="10024">565</cx:pt>
          <cx:pt idx="10025">733</cx:pt>
          <cx:pt idx="10026">1632</cx:pt>
          <cx:pt idx="10027">1818</cx:pt>
          <cx:pt idx="10028">958</cx:pt>
          <cx:pt idx="10029">958</cx:pt>
          <cx:pt idx="10030">1589</cx:pt>
          <cx:pt idx="10031">977</cx:pt>
          <cx:pt idx="10032">1662</cx:pt>
          <cx:pt idx="10033">1613</cx:pt>
          <cx:pt idx="10034">1608</cx:pt>
          <cx:pt idx="10035">1608</cx:pt>
          <cx:pt idx="10036">1776</cx:pt>
          <cx:pt idx="10037">761</cx:pt>
          <cx:pt idx="10038">1885</cx:pt>
          <cx:pt idx="10039">1885</cx:pt>
          <cx:pt idx="10040">1289</cx:pt>
          <cx:pt idx="10041">1289</cx:pt>
          <cx:pt idx="10042">1242</cx:pt>
          <cx:pt idx="10043">1889</cx:pt>
          <cx:pt idx="10044">2586</cx:pt>
          <cx:pt idx="10045">733</cx:pt>
          <cx:pt idx="10046">1403</cx:pt>
          <cx:pt idx="10047">1086</cx:pt>
          <cx:pt idx="10048">1847</cx:pt>
          <cx:pt idx="10049">2447</cx:pt>
          <cx:pt idx="10050">1505</cx:pt>
          <cx:pt idx="10051">779</cx:pt>
          <cx:pt idx="10052">980</cx:pt>
          <cx:pt idx="10053">641</cx:pt>
          <cx:pt idx="10054">641</cx:pt>
          <cx:pt idx="10055">1263</cx:pt>
          <cx:pt idx="10056">1263</cx:pt>
          <cx:pt idx="10057">906</cx:pt>
          <cx:pt idx="10058">2204</cx:pt>
          <cx:pt idx="10059">2204</cx:pt>
          <cx:pt idx="10060">1726</cx:pt>
          <cx:pt idx="10061">1726</cx:pt>
          <cx:pt idx="10062">977</cx:pt>
          <cx:pt idx="10063">837</cx:pt>
          <cx:pt idx="10064">1770</cx:pt>
          <cx:pt idx="10065">1770</cx:pt>
          <cx:pt idx="10066">1209</cx:pt>
          <cx:pt idx="10067">617</cx:pt>
          <cx:pt idx="10068">2256</cx:pt>
          <cx:pt idx="10069">1285</cx:pt>
          <cx:pt idx="10070">1363</cx:pt>
          <cx:pt idx="10071">1589</cx:pt>
          <cx:pt idx="10072">1589</cx:pt>
          <cx:pt idx="10073">738</cx:pt>
          <cx:pt idx="10074">891</cx:pt>
          <cx:pt idx="10075">2367</cx:pt>
          <cx:pt idx="10076">1589</cx:pt>
          <cx:pt idx="10077">1143</cx:pt>
          <cx:pt idx="10078">1170</cx:pt>
          <cx:pt idx="10079">1233</cx:pt>
          <cx:pt idx="10080">1941</cx:pt>
          <cx:pt idx="10081">868</cx:pt>
          <cx:pt idx="10082">977</cx:pt>
          <cx:pt idx="10083">738</cx:pt>
          <cx:pt idx="10084">738</cx:pt>
          <cx:pt idx="10085">1406</cx:pt>
          <cx:pt idx="10086">1406</cx:pt>
          <cx:pt idx="10087">1052</cx:pt>
          <cx:pt idx="10088">966</cx:pt>
          <cx:pt idx="10089">1010</cx:pt>
          <cx:pt idx="10090">1086</cx:pt>
          <cx:pt idx="10091">1363</cx:pt>
          <cx:pt idx="10092">936</cx:pt>
          <cx:pt idx="10093">916</cx:pt>
          <cx:pt idx="10094">1091</cx:pt>
          <cx:pt idx="10095">866</cx:pt>
          <cx:pt idx="10096">1091</cx:pt>
          <cx:pt idx="10097">577</cx:pt>
          <cx:pt idx="10098">1102</cx:pt>
          <cx:pt idx="10099">2586</cx:pt>
          <cx:pt idx="10100">2586</cx:pt>
          <cx:pt idx="10101">923</cx:pt>
          <cx:pt idx="10102">923</cx:pt>
          <cx:pt idx="10103">1403</cx:pt>
          <cx:pt idx="10104">1307</cx:pt>
          <cx:pt idx="10105">1307</cx:pt>
          <cx:pt idx="10106">1069</cx:pt>
          <cx:pt idx="10107">837</cx:pt>
          <cx:pt idx="10108">837</cx:pt>
          <cx:pt idx="10109">965</cx:pt>
          <cx:pt idx="10110">1941</cx:pt>
          <cx:pt idx="10111">1726</cx:pt>
          <cx:pt idx="10112">1726</cx:pt>
          <cx:pt idx="10113">1359</cx:pt>
          <cx:pt idx="10114">767</cx:pt>
          <cx:pt idx="10115">794</cx:pt>
          <cx:pt idx="10116">1064</cx:pt>
          <cx:pt idx="10117">1017</cx:pt>
          <cx:pt idx="10118">699</cx:pt>
          <cx:pt idx="10119">1359</cx:pt>
          <cx:pt idx="10120">1210</cx:pt>
          <cx:pt idx="10121">1164</cx:pt>
          <cx:pt idx="10122">1301</cx:pt>
          <cx:pt idx="10123">1091</cx:pt>
          <cx:pt idx="10124">1091</cx:pt>
          <cx:pt idx="10125">2402</cx:pt>
          <cx:pt idx="10126">1279</cx:pt>
          <cx:pt idx="10127">1276</cx:pt>
          <cx:pt idx="10128">1467</cx:pt>
          <cx:pt idx="10129">1406</cx:pt>
          <cx:pt idx="10130">1406</cx:pt>
          <cx:pt idx="10131">2241</cx:pt>
          <cx:pt idx="10132">2241</cx:pt>
          <cx:pt idx="10133">2580</cx:pt>
          <cx:pt idx="10134">1584</cx:pt>
          <cx:pt idx="10135">2241</cx:pt>
          <cx:pt idx="10136">1152</cx:pt>
          <cx:pt idx="10137">1514</cx:pt>
          <cx:pt idx="10138">1770</cx:pt>
          <cx:pt idx="10139">1514</cx:pt>
          <cx:pt idx="10140">1465</cx:pt>
          <cx:pt idx="10141">1465</cx:pt>
          <cx:pt idx="10142">1409</cx:pt>
          <cx:pt idx="10143">2447</cx:pt>
          <cx:pt idx="10144">940</cx:pt>
          <cx:pt idx="10145">1403</cx:pt>
          <cx:pt idx="10146">907</cx:pt>
          <cx:pt idx="10147">1051</cx:pt>
          <cx:pt idx="10148">1051</cx:pt>
          <cx:pt idx="10149">986</cx:pt>
          <cx:pt idx="10150">907</cx:pt>
          <cx:pt idx="10151">779</cx:pt>
          <cx:pt idx="10152">689</cx:pt>
          <cx:pt idx="10153">981</cx:pt>
          <cx:pt idx="10154">498</cx:pt>
          <cx:pt idx="10155">1476</cx:pt>
          <cx:pt idx="10156">1233</cx:pt>
          <cx:pt idx="10157">1903</cx:pt>
          <cx:pt idx="10158">710</cx:pt>
          <cx:pt idx="10159">786</cx:pt>
          <cx:pt idx="10160">1589</cx:pt>
          <cx:pt idx="10161">1458</cx:pt>
          <cx:pt idx="10162">1662</cx:pt>
          <cx:pt idx="10163">1662</cx:pt>
          <cx:pt idx="10164">1776</cx:pt>
          <cx:pt idx="10165">1613</cx:pt>
          <cx:pt idx="10166">761</cx:pt>
          <cx:pt idx="10167">2466</cx:pt>
          <cx:pt idx="10168">1143</cx:pt>
          <cx:pt idx="10169">670</cx:pt>
          <cx:pt idx="10170">986</cx:pt>
          <cx:pt idx="10171">1241</cx:pt>
          <cx:pt idx="10172">1276</cx:pt>
          <cx:pt idx="10173">1403</cx:pt>
          <cx:pt idx="10174">1286</cx:pt>
          <cx:pt idx="10175">1403</cx:pt>
          <cx:pt idx="10176">2402</cx:pt>
          <cx:pt idx="10177">1160</cx:pt>
          <cx:pt idx="10178">1403</cx:pt>
          <cx:pt idx="10179">1985</cx:pt>
          <cx:pt idx="10180">1198</cx:pt>
          <cx:pt idx="10181">1403</cx:pt>
          <cx:pt idx="10182">1403</cx:pt>
          <cx:pt idx="10183">1144</cx:pt>
          <cx:pt idx="10184">970</cx:pt>
          <cx:pt idx="10185">1234</cx:pt>
          <cx:pt idx="10186">1061</cx:pt>
          <cx:pt idx="10187">1847</cx:pt>
          <cx:pt idx="10188">1006</cx:pt>
          <cx:pt idx="10189">1726</cx:pt>
          <cx:pt idx="10190">1941</cx:pt>
          <cx:pt idx="10191">1726</cx:pt>
          <cx:pt idx="10192">1726</cx:pt>
          <cx:pt idx="10193">980</cx:pt>
          <cx:pt idx="10194">668</cx:pt>
          <cx:pt idx="10195">1622</cx:pt>
          <cx:pt idx="10196">1726</cx:pt>
          <cx:pt idx="10197">1403</cx:pt>
          <cx:pt idx="10198">977</cx:pt>
          <cx:pt idx="10199">1326</cx:pt>
          <cx:pt idx="10200">986</cx:pt>
          <cx:pt idx="10201">743</cx:pt>
          <cx:pt idx="10202">617</cx:pt>
          <cx:pt idx="10203">2256</cx:pt>
          <cx:pt idx="10204">1770</cx:pt>
          <cx:pt idx="10205">731</cx:pt>
          <cx:pt idx="10206">682</cx:pt>
          <cx:pt idx="10207">743</cx:pt>
          <cx:pt idx="10208">1285</cx:pt>
          <cx:pt idx="10209">743</cx:pt>
          <cx:pt idx="10210">1285</cx:pt>
          <cx:pt idx="10211">1515</cx:pt>
          <cx:pt idx="10212">965</cx:pt>
          <cx:pt idx="10213">1210</cx:pt>
          <cx:pt idx="10214">1335</cx:pt>
          <cx:pt idx="10215">876</cx:pt>
          <cx:pt idx="10216">788</cx:pt>
          <cx:pt idx="10217">876</cx:pt>
          <cx:pt idx="10218">698</cx:pt>
          <cx:pt idx="10219">1309</cx:pt>
          <cx:pt idx="10220">702</cx:pt>
          <cx:pt idx="10221">882</cx:pt>
          <cx:pt idx="10222">1160</cx:pt>
          <cx:pt idx="10223">1072</cx:pt>
          <cx:pt idx="10224">823</cx:pt>
          <cx:pt idx="10225">682</cx:pt>
          <cx:pt idx="10226">647</cx:pt>
          <cx:pt idx="10227">835</cx:pt>
          <cx:pt idx="10228">842</cx:pt>
          <cx:pt idx="10229">1086</cx:pt>
          <cx:pt idx="10230">1086</cx:pt>
          <cx:pt idx="10231">1031</cx:pt>
          <cx:pt idx="10232">689</cx:pt>
          <cx:pt idx="10233">882</cx:pt>
          <cx:pt idx="10234">666</cx:pt>
          <cx:pt idx="10235">1301</cx:pt>
          <cx:pt idx="10236">866</cx:pt>
          <cx:pt idx="10237">725</cx:pt>
          <cx:pt idx="10238">1237</cx:pt>
          <cx:pt idx="10239">577</cx:pt>
          <cx:pt idx="10240">942</cx:pt>
          <cx:pt idx="10241">699</cx:pt>
          <cx:pt idx="10242">1396</cx:pt>
          <cx:pt idx="10243">1176</cx:pt>
          <cx:pt idx="10244">923</cx:pt>
          <cx:pt idx="10245">1403</cx:pt>
          <cx:pt idx="10246">1494</cx:pt>
          <cx:pt idx="10247">2281</cx:pt>
          <cx:pt idx="10248">1215</cx:pt>
          <cx:pt idx="10249">834</cx:pt>
          <cx:pt idx="10250">1403</cx:pt>
          <cx:pt idx="10251">1409</cx:pt>
          <cx:pt idx="10252">1152</cx:pt>
          <cx:pt idx="10253">931</cx:pt>
          <cx:pt idx="10254">931</cx:pt>
          <cx:pt idx="10255">1241</cx:pt>
          <cx:pt idx="10256">1689</cx:pt>
          <cx:pt idx="10257">1408</cx:pt>
          <cx:pt idx="10258">1689</cx:pt>
          <cx:pt idx="10259">1210</cx:pt>
          <cx:pt idx="10260">1210</cx:pt>
          <cx:pt idx="10261">986</cx:pt>
          <cx:pt idx="10262">1289</cx:pt>
          <cx:pt idx="10263">1523</cx:pt>
          <cx:pt idx="10264">866</cx:pt>
          <cx:pt idx="10265">1139</cx:pt>
          <cx:pt idx="10266">2535</cx:pt>
          <cx:pt idx="10267">980</cx:pt>
          <cx:pt idx="10268">814</cx:pt>
          <cx:pt idx="10269">988</cx:pt>
          <cx:pt idx="10270">850</cx:pt>
          <cx:pt idx="10271">1339</cx:pt>
          <cx:pt idx="10272">977</cx:pt>
          <cx:pt idx="10273">1999</cx:pt>
          <cx:pt idx="10274">1406</cx:pt>
          <cx:pt idx="10275">1149</cx:pt>
          <cx:pt idx="10276">1885</cx:pt>
          <cx:pt idx="10277">1261</cx:pt>
          <cx:pt idx="10278">1403</cx:pt>
          <cx:pt idx="10279">804</cx:pt>
          <cx:pt idx="10280">873</cx:pt>
          <cx:pt idx="10281">747</cx:pt>
          <cx:pt idx="10282">1770</cx:pt>
          <cx:pt idx="10283">1068</cx:pt>
          <cx:pt idx="10284">1068</cx:pt>
          <cx:pt idx="10285">876</cx:pt>
          <cx:pt idx="10286">1246</cx:pt>
          <cx:pt idx="10287">1967</cx:pt>
          <cx:pt idx="10288">1967</cx:pt>
          <cx:pt idx="10289">1465</cx:pt>
          <cx:pt idx="10290">1131</cx:pt>
          <cx:pt idx="10291">1409</cx:pt>
          <cx:pt idx="10292">1726</cx:pt>
          <cx:pt idx="10293">1307</cx:pt>
          <cx:pt idx="10294">1622</cx:pt>
          <cx:pt idx="10295">1622</cx:pt>
          <cx:pt idx="10296">963</cx:pt>
          <cx:pt idx="10297">679</cx:pt>
          <cx:pt idx="10298">748</cx:pt>
          <cx:pt idx="10299">1393</cx:pt>
          <cx:pt idx="10300">2814</cx:pt>
          <cx:pt idx="10301">1235</cx:pt>
          <cx:pt idx="10302">940</cx:pt>
          <cx:pt idx="10303">1242</cx:pt>
          <cx:pt idx="10304">882</cx:pt>
          <cx:pt idx="10305">952</cx:pt>
          <cx:pt idx="10306">1051</cx:pt>
          <cx:pt idx="10307">590</cx:pt>
          <cx:pt idx="10308">1325</cx:pt>
          <cx:pt idx="10309">1138</cx:pt>
          <cx:pt idx="10310">1214</cx:pt>
          <cx:pt idx="10311">942</cx:pt>
          <cx:pt idx="10312">1476</cx:pt>
          <cx:pt idx="10313">1476</cx:pt>
          <cx:pt idx="10314">1632</cx:pt>
          <cx:pt idx="10315">811</cx:pt>
          <cx:pt idx="10316">1106</cx:pt>
          <cx:pt idx="10317">1106</cx:pt>
          <cx:pt idx="10318">1139</cx:pt>
          <cx:pt idx="10319">1198</cx:pt>
          <cx:pt idx="10320">1139</cx:pt>
          <cx:pt idx="10321">882</cx:pt>
          <cx:pt idx="10322">997</cx:pt>
          <cx:pt idx="10323">861</cx:pt>
          <cx:pt idx="10324">1235</cx:pt>
          <cx:pt idx="10325">984</cx:pt>
          <cx:pt idx="10326">1317</cx:pt>
          <cx:pt idx="10327">1031</cx:pt>
          <cx:pt idx="10328">1031</cx:pt>
          <cx:pt idx="10329">1662</cx:pt>
          <cx:pt idx="10330">2030</cx:pt>
          <cx:pt idx="10331">1662</cx:pt>
          <cx:pt idx="10332">1662</cx:pt>
          <cx:pt idx="10333">1345</cx:pt>
          <cx:pt idx="10334">2466</cx:pt>
          <cx:pt idx="10335">1885</cx:pt>
          <cx:pt idx="10336">1483</cx:pt>
          <cx:pt idx="10337">1055</cx:pt>
          <cx:pt idx="10338">1134</cx:pt>
          <cx:pt idx="10339">1466</cx:pt>
          <cx:pt idx="10340">1067</cx:pt>
          <cx:pt idx="10341">1466</cx:pt>
          <cx:pt idx="10342">523</cx:pt>
          <cx:pt idx="10343">699</cx:pt>
          <cx:pt idx="10344">699</cx:pt>
          <cx:pt idx="10345">1261</cx:pt>
          <cx:pt idx="10346">1461</cx:pt>
          <cx:pt idx="10347">1461</cx:pt>
          <cx:pt idx="10348">1885</cx:pt>
          <cx:pt idx="10349">850</cx:pt>
          <cx:pt idx="10350">1276</cx:pt>
          <cx:pt idx="10351">1242</cx:pt>
          <cx:pt idx="10352">1999</cx:pt>
          <cx:pt idx="10353">933</cx:pt>
          <cx:pt idx="10354">909</cx:pt>
          <cx:pt idx="10355">1726</cx:pt>
          <cx:pt idx="10356">1483</cx:pt>
          <cx:pt idx="10357">1380</cx:pt>
          <cx:pt idx="10358">942</cx:pt>
          <cx:pt idx="10359">699</cx:pt>
          <cx:pt idx="10360">1877</cx:pt>
          <cx:pt idx="10361">1232</cx:pt>
          <cx:pt idx="10362">1086</cx:pt>
          <cx:pt idx="10363">668</cx:pt>
          <cx:pt idx="10364">1168</cx:pt>
          <cx:pt idx="10365">1061</cx:pt>
          <cx:pt idx="10366">1306</cx:pt>
          <cx:pt idx="10367">1051</cx:pt>
          <cx:pt idx="10368">1006</cx:pt>
          <cx:pt idx="10369">1726</cx:pt>
          <cx:pt idx="10370">1349</cx:pt>
          <cx:pt idx="10371">1065</cx:pt>
          <cx:pt idx="10372">1204</cx:pt>
          <cx:pt idx="10373">2577</cx:pt>
          <cx:pt idx="10374">1610</cx:pt>
          <cx:pt idx="10375">977</cx:pt>
          <cx:pt idx="10376">977</cx:pt>
          <cx:pt idx="10377">986</cx:pt>
          <cx:pt idx="10378">741</cx:pt>
          <cx:pt idx="10379">531</cx:pt>
          <cx:pt idx="10380">2256</cx:pt>
          <cx:pt idx="10381">1144</cx:pt>
          <cx:pt idx="10382">731</cx:pt>
          <cx:pt idx="10383">2256</cx:pt>
          <cx:pt idx="10384">2256</cx:pt>
          <cx:pt idx="10385">1146</cx:pt>
          <cx:pt idx="10386">1200</cx:pt>
          <cx:pt idx="10387">1200</cx:pt>
          <cx:pt idx="10388">1317</cx:pt>
          <cx:pt idx="10389">1319</cx:pt>
          <cx:pt idx="10390">1319</cx:pt>
          <cx:pt idx="10391">1160</cx:pt>
          <cx:pt idx="10392">1160</cx:pt>
          <cx:pt idx="10393">556</cx:pt>
          <cx:pt idx="10394">1200</cx:pt>
          <cx:pt idx="10395">1527</cx:pt>
          <cx:pt idx="10396">1589</cx:pt>
          <cx:pt idx="10397">1359</cx:pt>
          <cx:pt idx="10398">1327</cx:pt>
          <cx:pt idx="10399">868</cx:pt>
          <cx:pt idx="10400">868</cx:pt>
          <cx:pt idx="10401">974</cx:pt>
          <cx:pt idx="10402">1689</cx:pt>
          <cx:pt idx="10403">766</cx:pt>
          <cx:pt idx="10404">1017</cx:pt>
          <cx:pt idx="10405">778</cx:pt>
          <cx:pt idx="10406">1160</cx:pt>
          <cx:pt idx="10407">788</cx:pt>
          <cx:pt idx="10408">661</cx:pt>
          <cx:pt idx="10409">848</cx:pt>
          <cx:pt idx="10410">1091</cx:pt>
          <cx:pt idx="10411">711</cx:pt>
          <cx:pt idx="10412">711</cx:pt>
          <cx:pt idx="10413">1729</cx:pt>
          <cx:pt idx="10414">1458</cx:pt>
          <cx:pt idx="10415">1031</cx:pt>
          <cx:pt idx="10416">1031</cx:pt>
          <cx:pt idx="10417">1031</cx:pt>
          <cx:pt idx="10418">1031</cx:pt>
          <cx:pt idx="10419">1031</cx:pt>
          <cx:pt idx="10420">948</cx:pt>
          <cx:pt idx="10421">948</cx:pt>
          <cx:pt idx="10422">1596</cx:pt>
          <cx:pt idx="10423">1031</cx:pt>
          <cx:pt idx="10424">1458</cx:pt>
          <cx:pt idx="10425">1031</cx:pt>
          <cx:pt idx="10426">916</cx:pt>
          <cx:pt idx="10427">1865</cx:pt>
          <cx:pt idx="10428">1622</cx:pt>
          <cx:pt idx="10429">865</cx:pt>
          <cx:pt idx="10430">942</cx:pt>
          <cx:pt idx="10431">1012</cx:pt>
          <cx:pt idx="10432">699</cx:pt>
          <cx:pt idx="10433">1393</cx:pt>
          <cx:pt idx="10434">2447</cx:pt>
          <cx:pt idx="10435">1408</cx:pt>
          <cx:pt idx="10436">923</cx:pt>
          <cx:pt idx="10437">923</cx:pt>
          <cx:pt idx="10438">923</cx:pt>
          <cx:pt idx="10439">923</cx:pt>
          <cx:pt idx="10440">1726</cx:pt>
          <cx:pt idx="10441">1261</cx:pt>
          <cx:pt idx="10442">1884</cx:pt>
          <cx:pt idx="10443">1884</cx:pt>
          <cx:pt idx="10444">1884</cx:pt>
          <cx:pt idx="10445">1884</cx:pt>
          <cx:pt idx="10446">980</cx:pt>
          <cx:pt idx="10447">1408</cx:pt>
          <cx:pt idx="10448">1596</cx:pt>
          <cx:pt idx="10449">869</cx:pt>
          <cx:pt idx="10450">1319</cx:pt>
          <cx:pt idx="10451">1517</cx:pt>
          <cx:pt idx="10452">743</cx:pt>
          <cx:pt idx="10453">812</cx:pt>
          <cx:pt idx="10454">1210</cx:pt>
          <cx:pt idx="10455">924</cx:pt>
          <cx:pt idx="10456">716</cx:pt>
          <cx:pt idx="10457">823</cx:pt>
          <cx:pt idx="10458">910</cx:pt>
          <cx:pt idx="10459">1337</cx:pt>
          <cx:pt idx="10460">1241</cx:pt>
          <cx:pt idx="10461">2428</cx:pt>
          <cx:pt idx="10462">1835</cx:pt>
          <cx:pt idx="10463">1359</cx:pt>
          <cx:pt idx="10464">1210</cx:pt>
          <cx:pt idx="10465">599</cx:pt>
          <cx:pt idx="10466">747</cx:pt>
          <cx:pt idx="10467">1177</cx:pt>
          <cx:pt idx="10468">2140</cx:pt>
          <cx:pt idx="10469">563</cx:pt>
          <cx:pt idx="10470">1523</cx:pt>
          <cx:pt idx="10471">1091</cx:pt>
          <cx:pt idx="10472">866</cx:pt>
          <cx:pt idx="10473">1255</cx:pt>
          <cx:pt idx="10474">3196</cx:pt>
          <cx:pt idx="10475">980</cx:pt>
          <cx:pt idx="10476">1727</cx:pt>
          <cx:pt idx="10477">1423</cx:pt>
          <cx:pt idx="10478">994</cx:pt>
          <cx:pt idx="10479">871</cx:pt>
          <cx:pt idx="10480">1164</cx:pt>
          <cx:pt idx="10481">1249</cx:pt>
          <cx:pt idx="10482">1319</cx:pt>
          <cx:pt idx="10483">985</cx:pt>
          <cx:pt idx="10484">985</cx:pt>
          <cx:pt idx="10485">1999</cx:pt>
          <cx:pt idx="10486">1999</cx:pt>
          <cx:pt idx="10487">1885</cx:pt>
          <cx:pt idx="10488">2168</cx:pt>
          <cx:pt idx="10489">2168</cx:pt>
          <cx:pt idx="10490">922</cx:pt>
          <cx:pt idx="10491">922</cx:pt>
          <cx:pt idx="10492">1726</cx:pt>
          <cx:pt idx="10493">1726</cx:pt>
          <cx:pt idx="10494">828</cx:pt>
          <cx:pt idx="10495">804</cx:pt>
          <cx:pt idx="10496">2580</cx:pt>
          <cx:pt idx="10497">2580</cx:pt>
          <cx:pt idx="10498">2241</cx:pt>
          <cx:pt idx="10499">1256</cx:pt>
          <cx:pt idx="10500">933</cx:pt>
          <cx:pt idx="10501">544</cx:pt>
          <cx:pt idx="10502">963</cx:pt>
          <cx:pt idx="10503">923</cx:pt>
          <cx:pt idx="10504">981</cx:pt>
          <cx:pt idx="10505">1408</cx:pt>
          <cx:pt idx="10506">880</cx:pt>
          <cx:pt idx="10507">939</cx:pt>
          <cx:pt idx="10508">876</cx:pt>
          <cx:pt idx="10509">1166</cx:pt>
          <cx:pt idx="10510">1031</cx:pt>
          <cx:pt idx="10511">1705</cx:pt>
          <cx:pt idx="10512">1967</cx:pt>
          <cx:pt idx="10513">1465</cx:pt>
          <cx:pt idx="10514">1173</cx:pt>
          <cx:pt idx="10515">575</cx:pt>
          <cx:pt idx="10516">761</cx:pt>
          <cx:pt idx="10517">768</cx:pt>
          <cx:pt idx="10518">1301</cx:pt>
          <cx:pt idx="10519">1496</cx:pt>
          <cx:pt idx="10520">589</cx:pt>
          <cx:pt idx="10521">1235</cx:pt>
          <cx:pt idx="10522">1235</cx:pt>
          <cx:pt idx="10523">1235</cx:pt>
          <cx:pt idx="10524">1261</cx:pt>
          <cx:pt idx="10525">739</cx:pt>
          <cx:pt idx="10526">739</cx:pt>
          <cx:pt idx="10527">662</cx:pt>
          <cx:pt idx="10528">1294</cx:pt>
          <cx:pt idx="10529">583</cx:pt>
          <cx:pt idx="10530">1884</cx:pt>
          <cx:pt idx="10531">2281</cx:pt>
          <cx:pt idx="10532">1622</cx:pt>
          <cx:pt idx="10533">792</cx:pt>
          <cx:pt idx="10534">639</cx:pt>
          <cx:pt idx="10535">639</cx:pt>
          <cx:pt idx="10536">986</cx:pt>
          <cx:pt idx="10537">1000</cx:pt>
          <cx:pt idx="10538">1000</cx:pt>
          <cx:pt idx="10539">963</cx:pt>
          <cx:pt idx="10540">1476</cx:pt>
          <cx:pt idx="10541">497</cx:pt>
          <cx:pt idx="10542">531</cx:pt>
          <cx:pt idx="10543">544</cx:pt>
          <cx:pt idx="10544">965</cx:pt>
          <cx:pt idx="10545">566</cx:pt>
          <cx:pt idx="10546">861</cx:pt>
          <cx:pt idx="10547">980</cx:pt>
          <cx:pt idx="10548">989</cx:pt>
          <cx:pt idx="10549">624</cx:pt>
          <cx:pt idx="10550">798</cx:pt>
          <cx:pt idx="10551">700</cx:pt>
          <cx:pt idx="10552">967</cx:pt>
          <cx:pt idx="10553">2841</cx:pt>
          <cx:pt idx="10554">3211</cx:pt>
          <cx:pt idx="10555">922</cx:pt>
          <cx:pt idx="10556">829</cx:pt>
          <cx:pt idx="10557">980</cx:pt>
          <cx:pt idx="10558">1380</cx:pt>
          <cx:pt idx="10559">963</cx:pt>
          <cx:pt idx="10560">686</cx:pt>
          <cx:pt idx="10561">789</cx:pt>
          <cx:pt idx="10562">1046</cx:pt>
          <cx:pt idx="10563">839</cx:pt>
          <cx:pt idx="10564">1134</cx:pt>
          <cx:pt idx="10565">1134</cx:pt>
          <cx:pt idx="10566">1138</cx:pt>
          <cx:pt idx="10567">871</cx:pt>
          <cx:pt idx="10568">796</cx:pt>
          <cx:pt idx="10569">1304</cx:pt>
          <cx:pt idx="10570">1083</cx:pt>
          <cx:pt idx="10571">942</cx:pt>
          <cx:pt idx="10572">731</cx:pt>
          <cx:pt idx="10573">835</cx:pt>
          <cx:pt idx="10574">906</cx:pt>
          <cx:pt idx="10575">977</cx:pt>
          <cx:pt idx="10576">2145</cx:pt>
          <cx:pt idx="10577">1309</cx:pt>
          <cx:pt idx="10578">880</cx:pt>
          <cx:pt idx="10579">1416</cx:pt>
          <cx:pt idx="10580">689</cx:pt>
          <cx:pt idx="10581">1380</cx:pt>
          <cx:pt idx="10582">984</cx:pt>
          <cx:pt idx="10583">730</cx:pt>
          <cx:pt idx="10584">1215</cx:pt>
          <cx:pt idx="10585">837</cx:pt>
          <cx:pt idx="10586">910</cx:pt>
          <cx:pt idx="10587">910</cx:pt>
          <cx:pt idx="10588">789</cx:pt>
          <cx:pt idx="10589">643</cx:pt>
          <cx:pt idx="10590">975</cx:pt>
          <cx:pt idx="10591">1326</cx:pt>
          <cx:pt idx="10592">741</cx:pt>
          <cx:pt idx="10593">939</cx:pt>
          <cx:pt idx="10594">566</cx:pt>
          <cx:pt idx="10595">869</cx:pt>
          <cx:pt idx="10596">707</cx:pt>
          <cx:pt idx="10597">707</cx:pt>
          <cx:pt idx="10598">573</cx:pt>
          <cx:pt idx="10599">882</cx:pt>
          <cx:pt idx="10600">882</cx:pt>
          <cx:pt idx="10601">1885</cx:pt>
          <cx:pt idx="10602">1589</cx:pt>
          <cx:pt idx="10603">1031</cx:pt>
          <cx:pt idx="10604">1458</cx:pt>
          <cx:pt idx="10605">1363</cx:pt>
          <cx:pt idx="10606">1727</cx:pt>
          <cx:pt idx="10607">1911</cx:pt>
          <cx:pt idx="10608">1662</cx:pt>
          <cx:pt idx="10609">1662</cx:pt>
          <cx:pt idx="10610">1097</cx:pt>
          <cx:pt idx="10611">662</cx:pt>
          <cx:pt idx="10612">1608</cx:pt>
          <cx:pt idx="10613">985</cx:pt>
          <cx:pt idx="10614">794</cx:pt>
          <cx:pt idx="10615">1023</cx:pt>
          <cx:pt idx="10616">1141</cx:pt>
          <cx:pt idx="10617">1727</cx:pt>
          <cx:pt idx="10618">531</cx:pt>
          <cx:pt idx="10619">933</cx:pt>
          <cx:pt idx="10620">2451</cx:pt>
          <cx:pt idx="10621">2466</cx:pt>
          <cx:pt idx="10622">1067</cx:pt>
          <cx:pt idx="10623">1067</cx:pt>
          <cx:pt idx="10624">689</cx:pt>
          <cx:pt idx="10625">882</cx:pt>
          <cx:pt idx="10626">1326</cx:pt>
          <cx:pt idx="10627">1017</cx:pt>
          <cx:pt idx="10628">1327</cx:pt>
          <cx:pt idx="10629">1136</cx:pt>
          <cx:pt idx="10630">711</cx:pt>
          <cx:pt idx="10631">935</cx:pt>
          <cx:pt idx="10632">1017</cx:pt>
          <cx:pt idx="10633">935</cx:pt>
          <cx:pt idx="10634">935</cx:pt>
          <cx:pt idx="10635">769</cx:pt>
          <cx:pt idx="10636">1818</cx:pt>
          <cx:pt idx="10637">961</cx:pt>
          <cx:pt idx="10638">1241</cx:pt>
          <cx:pt idx="10639">1241</cx:pt>
          <cx:pt idx="10640">1560</cx:pt>
          <cx:pt idx="10641">1560</cx:pt>
          <cx:pt idx="10642">623</cx:pt>
          <cx:pt idx="10643">1060</cx:pt>
          <cx:pt idx="10644">639</cx:pt>
          <cx:pt idx="10645">1063</cx:pt>
          <cx:pt idx="10646">836</cx:pt>
          <cx:pt idx="10647">1055</cx:pt>
          <cx:pt idx="10648">1223</cx:pt>
          <cx:pt idx="10649">1223</cx:pt>
          <cx:pt idx="10650">531</cx:pt>
          <cx:pt idx="10651">1726</cx:pt>
          <cx:pt idx="10652">526</cx:pt>
          <cx:pt idx="10653">662</cx:pt>
          <cx:pt idx="10654">2466</cx:pt>
          <cx:pt idx="10655">1242</cx:pt>
          <cx:pt idx="10656">1999</cx:pt>
          <cx:pt idx="10657">966</cx:pt>
          <cx:pt idx="10658">1139</cx:pt>
          <cx:pt idx="10659">1134</cx:pt>
          <cx:pt idx="10660">707</cx:pt>
          <cx:pt idx="10661">789</cx:pt>
          <cx:pt idx="10662">975</cx:pt>
          <cx:pt idx="10663">1063</cx:pt>
          <cx:pt idx="10664">1304</cx:pt>
          <cx:pt idx="10665">1176</cx:pt>
          <cx:pt idx="10666">1726</cx:pt>
          <cx:pt idx="10667">1726</cx:pt>
          <cx:pt idx="10668">1234</cx:pt>
          <cx:pt idx="10669">1727</cx:pt>
          <cx:pt idx="10670">1140</cx:pt>
          <cx:pt idx="10671">573</cx:pt>
          <cx:pt idx="10672">1483</cx:pt>
          <cx:pt idx="10673">1483</cx:pt>
          <cx:pt idx="10674">1669</cx:pt>
          <cx:pt idx="10675">1610</cx:pt>
          <cx:pt idx="10676">906</cx:pt>
          <cx:pt idx="10677">1232</cx:pt>
          <cx:pt idx="10678">1818</cx:pt>
          <cx:pt idx="10679">980</cx:pt>
          <cx:pt idx="10680">663</cx:pt>
          <cx:pt idx="10681">1301</cx:pt>
          <cx:pt idx="10682">1086</cx:pt>
          <cx:pt idx="10683">1086</cx:pt>
          <cx:pt idx="10684">1086</cx:pt>
          <cx:pt idx="10685">969</cx:pt>
          <cx:pt idx="10686">871</cx:pt>
          <cx:pt idx="10687">1847</cx:pt>
          <cx:pt idx="10688">1903</cx:pt>
          <cx:pt idx="10689">2124</cx:pt>
          <cx:pt idx="10690">980</cx:pt>
          <cx:pt idx="10691">710</cx:pt>
          <cx:pt idx="10692">710</cx:pt>
          <cx:pt idx="10693">595</cx:pt>
          <cx:pt idx="10694">1177</cx:pt>
          <cx:pt idx="10695">622</cx:pt>
          <cx:pt idx="10696">713</cx:pt>
          <cx:pt idx="10697">1847</cx:pt>
          <cx:pt idx="10698">980</cx:pt>
          <cx:pt idx="10699">1403</cx:pt>
          <cx:pt idx="10700">1726</cx:pt>
          <cx:pt idx="10701">954</cx:pt>
          <cx:pt idx="10702">1368</cx:pt>
          <cx:pt idx="10703">815</cx:pt>
          <cx:pt idx="10704">815</cx:pt>
          <cx:pt idx="10705">589</cx:pt>
          <cx:pt idx="10706">816</cx:pt>
          <cx:pt idx="10707">662</cx:pt>
          <cx:pt idx="10708">2402</cx:pt>
          <cx:pt idx="10709">950</cx:pt>
          <cx:pt idx="10710">2580</cx:pt>
          <cx:pt idx="10711">1164</cx:pt>
          <cx:pt idx="10712">977</cx:pt>
          <cx:pt idx="10713">663</cx:pt>
          <cx:pt idx="10714">1877</cx:pt>
          <cx:pt idx="10715">663</cx:pt>
          <cx:pt idx="10716">1877</cx:pt>
          <cx:pt idx="10717">2244</cx:pt>
          <cx:pt idx="10718">1403</cx:pt>
          <cx:pt idx="10719">2244</cx:pt>
          <cx:pt idx="10720">977</cx:pt>
          <cx:pt idx="10721">869</cx:pt>
          <cx:pt idx="10722">1006</cx:pt>
          <cx:pt idx="10723">922</cx:pt>
          <cx:pt idx="10724">975</cx:pt>
          <cx:pt idx="10725">975</cx:pt>
          <cx:pt idx="10726">702</cx:pt>
          <cx:pt idx="10727">663</cx:pt>
          <cx:pt idx="10728">1184</cx:pt>
          <cx:pt idx="10729">636</cx:pt>
          <cx:pt idx="10730">1127</cx:pt>
          <cx:pt idx="10731">942</cx:pt>
          <cx:pt idx="10732">634</cx:pt>
          <cx:pt idx="10733">634</cx:pt>
          <cx:pt idx="10734">544</cx:pt>
          <cx:pt idx="10735">869</cx:pt>
          <cx:pt idx="10736">869</cx:pt>
          <cx:pt idx="10737">659</cx:pt>
          <cx:pt idx="10738">1010</cx:pt>
          <cx:pt idx="10739">1010</cx:pt>
          <cx:pt idx="10740">1285</cx:pt>
          <cx:pt idx="10741">789</cx:pt>
          <cx:pt idx="10742">1296</cx:pt>
          <cx:pt idx="10743">2188</cx:pt>
          <cx:pt idx="10744">2188</cx:pt>
          <cx:pt idx="10745">1803</cx:pt>
          <cx:pt idx="10746">1256</cx:pt>
          <cx:pt idx="10747">1078</cx:pt>
          <cx:pt idx="10748">1256</cx:pt>
          <cx:pt idx="10749">1319</cx:pt>
          <cx:pt idx="10750">1363</cx:pt>
          <cx:pt idx="10751">1363</cx:pt>
          <cx:pt idx="10752">1319</cx:pt>
          <cx:pt idx="10753">1319</cx:pt>
          <cx:pt idx="10754">1319</cx:pt>
          <cx:pt idx="10755">1372</cx:pt>
          <cx:pt idx="10756">1160</cx:pt>
          <cx:pt idx="10757">710</cx:pt>
          <cx:pt idx="10758">809</cx:pt>
          <cx:pt idx="10759">698</cx:pt>
          <cx:pt idx="10760">868</cx:pt>
          <cx:pt idx="10761">2188</cx:pt>
          <cx:pt idx="10762">2188</cx:pt>
          <cx:pt idx="10763">980</cx:pt>
          <cx:pt idx="10764">1380</cx:pt>
          <cx:pt idx="10765">906</cx:pt>
          <cx:pt idx="10766">1465</cx:pt>
          <cx:pt idx="10767">1317</cx:pt>
          <cx:pt idx="10768">1306</cx:pt>
          <cx:pt idx="10769">1061</cx:pt>
          <cx:pt idx="10770">1200</cx:pt>
          <cx:pt idx="10771">1309</cx:pt>
          <cx:pt idx="10772">575</cx:pt>
          <cx:pt idx="10773">710</cx:pt>
          <cx:pt idx="10774">511</cx:pt>
          <cx:pt idx="10775">2680</cx:pt>
          <cx:pt idx="10776">689</cx:pt>
          <cx:pt idx="10777">675</cx:pt>
          <cx:pt idx="10778">1483</cx:pt>
          <cx:pt idx="10779">980</cx:pt>
          <cx:pt idx="10780">636</cx:pt>
          <cx:pt idx="10781">1017</cx:pt>
          <cx:pt idx="10782">1064</cx:pt>
          <cx:pt idx="10783">1181</cx:pt>
          <cx:pt idx="10784">1661</cx:pt>
          <cx:pt idx="10785">935</cx:pt>
          <cx:pt idx="10786">1055</cx:pt>
          <cx:pt idx="10787">1221</cx:pt>
          <cx:pt idx="10788">1221</cx:pt>
          <cx:pt idx="10789">1221</cx:pt>
          <cx:pt idx="10790">814</cx:pt>
          <cx:pt idx="10791">1041</cx:pt>
          <cx:pt idx="10792">1091</cx:pt>
          <cx:pt idx="10793">866</cx:pt>
          <cx:pt idx="10794">789</cx:pt>
          <cx:pt idx="10795">828</cx:pt>
          <cx:pt idx="10796">951</cx:pt>
          <cx:pt idx="10797">1234</cx:pt>
          <cx:pt idx="10798">935</cx:pt>
          <cx:pt idx="10799">1055</cx:pt>
          <cx:pt idx="10800">815</cx:pt>
          <cx:pt idx="10801">1005</cx:pt>
          <cx:pt idx="10802">1729</cx:pt>
          <cx:pt idx="10803">835</cx:pt>
          <cx:pt idx="10804">835</cx:pt>
          <cx:pt idx="10805">1443</cx:pt>
          <cx:pt idx="10806">1279</cx:pt>
          <cx:pt idx="10807">884</cx:pt>
          <cx:pt idx="10808">1031</cx:pt>
          <cx:pt idx="10809">980</cx:pt>
          <cx:pt idx="10810">575</cx:pt>
          <cx:pt idx="10811">922</cx:pt>
          <cx:pt idx="10812">909</cx:pt>
          <cx:pt idx="10813">639</cx:pt>
          <cx:pt idx="10814">531</cx:pt>
          <cx:pt idx="10815">863</cx:pt>
          <cx:pt idx="10816">745</cx:pt>
          <cx:pt idx="10817">745</cx:pt>
          <cx:pt idx="10818">880</cx:pt>
          <cx:pt idx="10819">2003</cx:pt>
          <cx:pt idx="10820">935</cx:pt>
          <cx:pt idx="10821">1237</cx:pt>
          <cx:pt idx="10822">1237</cx:pt>
          <cx:pt idx="10823">942</cx:pt>
          <cx:pt idx="10824">701</cx:pt>
          <cx:pt idx="10825">662</cx:pt>
          <cx:pt idx="10826">980</cx:pt>
          <cx:pt idx="10827">882</cx:pt>
          <cx:pt idx="10828">1060</cx:pt>
          <cx:pt idx="10829">893</cx:pt>
          <cx:pt idx="10830">663</cx:pt>
          <cx:pt idx="10831">1393</cx:pt>
          <cx:pt idx="10832">1393</cx:pt>
          <cx:pt idx="10833">2447</cx:pt>
          <cx:pt idx="10834">1307</cx:pt>
          <cx:pt idx="10835">981</cx:pt>
          <cx:pt idx="10836">2466</cx:pt>
          <cx:pt idx="10837">1941</cx:pt>
          <cx:pt idx="10838">1099</cx:pt>
          <cx:pt idx="10839">1941</cx:pt>
          <cx:pt idx="10840">1494</cx:pt>
          <cx:pt idx="10841">1884</cx:pt>
          <cx:pt idx="10842">1307</cx:pt>
          <cx:pt idx="10843">980</cx:pt>
          <cx:pt idx="10844">1017</cx:pt>
          <cx:pt idx="10845">773</cx:pt>
          <cx:pt idx="10846">1408</cx:pt>
          <cx:pt idx="10847">1326</cx:pt>
          <cx:pt idx="10848">837</cx:pt>
          <cx:pt idx="10849">880</cx:pt>
          <cx:pt idx="10850">713</cx:pt>
          <cx:pt idx="10851">1326</cx:pt>
          <cx:pt idx="10852">1210</cx:pt>
          <cx:pt idx="10853">1316</cx:pt>
          <cx:pt idx="10854">701</cx:pt>
          <cx:pt idx="10855">1067</cx:pt>
          <cx:pt idx="10856">823</cx:pt>
          <cx:pt idx="10857">710</cx:pt>
          <cx:pt idx="10858">531</cx:pt>
          <cx:pt idx="10859">611</cx:pt>
          <cx:pt idx="10860">762</cx:pt>
          <cx:pt idx="10861">713</cx:pt>
          <cx:pt idx="10862">1112</cx:pt>
          <cx:pt idx="10863">2694</cx:pt>
          <cx:pt idx="10864">724</cx:pt>
          <cx:pt idx="10865">855</cx:pt>
          <cx:pt idx="10866">1244</cx:pt>
          <cx:pt idx="10867">789</cx:pt>
          <cx:pt idx="10868">701</cx:pt>
          <cx:pt idx="10869">1615</cx:pt>
          <cx:pt idx="10870">699</cx:pt>
          <cx:pt idx="10871">997</cx:pt>
          <cx:pt idx="10872">906</cx:pt>
          <cx:pt idx="10873">900</cx:pt>
          <cx:pt idx="10874">1697</cx:pt>
          <cx:pt idx="10875">1476</cx:pt>
          <cx:pt idx="10876">1169</cx:pt>
          <cx:pt idx="10877">1301</cx:pt>
          <cx:pt idx="10878">1124</cx:pt>
          <cx:pt idx="10879">1124</cx:pt>
          <cx:pt idx="10880">842</cx:pt>
          <cx:pt idx="10881">1745</cx:pt>
          <cx:pt idx="10882">608</cx:pt>
          <cx:pt idx="10883">2402</cx:pt>
          <cx:pt idx="10884">918</cx:pt>
          <cx:pt idx="10885">1408</cx:pt>
          <cx:pt idx="10886">1661</cx:pt>
          <cx:pt idx="10887">1456</cx:pt>
          <cx:pt idx="10888">900</cx:pt>
          <cx:pt idx="10889">864</cx:pt>
          <cx:pt idx="10890">761</cx:pt>
          <cx:pt idx="10891">1068</cx:pt>
          <cx:pt idx="10892">1068</cx:pt>
          <cx:pt idx="10893">1017</cx:pt>
          <cx:pt idx="10894">2470</cx:pt>
          <cx:pt idx="10895">2466</cx:pt>
          <cx:pt idx="10896">731</cx:pt>
          <cx:pt idx="10897">1885</cx:pt>
          <cx:pt idx="10898">906</cx:pt>
          <cx:pt idx="10899">906</cx:pt>
          <cx:pt idx="10900">809</cx:pt>
          <cx:pt idx="10901">1021</cx:pt>
          <cx:pt idx="10902">909</cx:pt>
          <cx:pt idx="10903">1380</cx:pt>
          <cx:pt idx="10904">748</cx:pt>
          <cx:pt idx="10905">1726</cx:pt>
          <cx:pt idx="10906">1403</cx:pt>
          <cx:pt idx="10907">947</cx:pt>
          <cx:pt idx="10908">947</cx:pt>
          <cx:pt idx="10909">804</cx:pt>
          <cx:pt idx="10910">525</cx:pt>
          <cx:pt idx="10911">2241</cx:pt>
          <cx:pt idx="10912">1584</cx:pt>
          <cx:pt idx="10913">1158</cx:pt>
          <cx:pt idx="10914">1726</cx:pt>
          <cx:pt idx="10915">1073</cx:pt>
          <cx:pt idx="10916">1057</cx:pt>
          <cx:pt idx="10917">1091</cx:pt>
          <cx:pt idx="10918">997</cx:pt>
          <cx:pt idx="10919">679</cx:pt>
          <cx:pt idx="10920">1235</cx:pt>
          <cx:pt idx="10921">863</cx:pt>
          <cx:pt idx="10922">863</cx:pt>
          <cx:pt idx="10923">598</cx:pt>
          <cx:pt idx="10924">1215</cx:pt>
          <cx:pt idx="10925">1279</cx:pt>
          <cx:pt idx="10926">1190</cx:pt>
          <cx:pt idx="10927">714</cx:pt>
          <cx:pt idx="10928">714</cx:pt>
          <cx:pt idx="10929">714</cx:pt>
          <cx:pt idx="10930">628</cx:pt>
          <cx:pt idx="10931">711</cx:pt>
          <cx:pt idx="10932">1158</cx:pt>
          <cx:pt idx="10933">789</cx:pt>
          <cx:pt idx="10934">1111</cx:pt>
          <cx:pt idx="10935">935</cx:pt>
          <cx:pt idx="10936">1075</cx:pt>
          <cx:pt idx="10937">963</cx:pt>
          <cx:pt idx="10938">963</cx:pt>
          <cx:pt idx="10939">1491</cx:pt>
          <cx:pt idx="10940">1246</cx:pt>
          <cx:pt idx="10941">1465</cx:pt>
          <cx:pt idx="10942">1309</cx:pt>
          <cx:pt idx="10943">761</cx:pt>
          <cx:pt idx="10944">1014</cx:pt>
          <cx:pt idx="10945">1051</cx:pt>
          <cx:pt idx="10946">1210</cx:pt>
          <cx:pt idx="10947">1006</cx:pt>
          <cx:pt idx="10948">1523</cx:pt>
          <cx:pt idx="10949">1301</cx:pt>
          <cx:pt idx="10950">617</cx:pt>
          <cx:pt idx="10951">1326</cx:pt>
          <cx:pt idx="10952">967</cx:pt>
          <cx:pt idx="10953">1235</cx:pt>
          <cx:pt idx="10954">984</cx:pt>
          <cx:pt idx="10955">880</cx:pt>
          <cx:pt idx="10956">880</cx:pt>
          <cx:pt idx="10957">1158</cx:pt>
          <cx:pt idx="10958">706</cx:pt>
          <cx:pt idx="10959">1269</cx:pt>
          <cx:pt idx="10960">544</cx:pt>
          <cx:pt idx="10961">1061</cx:pt>
          <cx:pt idx="10962">702</cx:pt>
          <cx:pt idx="10963">879</cx:pt>
          <cx:pt idx="10964">809</cx:pt>
          <cx:pt idx="10965">922</cx:pt>
          <cx:pt idx="10966">880</cx:pt>
          <cx:pt idx="10967">1235</cx:pt>
          <cx:pt idx="10968">1884</cx:pt>
          <cx:pt idx="10969">1884</cx:pt>
          <cx:pt idx="10970">801</cx:pt>
          <cx:pt idx="10971">1622</cx:pt>
          <cx:pt idx="10972">926</cx:pt>
          <cx:pt idx="10973">1184</cx:pt>
          <cx:pt idx="10974">1068</cx:pt>
          <cx:pt idx="10975">1068</cx:pt>
          <cx:pt idx="10976">801</cx:pt>
          <cx:pt idx="10977">544</cx:pt>
          <cx:pt idx="10978">686</cx:pt>
          <cx:pt idx="10979">686</cx:pt>
          <cx:pt idx="10980">686</cx:pt>
          <cx:pt idx="10981">1522</cx:pt>
          <cx:pt idx="10982">965</cx:pt>
          <cx:pt idx="10983">863</cx:pt>
          <cx:pt idx="10984">809</cx:pt>
          <cx:pt idx="10985">1166</cx:pt>
          <cx:pt idx="10986">1017</cx:pt>
          <cx:pt idx="10987">748</cx:pt>
          <cx:pt idx="10988">656</cx:pt>
          <cx:pt idx="10989">863</cx:pt>
          <cx:pt idx="10990">668</cx:pt>
          <cx:pt idx="10991">1223</cx:pt>
          <cx:pt idx="10992">1141</cx:pt>
          <cx:pt idx="10993">1061</cx:pt>
          <cx:pt idx="10994">1061</cx:pt>
          <cx:pt idx="10995">1319</cx:pt>
          <cx:pt idx="10996">1319</cx:pt>
          <cx:pt idx="10997">702</cx:pt>
          <cx:pt idx="10998">702</cx:pt>
          <cx:pt idx="10999">1426</cx:pt>
          <cx:pt idx="11000">1393</cx:pt>
          <cx:pt idx="11001">992</cx:pt>
          <cx:pt idx="11002">952</cx:pt>
          <cx:pt idx="11003">1080</cx:pt>
          <cx:pt idx="11004">798</cx:pt>
          <cx:pt idx="11005">1061</cx:pt>
          <cx:pt idx="11006">868</cx:pt>
          <cx:pt idx="11007">698</cx:pt>
          <cx:pt idx="11008">1032</cx:pt>
          <cx:pt idx="11009">686</cx:pt>
          <cx:pt idx="11010">2470</cx:pt>
          <cx:pt idx="11011">1702</cx:pt>
          <cx:pt idx="11012">922</cx:pt>
          <cx:pt idx="11013">813</cx:pt>
          <cx:pt idx="11014">718</cx:pt>
          <cx:pt idx="11015">884</cx:pt>
          <cx:pt idx="11016">772</cx:pt>
          <cx:pt idx="11017">474</cx:pt>
          <cx:pt idx="11018">904</cx:pt>
          <cx:pt idx="11019">714</cx:pt>
          <cx:pt idx="11020">992</cx:pt>
          <cx:pt idx="11021">1354</cx:pt>
          <cx:pt idx="11022">686</cx:pt>
          <cx:pt idx="11023">946</cx:pt>
          <cx:pt idx="11024">1119</cx:pt>
          <cx:pt idx="11025">1061</cx:pt>
          <cx:pt idx="11026">662</cx:pt>
          <cx:pt idx="11027">1046</cx:pt>
          <cx:pt idx="11028">1138</cx:pt>
          <cx:pt idx="11029">927</cx:pt>
          <cx:pt idx="11030">1619</cx:pt>
          <cx:pt idx="11031">965</cx:pt>
          <cx:pt idx="11032">810</cx:pt>
          <cx:pt idx="11033">668</cx:pt>
          <cx:pt idx="11034">871</cx:pt>
          <cx:pt idx="11035">869</cx:pt>
          <cx:pt idx="11036">675</cx:pt>
          <cx:pt idx="11037">712</cx:pt>
          <cx:pt idx="11038">796</cx:pt>
          <cx:pt idx="11039">511</cx:pt>
          <cx:pt idx="11040">809</cx:pt>
          <cx:pt idx="11041">639</cx:pt>
          <cx:pt idx="11042">813</cx:pt>
          <cx:pt idx="11043">628</cx:pt>
          <cx:pt idx="11044">1138</cx:pt>
          <cx:pt idx="11045">1061</cx:pt>
          <cx:pt idx="11046">1061</cx:pt>
          <cx:pt idx="11047">590</cx:pt>
          <cx:pt idx="11048">480</cx:pt>
          <cx:pt idx="11049">732</cx:pt>
          <cx:pt idx="11050">947</cx:pt>
          <cx:pt idx="11051">947</cx:pt>
          <cx:pt idx="11052">980</cx:pt>
          <cx:pt idx="11053">809</cx:pt>
          <cx:pt idx="11054">639</cx:pt>
          <cx:pt idx="11055">662</cx:pt>
          <cx:pt idx="11056">880</cx:pt>
          <cx:pt idx="11057">835</cx:pt>
          <cx:pt idx="11058">980</cx:pt>
          <cx:pt idx="11059">523</cx:pt>
          <cx:pt idx="11060">906</cx:pt>
          <cx:pt idx="11061">906</cx:pt>
          <cx:pt idx="11062">1309</cx:pt>
          <cx:pt idx="11063">1006</cx:pt>
          <cx:pt idx="11064">556</cx:pt>
          <cx:pt idx="11065">848</cx:pt>
          <cx:pt idx="11066">967</cx:pt>
          <cx:pt idx="11067">829</cx:pt>
          <cx:pt idx="11068">810</cx:pt>
          <cx:pt idx="11069">906</cx:pt>
          <cx:pt idx="11070">1042</cx:pt>
          <cx:pt idx="11071">710</cx:pt>
          <cx:pt idx="11072">1215</cx:pt>
          <cx:pt idx="11073">1215</cx:pt>
          <cx:pt idx="11074">984</cx:pt>
          <cx:pt idx="11075">906</cx:pt>
          <cx:pt idx="11076">565</cx:pt>
          <cx:pt idx="11077">1134</cx:pt>
          <cx:pt idx="11078">639</cx:pt>
          <cx:pt idx="11079">1134</cx:pt>
          <cx:pt idx="11080">809</cx:pt>
          <cx:pt idx="11081">1169</cx:pt>
          <cx:pt idx="11082">1169</cx:pt>
          <cx:pt idx="11083">978</cx:pt>
          <cx:pt idx="11084">986</cx:pt>
          <cx:pt idx="11085">848</cx:pt>
          <cx:pt idx="11086">879</cx:pt>
          <cx:pt idx="11087">980</cx:pt>
          <cx:pt idx="11088">1613</cx:pt>
          <cx:pt idx="11089">731</cx:pt>
          <cx:pt idx="11090">731</cx:pt>
          <cx:pt idx="11091">1316</cx:pt>
          <cx:pt idx="11092">863</cx:pt>
          <cx:pt idx="11093">789</cx:pt>
          <cx:pt idx="11094">1010</cx:pt>
          <cx:pt idx="11095">861</cx:pt>
          <cx:pt idx="11096">1235</cx:pt>
          <cx:pt idx="11097">707</cx:pt>
          <cx:pt idx="11098">998</cx:pt>
          <cx:pt idx="11099">2168</cx:pt>
          <cx:pt idx="11100">939</cx:pt>
          <cx:pt idx="11101">1289</cx:pt>
          <cx:pt idx="11102">1077</cx:pt>
          <cx:pt idx="11103">1395</cx:pt>
          <cx:pt idx="11104">754</cx:pt>
          <cx:pt idx="11105">1031</cx:pt>
          <cx:pt idx="11106">1203</cx:pt>
          <cx:pt idx="11107">936</cx:pt>
          <cx:pt idx="11108">1662</cx:pt>
          <cx:pt idx="11109">622</cx:pt>
          <cx:pt idx="11110">706</cx:pt>
          <cx:pt idx="11111">666</cx:pt>
          <cx:pt idx="11112">526</cx:pt>
          <cx:pt idx="11113">1776</cx:pt>
          <cx:pt idx="11114">1608</cx:pt>
          <cx:pt idx="11115">1776</cx:pt>
          <cx:pt idx="11116">734</cx:pt>
          <cx:pt idx="11117">1142</cx:pt>
          <cx:pt idx="11118">1046</cx:pt>
          <cx:pt idx="11119">992</cx:pt>
          <cx:pt idx="11120">863</cx:pt>
          <cx:pt idx="11121">810</cx:pt>
          <cx:pt idx="11122">711</cx:pt>
          <cx:pt idx="11123">935</cx:pt>
          <cx:pt idx="11124">1235</cx:pt>
          <cx:pt idx="11125">1235</cx:pt>
          <cx:pt idx="11126">2466</cx:pt>
          <cx:pt idx="11127">1785</cx:pt>
          <cx:pt idx="11128">628</cx:pt>
          <cx:pt idx="11129">1327</cx:pt>
          <cx:pt idx="11130">1075</cx:pt>
          <cx:pt idx="11131">1017</cx:pt>
          <cx:pt idx="11132">1055</cx:pt>
          <cx:pt idx="11133">1091</cx:pt>
          <cx:pt idx="11134">1149</cx:pt>
          <cx:pt idx="11135">809</cx:pt>
          <cx:pt idx="11136">2091</cx:pt>
          <cx:pt idx="11137">1313</cx:pt>
          <cx:pt idx="11138">1142</cx:pt>
          <cx:pt idx="11139">1142</cx:pt>
          <cx:pt idx="11140">894</cx:pt>
          <cx:pt idx="11141">853</cx:pt>
          <cx:pt idx="11142">906</cx:pt>
          <cx:pt idx="11143">915</cx:pt>
          <cx:pt idx="11144">810</cx:pt>
          <cx:pt idx="11145">958</cx:pt>
          <cx:pt idx="11146">1214</cx:pt>
          <cx:pt idx="11147">1158</cx:pt>
          <cx:pt idx="11148">639</cx:pt>
          <cx:pt idx="11149">866</cx:pt>
          <cx:pt idx="11150">1005</cx:pt>
          <cx:pt idx="11151">1270</cx:pt>
          <cx:pt idx="11152">1223</cx:pt>
          <cx:pt idx="11153">511</cx:pt>
          <cx:pt idx="11154">863</cx:pt>
          <cx:pt idx="11155">663</cx:pt>
          <cx:pt idx="11156">863</cx:pt>
          <cx:pt idx="11157">1726</cx:pt>
          <cx:pt idx="11158">1261</cx:pt>
          <cx:pt idx="11159">656</cx:pt>
          <cx:pt idx="11160">880</cx:pt>
          <cx:pt idx="11161">1885</cx:pt>
          <cx:pt idx="11162">1885</cx:pt>
          <cx:pt idx="11163">1885</cx:pt>
          <cx:pt idx="11164">1885</cx:pt>
          <cx:pt idx="11165">1130</cx:pt>
          <cx:pt idx="11166">731</cx:pt>
          <cx:pt idx="11167">933</cx:pt>
          <cx:pt idx="11168">1316</cx:pt>
          <cx:pt idx="11169">1276</cx:pt>
          <cx:pt idx="11170">1276</cx:pt>
          <cx:pt idx="11171">2470</cx:pt>
          <cx:pt idx="11172">804</cx:pt>
          <cx:pt idx="11173">707</cx:pt>
          <cx:pt idx="11174">809</cx:pt>
          <cx:pt idx="11175">767</cx:pt>
          <cx:pt idx="11176">1137</cx:pt>
          <cx:pt idx="11177">889</cx:pt>
          <cx:pt idx="11178">734</cx:pt>
          <cx:pt idx="11179">888</cx:pt>
          <cx:pt idx="11180">1063</cx:pt>
          <cx:pt idx="11181">663</cx:pt>
          <cx:pt idx="11182">907</cx:pt>
          <cx:pt idx="11183">909</cx:pt>
          <cx:pt idx="11184">1184</cx:pt>
          <cx:pt idx="11185">1726</cx:pt>
          <cx:pt idx="11186">1166</cx:pt>
          <cx:pt idx="11187">2204</cx:pt>
          <cx:pt idx="11188">2204</cx:pt>
          <cx:pt idx="11189">810</cx:pt>
          <cx:pt idx="11190">946</cx:pt>
          <cx:pt idx="11191">1061</cx:pt>
          <cx:pt idx="11192">792</cx:pt>
          <cx:pt idx="11193">891</cx:pt>
          <cx:pt idx="11194">891</cx:pt>
          <cx:pt idx="11195">1006</cx:pt>
          <cx:pt idx="11196">706</cx:pt>
          <cx:pt idx="11197">1307</cx:pt>
          <cx:pt idx="11198">1261</cx:pt>
          <cx:pt idx="11199">813</cx:pt>
          <cx:pt idx="11200">2091</cx:pt>
          <cx:pt idx="11201">853</cx:pt>
          <cx:pt idx="11202">1354</cx:pt>
          <cx:pt idx="11203">531</cx:pt>
          <cx:pt idx="11204">1408</cx:pt>
          <cx:pt idx="11205">1215</cx:pt>
          <cx:pt idx="11206">1086</cx:pt>
          <cx:pt idx="11207">556</cx:pt>
          <cx:pt idx="11208">848</cx:pt>
          <cx:pt idx="11209">767</cx:pt>
          <cx:pt idx="11210">986</cx:pt>
          <cx:pt idx="11211">743</cx:pt>
          <cx:pt idx="11212">1055</cx:pt>
          <cx:pt idx="11213">922</cx:pt>
          <cx:pt idx="11214">702</cx:pt>
          <cx:pt idx="11215">906</cx:pt>
          <cx:pt idx="11216">1177</cx:pt>
          <cx:pt idx="11217">1458</cx:pt>
          <cx:pt idx="11218">1209</cx:pt>
          <cx:pt idx="11219">1269</cx:pt>
          <cx:pt idx="11220">743</cx:pt>
          <cx:pt idx="11221">785</cx:pt>
          <cx:pt idx="11222">1158</cx:pt>
          <cx:pt idx="11223">1032</cx:pt>
          <cx:pt idx="11224">642</cx:pt>
          <cx:pt idx="11225">1031</cx:pt>
          <cx:pt idx="11226">662</cx:pt>
          <cx:pt idx="11227">1031</cx:pt>
          <cx:pt idx="11228">1726</cx:pt>
          <cx:pt idx="11229">1745</cx:pt>
          <cx:pt idx="11230">863</cx:pt>
          <cx:pt idx="11231">714</cx:pt>
          <cx:pt idx="11232">1234</cx:pt>
          <cx:pt idx="11233">1005</cx:pt>
          <cx:pt idx="11234">1055</cx:pt>
          <cx:pt idx="11235">1018</cx:pt>
          <cx:pt idx="11236">1483</cx:pt>
          <cx:pt idx="11237">1483</cx:pt>
          <cx:pt idx="11238">1142</cx:pt>
          <cx:pt idx="11239">913</cx:pt>
          <cx:pt idx="11240">777</cx:pt>
          <cx:pt idx="11241">1022</cx:pt>
          <cx:pt idx="11242">1408</cx:pt>
          <cx:pt idx="11243">1409</cx:pt>
          <cx:pt idx="11244">2241</cx:pt>
          <cx:pt idx="11245">2241</cx:pt>
          <cx:pt idx="11246">1276</cx:pt>
          <cx:pt idx="11247">977</cx:pt>
          <cx:pt idx="11248">1144</cx:pt>
          <cx:pt idx="11249">1941</cx:pt>
          <cx:pt idx="11250">1403</cx:pt>
          <cx:pt idx="11251">977</cx:pt>
          <cx:pt idx="11252">1408</cx:pt>
          <cx:pt idx="11253">1326</cx:pt>
          <cx:pt idx="11254">1525</cx:pt>
          <cx:pt idx="11255">811</cx:pt>
          <cx:pt idx="11256">678</cx:pt>
          <cx:pt idx="11257">662</cx:pt>
          <cx:pt idx="11258">1148</cx:pt>
          <cx:pt idx="11259">1419</cx:pt>
          <cx:pt idx="11260">952</cx:pt>
          <cx:pt idx="11261">618</cx:pt>
          <cx:pt idx="11262">1285</cx:pt>
          <cx:pt idx="11263">743</cx:pt>
          <cx:pt idx="11264">1184</cx:pt>
          <cx:pt idx="11265">942</cx:pt>
          <cx:pt idx="11266">942</cx:pt>
          <cx:pt idx="11267">1123</cx:pt>
          <cx:pt idx="11268">963</cx:pt>
          <cx:pt idx="11269">542</cx:pt>
          <cx:pt idx="11270">919</cx:pt>
          <cx:pt idx="11271">1156</cx:pt>
          <cx:pt idx="11272">1345</cx:pt>
          <cx:pt idx="11273">1296</cx:pt>
          <cx:pt idx="11274">1345</cx:pt>
          <cx:pt idx="11275">2188</cx:pt>
          <cx:pt idx="11276">2188</cx:pt>
          <cx:pt idx="11277">967</cx:pt>
          <cx:pt idx="11278">967</cx:pt>
          <cx:pt idx="11279">1055</cx:pt>
          <cx:pt idx="11280">1408</cx:pt>
          <cx:pt idx="11281">1531</cx:pt>
          <cx:pt idx="11282">1077</cx:pt>
          <cx:pt idx="11283">1319</cx:pt>
          <cx:pt idx="11284">1319</cx:pt>
          <cx:pt idx="11285">525</cx:pt>
          <cx:pt idx="11286">813</cx:pt>
          <cx:pt idx="11287">813</cx:pt>
          <cx:pt idx="11288">628</cx:pt>
          <cx:pt idx="11289">1160</cx:pt>
          <cx:pt idx="11290">1160</cx:pt>
          <cx:pt idx="11291">984</cx:pt>
          <cx:pt idx="11292">906</cx:pt>
          <cx:pt idx="11293">1055</cx:pt>
          <cx:pt idx="11294">922</cx:pt>
          <cx:pt idx="11295">1055</cx:pt>
          <cx:pt idx="11296">639</cx:pt>
          <cx:pt idx="11297">656</cx:pt>
          <cx:pt idx="11298">1223</cx:pt>
          <cx:pt idx="11299">713</cx:pt>
          <cx:pt idx="11300">998</cx:pt>
          <cx:pt idx="11301">837</cx:pt>
          <cx:pt idx="11302">837</cx:pt>
          <cx:pt idx="11303">1215</cx:pt>
          <cx:pt idx="11304">762</cx:pt>
          <cx:pt idx="11305">762</cx:pt>
          <cx:pt idx="11306">1560</cx:pt>
          <cx:pt idx="11307">1705</cx:pt>
          <cx:pt idx="11308">1077</cx:pt>
          <cx:pt idx="11309">702</cx:pt>
          <cx:pt idx="11310">659</cx:pt>
          <cx:pt idx="11311">1136</cx:pt>
          <cx:pt idx="11312">1210</cx:pt>
          <cx:pt idx="11313">809</cx:pt>
          <cx:pt idx="11314">801</cx:pt>
          <cx:pt idx="11315">1055</cx:pt>
          <cx:pt idx="11316">848</cx:pt>
          <cx:pt idx="11317">860</cx:pt>
          <cx:pt idx="11318">1298</cx:pt>
          <cx:pt idx="11319">1298</cx:pt>
          <cx:pt idx="11320">1158</cx:pt>
          <cx:pt idx="11321">980</cx:pt>
          <cx:pt idx="11322">556</cx:pt>
          <cx:pt idx="11323">1017</cx:pt>
          <cx:pt idx="11324">848</cx:pt>
          <cx:pt idx="11325">2680</cx:pt>
          <cx:pt idx="11326">743</cx:pt>
          <cx:pt idx="11327">777</cx:pt>
          <cx:pt idx="11328">966</cx:pt>
          <cx:pt idx="11329">628</cx:pt>
          <cx:pt idx="11330">1231</cx:pt>
          <cx:pt idx="11331">1483</cx:pt>
          <cx:pt idx="11332">717</cx:pt>
          <cx:pt idx="11333">717</cx:pt>
          <cx:pt idx="11334">717</cx:pt>
          <cx:pt idx="11335">962</cx:pt>
          <cx:pt idx="11336">706</cx:pt>
          <cx:pt idx="11337">1313</cx:pt>
          <cx:pt idx="11338">734</cx:pt>
          <cx:pt idx="11339">1235</cx:pt>
          <cx:pt idx="11340">803</cx:pt>
          <cx:pt idx="11341">836</cx:pt>
          <cx:pt idx="11342">1834</cx:pt>
          <cx:pt idx="11343">922</cx:pt>
          <cx:pt idx="11344">922</cx:pt>
          <cx:pt idx="11345">663</cx:pt>
          <cx:pt idx="11346">962</cx:pt>
          <cx:pt idx="11347">639</cx:pt>
          <cx:pt idx="11348">1166</cx:pt>
          <cx:pt idx="11349">935</cx:pt>
          <cx:pt idx="11350">1294</cx:pt>
          <cx:pt idx="11351">935</cx:pt>
          <cx:pt idx="11352">1221</cx:pt>
          <cx:pt idx="11353">890</cx:pt>
          <cx:pt idx="11354">1057</cx:pt>
          <cx:pt idx="11355">814</cx:pt>
          <cx:pt idx="11356">1835</cx:pt>
          <cx:pt idx="11357">1408</cx:pt>
          <cx:pt idx="11358">1835</cx:pt>
          <cx:pt idx="11359">590</cx:pt>
          <cx:pt idx="11360">1221</cx:pt>
          <cx:pt idx="11361">848</cx:pt>
          <cx:pt idx="11362">752</cx:pt>
          <cx:pt idx="11363">761</cx:pt>
          <cx:pt idx="11364">761</cx:pt>
          <cx:pt idx="11365">1069</cx:pt>
          <cx:pt idx="11366">1005</cx:pt>
          <cx:pt idx="11367">974</cx:pt>
          <cx:pt idx="11368">1282</cx:pt>
          <cx:pt idx="11369">1139</cx:pt>
          <cx:pt idx="11370">879</cx:pt>
          <cx:pt idx="11371">856</cx:pt>
          <cx:pt idx="11372">815</cx:pt>
          <cx:pt idx="11373">815</cx:pt>
          <cx:pt idx="11374">884</cx:pt>
          <cx:pt idx="11375">1039</cx:pt>
          <cx:pt idx="11376">1409</cx:pt>
          <cx:pt idx="11377">1286</cx:pt>
          <cx:pt idx="11378">1055</cx:pt>
          <cx:pt idx="11379">1184</cx:pt>
          <cx:pt idx="11380">1514</cx:pt>
          <cx:pt idx="11381">1148</cx:pt>
          <cx:pt idx="11382">1316</cx:pt>
          <cx:pt idx="11383">1316</cx:pt>
          <cx:pt idx="11384">1158</cx:pt>
          <cx:pt idx="11385">980</cx:pt>
          <cx:pt idx="11386">1309</cx:pt>
          <cx:pt idx="11387">1682</cx:pt>
          <cx:pt idx="11388">1458</cx:pt>
          <cx:pt idx="11389">1031</cx:pt>
          <cx:pt idx="11390">1203</cx:pt>
          <cx:pt idx="11391">986</cx:pt>
          <cx:pt idx="11392">986</cx:pt>
          <cx:pt idx="11393">1006</cx:pt>
          <cx:pt idx="11394">980</cx:pt>
          <cx:pt idx="11395">1055</cx:pt>
          <cx:pt idx="11396">575</cx:pt>
          <cx:pt idx="11397">801</cx:pt>
          <cx:pt idx="11398">625</cx:pt>
          <cx:pt idx="11399">863</cx:pt>
          <cx:pt idx="11400">863</cx:pt>
          <cx:pt idx="11401">975</cx:pt>
          <cx:pt idx="11402">975</cx:pt>
          <cx:pt idx="11403">1068</cx:pt>
          <cx:pt idx="11404">1068</cx:pt>
          <cx:pt idx="11405">1895</cx:pt>
          <cx:pt idx="11406">1279</cx:pt>
          <cx:pt idx="11407">980</cx:pt>
          <cx:pt idx="11408">731</cx:pt>
          <cx:pt idx="11409">1287</cx:pt>
          <cx:pt idx="11410">1148</cx:pt>
          <cx:pt idx="11411">627</cx:pt>
          <cx:pt idx="11412">789</cx:pt>
          <cx:pt idx="11413">1069</cx:pt>
          <cx:pt idx="11414">714</cx:pt>
          <cx:pt idx="11415">663</cx:pt>
          <cx:pt idx="11416">863</cx:pt>
          <cx:pt idx="11417">863</cx:pt>
          <cx:pt idx="11418">2003</cx:pt>
          <cx:pt idx="11419">639</cx:pt>
          <cx:pt idx="11420">706</cx:pt>
          <cx:pt idx="11421">1456</cx:pt>
          <cx:pt idx="11422">988</cx:pt>
          <cx:pt idx="11423">971</cx:pt>
          <cx:pt idx="11424">1456</cx:pt>
          <cx:pt idx="11425">1010</cx:pt>
          <cx:pt idx="11426">1027</cx:pt>
          <cx:pt idx="11427">1326</cx:pt>
          <cx:pt idx="11428">639</cx:pt>
          <cx:pt idx="11429">1189</cx:pt>
          <cx:pt idx="11430">1428</cx:pt>
          <cx:pt idx="11431">946</cx:pt>
          <cx:pt idx="11432">1130</cx:pt>
          <cx:pt idx="11433">659</cx:pt>
          <cx:pt idx="11434">880</cx:pt>
          <cx:pt idx="11435">880</cx:pt>
          <cx:pt idx="11436">1140</cx:pt>
          <cx:pt idx="11437">1140</cx:pt>
          <cx:pt idx="11438">1087</cx:pt>
          <cx:pt idx="11439">1087</cx:pt>
          <cx:pt idx="11440">922</cx:pt>
          <cx:pt idx="11441">893</cx:pt>
          <cx:pt idx="11442">963</cx:pt>
          <cx:pt idx="11443">686</cx:pt>
          <cx:pt idx="11444">893</cx:pt>
          <cx:pt idx="11445">893</cx:pt>
          <cx:pt idx="11446">919</cx:pt>
          <cx:pt idx="11447">1215</cx:pt>
          <cx:pt idx="11448">923</cx:pt>
          <cx:pt idx="11449">1885</cx:pt>
          <cx:pt idx="11450">1726</cx:pt>
          <cx:pt idx="11451">2503</cx:pt>
          <cx:pt idx="11452">767</cx:pt>
          <cx:pt idx="11453">1234</cx:pt>
          <cx:pt idx="11454">789</cx:pt>
          <cx:pt idx="11455">1031</cx:pt>
          <cx:pt idx="11456">1726</cx:pt>
          <cx:pt idx="11457">1615</cx:pt>
          <cx:pt idx="11458">954</cx:pt>
          <cx:pt idx="11459">954</cx:pt>
          <cx:pt idx="11460">1884</cx:pt>
          <cx:pt idx="11461">938</cx:pt>
          <cx:pt idx="11462">714</cx:pt>
          <cx:pt idx="11463">481</cx:pt>
          <cx:pt idx="11464">590</cx:pt>
          <cx:pt idx="11465">1305</cx:pt>
          <cx:pt idx="11466">1017</cx:pt>
          <cx:pt idx="11467">879</cx:pt>
          <cx:pt idx="11468">1004</cx:pt>
          <cx:pt idx="11469">1055</cx:pt>
          <cx:pt idx="11470">1138</cx:pt>
          <cx:pt idx="11471">1301</cx:pt>
          <cx:pt idx="11472">1584</cx:pt>
          <cx:pt idx="11473">935</cx:pt>
          <cx:pt idx="11474">1069</cx:pt>
          <cx:pt idx="11475">984</cx:pt>
          <cx:pt idx="11476">984</cx:pt>
          <cx:pt idx="11477">1505</cx:pt>
          <cx:pt idx="11478">966</cx:pt>
          <cx:pt idx="11479">1326</cx:pt>
          <cx:pt idx="11480">1326</cx:pt>
          <cx:pt idx="11481">1134</cx:pt>
          <cx:pt idx="11482">986</cx:pt>
          <cx:pt idx="11483">1326</cx:pt>
          <cx:pt idx="11484">1326</cx:pt>
          <cx:pt idx="11485">1210</cx:pt>
          <cx:pt idx="11486">1327</cx:pt>
          <cx:pt idx="11487">743</cx:pt>
          <cx:pt idx="11488">848</cx:pt>
          <cx:pt idx="11489">1119</cx:pt>
          <cx:pt idx="11490">962</cx:pt>
          <cx:pt idx="11491">823</cx:pt>
          <cx:pt idx="11492">823</cx:pt>
          <cx:pt idx="11493">810</cx:pt>
          <cx:pt idx="11494">967</cx:pt>
          <cx:pt idx="11495">1279</cx:pt>
          <cx:pt idx="11496">863</cx:pt>
          <cx:pt idx="11497">1279</cx:pt>
          <cx:pt idx="11498">2792</cx:pt>
          <cx:pt idx="11499">2428</cx:pt>
          <cx:pt idx="11500">855</cx:pt>
          <cx:pt idx="11501">789</cx:pt>
          <cx:pt idx="11502">1006</cx:pt>
          <cx:pt idx="11503">659</cx:pt>
          <cx:pt idx="11504">686</cx:pt>
          <cx:pt idx="11505">1409</cx:pt>
          <cx:pt idx="11506">829</cx:pt>
          <cx:pt idx="11507">1006</cx:pt>
          <cx:pt idx="11508">789</cx:pt>
          <cx:pt idx="11509">1266</cx:pt>
          <cx:pt idx="11510">1266</cx:pt>
          <cx:pt idx="11511">1456</cx:pt>
          <cx:pt idx="11512">1077</cx:pt>
          <cx:pt idx="11513">967</cx:pt>
          <cx:pt idx="11514">900</cx:pt>
          <cx:pt idx="11515">1233</cx:pt>
          <cx:pt idx="11516">965</cx:pt>
          <cx:pt idx="11517">663</cx:pt>
          <cx:pt idx="11518">767</cx:pt>
          <cx:pt idx="11519">774</cx:pt>
          <cx:pt idx="11520">1152</cx:pt>
          <cx:pt idx="11521">1164</cx:pt>
          <cx:pt idx="11522">1124</cx:pt>
          <cx:pt idx="11523">1091</cx:pt>
          <cx:pt idx="11524">1091</cx:pt>
          <cx:pt idx="11525">752</cx:pt>
          <cx:pt idx="11526">1884</cx:pt>
          <cx:pt idx="11527">1745</cx:pt>
          <cx:pt idx="11528">1055</cx:pt>
          <cx:pt idx="11529">922</cx:pt>
          <cx:pt idx="11530">918</cx:pt>
          <cx:pt idx="11531">713</cx:pt>
          <cx:pt idx="11532">1089</cx:pt>
          <cx:pt idx="11533">836</cx:pt>
          <cx:pt idx="11534">1051</cx:pt>
          <cx:pt idx="11535">1661</cx:pt>
          <cx:pt idx="11536">980</cx:pt>
          <cx:pt idx="11537">980</cx:pt>
          <cx:pt idx="11538">562</cx:pt>
          <cx:pt idx="11539">701</cx:pt>
          <cx:pt idx="11540">1051</cx:pt>
          <cx:pt idx="11541">1051</cx:pt>
          <cx:pt idx="11542">1811</cx:pt>
          <cx:pt idx="11543">2360</cx:pt>
          <cx:pt idx="11544">863</cx:pt>
          <cx:pt idx="11545">900</cx:pt>
          <cx:pt idx="11546">900</cx:pt>
          <cx:pt idx="11547">916</cx:pt>
          <cx:pt idx="11548">1086</cx:pt>
          <cx:pt idx="11549">761</cx:pt>
          <cx:pt idx="11550">759</cx:pt>
          <cx:pt idx="11551">918</cx:pt>
          <cx:pt idx="11552">918</cx:pt>
          <cx:pt idx="11553">1068</cx:pt>
          <cx:pt idx="11554">1148</cx:pt>
          <cx:pt idx="11555">1018</cx:pt>
          <cx:pt idx="11556">1463</cx:pt>
          <cx:pt idx="11557">1017</cx:pt>
          <cx:pt idx="11558">967</cx:pt>
          <cx:pt idx="11559">1032</cx:pt>
          <cx:pt idx="11560">1406</cx:pt>
          <cx:pt idx="11561">1406</cx:pt>
          <cx:pt idx="11562">962</cx:pt>
          <cx:pt idx="11563">2466</cx:pt>
          <cx:pt idx="11564">791</cx:pt>
          <cx:pt idx="11565">791</cx:pt>
          <cx:pt idx="11566">1235</cx:pt>
          <cx:pt idx="11567">967</cx:pt>
          <cx:pt idx="11568">1123</cx:pt>
          <cx:pt idx="11569">688</cx:pt>
          <cx:pt idx="11570">1215</cx:pt>
          <cx:pt idx="11571">1727</cx:pt>
          <cx:pt idx="11572">1726</cx:pt>
          <cx:pt idx="11573">1726</cx:pt>
          <cx:pt idx="11574">639</cx:pt>
          <cx:pt idx="11575">801</cx:pt>
          <cx:pt idx="11576">848</cx:pt>
          <cx:pt idx="11577">848</cx:pt>
          <cx:pt idx="11578">739</cx:pt>
          <cx:pt idx="11579">699</cx:pt>
          <cx:pt idx="11580">1409</cx:pt>
          <cx:pt idx="11581">1409</cx:pt>
          <cx:pt idx="11582">628</cx:pt>
          <cx:pt idx="11583">966</cx:pt>
          <cx:pt idx="11584">813</cx:pt>
          <cx:pt idx="11585">1023</cx:pt>
          <cx:pt idx="11586">966</cx:pt>
          <cx:pt idx="11587">996</cx:pt>
          <cx:pt idx="11588">750</cx:pt>
          <cx:pt idx="11589">1158</cx:pt>
          <cx:pt idx="11590">706</cx:pt>
          <cx:pt idx="11591">1279</cx:pt>
          <cx:pt idx="11592">714</cx:pt>
          <cx:pt idx="11593">1403</cx:pt>
          <cx:pt idx="11594">656</cx:pt>
          <cx:pt idx="11595">674</cx:pt>
          <cx:pt idx="11596">813</cx:pt>
          <cx:pt idx="11597">980</cx:pt>
          <cx:pt idx="11598">1244</cx:pt>
          <cx:pt idx="11599">1173</cx:pt>
          <cx:pt idx="11600">1152</cx:pt>
          <cx:pt idx="11601">1235</cx:pt>
          <cx:pt idx="11602">1152</cx:pt>
          <cx:pt idx="11603">966</cx:pt>
          <cx:pt idx="11604">796</cx:pt>
          <cx:pt idx="11605">674</cx:pt>
          <cx:pt idx="11606">884</cx:pt>
          <cx:pt idx="11607">895</cx:pt>
          <cx:pt idx="11608">699</cx:pt>
          <cx:pt idx="11609">1152</cx:pt>
          <cx:pt idx="11610">895</cx:pt>
          <cx:pt idx="11611">674</cx:pt>
          <cx:pt idx="11612">585</cx:pt>
          <cx:pt idx="11613">585</cx:pt>
          <cx:pt idx="11614">759</cx:pt>
          <cx:pt idx="11615">877</cx:pt>
          <cx:pt idx="11616">877</cx:pt>
          <cx:pt idx="11617">980</cx:pt>
          <cx:pt idx="11618">752</cx:pt>
          <cx:pt idx="11619">625</cx:pt>
          <cx:pt idx="11620">801</cx:pt>
          <cx:pt idx="11621">1031</cx:pt>
          <cx:pt idx="11622">1031</cx:pt>
          <cx:pt idx="11623">992</cx:pt>
          <cx:pt idx="11624">895</cx:pt>
          <cx:pt idx="11625">895</cx:pt>
          <cx:pt idx="11626">1279</cx:pt>
          <cx:pt idx="11627">966</cx:pt>
          <cx:pt idx="11628">966</cx:pt>
          <cx:pt idx="11629">996</cx:pt>
          <cx:pt idx="11630">625</cx:pt>
          <cx:pt idx="11631">698</cx:pt>
          <cx:pt idx="11632">698</cx:pt>
          <cx:pt idx="11633">827</cx:pt>
          <cx:pt idx="11634">625</cx:pt>
          <cx:pt idx="11635">1152</cx:pt>
          <cx:pt idx="11636">1255</cx:pt>
          <cx:pt idx="11637">1255</cx:pt>
          <cx:pt idx="11638">1152</cx:pt>
          <cx:pt idx="11639">733</cx:pt>
          <cx:pt idx="11640">1089</cx:pt>
          <cx:pt idx="11641">810</cx:pt>
          <cx:pt idx="11642">810</cx:pt>
          <cx:pt idx="11643">674</cx:pt>
          <cx:pt idx="11644">895</cx:pt>
          <cx:pt idx="11645">674</cx:pt>
          <cx:pt idx="11646">895</cx:pt>
          <cx:pt idx="11647">752</cx:pt>
          <cx:pt idx="11648">714</cx:pt>
          <cx:pt idx="11649">1129</cx:pt>
          <cx:pt idx="11650">1054</cx:pt>
          <cx:pt idx="11651">933</cx:pt>
          <cx:pt idx="11652">933</cx:pt>
          <cx:pt idx="11653">698</cx:pt>
          <cx:pt idx="11654">933</cx:pt>
          <cx:pt idx="11655">996</cx:pt>
          <cx:pt idx="11656">801</cx:pt>
          <cx:pt idx="11657">618</cx:pt>
          <cx:pt idx="11658">523</cx:pt>
          <cx:pt idx="11659">792</cx:pt>
          <cx:pt idx="11660">895</cx:pt>
          <cx:pt idx="11661">962</cx:pt>
          <cx:pt idx="11662">1003</cx:pt>
          <cx:pt idx="11663">902</cx:pt>
          <cx:pt idx="11664">902</cx:pt>
          <cx:pt idx="11665">1181</cx:pt>
          <cx:pt idx="11666">856</cx:pt>
          <cx:pt idx="11667">882</cx:pt>
          <cx:pt idx="11668">916</cx:pt>
          <cx:pt idx="11669">625</cx:pt>
          <cx:pt idx="11670">801</cx:pt>
          <cx:pt idx="11671">506</cx:pt>
          <cx:pt idx="11672">674</cx:pt>
          <cx:pt idx="11673">962</cx:pt>
          <cx:pt idx="11674">792</cx:pt>
          <cx:pt idx="11675">628</cx:pt>
          <cx:pt idx="11676">628</cx:pt>
          <cx:pt idx="11677">792</cx:pt>
          <cx:pt idx="11678">801</cx:pt>
          <cx:pt idx="11679">932</cx:pt>
          <cx:pt idx="11680">925</cx:pt>
          <cx:pt idx="11681">625</cx:pt>
          <cx:pt idx="11682">1286</cx:pt>
          <cx:pt idx="11683">553</cx:pt>
          <cx:pt idx="11684">810</cx:pt>
          <cx:pt idx="11685">698</cx:pt>
          <cx:pt idx="11686">646</cx:pt>
          <cx:pt idx="11687">1003</cx:pt>
          <cx:pt idx="11688">895</cx:pt>
          <cx:pt idx="11689">895</cx:pt>
          <cx:pt idx="11690">895</cx:pt>
          <cx:pt idx="11691">936</cx:pt>
          <cx:pt idx="11692">952</cx:pt>
          <cx:pt idx="11693">663</cx:pt>
          <cx:pt idx="11694">1471</cx:pt>
          <cx:pt idx="11695">902</cx:pt>
          <cx:pt idx="11696">1333</cx:pt>
          <cx:pt idx="11697">1358</cx:pt>
          <cx:pt idx="11698">1333</cx:pt>
          <cx:pt idx="11699">1181</cx:pt>
          <cx:pt idx="11700">1333</cx:pt>
          <cx:pt idx="11701">1333</cx:pt>
          <cx:pt idx="11702">965</cx:pt>
          <cx:pt idx="11703">618</cx:pt>
          <cx:pt idx="11704">810</cx:pt>
          <cx:pt idx="11705">553</cx:pt>
          <cx:pt idx="11706">646</cx:pt>
          <cx:pt idx="11707">832</cx:pt>
          <cx:pt idx="11708">646</cx:pt>
          <cx:pt idx="11709">882</cx:pt>
          <cx:pt idx="11710">663</cx:pt>
          <cx:pt idx="11711">714</cx:pt>
          <cx:pt idx="11712">714</cx:pt>
          <cx:pt idx="11713">523</cx:pt>
          <cx:pt idx="11714">813</cx:pt>
          <cx:pt idx="11715">1111</cx:pt>
          <cx:pt idx="11716">646</cx:pt>
          <cx:pt idx="11717">832</cx:pt>
          <cx:pt idx="11718">1152</cx:pt>
          <cx:pt idx="11719">1152</cx:pt>
          <cx:pt idx="11720">571</cx:pt>
          <cx:pt idx="11721">882</cx:pt>
          <cx:pt idx="11722">906</cx:pt>
          <cx:pt idx="11723">702</cx:pt>
          <cx:pt idx="11724">882</cx:pt>
          <cx:pt idx="11725">882</cx:pt>
          <cx:pt idx="11726">1014</cx:pt>
          <cx:pt idx="11727">505</cx:pt>
          <cx:pt idx="11728">618</cx:pt>
          <cx:pt idx="11729">829</cx:pt>
          <cx:pt idx="11730">801</cx:pt>
          <cx:pt idx="11731">506</cx:pt>
          <cx:pt idx="11732">895</cx:pt>
          <cx:pt idx="11733">921</cx:pt>
          <cx:pt idx="11734">856</cx:pt>
          <cx:pt idx="11735">1152</cx:pt>
          <cx:pt idx="11736">1152</cx:pt>
          <cx:pt idx="11737">1286</cx:pt>
          <cx:pt idx="11738">868</cx:pt>
          <cx:pt idx="11739">1152</cx:pt>
          <cx:pt idx="11740">1032</cx:pt>
          <cx:pt idx="11741">761</cx:pt>
          <cx:pt idx="11742">1152</cx:pt>
          <cx:pt idx="11743">1152</cx:pt>
          <cx:pt idx="11744">1279</cx:pt>
          <cx:pt idx="11745">639</cx:pt>
          <cx:pt idx="11746">689</cx:pt>
          <cx:pt idx="11747">1209</cx:pt>
          <cx:pt idx="11748">779</cx:pt>
          <cx:pt idx="11749">618</cx:pt>
          <cx:pt idx="11750">894</cx:pt>
          <cx:pt idx="11751">836</cx:pt>
          <cx:pt idx="11752">565</cx:pt>
          <cx:pt idx="11753">733</cx:pt>
          <cx:pt idx="11754">565</cx:pt>
          <cx:pt idx="11755">565</cx:pt>
          <cx:pt idx="11756">779</cx:pt>
          <cx:pt idx="11757">1031</cx:pt>
          <cx:pt idx="11758">505</cx:pt>
          <cx:pt idx="11759">618</cx:pt>
          <cx:pt idx="11760">932</cx:pt>
          <cx:pt idx="11761">752</cx:pt>
          <cx:pt idx="11762">966</cx:pt>
          <cx:pt idx="11763">966</cx:pt>
          <cx:pt idx="11764">1320</cx:pt>
          <cx:pt idx="11765">1152</cx:pt>
          <cx:pt idx="11766">1286</cx:pt>
          <cx:pt idx="11767">790</cx:pt>
          <cx:pt idx="11768">895</cx:pt>
          <cx:pt idx="11769">895</cx:pt>
          <cx:pt idx="11770">706</cx:pt>
          <cx:pt idx="11771">895</cx:pt>
          <cx:pt idx="11772">674</cx:pt>
          <cx:pt idx="11773">895</cx:pt>
          <cx:pt idx="11774">1224</cx:pt>
          <cx:pt idx="11775">1282</cx:pt>
          <cx:pt idx="11776">801</cx:pt>
          <cx:pt idx="11777">856</cx:pt>
          <cx:pt idx="11778">810</cx:pt>
          <cx:pt idx="11779">618</cx:pt>
          <cx:pt idx="11780">792</cx:pt>
          <cx:pt idx="11781">792</cx:pt>
          <cx:pt idx="11782">628</cx:pt>
          <cx:pt idx="11783">895</cx:pt>
          <cx:pt idx="11784">674</cx:pt>
          <cx:pt idx="11785">585</cx:pt>
          <cx:pt idx="11786">759</cx:pt>
          <cx:pt idx="11787">759</cx:pt>
          <cx:pt idx="11788">585</cx:pt>
          <cx:pt idx="11789">480</cx:pt>
          <cx:pt idx="11790">792</cx:pt>
          <cx:pt idx="11791">792</cx:pt>
          <cx:pt idx="11792">792</cx:pt>
          <cx:pt idx="11793">792</cx:pt>
          <cx:pt idx="11794">813</cx:pt>
          <cx:pt idx="11795">628</cx:pt>
          <cx:pt idx="11796">813</cx:pt>
          <cx:pt idx="11797">759</cx:pt>
          <cx:pt idx="11798">1181</cx:pt>
          <cx:pt idx="11799">1181</cx:pt>
          <cx:pt idx="11800">856</cx:pt>
          <cx:pt idx="11801">856</cx:pt>
          <cx:pt idx="11802">1089</cx:pt>
          <cx:pt idx="11803">1089</cx:pt>
          <cx:pt idx="11804">1186</cx:pt>
          <cx:pt idx="11805">714</cx:pt>
          <cx:pt idx="11806">801</cx:pt>
          <cx:pt idx="11807">639</cx:pt>
          <cx:pt idx="11808">646</cx:pt>
          <cx:pt idx="11809">832</cx:pt>
          <cx:pt idx="11810">646</cx:pt>
          <cx:pt idx="11811">646</cx:pt>
          <cx:pt idx="11812">832</cx:pt>
          <cx:pt idx="11813">848</cx:pt>
          <cx:pt idx="11814">810</cx:pt>
          <cx:pt idx="11815">810</cx:pt>
          <cx:pt idx="11816">642</cx:pt>
          <cx:pt idx="11817">1235</cx:pt>
          <cx:pt idx="11818">894</cx:pt>
          <cx:pt idx="11819">618</cx:pt>
          <cx:pt idx="11820">618</cx:pt>
          <cx:pt idx="11821">810</cx:pt>
          <cx:pt idx="11822">975</cx:pt>
          <cx:pt idx="11823">571</cx:pt>
          <cx:pt idx="11824">1032</cx:pt>
          <cx:pt idx="11825">856</cx:pt>
          <cx:pt idx="11826">565</cx:pt>
          <cx:pt idx="11827">801</cx:pt>
          <cx:pt idx="11828">646</cx:pt>
          <cx:pt idx="11829">832</cx:pt>
          <cx:pt idx="11830">848</cx:pt>
          <cx:pt idx="11831">1380</cx:pt>
          <cx:pt idx="11832">932</cx:pt>
          <cx:pt idx="11833">1349</cx:pt>
          <cx:pt idx="11834">1286</cx:pt>
          <cx:pt idx="11835">828</cx:pt>
          <cx:pt idx="11836">882</cx:pt>
          <cx:pt idx="11837">966</cx:pt>
          <cx:pt idx="11838">966</cx:pt>
          <cx:pt idx="11839">966</cx:pt>
          <cx:pt idx="11840">618</cx:pt>
          <cx:pt idx="11841">921</cx:pt>
          <cx:pt idx="11842">801</cx:pt>
          <cx:pt idx="11843">882</cx:pt>
          <cx:pt idx="11844">945</cx:pt>
          <cx:pt idx="11845">919</cx:pt>
          <cx:pt idx="11846">1279</cx:pt>
          <cx:pt idx="11847">792</cx:pt>
          <cx:pt idx="11848">1054</cx:pt>
          <cx:pt idx="11849">966</cx:pt>
          <cx:pt idx="11850">752</cx:pt>
          <cx:pt idx="11851">752</cx:pt>
          <cx:pt idx="11852">936</cx:pt>
          <cx:pt idx="11853">832</cx:pt>
          <cx:pt idx="11854">848</cx:pt>
          <cx:pt idx="11855">714</cx:pt>
          <cx:pt idx="11856">801</cx:pt>
          <cx:pt idx="11857">1014</cx:pt>
          <cx:pt idx="11858">1156</cx:pt>
          <cx:pt idx="11859">714</cx:pt>
          <cx:pt idx="11860">992</cx:pt>
          <cx:pt idx="11861">1156</cx:pt>
          <cx:pt idx="11862">966</cx:pt>
          <cx:pt idx="11863">1358</cx:pt>
          <cx:pt idx="11864">1181</cx:pt>
          <cx:pt idx="11865">1158</cx:pt>
          <cx:pt idx="11866">1158</cx:pt>
          <cx:pt idx="11867">776</cx:pt>
          <cx:pt idx="11868">936</cx:pt>
          <cx:pt idx="11869">752</cx:pt>
          <cx:pt idx="11870">627</cx:pt>
          <cx:pt idx="11871">1031</cx:pt>
          <cx:pt idx="11872">888</cx:pt>
          <cx:pt idx="11873">936</cx:pt>
          <cx:pt idx="11874">646</cx:pt>
          <cx:pt idx="11875">1235</cx:pt>
          <cx:pt idx="11876">710</cx:pt>
          <cx:pt idx="11877">977</cx:pt>
          <cx:pt idx="11878">1003</cx:pt>
          <cx:pt idx="11879">895</cx:pt>
          <cx:pt idx="11880">1003</cx:pt>
          <cx:pt idx="11881">1224</cx:pt>
          <cx:pt idx="11882">980</cx:pt>
          <cx:pt idx="11883">1869</cx:pt>
          <cx:pt idx="11884">1349</cx:pt>
          <cx:pt idx="11885">1252</cx:pt>
          <cx:pt idx="11886">818</cx:pt>
          <cx:pt idx="11887">1209</cx:pt>
          <cx:pt idx="11888">1209</cx:pt>
          <cx:pt idx="11889">1442</cx:pt>
          <cx:pt idx="11890">932</cx:pt>
          <cx:pt idx="11891">694</cx:pt>
          <cx:pt idx="11892">1869</cx:pt>
          <cx:pt idx="11893">1042</cx:pt>
          <cx:pt idx="11894">882</cx:pt>
          <cx:pt idx="11895">686</cx:pt>
          <cx:pt idx="11896">810</cx:pt>
          <cx:pt idx="11897">686</cx:pt>
          <cx:pt idx="11898">894</cx:pt>
          <cx:pt idx="11899">932</cx:pt>
          <cx:pt idx="11900">894</cx:pt>
          <cx:pt idx="11901">618</cx:pt>
          <cx:pt idx="11902">1003</cx:pt>
          <cx:pt idx="11903">932</cx:pt>
          <cx:pt idx="11904">832</cx:pt>
          <cx:pt idx="11905">966</cx:pt>
          <cx:pt idx="11906">646</cx:pt>
          <cx:pt idx="11907">1390</cx:pt>
          <cx:pt idx="11908">1102</cx:pt>
          <cx:pt idx="11909">832</cx:pt>
          <cx:pt idx="11910">628</cx:pt>
          <cx:pt idx="11911">832</cx:pt>
          <cx:pt idx="11912">832</cx:pt>
          <cx:pt idx="11913">832</cx:pt>
          <cx:pt idx="11914">689</cx:pt>
          <cx:pt idx="11915">936</cx:pt>
          <cx:pt idx="11916">848</cx:pt>
          <cx:pt idx="11917">1301</cx:pt>
          <cx:pt idx="11918">832</cx:pt>
          <cx:pt idx="11919">752</cx:pt>
          <cx:pt idx="11920">966</cx:pt>
          <cx:pt idx="11921">966</cx:pt>
          <cx:pt idx="11922">1093</cx:pt>
          <cx:pt idx="11923">919</cx:pt>
          <cx:pt idx="11924">919</cx:pt>
          <cx:pt idx="11925">1733</cx:pt>
          <cx:pt idx="11926">801</cx:pt>
          <cx:pt idx="11927">734</cx:pt>
          <cx:pt idx="11928">627</cx:pt>
          <cx:pt idx="11929">663</cx:pt>
          <cx:pt idx="11930">767</cx:pt>
          <cx:pt idx="11931">1181</cx:pt>
          <cx:pt idx="11932">1181</cx:pt>
          <cx:pt idx="11933">980</cx:pt>
          <cx:pt idx="11934">1181</cx:pt>
          <cx:pt idx="11935">1241</cx:pt>
          <cx:pt idx="11936">882</cx:pt>
          <cx:pt idx="11937">832</cx:pt>
          <cx:pt idx="11938">508</cx:pt>
          <cx:pt idx="11939">980</cx:pt>
          <cx:pt idx="11940">1333</cx:pt>
          <cx:pt idx="11941">1333</cx:pt>
          <cx:pt idx="11942">827</cx:pt>
          <cx:pt idx="11943">832</cx:pt>
          <cx:pt idx="11944">907</cx:pt>
          <cx:pt idx="11945">832</cx:pt>
          <cx:pt idx="11946">827</cx:pt>
          <cx:pt idx="11947">827</cx:pt>
          <cx:pt idx="11948">827</cx:pt>
          <cx:pt idx="11949">919</cx:pt>
          <cx:pt idx="11950">936</cx:pt>
          <cx:pt idx="11951">915</cx:pt>
          <cx:pt idx="11952">915</cx:pt>
          <cx:pt idx="11953">792</cx:pt>
          <cx:pt idx="11954">966</cx:pt>
          <cx:pt idx="11955">936</cx:pt>
          <cx:pt idx="11956">1041</cx:pt>
          <cx:pt idx="11957">639</cx:pt>
          <cx:pt idx="11958">1181</cx:pt>
          <cx:pt idx="11959">1181</cx:pt>
          <cx:pt idx="11960">1181</cx:pt>
          <cx:pt idx="11961">1256</cx:pt>
          <cx:pt idx="11962">801</cx:pt>
          <cx:pt idx="11963">801</cx:pt>
          <cx:pt idx="11964">932</cx:pt>
          <cx:pt idx="11965">618</cx:pt>
          <cx:pt idx="11966">818</cx:pt>
          <cx:pt idx="11967">618</cx:pt>
          <cx:pt idx="11968">759</cx:pt>
          <cx:pt idx="11969">759</cx:pt>
          <cx:pt idx="11970">585</cx:pt>
          <cx:pt idx="11971">741</cx:pt>
          <cx:pt idx="11972">1102</cx:pt>
          <cx:pt idx="11973">759</cx:pt>
          <cx:pt idx="11974">1408</cx:pt>
          <cx:pt idx="11975">796</cx:pt>
          <cx:pt idx="11976">902</cx:pt>
          <cx:pt idx="11977">1146</cx:pt>
          <cx:pt idx="11978">658</cx:pt>
          <cx:pt idx="11979">882</cx:pt>
          <cx:pt idx="11980">884</cx:pt>
          <cx:pt idx="11981">706</cx:pt>
          <cx:pt idx="11982">895</cx:pt>
          <cx:pt idx="11983">625</cx:pt>
          <cx:pt idx="11984">801</cx:pt>
          <cx:pt idx="11985">1102</cx:pt>
          <cx:pt idx="11986">966</cx:pt>
          <cx:pt idx="11987">1102</cx:pt>
          <cx:pt idx="11988">894</cx:pt>
          <cx:pt idx="11989">810</cx:pt>
          <cx:pt idx="11990">810</cx:pt>
          <cx:pt idx="11991">618</cx:pt>
          <cx:pt idx="11992">810</cx:pt>
          <cx:pt idx="11993">945</cx:pt>
          <cx:pt idx="11994">1031</cx:pt>
          <cx:pt idx="11995">1190</cx:pt>
          <cx:pt idx="11996">1156</cx:pt>
          <cx:pt idx="11997">714</cx:pt>
          <cx:pt idx="11998">992</cx:pt>
          <cx:pt idx="11999">506</cx:pt>
          <cx:pt idx="12000">801</cx:pt>
          <cx:pt idx="12001">1835</cx:pt>
          <cx:pt idx="12002">1140</cx:pt>
          <cx:pt idx="12003">907</cx:pt>
          <cx:pt idx="12004">1349</cx:pt>
          <cx:pt idx="12005">741</cx:pt>
          <cx:pt idx="12006">818</cx:pt>
          <cx:pt idx="12007">1261</cx:pt>
          <cx:pt idx="12008">463</cx:pt>
          <cx:pt idx="12009">894</cx:pt>
          <cx:pt idx="12010">810</cx:pt>
          <cx:pt idx="12011">945</cx:pt>
          <cx:pt idx="12012">989</cx:pt>
          <cx:pt idx="12013">1190</cx:pt>
          <cx:pt idx="12014">506</cx:pt>
          <cx:pt idx="12015">506</cx:pt>
          <cx:pt idx="12016">1031</cx:pt>
          <cx:pt idx="12017">627</cx:pt>
          <cx:pt idx="12018">1031</cx:pt>
          <cx:pt idx="12019">856</cx:pt>
          <cx:pt idx="12020">801</cx:pt>
          <cx:pt idx="12021">1726</cx:pt>
          <cx:pt idx="12022">907</cx:pt>
          <cx:pt idx="12023">711</cx:pt>
          <cx:pt idx="12024">933</cx:pt>
          <cx:pt idx="12025">544</cx:pt>
          <cx:pt idx="12026">848</cx:pt>
          <cx:pt idx="12027">895</cx:pt>
          <cx:pt idx="12028">565</cx:pt>
          <cx:pt idx="12029">894</cx:pt>
          <cx:pt idx="12030">663</cx:pt>
          <cx:pt idx="12031">1003</cx:pt>
          <cx:pt idx="12032">674</cx:pt>
          <cx:pt idx="12033">845</cx:pt>
          <cx:pt idx="12034">585</cx:pt>
          <cx:pt idx="12035">585</cx:pt>
          <cx:pt idx="12036">888</cx:pt>
          <cx:pt idx="12037">792</cx:pt>
          <cx:pt idx="12038">618</cx:pt>
          <cx:pt idx="12039">1647</cx:pt>
          <cx:pt idx="12040">928</cx:pt>
          <cx:pt idx="12041">1102</cx:pt>
          <cx:pt idx="12042">1102</cx:pt>
          <cx:pt idx="12043">1102</cx:pt>
          <cx:pt idx="12044">1102</cx:pt>
          <cx:pt idx="12045">752</cx:pt>
          <cx:pt idx="12046">627</cx:pt>
          <cx:pt idx="12047">674</cx:pt>
          <cx:pt idx="12048">1181</cx:pt>
          <cx:pt idx="12049">1181</cx:pt>
          <cx:pt idx="12050">1069</cx:pt>
          <cx:pt idx="12051">818</cx:pt>
          <cx:pt idx="12052">1152</cx:pt>
          <cx:pt idx="12053">1177</cx:pt>
          <cx:pt idx="12054">752</cx:pt>
          <cx:pt idx="12055">1835</cx:pt>
          <cx:pt idx="12056">833</cx:pt>
          <cx:pt idx="12057">1114</cx:pt>
          <cx:pt idx="12058">832</cx:pt>
          <cx:pt idx="12059">646</cx:pt>
          <cx:pt idx="12060">646</cx:pt>
          <cx:pt idx="12061">646</cx:pt>
          <cx:pt idx="12062">832</cx:pt>
          <cx:pt idx="12063">706</cx:pt>
          <cx:pt idx="12064">966</cx:pt>
          <cx:pt idx="12065">752</cx:pt>
          <cx:pt idx="12066">810</cx:pt>
          <cx:pt idx="12067">810</cx:pt>
          <cx:pt idx="12068">936</cx:pt>
          <cx:pt idx="12069">1181</cx:pt>
          <cx:pt idx="12070">980</cx:pt>
          <cx:pt idx="12071">689</cx:pt>
          <cx:pt idx="12072">882</cx:pt>
          <cx:pt idx="12073">882</cx:pt>
          <cx:pt idx="12074">702</cx:pt>
          <cx:pt idx="12075">906</cx:pt>
          <cx:pt idx="12076">906</cx:pt>
          <cx:pt idx="12077">702</cx:pt>
          <cx:pt idx="12078">906</cx:pt>
          <cx:pt idx="12079">984</cx:pt>
          <cx:pt idx="12080">906</cx:pt>
          <cx:pt idx="12081">702</cx:pt>
          <cx:pt idx="12082">702</cx:pt>
          <cx:pt idx="12083">827</cx:pt>
          <cx:pt idx="12084">832</cx:pt>
          <cx:pt idx="12085">919</cx:pt>
          <cx:pt idx="12086">851</cx:pt>
          <cx:pt idx="12087">639</cx:pt>
          <cx:pt idx="12088">1209</cx:pt>
          <cx:pt idx="12089">932</cx:pt>
          <cx:pt idx="12090">1209</cx:pt>
          <cx:pt idx="12091">932</cx:pt>
          <cx:pt idx="12092">818</cx:pt>
          <cx:pt idx="12093">698</cx:pt>
          <cx:pt idx="12094">818</cx:pt>
          <cx:pt idx="12095">1089</cx:pt>
          <cx:pt idx="12096">694</cx:pt>
          <cx:pt idx="12097">1089</cx:pt>
          <cx:pt idx="12098">1054</cx:pt>
          <cx:pt idx="12099">966</cx:pt>
          <cx:pt idx="12100">792</cx:pt>
          <cx:pt idx="12101">915</cx:pt>
          <cx:pt idx="12102">792</cx:pt>
          <cx:pt idx="12103">628</cx:pt>
          <cx:pt idx="12104">718</cx:pt>
          <cx:pt idx="12105">706</cx:pt>
          <cx:pt idx="12106">774</cx:pt>
          <cx:pt idx="12107">1089</cx:pt>
          <cx:pt idx="12108">694</cx:pt>
          <cx:pt idx="12109">1953</cx:pt>
          <cx:pt idx="12110">888</cx:pt>
          <cx:pt idx="12111">975</cx:pt>
          <cx:pt idx="12112">975</cx:pt>
          <cx:pt idx="12113">670</cx:pt>
          <cx:pt idx="12114">670</cx:pt>
          <cx:pt idx="12115">810</cx:pt>
          <cx:pt idx="12116">906</cx:pt>
          <cx:pt idx="12117">779</cx:pt>
          <cx:pt idx="12118">992</cx:pt>
          <cx:pt idx="12119">1615</cx:pt>
          <cx:pt idx="12120">589</cx:pt>
          <cx:pt idx="12121">1018</cx:pt>
          <cx:pt idx="12122">980</cx:pt>
          <cx:pt idx="12123">1003</cx:pt>
          <cx:pt idx="12124">845</cx:pt>
          <cx:pt idx="12125">759</cx:pt>
          <cx:pt idx="12126">759</cx:pt>
          <cx:pt idx="12127">877</cx:pt>
          <cx:pt idx="12128">882</cx:pt>
          <cx:pt idx="12129">985</cx:pt>
          <cx:pt idx="12130">556</cx:pt>
          <cx:pt idx="12131">966</cx:pt>
          <cx:pt idx="12132">1152</cx:pt>
          <cx:pt idx="12133">902</cx:pt>
          <cx:pt idx="12134">777</cx:pt>
          <cx:pt idx="12135">832</cx:pt>
          <cx:pt idx="12136">689</cx:pt>
          <cx:pt idx="12137">786</cx:pt>
          <cx:pt idx="12138">906</cx:pt>
          <cx:pt idx="12139">828</cx:pt>
          <cx:pt idx="12140">848</cx:pt>
          <cx:pt idx="12141">851</cx:pt>
          <cx:pt idx="12142">1130</cx:pt>
          <cx:pt idx="12143">1130</cx:pt>
          <cx:pt idx="12144">915</cx:pt>
          <cx:pt idx="12145">792</cx:pt>
          <cx:pt idx="12146">916</cx:pt>
          <cx:pt idx="12147">1032</cx:pt>
          <cx:pt idx="12148">1559</cx:pt>
          <cx:pt idx="12149">531</cx:pt>
          <cx:pt idx="12150">1102</cx:pt>
          <cx:pt idx="12151">863</cx:pt>
          <cx:pt idx="12152">813</cx:pt>
          <cx:pt idx="12153">801</cx:pt>
          <cx:pt idx="12154">1408</cx:pt>
          <cx:pt idx="12155">1244</cx:pt>
          <cx:pt idx="12156">966</cx:pt>
          <cx:pt idx="12157">888</cx:pt>
          <cx:pt idx="12158">966</cx:pt>
          <cx:pt idx="12159">752</cx:pt>
          <cx:pt idx="12160">960</cx:pt>
          <cx:pt idx="12161">1286</cx:pt>
          <cx:pt idx="12162">827</cx:pt>
          <cx:pt idx="12163">827</cx:pt>
          <cx:pt idx="12164">1279</cx:pt>
          <cx:pt idx="12165">952</cx:pt>
          <cx:pt idx="12166">689</cx:pt>
          <cx:pt idx="12167">952</cx:pt>
          <cx:pt idx="12168">689</cx:pt>
          <cx:pt idx="12169">689</cx:pt>
          <cx:pt idx="12170">689</cx:pt>
          <cx:pt idx="12171">952</cx:pt>
          <cx:pt idx="12172">906</cx:pt>
          <cx:pt idx="12173">702</cx:pt>
          <cx:pt idx="12174">895</cx:pt>
          <cx:pt idx="12175">895</cx:pt>
          <cx:pt idx="12176">1408</cx:pt>
          <cx:pt idx="12177">1661</cx:pt>
          <cx:pt idx="12178">810</cx:pt>
          <cx:pt idx="12179">618</cx:pt>
          <cx:pt idx="12180">663</cx:pt>
          <cx:pt idx="12181">1102</cx:pt>
          <cx:pt idx="12182">965</cx:pt>
          <cx:pt idx="12183">627</cx:pt>
          <cx:pt idx="12184">1190</cx:pt>
          <cx:pt idx="12185">1031</cx:pt>
          <cx:pt idx="12186">1129</cx:pt>
          <cx:pt idx="12187">1244</cx:pt>
          <cx:pt idx="12188">1380</cx:pt>
          <cx:pt idx="12189">1613</cx:pt>
          <cx:pt idx="12190">980</cx:pt>
          <cx:pt idx="12191">986</cx:pt>
          <cx:pt idx="12192">986</cx:pt>
          <cx:pt idx="12193">1129</cx:pt>
          <cx:pt idx="12194">1279</cx:pt>
          <cx:pt idx="12195">1181</cx:pt>
          <cx:pt idx="12196">1333</cx:pt>
          <cx:pt idx="12197">1333</cx:pt>
          <cx:pt idx="12198">1286</cx:pt>
          <cx:pt idx="12199">856</cx:pt>
          <cx:pt idx="12200">625</cx:pt>
          <cx:pt idx="12201">618</cx:pt>
          <cx:pt idx="12202">1587</cx:pt>
          <cx:pt idx="12203">1017</cx:pt>
          <cx:pt idx="12204">694</cx:pt>
          <cx:pt idx="12205">779</cx:pt>
          <cx:pt idx="12206">1317</cx:pt>
          <cx:pt idx="12207">915</cx:pt>
          <cx:pt idx="12208">1089</cx:pt>
          <cx:pt idx="12209">1255</cx:pt>
          <cx:pt idx="12210">618</cx:pt>
          <cx:pt idx="12211">966</cx:pt>
          <cx:pt idx="12212">966</cx:pt>
          <cx:pt idx="12213">966</cx:pt>
          <cx:pt idx="12214">792</cx:pt>
          <cx:pt idx="12215">813</cx:pt>
          <cx:pt idx="12216">618</cx:pt>
          <cx:pt idx="12217">915</cx:pt>
          <cx:pt idx="12218">915</cx:pt>
          <cx:pt idx="12219">1089</cx:pt>
          <cx:pt idx="12220">801</cx:pt>
          <cx:pt idx="12221">966</cx:pt>
          <cx:pt idx="12222">590</cx:pt>
          <cx:pt idx="12223">877</cx:pt>
          <cx:pt idx="12224">832</cx:pt>
          <cx:pt idx="12225">895</cx:pt>
          <cx:pt idx="12226">1152</cx:pt>
          <cx:pt idx="12227">1152</cx:pt>
          <cx:pt idx="12228">828</cx:pt>
          <cx:pt idx="12229">940</cx:pt>
          <cx:pt idx="12230">940</cx:pt>
          <cx:pt idx="12231">585</cx:pt>
          <cx:pt idx="12232">1152</cx:pt>
          <cx:pt idx="12233">1380</cx:pt>
          <cx:pt idx="12234">1408</cx:pt>
          <cx:pt idx="12235">980</cx:pt>
          <cx:pt idx="12236">882</cx:pt>
          <cx:pt idx="12237">1181</cx:pt>
          <cx:pt idx="12238">829</cx:pt>
          <cx:pt idx="12239">848</cx:pt>
          <cx:pt idx="12240">1317</cx:pt>
          <cx:pt idx="12241">1589</cx:pt>
          <cx:pt idx="12242">1589</cx:pt>
          <cx:pt idx="12243">1317</cx:pt>
          <cx:pt idx="12244">882</cx:pt>
          <cx:pt idx="12245">689</cx:pt>
          <cx:pt idx="12246">882</cx:pt>
          <cx:pt idx="12247">1069</cx:pt>
          <cx:pt idx="12248">1006</cx:pt>
          <cx:pt idx="12249">659</cx:pt>
          <cx:pt idx="12250">789</cx:pt>
          <cx:pt idx="12251">1069</cx:pt>
          <cx:pt idx="12252">801</cx:pt>
          <cx:pt idx="12253">639</cx:pt>
          <cx:pt idx="12254">888</cx:pt>
          <cx:pt idx="12255">980</cx:pt>
          <cx:pt idx="12256">792</cx:pt>
          <cx:pt idx="12257">895</cx:pt>
          <cx:pt idx="12258">921</cx:pt>
          <cx:pt idx="12259">801</cx:pt>
          <cx:pt idx="12260">962</cx:pt>
          <cx:pt idx="12261">952</cx:pt>
          <cx:pt idx="12262">1152</cx:pt>
          <cx:pt idx="12263">1286</cx:pt>
          <cx:pt idx="12264">1152</cx:pt>
          <cx:pt idx="12265">1152</cx:pt>
          <cx:pt idx="12266">868</cx:pt>
          <cx:pt idx="12267">945</cx:pt>
          <cx:pt idx="12268">1032</cx:pt>
          <cx:pt idx="12269">832</cx:pt>
          <cx:pt idx="12270">646</cx:pt>
          <cx:pt idx="12271">828</cx:pt>
          <cx:pt idx="12272">828</cx:pt>
          <cx:pt idx="12273">792</cx:pt>
          <cx:pt idx="12274">1255</cx:pt>
          <cx:pt idx="12275">792</cx:pt>
          <cx:pt idx="12276">915</cx:pt>
          <cx:pt idx="12277">902</cx:pt>
          <cx:pt idx="12278">801</cx:pt>
          <cx:pt idx="12279">952</cx:pt>
          <cx:pt idx="12280">1006</cx:pt>
          <cx:pt idx="12281">789</cx:pt>
          <cx:pt idx="12282">659</cx:pt>
          <cx:pt idx="12283">832</cx:pt>
          <cx:pt idx="12284">832</cx:pt>
          <cx:pt idx="12285">935</cx:pt>
          <cx:pt idx="12286">832</cx:pt>
          <cx:pt idx="12287">1031</cx:pt>
          <cx:pt idx="12288">1031</cx:pt>
          <cx:pt idx="12289">752</cx:pt>
          <cx:pt idx="12290">1129</cx:pt>
          <cx:pt idx="12291">1209</cx:pt>
          <cx:pt idx="12292">895</cx:pt>
          <cx:pt idx="12293">618</cx:pt>
          <cx:pt idx="12294">759</cx:pt>
          <cx:pt idx="12295">936</cx:pt>
          <cx:pt idx="12296">698</cx:pt>
          <cx:pt idx="12297">639</cx:pt>
          <cx:pt idx="12298">966</cx:pt>
          <cx:pt idx="12299">1054</cx:pt>
          <cx:pt idx="12300">827</cx:pt>
          <cx:pt idx="12301">827</cx:pt>
          <cx:pt idx="12302">919</cx:pt>
          <cx:pt idx="12303">919</cx:pt>
          <cx:pt idx="12304">989</cx:pt>
          <cx:pt idx="12305">989</cx:pt>
          <cx:pt idx="12306">741</cx:pt>
          <cx:pt idx="12307">711</cx:pt>
          <cx:pt idx="12308">1003</cx:pt>
          <cx:pt idx="12309">1003</cx:pt>
          <cx:pt idx="12310">801</cx:pt>
          <cx:pt idx="12311">833</cx:pt>
          <cx:pt idx="12312">1409</cx:pt>
          <cx:pt idx="12313">1029</cx:pt>
          <cx:pt idx="12314">989</cx:pt>
          <cx:pt idx="12315">1032</cx:pt>
          <cx:pt idx="12316">796</cx:pt>
          <cx:pt idx="12317">1224</cx:pt>
          <cx:pt idx="12318">796</cx:pt>
          <cx:pt idx="12319">649</cx:pt>
          <cx:pt idx="12320">895</cx:pt>
          <cx:pt idx="12321">646</cx:pt>
          <cx:pt idx="12322">832</cx:pt>
          <cx:pt idx="12323">832</cx:pt>
          <cx:pt idx="12324">832</cx:pt>
          <cx:pt idx="12325">832</cx:pt>
          <cx:pt idx="12326">989</cx:pt>
          <cx:pt idx="12327">1408</cx:pt>
          <cx:pt idx="12328">921</cx:pt>
          <cx:pt idx="12329">832</cx:pt>
          <cx:pt idx="12330">618</cx:pt>
          <cx:pt idx="12331">951</cx:pt>
          <cx:pt idx="12332">711</cx:pt>
          <cx:pt idx="12333">674</cx:pt>
          <cx:pt idx="12334">1089</cx:pt>
          <cx:pt idx="12335">801</cx:pt>
          <cx:pt idx="12336">589</cx:pt>
          <cx:pt idx="12337">851</cx:pt>
          <cx:pt idx="12338">810</cx:pt>
          <cx:pt idx="12339">832</cx:pt>
          <cx:pt idx="12340">759</cx:pt>
          <cx:pt idx="12341">873</cx:pt>
          <cx:pt idx="12342">759</cx:pt>
          <cx:pt idx="12343">1055</cx:pt>
          <cx:pt idx="12344">1146</cx:pt>
          <cx:pt idx="12345">1114</cx:pt>
          <cx:pt idx="12346">759</cx:pt>
          <cx:pt idx="12347">759</cx:pt>
          <cx:pt idx="12348">761</cx:pt>
          <cx:pt idx="12349">1333</cx:pt>
          <cx:pt idx="12350">1181</cx:pt>
          <cx:pt idx="12351">1152</cx:pt>
          <cx:pt idx="12352">1286</cx:pt>
          <cx:pt idx="12353">1235</cx:pt>
          <cx:pt idx="12354">1054</cx:pt>
          <cx:pt idx="12355">992</cx:pt>
          <cx:pt idx="12356">1615</cx:pt>
          <cx:pt idx="12357">832</cx:pt>
          <cx:pt idx="12358">895</cx:pt>
          <cx:pt idx="12359">1003</cx:pt>
          <cx:pt idx="12360">966</cx:pt>
          <cx:pt idx="12361">1055</cx:pt>
          <cx:pt idx="12362">966</cx:pt>
          <cx:pt idx="12363">966</cx:pt>
          <cx:pt idx="12364">714</cx:pt>
          <cx:pt idx="12365">1031</cx:pt>
          <cx:pt idx="12366">752</cx:pt>
          <cx:pt idx="12367">962</cx:pt>
          <cx:pt idx="12368">1089</cx:pt>
          <cx:pt idx="12369">1181</cx:pt>
          <cx:pt idx="12370">1255</cx:pt>
          <cx:pt idx="12371">1152</cx:pt>
          <cx:pt idx="12372">1152</cx:pt>
          <cx:pt idx="12373">1006</cx:pt>
          <cx:pt idx="12374">1006</cx:pt>
          <cx:pt idx="12375">1032</cx:pt>
          <cx:pt idx="12376">1443</cx:pt>
          <cx:pt idx="12377">1129</cx:pt>
          <cx:pt idx="12378">888</cx:pt>
          <cx:pt idx="12379">902</cx:pt>
          <cx:pt idx="12380">1148</cx:pt>
          <cx:pt idx="12381">962</cx:pt>
          <cx:pt idx="12382">895</cx:pt>
          <cx:pt idx="12383">1003</cx:pt>
          <cx:pt idx="12384">674</cx:pt>
          <cx:pt idx="12385">801</cx:pt>
          <cx:pt idx="12386">1080</cx:pt>
          <cx:pt idx="12387">832</cx:pt>
          <cx:pt idx="12388">810</cx:pt>
          <cx:pt idx="12389">618</cx:pt>
          <cx:pt idx="12390">1031</cx:pt>
          <cx:pt idx="12391">1129</cx:pt>
          <cx:pt idx="12392">656</cx:pt>
          <cx:pt idx="12393">936</cx:pt>
          <cx:pt idx="12394">832</cx:pt>
          <cx:pt idx="12395">957</cx:pt>
          <cx:pt idx="12396">832</cx:pt>
          <cx:pt idx="12397">1209</cx:pt>
          <cx:pt idx="12398">1286</cx:pt>
          <cx:pt idx="12399">1235</cx:pt>
          <cx:pt idx="12400">1409</cx:pt>
          <cx:pt idx="12401">832</cx:pt>
          <cx:pt idx="12402">1380</cx:pt>
          <cx:pt idx="12403">980</cx:pt>
          <cx:pt idx="12404">801</cx:pt>
          <cx:pt idx="12405">1054</cx:pt>
          <cx:pt idx="12406">1111</cx:pt>
          <cx:pt idx="12407">774</cx:pt>
          <cx:pt idx="12408">1190</cx:pt>
          <cx:pt idx="12409">590</cx:pt>
          <cx:pt idx="12410">895</cx:pt>
          <cx:pt idx="12411">895</cx:pt>
          <cx:pt idx="12412">1003</cx:pt>
          <cx:pt idx="12413">674</cx:pt>
          <cx:pt idx="12414">962</cx:pt>
          <cx:pt idx="12415">1080</cx:pt>
          <cx:pt idx="12416">652</cx:pt>
          <cx:pt idx="12417">1089</cx:pt>
          <cx:pt idx="12418">1279</cx:pt>
          <cx:pt idx="12419">1471</cx:pt>
          <cx:pt idx="12420">796</cx:pt>
          <cx:pt idx="12421">916</cx:pt>
          <cx:pt idx="12422">1301</cx:pt>
          <cx:pt idx="12423">1190</cx:pt>
          <cx:pt idx="12424">1031</cx:pt>
          <cx:pt idx="12425">714</cx:pt>
          <cx:pt idx="12426">1244</cx:pt>
          <cx:pt idx="12427">1129</cx:pt>
          <cx:pt idx="12428">1082</cx:pt>
          <cx:pt idx="12429">832</cx:pt>
          <cx:pt idx="12430">656</cx:pt>
          <cx:pt idx="12431">848</cx:pt>
          <cx:pt idx="12432">777</cx:pt>
          <cx:pt idx="12433">792</cx:pt>
          <cx:pt idx="12434">813</cx:pt>
          <cx:pt idx="12435">966</cx:pt>
          <cx:pt idx="12436">741</cx:pt>
          <cx:pt idx="12437">1102</cx:pt>
          <cx:pt idx="12438">1835</cx:pt>
          <cx:pt idx="12439">1069</cx:pt>
          <cx:pt idx="12440">1069</cx:pt>
          <cx:pt idx="12441">818</cx:pt>
          <cx:pt idx="12442">894</cx:pt>
          <cx:pt idx="12443">1069</cx:pt>
          <cx:pt idx="12444">1069</cx:pt>
          <cx:pt idx="12445">1390</cx:pt>
          <cx:pt idx="12446">1917</cx:pt>
          <cx:pt idx="12447">894</cx:pt>
          <cx:pt idx="12448">801</cx:pt>
          <cx:pt idx="12449">801</cx:pt>
          <cx:pt idx="12450">986</cx:pt>
          <cx:pt idx="12451">1054</cx:pt>
          <cx:pt idx="12452">1279</cx:pt>
          <cx:pt idx="12453">945</cx:pt>
          <cx:pt idx="12454">801</cx:pt>
          <cx:pt idx="12455">856</cx:pt>
          <cx:pt idx="12456">1209</cx:pt>
          <cx:pt idx="12457">1209</cx:pt>
          <cx:pt idx="12458">856</cx:pt>
          <cx:pt idx="12459">848</cx:pt>
          <cx:pt idx="12460">577</cx:pt>
          <cx:pt idx="12461">810</cx:pt>
          <cx:pt idx="12462">1320</cx:pt>
          <cx:pt idx="12463">810</cx:pt>
          <cx:pt idx="12464">698</cx:pt>
          <cx:pt idx="12465">975</cx:pt>
          <cx:pt idx="12466">1615</cx:pt>
          <cx:pt idx="12467">1443</cx:pt>
          <cx:pt idx="12468">1279</cx:pt>
          <cx:pt idx="12469">1471</cx:pt>
          <cx:pt idx="12470">952</cx:pt>
          <cx:pt idx="12471">618</cx:pt>
          <cx:pt idx="12472">618</cx:pt>
          <cx:pt idx="12473">951</cx:pt>
          <cx:pt idx="12474">618</cx:pt>
          <cx:pt idx="12475">915</cx:pt>
          <cx:pt idx="12476">792</cx:pt>
          <cx:pt idx="12477">801</cx:pt>
          <cx:pt idx="12478">1599</cx:pt>
          <cx:pt idx="12479">936</cx:pt>
          <cx:pt idx="12480">832</cx:pt>
          <cx:pt idx="12481">832</cx:pt>
          <cx:pt idx="12482">952</cx:pt>
          <cx:pt idx="12483">565</cx:pt>
          <cx:pt idx="12484">505</cx:pt>
          <cx:pt idx="12485">1014</cx:pt>
          <cx:pt idx="12486">1615</cx:pt>
          <cx:pt idx="12487">827</cx:pt>
          <cx:pt idx="12488">810</cx:pt>
          <cx:pt idx="12489">711</cx:pt>
          <cx:pt idx="12490">1941</cx:pt>
          <cx:pt idx="12491">1403</cx:pt>
          <cx:pt idx="12492">1158</cx:pt>
          <cx:pt idx="12493">1613</cx:pt>
          <cx:pt idx="12494">774</cx:pt>
          <cx:pt idx="12495">1051</cx:pt>
          <cx:pt idx="12496">590</cx:pt>
          <cx:pt idx="12497">1209</cx:pt>
          <cx:pt idx="12498">1014</cx:pt>
          <cx:pt idx="12499">612</cx:pt>
          <cx:pt idx="12500">1209</cx:pt>
          <cx:pt idx="12501">752</cx:pt>
          <cx:pt idx="12502">1031</cx:pt>
          <cx:pt idx="12503">752</cx:pt>
          <cx:pt idx="12504">895</cx:pt>
          <cx:pt idx="12505">1031</cx:pt>
          <cx:pt idx="12506">1031</cx:pt>
          <cx:pt idx="12507">1031</cx:pt>
          <cx:pt idx="12508">752</cx:pt>
          <cx:pt idx="12509">674</cx:pt>
          <cx:pt idx="12510">1031</cx:pt>
          <cx:pt idx="12511">627</cx:pt>
          <cx:pt idx="12512">674</cx:pt>
          <cx:pt idx="12513">895</cx:pt>
          <cx:pt idx="12514">895</cx:pt>
          <cx:pt idx="12515">1031</cx:pt>
          <cx:pt idx="12516">1190</cx:pt>
          <cx:pt idx="12517">801</cx:pt>
          <cx:pt idx="12518">841</cx:pt>
          <cx:pt idx="12519">792</cx:pt>
          <cx:pt idx="12520">523</cx:pt>
          <cx:pt idx="12521">618</cx:pt>
          <cx:pt idx="12522">936</cx:pt>
          <cx:pt idx="12523">832</cx:pt>
          <cx:pt idx="12524">888</cx:pt>
          <cx:pt idx="12525">1152</cx:pt>
          <cx:pt idx="12526">932</cx:pt>
          <cx:pt idx="12527">1031</cx:pt>
          <cx:pt idx="12528">828</cx:pt>
          <cx:pt idx="12529">1057</cx:pt>
          <cx:pt idx="12530">1057</cx:pt>
          <cx:pt idx="12531">1114</cx:pt>
          <cx:pt idx="12532">915</cx:pt>
          <cx:pt idx="12533">932</cx:pt>
          <cx:pt idx="12534">813</cx:pt>
          <cx:pt idx="12535">1326</cx:pt>
          <cx:pt idx="12536">628</cx:pt>
          <cx:pt idx="12537">706</cx:pt>
          <cx:pt idx="12538">895</cx:pt>
          <cx:pt idx="12539">813</cx:pt>
          <cx:pt idx="12540">792</cx:pt>
          <cx:pt idx="12541">792</cx:pt>
          <cx:pt idx="12542">957</cx:pt>
          <cx:pt idx="12543">832</cx:pt>
          <cx:pt idx="12544">966</cx:pt>
          <cx:pt idx="12545">646</cx:pt>
          <cx:pt idx="12546">966</cx:pt>
          <cx:pt idx="12547">856</cx:pt>
          <cx:pt idx="12548">792</cx:pt>
          <cx:pt idx="12549">618</cx:pt>
          <cx:pt idx="12550">618</cx:pt>
          <cx:pt idx="12551">618</cx:pt>
          <cx:pt idx="12552">915</cx:pt>
          <cx:pt idx="12553">792</cx:pt>
          <cx:pt idx="12554">618</cx:pt>
          <cx:pt idx="12555">902</cx:pt>
          <cx:pt idx="12556">933</cx:pt>
          <cx:pt idx="12557">1093</cx:pt>
          <cx:pt idx="12558">1181</cx:pt>
          <cx:pt idx="12559">810</cx:pt>
          <cx:pt idx="12560">832</cx:pt>
          <cx:pt idx="12561">646</cx:pt>
          <cx:pt idx="12562">656</cx:pt>
          <cx:pt idx="12563">832</cx:pt>
          <cx:pt idx="12564">1069</cx:pt>
          <cx:pt idx="12565">1261</cx:pt>
          <cx:pt idx="12566">1014</cx:pt>
          <cx:pt idx="12567">698</cx:pt>
          <cx:pt idx="12568">942</cx:pt>
          <cx:pt idx="12569">699</cx:pt>
          <cx:pt idx="12570">926</cx:pt>
          <cx:pt idx="12571">926</cx:pt>
          <cx:pt idx="12572">926</cx:pt>
          <cx:pt idx="12573">659</cx:pt>
          <cx:pt idx="12574">879</cx:pt>
          <cx:pt idx="12575">639</cx:pt>
          <cx:pt idx="12576">809</cx:pt>
          <cx:pt idx="12577">801</cx:pt>
          <cx:pt idx="12578">801</cx:pt>
          <cx:pt idx="12579">801</cx:pt>
          <cx:pt idx="12580">801</cx:pt>
          <cx:pt idx="12581">810</cx:pt>
          <cx:pt idx="12582">1069</cx:pt>
          <cx:pt idx="12583">1069</cx:pt>
          <cx:pt idx="12584">818</cx:pt>
          <cx:pt idx="12585">752</cx:pt>
          <cx:pt idx="12586">674</cx:pt>
          <cx:pt idx="12587">741</cx:pt>
          <cx:pt idx="12588">1102</cx:pt>
          <cx:pt idx="12589">1102</cx:pt>
          <cx:pt idx="12590">915</cx:pt>
          <cx:pt idx="12591">1177</cx:pt>
          <cx:pt idx="12592">818</cx:pt>
          <cx:pt idx="12593">936</cx:pt>
          <cx:pt idx="12594">832</cx:pt>
          <cx:pt idx="12595">832</cx:pt>
          <cx:pt idx="12596">810</cx:pt>
          <cx:pt idx="12597">980</cx:pt>
          <cx:pt idx="12598">1333</cx:pt>
          <cx:pt idx="12599">895</cx:pt>
          <cx:pt idx="12600">674</cx:pt>
          <cx:pt idx="12601">966</cx:pt>
          <cx:pt idx="12602">585</cx:pt>
          <cx:pt idx="12603">618</cx:pt>
          <cx:pt idx="12604">965</cx:pt>
          <cx:pt idx="12605">989</cx:pt>
          <cx:pt idx="12606">1152</cx:pt>
          <cx:pt idx="12607">1003</cx:pt>
          <cx:pt idx="12608">895</cx:pt>
          <cx:pt idx="12609">571</cx:pt>
          <cx:pt idx="12610">706</cx:pt>
          <cx:pt idx="12611">954</cx:pt>
          <cx:pt idx="12612">608</cx:pt>
          <cx:pt idx="12613">789</cx:pt>
          <cx:pt idx="12614">674</cx:pt>
          <cx:pt idx="12615">646</cx:pt>
          <cx:pt idx="12616">832</cx:pt>
          <cx:pt idx="12617">1727</cx:pt>
          <cx:pt idx="12618">966</cx:pt>
          <cx:pt idx="12619">553</cx:pt>
          <cx:pt idx="12620">1032</cx:pt>
          <cx:pt idx="12621">1286</cx:pt>
          <cx:pt idx="12622">810</cx:pt>
          <cx:pt idx="12623">1408</cx:pt>
          <cx:pt idx="12624">980</cx:pt>
          <cx:pt idx="12625">627</cx:pt>
          <cx:pt idx="12626">894</cx:pt>
          <cx:pt idx="12627">1279</cx:pt>
          <cx:pt idx="12628">932</cx:pt>
          <cx:pt idx="12629">992</cx:pt>
          <cx:pt idx="12630">646</cx:pt>
          <cx:pt idx="12631">1003</cx:pt>
          <cx:pt idx="12632">895</cx:pt>
          <cx:pt idx="12633">1152</cx:pt>
          <cx:pt idx="12634">945</cx:pt>
          <cx:pt idx="12635">894</cx:pt>
          <cx:pt idx="12636">656</cx:pt>
          <cx:pt idx="12637">556</cx:pt>
          <cx:pt idx="12638">1286</cx:pt>
          <cx:pt idx="12639">1152</cx:pt>
          <cx:pt idx="12640">989</cx:pt>
          <cx:pt idx="12641">980</cx:pt>
          <cx:pt idx="12642">1235</cx:pt>
          <cx:pt idx="12643">966</cx:pt>
          <cx:pt idx="12644">933</cx:pt>
          <cx:pt idx="12645">1166</cx:pt>
          <cx:pt idx="12646">618</cx:pt>
          <cx:pt idx="12647">810</cx:pt>
          <cx:pt idx="12648">894</cx:pt>
          <cx:pt idx="12649">902</cx:pt>
          <cx:pt idx="12650">1181</cx:pt>
          <cx:pt idx="12651">1181</cx:pt>
          <cx:pt idx="12652">933</cx:pt>
          <cx:pt idx="12653">565</cx:pt>
          <cx:pt idx="12654">1014</cx:pt>
          <cx:pt idx="12655">1149</cx:pt>
          <cx:pt idx="12656">1146</cx:pt>
          <cx:pt idx="12657">1234</cx:pt>
          <cx:pt idx="12658">646</cx:pt>
          <cx:pt idx="12659">832</cx:pt>
          <cx:pt idx="12660">832</cx:pt>
          <cx:pt idx="12661">832</cx:pt>
          <cx:pt idx="12662">832</cx:pt>
          <cx:pt idx="12663">1279</cx:pt>
          <cx:pt idx="12664">980</cx:pt>
          <cx:pt idx="12665">895</cx:pt>
          <cx:pt idx="12666">674</cx:pt>
          <cx:pt idx="12667">895</cx:pt>
          <cx:pt idx="12668">869</cx:pt>
          <cx:pt idx="12669">801</cx:pt>
          <cx:pt idx="12670">1041</cx:pt>
          <cx:pt idx="12671">1055</cx:pt>
          <cx:pt idx="12672">810</cx:pt>
          <cx:pt idx="12673">1181</cx:pt>
          <cx:pt idx="12674">1069</cx:pt>
          <cx:pt idx="12675">1069</cx:pt>
          <cx:pt idx="12676">789</cx:pt>
          <cx:pt idx="12677">789</cx:pt>
          <cx:pt idx="12678">989</cx:pt>
          <cx:pt idx="12679">989</cx:pt>
          <cx:pt idx="12680">741</cx:pt>
          <cx:pt idx="12681">1333</cx:pt>
          <cx:pt idx="12682">1333</cx:pt>
          <cx:pt idx="12683">837</cx:pt>
          <cx:pt idx="12684">980</cx:pt>
          <cx:pt idx="12685">980</cx:pt>
          <cx:pt idx="12686">980</cx:pt>
          <cx:pt idx="12687">895</cx:pt>
          <cx:pt idx="12688">674</cx:pt>
          <cx:pt idx="12689">895</cx:pt>
          <cx:pt idx="12690">848</cx:pt>
          <cx:pt idx="12691">1089</cx:pt>
          <cx:pt idx="12692">694</cx:pt>
          <cx:pt idx="12693">801</cx:pt>
          <cx:pt idx="12694">856</cx:pt>
          <cx:pt idx="12695">508</cx:pt>
          <cx:pt idx="12696">832</cx:pt>
          <cx:pt idx="12697">933</cx:pt>
          <cx:pt idx="12698">698</cx:pt>
          <cx:pt idx="12699">1069</cx:pt>
          <cx:pt idx="12700">618</cx:pt>
          <cx:pt idx="12701">801</cx:pt>
          <cx:pt idx="12702">801</cx:pt>
          <cx:pt idx="12703">888</cx:pt>
          <cx:pt idx="12704">832</cx:pt>
          <cx:pt idx="12705">832</cx:pt>
          <cx:pt idx="12706">656</cx:pt>
          <cx:pt idx="12707">832</cx:pt>
          <cx:pt idx="12708">936</cx:pt>
          <cx:pt idx="12709">832</cx:pt>
          <cx:pt idx="12710">1209</cx:pt>
          <cx:pt idx="12711">1031</cx:pt>
          <cx:pt idx="12712">792</cx:pt>
          <cx:pt idx="12713">1442</cx:pt>
          <cx:pt idx="12714">932</cx:pt>
          <cx:pt idx="12715">1596</cx:pt>
          <cx:pt idx="12716">1596</cx:pt>
          <cx:pt idx="12717">628</cx:pt>
          <cx:pt idx="12718">1200</cx:pt>
          <cx:pt idx="12719">1200</cx:pt>
          <cx:pt idx="12720">895</cx:pt>
          <cx:pt idx="12721">674</cx:pt>
          <cx:pt idx="12722">674</cx:pt>
          <cx:pt idx="12723">962</cx:pt>
          <cx:pt idx="12724">880</cx:pt>
          <cx:pt idx="12725">810</cx:pt>
          <cx:pt idx="12726">759</cx:pt>
          <cx:pt idx="12727">1152</cx:pt>
          <cx:pt idx="12728">1089</cx:pt>
          <cx:pt idx="12729">1031</cx:pt>
          <cx:pt idx="12730">590</cx:pt>
          <cx:pt idx="12731">741</cx:pt>
          <cx:pt idx="12732">741</cx:pt>
          <cx:pt idx="12733">1114</cx:pt>
          <cx:pt idx="12734">848</cx:pt>
          <cx:pt idx="12735">832</cx:pt>
          <cx:pt idx="12736">980</cx:pt>
          <cx:pt idx="12737">980</cx:pt>
          <cx:pt idx="12738">895</cx:pt>
          <cx:pt idx="12739">848</cx:pt>
          <cx:pt idx="12740">656</cx:pt>
          <cx:pt idx="12741">1279</cx:pt>
          <cx:pt idx="12742">845</cx:pt>
          <cx:pt idx="12743">1727</cx:pt>
          <cx:pt idx="12744">936</cx:pt>
          <cx:pt idx="12745">506</cx:pt>
          <cx:pt idx="12746">801</cx:pt>
          <cx:pt idx="12747">1029</cx:pt>
          <cx:pt idx="12748">571</cx:pt>
          <cx:pt idx="12749">935</cx:pt>
          <cx:pt idx="12750">963</cx:pt>
          <cx:pt idx="12751">686</cx:pt>
          <cx:pt idx="12752">706</cx:pt>
          <cx:pt idx="12753">1152</cx:pt>
          <cx:pt idx="12754">1003</cx:pt>
          <cx:pt idx="12755">923</cx:pt>
          <cx:pt idx="12756">877</cx:pt>
          <cx:pt idx="12757">1380</cx:pt>
          <cx:pt idx="12758">902</cx:pt>
          <cx:pt idx="12759">1031</cx:pt>
          <cx:pt idx="12760">992</cx:pt>
          <cx:pt idx="12761">895</cx:pt>
          <cx:pt idx="12762">1443</cx:pt>
          <cx:pt idx="12763">1003</cx:pt>
          <cx:pt idx="12764">1282</cx:pt>
          <cx:pt idx="12765">986</cx:pt>
          <cx:pt idx="12766">792</cx:pt>
          <cx:pt idx="12767">876</cx:pt>
          <cx:pt idx="12768">876</cx:pt>
          <cx:pt idx="12769">828</cx:pt>
          <cx:pt idx="12770">556</cx:pt>
          <cx:pt idx="12771">963</cx:pt>
          <cx:pt idx="12772">882</cx:pt>
          <cx:pt idx="12773">856</cx:pt>
          <cx:pt idx="12774">1970</cx:pt>
          <cx:pt idx="12775">713</cx:pt>
          <cx:pt idx="12776">1409</cx:pt>
          <cx:pt idx="12777">1409</cx:pt>
          <cx:pt idx="12778">882</cx:pt>
          <cx:pt idx="12779">747</cx:pt>
          <cx:pt idx="12780">1333</cx:pt>
          <cx:pt idx="12781">711</cx:pt>
          <cx:pt idx="12782">711</cx:pt>
          <cx:pt idx="12783">1215</cx:pt>
          <cx:pt idx="12784">1408</cx:pt>
          <cx:pt idx="12785">1215</cx:pt>
          <cx:pt idx="12786">662</cx:pt>
          <cx:pt idx="12787">1209</cx:pt>
          <cx:pt idx="12788">686</cx:pt>
          <cx:pt idx="12789">809</cx:pt>
          <cx:pt idx="12790">801</cx:pt>
          <cx:pt idx="12791">809</cx:pt>
          <cx:pt idx="12792">965</cx:pt>
          <cx:pt idx="12793">963</cx:pt>
          <cx:pt idx="12794">1129</cx:pt>
          <cx:pt idx="12795">1590</cx:pt>
          <cx:pt idx="12796">966</cx:pt>
          <cx:pt idx="12797">965</cx:pt>
          <cx:pt idx="12798">639</cx:pt>
          <cx:pt idx="12799">832</cx:pt>
          <cx:pt idx="12800">832</cx:pt>
          <cx:pt idx="12801">752</cx:pt>
          <cx:pt idx="12802">1042</cx:pt>
          <cx:pt idx="12803">1325</cx:pt>
          <cx:pt idx="12804">1318</cx:pt>
          <cx:pt idx="12805">1014</cx:pt>
          <cx:pt idx="12806">2245</cx:pt>
          <cx:pt idx="12807">1889</cx:pt>
          <cx:pt idx="12808">2447</cx:pt>
          <cx:pt idx="12809">991</cx:pt>
          <cx:pt idx="12810">925</cx:pt>
          <cx:pt idx="12811">706</cx:pt>
          <cx:pt idx="12812">897</cx:pt>
          <cx:pt idx="12813">926</cx:pt>
          <cx:pt idx="12814">1054</cx:pt>
          <cx:pt idx="12815">809</cx:pt>
          <cx:pt idx="12816">856</cx:pt>
          <cx:pt idx="12817">1392</cx:pt>
          <cx:pt idx="12818">1702</cx:pt>
          <cx:pt idx="12819">922</cx:pt>
          <cx:pt idx="12820">813</cx:pt>
          <cx:pt idx="12821">1426</cx:pt>
          <cx:pt idx="12822">1403</cx:pt>
          <cx:pt idx="12823">1158</cx:pt>
          <cx:pt idx="12824">975</cx:pt>
          <cx:pt idx="12825">1046</cx:pt>
          <cx:pt idx="12826">779</cx:pt>
          <cx:pt idx="12827">752</cx:pt>
          <cx:pt idx="12828">1443</cx:pt>
          <cx:pt idx="12829">1443</cx:pt>
          <cx:pt idx="12830">980</cx:pt>
          <cx:pt idx="12831">907</cx:pt>
          <cx:pt idx="12832">1052</cx:pt>
          <cx:pt idx="12833">1599</cx:pt>
          <cx:pt idx="12834">986</cx:pt>
          <cx:pt idx="12835">1130</cx:pt>
          <cx:pt idx="12836">1320</cx:pt>
          <cx:pt idx="12837">531</cx:pt>
          <cx:pt idx="12838">525</cx:pt>
          <cx:pt idx="12839">783</cx:pt>
          <cx:pt idx="12840">1309</cx:pt>
          <cx:pt idx="12841">1061</cx:pt>
          <cx:pt idx="12842">1214</cx:pt>
          <cx:pt idx="12843">590</cx:pt>
          <cx:pt idx="12844">980</cx:pt>
          <cx:pt idx="12845">835</cx:pt>
          <cx:pt idx="12846">702</cx:pt>
          <cx:pt idx="12847">1476</cx:pt>
          <cx:pt idx="12848">1061</cx:pt>
          <cx:pt idx="12849">1476</cx:pt>
          <cx:pt idx="12850">952</cx:pt>
          <cx:pt idx="12851">1181</cx:pt>
          <cx:pt idx="12852">647</cx:pt>
          <cx:pt idx="12853">575</cx:pt>
          <cx:pt idx="12854">952</cx:pt>
          <cx:pt idx="12855">713</cx:pt>
          <cx:pt idx="12856">984</cx:pt>
          <cx:pt idx="12857">1380</cx:pt>
          <cx:pt idx="12858">733</cx:pt>
          <cx:pt idx="12859">839</cx:pt>
          <cx:pt idx="12860">629</cx:pt>
          <cx:pt idx="12861">1279</cx:pt>
          <cx:pt idx="12862">910</cx:pt>
          <cx:pt idx="12863">1476</cx:pt>
          <cx:pt idx="12864">975</cx:pt>
          <cx:pt idx="12865">986</cx:pt>
          <cx:pt idx="12866">975</cx:pt>
          <cx:pt idx="12867">980</cx:pt>
          <cx:pt idx="12868">1885</cx:pt>
          <cx:pt idx="12869">599</cx:pt>
          <cx:pt idx="12870">882</cx:pt>
          <cx:pt idx="12871">1458</cx:pt>
          <cx:pt idx="12872">1223</cx:pt>
          <cx:pt idx="12873">1970</cx:pt>
          <cx:pt idx="12874">656</cx:pt>
          <cx:pt idx="12875">2030</cx:pt>
          <cx:pt idx="12876">1007</cx:pt>
          <cx:pt idx="12877">1661</cx:pt>
          <cx:pt idx="12878">1599</cx:pt>
          <cx:pt idx="12879">1176</cx:pt>
          <cx:pt idx="12880">1051</cx:pt>
          <cx:pt idx="12881">837</cx:pt>
          <cx:pt idx="12882">961</cx:pt>
          <cx:pt idx="12883">1089</cx:pt>
          <cx:pt idx="12884">910</cx:pt>
          <cx:pt idx="12885">1042</cx:pt>
          <cx:pt idx="12886">1038</cx:pt>
          <cx:pt idx="12887">963</cx:pt>
          <cx:pt idx="12888">1051</cx:pt>
          <cx:pt idx="12889">1255</cx:pt>
          <cx:pt idx="12890">966</cx:pt>
          <cx:pt idx="12891">1596</cx:pt>
          <cx:pt idx="12892">1289</cx:pt>
          <cx:pt idx="12893">1483</cx:pt>
          <cx:pt idx="12894">1102</cx:pt>
          <cx:pt idx="12895">952</cx:pt>
          <cx:pt idx="12896">711</cx:pt>
          <cx:pt idx="12897">608</cx:pt>
          <cx:pt idx="12898">711</cx:pt>
          <cx:pt idx="12899">769</cx:pt>
          <cx:pt idx="12900">1149</cx:pt>
          <cx:pt idx="12901">1818</cx:pt>
          <cx:pt idx="12902">980</cx:pt>
          <cx:pt idx="12903">711</cx:pt>
          <cx:pt idx="12904">669</cx:pt>
          <cx:pt idx="12905">980</cx:pt>
          <cx:pt idx="12906">902</cx:pt>
          <cx:pt idx="12907">1560</cx:pt>
          <cx:pt idx="12908">902</cx:pt>
          <cx:pt idx="12909">1181</cx:pt>
          <cx:pt idx="12910">1279</cx:pt>
          <cx:pt idx="12911">958</cx:pt>
          <cx:pt idx="12912">523</cx:pt>
          <cx:pt idx="12913">1102</cx:pt>
          <cx:pt idx="12914">945</cx:pt>
          <cx:pt idx="12915">511</cx:pt>
          <cx:pt idx="12916">1440</cx:pt>
          <cx:pt idx="12917">1016</cx:pt>
          <cx:pt idx="12918">1055</cx:pt>
          <cx:pt idx="12919">891</cx:pt>
          <cx:pt idx="12920">791</cx:pt>
          <cx:pt idx="12921">531</cx:pt>
          <cx:pt idx="12922">933</cx:pt>
          <cx:pt idx="12923">910</cx:pt>
          <cx:pt idx="12924">1069</cx:pt>
          <cx:pt idx="12925">711</cx:pt>
          <cx:pt idx="12926">1016</cx:pt>
          <cx:pt idx="12927">1054</cx:pt>
          <cx:pt idx="12928">1893</cx:pt>
          <cx:pt idx="12929">662</cx:pt>
          <cx:pt idx="12930">1152</cx:pt>
          <cx:pt idx="12931">1156</cx:pt>
          <cx:pt idx="12932">1367</cx:pt>
          <cx:pt idx="12933">1146</cx:pt>
          <cx:pt idx="12934">1146</cx:pt>
          <cx:pt idx="12935">1835</cx:pt>
          <cx:pt idx="12936">1140</cx:pt>
          <cx:pt idx="12937">1917</cx:pt>
          <cx:pt idx="12938">1018</cx:pt>
          <cx:pt idx="12939">2402</cx:pt>
          <cx:pt idx="12940">1372</cx:pt>
          <cx:pt idx="12941">989</cx:pt>
          <cx:pt idx="12942">738</cx:pt>
          <cx:pt idx="12943">1884</cx:pt>
          <cx:pt idx="12944">946</cx:pt>
          <cx:pt idx="12945">628</cx:pt>
          <cx:pt idx="12946">970</cx:pt>
          <cx:pt idx="12947">1559</cx:pt>
          <cx:pt idx="12948">1610</cx:pt>
          <cx:pt idx="12949">2027</cx:pt>
          <cx:pt idx="12950">794</cx:pt>
          <cx:pt idx="12951">1818</cx:pt>
          <cx:pt idx="12952">1158</cx:pt>
          <cx:pt idx="12953">828</cx:pt>
          <cx:pt idx="12954">682</cx:pt>
          <cx:pt idx="12955">1190</cx:pt>
          <cx:pt idx="12956">1727</cx:pt>
          <cx:pt idx="12957">848</cx:pt>
          <cx:pt idx="12958">752</cx:pt>
          <cx:pt idx="12959">590</cx:pt>
          <cx:pt idx="12960">977</cx:pt>
          <cx:pt idx="12961">1306</cx:pt>
          <cx:pt idx="12962">1903</cx:pt>
          <cx:pt idx="12963">832</cx:pt>
          <cx:pt idx="12964">832</cx:pt>
          <cx:pt idx="12965">1089</cx:pt>
          <cx:pt idx="12966">1279</cx:pt>
          <cx:pt idx="12967">882</cx:pt>
          <cx:pt idx="12968">1458</cx:pt>
          <cx:pt idx="12969">986</cx:pt>
          <cx:pt idx="12970">935</cx:pt>
          <cx:pt idx="12971">744</cx:pt>
          <cx:pt idx="12972">1105</cx:pt>
          <cx:pt idx="12973">590</cx:pt>
          <cx:pt idx="12974">906</cx:pt>
          <cx:pt idx="12975">1065</cx:pt>
          <cx:pt idx="12976">1065</cx:pt>
          <cx:pt idx="12977">952</cx:pt>
          <cx:pt idx="12978">984</cx:pt>
          <cx:pt idx="12979">1326</cx:pt>
          <cx:pt idx="12980">565</cx:pt>
          <cx:pt idx="12981">1857</cx:pt>
          <cx:pt idx="12982">1289</cx:pt>
          <cx:pt idx="12983">716</cx:pt>
          <cx:pt idx="12984">950</cx:pt>
          <cx:pt idx="12985">2244</cx:pt>
          <cx:pt idx="12986">677</cx:pt>
          <cx:pt idx="12987">810</cx:pt>
          <cx:pt idx="12988">677</cx:pt>
          <cx:pt idx="12989">810</cx:pt>
          <cx:pt idx="12990">814</cx:pt>
          <cx:pt idx="12991">1326</cx:pt>
          <cx:pt idx="12992">1279</cx:pt>
          <cx:pt idx="12993">1186</cx:pt>
          <cx:pt idx="12994">669</cx:pt>
          <cx:pt idx="12995">669</cx:pt>
          <cx:pt idx="12996">1409</cx:pt>
          <cx:pt idx="12997">531</cx:pt>
          <cx:pt idx="12998">1080</cx:pt>
          <cx:pt idx="12999">902</cx:pt>
          <cx:pt idx="13000">1184</cx:pt>
          <cx:pt idx="13001">1770</cx:pt>
          <cx:pt idx="13002">963</cx:pt>
          <cx:pt idx="13003">1181</cx:pt>
          <cx:pt idx="13004">1010</cx:pt>
          <cx:pt idx="13005">1777</cx:pt>
          <cx:pt idx="13006">2503</cx:pt>
          <cx:pt idx="13007">1055</cx:pt>
          <cx:pt idx="13008">1828</cx:pt>
          <cx:pt idx="13009">1363</cx:pt>
          <cx:pt idx="13010">525</cx:pt>
          <cx:pt idx="13011">1590</cx:pt>
          <cx:pt idx="13012">1319</cx:pt>
          <cx:pt idx="13013">1517</cx:pt>
          <cx:pt idx="13014">738</cx:pt>
          <cx:pt idx="13015">966</cx:pt>
          <cx:pt idx="13016">759</cx:pt>
          <cx:pt idx="13017">656</cx:pt>
          <cx:pt idx="13018">1835</cx:pt>
          <cx:pt idx="13019">1215</cx:pt>
          <cx:pt idx="13020">863</cx:pt>
          <cx:pt idx="13021">663</cx:pt>
          <cx:pt idx="13022">669</cx:pt>
          <cx:pt idx="13023">789</cx:pt>
          <cx:pt idx="13024">848</cx:pt>
          <cx:pt idx="13025">904</cx:pt>
          <cx:pt idx="13026">977</cx:pt>
          <cx:pt idx="13027">1168</cx:pt>
          <cx:pt idx="13028">1409</cx:pt>
          <cx:pt idx="13029">996</cx:pt>
          <cx:pt idx="13030">905</cx:pt>
          <cx:pt idx="13031">1727</cx:pt>
          <cx:pt idx="13032">1181</cx:pt>
          <cx:pt idx="13033">801</cx:pt>
          <cx:pt idx="13034">832</cx:pt>
          <cx:pt idx="13035">1702</cx:pt>
          <cx:pt idx="13036">1106</cx:pt>
          <cx:pt idx="13037">915</cx:pt>
          <cx:pt idx="13038">628</cx:pt>
          <cx:pt idx="13039">789</cx:pt>
          <cx:pt idx="13040">836</cx:pt>
          <cx:pt idx="13041">1224</cx:pt>
          <cx:pt idx="13042">639</cx:pt>
          <cx:pt idx="13043">711</cx:pt>
          <cx:pt idx="13044">1080</cx:pt>
          <cx:pt idx="13045">895</cx:pt>
          <cx:pt idx="13046">1055</cx:pt>
          <cx:pt idx="13047">1054</cx:pt>
          <cx:pt idx="13048">785</cx:pt>
          <cx:pt idx="13049">750</cx:pt>
          <cx:pt idx="13050">711</cx:pt>
          <cx:pt idx="13051">1282</cx:pt>
          <cx:pt idx="13052">936</cx:pt>
          <cx:pt idx="13053">1003</cx:pt>
          <cx:pt idx="13054">1221</cx:pt>
          <cx:pt idx="13055">661</cx:pt>
          <cx:pt idx="13056">1031</cx:pt>
          <cx:pt idx="13057">975</cx:pt>
          <cx:pt idx="13058">1111</cx:pt>
          <cx:pt idx="13059">882</cx:pt>
          <cx:pt idx="13060">1465</cx:pt>
          <cx:pt idx="13061">862</cx:pt>
          <cx:pt idx="13062">1052</cx:pt>
          <cx:pt idx="13063">1279</cx:pt>
          <cx:pt idx="13064">902</cx:pt>
          <cx:pt idx="13065">1039</cx:pt>
          <cx:pt idx="13066">1209</cx:pt>
          <cx:pt idx="13067">910</cx:pt>
          <cx:pt idx="13068">706</cx:pt>
          <cx:pt idx="13069">880</cx:pt>
          <cx:pt idx="13070">1279</cx:pt>
          <cx:pt idx="13071">975</cx:pt>
          <cx:pt idx="13072">1069</cx:pt>
          <cx:pt idx="13073">1181</cx:pt>
          <cx:pt idx="13074">902</cx:pt>
          <cx:pt idx="13075">1523</cx:pt>
          <cx:pt idx="13076">1279</cx:pt>
          <cx:pt idx="13077">590</cx:pt>
          <cx:pt idx="13078">1261</cx:pt>
          <cx:pt idx="13079">1031</cx:pt>
          <cx:pt idx="13080">932</cx:pt>
          <cx:pt idx="13081">1443</cx:pt>
          <cx:pt idx="13082">1443</cx:pt>
          <cx:pt idx="13083">1443</cx:pt>
          <cx:pt idx="13084">1286</cx:pt>
          <cx:pt idx="13085">1409</cx:pt>
          <cx:pt idx="13086">577</cx:pt>
          <cx:pt idx="13087">628</cx:pt>
          <cx:pt idx="13088">1130</cx:pt>
          <cx:pt idx="13089">662</cx:pt>
          <cx:pt idx="13090">1146</cx:pt>
          <cx:pt idx="13091">674</cx:pt>
          <cx:pt idx="13092">1176</cx:pt>
          <cx:pt idx="13093">1209</cx:pt>
          <cx:pt idx="13094">984</cx:pt>
          <cx:pt idx="13095">2168</cx:pt>
          <cx:pt idx="13096">1403</cx:pt>
          <cx:pt idx="13097">966</cx:pt>
          <cx:pt idx="13098">823</cx:pt>
          <cx:pt idx="13099">1726</cx:pt>
          <cx:pt idx="13100">1368</cx:pt>
          <cx:pt idx="13101">1835</cx:pt>
          <cx:pt idx="13102">1368</cx:pt>
          <cx:pt idx="13103">2281</cx:pt>
          <cx:pt idx="13104">1494</cx:pt>
          <cx:pt idx="13105">714</cx:pt>
          <cx:pt idx="13106">882</cx:pt>
          <cx:pt idx="13107">702</cx:pt>
          <cx:pt idx="13108">1268</cx:pt>
          <cx:pt idx="13109">674</cx:pt>
          <cx:pt idx="13110">710</cx:pt>
          <cx:pt idx="13111">1301</cx:pt>
          <cx:pt idx="13112">1661</cx:pt>
          <cx:pt idx="13113">1055</cx:pt>
          <cx:pt idx="13114">752</cx:pt>
          <cx:pt idx="13115">1294</cx:pt>
          <cx:pt idx="13116">789</cx:pt>
          <cx:pt idx="13117">1186</cx:pt>
          <cx:pt idx="13118">1210</cx:pt>
          <cx:pt idx="13119">628</cx:pt>
          <cx:pt idx="13120">716</cx:pt>
          <cx:pt idx="13121">1282</cx:pt>
          <cx:pt idx="13122">986</cx:pt>
          <cx:pt idx="13123">823</cx:pt>
          <cx:pt idx="13124">967</cx:pt>
          <cx:pt idx="13125">1279</cx:pt>
          <cx:pt idx="13126">618</cx:pt>
          <cx:pt idx="13127">2792</cx:pt>
          <cx:pt idx="13128">855</cx:pt>
          <cx:pt idx="13129">1465</cx:pt>
          <cx:pt idx="13130">1340</cx:pt>
          <cx:pt idx="13131">698</cx:pt>
          <cx:pt idx="13132">752</cx:pt>
          <cx:pt idx="13133">1409</cx:pt>
          <cx:pt idx="13134">1456</cx:pt>
          <cx:pt idx="13135">922</cx:pt>
          <cx:pt idx="13136">1970</cx:pt>
          <cx:pt idx="13137">642</cx:pt>
          <cx:pt idx="13138">761</cx:pt>
          <cx:pt idx="13139">997</cx:pt>
          <cx:pt idx="13140">967</cx:pt>
          <cx:pt idx="13141">737</cx:pt>
          <cx:pt idx="13142">828</cx:pt>
          <cx:pt idx="13143">1061</cx:pt>
          <cx:pt idx="13144">848</cx:pt>
          <cx:pt idx="13145">1294</cx:pt>
          <cx:pt idx="13146">1169</cx:pt>
          <cx:pt idx="13147">1179</cx:pt>
          <cx:pt idx="13148">986</cx:pt>
          <cx:pt idx="13149">1007</cx:pt>
          <cx:pt idx="13150">706</cx:pt>
          <cx:pt idx="13151">962</cx:pt>
          <cx:pt idx="13152">1181</cx:pt>
          <cx:pt idx="13153">996</cx:pt>
          <cx:pt idx="13154">1055</cx:pt>
          <cx:pt idx="13155">975</cx:pt>
          <cx:pt idx="13156">1060</cx:pt>
          <cx:pt idx="13157">880</cx:pt>
          <cx:pt idx="13158">743</cx:pt>
          <cx:pt idx="13159">1051</cx:pt>
          <cx:pt idx="13160">1661</cx:pt>
          <cx:pt idx="13161">988</cx:pt>
          <cx:pt idx="13162">988</cx:pt>
          <cx:pt idx="13163">988</cx:pt>
          <cx:pt idx="13164">1080</cx:pt>
          <cx:pt idx="13165">1409</cx:pt>
          <cx:pt idx="13166">1086</cx:pt>
          <cx:pt idx="13167">1086</cx:pt>
          <cx:pt idx="13168">1086</cx:pt>
          <cx:pt idx="13169">842</cx:pt>
          <cx:pt idx="13170">1465</cx:pt>
          <cx:pt idx="13171">1235</cx:pt>
          <cx:pt idx="13172">639</cx:pt>
          <cx:pt idx="13173">761</cx:pt>
          <cx:pt idx="13174">1069</cx:pt>
          <cx:pt idx="13175">1069</cx:pt>
          <cx:pt idx="13176">1406</cx:pt>
          <cx:pt idx="13177">1406</cx:pt>
          <cx:pt idx="13178">2466</cx:pt>
          <cx:pt idx="13179">1525</cx:pt>
          <cx:pt idx="13180">1724</cx:pt>
          <cx:pt idx="13181">1289</cx:pt>
          <cx:pt idx="13182">984</cx:pt>
          <cx:pt idx="13183">618</cx:pt>
          <cx:pt idx="13184">869</cx:pt>
          <cx:pt idx="13185">902</cx:pt>
          <cx:pt idx="13186">837</cx:pt>
          <cx:pt idx="13187">1069</cx:pt>
          <cx:pt idx="13188">1380</cx:pt>
          <cx:pt idx="13189">674</cx:pt>
          <cx:pt idx="13190">848</cx:pt>
          <cx:pt idx="13191">1003</cx:pt>
          <cx:pt idx="13192">1261</cx:pt>
          <cx:pt idx="13193">1726</cx:pt>
          <cx:pt idx="13194">782</cx:pt>
          <cx:pt idx="13195">946</cx:pt>
          <cx:pt idx="13196">1727</cx:pt>
          <cx:pt idx="13197">1584</cx:pt>
          <cx:pt idx="13198">1584</cx:pt>
          <cx:pt idx="13199">714</cx:pt>
          <cx:pt idx="13200">1031</cx:pt>
          <cx:pt idx="13201">666</cx:pt>
          <cx:pt idx="13202">910</cx:pt>
          <cx:pt idx="13203">963</cx:pt>
          <cx:pt idx="13204">699</cx:pt>
          <cx:pt idx="13205">963</cx:pt>
          <cx:pt idx="13206">856</cx:pt>
          <cx:pt idx="13207">506</cx:pt>
          <cx:pt idx="13208">832</cx:pt>
          <cx:pt idx="13209">857</cx:pt>
          <cx:pt idx="13210">505</cx:pt>
          <cx:pt idx="13211">1055</cx:pt>
          <cx:pt idx="13212">1319</cx:pt>
          <cx:pt idx="13213">612</cx:pt>
          <cx:pt idx="13214">1068</cx:pt>
          <cx:pt idx="13215">1279</cx:pt>
          <cx:pt idx="13216">791</cx:pt>
          <cx:pt idx="13217">963</cx:pt>
          <cx:pt idx="13218">1054</cx:pt>
          <cx:pt idx="13219">1443</cx:pt>
          <cx:pt idx="13220">1181</cx:pt>
          <cx:pt idx="13221">1520</cx:pt>
          <cx:pt idx="13222">767</cx:pt>
          <cx:pt idx="13223">969</cx:pt>
          <cx:pt idx="13224">1054</cx:pt>
          <cx:pt idx="13225">1403</cx:pt>
          <cx:pt idx="13226">732</cx:pt>
          <cx:pt idx="13227">556</cx:pt>
          <cx:pt idx="13228">1079</cx:pt>
          <cx:pt idx="13229">1181</cx:pt>
          <cx:pt idx="13230">783</cx:pt>
          <cx:pt idx="13231">1193</cx:pt>
          <cx:pt idx="13232">945</cx:pt>
          <cx:pt idx="13233">975</cx:pt>
          <cx:pt idx="13234">1390</cx:pt>
          <cx:pt idx="13235">869</cx:pt>
          <cx:pt idx="13236">1286</cx:pt>
          <cx:pt idx="13237">1893</cx:pt>
          <cx:pt idx="13238">1069</cx:pt>
          <cx:pt idx="13239">1067</cx:pt>
          <cx:pt idx="13240">1067</cx:pt>
          <cx:pt idx="13241">1209</cx:pt>
          <cx:pt idx="13242">1136</cx:pt>
          <cx:pt idx="13243">1326</cx:pt>
          <cx:pt idx="13244">935</cx:pt>
          <cx:pt idx="13245">966</cx:pt>
          <cx:pt idx="13246">1818</cx:pt>
          <cx:pt idx="13247">986</cx:pt>
          <cx:pt idx="13248">902</cx:pt>
          <cx:pt idx="13249">1181</cx:pt>
          <cx:pt idx="13250">841</cx:pt>
          <cx:pt idx="13251">904</cx:pt>
          <cx:pt idx="13252">1406</cx:pt>
          <cx:pt idx="13253">1406</cx:pt>
          <cx:pt idx="13254">1304</cx:pt>
          <cx:pt idx="13255">1166</cx:pt>
          <cx:pt idx="13256">2402</cx:pt>
          <cx:pt idx="13257">773</cx:pt>
          <cx:pt idx="13258">738</cx:pt>
          <cx:pt idx="13259">738</cx:pt>
          <cx:pt idx="13260">891</cx:pt>
          <cx:pt idx="13261">1144</cx:pt>
          <cx:pt idx="13262">1069</cx:pt>
          <cx:pt idx="13263">1069</cx:pt>
          <cx:pt idx="13264">1261</cx:pt>
          <cx:pt idx="13265">1279</cx:pt>
          <cx:pt idx="13266">906</cx:pt>
          <cx:pt idx="13267">1061</cx:pt>
          <cx:pt idx="13268">1380</cx:pt>
          <cx:pt idx="13269">709</cx:pt>
          <cx:pt idx="13270">2241</cx:pt>
          <cx:pt idx="13271">1852</cx:pt>
          <cx:pt idx="13272">1017</cx:pt>
          <cx:pt idx="13273">1724</cx:pt>
          <cx:pt idx="13274">1111</cx:pt>
          <cx:pt idx="13275">1419</cx:pt>
          <cx:pt idx="13276">673</cx:pt>
          <cx:pt idx="13277">791</cx:pt>
          <cx:pt idx="13278">963</cx:pt>
          <cx:pt idx="13279">2188</cx:pt>
          <cx:pt idx="13280">1317</cx:pt>
          <cx:pt idx="13281">1319</cx:pt>
          <cx:pt idx="13282">1590</cx:pt>
          <cx:pt idx="13283">738</cx:pt>
          <cx:pt idx="13284">1077</cx:pt>
          <cx:pt idx="13285">1093</cx:pt>
          <cx:pt idx="13286">1599</cx:pt>
          <cx:pt idx="13287">1054</cx:pt>
          <cx:pt idx="13288">848</cx:pt>
          <cx:pt idx="13289">848</cx:pt>
          <cx:pt idx="13290">866</cx:pt>
          <cx:pt idx="13291">791</cx:pt>
          <cx:pt idx="13292">1514</cx:pt>
          <cx:pt idx="13293">829</cx:pt>
          <cx:pt idx="13294">986</cx:pt>
          <cx:pt idx="13295">733</cx:pt>
          <cx:pt idx="13296">600</cx:pt>
          <cx:pt idx="13297">1237</cx:pt>
          <cx:pt idx="13298">865</cx:pt>
          <cx:pt idx="13299">893</cx:pt>
          <cx:pt idx="13300">1209</cx:pt>
          <cx:pt idx="13301">1461</cx:pt>
          <cx:pt idx="13302">823</cx:pt>
          <cx:pt idx="13303">1213</cx:pt>
          <cx:pt idx="13304">2580</cx:pt>
          <cx:pt idx="13305">1136</cx:pt>
          <cx:pt idx="13306">716</cx:pt>
          <cx:pt idx="13307">1017</cx:pt>
          <cx:pt idx="13308">1279</cx:pt>
          <cx:pt idx="13309">2792</cx:pt>
          <cx:pt idx="13310">2814</cx:pt>
          <cx:pt idx="13311">1102</cx:pt>
          <cx:pt idx="13312">1358</cx:pt>
          <cx:pt idx="13313">1152</cx:pt>
          <cx:pt idx="13314">1091</cx:pt>
          <cx:pt idx="13315">741</cx:pt>
          <cx:pt idx="13316">933</cx:pt>
          <cx:pt idx="13317">1105</cx:pt>
          <cx:pt idx="13318">1661</cx:pt>
          <cx:pt idx="13319">1086</cx:pt>
          <cx:pt idx="13320">1038</cx:pt>
          <cx:pt idx="13321">752</cx:pt>
          <cx:pt idx="13322">1170</cx:pt>
          <cx:pt idx="13323">1149</cx:pt>
          <cx:pt idx="13324">1406</cx:pt>
          <cx:pt idx="13325">1461</cx:pt>
          <cx:pt idx="13326">1885</cx:pt>
          <cx:pt idx="13327">1017</cx:pt>
          <cx:pt idx="13328">1006</cx:pt>
          <cx:pt idx="13329">1006</cx:pt>
          <cx:pt idx="13330">1222</cx:pt>
          <cx:pt idx="13331">674</cx:pt>
          <cx:pt idx="13332">1590</cx:pt>
          <cx:pt idx="13333">616</cx:pt>
          <cx:pt idx="13334">791</cx:pt>
          <cx:pt idx="13335">2172</cx:pt>
          <cx:pt idx="13336">1403</cx:pt>
          <cx:pt idx="13337">1138</cx:pt>
          <cx:pt idx="13338">907</cx:pt>
          <cx:pt idx="13339">1214</cx:pt>
          <cx:pt idx="13340">1449</cx:pt>
          <cx:pt idx="13341">1232</cx:pt>
          <cx:pt idx="13342">1181</cx:pt>
          <cx:pt idx="13343">1279</cx:pt>
          <cx:pt idx="13344">1232</cx:pt>
          <cx:pt idx="13345">1449</cx:pt>
          <cx:pt idx="13346">1214</cx:pt>
          <cx:pt idx="13347">1390</cx:pt>
          <cx:pt idx="13348">1363</cx:pt>
          <cx:pt idx="13349">1442</cx:pt>
          <cx:pt idx="13350">1067</cx:pt>
          <cx:pt idx="13351">1067</cx:pt>
          <cx:pt idx="13352">931</cx:pt>
          <cx:pt idx="13353">904</cx:pt>
          <cx:pt idx="13354">1999</cx:pt>
          <cx:pt idx="13355">2339</cx:pt>
          <cx:pt idx="13356">980</cx:pt>
          <cx:pt idx="13357">1327</cx:pt>
          <cx:pt idx="13358">810</cx:pt>
          <cx:pt idx="13359">1647</cx:pt>
          <cx:pt idx="13360">1777</cx:pt>
          <cx:pt idx="13361">1647</cx:pt>
          <cx:pt idx="13362">936</cx:pt>
          <cx:pt idx="13363">1363</cx:pt>
          <cx:pt idx="13364">965</cx:pt>
          <cx:pt idx="13365">1590</cx:pt>
          <cx:pt idx="13366">931</cx:pt>
          <cx:pt idx="13367">1967</cx:pt>
          <cx:pt idx="13368">907</cx:pt>
          <cx:pt idx="13369">1017</cx:pt>
          <cx:pt idx="13370">2470</cx:pt>
          <cx:pt idx="13371">741</cx:pt>
          <cx:pt idx="13372">1054</cx:pt>
          <cx:pt idx="13373">741</cx:pt>
          <cx:pt idx="13374">1237</cx:pt>
          <cx:pt idx="13375">720</cx:pt>
          <cx:pt idx="13376">1777</cx:pt>
          <cx:pt idx="13377">1327</cx:pt>
          <cx:pt idx="13378">1449</cx:pt>
          <cx:pt idx="13379">1599</cx:pt>
          <cx:pt idx="13380">1408</cx:pt>
          <cx:pt idx="13381">842</cx:pt>
          <cx:pt idx="13382">842</cx:pt>
          <cx:pt idx="13383">1173</cx:pt>
          <cx:pt idx="13384">1461</cx:pt>
          <cx:pt idx="13385">1885</cx:pt>
          <cx:pt idx="13386">1461</cx:pt>
          <cx:pt idx="13387">1726</cx:pt>
          <cx:pt idx="13388">1726</cx:pt>
          <cx:pt idx="13389">876</cx:pt>
          <cx:pt idx="13390">916</cx:pt>
          <cx:pt idx="13391">1926</cx:pt>
          <cx:pt idx="13392">1518</cx:pt>
          <cx:pt idx="13393">1016</cx:pt>
          <cx:pt idx="13394">961</cx:pt>
          <cx:pt idx="13395">1662</cx:pt>
          <cx:pt idx="13396">1466</cx:pt>
          <cx:pt idx="13397">1333</cx:pt>
          <cx:pt idx="13398">1442</cx:pt>
          <cx:pt idx="13399">1363</cx:pt>
          <cx:pt idx="13400">1916</cx:pt>
          <cx:pt idx="13401">1599</cx:pt>
          <cx:pt idx="13402">1176</cx:pt>
          <cx:pt idx="13403">907</cx:pt>
          <cx:pt idx="13404">1067</cx:pt>
          <cx:pt idx="13405">1306</cx:pt>
          <cx:pt idx="13406">902</cx:pt>
          <cx:pt idx="13407">1403</cx:pt>
          <cx:pt idx="13408">1403</cx:pt>
          <cx:pt idx="13409">1428</cx:pt>
          <cx:pt idx="13410">1242</cx:pt>
          <cx:pt idx="13411">1999</cx:pt>
          <cx:pt idx="13412">1999</cx:pt>
          <cx:pt idx="13413">1406</cx:pt>
          <cx:pt idx="13414">1306</cx:pt>
          <cx:pt idx="13415">1847</cx:pt>
          <cx:pt idx="13416">1306</cx:pt>
          <cx:pt idx="13417">810</cx:pt>
          <cx:pt idx="13418">1044</cx:pt>
          <cx:pt idx="13419">1916</cx:pt>
          <cx:pt idx="13420">1285</cx:pt>
          <cx:pt idx="13421">1173</cx:pt>
          <cx:pt idx="13422">1785</cx:pt>
          <cx:pt idx="13423">1406</cx:pt>
          <cx:pt idx="13424">1999</cx:pt>
          <cx:pt idx="13425">1967</cx:pt>
          <cx:pt idx="13426">1184</cx:pt>
          <cx:pt idx="13427">1461</cx:pt>
          <cx:pt idx="13428">1285</cx:pt>
          <cx:pt idx="13429">1408</cx:pt>
          <cx:pt idx="13430">1465</cx:pt>
          <cx:pt idx="13431">1181</cx:pt>
          <cx:pt idx="13432">958</cx:pt>
          <cx:pt idx="13433">1242</cx:pt>
          <cx:pt idx="13434">1242</cx:pt>
          <cx:pt idx="13435">922</cx:pt>
          <cx:pt idx="13436">785</cx:pt>
          <cx:pt idx="13437">785</cx:pt>
          <cx:pt idx="13438">891</cx:pt>
          <cx:pt idx="13439">1847</cx:pt>
          <cx:pt idx="13440">1596</cx:pt>
          <cx:pt idx="13441">1102</cx:pt>
          <cx:pt idx="13442">657</cx:pt>
          <cx:pt idx="13443">785</cx:pt>
          <cx:pt idx="13444">1443</cx:pt>
          <cx:pt idx="13445">1589</cx:pt>
          <cx:pt idx="13446">1102</cx:pt>
          <cx:pt idx="13447">1054</cx:pt>
          <cx:pt idx="13448">1406</cx:pt>
          <cx:pt idx="13449">1465</cx:pt>
          <cx:pt idx="13450">1465</cx:pt>
          <cx:pt idx="13451">1184</cx:pt>
          <cx:pt idx="13452">1465</cx:pt>
          <cx:pt idx="13453">1596</cx:pt>
          <cx:pt idx="13454">1496</cx:pt>
          <cx:pt idx="13455">1237</cx:pt>
          <cx:pt idx="13456">1285</cx:pt>
          <cx:pt idx="13457">1241</cx:pt>
          <cx:pt idx="13458">2580</cx:pt>
          <cx:pt idx="13459">1194</cx:pt>
          <cx:pt idx="13460">1403</cx:pt>
          <cx:pt idx="13461">1380</cx:pt>
          <cx:pt idx="13462">902</cx:pt>
          <cx:pt idx="13463">1662</cx:pt>
          <cx:pt idx="13464">980</cx:pt>
          <cx:pt idx="13465">1403</cx:pt>
          <cx:pt idx="13466">1181</cx:pt>
          <cx:pt idx="13467">1181</cx:pt>
          <cx:pt idx="13468">1209</cx:pt>
          <cx:pt idx="13469">2577</cx:pt>
          <cx:pt idx="13470">1144</cx:pt>
          <cx:pt idx="13471">977</cx:pt>
          <cx:pt idx="13472">2256</cx:pt>
          <cx:pt idx="13473">1184</cx:pt>
          <cx:pt idx="13474">1647</cx:pt>
          <cx:pt idx="13475">936</cx:pt>
          <cx:pt idx="13476">891</cx:pt>
          <cx:pt idx="13477">1967</cx:pt>
          <cx:pt idx="13478">1967</cx:pt>
          <cx:pt idx="13479">2262</cx:pt>
          <cx:pt idx="13480">1263</cx:pt>
          <cx:pt idx="13481">988</cx:pt>
          <cx:pt idx="13482">2256</cx:pt>
          <cx:pt idx="13483">1359</cx:pt>
          <cx:pt idx="13484">924</cx:pt>
          <cx:pt idx="13485">1164</cx:pt>
          <cx:pt idx="13486">1523</cx:pt>
          <cx:pt idx="13487">1214</cx:pt>
          <cx:pt idx="13488">1363</cx:pt>
          <cx:pt idx="13489">891</cx:pt>
          <cx:pt idx="13490">1306</cx:pt>
          <cx:pt idx="13491">1054</cx:pt>
          <cx:pt idx="13492">1622</cx:pt>
          <cx:pt idx="13493">2580</cx:pt>
          <cx:pt idx="13494">711</cx:pt>
          <cx:pt idx="13495">1559</cx:pt>
          <cx:pt idx="13496">1514</cx:pt>
          <cx:pt idx="13497">1523</cx:pt>
          <cx:pt idx="13498">1359</cx:pt>
          <cx:pt idx="13499">1967</cx:pt>
          <cx:pt idx="13500">1465</cx:pt>
          <cx:pt idx="13501">788</cx:pt>
          <cx:pt idx="13502">792</cx:pt>
          <cx:pt idx="13503">958</cx:pt>
          <cx:pt idx="13504">1466</cx:pt>
          <cx:pt idx="13505">1596</cx:pt>
          <cx:pt idx="13506">1137</cx:pt>
          <cx:pt idx="13507">977</cx:pt>
          <cx:pt idx="13508">1610</cx:pt>
          <cx:pt idx="13509">1181</cx:pt>
          <cx:pt idx="13510">1359</cx:pt>
          <cx:pt idx="13511">761</cx:pt>
          <cx:pt idx="13512">785</cx:pt>
          <cx:pt idx="13513">1173</cx:pt>
          <cx:pt idx="13514">1363</cx:pt>
          <cx:pt idx="13515">1610</cx:pt>
          <cx:pt idx="13516">966</cx:pt>
          <cx:pt idx="13517">1465</cx:pt>
          <cx:pt idx="13518">1210</cx:pt>
          <cx:pt idx="13519">1032</cx:pt>
          <cx:pt idx="13520">1363</cx:pt>
          <cx:pt idx="13521">1359</cx:pt>
          <cx:pt idx="13522">1181</cx:pt>
          <cx:pt idx="13523">1471</cx:pt>
          <cx:pt idx="13524">738</cx:pt>
          <cx:pt idx="13525">986</cx:pt>
          <cx:pt idx="13526">1877</cx:pt>
          <cx:pt idx="13527">1163</cx:pt>
          <cx:pt idx="13528">1241</cx:pt>
          <cx:pt idx="13529">1465</cx:pt>
          <cx:pt idx="13530">989</cx:pt>
          <cx:pt idx="13531">1166</cx:pt>
          <cx:pt idx="13532">1465</cx:pt>
          <cx:pt idx="13533">966</cx:pt>
          <cx:pt idx="13534">1372</cx:pt>
          <cx:pt idx="13535">1835</cx:pt>
          <cx:pt idx="13536">1137</cx:pt>
          <cx:pt idx="13537">1916</cx:pt>
          <cx:pt idx="13538">966</cx:pt>
          <cx:pt idx="13539">785</cx:pt>
          <cx:pt idx="13540">966</cx:pt>
          <cx:pt idx="13541">738</cx:pt>
          <cx:pt idx="13542">1166</cx:pt>
          <cx:pt idx="13543">1068</cx:pt>
          <cx:pt idx="13544">1610</cx:pt>
          <cx:pt idx="13545">1032</cx:pt>
          <cx:pt idx="13546">1054</cx:pt>
          <cx:pt idx="13547">936</cx:pt>
          <cx:pt idx="13548">1255</cx:pt>
          <cx:pt idx="13549">1032</cx:pt>
          <cx:pt idx="13550">933</cx:pt>
          <cx:pt idx="13551">919</cx:pt>
          <cx:pt idx="13552">652</cx:pt>
          <cx:pt idx="13553">1003</cx:pt>
          <cx:pt idx="13554">646</cx:pt>
          <cx:pt idx="13555">975</cx:pt>
          <cx:pt idx="13556">966</cx:pt>
          <cx:pt idx="13557">618</cx:pt>
          <cx:pt idx="13558">1632</cx:pt>
          <cx:pt idx="13559">646</cx:pt>
          <cx:pt idx="13560">813</cx:pt>
          <cx:pt idx="13561">962</cx:pt>
          <cx:pt idx="13562">639</cx:pt>
          <cx:pt idx="13563">759</cx:pt>
          <cx:pt idx="13564">614</cx:pt>
          <cx:pt idx="13565">827</cx:pt>
          <cx:pt idx="13566">966</cx:pt>
          <cx:pt idx="13567">1018</cx:pt>
          <cx:pt idx="13568">741</cx:pt>
          <cx:pt idx="13569">1442</cx:pt>
          <cx:pt idx="13570">1363</cx:pt>
          <cx:pt idx="13571">792</cx:pt>
          <cx:pt idx="13572">792</cx:pt>
          <cx:pt idx="13573">895</cx:pt>
          <cx:pt idx="13574">895</cx:pt>
          <cx:pt idx="13575">895</cx:pt>
          <cx:pt idx="13576">832</cx:pt>
          <cx:pt idx="13577">848</cx:pt>
          <cx:pt idx="13578">639</cx:pt>
          <cx:pt idx="13579">525</cx:pt>
          <cx:pt idx="13580">832</cx:pt>
          <cx:pt idx="13581">646</cx:pt>
          <cx:pt idx="13582">565</cx:pt>
          <cx:pt idx="13583">895</cx:pt>
          <cx:pt idx="13584">895</cx:pt>
          <cx:pt idx="13585">618</cx:pt>
          <cx:pt idx="13586">674</cx:pt>
          <cx:pt idx="13587">1069</cx:pt>
          <cx:pt idx="13588">646</cx:pt>
          <cx:pt idx="13589">848</cx:pt>
          <cx:pt idx="13590">810</cx:pt>
          <cx:pt idx="13591">895</cx:pt>
          <cx:pt idx="13592">1069</cx:pt>
          <cx:pt idx="13593">618</cx:pt>
          <cx:pt idx="13594">832</cx:pt>
          <cx:pt idx="13595">792</cx:pt>
          <cx:pt idx="13596">1146</cx:pt>
          <cx:pt idx="13597">2367</cx:pt>
          <cx:pt idx="13598">1173</cx:pt>
          <cx:pt idx="13599">1420</cx:pt>
          <cx:pt idx="13600">973</cx:pt>
          <cx:pt idx="13601">1173</cx:pt>
          <cx:pt idx="13602">1173</cx:pt>
          <cx:pt idx="13603">973</cx:pt>
          <cx:pt idx="13604">1465</cx:pt>
          <cx:pt idx="13605">677</cx:pt>
          <cx:pt idx="13606">1173</cx:pt>
          <cx:pt idx="13607">1465</cx:pt>
          <cx:pt idx="13608">1242</cx:pt>
          <cx:pt idx="13609">1242</cx:pt>
          <cx:pt idx="13610">1242</cx:pt>
          <cx:pt idx="13611">1242</cx:pt>
          <cx:pt idx="13612">1403</cx:pt>
          <cx:pt idx="13613">1242</cx:pt>
          <cx:pt idx="13614">677</cx:pt>
          <cx:pt idx="13615">1173</cx:pt>
          <cx:pt idx="13616">1242</cx:pt>
          <cx:pt idx="13617">1403</cx:pt>
          <cx:pt idx="13618">1016</cx:pt>
          <cx:pt idx="13619">1465</cx:pt>
          <cx:pt idx="13620">1465</cx:pt>
          <cx:pt idx="13621">1173</cx:pt>
          <cx:pt idx="13622">1465</cx:pt>
          <cx:pt idx="13623">1242</cx:pt>
          <cx:pt idx="13624">1173</cx:pt>
          <cx:pt idx="13625">1173</cx:pt>
          <cx:pt idx="13626">1465</cx:pt>
          <cx:pt idx="13627">1465</cx:pt>
          <cx:pt idx="13628">1403</cx:pt>
          <cx:pt idx="13629">1403</cx:pt>
          <cx:pt idx="13630">1173</cx:pt>
          <cx:pt idx="13631">1465</cx:pt>
          <cx:pt idx="13632">1428</cx:pt>
          <cx:pt idx="13633">1016</cx:pt>
          <cx:pt idx="13634">1242</cx:pt>
          <cx:pt idx="13635">1465</cx:pt>
          <cx:pt idx="13636">1465</cx:pt>
          <cx:pt idx="13637">1403</cx:pt>
          <cx:pt idx="13638">1242</cx:pt>
          <cx:pt idx="13639">1403</cx:pt>
          <cx:pt idx="13640">1242</cx:pt>
          <cx:pt idx="13641">1465</cx:pt>
          <cx:pt idx="13642">1173</cx:pt>
          <cx:pt idx="13643">1465</cx:pt>
          <cx:pt idx="13644">1016</cx:pt>
          <cx:pt idx="13645">1242</cx:pt>
          <cx:pt idx="13646">1242</cx:pt>
          <cx:pt idx="13647">1967</cx:pt>
          <cx:pt idx="13648">1967</cx:pt>
          <cx:pt idx="13649">1173</cx:pt>
          <cx:pt idx="13650">1016</cx:pt>
          <cx:pt idx="13651">1242</cx:pt>
          <cx:pt idx="13652">1242</cx:pt>
          <cx:pt idx="13653">1016</cx:pt>
          <cx:pt idx="13654">1967</cx:pt>
          <cx:pt idx="13655">1967</cx:pt>
          <cx:pt idx="13656">1465</cx:pt>
          <cx:pt idx="13657">1242</cx:pt>
          <cx:pt idx="13658">1242</cx:pt>
          <cx:pt idx="13659">904</cx:pt>
          <cx:pt idx="13660">1465</cx:pt>
          <cx:pt idx="13661">1242</cx:pt>
          <cx:pt idx="13662">904</cx:pt>
          <cx:pt idx="13663">2367</cx:pt>
          <cx:pt idx="13664">1967</cx:pt>
          <cx:pt idx="13665">904</cx:pt>
          <cx:pt idx="13666">1016</cx:pt>
          <cx:pt idx="13667">2367</cx:pt>
          <cx:pt idx="13668">1967</cx:pt>
          <cx:pt idx="13669">1242</cx:pt>
          <cx:pt idx="13670">1967</cx:pt>
          <cx:pt idx="13671">1967</cx:pt>
          <cx:pt idx="13672">1967</cx:pt>
          <cx:pt idx="13673">1967</cx:pt>
          <cx:pt idx="13674">904</cx:pt>
          <cx:pt idx="13675">904</cx:pt>
          <cx:pt idx="13676">1967</cx:pt>
          <cx:pt idx="13677">904</cx:pt>
          <cx:pt idx="13678">1967</cx:pt>
          <cx:pt idx="13679">1465</cx:pt>
          <cx:pt idx="13680">904</cx:pt>
          <cx:pt idx="13681">1967</cx:pt>
          <cx:pt idx="13682">1967</cx:pt>
          <cx:pt idx="13683">1016</cx:pt>
          <cx:pt idx="13684">1967</cx:pt>
          <cx:pt idx="13685">1967</cx:pt>
          <cx:pt idx="13686">1137</cx:pt>
          <cx:pt idx="13687">1967</cx:pt>
          <cx:pt idx="13688">823</cx:pt>
          <cx:pt idx="13689">1173</cx:pt>
          <cx:pt idx="13690">1242</cx:pt>
          <cx:pt idx="13691">1242</cx:pt>
          <cx:pt idx="13692">1173</cx:pt>
          <cx:pt idx="13693">1242</cx:pt>
          <cx:pt idx="13694">1242</cx:pt>
          <cx:pt idx="13695">690</cx:pt>
          <cx:pt idx="13696">1465</cx:pt>
          <cx:pt idx="13697">1465</cx:pt>
          <cx:pt idx="13698">1016</cx:pt>
          <cx:pt idx="13699">973</cx:pt>
          <cx:pt idx="13700">1173</cx:pt>
          <cx:pt idx="13701">1589</cx:pt>
          <cx:pt idx="13702">1428</cx:pt>
          <cx:pt idx="13703">2586</cx:pt>
          <cx:pt idx="13704">1016</cx:pt>
          <cx:pt idx="13705">1465</cx:pt>
          <cx:pt idx="13706">1173</cx:pt>
          <cx:pt idx="13707">1016</cx:pt>
          <cx:pt idx="13708">1176</cx:pt>
          <cx:pt idx="13709">1393</cx:pt>
          <cx:pt idx="13710">676</cx:pt>
          <cx:pt idx="13711">1173</cx:pt>
          <cx:pt idx="13712">1173</cx:pt>
          <cx:pt idx="13713">1077</cx:pt>
          <cx:pt idx="13714">1242</cx:pt>
          <cx:pt idx="13715">997</cx:pt>
          <cx:pt idx="13716">1242</cx:pt>
          <cx:pt idx="13717">1465</cx:pt>
          <cx:pt idx="13718">1465</cx:pt>
          <cx:pt idx="13719">1242</cx:pt>
          <cx:pt idx="13720">1173</cx:pt>
          <cx:pt idx="13721">1173</cx:pt>
          <cx:pt idx="13722">1016</cx:pt>
          <cx:pt idx="13723">1242</cx:pt>
          <cx:pt idx="13724">1833</cx:pt>
          <cx:pt idx="13725">1173</cx:pt>
          <cx:pt idx="13726">1465</cx:pt>
          <cx:pt idx="13727">1176</cx:pt>
          <cx:pt idx="13728">900</cx:pt>
          <cx:pt idx="13729">1712</cx:pt>
          <cx:pt idx="13730">809</cx:pt>
          <cx:pt idx="13731">968</cx:pt>
          <cx:pt idx="13732">900</cx:pt>
          <cx:pt idx="13733">1403</cx:pt>
          <cx:pt idx="13734">1242</cx:pt>
          <cx:pt idx="13735">1465</cx:pt>
          <cx:pt idx="13736">1173</cx:pt>
          <cx:pt idx="13737">1176</cx:pt>
          <cx:pt idx="13738">2447</cx:pt>
          <cx:pt idx="13739">1833</cx:pt>
          <cx:pt idx="13740">1403</cx:pt>
          <cx:pt idx="13741">1833</cx:pt>
          <cx:pt idx="13742">1113</cx:pt>
          <cx:pt idx="13743">1242</cx:pt>
          <cx:pt idx="13744">1173</cx:pt>
          <cx:pt idx="13745">1465</cx:pt>
          <cx:pt idx="13746">1465</cx:pt>
          <cx:pt idx="13747">1967</cx:pt>
          <cx:pt idx="13748">900</cx:pt>
          <cx:pt idx="13749">1608</cx:pt>
          <cx:pt idx="13750">1016</cx:pt>
          <cx:pt idx="13751">1833</cx:pt>
          <cx:pt idx="13752">1833</cx:pt>
          <cx:pt idx="13753">1465</cx:pt>
          <cx:pt idx="13754">1077</cx:pt>
          <cx:pt idx="13755">1077</cx:pt>
          <cx:pt idx="13756">1403</cx:pt>
          <cx:pt idx="13757">829</cx:pt>
          <cx:pt idx="13758">1465</cx:pt>
          <cx:pt idx="13759">1173</cx:pt>
          <cx:pt idx="13760">1409</cx:pt>
          <cx:pt idx="13761">1286</cx:pt>
          <cx:pt idx="13762">1016</cx:pt>
          <cx:pt idx="13763">1889</cx:pt>
          <cx:pt idx="13764">2447</cx:pt>
          <cx:pt idx="13765">1016</cx:pt>
          <cx:pt idx="13766">1279</cx:pt>
          <cx:pt idx="13767">1465</cx:pt>
          <cx:pt idx="13768">1967</cx:pt>
          <cx:pt idx="13769">1889</cx:pt>
          <cx:pt idx="13770">1261</cx:pt>
          <cx:pt idx="13771">1181</cx:pt>
          <cx:pt idx="13772">968</cx:pt>
          <cx:pt idx="13773">2367</cx:pt>
          <cx:pt idx="13774">1349</cx:pt>
          <cx:pt idx="13775">1016</cx:pt>
          <cx:pt idx="13776">767</cx:pt>
          <cx:pt idx="13777">2172</cx:pt>
          <cx:pt idx="13778">1833</cx:pt>
          <cx:pt idx="13779">1833</cx:pt>
          <cx:pt idx="13780">1726</cx:pt>
          <cx:pt idx="13781">1317</cx:pt>
          <cx:pt idx="13782">1967</cx:pt>
          <cx:pt idx="13783">1242</cx:pt>
          <cx:pt idx="13784">1242</cx:pt>
          <cx:pt idx="13785">2447</cx:pt>
          <cx:pt idx="13786">1403</cx:pt>
          <cx:pt idx="13787">1261</cx:pt>
          <cx:pt idx="13788">1403</cx:pt>
          <cx:pt idx="13789">931</cx:pt>
          <cx:pt idx="13790">1013</cx:pt>
          <cx:pt idx="13791">677</cx:pt>
          <cx:pt idx="13792">1465</cx:pt>
          <cx:pt idx="13793">1465</cx:pt>
          <cx:pt idx="13794">1465</cx:pt>
          <cx:pt idx="13795">1465</cx:pt>
          <cx:pt idx="13796">1465</cx:pt>
          <cx:pt idx="13797">1317</cx:pt>
          <cx:pt idx="13798">1349</cx:pt>
          <cx:pt idx="13799">1149</cx:pt>
          <cx:pt idx="13800">1016</cx:pt>
          <cx:pt idx="13801">931</cx:pt>
          <cx:pt idx="13802">1403</cx:pt>
          <cx:pt idx="13803">1403</cx:pt>
          <cx:pt idx="13804">1016</cx:pt>
          <cx:pt idx="13805">1242</cx:pt>
          <cx:pt idx="13806">1393</cx:pt>
          <cx:pt idx="13807">1176</cx:pt>
          <cx:pt idx="13808">977</cx:pt>
          <cx:pt idx="13809">1261</cx:pt>
          <cx:pt idx="13810">1613</cx:pt>
          <cx:pt idx="13811">1613</cx:pt>
          <cx:pt idx="13812">904</cx:pt>
          <cx:pt idx="13813">1176</cx:pt>
          <cx:pt idx="13814">1833</cx:pt>
          <cx:pt idx="13815">1726</cx:pt>
          <cx:pt idx="13816">1403</cx:pt>
          <cx:pt idx="13817">810</cx:pt>
          <cx:pt idx="13818">767</cx:pt>
          <cx:pt idx="13819">1465</cx:pt>
          <cx:pt idx="13820">1191</cx:pt>
          <cx:pt idx="13821">1261</cx:pt>
          <cx:pt idx="13822">810</cx:pt>
          <cx:pt idx="13823">2244</cx:pt>
          <cx:pt idx="13824">1967</cx:pt>
          <cx:pt idx="13825">1016</cx:pt>
          <cx:pt idx="13826">1317</cx:pt>
          <cx:pt idx="13827">1317</cx:pt>
          <cx:pt idx="13828">1589</cx:pt>
          <cx:pt idx="13829">1773</cx:pt>
          <cx:pt idx="13830">1613</cx:pt>
          <cx:pt idx="13831">767</cx:pt>
          <cx:pt idx="13832">790</cx:pt>
          <cx:pt idx="13833">1016</cx:pt>
          <cx:pt idx="13834">904</cx:pt>
          <cx:pt idx="13835">1016</cx:pt>
          <cx:pt idx="13836">1166</cx:pt>
          <cx:pt idx="13837">1393</cx:pt>
          <cx:pt idx="13838">1261</cx:pt>
          <cx:pt idx="13839">1317</cx:pt>
          <cx:pt idx="13840">1967</cx:pt>
          <cx:pt idx="13841">1403</cx:pt>
          <cx:pt idx="13842">1176</cx:pt>
          <cx:pt idx="13843">1176</cx:pt>
          <cx:pt idx="13844">1403</cx:pt>
          <cx:pt idx="13845">1403</cx:pt>
          <cx:pt idx="13846">810</cx:pt>
          <cx:pt idx="13847">2580</cx:pt>
          <cx:pt idx="13848">1967</cx:pt>
          <cx:pt idx="13849">2367</cx:pt>
          <cx:pt idx="13850">1261</cx:pt>
          <cx:pt idx="13851">868</cx:pt>
          <cx:pt idx="13852">1014</cx:pt>
          <cx:pt idx="13853">1317</cx:pt>
          <cx:pt idx="13854">1144</cx:pt>
          <cx:pt idx="13855">931</cx:pt>
          <cx:pt idx="13856">1016</cx:pt>
          <cx:pt idx="13857">1403</cx:pt>
          <cx:pt idx="13858">1261</cx:pt>
          <cx:pt idx="13859">1261</cx:pt>
          <cx:pt idx="13860">1261</cx:pt>
          <cx:pt idx="13861">1403</cx:pt>
          <cx:pt idx="13862">932</cx:pt>
          <cx:pt idx="13863">1261</cx:pt>
          <cx:pt idx="13864">1515</cx:pt>
          <cx:pt idx="13865">1032</cx:pt>
          <cx:pt idx="13866">1359</cx:pt>
          <cx:pt idx="13867">738</cx:pt>
          <cx:pt idx="13868">1584</cx:pt>
          <cx:pt idx="13869">767</cx:pt>
          <cx:pt idx="13870">931</cx:pt>
          <cx:pt idx="13871">1218</cx:pt>
          <cx:pt idx="13872">810</cx:pt>
          <cx:pt idx="13873">1999</cx:pt>
          <cx:pt idx="13874">1261</cx:pt>
          <cx:pt idx="13875">1261</cx:pt>
          <cx:pt idx="13876">1327</cx:pt>
          <cx:pt idx="13877">1175</cx:pt>
          <cx:pt idx="13878">1261</cx:pt>
          <cx:pt idx="13879">1770</cx:pt>
          <cx:pt idx="13880">2367</cx:pt>
          <cx:pt idx="13881">2367</cx:pt>
          <cx:pt idx="13882">2367</cx:pt>
          <cx:pt idx="13883">1622</cx:pt>
          <cx:pt idx="13884">1393</cx:pt>
          <cx:pt idx="13885">2447</cx:pt>
          <cx:pt idx="13886">1016</cx:pt>
          <cx:pt idx="13887">1079</cx:pt>
          <cx:pt idx="13888">1515</cx:pt>
          <cx:pt idx="13889">1077</cx:pt>
          <cx:pt idx="13890">1149</cx:pt>
          <cx:pt idx="13891">1144</cx:pt>
          <cx:pt idx="13892">931</cx:pt>
          <cx:pt idx="13893">931</cx:pt>
          <cx:pt idx="13894">1016</cx:pt>
          <cx:pt idx="13895">1403</cx:pt>
          <cx:pt idx="13896">1242</cx:pt>
          <cx:pt idx="13897">1261</cx:pt>
          <cx:pt idx="13898">1661</cx:pt>
          <cx:pt idx="13899">1584</cx:pt>
          <cx:pt idx="13900">2580</cx:pt>
          <cx:pt idx="13901">1261</cx:pt>
          <cx:pt idx="13902">1261</cx:pt>
          <cx:pt idx="13903">977</cx:pt>
          <cx:pt idx="13904">968</cx:pt>
          <cx:pt idx="13905">1077</cx:pt>
          <cx:pt idx="13906">1317</cx:pt>
          <cx:pt idx="13907">738</cx:pt>
          <cx:pt idx="13908">1465</cx:pt>
          <cx:pt idx="13909">945</cx:pt>
          <cx:pt idx="13910">700</cx:pt>
          <cx:pt idx="13911">2367</cx:pt>
          <cx:pt idx="13912">1176</cx:pt>
          <cx:pt idx="13913">598</cx:pt>
          <cx:pt idx="13914">720</cx:pt>
          <cx:pt idx="13915">924</cx:pt>
          <cx:pt idx="13916">767</cx:pt>
          <cx:pt idx="13917">761</cx:pt>
          <cx:pt idx="13918">1407</cx:pt>
          <cx:pt idx="13919">1999</cx:pt>
          <cx:pt idx="13920">1004</cx:pt>
          <cx:pt idx="13921">2580</cx:pt>
          <cx:pt idx="13922">2241</cx:pt>
          <cx:pt idx="13923">1465</cx:pt>
          <cx:pt idx="13924">796</cx:pt>
          <cx:pt idx="13925">1393</cx:pt>
          <cx:pt idx="13926">2447</cx:pt>
          <cx:pt idx="13927">585</cx:pt>
          <cx:pt idx="13928">585</cx:pt>
          <cx:pt idx="13929">1403</cx:pt>
          <cx:pt idx="13930">792</cx:pt>
          <cx:pt idx="13931">1079</cx:pt>
          <cx:pt idx="13932">792</cx:pt>
          <cx:pt idx="13933">1916</cx:pt>
          <cx:pt idx="13934">1176</cx:pt>
          <cx:pt idx="13935">1661</cx:pt>
          <cx:pt idx="13936">767</cx:pt>
          <cx:pt idx="13937">1149</cx:pt>
          <cx:pt idx="13938">1406</cx:pt>
          <cx:pt idx="13939">1261</cx:pt>
          <cx:pt idx="13940">2865</cx:pt>
          <cx:pt idx="13941">891</cx:pt>
          <cx:pt idx="13942">1261</cx:pt>
          <cx:pt idx="13943">1584</cx:pt>
          <cx:pt idx="13944">1261</cx:pt>
          <cx:pt idx="13945">810</cx:pt>
          <cx:pt idx="13946">977</cx:pt>
          <cx:pt idx="13947">968</cx:pt>
          <cx:pt idx="13948">976</cx:pt>
          <cx:pt idx="13949">1514</cx:pt>
          <cx:pt idx="13950">789</cx:pt>
          <cx:pt idx="13951">900</cx:pt>
          <cx:pt idx="13952">1160</cx:pt>
          <cx:pt idx="13953">1077</cx:pt>
          <cx:pt idx="13954">1359</cx:pt>
          <cx:pt idx="13955">1160</cx:pt>
          <cx:pt idx="13956">738</cx:pt>
          <cx:pt idx="13957">1465</cx:pt>
          <cx:pt idx="13958">1967</cx:pt>
          <cx:pt idx="13959">1184</cx:pt>
          <cx:pt idx="13960">1263</cx:pt>
          <cx:pt idx="13961">1359</cx:pt>
          <cx:pt idx="13962">761</cx:pt>
          <cx:pt idx="13963">1017</cx:pt>
          <cx:pt idx="13964">761</cx:pt>
          <cx:pt idx="13965">1926</cx:pt>
          <cx:pt idx="13966">1102</cx:pt>
          <cx:pt idx="13967">2204</cx:pt>
          <cx:pt idx="13968">1661</cx:pt>
          <cx:pt idx="13969">698</cx:pt>
          <cx:pt idx="13970">1149</cx:pt>
          <cx:pt idx="13971">1406</cx:pt>
          <cx:pt idx="13972">1406</cx:pt>
          <cx:pt idx="13973">2241</cx:pt>
          <cx:pt idx="13974">2577</cx:pt>
          <cx:pt idx="13975">2241</cx:pt>
          <cx:pt idx="13976">1261</cx:pt>
          <cx:pt idx="13977">976</cx:pt>
          <cx:pt idx="13978">923</cx:pt>
          <cx:pt idx="13979">2367</cx:pt>
          <cx:pt idx="13980">1967</cx:pt>
          <cx:pt idx="13981">977</cx:pt>
          <cx:pt idx="13982">981</cx:pt>
          <cx:pt idx="13983">1476</cx:pt>
          <cx:pt idx="13984">1077</cx:pt>
          <cx:pt idx="13985">776</cx:pt>
          <cx:pt idx="13986">776</cx:pt>
          <cx:pt idx="13987">1176</cx:pt>
          <cx:pt idx="13988">1144</cx:pt>
          <cx:pt idx="13989">1214</cx:pt>
          <cx:pt idx="13990">1426</cx:pt>
          <cx:pt idx="13991">1889</cx:pt>
          <cx:pt idx="13992">1889</cx:pt>
          <cx:pt idx="13993">738</cx:pt>
          <cx:pt idx="13994">1263</cx:pt>
          <cx:pt idx="13995">1263</cx:pt>
          <cx:pt idx="13996">1622</cx:pt>
          <cx:pt idx="13997">2204</cx:pt>
          <cx:pt idx="13998">2204</cx:pt>
          <cx:pt idx="13999">2402</cx:pt>
          <cx:pt idx="14000">977</cx:pt>
          <cx:pt idx="14001">977</cx:pt>
          <cx:pt idx="14002">1941</cx:pt>
          <cx:pt idx="14003">1261</cx:pt>
          <cx:pt idx="14004">1559</cx:pt>
          <cx:pt idx="14005">738</cx:pt>
          <cx:pt idx="14006">1241</cx:pt>
          <cx:pt idx="14007">1241</cx:pt>
          <cx:pt idx="14008">2367</cx:pt>
          <cx:pt idx="14009">2367</cx:pt>
          <cx:pt idx="14010">1077</cx:pt>
          <cx:pt idx="14011">1317</cx:pt>
          <cx:pt idx="14012">1261</cx:pt>
          <cx:pt idx="14013">870</cx:pt>
          <cx:pt idx="14014">1999</cx:pt>
          <cx:pt idx="14015">796</cx:pt>
          <cx:pt idx="14016">878</cx:pt>
          <cx:pt idx="14017">789</cx:pt>
          <cx:pt idx="14018">1031</cx:pt>
          <cx:pt idx="14019">2241</cx:pt>
          <cx:pt idx="14020">2241</cx:pt>
          <cx:pt idx="14021">1261</cx:pt>
          <cx:pt idx="14022">1403</cx:pt>
          <cx:pt idx="14023">924</cx:pt>
          <cx:pt idx="14024">1007</cx:pt>
          <cx:pt idx="14025">2402</cx:pt>
          <cx:pt idx="14026">2402</cx:pt>
          <cx:pt idx="14027">977</cx:pt>
          <cx:pt idx="14028">1403</cx:pt>
          <cx:pt idx="14029">976</cx:pt>
          <cx:pt idx="14030">698</cx:pt>
          <cx:pt idx="14031">828</cx:pt>
          <cx:pt idx="14032">1166</cx:pt>
          <cx:pt idx="14033">1261</cx:pt>
          <cx:pt idx="14034">2456</cx:pt>
          <cx:pt idx="14035">1396</cx:pt>
          <cx:pt idx="14036">1608</cx:pt>
          <cx:pt idx="14037">1613</cx:pt>
          <cx:pt idx="14038">776</cx:pt>
          <cx:pt idx="14039">1596</cx:pt>
          <cx:pt idx="14040">1608</cx:pt>
          <cx:pt idx="14041">1345</cx:pt>
          <cx:pt idx="14042">1242</cx:pt>
          <cx:pt idx="14043">1403</cx:pt>
          <cx:pt idx="14044">1016</cx:pt>
          <cx:pt idx="14045">1889</cx:pt>
          <cx:pt idx="14046">891</cx:pt>
          <cx:pt idx="14047">1235</cx:pt>
          <cx:pt idx="14048">1403</cx:pt>
          <cx:pt idx="14049">1622</cx:pt>
          <cx:pt idx="14050">1622</cx:pt>
          <cx:pt idx="14051">2204</cx:pt>
          <cx:pt idx="14052">1584</cx:pt>
          <cx:pt idx="14053">1261</cx:pt>
          <cx:pt idx="14054">1241</cx:pt>
          <cx:pt idx="14055">1967</cx:pt>
          <cx:pt idx="14056">900</cx:pt>
          <cx:pt idx="14057">1210</cx:pt>
          <cx:pt idx="14058">1261</cx:pt>
          <cx:pt idx="14059">1261</cx:pt>
          <cx:pt idx="14060">584</cx:pt>
          <cx:pt idx="14061">738</cx:pt>
          <cx:pt idx="14062">738</cx:pt>
          <cx:pt idx="14063">1999</cx:pt>
          <cx:pt idx="14064">1514</cx:pt>
          <cx:pt idx="14065">936</cx:pt>
          <cx:pt idx="14066">878</cx:pt>
          <cx:pt idx="14067">1007</cx:pt>
          <cx:pt idx="14068">1859</cx:pt>
          <cx:pt idx="14069">789</cx:pt>
          <cx:pt idx="14070">1102</cx:pt>
          <cx:pt idx="14071">2447</cx:pt>
          <cx:pt idx="14072">1327</cx:pt>
          <cx:pt idx="14073">1403</cx:pt>
          <cx:pt idx="14074">1857</cx:pt>
          <cx:pt idx="14075">828</cx:pt>
          <cx:pt idx="14076">1392</cx:pt>
          <cx:pt idx="14077">1607</cx:pt>
          <cx:pt idx="14078">725</cx:pt>
          <cx:pt idx="14079">2204</cx:pt>
          <cx:pt idx="14080">977</cx:pt>
          <cx:pt idx="14081">794</cx:pt>
          <cx:pt idx="14082">794</cx:pt>
          <cx:pt idx="14083">2470</cx:pt>
          <cx:pt idx="14084">1726</cx:pt>
          <cx:pt idx="14085">2557</cx:pt>
          <cx:pt idx="14086">1152</cx:pt>
          <cx:pt idx="14087">1261</cx:pt>
          <cx:pt idx="14088">748</cx:pt>
          <cx:pt idx="14089">952</cx:pt>
          <cx:pt idx="14090">584</cx:pt>
          <cx:pt idx="14091">1016</cx:pt>
          <cx:pt idx="14092">1166</cx:pt>
          <cx:pt idx="14093">977</cx:pt>
          <cx:pt idx="14094">720</cx:pt>
          <cx:pt idx="14095">1233</cx:pt>
          <cx:pt idx="14096">1079</cx:pt>
          <cx:pt idx="14097">1214</cx:pt>
          <cx:pt idx="14098">1214</cx:pt>
          <cx:pt idx="14099">900</cx:pt>
          <cx:pt idx="14100">1077</cx:pt>
          <cx:pt idx="14101">2030</cx:pt>
          <cx:pt idx="14102">1461</cx:pt>
          <cx:pt idx="14103">1289</cx:pt>
          <cx:pt idx="14104">1560</cx:pt>
          <cx:pt idx="14105">904</cx:pt>
          <cx:pt idx="14106">1428</cx:pt>
          <cx:pt idx="14107">1261</cx:pt>
          <cx:pt idx="14108">1403</cx:pt>
          <cx:pt idx="14109">1889</cx:pt>
          <cx:pt idx="14110">2339</cx:pt>
          <cx:pt idx="14111">2172</cx:pt>
          <cx:pt idx="14112">1144</cx:pt>
          <cx:pt idx="14113">1235</cx:pt>
          <cx:pt idx="14114">1006</cx:pt>
          <cx:pt idx="14115">945</cx:pt>
          <cx:pt idx="14116">1261</cx:pt>
          <cx:pt idx="14117">1622</cx:pt>
          <cx:pt idx="14118">1622</cx:pt>
          <cx:pt idx="14119">2204</cx:pt>
          <cx:pt idx="14120">2204</cx:pt>
          <cx:pt idx="14121">1647</cx:pt>
          <cx:pt idx="14122">1777</cx:pt>
          <cx:pt idx="14123">1596</cx:pt>
          <cx:pt idx="14124">1317</cx:pt>
          <cx:pt idx="14125">891</cx:pt>
          <cx:pt idx="14126">891</cx:pt>
          <cx:pt idx="14127">1967</cx:pt>
          <cx:pt idx="14128">1967</cx:pt>
          <cx:pt idx="14129">924</cx:pt>
          <cx:pt idx="14130">1068</cx:pt>
          <cx:pt idx="14131">1403</cx:pt>
          <cx:pt idx="14132">2470</cx:pt>
          <cx:pt idx="14133">1999</cx:pt>
          <cx:pt idx="14134">1363</cx:pt>
          <cx:pt idx="14135">1261</cx:pt>
          <cx:pt idx="14136">725</cx:pt>
          <cx:pt idx="14137">725</cx:pt>
          <cx:pt idx="14138">2339</cx:pt>
          <cx:pt idx="14139">2447</cx:pt>
          <cx:pt idx="14140">1289</cx:pt>
          <cx:pt idx="14141">961</cx:pt>
          <cx:pt idx="14142">1560</cx:pt>
          <cx:pt idx="14143">794</cx:pt>
          <cx:pt idx="14144">828</cx:pt>
          <cx:pt idx="14145">1210</cx:pt>
          <cx:pt idx="14146">1926</cx:pt>
          <cx:pt idx="14147">725</cx:pt>
          <cx:pt idx="14148">866</cx:pt>
          <cx:pt idx="14149">2402</cx:pt>
          <cx:pt idx="14150">977</cx:pt>
          <cx:pt idx="14151">639</cx:pt>
          <cx:pt idx="14152">794</cx:pt>
          <cx:pt idx="14153">2299</cx:pt>
          <cx:pt idx="14154">1017</cx:pt>
          <cx:pt idx="14155">1596</cx:pt>
          <cx:pt idx="14156">1584</cx:pt>
          <cx:pt idx="14157">1584</cx:pt>
          <cx:pt idx="14158">976</cx:pt>
          <cx:pt idx="14159">881</cx:pt>
          <cx:pt idx="14160">2367</cx:pt>
          <cx:pt idx="14161">1967</cx:pt>
          <cx:pt idx="14162">2262</cx:pt>
          <cx:pt idx="14163">1967</cx:pt>
          <cx:pt idx="14164">1007</cx:pt>
          <cx:pt idx="14165">796</cx:pt>
          <cx:pt idx="14166">1261</cx:pt>
          <cx:pt idx="14167">565</cx:pt>
          <cx:pt idx="14168">933</cx:pt>
          <cx:pt idx="14169">1889</cx:pt>
          <cx:pt idx="14170">1380</cx:pt>
          <cx:pt idx="14171">598</cx:pt>
          <cx:pt idx="14172">1476</cx:pt>
          <cx:pt idx="14173">1662</cx:pt>
          <cx:pt idx="14174">1662</cx:pt>
          <cx:pt idx="14175">857</cx:pt>
          <cx:pt idx="14176">1176</cx:pt>
          <cx:pt idx="14177">1608</cx:pt>
          <cx:pt idx="14178">1608</cx:pt>
          <cx:pt idx="14179">1608</cx:pt>
          <cx:pt idx="14180">1661</cx:pt>
          <cx:pt idx="14181">2204</cx:pt>
          <cx:pt idx="14182">1160</cx:pt>
          <cx:pt idx="14183">1261</cx:pt>
          <cx:pt idx="14184">1261</cx:pt>
          <cx:pt idx="14185">1877</cx:pt>
          <cx:pt idx="14186">1610</cx:pt>
          <cx:pt idx="14187">873</cx:pt>
          <cx:pt idx="14188">873</cx:pt>
          <cx:pt idx="14189">1726</cx:pt>
          <cx:pt idx="14190">1403</cx:pt>
          <cx:pt idx="14191">1261</cx:pt>
          <cx:pt idx="14192">1622</cx:pt>
          <cx:pt idx="14193">2241</cx:pt>
          <cx:pt idx="14194">1726</cx:pt>
          <cx:pt idx="14195">1285</cx:pt>
          <cx:pt idx="14196">976</cx:pt>
          <cx:pt idx="14197">976</cx:pt>
          <cx:pt idx="14198">1285</cx:pt>
          <cx:pt idx="14199">1363</cx:pt>
          <cx:pt idx="14200">1596</cx:pt>
          <cx:pt idx="14201">1077</cx:pt>
          <cx:pt idx="14202">924</cx:pt>
          <cx:pt idx="14203">761</cx:pt>
          <cx:pt idx="14204">881</cx:pt>
          <cx:pt idx="14205">584</cx:pt>
          <cx:pt idx="14206">881</cx:pt>
          <cx:pt idx="14207">881</cx:pt>
          <cx:pt idx="14208">1363</cx:pt>
          <cx:pt idx="14209">1091</cx:pt>
          <cx:pt idx="14210">1124</cx:pt>
          <cx:pt idx="14211">2339</cx:pt>
          <cx:pt idx="14212">2339</cx:pt>
          <cx:pt idx="14213">1289</cx:pt>
          <cx:pt idx="14214">1215</cx:pt>
          <cx:pt idx="14215">698</cx:pt>
          <cx:pt idx="14216">761</cx:pt>
          <cx:pt idx="14217">1241</cx:pt>
          <cx:pt idx="14218">931</cx:pt>
          <cx:pt idx="14219">1064</cx:pt>
          <cx:pt idx="14220">2447</cx:pt>
          <cx:pt idx="14221">761</cx:pt>
          <cx:pt idx="14222">1926</cx:pt>
          <cx:pt idx="14223">1667</cx:pt>
          <cx:pt idx="14224">866</cx:pt>
          <cx:pt idx="14225">2204</cx:pt>
          <cx:pt idx="14226">636</cx:pt>
          <cx:pt idx="14227">1406</cx:pt>
          <cx:pt idx="14228">1999</cx:pt>
          <cx:pt idx="14229">2466</cx:pt>
          <cx:pt idx="14230">1403</cx:pt>
          <cx:pt idx="14231">1403</cx:pt>
          <cx:pt idx="14232">1584</cx:pt>
          <cx:pt idx="14233">2367</cx:pt>
          <cx:pt idx="14234">1967</cx:pt>
          <cx:pt idx="14235">1261</cx:pt>
          <cx:pt idx="14236">1261</cx:pt>
          <cx:pt idx="14237">1622</cx:pt>
          <cx:pt idx="14238">1889</cx:pt>
          <cx:pt idx="14239">700</cx:pt>
          <cx:pt idx="14240">1319</cx:pt>
          <cx:pt idx="14241">1403</cx:pt>
          <cx:pt idx="14242">1403</cx:pt>
          <cx:pt idx="14243">1214</cx:pt>
          <cx:pt idx="14244">1233</cx:pt>
          <cx:pt idx="14245">2091</cx:pt>
          <cx:pt idx="14246">1476</cx:pt>
          <cx:pt idx="14247">1589</cx:pt>
          <cx:pt idx="14248">1317</cx:pt>
          <cx:pt idx="14249">1662</cx:pt>
          <cx:pt idx="14250">1176</cx:pt>
          <cx:pt idx="14251">1608</cx:pt>
          <cx:pt idx="14252">1608</cx:pt>
          <cx:pt idx="14253">2168</cx:pt>
          <cx:pt idx="14254">1885</cx:pt>
          <cx:pt idx="14255">1461</cx:pt>
          <cx:pt idx="14256">674</cx:pt>
          <cx:pt idx="14257">1560</cx:pt>
          <cx:pt idx="14258">792</cx:pt>
          <cx:pt idx="14259">1403</cx:pt>
          <cx:pt idx="14260">1403</cx:pt>
          <cx:pt idx="14261">994</cx:pt>
          <cx:pt idx="14262">1242</cx:pt>
          <cx:pt idx="14263">922</cx:pt>
          <cx:pt idx="14264">1406</cx:pt>
          <cx:pt idx="14265">1406</cx:pt>
          <cx:pt idx="14266">1261</cx:pt>
          <cx:pt idx="14267">1372</cx:pt>
          <cx:pt idx="14268">1032</cx:pt>
          <cx:pt idx="14269">1610</cx:pt>
          <cx:pt idx="14270">1877</cx:pt>
          <cx:pt idx="14271">1610</cx:pt>
          <cx:pt idx="14272">980</cx:pt>
          <cx:pt idx="14273">682</cx:pt>
          <cx:pt idx="14274">1061</cx:pt>
          <cx:pt idx="14275">1403</cx:pt>
          <cx:pt idx="14276">1726</cx:pt>
          <cx:pt idx="14277">779</cx:pt>
          <cx:pt idx="14278">1144</cx:pt>
          <cx:pt idx="14279">1726</cx:pt>
          <cx:pt idx="14280">1403</cx:pt>
          <cx:pt idx="14281">977</cx:pt>
          <cx:pt idx="14282">1013</cx:pt>
          <cx:pt idx="14283">1069</cx:pt>
          <cx:pt idx="14284">1514</cx:pt>
          <cx:pt idx="14285">1184</cx:pt>
          <cx:pt idx="14286">767</cx:pt>
          <cx:pt idx="14287">936</cx:pt>
          <cx:pt idx="14288">1317</cx:pt>
          <cx:pt idx="14289">891</cx:pt>
          <cx:pt idx="14290">931</cx:pt>
          <cx:pt idx="14291">881</cx:pt>
          <cx:pt idx="14292">1289</cx:pt>
          <cx:pt idx="14293">868</cx:pt>
          <cx:pt idx="14294">1017</cx:pt>
          <cx:pt idx="14295">1372</cx:pt>
          <cx:pt idx="14296">881</cx:pt>
          <cx:pt idx="14297">1091</cx:pt>
          <cx:pt idx="14298">1967</cx:pt>
          <cx:pt idx="14299">1363</cx:pt>
          <cx:pt idx="14300">936</cx:pt>
          <cx:pt idx="14301">1403</cx:pt>
          <cx:pt idx="14302">1622</cx:pt>
          <cx:pt idx="14303">2814</cx:pt>
          <cx:pt idx="14304">1261</cx:pt>
          <cx:pt idx="14305">1261</cx:pt>
          <cx:pt idx="14306">1215</cx:pt>
          <cx:pt idx="14307">1215</cx:pt>
          <cx:pt idx="14308">2244</cx:pt>
          <cx:pt idx="14309">1726</cx:pt>
          <cx:pt idx="14310">924</cx:pt>
          <cx:pt idx="14311">767</cx:pt>
          <cx:pt idx="14312">1241</cx:pt>
          <cx:pt idx="14313">636</cx:pt>
          <cx:pt idx="14314">2447</cx:pt>
          <cx:pt idx="14315">2694</cx:pt>
          <cx:pt idx="14316">1210</cx:pt>
          <cx:pt idx="14317">1449</cx:pt>
          <cx:pt idx="14318">1476</cx:pt>
          <cx:pt idx="14319">1523</cx:pt>
          <cx:pt idx="14320">916</cx:pt>
          <cx:pt idx="14321">2204</cx:pt>
          <cx:pt idx="14322">2402</cx:pt>
          <cx:pt idx="14323">1276</cx:pt>
          <cx:pt idx="14324">1032</cx:pt>
          <cx:pt idx="14325">1032</cx:pt>
          <cx:pt idx="14326">842</cx:pt>
          <cx:pt idx="14327">1406</cx:pt>
          <cx:pt idx="14328">1289</cx:pt>
          <cx:pt idx="14329">1289</cx:pt>
          <cx:pt idx="14330">1461</cx:pt>
          <cx:pt idx="14331">1420</cx:pt>
          <cx:pt idx="14332">1023</cx:pt>
          <cx:pt idx="14333">2241</cx:pt>
          <cx:pt idx="14334">804</cx:pt>
          <cx:pt idx="14335">581</cx:pt>
          <cx:pt idx="14336">1184</cx:pt>
          <cx:pt idx="14337">1967</cx:pt>
          <cx:pt idx="14338">1131</cx:pt>
          <cx:pt idx="14339">1309</cx:pt>
          <cx:pt idx="14340">1309</cx:pt>
          <cx:pt idx="14341">1520</cx:pt>
          <cx:pt idx="14342">779</cx:pt>
          <cx:pt idx="14343">1889</cx:pt>
          <cx:pt idx="14344">1403</cx:pt>
          <cx:pt idx="14345">1176</cx:pt>
          <cx:pt idx="14346">1476</cx:pt>
          <cx:pt idx="14347">1847</cx:pt>
          <cx:pt idx="14348">1306</cx:pt>
          <cx:pt idx="14349">1476</cx:pt>
          <cx:pt idx="14350">1589</cx:pt>
          <cx:pt idx="14351">1176</cx:pt>
          <cx:pt idx="14352">1662</cx:pt>
          <cx:pt idx="14353">1608</cx:pt>
          <cx:pt idx="14354">1776</cx:pt>
          <cx:pt idx="14355">1776</cx:pt>
          <cx:pt idx="14356">1608</cx:pt>
          <cx:pt idx="14357">985</cx:pt>
          <cx:pt idx="14358">761</cx:pt>
          <cx:pt idx="14359">1885</cx:pt>
          <cx:pt idx="14360">1335</cx:pt>
          <cx:pt idx="14361">1335</cx:pt>
          <cx:pt idx="14362">617</cx:pt>
          <cx:pt idx="14363">1319</cx:pt>
          <cx:pt idx="14364">2447</cx:pt>
          <cx:pt idx="14365">1166</cx:pt>
          <cx:pt idx="14366">842</cx:pt>
          <cx:pt idx="14367">942</cx:pt>
          <cx:pt idx="14368">1144</cx:pt>
          <cx:pt idx="14369">977</cx:pt>
          <cx:pt idx="14370">1306</cx:pt>
          <cx:pt idx="14371">2447</cx:pt>
          <cx:pt idx="14372">1309</cx:pt>
          <cx:pt idx="14373">980</cx:pt>
          <cx:pt idx="14374">985</cx:pt>
          <cx:pt idx="14375">761</cx:pt>
          <cx:pt idx="14376">1052</cx:pt>
          <cx:pt idx="14377">984</cx:pt>
          <cx:pt idx="14378">2204</cx:pt>
          <cx:pt idx="14379">2204</cx:pt>
          <cx:pt idx="14380">1726</cx:pt>
          <cx:pt idx="14381">810</cx:pt>
          <cx:pt idx="14382">977</cx:pt>
          <cx:pt idx="14383">1412</cx:pt>
          <cx:pt idx="14384">1215</cx:pt>
          <cx:pt idx="14385">1514</cx:pt>
          <cx:pt idx="14386">1610</cx:pt>
          <cx:pt idx="14387">758</cx:pt>
          <cx:pt idx="14388">786</cx:pt>
          <cx:pt idx="14389">1086</cx:pt>
          <cx:pt idx="14390">1777</cx:pt>
          <cx:pt idx="14391">1077</cx:pt>
          <cx:pt idx="14392">1077</cx:pt>
          <cx:pt idx="14393">834</cx:pt>
          <cx:pt idx="14394">891</cx:pt>
          <cx:pt idx="14395">891</cx:pt>
          <cx:pt idx="14396">2367</cx:pt>
          <cx:pt idx="14397">2367</cx:pt>
          <cx:pt idx="14398">816</cx:pt>
          <cx:pt idx="14399">1072</cx:pt>
          <cx:pt idx="14400">1885</cx:pt>
          <cx:pt idx="14401">868</cx:pt>
          <cx:pt idx="14402">868</cx:pt>
          <cx:pt idx="14403">977</cx:pt>
          <cx:pt idx="14404">1017</cx:pt>
          <cx:pt idx="14405">1160</cx:pt>
          <cx:pt idx="14406">1406</cx:pt>
          <cx:pt idx="14407">1406</cx:pt>
          <cx:pt idx="14408">1406</cx:pt>
          <cx:pt idx="14409">1072</cx:pt>
          <cx:pt idx="14410">966</cx:pt>
          <cx:pt idx="14411">842</cx:pt>
          <cx:pt idx="14412">906</cx:pt>
          <cx:pt idx="14413">1363</cx:pt>
          <cx:pt idx="14414">733</cx:pt>
          <cx:pt idx="14415">733</cx:pt>
          <cx:pt idx="14416">1403</cx:pt>
          <cx:pt idx="14417">2447</cx:pt>
          <cx:pt idx="14418">2586</cx:pt>
          <cx:pt idx="14419">923</cx:pt>
          <cx:pt idx="14420">1461</cx:pt>
          <cx:pt idx="14421">1261</cx:pt>
          <cx:pt idx="14422">1307</cx:pt>
          <cx:pt idx="14423">1461</cx:pt>
          <cx:pt idx="14424">1285</cx:pt>
          <cx:pt idx="14425">965</cx:pt>
          <cx:pt idx="14426">1319</cx:pt>
          <cx:pt idx="14427">1726</cx:pt>
          <cx:pt idx="14428">2244</cx:pt>
          <cx:pt idx="14429">1726</cx:pt>
          <cx:pt idx="14430">1241</cx:pt>
          <cx:pt idx="14431">1702</cx:pt>
          <cx:pt idx="14432">657</cx:pt>
          <cx:pt idx="14433">699</cx:pt>
          <cx:pt idx="14434">1301</cx:pt>
          <cx:pt idx="14435">1017</cx:pt>
          <cx:pt idx="14436">1406</cx:pt>
          <cx:pt idx="14437">1461</cx:pt>
          <cx:pt idx="14438">1461</cx:pt>
          <cx:pt idx="14439">1014</cx:pt>
          <cx:pt idx="14440">1584</cx:pt>
          <cx:pt idx="14441">2241</cx:pt>
          <cx:pt idx="14442">2580</cx:pt>
          <cx:pt idx="14443">2580</cx:pt>
          <cx:pt idx="14444">945</cx:pt>
          <cx:pt idx="14445">1967</cx:pt>
          <cx:pt idx="14446">1967</cx:pt>
          <cx:pt idx="14447">1967</cx:pt>
          <cx:pt idx="14448">705</cx:pt>
          <cx:pt idx="14449">705</cx:pt>
          <cx:pt idx="14450">1301</cx:pt>
          <cx:pt idx="14451">1289</cx:pt>
          <cx:pt idx="14452">1289</cx:pt>
          <cx:pt idx="14453">1006</cx:pt>
          <cx:pt idx="14454">1166</cx:pt>
          <cx:pt idx="14455">1622</cx:pt>
          <cx:pt idx="14456">1007</cx:pt>
          <cx:pt idx="14457">578</cx:pt>
          <cx:pt idx="14458">1279</cx:pt>
          <cx:pt idx="14459">1007</cx:pt>
          <cx:pt idx="14460">2339</cx:pt>
          <cx:pt idx="14461">868</cx:pt>
          <cx:pt idx="14462">868</cx:pt>
          <cx:pt idx="14463">565</cx:pt>
          <cx:pt idx="14464">998</cx:pt>
          <cx:pt idx="14465">907</cx:pt>
          <cx:pt idx="14466">1051</cx:pt>
          <cx:pt idx="14467">1051</cx:pt>
          <cx:pt idx="14468">907</cx:pt>
          <cx:pt idx="14469">882</cx:pt>
          <cx:pt idx="14470">923</cx:pt>
          <cx:pt idx="14471">1014</cx:pt>
          <cx:pt idx="14472">745</cx:pt>
          <cx:pt idx="14473">1476</cx:pt>
          <cx:pt idx="14474">1903</cx:pt>
          <cx:pt idx="14475">1306</cx:pt>
          <cx:pt idx="14476">710</cx:pt>
          <cx:pt idx="14477">1139</cx:pt>
          <cx:pt idx="14478">1461</cx:pt>
          <cx:pt idx="14479">1317</cx:pt>
          <cx:pt idx="14480">1031</cx:pt>
          <cx:pt idx="14481">1031</cx:pt>
          <cx:pt idx="14482">1176</cx:pt>
          <cx:pt idx="14483">1176</cx:pt>
          <cx:pt idx="14484">1608</cx:pt>
          <cx:pt idx="14485">1613</cx:pt>
          <cx:pt idx="14486">2168</cx:pt>
          <cx:pt idx="14487">986</cx:pt>
          <cx:pt idx="14488">1466</cx:pt>
          <cx:pt idx="14489">1242</cx:pt>
          <cx:pt idx="14490">1289</cx:pt>
          <cx:pt idx="14491">994</cx:pt>
          <cx:pt idx="14492">1242</cx:pt>
          <cx:pt idx="14493">1242</cx:pt>
          <cx:pt idx="14494">595</cx:pt>
          <cx:pt idx="14495">1403</cx:pt>
          <cx:pt idx="14496">1403</cx:pt>
          <cx:pt idx="14497">1403</cx:pt>
          <cx:pt idx="14498">842</cx:pt>
          <cx:pt idx="14499">1139</cx:pt>
          <cx:pt idx="14500">1310</cx:pt>
          <cx:pt idx="14501">1403</cx:pt>
          <cx:pt idx="14502">1261</cx:pt>
          <cx:pt idx="14503">1144</cx:pt>
          <cx:pt idx="14504">1144</cx:pt>
          <cx:pt idx="14505">1144</cx:pt>
          <cx:pt idx="14506">1610</cx:pt>
          <cx:pt idx="14507">1107</cx:pt>
          <cx:pt idx="14508">1318</cx:pt>
          <cx:pt idx="14509">1235</cx:pt>
          <cx:pt idx="14510">1319</cx:pt>
          <cx:pt idx="14511">842</cx:pt>
          <cx:pt idx="14512">1200</cx:pt>
          <cx:pt idx="14513">1061</cx:pt>
          <cx:pt idx="14514">1006</cx:pt>
          <cx:pt idx="14515">1065</cx:pt>
          <cx:pt idx="14516">980</cx:pt>
          <cx:pt idx="14517">815</cx:pt>
          <cx:pt idx="14518">815</cx:pt>
          <cx:pt idx="14519">1263</cx:pt>
          <cx:pt idx="14520">2241</cx:pt>
          <cx:pt idx="14521">1164</cx:pt>
          <cx:pt idx="14522">1726</cx:pt>
          <cx:pt idx="14523">1403</cx:pt>
          <cx:pt idx="14524">617</cx:pt>
          <cx:pt idx="14525">1777</cx:pt>
          <cx:pt idx="14526">1777</cx:pt>
          <cx:pt idx="14527">1514</cx:pt>
          <cx:pt idx="14528">1770</cx:pt>
          <cx:pt idx="14529">617</cx:pt>
          <cx:pt idx="14530">2256</cx:pt>
          <cx:pt idx="14531">1363</cx:pt>
          <cx:pt idx="14532">936</cx:pt>
          <cx:pt idx="14533">1589</cx:pt>
          <cx:pt idx="14534">1392</cx:pt>
          <cx:pt idx="14535">1314</cx:pt>
          <cx:pt idx="14536">816</cx:pt>
          <cx:pt idx="14537">1210</cx:pt>
          <cx:pt idx="14538">1210</cx:pt>
          <cx:pt idx="14539">876</cx:pt>
          <cx:pt idx="14540">788</cx:pt>
          <cx:pt idx="14541">868</cx:pt>
          <cx:pt idx="14542">1168</cx:pt>
          <cx:pt idx="14543">974</cx:pt>
          <cx:pt idx="14544">1017</cx:pt>
          <cx:pt idx="14545">891</cx:pt>
          <cx:pt idx="14546">1221</cx:pt>
          <cx:pt idx="14547">986</cx:pt>
          <cx:pt idx="14548">758</cx:pt>
          <cx:pt idx="14549">758</cx:pt>
          <cx:pt idx="14550">682</cx:pt>
          <cx:pt idx="14551">835</cx:pt>
          <cx:pt idx="14552">1086</cx:pt>
          <cx:pt idx="14553">1086</cx:pt>
          <cx:pt idx="14554">1031</cx:pt>
          <cx:pt idx="14555">1203</cx:pt>
          <cx:pt idx="14556">936</cx:pt>
          <cx:pt idx="14557">1261</cx:pt>
          <cx:pt idx="14558">725</cx:pt>
          <cx:pt idx="14559">942</cx:pt>
          <cx:pt idx="14560">942</cx:pt>
          <cx:pt idx="14561">699</cx:pt>
          <cx:pt idx="14562">1190</cx:pt>
          <cx:pt idx="14563">2447</cx:pt>
          <cx:pt idx="14564">923</cx:pt>
          <cx:pt idx="14565">923</cx:pt>
          <cx:pt idx="14566">1941</cx:pt>
          <cx:pt idx="14567">1985</cx:pt>
          <cx:pt idx="14568">2281</cx:pt>
          <cx:pt idx="14569">2281</cx:pt>
          <cx:pt idx="14570">1885</cx:pt>
          <cx:pt idx="14571">980</cx:pt>
          <cx:pt idx="14572">965</cx:pt>
          <cx:pt idx="14573">834</cx:pt>
          <cx:pt idx="14574">1590</cx:pt>
          <cx:pt idx="14575">931</cx:pt>
          <cx:pt idx="14576">1241</cx:pt>
          <cx:pt idx="14577">1017</cx:pt>
          <cx:pt idx="14578">2428</cx:pt>
          <cx:pt idx="14579">1234</cx:pt>
          <cx:pt idx="14580">906</cx:pt>
          <cx:pt idx="14581">1359</cx:pt>
          <cx:pt idx="14582">1210</cx:pt>
          <cx:pt idx="14583">1286</cx:pt>
          <cx:pt idx="14584">916</cx:pt>
          <cx:pt idx="14585">1496</cx:pt>
          <cx:pt idx="14586">866</cx:pt>
          <cx:pt idx="14587">2204</cx:pt>
          <cx:pt idx="14588">2204</cx:pt>
          <cx:pt idx="14589">980</cx:pt>
          <cx:pt idx="14590">1181</cx:pt>
          <cx:pt idx="14591">865</cx:pt>
          <cx:pt idx="14592">1164</cx:pt>
          <cx:pt idx="14593">810</cx:pt>
          <cx:pt idx="14594">789</cx:pt>
          <cx:pt idx="14595">1406</cx:pt>
          <cx:pt idx="14596">2168</cx:pt>
          <cx:pt idx="14597">1726</cx:pt>
          <cx:pt idx="14598">1941</cx:pt>
          <cx:pt idx="14599">910</cx:pt>
          <cx:pt idx="14600">1337</cx:pt>
          <cx:pt idx="14601">2580</cx:pt>
          <cx:pt idx="14602">2580</cx:pt>
          <cx:pt idx="14603">996</cx:pt>
          <cx:pt idx="14604">658</cx:pt>
          <cx:pt idx="14605">1023</cx:pt>
          <cx:pt idx="14606">997</cx:pt>
          <cx:pt idx="14607">2256</cx:pt>
          <cx:pt idx="14608">882</cx:pt>
          <cx:pt idx="14609">876</cx:pt>
          <cx:pt idx="14610">876</cx:pt>
          <cx:pt idx="14611">910</cx:pt>
          <cx:pt idx="14612">1967</cx:pt>
          <cx:pt idx="14613">2262</cx:pt>
          <cx:pt idx="14614">997</cx:pt>
          <cx:pt idx="14615">1301</cx:pt>
          <cx:pt idx="14616">1301</cx:pt>
          <cx:pt idx="14617">1461</cx:pt>
          <cx:pt idx="14618">1726</cx:pt>
          <cx:pt idx="14619">980</cx:pt>
          <cx:pt idx="14620">1622</cx:pt>
          <cx:pt idx="14621">1042</cx:pt>
          <cx:pt idx="14622">1476</cx:pt>
          <cx:pt idx="14623">578</cx:pt>
          <cx:pt idx="14624">748</cx:pt>
          <cx:pt idx="14625">2814</cx:pt>
          <cx:pt idx="14626">475</cx:pt>
          <cx:pt idx="14627">868</cx:pt>
          <cx:pt idx="14628">1403</cx:pt>
          <cx:pt idx="14629">1242</cx:pt>
          <cx:pt idx="14630">952</cx:pt>
          <cx:pt idx="14631">1139</cx:pt>
          <cx:pt idx="14632">842</cx:pt>
          <cx:pt idx="14633">907</cx:pt>
          <cx:pt idx="14634">1138</cx:pt>
          <cx:pt idx="14635">1518</cx:pt>
          <cx:pt idx="14636">966</cx:pt>
          <cx:pt idx="14637">871</cx:pt>
          <cx:pt idx="14638">945</cx:pt>
          <cx:pt idx="14639">731</cx:pt>
          <cx:pt idx="14640">647</cx:pt>
          <cx:pt idx="14641">948</cx:pt>
          <cx:pt idx="14642">811</cx:pt>
          <cx:pt idx="14643">642</cx:pt>
          <cx:pt idx="14644">1847</cx:pt>
          <cx:pt idx="14645">1306</cx:pt>
          <cx:pt idx="14646">882</cx:pt>
          <cx:pt idx="14647">702</cx:pt>
          <cx:pt idx="14648">789</cx:pt>
          <cx:pt idx="14649">1027</cx:pt>
          <cx:pt idx="14650">1086</cx:pt>
          <cx:pt idx="14651">909</cx:pt>
          <cx:pt idx="14652">861</cx:pt>
          <cx:pt idx="14653">1061</cx:pt>
          <cx:pt idx="14654">1461</cx:pt>
          <cx:pt idx="14655">1317</cx:pt>
          <cx:pt idx="14656">1203</cx:pt>
          <cx:pt idx="14657">1203</cx:pt>
          <cx:pt idx="14658">1662</cx:pt>
          <cx:pt idx="14659">2030</cx:pt>
          <cx:pt idx="14660">1911</cx:pt>
          <cx:pt idx="14661">1776</cx:pt>
          <cx:pt idx="14662">1776</cx:pt>
          <cx:pt idx="14663">1849</cx:pt>
          <cx:pt idx="14664">1776</cx:pt>
          <cx:pt idx="14665">761</cx:pt>
          <cx:pt idx="14666">1042</cx:pt>
          <cx:pt idx="14667">926</cx:pt>
          <cx:pt idx="14668">565</cx:pt>
          <cx:pt idx="14669">1885</cx:pt>
          <cx:pt idx="14670">984</cx:pt>
          <cx:pt idx="14671">986</cx:pt>
          <cx:pt idx="14672">608</cx:pt>
          <cx:pt idx="14673">769</cx:pt>
          <cx:pt idx="14674">1818</cx:pt>
          <cx:pt idx="14675">1241</cx:pt>
          <cx:pt idx="14676">1483</cx:pt>
          <cx:pt idx="14677">588</cx:pt>
          <cx:pt idx="14678">1242</cx:pt>
          <cx:pt idx="14679">2451</cx:pt>
          <cx:pt idx="14680">1289</cx:pt>
          <cx:pt idx="14681">1276</cx:pt>
          <cx:pt idx="14682">1999</cx:pt>
          <cx:pt idx="14683">1999</cx:pt>
          <cx:pt idx="14684">730</cx:pt>
          <cx:pt idx="14685">1733</cx:pt>
          <cx:pt idx="14686">1160</cx:pt>
          <cx:pt idx="14687">942</cx:pt>
          <cx:pt idx="14688">1403</cx:pt>
          <cx:pt idx="14689">1941</cx:pt>
          <cx:pt idx="14690">1877</cx:pt>
          <cx:pt idx="14691">1610</cx:pt>
          <cx:pt idx="14692">1853</cx:pt>
          <cx:pt idx="14693">1818</cx:pt>
          <cx:pt idx="14694">1086</cx:pt>
          <cx:pt idx="14695">590</cx:pt>
          <cx:pt idx="14696">1518</cx:pt>
          <cx:pt idx="14697">789</cx:pt>
          <cx:pt idx="14698">992</cx:pt>
          <cx:pt idx="14699">1269</cx:pt>
          <cx:pt idx="14700">1726</cx:pt>
          <cx:pt idx="14701">1726</cx:pt>
          <cx:pt idx="14702">1127</cx:pt>
          <cx:pt idx="14703">1065</cx:pt>
          <cx:pt idx="14704">1234</cx:pt>
          <cx:pt idx="14705">974</cx:pt>
          <cx:pt idx="14706">816</cx:pt>
          <cx:pt idx="14707">1483</cx:pt>
          <cx:pt idx="14708">913</cx:pt>
          <cx:pt idx="14709">2402</cx:pt>
          <cx:pt idx="14710">1877</cx:pt>
          <cx:pt idx="14711">977</cx:pt>
          <cx:pt idx="14712">977</cx:pt>
          <cx:pt idx="14713">986</cx:pt>
          <cx:pt idx="14714">1031</cx:pt>
          <cx:pt idx="14715">1777</cx:pt>
          <cx:pt idx="14716">1285</cx:pt>
          <cx:pt idx="14717">1184</cx:pt>
          <cx:pt idx="14718">1148</cx:pt>
          <cx:pt idx="14719">902</cx:pt>
          <cx:pt idx="14720">1041</cx:pt>
          <cx:pt idx="14721">1010</cx:pt>
          <cx:pt idx="14722">1363</cx:pt>
          <cx:pt idx="14723">1363</cx:pt>
          <cx:pt idx="14724">1317</cx:pt>
          <cx:pt idx="14725">1319</cx:pt>
          <cx:pt idx="14726">1319</cx:pt>
          <cx:pt idx="14727">702</cx:pt>
          <cx:pt idx="14728">1136</cx:pt>
          <cx:pt idx="14729">876</cx:pt>
          <cx:pt idx="14730">1068</cx:pt>
          <cx:pt idx="14731">868</cx:pt>
          <cx:pt idx="14732">2188</cx:pt>
          <cx:pt idx="14733">860</cx:pt>
          <cx:pt idx="14734">1064</cx:pt>
          <cx:pt idx="14735">811</cx:pt>
          <cx:pt idx="14736">891</cx:pt>
          <cx:pt idx="14737">876</cx:pt>
          <cx:pt idx="14738">1221</cx:pt>
          <cx:pt idx="14739">1091</cx:pt>
          <cx:pt idx="14740">1091</cx:pt>
          <cx:pt idx="14741">711</cx:pt>
          <cx:pt idx="14742">1967</cx:pt>
          <cx:pt idx="14743">1465</cx:pt>
          <cx:pt idx="14744">1518</cx:pt>
          <cx:pt idx="14745">1518</cx:pt>
          <cx:pt idx="14746">948</cx:pt>
          <cx:pt idx="14747">1895</cx:pt>
          <cx:pt idx="14748">988</cx:pt>
          <cx:pt idx="14749">988</cx:pt>
          <cx:pt idx="14750">1012</cx:pt>
          <cx:pt idx="14751">623</cx:pt>
          <cx:pt idx="14752">623</cx:pt>
          <cx:pt idx="14753">544</cx:pt>
          <cx:pt idx="14754">1702</cx:pt>
          <cx:pt idx="14755">1393</cx:pt>
          <cx:pt idx="14756">923</cx:pt>
          <cx:pt idx="14757">1941</cx:pt>
          <cx:pt idx="14758">1494</cx:pt>
          <cx:pt idx="14759">1884</cx:pt>
          <cx:pt idx="14760">980</cx:pt>
          <cx:pt idx="14761">743</cx:pt>
          <cx:pt idx="14762">1319</cx:pt>
          <cx:pt idx="14763">1301</cx:pt>
          <cx:pt idx="14764">617</cx:pt>
          <cx:pt idx="14765">1210</cx:pt>
          <cx:pt idx="14766">823</cx:pt>
          <cx:pt idx="14767">823</cx:pt>
          <cx:pt idx="14768">1113</cx:pt>
          <cx:pt idx="14769">1017</cx:pt>
          <cx:pt idx="14770">2428</cx:pt>
          <cx:pt idx="14771">657</cx:pt>
          <cx:pt idx="14772">882</cx:pt>
          <cx:pt idx="14773">1359</cx:pt>
          <cx:pt idx="14774">1476</cx:pt>
          <cx:pt idx="14775">1632</cx:pt>
          <cx:pt idx="14776">563</cx:pt>
          <cx:pt idx="14777">1164</cx:pt>
          <cx:pt idx="14778">1496</cx:pt>
          <cx:pt idx="14779">1091</cx:pt>
          <cx:pt idx="14780">2281</cx:pt>
          <cx:pt idx="14781">1134</cx:pt>
          <cx:pt idx="14782">842</cx:pt>
          <cx:pt idx="14783">1031</cx:pt>
          <cx:pt idx="14784">2204</cx:pt>
          <cx:pt idx="14785">1234</cx:pt>
          <cx:pt idx="14786">988</cx:pt>
          <cx:pt idx="14787">850</cx:pt>
          <cx:pt idx="14788">994</cx:pt>
          <cx:pt idx="14789">1319</cx:pt>
          <cx:pt idx="14790">985</cx:pt>
          <cx:pt idx="14791">1064</cx:pt>
          <cx:pt idx="14792">1999</cx:pt>
          <cx:pt idx="14793">2466</cx:pt>
          <cx:pt idx="14794">710</cx:pt>
          <cx:pt idx="14795">1014</cx:pt>
          <cx:pt idx="14796">1726</cx:pt>
          <cx:pt idx="14797">1006</cx:pt>
          <cx:pt idx="14798">658</cx:pt>
          <cx:pt idx="14799">2241</cx:pt>
          <cx:pt idx="14800">2580</cx:pt>
          <cx:pt idx="14801">966</cx:pt>
          <cx:pt idx="14802">966</cx:pt>
          <cx:pt idx="14803">966</cx:pt>
          <cx:pt idx="14804">747</cx:pt>
          <cx:pt idx="14805">926</cx:pt>
          <cx:pt idx="14806">686</cx:pt>
          <cx:pt idx="14807">720</cx:pt>
          <cx:pt idx="14808">880</cx:pt>
          <cx:pt idx="14809">778</cx:pt>
          <cx:pt idx="14810">628</cx:pt>
          <cx:pt idx="14811">880</cx:pt>
          <cx:pt idx="14812">880</cx:pt>
          <cx:pt idx="14813">1166</cx:pt>
          <cx:pt idx="14814">880</cx:pt>
          <cx:pt idx="14815">1031</cx:pt>
          <cx:pt idx="14816">1031</cx:pt>
          <cx:pt idx="14817">933</cx:pt>
          <cx:pt idx="14818">906</cx:pt>
          <cx:pt idx="14819">622</cx:pt>
          <cx:pt idx="14820">1269</cx:pt>
          <cx:pt idx="14821">1496</cx:pt>
          <cx:pt idx="14822">1235</cx:pt>
          <cx:pt idx="14823">606</cx:pt>
          <cx:pt idx="14824">779</cx:pt>
          <cx:pt idx="14825">978</cx:pt>
          <cx:pt idx="14826">1494</cx:pt>
          <cx:pt idx="14827">1622</cx:pt>
          <cx:pt idx="14828">2003</cx:pt>
          <cx:pt idx="14829">2003</cx:pt>
          <cx:pt idx="14830">876</cx:pt>
          <cx:pt idx="14831">511</cx:pt>
          <cx:pt idx="14832">881</cx:pt>
          <cx:pt idx="14833">963</cx:pt>
          <cx:pt idx="14834">793</cx:pt>
          <cx:pt idx="14835">840</cx:pt>
          <cx:pt idx="14836">873</cx:pt>
          <cx:pt idx="14837">834</cx:pt>
          <cx:pt idx="14838">1157</cx:pt>
          <cx:pt idx="14839">1000</cx:pt>
          <cx:pt idx="14840">566</cx:pt>
          <cx:pt idx="14841">566</cx:pt>
          <cx:pt idx="14842">1279</cx:pt>
          <cx:pt idx="14843">897</cx:pt>
          <cx:pt idx="14844">868</cx:pt>
          <cx:pt idx="14845">639</cx:pt>
          <cx:pt idx="14846">1582</cx:pt>
          <cx:pt idx="14847">2470</cx:pt>
          <cx:pt idx="14848">1055</cx:pt>
          <cx:pt idx="14849">1403</cx:pt>
          <cx:pt idx="14850">992</cx:pt>
          <cx:pt idx="14851">544</cx:pt>
          <cx:pt idx="14852">975</cx:pt>
          <cx:pt idx="14853">1057</cx:pt>
          <cx:pt idx="14854">1304</cx:pt>
          <cx:pt idx="14855">1138</cx:pt>
          <cx:pt idx="14856">1518</cx:pt>
          <cx:pt idx="14857">1518</cx:pt>
          <cx:pt idx="14858">668</cx:pt>
          <cx:pt idx="14859">871</cx:pt>
          <cx:pt idx="14860">1007</cx:pt>
          <cx:pt idx="14861">752</cx:pt>
          <cx:pt idx="14862">579</cx:pt>
          <cx:pt idx="14863">1403</cx:pt>
          <cx:pt idx="14864">1726</cx:pt>
          <cx:pt idx="14865">1032</cx:pt>
          <cx:pt idx="14866">1246</cx:pt>
          <cx:pt idx="14867">731</cx:pt>
          <cx:pt idx="14868">942</cx:pt>
          <cx:pt idx="14869">942</cx:pt>
          <cx:pt idx="14870">732</cx:pt>
          <cx:pt idx="14871">1632</cx:pt>
          <cx:pt idx="14872">713</cx:pt>
          <cx:pt idx="14873">1055</cx:pt>
          <cx:pt idx="14874">1158</cx:pt>
          <cx:pt idx="14875">1181</cx:pt>
          <cx:pt idx="14876">906</cx:pt>
          <cx:pt idx="14877">984</cx:pt>
          <cx:pt idx="14878">984</cx:pt>
          <cx:pt idx="14879">839</cx:pt>
          <cx:pt idx="14880">839</cx:pt>
          <cx:pt idx="14881">839</cx:pt>
          <cx:pt idx="14882">837</cx:pt>
          <cx:pt idx="14883">1144</cx:pt>
          <cx:pt idx="14884">769</cx:pt>
          <cx:pt idx="14885">975</cx:pt>
          <cx:pt idx="14886">1061</cx:pt>
          <cx:pt idx="14887">950</cx:pt>
          <cx:pt idx="14888">573</cx:pt>
          <cx:pt idx="14889">958</cx:pt>
          <cx:pt idx="14890">952</cx:pt>
          <cx:pt idx="14891">599</cx:pt>
          <cx:pt idx="14892">1461</cx:pt>
          <cx:pt idx="14893">1031</cx:pt>
          <cx:pt idx="14894">1363</cx:pt>
          <cx:pt idx="14895">1662</cx:pt>
          <cx:pt idx="14896">1662</cx:pt>
          <cx:pt idx="14897">1662</cx:pt>
          <cx:pt idx="14898">980</cx:pt>
          <cx:pt idx="14899">1745</cx:pt>
          <cx:pt idx="14900">600</cx:pt>
          <cx:pt idx="14901">662</cx:pt>
          <cx:pt idx="14902">1608</cx:pt>
          <cx:pt idx="14903">1608</cx:pt>
          <cx:pt idx="14904">761</cx:pt>
          <cx:pt idx="14905">714</cx:pt>
          <cx:pt idx="14906">992</cx:pt>
          <cx:pt idx="14907">1727</cx:pt>
          <cx:pt idx="14908">1091</cx:pt>
          <cx:pt idx="14909">1014</cx:pt>
          <cx:pt idx="14910">743</cx:pt>
          <cx:pt idx="14911">869</cx:pt>
          <cx:pt idx="14912">1327</cx:pt>
          <cx:pt idx="14913">1136</cx:pt>
          <cx:pt idx="14914">1306</cx:pt>
          <cx:pt idx="14915">608</cx:pt>
          <cx:pt idx="14916">1017</cx:pt>
          <cx:pt idx="14917">711</cx:pt>
          <cx:pt idx="14918">1326</cx:pt>
          <cx:pt idx="14919">935</cx:pt>
          <cx:pt idx="14920">858</cx:pt>
          <cx:pt idx="14921">858</cx:pt>
          <cx:pt idx="14922">1093</cx:pt>
          <cx:pt idx="14923">1818</cx:pt>
          <cx:pt idx="14924">1661</cx:pt>
          <cx:pt idx="14925">863</cx:pt>
          <cx:pt idx="14926">1560</cx:pt>
          <cx:pt idx="14927">1560</cx:pt>
          <cx:pt idx="14928">523</cx:pt>
          <cx:pt idx="14929">1060</cx:pt>
          <cx:pt idx="14930">809</cx:pt>
          <cx:pt idx="14931">1063</cx:pt>
          <cx:pt idx="14932">650</cx:pt>
          <cx:pt idx="14933">1406</cx:pt>
          <cx:pt idx="14934">863</cx:pt>
          <cx:pt idx="14935">1726</cx:pt>
          <cx:pt idx="14936">2466</cx:pt>
          <cx:pt idx="14937">1276</cx:pt>
          <cx:pt idx="14938">1276</cx:pt>
          <cx:pt idx="14939">1403</cx:pt>
          <cx:pt idx="14940">2299</cx:pt>
          <cx:pt idx="14941">2470</cx:pt>
          <cx:pt idx="14942">497</cx:pt>
          <cx:pt idx="14943">497</cx:pt>
          <cx:pt idx="14944">966</cx:pt>
          <cx:pt idx="14945">1139</cx:pt>
          <cx:pt idx="14946">1893</cx:pt>
          <cx:pt idx="14947">1134</cx:pt>
          <cx:pt idx="14948">1012</cx:pt>
          <cx:pt idx="14949">1031</cx:pt>
          <cx:pt idx="14950">888</cx:pt>
          <cx:pt idx="14951">1304</cx:pt>
          <cx:pt idx="14952">558</cx:pt>
          <cx:pt idx="14953">1176</cx:pt>
          <cx:pt idx="14954">1176</cx:pt>
          <cx:pt idx="14955">1726</cx:pt>
          <cx:pt idx="14956">1403</cx:pt>
          <cx:pt idx="14957">1234</cx:pt>
          <cx:pt idx="14958">1727</cx:pt>
          <cx:pt idx="14959">1146</cx:pt>
          <cx:pt idx="14960">1483</cx:pt>
          <cx:pt idx="14961">2402</cx:pt>
          <cx:pt idx="14962">1160</cx:pt>
          <cx:pt idx="14963">1884</cx:pt>
          <cx:pt idx="14964">701</cx:pt>
          <cx:pt idx="14965">1726</cx:pt>
          <cx:pt idx="14966">2244</cx:pt>
          <cx:pt idx="14967">1726</cx:pt>
          <cx:pt idx="14968">1610</cx:pt>
          <cx:pt idx="14969">1818</cx:pt>
          <cx:pt idx="14970">1449</cx:pt>
          <cx:pt idx="14971">663</cx:pt>
          <cx:pt idx="14972">916</cx:pt>
          <cx:pt idx="14973">871</cx:pt>
          <cx:pt idx="14974">996</cx:pt>
          <cx:pt idx="14975">1306</cx:pt>
          <cx:pt idx="14976">922</cx:pt>
          <cx:pt idx="14977">1031</cx:pt>
          <cx:pt idx="14978">1177</cx:pt>
          <cx:pt idx="14979">662</cx:pt>
          <cx:pt idx="14980">1286</cx:pt>
          <cx:pt idx="14981">1403</cx:pt>
          <cx:pt idx="14982">1403</cx:pt>
          <cx:pt idx="14983">663</cx:pt>
          <cx:pt idx="14984">624</cx:pt>
          <cx:pt idx="14985">1368</cx:pt>
          <cx:pt idx="14986">713</cx:pt>
          <cx:pt idx="14987">816</cx:pt>
          <cx:pt idx="14988">734</cx:pt>
          <cx:pt idx="14989">2241</cx:pt>
          <cx:pt idx="14990">1584</cx:pt>
          <cx:pt idx="14991">1276</cx:pt>
          <cx:pt idx="14992">1289</cx:pt>
          <cx:pt idx="14993">1013</cx:pt>
          <cx:pt idx="14994">663</cx:pt>
          <cx:pt idx="14995">588</cx:pt>
          <cx:pt idx="14996">1261</cx:pt>
          <cx:pt idx="14997">1096</cx:pt>
          <cx:pt idx="14998">1596</cx:pt>
          <cx:pt idx="14999">1055</cx:pt>
          <cx:pt idx="15000">678</cx:pt>
          <cx:pt idx="15001">1121</cx:pt>
          <cx:pt idx="15002">906</cx:pt>
          <cx:pt idx="15003">1285</cx:pt>
          <cx:pt idx="15004">1514</cx:pt>
          <cx:pt idx="15005">1514</cx:pt>
          <cx:pt idx="15006">636</cx:pt>
          <cx:pt idx="15007">942</cx:pt>
          <cx:pt idx="15008">634</cx:pt>
          <cx:pt idx="15009">544</cx:pt>
          <cx:pt idx="15010">947</cx:pt>
          <cx:pt idx="15011">1010</cx:pt>
          <cx:pt idx="15012">1010</cx:pt>
          <cx:pt idx="15013">1162</cx:pt>
          <cx:pt idx="15014">1285</cx:pt>
          <cx:pt idx="15015">1148</cx:pt>
          <cx:pt idx="15016">1296</cx:pt>
          <cx:pt idx="15017">1296</cx:pt>
          <cx:pt idx="15018">2188</cx:pt>
          <cx:pt idx="15019">2503</cx:pt>
          <cx:pt idx="15020">589</cx:pt>
          <cx:pt idx="15021">1531</cx:pt>
          <cx:pt idx="15022">1256</cx:pt>
          <cx:pt idx="15023">965</cx:pt>
          <cx:pt idx="15024">1531</cx:pt>
          <cx:pt idx="15025">1317</cx:pt>
          <cx:pt idx="15026">1589</cx:pt>
          <cx:pt idx="15027">1590</cx:pt>
          <cx:pt idx="15028">1517</cx:pt>
          <cx:pt idx="15029">1319</cx:pt>
          <cx:pt idx="15030">1372</cx:pt>
          <cx:pt idx="15031">1160</cx:pt>
          <cx:pt idx="15032">1055</cx:pt>
          <cx:pt idx="15033">710</cx:pt>
          <cx:pt idx="15034">922</cx:pt>
          <cx:pt idx="15035">809</cx:pt>
          <cx:pt idx="15036">2503</cx:pt>
          <cx:pt idx="15037">489</cx:pt>
          <cx:pt idx="15038">1068</cx:pt>
          <cx:pt idx="15039">589</cx:pt>
          <cx:pt idx="15040">996</cx:pt>
          <cx:pt idx="15041">1235</cx:pt>
          <cx:pt idx="15042">1200</cx:pt>
          <cx:pt idx="15043">1234</cx:pt>
          <cx:pt idx="15044">575</cx:pt>
          <cx:pt idx="15045">639</cx:pt>
          <cx:pt idx="15046">2428</cx:pt>
          <cx:pt idx="15047">542</cx:pt>
          <cx:pt idx="15048">542</cx:pt>
          <cx:pt idx="15049">643</cx:pt>
          <cx:pt idx="15050">1181</cx:pt>
          <cx:pt idx="15051">961</cx:pt>
          <cx:pt idx="15052">575</cx:pt>
          <cx:pt idx="15053">711</cx:pt>
          <cx:pt idx="15054">935</cx:pt>
          <cx:pt idx="15055">1221</cx:pt>
          <cx:pt idx="15056">1661</cx:pt>
          <cx:pt idx="15057">590</cx:pt>
          <cx:pt idx="15058">1234</cx:pt>
          <cx:pt idx="15059">533</cx:pt>
          <cx:pt idx="15060">2367</cx:pt>
          <cx:pt idx="15061">1518</cx:pt>
          <cx:pt idx="15062">1051</cx:pt>
          <cx:pt idx="15063">649</cx:pt>
          <cx:pt idx="15064">835</cx:pt>
          <cx:pt idx="15065">752</cx:pt>
          <cx:pt idx="15066">1184</cx:pt>
          <cx:pt idx="15067">1184</cx:pt>
          <cx:pt idx="15068">902</cx:pt>
          <cx:pt idx="15069">880</cx:pt>
          <cx:pt idx="15070">575</cx:pt>
          <cx:pt idx="15071">710</cx:pt>
          <cx:pt idx="15072">710</cx:pt>
          <cx:pt idx="15073">938</cx:pt>
          <cx:pt idx="15074">809</cx:pt>
          <cx:pt idx="15075">582</cx:pt>
          <cx:pt idx="15076">948</cx:pt>
          <cx:pt idx="15077">565</cx:pt>
          <cx:pt idx="15078">1294</cx:pt>
          <cx:pt idx="15079">1726</cx:pt>
          <cx:pt idx="15080">2003</cx:pt>
          <cx:pt idx="15081">511</cx:pt>
          <cx:pt idx="15082">711</cx:pt>
          <cx:pt idx="15083">1237</cx:pt>
          <cx:pt idx="15084">1456</cx:pt>
          <cx:pt idx="15085">942</cx:pt>
          <cx:pt idx="15086">701</cx:pt>
          <cx:pt idx="15087">526</cx:pt>
          <cx:pt idx="15088">662</cx:pt>
          <cx:pt idx="15089">893</cx:pt>
          <cx:pt idx="15090">893</cx:pt>
          <cx:pt idx="15091">1023</cx:pt>
          <cx:pt idx="15092">531</cx:pt>
          <cx:pt idx="15093">963</cx:pt>
          <cx:pt idx="15094">980</cx:pt>
          <cx:pt idx="15095">1885</cx:pt>
          <cx:pt idx="15096">1885</cx:pt>
          <cx:pt idx="15097">1941</cx:pt>
          <cx:pt idx="15098">1941</cx:pt>
          <cx:pt idx="15099">1494</cx:pt>
          <cx:pt idx="15100">1884</cx:pt>
          <cx:pt idx="15101">2281</cx:pt>
          <cx:pt idx="15102">1279</cx:pt>
          <cx:pt idx="15103">906</cx:pt>
          <cx:pt idx="15104">702</cx:pt>
          <cx:pt idx="15105">773</cx:pt>
          <cx:pt idx="15106">980</cx:pt>
          <cx:pt idx="15107">639</cx:pt>
          <cx:pt idx="15108">731</cx:pt>
          <cx:pt idx="15109">837</cx:pt>
          <cx:pt idx="15110">698</cx:pt>
          <cx:pt idx="15111">1726</cx:pt>
          <cx:pt idx="15112">1158</cx:pt>
          <cx:pt idx="15113">589</cx:pt>
          <cx:pt idx="15114">1017</cx:pt>
          <cx:pt idx="15115">800</cx:pt>
          <cx:pt idx="15116">1106</cx:pt>
          <cx:pt idx="15117">823</cx:pt>
          <cx:pt idx="15118">1055</cx:pt>
          <cx:pt idx="15119">489</cx:pt>
          <cx:pt idx="15120">1032</cx:pt>
          <cx:pt idx="15121">967</cx:pt>
          <cx:pt idx="15122">2428</cx:pt>
          <cx:pt idx="15123">2792</cx:pt>
          <cx:pt idx="15124">657</cx:pt>
          <cx:pt idx="15125">855</cx:pt>
          <cx:pt idx="15126">1244</cx:pt>
          <cx:pt idx="15127">519</cx:pt>
          <cx:pt idx="15128">1727</cx:pt>
          <cx:pt idx="15129">1234</cx:pt>
          <cx:pt idx="15130">1210</cx:pt>
          <cx:pt idx="15131">1359</cx:pt>
          <cx:pt idx="15132">997</cx:pt>
          <cx:pt idx="15133">1077</cx:pt>
          <cx:pt idx="15134">906</cx:pt>
          <cx:pt idx="15135">1476</cx:pt>
          <cx:pt idx="15136">1152</cx:pt>
          <cx:pt idx="15137">1255</cx:pt>
          <cx:pt idx="15138">1124</cx:pt>
          <cx:pt idx="15139">1134</cx:pt>
          <cx:pt idx="15140">1193</cx:pt>
          <cx:pt idx="15141">2535</cx:pt>
          <cx:pt idx="15142">882</cx:pt>
          <cx:pt idx="15143">1408</cx:pt>
          <cx:pt idx="15144">1661</cx:pt>
          <cx:pt idx="15145">1237</cx:pt>
          <cx:pt idx="15146">988</cx:pt>
          <cx:pt idx="15147">737</cx:pt>
          <cx:pt idx="15148">916</cx:pt>
          <cx:pt idx="15149">842</cx:pt>
          <cx:pt idx="15150">966</cx:pt>
          <cx:pt idx="15151">918</cx:pt>
          <cx:pt idx="15152">1107</cx:pt>
          <cx:pt idx="15153">1017</cx:pt>
          <cx:pt idx="15154">1999</cx:pt>
          <cx:pt idx="15155">555</cx:pt>
          <cx:pt idx="15156">702</cx:pt>
          <cx:pt idx="15157">1747</cx:pt>
          <cx:pt idx="15158">1409</cx:pt>
          <cx:pt idx="15159">1021</cx:pt>
          <cx:pt idx="15160">1266</cx:pt>
          <cx:pt idx="15161">1403</cx:pt>
          <cx:pt idx="15162">1055</cx:pt>
          <cx:pt idx="15163">699</cx:pt>
          <cx:pt idx="15164">1006</cx:pt>
          <cx:pt idx="15165">1235</cx:pt>
          <cx:pt idx="15166">1409</cx:pt>
          <cx:pt idx="15167">1409</cx:pt>
          <cx:pt idx="15168">804</cx:pt>
          <cx:pt idx="15169">525</cx:pt>
          <cx:pt idx="15170">2580</cx:pt>
          <cx:pt idx="15171">1584</cx:pt>
          <cx:pt idx="15172">1403</cx:pt>
          <cx:pt idx="15173">1261</cx:pt>
          <cx:pt idx="15174">1050</cx:pt>
          <cx:pt idx="15175">679</cx:pt>
          <cx:pt idx="15176">935</cx:pt>
          <cx:pt idx="15177">649</cx:pt>
          <cx:pt idx="15178">579</cx:pt>
          <cx:pt idx="15179">663</cx:pt>
          <cx:pt idx="15180">965</cx:pt>
          <cx:pt idx="15181">980</cx:pt>
          <cx:pt idx="15182">906</cx:pt>
          <cx:pt idx="15183">714</cx:pt>
          <cx:pt idx="15184">935</cx:pt>
          <cx:pt idx="15185">813</cx:pt>
          <cx:pt idx="15186">1107</cx:pt>
          <cx:pt idx="15187">963</cx:pt>
          <cx:pt idx="15188">1491</cx:pt>
          <cx:pt idx="15189">1465</cx:pt>
          <cx:pt idx="15190">1465</cx:pt>
          <cx:pt idx="15191">1967</cx:pt>
          <cx:pt idx="15192">710</cx:pt>
          <cx:pt idx="15193">1309</cx:pt>
          <cx:pt idx="15194">1406</cx:pt>
          <cx:pt idx="15195">1409</cx:pt>
          <cx:pt idx="15196">622</cx:pt>
          <cx:pt idx="15197">1269</cx:pt>
          <cx:pt idx="15198">1051</cx:pt>
          <cx:pt idx="15199">1051</cx:pt>
          <cx:pt idx="15200">1727</cx:pt>
          <cx:pt idx="15201">1051</cx:pt>
          <cx:pt idx="15202">1596</cx:pt>
          <cx:pt idx="15203">1106</cx:pt>
          <cx:pt idx="15204">713</cx:pt>
          <cx:pt idx="15205">1409</cx:pt>
          <cx:pt idx="15206">880</cx:pt>
          <cx:pt idx="15207">662</cx:pt>
          <cx:pt idx="15208">1286</cx:pt>
          <cx:pt idx="15209">747</cx:pt>
          <cx:pt idx="15210">963</cx:pt>
          <cx:pt idx="15211">639</cx:pt>
          <cx:pt idx="15212">896</cx:pt>
          <cx:pt idx="15213">809</cx:pt>
          <cx:pt idx="15214">639</cx:pt>
          <cx:pt idx="15215">1248</cx:pt>
          <cx:pt idx="15216">1622</cx:pt>
          <cx:pt idx="15217">1052</cx:pt>
          <cx:pt idx="15218">1184</cx:pt>
          <cx:pt idx="15219">1068</cx:pt>
          <cx:pt idx="15220">544</cx:pt>
          <cx:pt idx="15221">963</cx:pt>
          <cx:pt idx="15222">1309</cx:pt>
          <cx:pt idx="15223">863</cx:pt>
          <cx:pt idx="15224">809</cx:pt>
          <cx:pt idx="15225">879</cx:pt>
          <cx:pt idx="15226">879</cx:pt>
          <cx:pt idx="15227">1000</cx:pt>
          <cx:pt idx="15228">748</cx:pt>
          <cx:pt idx="15229">1069</cx:pt>
          <cx:pt idx="15230">962</cx:pt>
          <cx:pt idx="15231">1296</cx:pt>
          <cx:pt idx="15232">965</cx:pt>
          <cx:pt idx="15233">965</cx:pt>
          <cx:pt idx="15234">628</cx:pt>
          <cx:pt idx="15235">1129</cx:pt>
          <cx:pt idx="15236">686</cx:pt>
          <cx:pt idx="15237">1235</cx:pt>
          <cx:pt idx="15238">1590</cx:pt>
          <cx:pt idx="15239">1006</cx:pt>
          <cx:pt idx="15240">1031</cx:pt>
          <cx:pt idx="15241">975</cx:pt>
          <cx:pt idx="15242">639</cx:pt>
          <cx:pt idx="15243">848</cx:pt>
          <cx:pt idx="15244">689</cx:pt>
          <cx:pt idx="15245">565</cx:pt>
          <cx:pt idx="15246">906</cx:pt>
          <cx:pt idx="15247">1833</cx:pt>
          <cx:pt idx="15248">1420</cx:pt>
          <cx:pt idx="15249">1235</cx:pt>
          <cx:pt idx="15250">790</cx:pt>
          <cx:pt idx="15251">790</cx:pt>
          <cx:pt idx="15252">1275</cx:pt>
          <cx:pt idx="15253">1244</cx:pt>
          <cx:pt idx="15254">962</cx:pt>
          <cx:pt idx="15255">624</cx:pt>
          <cx:pt idx="15256">798</cx:pt>
          <cx:pt idx="15257">897</cx:pt>
          <cx:pt idx="15258">698</cx:pt>
          <cx:pt idx="15259">700</cx:pt>
          <cx:pt idx="15260">698</cx:pt>
          <cx:pt idx="15261">1276</cx:pt>
          <cx:pt idx="15262">994</cx:pt>
          <cx:pt idx="15263">879</cx:pt>
          <cx:pt idx="15264">916</cx:pt>
          <cx:pt idx="15265">2764</cx:pt>
          <cx:pt idx="15266">2764</cx:pt>
          <cx:pt idx="15267">922</cx:pt>
          <cx:pt idx="15268">710</cx:pt>
          <cx:pt idx="15269">813</cx:pt>
          <cx:pt idx="15270">884</cx:pt>
          <cx:pt idx="15271">1270</cx:pt>
          <cx:pt idx="15272">1242</cx:pt>
          <cx:pt idx="15273">590</cx:pt>
          <cx:pt idx="15274">880</cx:pt>
          <cx:pt idx="15275">996</cx:pt>
          <cx:pt idx="15276">1661</cx:pt>
          <cx:pt idx="15277">963</cx:pt>
          <cx:pt idx="15278">642</cx:pt>
          <cx:pt idx="15279">789</cx:pt>
          <cx:pt idx="15280">876</cx:pt>
          <cx:pt idx="15281">1729</cx:pt>
          <cx:pt idx="15282">1518</cx:pt>
          <cx:pt idx="15283">668</cx:pt>
          <cx:pt idx="15284">668</cx:pt>
          <cx:pt idx="15285">869</cx:pt>
          <cx:pt idx="15286">581</cx:pt>
          <cx:pt idx="15287">880</cx:pt>
          <cx:pt idx="15288">1235</cx:pt>
          <cx:pt idx="15289">1006</cx:pt>
          <cx:pt idx="15290">1130</cx:pt>
          <cx:pt idx="15291">639</cx:pt>
          <cx:pt idx="15292">813</cx:pt>
          <cx:pt idx="15293">813</cx:pt>
          <cx:pt idx="15294">1032</cx:pt>
          <cx:pt idx="15295">1582</cx:pt>
          <cx:pt idx="15296">1235</cx:pt>
          <cx:pt idx="15297">1309</cx:pt>
          <cx:pt idx="15298">481</cx:pt>
          <cx:pt idx="15299">998</cx:pt>
          <cx:pt idx="15300">947</cx:pt>
          <cx:pt idx="15301">792</cx:pt>
          <cx:pt idx="15302">1156</cx:pt>
          <cx:pt idx="15303">879</cx:pt>
          <cx:pt idx="15304">809</cx:pt>
          <cx:pt idx="15305">647</cx:pt>
          <cx:pt idx="15306">880</cx:pt>
          <cx:pt idx="15307">835</cx:pt>
          <cx:pt idx="15308">880</cx:pt>
          <cx:pt idx="15309">835</cx:pt>
          <cx:pt idx="15310">948</cx:pt>
          <cx:pt idx="15311">906</cx:pt>
          <cx:pt idx="15312">1476</cx:pt>
          <cx:pt idx="15313">1632</cx:pt>
          <cx:pt idx="15314">1522</cx:pt>
          <cx:pt idx="15315">2140</cx:pt>
          <cx:pt idx="15316">639</cx:pt>
          <cx:pt idx="15317">618</cx:pt>
          <cx:pt idx="15318">618</cx:pt>
          <cx:pt idx="15319">922</cx:pt>
          <cx:pt idx="15320">565</cx:pt>
          <cx:pt idx="15321">984</cx:pt>
          <cx:pt idx="15322">906</cx:pt>
          <cx:pt idx="15323">1522</cx:pt>
          <cx:pt idx="15324">809</cx:pt>
          <cx:pt idx="15325">842</cx:pt>
          <cx:pt idx="15326">1169</cx:pt>
          <cx:pt idx="15327">1017</cx:pt>
          <cx:pt idx="15328">656</cx:pt>
          <cx:pt idx="15329">639</cx:pt>
          <cx:pt idx="15330">879</cx:pt>
          <cx:pt idx="15331">814</cx:pt>
          <cx:pt idx="15332">1661</cx:pt>
          <cx:pt idx="15333">1608</cx:pt>
          <cx:pt idx="15334">1144</cx:pt>
          <cx:pt idx="15335">1316</cx:pt>
          <cx:pt idx="15336">1279</cx:pt>
          <cx:pt idx="15337">663</cx:pt>
          <cx:pt idx="15338">810</cx:pt>
          <cx:pt idx="15339">975</cx:pt>
          <cx:pt idx="15340">1525</cx:pt>
          <cx:pt idx="15341">906</cx:pt>
          <cx:pt idx="15342">861</cx:pt>
          <cx:pt idx="15343">1006</cx:pt>
          <cx:pt idx="15344">950</cx:pt>
          <cx:pt idx="15345">950</cx:pt>
          <cx:pt idx="15346">947</cx:pt>
          <cx:pt idx="15347">1461</cx:pt>
          <cx:pt idx="15348">1018</cx:pt>
          <cx:pt idx="15349">741</cx:pt>
          <cx:pt idx="15350">879</cx:pt>
          <cx:pt idx="15351">1203</cx:pt>
          <cx:pt idx="15352">1363</cx:pt>
          <cx:pt idx="15353">1458</cx:pt>
          <cx:pt idx="15354">952</cx:pt>
          <cx:pt idx="15355">1368</cx:pt>
          <cx:pt idx="15356">1368</cx:pt>
          <cx:pt idx="15357">2030</cx:pt>
          <cx:pt idx="15358">1662</cx:pt>
          <cx:pt idx="15359">1309</cx:pt>
          <cx:pt idx="15360">1007</cx:pt>
          <cx:pt idx="15361">1662</cx:pt>
          <cx:pt idx="15362">1080</cx:pt>
          <cx:pt idx="15363">1745</cx:pt>
          <cx:pt idx="15364">880</cx:pt>
          <cx:pt idx="15365">666</cx:pt>
          <cx:pt idx="15366">1745</cx:pt>
          <cx:pt idx="15367">1613</cx:pt>
          <cx:pt idx="15368">1608</cx:pt>
          <cx:pt idx="15369">1893</cx:pt>
          <cx:pt idx="15370">824</cx:pt>
          <cx:pt idx="15371">894</cx:pt>
          <cx:pt idx="15372">714</cx:pt>
          <cx:pt idx="15373">1613</cx:pt>
          <cx:pt idx="15374">863</cx:pt>
          <cx:pt idx="15375">608</cx:pt>
          <cx:pt idx="15376">935</cx:pt>
          <cx:pt idx="15377">1409</cx:pt>
          <cx:pt idx="15378">1130</cx:pt>
          <cx:pt idx="15379">1596</cx:pt>
          <cx:pt idx="15380">1326</cx:pt>
          <cx:pt idx="15381">812</cx:pt>
          <cx:pt idx="15382">1326</cx:pt>
          <cx:pt idx="15383">1055</cx:pt>
          <cx:pt idx="15384">1326</cx:pt>
          <cx:pt idx="15385">935</cx:pt>
          <cx:pt idx="15386">794</cx:pt>
          <cx:pt idx="15387">1257</cx:pt>
          <cx:pt idx="15388">1818</cx:pt>
          <cx:pt idx="15389">662</cx:pt>
          <cx:pt idx="15390">963</cx:pt>
          <cx:pt idx="15391">963</cx:pt>
          <cx:pt idx="15392">963</cx:pt>
          <cx:pt idx="15393">963</cx:pt>
          <cx:pt idx="15394">1055</cx:pt>
          <cx:pt idx="15395">810</cx:pt>
          <cx:pt idx="15396">894</cx:pt>
          <cx:pt idx="15397">931</cx:pt>
          <cx:pt idx="15398">1241</cx:pt>
          <cx:pt idx="15399">565</cx:pt>
          <cx:pt idx="15400">906</cx:pt>
          <cx:pt idx="15401">813</cx:pt>
          <cx:pt idx="15402">810</cx:pt>
          <cx:pt idx="15403">958</cx:pt>
          <cx:pt idx="15404">1158</cx:pt>
          <cx:pt idx="15405">1026</cx:pt>
          <cx:pt idx="15406">809</cx:pt>
          <cx:pt idx="15407">511</cx:pt>
          <cx:pt idx="15408">841</cx:pt>
          <cx:pt idx="15409">628</cx:pt>
          <cx:pt idx="15410">1016</cx:pt>
          <cx:pt idx="15411">879</cx:pt>
          <cx:pt idx="15412">1148</cx:pt>
          <cx:pt idx="15413">791</cx:pt>
          <cx:pt idx="15414">663</cx:pt>
          <cx:pt idx="15415">965</cx:pt>
          <cx:pt idx="15416">863</cx:pt>
          <cx:pt idx="15417">1261</cx:pt>
          <cx:pt idx="15418">848</cx:pt>
          <cx:pt idx="15419">662</cx:pt>
          <cx:pt idx="15420">731</cx:pt>
          <cx:pt idx="15421">910</cx:pt>
          <cx:pt idx="15422">1319</cx:pt>
          <cx:pt idx="15423">804</cx:pt>
          <cx:pt idx="15424">1356</cx:pt>
          <cx:pt idx="15425">809</cx:pt>
          <cx:pt idx="15426">880</cx:pt>
          <cx:pt idx="15427">1013</cx:pt>
          <cx:pt idx="15428">662</cx:pt>
          <cx:pt idx="15429">699</cx:pt>
          <cx:pt idx="15430">965</cx:pt>
          <cx:pt idx="15431">1279</cx:pt>
          <cx:pt idx="15432">927</cx:pt>
          <cx:pt idx="15433">1726</cx:pt>
          <cx:pt idx="15434">1367</cx:pt>
          <cx:pt idx="15435">2204</cx:pt>
          <cx:pt idx="15436">2204</cx:pt>
          <cx:pt idx="15437">2204</cx:pt>
          <cx:pt idx="15438">863</cx:pt>
          <cx:pt idx="15439">773</cx:pt>
          <cx:pt idx="15440">1235</cx:pt>
          <cx:pt idx="15441">1006</cx:pt>
          <cx:pt idx="15442">1080</cx:pt>
          <cx:pt idx="15443">1006</cx:pt>
          <cx:pt idx="15444">1494</cx:pt>
          <cx:pt idx="15445">1884</cx:pt>
          <cx:pt idx="15446">813</cx:pt>
          <cx:pt idx="15447">813</cx:pt>
          <cx:pt idx="15448">813</cx:pt>
          <cx:pt idx="15449">1610</cx:pt>
          <cx:pt idx="15450">837</cx:pt>
          <cx:pt idx="15451">922</cx:pt>
          <cx:pt idx="15452">1818</cx:pt>
          <cx:pt idx="15453">853</cx:pt>
          <cx:pt idx="15454">853</cx:pt>
          <cx:pt idx="15455">669</cx:pt>
          <cx:pt idx="15456">874</cx:pt>
          <cx:pt idx="15457">1408</cx:pt>
          <cx:pt idx="15458">837</cx:pt>
          <cx:pt idx="15459">682</cx:pt>
          <cx:pt idx="15460">1205</cx:pt>
          <cx:pt idx="15461">1017</cx:pt>
          <cx:pt idx="15462">1847</cx:pt>
          <cx:pt idx="15463">1306</cx:pt>
          <cx:pt idx="15464">902</cx:pt>
          <cx:pt idx="15465">902</cx:pt>
          <cx:pt idx="15466">922</cx:pt>
          <cx:pt idx="15467">922</cx:pt>
          <cx:pt idx="15468">1177</cx:pt>
          <cx:pt idx="15469">1051</cx:pt>
          <cx:pt idx="15470">1051</cx:pt>
          <cx:pt idx="15471">986</cx:pt>
          <cx:pt idx="15472">713</cx:pt>
          <cx:pt idx="15473">880</cx:pt>
          <cx:pt idx="15474">1031</cx:pt>
          <cx:pt idx="15475">980</cx:pt>
          <cx:pt idx="15476">1061</cx:pt>
          <cx:pt idx="15477">1403</cx:pt>
          <cx:pt idx="15478">813</cx:pt>
          <cx:pt idx="15479">912</cx:pt>
          <cx:pt idx="15480">1210</cx:pt>
          <cx:pt idx="15481">701</cx:pt>
          <cx:pt idx="15482">618</cx:pt>
          <cx:pt idx="15483">1057</cx:pt>
          <cx:pt idx="15484">779</cx:pt>
          <cx:pt idx="15485">1061</cx:pt>
          <cx:pt idx="15486">1340</cx:pt>
          <cx:pt idx="15487">533</cx:pt>
          <cx:pt idx="15488">1234</cx:pt>
          <cx:pt idx="15489">1234</cx:pt>
          <cx:pt idx="15490">967</cx:pt>
          <cx:pt idx="15491">967</cx:pt>
          <cx:pt idx="15492">1018</cx:pt>
          <cx:pt idx="15493">1483</cx:pt>
          <cx:pt idx="15494">1038</cx:pt>
          <cx:pt idx="15495">980</cx:pt>
          <cx:pt idx="15496">639</cx:pt>
          <cx:pt idx="15497">1261</cx:pt>
          <cx:pt idx="15498">1061</cx:pt>
          <cx:pt idx="15499">1408</cx:pt>
          <cx:pt idx="15500">1747</cx:pt>
          <cx:pt idx="15501">980</cx:pt>
          <cx:pt idx="15502">1006</cx:pt>
          <cx:pt idx="15503">1006</cx:pt>
          <cx:pt idx="15504">1235</cx:pt>
          <cx:pt idx="15505">525</cx:pt>
          <cx:pt idx="15506">709</cx:pt>
          <cx:pt idx="15507">2241</cx:pt>
          <cx:pt idx="15508">1152</cx:pt>
          <cx:pt idx="15509">810</cx:pt>
          <cx:pt idx="15510">1144</cx:pt>
          <cx:pt idx="15511">1144</cx:pt>
          <cx:pt idx="15512">810</cx:pt>
          <cx:pt idx="15513">639</cx:pt>
          <cx:pt idx="15514">2193</cx:pt>
          <cx:pt idx="15515">1326</cx:pt>
          <cx:pt idx="15516">1326</cx:pt>
          <cx:pt idx="15517">678</cx:pt>
          <cx:pt idx="15518">919</cx:pt>
          <cx:pt idx="15519">827</cx:pt>
          <cx:pt idx="15520">1419</cx:pt>
          <cx:pt idx="15521">880</cx:pt>
          <cx:pt idx="15522">853</cx:pt>
          <cx:pt idx="15523">853</cx:pt>
          <cx:pt idx="15524">810</cx:pt>
          <cx:pt idx="15525">1017</cx:pt>
          <cx:pt idx="15526">1134</cx:pt>
          <cx:pt idx="15527">1514</cx:pt>
          <cx:pt idx="15528">976</cx:pt>
          <cx:pt idx="15529">766</cx:pt>
          <cx:pt idx="15530">766</cx:pt>
          <cx:pt idx="15531">980</cx:pt>
          <cx:pt idx="15532">942</cx:pt>
          <cx:pt idx="15533">803</cx:pt>
          <cx:pt idx="15534">1123</cx:pt>
          <cx:pt idx="15535">873</cx:pt>
          <cx:pt idx="15536">686</cx:pt>
          <cx:pt idx="15537">1235</cx:pt>
          <cx:pt idx="15538">698</cx:pt>
          <cx:pt idx="15539">1849</cx:pt>
          <cx:pt idx="15540">1003</cx:pt>
          <cx:pt idx="15541">1527</cx:pt>
          <cx:pt idx="15542">2188</cx:pt>
          <cx:pt idx="15543">967</cx:pt>
          <cx:pt idx="15544">967</cx:pt>
          <cx:pt idx="15545">1269</cx:pt>
          <cx:pt idx="15546">1828</cx:pt>
          <cx:pt idx="15547">1319</cx:pt>
          <cx:pt idx="15548">936</cx:pt>
          <cx:pt idx="15549">1077</cx:pt>
          <cx:pt idx="15550">1077</cx:pt>
          <cx:pt idx="15551">629</cx:pt>
          <cx:pt idx="15552">834</cx:pt>
          <cx:pt idx="15553">965</cx:pt>
          <cx:pt idx="15554">628</cx:pt>
          <cx:pt idx="15555">891</cx:pt>
          <cx:pt idx="15556">1160</cx:pt>
          <cx:pt idx="15557">906</cx:pt>
          <cx:pt idx="15558">906</cx:pt>
          <cx:pt idx="15559">639</cx:pt>
          <cx:pt idx="15560">801</cx:pt>
          <cx:pt idx="15561">481</cx:pt>
          <cx:pt idx="15562">966</cx:pt>
          <cx:pt idx="15563">594</cx:pt>
          <cx:pt idx="15564">1215</cx:pt>
          <cx:pt idx="15565">762</cx:pt>
          <cx:pt idx="15566">489</cx:pt>
          <cx:pt idx="15567">1241</cx:pt>
          <cx:pt idx="15568">1491</cx:pt>
          <cx:pt idx="15569">1515</cx:pt>
          <cx:pt idx="15570">1077</cx:pt>
          <cx:pt idx="15571">906</cx:pt>
          <cx:pt idx="15572">809</cx:pt>
          <cx:pt idx="15573">876</cx:pt>
          <cx:pt idx="15574">809</cx:pt>
          <cx:pt idx="15575">967</cx:pt>
          <cx:pt idx="15576">785</cx:pt>
          <cx:pt idx="15577">1032</cx:pt>
          <cx:pt idx="15578">1527</cx:pt>
          <cx:pt idx="15579">656</cx:pt>
          <cx:pt idx="15580">905</cx:pt>
          <cx:pt idx="15581">666</cx:pt>
          <cx:pt idx="15582">1158</cx:pt>
          <cx:pt idx="15583">1326</cx:pt>
          <cx:pt idx="15584">656</cx:pt>
          <cx:pt idx="15585">1340</cx:pt>
          <cx:pt idx="15586">731</cx:pt>
          <cx:pt idx="15587">986</cx:pt>
          <cx:pt idx="15588">946</cx:pt>
          <cx:pt idx="15589">1067</cx:pt>
          <cx:pt idx="15590">960</cx:pt>
          <cx:pt idx="15591">1062</cx:pt>
          <cx:pt idx="15592">960</cx:pt>
          <cx:pt idx="15593">1062</cx:pt>
          <cx:pt idx="15594">1017</cx:pt>
          <cx:pt idx="15595">962</cx:pt>
          <cx:pt idx="15596">962</cx:pt>
          <cx:pt idx="15597">1142</cx:pt>
          <cx:pt idx="15598">1358</cx:pt>
          <cx:pt idx="15599">1309</cx:pt>
          <cx:pt idx="15600">1006</cx:pt>
          <cx:pt idx="15601">1080</cx:pt>
          <cx:pt idx="15602">778</cx:pt>
          <cx:pt idx="15603">589</cx:pt>
          <cx:pt idx="15604">1089</cx:pt>
          <cx:pt idx="15605">1372</cx:pt>
          <cx:pt idx="15606">1834</cx:pt>
          <cx:pt idx="15607">965</cx:pt>
          <cx:pt idx="15608">863</cx:pt>
          <cx:pt idx="15609">706</cx:pt>
          <cx:pt idx="15610">962</cx:pt>
          <cx:pt idx="15611">639</cx:pt>
          <cx:pt idx="15612">879</cx:pt>
          <cx:pt idx="15613">1068</cx:pt>
          <cx:pt idx="15614">711</cx:pt>
          <cx:pt idx="15615">1112</cx:pt>
          <cx:pt idx="15616">880</cx:pt>
          <cx:pt idx="15617">711</cx:pt>
          <cx:pt idx="15618">967</cx:pt>
          <cx:pt idx="15619">1294</cx:pt>
          <cx:pt idx="15620">796</cx:pt>
          <cx:pt idx="15621">1221</cx:pt>
          <cx:pt idx="15622">890</cx:pt>
          <cx:pt idx="15623">814</cx:pt>
          <cx:pt idx="15624">1293</cx:pt>
          <cx:pt idx="15625">1661</cx:pt>
          <cx:pt idx="15626">1408</cx:pt>
          <cx:pt idx="15627">1293</cx:pt>
          <cx:pt idx="15628">1003</cx:pt>
          <cx:pt idx="15629">1040</cx:pt>
          <cx:pt idx="15630">774</cx:pt>
          <cx:pt idx="15631">590</cx:pt>
          <cx:pt idx="15632">1091</cx:pt>
          <cx:pt idx="15633">1091</cx:pt>
          <cx:pt idx="15634">1031</cx:pt>
          <cx:pt idx="15635">951</cx:pt>
          <cx:pt idx="15636">1138</cx:pt>
          <cx:pt idx="15637">1185</cx:pt>
          <cx:pt idx="15638">761</cx:pt>
          <cx:pt idx="15639">992</cx:pt>
          <cx:pt idx="15640">974</cx:pt>
          <cx:pt idx="15641">1465</cx:pt>
          <cx:pt idx="15642">1282</cx:pt>
          <cx:pt idx="15643">1130</cx:pt>
          <cx:pt idx="15644">796</cx:pt>
          <cx:pt idx="15645">1130</cx:pt>
          <cx:pt idx="15646">879</cx:pt>
          <cx:pt idx="15647">809</cx:pt>
          <cx:pt idx="15648">919</cx:pt>
          <cx:pt idx="15649">764</cx:pt>
          <cx:pt idx="15650">718</cx:pt>
          <cx:pt idx="15651">718</cx:pt>
          <cx:pt idx="15652">1006</cx:pt>
          <cx:pt idx="15653">1536</cx:pt>
          <cx:pt idx="15654">1309</cx:pt>
          <cx:pt idx="15655">1055</cx:pt>
          <cx:pt idx="15656">1006</cx:pt>
          <cx:pt idx="15657">976</cx:pt>
          <cx:pt idx="15658">912</cx:pt>
          <cx:pt idx="15659">1080</cx:pt>
          <cx:pt idx="15660">986</cx:pt>
          <cx:pt idx="15661">1316</cx:pt>
          <cx:pt idx="15662">1316</cx:pt>
          <cx:pt idx="15663">1279</cx:pt>
          <cx:pt idx="15664">873</cx:pt>
          <cx:pt idx="15665">1006</cx:pt>
          <cx:pt idx="15666">986</cx:pt>
          <cx:pt idx="15667">1130</cx:pt>
          <cx:pt idx="15668">1055</cx:pt>
          <cx:pt idx="15669">801</cx:pt>
          <cx:pt idx="15670">965</cx:pt>
          <cx:pt idx="15671">1051</cx:pt>
          <cx:pt idx="15672">735</cx:pt>
          <cx:pt idx="15673">1279</cx:pt>
          <cx:pt idx="15674">1203</cx:pt>
          <cx:pt idx="15675">1301</cx:pt>
          <cx:pt idx="15676">777</cx:pt>
          <cx:pt idx="15677">1031</cx:pt>
          <cx:pt idx="15678">1031</cx:pt>
          <cx:pt idx="15679">1006</cx:pt>
          <cx:pt idx="15680">1263</cx:pt>
          <cx:pt idx="15681">879</cx:pt>
          <cx:pt idx="15682">809</cx:pt>
          <cx:pt idx="15683">594</cx:pt>
          <cx:pt idx="15684">801</cx:pt>
          <cx:pt idx="15685">1237</cx:pt>
          <cx:pt idx="15686">742</cx:pt>
          <cx:pt idx="15687">1237</cx:pt>
          <cx:pt idx="15688">809</cx:pt>
          <cx:pt idx="15689">1596</cx:pt>
          <cx:pt idx="15690">663</cx:pt>
          <cx:pt idx="15691">1130</cx:pt>
          <cx:pt idx="15692">789</cx:pt>
          <cx:pt idx="15693">1536</cx:pt>
          <cx:pt idx="15694">880</cx:pt>
          <cx:pt idx="15695">922</cx:pt>
          <cx:pt idx="15696">893</cx:pt>
          <cx:pt idx="15697">1023</cx:pt>
          <cx:pt idx="15698">965</cx:pt>
          <cx:pt idx="15699">863</cx:pt>
          <cx:pt idx="15700">1023</cx:pt>
          <cx:pt idx="15701">666</cx:pt>
          <cx:pt idx="15702">893</cx:pt>
          <cx:pt idx="15703">525</cx:pt>
          <cx:pt idx="15704">628</cx:pt>
          <cx:pt idx="15705">720</cx:pt>
          <cx:pt idx="15706">618</cx:pt>
          <cx:pt idx="15707">1461</cx:pt>
          <cx:pt idx="15708">2466</cx:pt>
          <cx:pt idx="15709">2503</cx:pt>
          <cx:pt idx="15710">1970</cx:pt>
          <cx:pt idx="15711">1234</cx:pt>
          <cx:pt idx="15712">986</cx:pt>
          <cx:pt idx="15713">663</cx:pt>
          <cx:pt idx="15714">965</cx:pt>
          <cx:pt idx="15715">1148</cx:pt>
          <cx:pt idx="15716">1403</cx:pt>
          <cx:pt idx="15717">954</cx:pt>
          <cx:pt idx="15718">1158</cx:pt>
          <cx:pt idx="15719">714</cx:pt>
          <cx:pt idx="15720">714</cx:pt>
          <cx:pt idx="15721">714</cx:pt>
          <cx:pt idx="15722">1044</cx:pt>
          <cx:pt idx="15723">1013</cx:pt>
          <cx:pt idx="15724">774</cx:pt>
          <cx:pt idx="15725">1326</cx:pt>
          <cx:pt idx="15726">834</cx:pt>
          <cx:pt idx="15727">455</cx:pt>
          <cx:pt idx="15728">809</cx:pt>
          <cx:pt idx="15729">731</cx:pt>
          <cx:pt idx="15730">710</cx:pt>
          <cx:pt idx="15731">702</cx:pt>
          <cx:pt idx="15732">1523</cx:pt>
          <cx:pt idx="15733">916</cx:pt>
          <cx:pt idx="15734">2241</cx:pt>
          <cx:pt idx="15735">2241</cx:pt>
          <cx:pt idx="15736">767</cx:pt>
          <cx:pt idx="15737">951</cx:pt>
          <cx:pt idx="15738">1543</cx:pt>
          <cx:pt idx="15739">1403</cx:pt>
          <cx:pt idx="15740">906</cx:pt>
          <cx:pt idx="15741">906</cx:pt>
          <cx:pt idx="15742">967</cx:pt>
          <cx:pt idx="15743">1086</cx:pt>
          <cx:pt idx="15744">743</cx:pt>
          <cx:pt idx="15745">1210</cx:pt>
          <cx:pt idx="15746">924</cx:pt>
          <cx:pt idx="15747">706</cx:pt>
          <cx:pt idx="15748">848</cx:pt>
          <cx:pt idx="15749">1067</cx:pt>
          <cx:pt idx="15750">823</cx:pt>
          <cx:pt idx="15751">1067</cx:pt>
          <cx:pt idx="15752">922</cx:pt>
          <cx:pt idx="15753">810</cx:pt>
          <cx:pt idx="15754">906</cx:pt>
          <cx:pt idx="15755">906</cx:pt>
          <cx:pt idx="15756">813</cx:pt>
          <cx:pt idx="15757">789</cx:pt>
          <cx:pt idx="15758">713</cx:pt>
          <cx:pt idx="15759">863</cx:pt>
          <cx:pt idx="15760">663</cx:pt>
          <cx:pt idx="15761">980</cx:pt>
          <cx:pt idx="15762">992</cx:pt>
          <cx:pt idx="15763">2428</cx:pt>
          <cx:pt idx="15764">1244</cx:pt>
          <cx:pt idx="15765">1244</cx:pt>
          <cx:pt idx="15766">851</cx:pt>
          <cx:pt idx="15767">789</cx:pt>
          <cx:pt idx="15768">789</cx:pt>
          <cx:pt idx="15769">789</cx:pt>
          <cx:pt idx="15770">1069</cx:pt>
          <cx:pt idx="15771">686</cx:pt>
          <cx:pt idx="15772">1309</cx:pt>
          <cx:pt idx="15773">856</cx:pt>
          <cx:pt idx="15774">625</cx:pt>
          <cx:pt idx="15775">962</cx:pt>
          <cx:pt idx="15776">789</cx:pt>
          <cx:pt idx="15777">1149</cx:pt>
          <cx:pt idx="15778">1266</cx:pt>
          <cx:pt idx="15779">935</cx:pt>
          <cx:pt idx="15780">1594</cx:pt>
          <cx:pt idx="15781">1359</cx:pt>
          <cx:pt idx="15782">924</cx:pt>
          <cx:pt idx="15783">525</cx:pt>
          <cx:pt idx="15784">997</cx:pt>
          <cx:pt idx="15785">997</cx:pt>
          <cx:pt idx="15786">718</cx:pt>
          <cx:pt idx="15787">1077</cx:pt>
          <cx:pt idx="15788">1077</cx:pt>
          <cx:pt idx="15789">1077</cx:pt>
          <cx:pt idx="15790">1233</cx:pt>
          <cx:pt idx="15791">663</cx:pt>
          <cx:pt idx="15792">992</cx:pt>
          <cx:pt idx="15793">1061</cx:pt>
          <cx:pt idx="15794">1309</cx:pt>
          <cx:pt idx="15795">1124</cx:pt>
          <cx:pt idx="15796">1091</cx:pt>
          <cx:pt idx="15797">594</cx:pt>
          <cx:pt idx="15798">710</cx:pt>
          <cx:pt idx="15799">848</cx:pt>
          <cx:pt idx="15800">743</cx:pt>
          <cx:pt idx="15801">589</cx:pt>
          <cx:pt idx="15802">886</cx:pt>
          <cx:pt idx="15803">1089</cx:pt>
          <cx:pt idx="15804">1408</cx:pt>
          <cx:pt idx="15805">1119</cx:pt>
          <cx:pt idx="15806">962</cx:pt>
          <cx:pt idx="15807">761</cx:pt>
          <cx:pt idx="15808">2360</cx:pt>
          <cx:pt idx="15809">663</cx:pt>
          <cx:pt idx="15810">663</cx:pt>
          <cx:pt idx="15811">656</cx:pt>
          <cx:pt idx="15812">829</cx:pt>
          <cx:pt idx="15813">1319</cx:pt>
          <cx:pt idx="15814">962</cx:pt>
          <cx:pt idx="15815">962</cx:pt>
          <cx:pt idx="15816">873</cx:pt>
          <cx:pt idx="15817">1522</cx:pt>
          <cx:pt idx="15818">761</cx:pt>
          <cx:pt idx="15819">918</cx:pt>
          <cx:pt idx="15820">947</cx:pt>
          <cx:pt idx="15821">986</cx:pt>
          <cx:pt idx="15822">2470</cx:pt>
          <cx:pt idx="15823">791</cx:pt>
          <cx:pt idx="15824">1463</cx:pt>
          <cx:pt idx="15825">1224</cx:pt>
          <cx:pt idx="15826">789</cx:pt>
          <cx:pt idx="15827">1406</cx:pt>
          <cx:pt idx="15828">2470</cx:pt>
          <cx:pt idx="15829">1885</cx:pt>
          <cx:pt idx="15830">1006</cx:pt>
          <cx:pt idx="15831">1409</cx:pt>
          <cx:pt idx="15832">1006</cx:pt>
          <cx:pt idx="15833">1006</cx:pt>
          <cx:pt idx="15834">967</cx:pt>
          <cx:pt idx="15835">1032</cx:pt>
          <cx:pt idx="15836">1021</cx:pt>
          <cx:pt idx="15837">909</cx:pt>
          <cx:pt idx="15838">1234</cx:pt>
          <cx:pt idx="15839">1403</cx:pt>
          <cx:pt idx="15840">666</cx:pt>
          <cx:pt idx="15841">625</cx:pt>
          <cx:pt idx="15842">1055</cx:pt>
          <cx:pt idx="15843">739</cx:pt>
          <cx:pt idx="15844">1235</cx:pt>
          <cx:pt idx="15845">804</cx:pt>
          <cx:pt idx="15846">966</cx:pt>
          <cx:pt idx="15847">935</cx:pt>
          <cx:pt idx="15848">810</cx:pt>
          <cx:pt idx="15849">966</cx:pt>
          <cx:pt idx="15850">894</cx:pt>
          <cx:pt idx="15851">966</cx:pt>
          <cx:pt idx="15852">907</cx:pt>
          <cx:pt idx="15853">1200</cx:pt>
          <cx:pt idx="15854">1158</cx:pt>
          <cx:pt idx="15855">585</cx:pt>
          <cx:pt idx="15856">731</cx:pt>
          <cx:pt idx="15857">1316</cx:pt>
          <cx:pt idx="15858">1316</cx:pt>
          <cx:pt idx="15859">906</cx:pt>
          <cx:pt idx="15860">880</cx:pt>
          <cx:pt idx="15861">1244</cx:pt>
          <cx:pt idx="15862">1261</cx:pt>
          <cx:pt idx="15863">881</cx:pt>
          <cx:pt idx="15864">900</cx:pt>
          <cx:pt idx="15865">922</cx:pt>
          <cx:pt idx="15866">790</cx:pt>
          <cx:pt idx="15867">810</cx:pt>
          <cx:pt idx="15868">945</cx:pt>
          <cx:pt idx="15869">945</cx:pt>
          <cx:pt idx="15870">1152</cx:pt>
          <cx:pt idx="15871">945</cx:pt>
          <cx:pt idx="15872">774</cx:pt>
          <cx:pt idx="15873">935</cx:pt>
          <cx:pt idx="15874">1320</cx:pt>
          <cx:pt idx="15875">895</cx:pt>
          <cx:pt idx="15876">1130</cx:pt>
          <cx:pt idx="15877">618</cx:pt>
          <cx:pt idx="15878">894</cx:pt>
          <cx:pt idx="15879">1003</cx:pt>
          <cx:pt idx="15880">759</cx:pt>
          <cx:pt idx="15881">996</cx:pt>
          <cx:pt idx="15882">895</cx:pt>
          <cx:pt idx="15883">1286</cx:pt>
          <cx:pt idx="15884">585</cx:pt>
          <cx:pt idx="15885">585</cx:pt>
          <cx:pt idx="15886">585</cx:pt>
          <cx:pt idx="15887">480</cx:pt>
          <cx:pt idx="15888">480</cx:pt>
          <cx:pt idx="15889">480</cx:pt>
          <cx:pt idx="15890">792</cx:pt>
          <cx:pt idx="15891">590</cx:pt>
          <cx:pt idx="15892">590</cx:pt>
          <cx:pt idx="15893">1279</cx:pt>
          <cx:pt idx="15894">714</cx:pt>
          <cx:pt idx="15895">921</cx:pt>
          <cx:pt idx="15896">625</cx:pt>
          <cx:pt idx="15897">752</cx:pt>
          <cx:pt idx="15898">752</cx:pt>
          <cx:pt idx="15899">752</cx:pt>
          <cx:pt idx="15900">895</cx:pt>
          <cx:pt idx="15901">1279</cx:pt>
          <cx:pt idx="15902">646</cx:pt>
          <cx:pt idx="15903">832</cx:pt>
          <cx:pt idx="15904">848</cx:pt>
          <cx:pt idx="15905">625</cx:pt>
          <cx:pt idx="15906">801</cx:pt>
          <cx:pt idx="15907">801</cx:pt>
          <cx:pt idx="15908">698</cx:pt>
          <cx:pt idx="15909">1272</cx:pt>
          <cx:pt idx="15910">1031</cx:pt>
          <cx:pt idx="15911">1190</cx:pt>
          <cx:pt idx="15912">1089</cx:pt>
          <cx:pt idx="15913">1089</cx:pt>
          <cx:pt idx="15914">1089</cx:pt>
          <cx:pt idx="15915">815</cx:pt>
          <cx:pt idx="15916">1835</cx:pt>
          <cx:pt idx="15917">1089</cx:pt>
          <cx:pt idx="15918">856</cx:pt>
          <cx:pt idx="15919">815</cx:pt>
          <cx:pt idx="15920">863</cx:pt>
          <cx:pt idx="15921">663</cx:pt>
          <cx:pt idx="15922">1003</cx:pt>
          <cx:pt idx="15923">895</cx:pt>
          <cx:pt idx="15924">895</cx:pt>
          <cx:pt idx="15925">589</cx:pt>
          <cx:pt idx="15926">1674</cx:pt>
          <cx:pt idx="15927">1674</cx:pt>
          <cx:pt idx="15928">1190</cx:pt>
          <cx:pt idx="15929">752</cx:pt>
          <cx:pt idx="15930">1129</cx:pt>
          <cx:pt idx="15931">895</cx:pt>
          <cx:pt idx="15932">1148</cx:pt>
          <cx:pt idx="15933">1031</cx:pt>
          <cx:pt idx="15934">921</cx:pt>
          <cx:pt idx="15935">618</cx:pt>
          <cx:pt idx="15936">674</cx:pt>
          <cx:pt idx="15937">895</cx:pt>
          <cx:pt idx="15938">809</cx:pt>
          <cx:pt idx="15939">689</cx:pt>
          <cx:pt idx="15940">1102</cx:pt>
          <cx:pt idx="15941">625</cx:pt>
          <cx:pt idx="15942">741</cx:pt>
          <cx:pt idx="15943">945</cx:pt>
          <cx:pt idx="15944">618</cx:pt>
          <cx:pt idx="15945">813</cx:pt>
          <cx:pt idx="15946">856</cx:pt>
          <cx:pt idx="15947">625</cx:pt>
          <cx:pt idx="15948">961</cx:pt>
          <cx:pt idx="15949">752</cx:pt>
          <cx:pt idx="15950">856</cx:pt>
          <cx:pt idx="15951">768</cx:pt>
          <cx:pt idx="15952">945</cx:pt>
          <cx:pt idx="15953">832</cx:pt>
          <cx:pt idx="15954">646</cx:pt>
          <cx:pt idx="15955">810</cx:pt>
          <cx:pt idx="15956">618</cx:pt>
          <cx:pt idx="15957">505</cx:pt>
          <cx:pt idx="15958">663</cx:pt>
          <cx:pt idx="15959">801</cx:pt>
          <cx:pt idx="15960">1068</cx:pt>
          <cx:pt idx="15961">856</cx:pt>
          <cx:pt idx="15962">698</cx:pt>
          <cx:pt idx="15963">895</cx:pt>
          <cx:pt idx="15964">962</cx:pt>
          <cx:pt idx="15965">962</cx:pt>
          <cx:pt idx="15966">895</cx:pt>
          <cx:pt idx="15967">646</cx:pt>
          <cx:pt idx="15968">1181</cx:pt>
          <cx:pt idx="15969">1333</cx:pt>
          <cx:pt idx="15970">810</cx:pt>
          <cx:pt idx="15971">1031</cx:pt>
          <cx:pt idx="15972">834</cx:pt>
          <cx:pt idx="15973">933</cx:pt>
          <cx:pt idx="15974">1286</cx:pt>
          <cx:pt idx="15975">782</cx:pt>
          <cx:pt idx="15976">906</cx:pt>
          <cx:pt idx="15977">962</cx:pt>
          <cx:pt idx="15978">1014</cx:pt>
          <cx:pt idx="15979">926</cx:pt>
          <cx:pt idx="15980">810</cx:pt>
          <cx:pt idx="15981">933</cx:pt>
          <cx:pt idx="15982">936</cx:pt>
          <cx:pt idx="15983">856</cx:pt>
          <cx:pt idx="15984">801</cx:pt>
          <cx:pt idx="15985">801</cx:pt>
          <cx:pt idx="15986">801</cx:pt>
          <cx:pt idx="15987">1286</cx:pt>
          <cx:pt idx="15988">625</cx:pt>
          <cx:pt idx="15989">752</cx:pt>
          <cx:pt idx="15990">1054</cx:pt>
          <cx:pt idx="15991">1235</cx:pt>
          <cx:pt idx="15992">767</cx:pt>
          <cx:pt idx="15993">1069</cx:pt>
          <cx:pt idx="15994">966</cx:pt>
          <cx:pt idx="15995">1235</cx:pt>
          <cx:pt idx="15996">698</cx:pt>
          <cx:pt idx="15997">989</cx:pt>
          <cx:pt idx="15998">986</cx:pt>
          <cx:pt idx="15999">767</cx:pt>
          <cx:pt idx="16000">1181</cx:pt>
          <cx:pt idx="16001">1181</cx:pt>
          <cx:pt idx="16002">511</cx:pt>
          <cx:pt idx="16003">801</cx:pt>
          <cx:pt idx="16004">639</cx:pt>
          <cx:pt idx="16005">1209</cx:pt>
          <cx:pt idx="16006">1209</cx:pt>
          <cx:pt idx="16007">1442</cx:pt>
          <cx:pt idx="16008">1230</cx:pt>
          <cx:pt idx="16009">1031</cx:pt>
          <cx:pt idx="16010">810</cx:pt>
          <cx:pt idx="16011">894</cx:pt>
          <cx:pt idx="16012">810</cx:pt>
          <cx:pt idx="16013">618</cx:pt>
          <cx:pt idx="16014">841</cx:pt>
          <cx:pt idx="16015">801</cx:pt>
          <cx:pt idx="16016">828</cx:pt>
          <cx:pt idx="16017">933</cx:pt>
          <cx:pt idx="16018">933</cx:pt>
          <cx:pt idx="16019">842</cx:pt>
          <cx:pt idx="16020">779</cx:pt>
          <cx:pt idx="16021">1181</cx:pt>
          <cx:pt idx="16022">980</cx:pt>
          <cx:pt idx="16023">814</cx:pt>
          <cx:pt idx="16024">1380</cx:pt>
          <cx:pt idx="16025">1053</cx:pt>
          <cx:pt idx="16026">810</cx:pt>
          <cx:pt idx="16027">1141</cx:pt>
          <cx:pt idx="16028">1134</cx:pt>
          <cx:pt idx="16029">869</cx:pt>
          <cx:pt idx="16030">828</cx:pt>
          <cx:pt idx="16031">1006</cx:pt>
          <cx:pt idx="16032">674</cx:pt>
          <cx:pt idx="16033">1003</cx:pt>
          <cx:pt idx="16034">801</cx:pt>
          <cx:pt idx="16035">856</cx:pt>
          <cx:pt idx="16036">801</cx:pt>
          <cx:pt idx="16037">894</cx:pt>
          <cx:pt idx="16038">810</cx:pt>
          <cx:pt idx="16039">792</cx:pt>
          <cx:pt idx="16040">1029</cx:pt>
          <cx:pt idx="16041">1029</cx:pt>
          <cx:pt idx="16042">895</cx:pt>
          <cx:pt idx="16043">706</cx:pt>
          <cx:pt idx="16044">895</cx:pt>
          <cx:pt idx="16045">674</cx:pt>
          <cx:pt idx="16046">590</cx:pt>
          <cx:pt idx="16047">590</cx:pt>
          <cx:pt idx="16048">590</cx:pt>
          <cx:pt idx="16049">481</cx:pt>
          <cx:pt idx="16050">590</cx:pt>
          <cx:pt idx="16051">590</cx:pt>
          <cx:pt idx="16052">902</cx:pt>
          <cx:pt idx="16053">792</cx:pt>
          <cx:pt idx="16054">792</cx:pt>
          <cx:pt idx="16055">915</cx:pt>
          <cx:pt idx="16056">774</cx:pt>
          <cx:pt idx="16057">774</cx:pt>
          <cx:pt idx="16058">906</cx:pt>
          <cx:pt idx="16059">702</cx:pt>
          <cx:pt idx="16060">1089</cx:pt>
          <cx:pt idx="16061">694</cx:pt>
          <cx:pt idx="16062">992</cx:pt>
          <cx:pt idx="16063">801</cx:pt>
          <cx:pt idx="16064">832</cx:pt>
          <cx:pt idx="16065">1102</cx:pt>
          <cx:pt idx="16066">882</cx:pt>
          <cx:pt idx="16067">894</cx:pt>
          <cx:pt idx="16068">1358</cx:pt>
          <cx:pt idx="16069">1632</cx:pt>
          <cx:pt idx="16070">832</cx:pt>
          <cx:pt idx="16071">656</cx:pt>
          <cx:pt idx="16072">989</cx:pt>
          <cx:pt idx="16073">848</cx:pt>
          <cx:pt idx="16074">646</cx:pt>
          <cx:pt idx="16075">646</cx:pt>
          <cx:pt idx="16076">832</cx:pt>
          <cx:pt idx="16077">1244</cx:pt>
          <cx:pt idx="16078">810</cx:pt>
          <cx:pt idx="16079">810</cx:pt>
          <cx:pt idx="16080">618</cx:pt>
          <cx:pt idx="16081">880</cx:pt>
          <cx:pt idx="16082">945</cx:pt>
          <cx:pt idx="16083">980</cx:pt>
          <cx:pt idx="16084">505</cx:pt>
          <cx:pt idx="16085">1279</cx:pt>
          <cx:pt idx="16086">674</cx:pt>
          <cx:pt idx="16087">1003</cx:pt>
          <cx:pt idx="16088">713</cx:pt>
          <cx:pt idx="16089">922</cx:pt>
          <cx:pt idx="16090">801</cx:pt>
          <cx:pt idx="16091">989</cx:pt>
          <cx:pt idx="16092">836</cx:pt>
          <cx:pt idx="16093">1149</cx:pt>
          <cx:pt idx="16094">1152</cx:pt>
          <cx:pt idx="16095">910</cx:pt>
          <cx:pt idx="16096">910</cx:pt>
          <cx:pt idx="16097">1316</cx:pt>
          <cx:pt idx="16098">992</cx:pt>
          <cx:pt idx="16099">1069</cx:pt>
          <cx:pt idx="16100">1358</cx:pt>
          <cx:pt idx="16101">1674</cx:pt>
          <cx:pt idx="16102">1069</cx:pt>
          <cx:pt idx="16103">966</cx:pt>
          <cx:pt idx="16104">986</cx:pt>
          <cx:pt idx="16105">966</cx:pt>
          <cx:pt idx="16106">1152</cx:pt>
          <cx:pt idx="16107">932</cx:pt>
          <cx:pt idx="16108">1442</cx:pt>
          <cx:pt idx="16109">1535</cx:pt>
          <cx:pt idx="16110">980</cx:pt>
          <cx:pt idx="16111">792</cx:pt>
          <cx:pt idx="16112">813</cx:pt>
          <cx:pt idx="16113">966</cx:pt>
          <cx:pt idx="16114">986</cx:pt>
          <cx:pt idx="16115">656</cx:pt>
          <cx:pt idx="16116">1190</cx:pt>
          <cx:pt idx="16117">1031</cx:pt>
          <cx:pt idx="16118">801</cx:pt>
          <cx:pt idx="16119">1031</cx:pt>
          <cx:pt idx="16120">1289</cx:pt>
          <cx:pt idx="16121">1317</cx:pt>
          <cx:pt idx="16122">1317</cx:pt>
          <cx:pt idx="16123">895</cx:pt>
          <cx:pt idx="16124">1279</cx:pt>
          <cx:pt idx="16125">776</cx:pt>
          <cx:pt idx="16126">776</cx:pt>
          <cx:pt idx="16127">1102</cx:pt>
          <cx:pt idx="16128">1163</cx:pt>
          <cx:pt idx="16129">1363</cx:pt>
          <cx:pt idx="16130">553</cx:pt>
          <cx:pt idx="16131">1190</cx:pt>
          <cx:pt idx="16132">1031</cx:pt>
          <cx:pt idx="16133">1031</cx:pt>
          <cx:pt idx="16134">992</cx:pt>
          <cx:pt idx="16135">1835</cx:pt>
          <cx:pt idx="16136">832</cx:pt>
          <cx:pt idx="16137">832</cx:pt>
          <cx:pt idx="16138">1152</cx:pt>
          <cx:pt idx="16139">1286</cx:pt>
          <cx:pt idx="16140">814</cx:pt>
          <cx:pt idx="16141">1662</cx:pt>
          <cx:pt idx="16142">579</cx:pt>
          <cx:pt idx="16143">1279</cx:pt>
          <cx:pt idx="16144">1152</cx:pt>
          <cx:pt idx="16145">694</cx:pt>
          <cx:pt idx="16146">1089</cx:pt>
          <cx:pt idx="16147">1089</cx:pt>
          <cx:pt idx="16148">1014</cx:pt>
          <cx:pt idx="16149">1069</cx:pt>
          <cx:pt idx="16150">1209</cx:pt>
          <cx:pt idx="16151">625</cx:pt>
          <cx:pt idx="16152">801</cx:pt>
          <cx:pt idx="16153">856</cx:pt>
          <cx:pt idx="16154">1089</cx:pt>
          <cx:pt idx="16155">856</cx:pt>
          <cx:pt idx="16156">882</cx:pt>
          <cx:pt idx="16157">789</cx:pt>
          <cx:pt idx="16158">1372</cx:pt>
          <cx:pt idx="16159">618</cx:pt>
          <cx:pt idx="16160">856</cx:pt>
          <cx:pt idx="16161">1003</cx:pt>
          <cx:pt idx="16162">674</cx:pt>
          <cx:pt idx="16163">895</cx:pt>
          <cx:pt idx="16164">1190</cx:pt>
          <cx:pt idx="16165">1209</cx:pt>
          <cx:pt idx="16166">1209</cx:pt>
          <cx:pt idx="16167">508</cx:pt>
          <cx:pt idx="16168">556</cx:pt>
          <cx:pt idx="16169">848</cx:pt>
          <cx:pt idx="16170">863</cx:pt>
          <cx:pt idx="16171">863</cx:pt>
          <cx:pt idx="16172">618</cx:pt>
          <cx:pt idx="16173">991</cx:pt>
          <cx:pt idx="16174">832</cx:pt>
          <cx:pt idx="16175">792</cx:pt>
          <cx:pt idx="16176">525</cx:pt>
          <cx:pt idx="16177">933</cx:pt>
          <cx:pt idx="16178">933</cx:pt>
          <cx:pt idx="16179">1209</cx:pt>
          <cx:pt idx="16180">1279</cx:pt>
          <cx:pt idx="16181">936</cx:pt>
          <cx:pt idx="16182">816</cx:pt>
          <cx:pt idx="16183">1523</cx:pt>
          <cx:pt idx="16184">1209</cx:pt>
          <cx:pt idx="16185">1209</cx:pt>
          <cx:pt idx="16186">966</cx:pt>
          <cx:pt idx="16187">832</cx:pt>
          <cx:pt idx="16188">832</cx:pt>
          <cx:pt idx="16189">646</cx:pt>
          <cx:pt idx="16190">933</cx:pt>
          <cx:pt idx="16191">992</cx:pt>
          <cx:pt idx="16192">1190</cx:pt>
          <cx:pt idx="16193">907</cx:pt>
          <cx:pt idx="16194">1026</cx:pt>
          <cx:pt idx="16195">711</cx:pt>
          <cx:pt idx="16196">801</cx:pt>
          <cx:pt idx="16197">975</cx:pt>
          <cx:pt idx="16198">814</cx:pt>
          <cx:pt idx="16199">966</cx:pt>
          <cx:pt idx="16200">618</cx:pt>
          <cx:pt idx="16201">863</cx:pt>
          <cx:pt idx="16202">894</cx:pt>
          <cx:pt idx="16203">810</cx:pt>
          <cx:pt idx="16204">1194</cx:pt>
          <cx:pt idx="16205">902</cx:pt>
          <cx:pt idx="16206">618</cx:pt>
          <cx:pt idx="16207">946</cx:pt>
          <cx:pt idx="16208">628</cx:pt>
          <cx:pt idx="16209">1181</cx:pt>
          <cx:pt idx="16210">980</cx:pt>
          <cx:pt idx="16211">980</cx:pt>
          <cx:pt idx="16212">958</cx:pt>
          <cx:pt idx="16213">1181</cx:pt>
          <cx:pt idx="16214">856</cx:pt>
          <cx:pt idx="16215">827</cx:pt>
          <cx:pt idx="16216">761</cx:pt>
          <cx:pt idx="16217">827</cx:pt>
          <cx:pt idx="16218">827</cx:pt>
          <cx:pt idx="16219">1953</cx:pt>
          <cx:pt idx="16220">1041</cx:pt>
          <cx:pt idx="16221">921</cx:pt>
          <cx:pt idx="16222">553</cx:pt>
          <cx:pt idx="16223">832</cx:pt>
          <cx:pt idx="16224">936</cx:pt>
          <cx:pt idx="16225">818</cx:pt>
          <cx:pt idx="16226">801</cx:pt>
          <cx:pt idx="16227">625</cx:pt>
          <cx:pt idx="16228">782</cx:pt>
          <cx:pt idx="16229">1426</cx:pt>
          <cx:pt idx="16230">1426</cx:pt>
          <cx:pt idx="16231">674</cx:pt>
          <cx:pt idx="16232">832</cx:pt>
          <cx:pt idx="16233">986</cx:pt>
          <cx:pt idx="16234">506</cx:pt>
          <cx:pt idx="16235">810</cx:pt>
          <cx:pt idx="16236">1069</cx:pt>
          <cx:pt idx="16237">845</cx:pt>
          <cx:pt idx="16238">480</cx:pt>
          <cx:pt idx="16239">774</cx:pt>
          <cx:pt idx="16240">590</cx:pt>
          <cx:pt idx="16241">481</cx:pt>
          <cx:pt idx="16242">590</cx:pt>
          <cx:pt idx="16243">590</cx:pt>
          <cx:pt idx="16244">481</cx:pt>
          <cx:pt idx="16245">991</cx:pt>
          <cx:pt idx="16246">996</cx:pt>
          <cx:pt idx="16247">975</cx:pt>
          <cx:pt idx="16248">759</cx:pt>
          <cx:pt idx="16249">986</cx:pt>
          <cx:pt idx="16250">673</cx:pt>
          <cx:pt idx="16251">1003</cx:pt>
          <cx:pt idx="16252">774</cx:pt>
          <cx:pt idx="16253">894</cx:pt>
          <cx:pt idx="16254">810</cx:pt>
          <cx:pt idx="16255">1224</cx:pt>
          <cx:pt idx="16256">1130</cx:pt>
          <cx:pt idx="16257">1181</cx:pt>
          <cx:pt idx="16258">945</cx:pt>
          <cx:pt idx="16259">945</cx:pt>
          <cx:pt idx="16260">1152</cx:pt>
          <cx:pt idx="16261">658</cx:pt>
          <cx:pt idx="16262">895</cx:pt>
          <cx:pt idx="16263">895</cx:pt>
          <cx:pt idx="16264">895</cx:pt>
          <cx:pt idx="16265">842</cx:pt>
          <cx:pt idx="16266">1209</cx:pt>
          <cx:pt idx="16267">565</cx:pt>
          <cx:pt idx="16268">1442</cx:pt>
          <cx:pt idx="16269">828</cx:pt>
          <cx:pt idx="16270">698</cx:pt>
          <cx:pt idx="16271">975</cx:pt>
          <cx:pt idx="16272">625</cx:pt>
          <cx:pt idx="16273">801</cx:pt>
          <cx:pt idx="16274">1234</cx:pt>
          <cx:pt idx="16275">1483</cx:pt>
          <cx:pt idx="16276">1146</cx:pt>
          <cx:pt idx="16277">1069</cx:pt>
          <cx:pt idx="16278">810</cx:pt>
          <cx:pt idx="16279">810</cx:pt>
          <cx:pt idx="16280">1122</cx:pt>
          <cx:pt idx="16281">989</cx:pt>
          <cx:pt idx="16282">738</cx:pt>
          <cx:pt idx="16283">738</cx:pt>
          <cx:pt idx="16284">785</cx:pt>
          <cx:pt idx="16285">625</cx:pt>
          <cx:pt idx="16286">1031</cx:pt>
          <cx:pt idx="16287">827</cx:pt>
          <cx:pt idx="16288">827</cx:pt>
          <cx:pt idx="16289">936</cx:pt>
          <cx:pt idx="16290">1152</cx:pt>
          <cx:pt idx="16291">832</cx:pt>
          <cx:pt idx="16292">832</cx:pt>
          <cx:pt idx="16293">945</cx:pt>
          <cx:pt idx="16294">933</cx:pt>
          <cx:pt idx="16295">810</cx:pt>
          <cx:pt idx="16296">895</cx:pt>
          <cx:pt idx="16297">915</cx:pt>
          <cx:pt idx="16298">813</cx:pt>
          <cx:pt idx="16299">585</cx:pt>
          <cx:pt idx="16300">759</cx:pt>
          <cx:pt idx="16301">877</cx:pt>
          <cx:pt idx="16302">590</cx:pt>
          <cx:pt idx="16303">481</cx:pt>
          <cx:pt idx="16304">590</cx:pt>
          <cx:pt idx="16305">590</cx:pt>
          <cx:pt idx="16306">813</cx:pt>
          <cx:pt idx="16307">813</cx:pt>
          <cx:pt idx="16308">1102</cx:pt>
          <cx:pt idx="16309">1163</cx:pt>
          <cx:pt idx="16310">1102</cx:pt>
          <cx:pt idx="16311">882</cx:pt>
          <cx:pt idx="16312">656</cx:pt>
          <cx:pt idx="16313">810</cx:pt>
          <cx:pt idx="16314">832</cx:pt>
          <cx:pt idx="16315">848</cx:pt>
          <cx:pt idx="16316">1333</cx:pt>
          <cx:pt idx="16317">818</cx:pt>
          <cx:pt idx="16318">1069</cx:pt>
          <cx:pt idx="16319">1069</cx:pt>
          <cx:pt idx="16320">848</cx:pt>
          <cx:pt idx="16321">1234</cx:pt>
          <cx:pt idx="16322">1055</cx:pt>
          <cx:pt idx="16323">832</cx:pt>
          <cx:pt idx="16324">832</cx:pt>
          <cx:pt idx="16325">966</cx:pt>
          <cx:pt idx="16326">1069</cx:pt>
          <cx:pt idx="16327">1069</cx:pt>
          <cx:pt idx="16328">1068</cx:pt>
          <cx:pt idx="16329">980</cx:pt>
          <cx:pt idx="16330">827</cx:pt>
          <cx:pt idx="16331">827</cx:pt>
          <cx:pt idx="16332">652</cx:pt>
          <cx:pt idx="16333">741</cx:pt>
          <cx:pt idx="16334">625</cx:pt>
          <cx:pt idx="16335">818</cx:pt>
          <cx:pt idx="16336">1069</cx:pt>
          <cx:pt idx="16337">1069</cx:pt>
          <cx:pt idx="16338">980</cx:pt>
          <cx:pt idx="16339">1279</cx:pt>
          <cx:pt idx="16340">980</cx:pt>
          <cx:pt idx="16341">980</cx:pt>
          <cx:pt idx="16342">1121</cx:pt>
          <cx:pt idx="16343">1255</cx:pt>
          <cx:pt idx="16344">986</cx:pt>
          <cx:pt idx="16345">1105</cx:pt>
          <cx:pt idx="16346">792</cx:pt>
          <cx:pt idx="16347">792</cx:pt>
          <cx:pt idx="16348">523</cx:pt>
          <cx:pt idx="16349">792</cx:pt>
          <cx:pt idx="16350">618</cx:pt>
          <cx:pt idx="16351">618</cx:pt>
          <cx:pt idx="16352">759</cx:pt>
          <cx:pt idx="16353">895</cx:pt>
          <cx:pt idx="16354">674</cx:pt>
          <cx:pt idx="16355">1032</cx:pt>
          <cx:pt idx="16356">659</cx:pt>
          <cx:pt idx="16357">694</cx:pt>
          <cx:pt idx="16358">1456</cx:pt>
          <cx:pt idx="16359">1237</cx:pt>
          <cx:pt idx="16360">752</cx:pt>
          <cx:pt idx="16361">966</cx:pt>
          <cx:pt idx="16362">1102</cx:pt>
          <cx:pt idx="16363">734</cx:pt>
          <cx:pt idx="16364">1213</cx:pt>
          <cx:pt idx="16365">1483</cx:pt>
          <cx:pt idx="16366">1483</cx:pt>
          <cx:pt idx="16367">1080</cx:pt>
          <cx:pt idx="16368">759</cx:pt>
          <cx:pt idx="16369">845</cx:pt>
          <cx:pt idx="16370">759</cx:pt>
          <cx:pt idx="16371">480</cx:pt>
          <cx:pt idx="16372">480</cx:pt>
          <cx:pt idx="16373">761</cx:pt>
          <cx:pt idx="16374">1014</cx:pt>
          <cx:pt idx="16375">689</cx:pt>
          <cx:pt idx="16376">952</cx:pt>
          <cx:pt idx="16377">895</cx:pt>
          <cx:pt idx="16378">706</cx:pt>
          <cx:pt idx="16379">1380</cx:pt>
          <cx:pt idx="16380">975</cx:pt>
          <cx:pt idx="16381">975</cx:pt>
          <cx:pt idx="16382">945</cx:pt>
          <cx:pt idx="16383">915</cx:pt>
          <cx:pt idx="16384">1209</cx:pt>
          <cx:pt idx="16385">1209</cx:pt>
          <cx:pt idx="16386">709</cx:pt>
          <cx:pt idx="16387">989</cx:pt>
          <cx:pt idx="16388">989</cx:pt>
          <cx:pt idx="16389">989</cx:pt>
          <cx:pt idx="16390">1201</cx:pt>
          <cx:pt idx="16391">1044</cx:pt>
          <cx:pt idx="16392">792</cx:pt>
          <cx:pt idx="16393">915</cx:pt>
          <cx:pt idx="16394">1209</cx:pt>
          <cx:pt idx="16395">869</cx:pt>
          <cx:pt idx="16396">1442</cx:pt>
          <cx:pt idx="16397">895</cx:pt>
          <cx:pt idx="16398">1209</cx:pt>
          <cx:pt idx="16399">1137</cx:pt>
          <cx:pt idx="16400">1137</cx:pt>
          <cx:pt idx="16401">752</cx:pt>
          <cx:pt idx="16402">966</cx:pt>
          <cx:pt idx="16403">828</cx:pt>
          <cx:pt idx="16404">702</cx:pt>
          <cx:pt idx="16405">618</cx:pt>
          <cx:pt idx="16406">706</cx:pt>
          <cx:pt idx="16407">829</cx:pt>
          <cx:pt idx="16408">618</cx:pt>
          <cx:pt idx="16409">1599</cx:pt>
          <cx:pt idx="16410">894</cx:pt>
          <cx:pt idx="16411">1380</cx:pt>
          <cx:pt idx="16412">1380</cx:pt>
          <cx:pt idx="16413">1894</cx:pt>
          <cx:pt idx="16414">1102</cx:pt>
          <cx:pt idx="16415">882</cx:pt>
          <cx:pt idx="16416">1181</cx:pt>
          <cx:pt idx="16417">1032</cx:pt>
          <cx:pt idx="16418">1032</cx:pt>
          <cx:pt idx="16419">1054</cx:pt>
          <cx:pt idx="16420">932</cx:pt>
          <cx:pt idx="16421">1390</cx:pt>
          <cx:pt idx="16422">1181</cx:pt>
          <cx:pt idx="16423">828</cx:pt>
          <cx:pt idx="16424">1152</cx:pt>
          <cx:pt idx="16425">1498</cx:pt>
          <cx:pt idx="16426">674</cx:pt>
          <cx:pt idx="16427">1029</cx:pt>
          <cx:pt idx="16428">1003</cx:pt>
          <cx:pt idx="16429">801</cx:pt>
          <cx:pt idx="16430">989</cx:pt>
          <cx:pt idx="16431">792</cx:pt>
          <cx:pt idx="16432">792</cx:pt>
          <cx:pt idx="16433">628</cx:pt>
          <cx:pt idx="16434">1089</cx:pt>
          <cx:pt idx="16435">1830</cx:pt>
          <cx:pt idx="16436">1255</cx:pt>
          <cx:pt idx="16437">932</cx:pt>
          <cx:pt idx="16438">1589</cx:pt>
          <cx:pt idx="16439">813</cx:pt>
          <cx:pt idx="16440">525</cx:pt>
          <cx:pt idx="16441">856</cx:pt>
          <cx:pt idx="16442">1032</cx:pt>
          <cx:pt idx="16443">813</cx:pt>
          <cx:pt idx="16444">922</cx:pt>
          <cx:pt idx="16445">792</cx:pt>
          <cx:pt idx="16446">1255</cx:pt>
          <cx:pt idx="16447">856</cx:pt>
          <cx:pt idx="16448">801</cx:pt>
          <cx:pt idx="16449">966</cx:pt>
          <cx:pt idx="16450">1129</cx:pt>
          <cx:pt idx="16451">759</cx:pt>
          <cx:pt idx="16452">585</cx:pt>
          <cx:pt idx="16453">832</cx:pt>
          <cx:pt idx="16454">741</cx:pt>
          <cx:pt idx="16455">895</cx:pt>
          <cx:pt idx="16456">989</cx:pt>
          <cx:pt idx="16457">1152</cx:pt>
          <cx:pt idx="16458">1006</cx:pt>
          <cx:pt idx="16459">1235</cx:pt>
          <cx:pt idx="16460">1235</cx:pt>
          <cx:pt idx="16461">726</cx:pt>
          <cx:pt idx="16462">1527</cx:pt>
          <cx:pt idx="16463">531</cx:pt>
          <cx:pt idx="16464">810</cx:pt>
          <cx:pt idx="16465">832</cx:pt>
          <cx:pt idx="16466">646</cx:pt>
          <cx:pt idx="16467">965</cx:pt>
          <cx:pt idx="16468">992</cx:pt>
          <cx:pt idx="16469">1515</cx:pt>
          <cx:pt idx="16470">1317</cx:pt>
          <cx:pt idx="16471">1589</cx:pt>
          <cx:pt idx="16472">900</cx:pt>
          <cx:pt idx="16473">1077</cx:pt>
          <cx:pt idx="16474">1261</cx:pt>
          <cx:pt idx="16475">818</cx:pt>
          <cx:pt idx="16476">618</cx:pt>
          <cx:pt idx="16477">792</cx:pt>
          <cx:pt idx="16478">618</cx:pt>
          <cx:pt idx="16479">792</cx:pt>
          <cx:pt idx="16480">856</cx:pt>
          <cx:pt idx="16481">801</cx:pt>
          <cx:pt idx="16482">962</cx:pt>
          <cx:pt idx="16483">962</cx:pt>
          <cx:pt idx="16484">915</cx:pt>
          <cx:pt idx="16485">1209</cx:pt>
          <cx:pt idx="16486">792</cx:pt>
          <cx:pt idx="16487">915</cx:pt>
          <cx:pt idx="16488">792</cx:pt>
          <cx:pt idx="16489">904</cx:pt>
          <cx:pt idx="16490">1006</cx:pt>
          <cx:pt idx="16491">1235</cx:pt>
          <cx:pt idx="16492">656</cx:pt>
          <cx:pt idx="16493">762</cx:pt>
          <cx:pt idx="16494">828</cx:pt>
          <cx:pt idx="16495">813</cx:pt>
          <cx:pt idx="16496">1089</cx:pt>
          <cx:pt idx="16497">1051</cx:pt>
          <cx:pt idx="16498">829</cx:pt>
          <cx:pt idx="16499">1279</cx:pt>
          <cx:pt idx="16500">848</cx:pt>
          <cx:pt idx="16501">818</cx:pt>
          <cx:pt idx="16502">966</cx:pt>
          <cx:pt idx="16503">1003</cx:pt>
          <cx:pt idx="16504">895</cx:pt>
          <cx:pt idx="16505">674</cx:pt>
          <cx:pt idx="16506">832</cx:pt>
          <cx:pt idx="16507">1930</cx:pt>
          <cx:pt idx="16508">752</cx:pt>
          <cx:pt idx="16509">895</cx:pt>
          <cx:pt idx="16510">810</cx:pt>
          <cx:pt idx="16511">894</cx:pt>
          <cx:pt idx="16512">792</cx:pt>
          <cx:pt idx="16513">915</cx:pt>
          <cx:pt idx="16514">813</cx:pt>
          <cx:pt idx="16515">946</cx:pt>
          <cx:pt idx="16516">986</cx:pt>
          <cx:pt idx="16517">966</cx:pt>
          <cx:pt idx="16518">1148</cx:pt>
          <cx:pt idx="16519">585</cx:pt>
          <cx:pt idx="16520">590</cx:pt>
          <cx:pt idx="16521">848</cx:pt>
          <cx:pt idx="16522">699</cx:pt>
          <cx:pt idx="16523">933</cx:pt>
          <cx:pt idx="16524">966</cx:pt>
          <cx:pt idx="16525">966</cx:pt>
          <cx:pt idx="16526">600</cx:pt>
          <cx:pt idx="16527">1105</cx:pt>
          <cx:pt idx="16528">523</cx:pt>
          <cx:pt idx="16529">639</cx:pt>
          <cx:pt idx="16530">801</cx:pt>
          <cx:pt idx="16531">879</cx:pt>
          <cx:pt idx="16532">895</cx:pt>
          <cx:pt idx="16533">674</cx:pt>
          <cx:pt idx="16534">895</cx:pt>
          <cx:pt idx="16535">1003</cx:pt>
          <cx:pt idx="16536">1032</cx:pt>
          <cx:pt idx="16537">1130</cx:pt>
          <cx:pt idx="16538">1408</cx:pt>
          <cx:pt idx="16539">851</cx:pt>
          <cx:pt idx="16540">962</cx:pt>
          <cx:pt idx="16541">832</cx:pt>
          <cx:pt idx="16542">785</cx:pt>
          <cx:pt idx="16543">809</cx:pt>
          <cx:pt idx="16544">1244</cx:pt>
          <cx:pt idx="16545">832</cx:pt>
          <cx:pt idx="16546">894</cx:pt>
          <cx:pt idx="16547">894</cx:pt>
          <cx:pt idx="16548">894</cx:pt>
          <cx:pt idx="16549">848</cx:pt>
          <cx:pt idx="16550">848</cx:pt>
          <cx:pt idx="16551">863</cx:pt>
          <cx:pt idx="16552">962</cx:pt>
          <cx:pt idx="16553">801</cx:pt>
          <cx:pt idx="16554">801</cx:pt>
          <cx:pt idx="16555">966</cx:pt>
          <cx:pt idx="16556">546</cx:pt>
          <cx:pt idx="16557">785</cx:pt>
          <cx:pt idx="16558">785</cx:pt>
          <cx:pt idx="16559">863</cx:pt>
          <cx:pt idx="16560">480</cx:pt>
          <cx:pt idx="16561">1055</cx:pt>
          <cx:pt idx="16562">774</cx:pt>
          <cx:pt idx="16563">842</cx:pt>
          <cx:pt idx="16564">682</cx:pt>
          <cx:pt idx="16565">966</cx:pt>
          <cx:pt idx="16566">1054</cx:pt>
          <cx:pt idx="16567">590</cx:pt>
          <cx:pt idx="16568">1181</cx:pt>
          <cx:pt idx="16569">1181</cx:pt>
          <cx:pt idx="16570">966</cx:pt>
          <cx:pt idx="16571">848</cx:pt>
          <cx:pt idx="16572">792</cx:pt>
          <cx:pt idx="16573">915</cx:pt>
          <cx:pt idx="16574">792</cx:pt>
          <cx:pt idx="16575">792</cx:pt>
          <cx:pt idx="16576">1029</cx:pt>
          <cx:pt idx="16577">895</cx:pt>
          <cx:pt idx="16578">966</cx:pt>
          <cx:pt idx="16579">986</cx:pt>
          <cx:pt idx="16580">674</cx:pt>
          <cx:pt idx="16581">1031</cx:pt>
          <cx:pt idx="16582">1190</cx:pt>
          <cx:pt idx="16583">1031</cx:pt>
          <cx:pt idx="16584">906</cx:pt>
          <cx:pt idx="16585">961</cx:pt>
          <cx:pt idx="16586">895</cx:pt>
          <cx:pt idx="16587">1089</cx:pt>
          <cx:pt idx="16588">1156</cx:pt>
          <cx:pt idx="16589">1156</cx:pt>
          <cx:pt idx="16590">895</cx:pt>
          <cx:pt idx="16591">1582</cx:pt>
          <cx:pt idx="16592">1316</cx:pt>
          <cx:pt idx="16593">1069</cx:pt>
          <cx:pt idx="16594">856</cx:pt>
          <cx:pt idx="16595">1080</cx:pt>
          <cx:pt idx="16596">848</cx:pt>
          <cx:pt idx="16597">1181</cx:pt>
          <cx:pt idx="16598">952</cx:pt>
          <cx:pt idx="16599">810</cx:pt>
          <cx:pt idx="16600">1089</cx:pt>
          <cx:pt idx="16601">1255</cx:pt>
          <cx:pt idx="16602">1255</cx:pt>
          <cx:pt idx="16603">506</cx:pt>
          <cx:pt idx="16604">801</cx:pt>
          <cx:pt idx="16605">1674</cx:pt>
          <cx:pt idx="16606">1930</cx:pt>
          <cx:pt idx="16607">1209</cx:pt>
          <cx:pt idx="16608">1279</cx:pt>
          <cx:pt idx="16609">1443</cx:pt>
          <cx:pt idx="16610">945</cx:pt>
          <cx:pt idx="16611">1235</cx:pt>
          <cx:pt idx="16612">1235</cx:pt>
          <cx:pt idx="16613">1279</cx:pt>
          <cx:pt idx="16614">646</cx:pt>
          <cx:pt idx="16615">694</cx:pt>
          <cx:pt idx="16616">525</cx:pt>
          <cx:pt idx="16617">1031</cx:pt>
          <cx:pt idx="16618">480</cx:pt>
          <cx:pt idx="16619">992</cx:pt>
          <cx:pt idx="16620">759</cx:pt>
          <cx:pt idx="16621">1333</cx:pt>
          <cx:pt idx="16622">652</cx:pt>
          <cx:pt idx="16623">1089</cx:pt>
          <cx:pt idx="16624">1194</cx:pt>
          <cx:pt idx="16625">1194</cx:pt>
          <cx:pt idx="16626">848</cx:pt>
          <cx:pt idx="16627">646</cx:pt>
          <cx:pt idx="16628">1234</cx:pt>
          <cx:pt idx="16629">698</cx:pt>
          <cx:pt idx="16630">1069</cx:pt>
          <cx:pt idx="16631">818</cx:pt>
          <cx:pt idx="16632">1069</cx:pt>
          <cx:pt idx="16633">1261</cx:pt>
          <cx:pt idx="16634">698</cx:pt>
          <cx:pt idx="16635">1069</cx:pt>
          <cx:pt idx="16636">752</cx:pt>
          <cx:pt idx="16637">1031</cx:pt>
          <cx:pt idx="16638">698</cx:pt>
          <cx:pt idx="16639">625</cx:pt>
          <cx:pt idx="16640">608</cx:pt>
          <cx:pt idx="16641">1237</cx:pt>
          <cx:pt idx="16642">1031</cx:pt>
          <cx:pt idx="16643">801</cx:pt>
          <cx:pt idx="16644">801</cx:pt>
          <cx:pt idx="16645">856</cx:pt>
          <cx:pt idx="16646">921</cx:pt>
          <cx:pt idx="16647">946</cx:pt>
          <cx:pt idx="16648">1320</cx:pt>
          <cx:pt idx="16649">992</cx:pt>
          <cx:pt idx="16650">1727</cx:pt>
          <cx:pt idx="16651">933</cx:pt>
          <cx:pt idx="16652">505</cx:pt>
          <cx:pt idx="16653">810</cx:pt>
          <cx:pt idx="16654">1235</cx:pt>
          <cx:pt idx="16655">895</cx:pt>
          <cx:pt idx="16656">1069</cx:pt>
          <cx:pt idx="16657">792</cx:pt>
          <cx:pt idx="16658">935</cx:pt>
          <cx:pt idx="16659">915</cx:pt>
          <cx:pt idx="16660">792</cx:pt>
          <cx:pt idx="16661">832</cx:pt>
          <cx:pt idx="16662">656</cx:pt>
          <cx:pt idx="16663">553</cx:pt>
          <cx:pt idx="16664">565</cx:pt>
          <cx:pt idx="16665">720</cx:pt>
          <cx:pt idx="16666">1209</cx:pt>
          <cx:pt idx="16667">966</cx:pt>
          <cx:pt idx="16668">1234</cx:pt>
          <cx:pt idx="16669">827</cx:pt>
          <cx:pt idx="16670">810</cx:pt>
          <cx:pt idx="16671">863</cx:pt>
          <cx:pt idx="16672">1026</cx:pt>
          <cx:pt idx="16673">1835</cx:pt>
          <cx:pt idx="16674">1190</cx:pt>
          <cx:pt idx="16675">1089</cx:pt>
          <cx:pt idx="16676">856</cx:pt>
          <cx:pt idx="16677">480</cx:pt>
          <cx:pt idx="16678">815</cx:pt>
          <cx:pt idx="16679">1051</cx:pt>
          <cx:pt idx="16680">1209</cx:pt>
          <cx:pt idx="16681">1869</cx:pt>
          <cx:pt idx="16682">1122</cx:pt>
          <cx:pt idx="16683">752</cx:pt>
          <cx:pt idx="16684">1380</cx:pt>
          <cx:pt idx="16685">1442</cx:pt>
          <cx:pt idx="16686">1209</cx:pt>
          <cx:pt idx="16687">1209</cx:pt>
          <cx:pt idx="16688">1380</cx:pt>
          <cx:pt idx="16689">1190</cx:pt>
          <cx:pt idx="16690">856</cx:pt>
          <cx:pt idx="16691">921</cx:pt>
          <cx:pt idx="16692">916</cx:pt>
          <cx:pt idx="16693">556</cx:pt>
          <cx:pt idx="16694">984</cx:pt>
          <cx:pt idx="16695">792</cx:pt>
          <cx:pt idx="16696">1380</cx:pt>
          <cx:pt idx="16697">792</cx:pt>
          <cx:pt idx="16698">832</cx:pt>
          <cx:pt idx="16699">710</cx:pt>
          <cx:pt idx="16700">882</cx:pt>
          <cx:pt idx="16701">1279</cx:pt>
          <cx:pt idx="16702">1006</cx:pt>
          <cx:pt idx="16703">975</cx:pt>
          <cx:pt idx="16704">1055</cx:pt>
          <cx:pt idx="16705">828</cx:pt>
          <cx:pt idx="16706">1055</cx:pt>
          <cx:pt idx="16707">792</cx:pt>
          <cx:pt idx="16708">792</cx:pt>
          <cx:pt idx="16709">813</cx:pt>
          <cx:pt idx="16710">962</cx:pt>
          <cx:pt idx="16711">706</cx:pt>
          <cx:pt idx="16712">832</cx:pt>
          <cx:pt idx="16713">1082</cx:pt>
          <cx:pt idx="16714">832</cx:pt>
          <cx:pt idx="16715">832</cx:pt>
          <cx:pt idx="16716">1041</cx:pt>
          <cx:pt idx="16717">792</cx:pt>
          <cx:pt idx="16718">792</cx:pt>
          <cx:pt idx="16719">966</cx:pt>
          <cx:pt idx="16720">752</cx:pt>
          <cx:pt idx="16721">922</cx:pt>
          <cx:pt idx="16722">922</cx:pt>
          <cx:pt idx="16723">1279</cx:pt>
          <cx:pt idx="16724">1031</cx:pt>
          <cx:pt idx="16725">1031</cx:pt>
          <cx:pt idx="16726">832</cx:pt>
          <cx:pt idx="16727">1286</cx:pt>
          <cx:pt idx="16728">1181</cx:pt>
          <cx:pt idx="16729">911</cx:pt>
          <cx:pt idx="16730">813</cx:pt>
          <cx:pt idx="16731">1054</cx:pt>
          <cx:pt idx="16732">741</cx:pt>
          <cx:pt idx="16733">902</cx:pt>
          <cx:pt idx="16734">1930</cx:pt>
          <cx:pt idx="16735">1835</cx:pt>
          <cx:pt idx="16736">832</cx:pt>
          <cx:pt idx="16737">1390</cx:pt>
          <cx:pt idx="16738">1069</cx:pt>
          <cx:pt idx="16739">699</cx:pt>
          <cx:pt idx="16740">986</cx:pt>
          <cx:pt idx="16741">1031</cx:pt>
          <cx:pt idx="16742">625</cx:pt>
          <cx:pt idx="16743">1925</cx:pt>
          <cx:pt idx="16744">1286</cx:pt>
          <cx:pt idx="16745">856</cx:pt>
          <cx:pt idx="16746">879</cx:pt>
          <cx:pt idx="16747">1080</cx:pt>
          <cx:pt idx="16748">863</cx:pt>
          <cx:pt idx="16749">1129</cx:pt>
          <cx:pt idx="16750">1261</cx:pt>
          <cx:pt idx="16751">1069</cx:pt>
          <cx:pt idx="16752">1190</cx:pt>
          <cx:pt idx="16753">714</cx:pt>
          <cx:pt idx="16754">1483</cx:pt>
          <cx:pt idx="16755">1483</cx:pt>
          <cx:pt idx="16756">1121</cx:pt>
          <cx:pt idx="16757">1279</cx:pt>
          <cx:pt idx="16758">1261</cx:pt>
          <cx:pt idx="16759">1069</cx:pt>
          <cx:pt idx="16760">1261</cx:pt>
          <cx:pt idx="16761">957</cx:pt>
          <cx:pt idx="16762">832</cx:pt>
          <cx:pt idx="16763">810</cx:pt>
          <cx:pt idx="16764">957</cx:pt>
          <cx:pt idx="16765">1129</cx:pt>
          <cx:pt idx="16766">1279</cx:pt>
          <cx:pt idx="16767">895</cx:pt>
          <cx:pt idx="16768">1194</cx:pt>
          <cx:pt idx="16769">1835</cx:pt>
          <cx:pt idx="16770">659</cx:pt>
          <cx:pt idx="16771">935</cx:pt>
          <cx:pt idx="16772">556</cx:pt>
          <cx:pt idx="16773">848</cx:pt>
          <cx:pt idx="16774">656</cx:pt>
          <cx:pt idx="16775">848</cx:pt>
          <cx:pt idx="16776">967</cx:pt>
          <cx:pt idx="16777">1105</cx:pt>
          <cx:pt idx="16778">989</cx:pt>
          <cx:pt idx="16779">1408</cx:pt>
          <cx:pt idx="16780">810</cx:pt>
          <cx:pt idx="16781">1031</cx:pt>
          <cx:pt idx="16782">810</cx:pt>
          <cx:pt idx="16783">1181</cx:pt>
          <cx:pt idx="16784">505</cx:pt>
          <cx:pt idx="16785">1237</cx:pt>
          <cx:pt idx="16786">646</cx:pt>
          <cx:pt idx="16787">656</cx:pt>
          <cx:pt idx="16788">895</cx:pt>
          <cx:pt idx="16789">1186</cx:pt>
          <cx:pt idx="16790">646</cx:pt>
          <cx:pt idx="16791">1181</cx:pt>
          <cx:pt idx="16792">989</cx:pt>
          <cx:pt idx="16793">1181</cx:pt>
          <cx:pt idx="16794">882</cx:pt>
          <cx:pt idx="16795">752</cx:pt>
          <cx:pt idx="16796">565</cx:pt>
          <cx:pt idx="16797">966</cx:pt>
          <cx:pt idx="16798">618</cx:pt>
          <cx:pt idx="16799">1095</cx:pt>
          <cx:pt idx="16800">1869</cx:pt>
          <cx:pt idx="16801">989</cx:pt>
          <cx:pt idx="16802">832</cx:pt>
          <cx:pt idx="16803">1333</cx:pt>
          <cx:pt idx="16804">1333</cx:pt>
          <cx:pt idx="16805">1181</cx:pt>
          <cx:pt idx="16806">895</cx:pt>
          <cx:pt idx="16807">895</cx:pt>
          <cx:pt idx="16808">962</cx:pt>
          <cx:pt idx="16809">786</cx:pt>
          <cx:pt idx="16810">1209</cx:pt>
          <cx:pt idx="16811">625</cx:pt>
          <cx:pt idx="16812">505</cx:pt>
          <cx:pt idx="16813">618</cx:pt>
          <cx:pt idx="16814">1069</cx:pt>
          <cx:pt idx="16815">1408</cx:pt>
          <cx:pt idx="16816">832</cx:pt>
          <cx:pt idx="16817">752</cx:pt>
          <cx:pt idx="16818">848</cx:pt>
          <cx:pt idx="16819">1523</cx:pt>
          <cx:pt idx="16820">1089</cx:pt>
          <cx:pt idx="16821">1089</cx:pt>
          <cx:pt idx="16822">952</cx:pt>
          <cx:pt idx="16823">832</cx:pt>
          <cx:pt idx="16824">832</cx:pt>
          <cx:pt idx="16825">832</cx:pt>
          <cx:pt idx="16826">698</cx:pt>
          <cx:pt idx="16827">1286</cx:pt>
          <cx:pt idx="16828">945</cx:pt>
          <cx:pt idx="16829">792</cx:pt>
          <cx:pt idx="16830">792</cx:pt>
          <cx:pt idx="16831">810</cx:pt>
          <cx:pt idx="16832">525</cx:pt>
          <cx:pt idx="16833">1327</cx:pt>
          <cx:pt idx="16834">618</cx:pt>
          <cx:pt idx="16835">810</cx:pt>
          <cx:pt idx="16836">625</cx:pt>
          <cx:pt idx="16837">674</cx:pt>
          <cx:pt idx="16838">571</cx:pt>
          <cx:pt idx="16839">832</cx:pt>
          <cx:pt idx="16840">888</cx:pt>
          <cx:pt idx="16841">698</cx:pt>
          <cx:pt idx="16842">1186</cx:pt>
          <cx:pt idx="16843">895</cx:pt>
          <cx:pt idx="16844">1003</cx:pt>
          <cx:pt idx="16845">792</cx:pt>
          <cx:pt idx="16846">945</cx:pt>
          <cx:pt idx="16847">743</cx:pt>
          <cx:pt idx="16848">1409</cx:pt>
          <cx:pt idx="16849">674</cx:pt>
          <cx:pt idx="16850">932</cx:pt>
          <cx:pt idx="16851">759</cx:pt>
          <cx:pt idx="16852">759</cx:pt>
          <cx:pt idx="16853">774</cx:pt>
          <cx:pt idx="16854">1031</cx:pt>
          <cx:pt idx="16855">752</cx:pt>
          <cx:pt idx="16856">480</cx:pt>
          <cx:pt idx="16857">480</cx:pt>
          <cx:pt idx="16858">585</cx:pt>
          <cx:pt idx="16859">1513</cx:pt>
          <cx:pt idx="16860">922</cx:pt>
          <cx:pt idx="16861">832</cx:pt>
          <cx:pt idx="16862">646</cx:pt>
          <cx:pt idx="16863">845</cx:pt>
          <cx:pt idx="16864">845</cx:pt>
          <cx:pt idx="16865">480</cx:pt>
          <cx:pt idx="16866">877</cx:pt>
          <cx:pt idx="16867">792</cx:pt>
          <cx:pt idx="16868">945</cx:pt>
          <cx:pt idx="16869">932</cx:pt>
          <cx:pt idx="16870">810</cx:pt>
          <cx:pt idx="16871">810</cx:pt>
          <cx:pt idx="16872">1209</cx:pt>
          <cx:pt idx="16873">950</cx:pt>
          <cx:pt idx="16874">786</cx:pt>
          <cx:pt idx="16875">1069</cx:pt>
          <cx:pt idx="16876">1080</cx:pt>
          <cx:pt idx="16877">706</cx:pt>
          <cx:pt idx="16878">1345</cx:pt>
          <cx:pt idx="16879">992</cx:pt>
          <cx:pt idx="16880">1158</cx:pt>
          <cx:pt idx="16881">876</cx:pt>
          <cx:pt idx="16882">711</cx:pt>
          <cx:pt idx="16883">686</cx:pt>
          <cx:pt idx="16884">801</cx:pt>
          <cx:pt idx="16885">882</cx:pt>
          <cx:pt idx="16886">785</cx:pt>
          <cx:pt idx="16887">739</cx:pt>
          <cx:pt idx="16888">895</cx:pt>
          <cx:pt idx="16889">879</cx:pt>
          <cx:pt idx="16890">1622</cx:pt>
          <cx:pt idx="16891">926</cx:pt>
          <cx:pt idx="16892">544</cx:pt>
          <cx:pt idx="16893">1091</cx:pt>
          <cx:pt idx="16894">926</cx:pt>
          <cx:pt idx="16895">933</cx:pt>
          <cx:pt idx="16896">963</cx:pt>
          <cx:pt idx="16897">894</cx:pt>
          <cx:pt idx="16898">936</cx:pt>
          <cx:pt idx="16899">1106</cx:pt>
          <cx:pt idx="16900">1833</cx:pt>
          <cx:pt idx="16901">897</cx:pt>
          <cx:pt idx="16902">801</cx:pt>
          <cx:pt idx="16903">1158</cx:pt>
          <cx:pt idx="16904">1069</cx:pt>
          <cx:pt idx="16905">698</cx:pt>
          <cx:pt idx="16906">1518</cx:pt>
          <cx:pt idx="16907">986</cx:pt>
          <cx:pt idx="16908">590</cx:pt>
          <cx:pt idx="16909">986</cx:pt>
          <cx:pt idx="16910">851</cx:pt>
          <cx:pt idx="16911">1234</cx:pt>
          <cx:pt idx="16912">686</cx:pt>
          <cx:pt idx="16913">1949</cx:pt>
          <cx:pt idx="16914">1158</cx:pt>
          <cx:pt idx="16915">565</cx:pt>
          <cx:pt idx="16916">713</cx:pt>
          <cx:pt idx="16917">565</cx:pt>
          <cx:pt idx="16918">1286</cx:pt>
          <cx:pt idx="16919">1316</cx:pt>
          <cx:pt idx="16920">1582</cx:pt>
          <cx:pt idx="16921">975</cx:pt>
          <cx:pt idx="16922">960</cx:pt>
          <cx:pt idx="16923">980</cx:pt>
          <cx:pt idx="16924">1326</cx:pt>
          <cx:pt idx="16925">1885</cx:pt>
          <cx:pt idx="16926">1069</cx:pt>
          <cx:pt idx="16927">1190</cx:pt>
          <cx:pt idx="16928">1051</cx:pt>
          <cx:pt idx="16929">880</cx:pt>
          <cx:pt idx="16930">761</cx:pt>
          <cx:pt idx="16931">1256</cx:pt>
          <cx:pt idx="16932">991</cx:pt>
          <cx:pt idx="16933">1461</cx:pt>
          <cx:pt idx="16934">812</cx:pt>
          <cx:pt idx="16935">966</cx:pt>
          <cx:pt idx="16936">1443</cx:pt>
          <cx:pt idx="16937">1279</cx:pt>
          <cx:pt idx="16938">1443</cx:pt>
          <cx:pt idx="16939">767</cx:pt>
          <cx:pt idx="16940">1641</cx:pt>
          <cx:pt idx="16941">809</cx:pt>
          <cx:pt idx="16942">1252</cx:pt>
          <cx:pt idx="16943">1016</cx:pt>
          <cx:pt idx="16944">966</cx:pt>
          <cx:pt idx="16945">1003</cx:pt>
          <cx:pt idx="16946">850</cx:pt>
          <cx:pt idx="16947">980</cx:pt>
          <cx:pt idx="16948">1279</cx:pt>
          <cx:pt idx="16949">1367</cx:pt>
          <cx:pt idx="16950">1286</cx:pt>
          <cx:pt idx="16951">1372</cx:pt>
          <cx:pt idx="16952">891</cx:pt>
          <cx:pt idx="16953">525</cx:pt>
          <cx:pt idx="16954">525</cx:pt>
          <cx:pt idx="16955">1610</cx:pt>
          <cx:pt idx="16956">1830</cx:pt>
          <cx:pt idx="16957">1793</cx:pt>
          <cx:pt idx="16958">1793</cx:pt>
          <cx:pt idx="16959">1089</cx:pt>
          <cx:pt idx="16960">842</cx:pt>
          <cx:pt idx="16961">848</cx:pt>
          <cx:pt idx="16962">848</cx:pt>
          <cx:pt idx="16963">848</cx:pt>
          <cx:pt idx="16964">848</cx:pt>
          <cx:pt idx="16965">590</cx:pt>
          <cx:pt idx="16966">1069</cx:pt>
          <cx:pt idx="16967">1069</cx:pt>
          <cx:pt idx="16968">1229</cx:pt>
          <cx:pt idx="16969">646</cx:pt>
          <cx:pt idx="16970">1129</cx:pt>
          <cx:pt idx="16971">952</cx:pt>
          <cx:pt idx="16972">742</cx:pt>
          <cx:pt idx="16973">1903</cx:pt>
          <cx:pt idx="16974">670</cx:pt>
          <cx:pt idx="16975">1065</cx:pt>
          <cx:pt idx="16976">984</cx:pt>
          <cx:pt idx="16977">902</cx:pt>
          <cx:pt idx="16978">1344</cx:pt>
          <cx:pt idx="16979">1559</cx:pt>
          <cx:pt idx="16980">977</cx:pt>
          <cx:pt idx="16981">1013</cx:pt>
          <cx:pt idx="16982">902</cx:pt>
          <cx:pt idx="16983">686</cx:pt>
          <cx:pt idx="16984">1069</cx:pt>
          <cx:pt idx="16985">1003</cx:pt>
          <cx:pt idx="16986">1003</cx:pt>
          <cx:pt idx="16987">1527</cx:pt>
          <cx:pt idx="16988">589</cx:pt>
          <cx:pt idx="16989">1256</cx:pt>
          <cx:pt idx="16990">776</cx:pt>
          <cx:pt idx="16991">965</cx:pt>
          <cx:pt idx="16992">882</cx:pt>
          <cx:pt idx="16993">1309</cx:pt>
          <cx:pt idx="16994">774</cx:pt>
          <cx:pt idx="16995">962</cx:pt>
          <cx:pt idx="16996">936</cx:pt>
          <cx:pt idx="16997">2447</cx:pt>
          <cx:pt idx="16998">525</cx:pt>
          <cx:pt idx="16999">962</cx:pt>
          <cx:pt idx="17000">2193</cx:pt>
          <cx:pt idx="17001">711</cx:pt>
          <cx:pt idx="17002">851</cx:pt>
          <cx:pt idx="17003">894</cx:pt>
          <cx:pt idx="17004">832</cx:pt>
          <cx:pt idx="17005">661</cx:pt>
          <cx:pt idx="17006">1380</cx:pt>
          <cx:pt idx="17007">1003</cx:pt>
          <cx:pt idx="17008">1291</cx:pt>
          <cx:pt idx="17009">1124</cx:pt>
          <cx:pt idx="17010">1075</cx:pt>
          <cx:pt idx="17011">1520</cx:pt>
          <cx:pt idx="17012">713</cx:pt>
          <cx:pt idx="17013">1279</cx:pt>
          <cx:pt idx="17014">1279</cx:pt>
          <cx:pt idx="17015">1184</cx:pt>
          <cx:pt idx="17016">1316</cx:pt>
          <cx:pt idx="17017">922</cx:pt>
          <cx:pt idx="17018">980</cx:pt>
          <cx:pt idx="17019">752</cx:pt>
          <cx:pt idx="17020">1069</cx:pt>
          <cx:pt idx="17021">1471</cx:pt>
          <cx:pt idx="17022">1061</cx:pt>
          <cx:pt idx="17023">1012</cx:pt>
          <cx:pt idx="17024">525</cx:pt>
          <cx:pt idx="17025">662</cx:pt>
          <cx:pt idx="17026">600</cx:pt>
          <cx:pt idx="17027">674</cx:pt>
          <cx:pt idx="17028">594</cx:pt>
          <cx:pt idx="17029">1465</cx:pt>
          <cx:pt idx="17030">628</cx:pt>
          <cx:pt idx="17031">810</cx:pt>
          <cx:pt idx="17032">1261</cx:pt>
          <cx:pt idx="17033">954</cx:pt>
          <cx:pt idx="17034">1615</cx:pt>
          <cx:pt idx="17035">2167</cx:pt>
          <cx:pt idx="17036">895</cx:pt>
          <cx:pt idx="17037">1301</cx:pt>
          <cx:pt idx="17038">922</cx:pt>
          <cx:pt idx="17039">1158</cx:pt>
          <cx:pt idx="17040">880</cx:pt>
          <cx:pt idx="17041">1596</cx:pt>
          <cx:pt idx="17042">1102</cx:pt>
          <cx:pt idx="17043">1057</cx:pt>
          <cx:pt idx="17044">706</cx:pt>
          <cx:pt idx="17045">910</cx:pt>
          <cx:pt idx="17046">966</cx:pt>
          <cx:pt idx="17047">906</cx:pt>
          <cx:pt idx="17048">796</cx:pt>
          <cx:pt idx="17049">855</cx:pt>
          <cx:pt idx="17050">627</cx:pt>
          <cx:pt idx="17051">706</cx:pt>
          <cx:pt idx="17052">718</cx:pt>
          <cx:pt idx="17053">1061</cx:pt>
          <cx:pt idx="17054">1139</cx:pt>
          <cx:pt idx="17055">1279</cx:pt>
          <cx:pt idx="17056">980</cx:pt>
          <cx:pt idx="17057">1106</cx:pt>
          <cx:pt idx="17058">1080</cx:pt>
          <cx:pt idx="17059">1006</cx:pt>
          <cx:pt idx="17060">1086</cx:pt>
          <cx:pt idx="17061">1282</cx:pt>
          <cx:pt idx="17062">1149</cx:pt>
          <cx:pt idx="17063">909</cx:pt>
          <cx:pt idx="17064">1615</cx:pt>
          <cx:pt idx="17065">1152</cx:pt>
          <cx:pt idx="17066">966</cx:pt>
          <cx:pt idx="17067">2241</cx:pt>
          <cx:pt idx="17068">1327</cx:pt>
          <cx:pt idx="17069">2241</cx:pt>
          <cx:pt idx="17070">1129</cx:pt>
          <cx:pt idx="17071">752</cx:pt>
          <cx:pt idx="17072">1089</cx:pt>
          <cx:pt idx="17073">1582</cx:pt>
          <cx:pt idx="17074">952</cx:pt>
          <cx:pt idx="17075">686</cx:pt>
          <cx:pt idx="17076">618</cx:pt>
          <cx:pt idx="17077">796</cx:pt>
          <cx:pt idx="17078">1061</cx:pt>
          <cx:pt idx="17079">1835</cx:pt>
          <cx:pt idx="17080">975</cx:pt>
          <cx:pt idx="17081">1523</cx:pt>
          <cx:pt idx="17082">965</cx:pt>
          <cx:pt idx="17083">1152</cx:pt>
          <cx:pt idx="17084">779</cx:pt>
          <cx:pt idx="17085">1442</cx:pt>
          <cx:pt idx="17086">902</cx:pt>
          <cx:pt idx="17087">791</cx:pt>
          <cx:pt idx="17088">791</cx:pt>
          <cx:pt idx="17089">791</cx:pt>
          <cx:pt idx="17090">1181</cx:pt>
          <cx:pt idx="17091">1393</cx:pt>
          <cx:pt idx="17092">1279</cx:pt>
          <cx:pt idx="17093">752</cx:pt>
          <cx:pt idx="17094">966</cx:pt>
          <cx:pt idx="17095">969</cx:pt>
          <cx:pt idx="17096">1333</cx:pt>
          <cx:pt idx="17097">998</cx:pt>
          <cx:pt idx="17098">1333</cx:pt>
          <cx:pt idx="17099">882</cx:pt>
          <cx:pt idx="17100">1661</cx:pt>
          <cx:pt idx="17101">1661</cx:pt>
          <cx:pt idx="17102">836</cx:pt>
          <cx:pt idx="17103">832</cx:pt>
          <cx:pt idx="17104">646</cx:pt>
          <cx:pt idx="17105">1345</cx:pt>
          <cx:pt idx="17106">1010</cx:pt>
          <cx:pt idx="17107">1333</cx:pt>
          <cx:pt idx="17108">936</cx:pt>
          <cx:pt idx="17109">1363</cx:pt>
          <cx:pt idx="17110">961</cx:pt>
          <cx:pt idx="17111">977</cx:pt>
          <cx:pt idx="17112">1144</cx:pt>
          <cx:pt idx="17113">1461</cx:pt>
          <cx:pt idx="17114">1483</cx:pt>
          <cx:pt idx="17115">1067</cx:pt>
          <cx:pt idx="17116">1326</cx:pt>
          <cx:pt idx="17117">1214</cx:pt>
          <cx:pt idx="17118">1146</cx:pt>
          <cx:pt idx="17119">1852</cx:pt>
          <cx:pt idx="17120">1328</cx:pt>
          <cx:pt idx="17121">1279</cx:pt>
          <cx:pt idx="17122">1306</cx:pt>
          <cx:pt idx="17123">1061</cx:pt>
          <cx:pt idx="17124">1584</cx:pt>
          <cx:pt idx="17125">810</cx:pt>
          <cx:pt idx="17126">1326</cx:pt>
          <cx:pt idx="17127">1285</cx:pt>
          <cx:pt idx="17128">1003</cx:pt>
          <cx:pt idx="17129">791</cx:pt>
          <cx:pt idx="17130">791</cx:pt>
          <cx:pt idx="17131">1589</cx:pt>
          <cx:pt idx="17132">1210</cx:pt>
          <cx:pt idx="17133">996</cx:pt>
          <cx:pt idx="17134">858</cx:pt>
          <cx:pt idx="17135">752</cx:pt>
          <cx:pt idx="17136">1599</cx:pt>
          <cx:pt idx="17137">791</cx:pt>
          <cx:pt idx="17138">791</cx:pt>
          <cx:pt idx="17139">980</cx:pt>
          <cx:pt idx="17140">1513</cx:pt>
          <cx:pt idx="17141">1261</cx:pt>
          <cx:pt idx="17142">1456</cx:pt>
          <cx:pt idx="17143">577</cx:pt>
          <cx:pt idx="17144">767</cx:pt>
          <cx:pt idx="17145">2428</cx:pt>
          <cx:pt idx="17146">1244</cx:pt>
          <cx:pt idx="17147">1152</cx:pt>
          <cx:pt idx="17148">1181</cx:pt>
          <cx:pt idx="17149">866</cx:pt>
          <cx:pt idx="17150">1999</cx:pt>
          <cx:pt idx="17151">1209</cx:pt>
          <cx:pt idx="17152">1885</cx:pt>
          <cx:pt idx="17153">1286</cx:pt>
          <cx:pt idx="17154">909</cx:pt>
          <cx:pt idx="17155">1166</cx:pt>
          <cx:pt idx="17156">1403</cx:pt>
          <cx:pt idx="17157">1726</cx:pt>
          <cx:pt idx="17158">1409</cx:pt>
          <cx:pt idx="17159">1222</cx:pt>
          <cx:pt idx="17160">1003</cx:pt>
          <cx:pt idx="17161">1016</cx:pt>
          <cx:pt idx="17162">1138</cx:pt>
          <cx:pt idx="17163">1214</cx:pt>
          <cx:pt idx="17164">1214</cx:pt>
          <cx:pt idx="17165">988</cx:pt>
          <cx:pt idx="17166">1584</cx:pt>
          <cx:pt idx="17167">1067</cx:pt>
          <cx:pt idx="17168">996</cx:pt>
          <cx:pt idx="17169">996</cx:pt>
          <cx:pt idx="17170">1091</cx:pt>
          <cx:pt idx="17171">1442</cx:pt>
          <cx:pt idx="17172">1181</cx:pt>
          <cx:pt idx="17173">761</cx:pt>
          <cx:pt idx="17174">1181</cx:pt>
          <cx:pt idx="17175">980</cx:pt>
          <cx:pt idx="17176">682</cx:pt>
          <cx:pt idx="17177">1442</cx:pt>
          <cx:pt idx="17178">1442</cx:pt>
          <cx:pt idx="17179">1622</cx:pt>
          <cx:pt idx="17180">876</cx:pt>
          <cx:pt idx="17181">862</cx:pt>
          <cx:pt idx="17182">1327</cx:pt>
          <cx:pt idx="17183">761</cx:pt>
          <cx:pt idx="17184">904</cx:pt>
          <cx:pt idx="17185">1403</cx:pt>
          <cx:pt idx="17186">2470</cx:pt>
          <cx:pt idx="17187">738</cx:pt>
          <cx:pt idx="17188">891</cx:pt>
          <cx:pt idx="17189">1237</cx:pt>
          <cx:pt idx="17190">810</cx:pt>
          <cx:pt idx="17191">1144</cx:pt>
          <cx:pt idx="17192">1589</cx:pt>
          <cx:pt idx="17193">1465</cx:pt>
          <cx:pt idx="17194">1184</cx:pt>
          <cx:pt idx="17195">1285</cx:pt>
          <cx:pt idx="17196">1596</cx:pt>
          <cx:pt idx="17197">1016</cx:pt>
          <cx:pt idx="17198">966</cx:pt>
          <cx:pt idx="17199">1160</cx:pt>
          <cx:pt idx="17200">1181</cx:pt>
          <cx:pt idx="17201">677</cx:pt>
          <cx:pt idx="17202">1647</cx:pt>
          <cx:pt idx="17203">1514</cx:pt>
          <cx:pt idx="17204">1363</cx:pt>
          <cx:pt idx="17205">916</cx:pt>
          <cx:pt idx="17206">1102</cx:pt>
          <cx:pt idx="17207">1044</cx:pt>
          <cx:pt idx="17208">1242</cx:pt>
          <cx:pt idx="17209">1403</cx:pt>
          <cx:pt idx="17210">1380</cx:pt>
          <cx:pt idx="17211">689</cx:pt>
          <cx:pt idx="17212">2030</cx:pt>
          <cx:pt idx="17213">1560</cx:pt>
          <cx:pt idx="17214">2299</cx:pt>
          <cx:pt idx="17215">891</cx:pt>
          <cx:pt idx="17216">1333</cx:pt>
          <cx:pt idx="17217">1852</cx:pt>
          <cx:pt idx="17218">1589</cx:pt>
          <cx:pt idx="17219">931</cx:pt>
          <cx:pt idx="17220">1173</cx:pt>
          <cx:pt idx="17221">1406</cx:pt>
          <cx:pt idx="17222">916</cx:pt>
          <cx:pt idx="17223">2003</cx:pt>
          <cx:pt idx="17224">1054</cx:pt>
          <cx:pt idx="17225">776</cx:pt>
          <cx:pt idx="17226">1176</cx:pt>
          <cx:pt idx="17227">1176</cx:pt>
          <cx:pt idx="17228">902</cx:pt>
          <cx:pt idx="17229">1610</cx:pt>
          <cx:pt idx="17230">1014</cx:pt>
          <cx:pt idx="17231">1465</cx:pt>
          <cx:pt idx="17232">1068</cx:pt>
          <cx:pt idx="17233">1358</cx:pt>
          <cx:pt idx="17234">977</cx:pt>
          <cx:pt idx="17235">1181</cx:pt>
          <cx:pt idx="17236">1967</cx:pt>
          <cx:pt idx="17237">1359</cx:pt>
          <cx:pt idx="17238">1181</cx:pt>
          <cx:pt idx="17239">738</cx:pt>
          <cx:pt idx="17240">1333</cx:pt>
          <cx:pt idx="17241">1102</cx:pt>
          <cx:pt idx="17242">1916</cx:pt>
          <cx:pt idx="17243">2367</cx:pt>
          <cx:pt idx="17244">970</cx:pt>
          <cx:pt idx="17245">1054</cx:pt>
          <cx:pt idx="17246">1152</cx:pt>
          <cx:pt idx="17247">1032</cx:pt>
          <cx:pt idx="17248">1160</cx:pt>
          <cx:pt idx="17249">1339</cx:pt>
          <cx:pt idx="17250">966</cx:pt>
          <cx:pt idx="17251">1194</cx:pt>
          <cx:pt idx="17252">801</cx:pt>
          <cx:pt idx="17253">1181</cx:pt>
          <cx:pt idx="17254">505</cx:pt>
          <cx:pt idx="17255">1345</cx:pt>
          <cx:pt idx="17256">674</cx:pt>
          <cx:pt idx="17257">1209</cx:pt>
          <cx:pt idx="17258">1610</cx:pt>
          <cx:pt idx="17259">646</cx:pt>
          <cx:pt idx="17260">906</cx:pt>
          <cx:pt idx="17261">895</cx:pt>
          <cx:pt idx="17262">2204</cx:pt>
          <cx:pt idx="17263">2204</cx:pt>
          <cx:pt idx="17264">932</cx:pt>
          <cx:pt idx="17265">674</cx:pt>
          <cx:pt idx="17266">674</cx:pt>
          <cx:pt idx="17267">832</cx:pt>
          <cx:pt idx="17268">752</cx:pt>
          <cx:pt idx="17269">1069</cx:pt>
          <cx:pt idx="17270">639</cx:pt>
          <cx:pt idx="17271">1003</cx:pt>
          <cx:pt idx="17272">618</cx:pt>
          <cx:pt idx="17273">761</cx:pt>
          <cx:pt idx="17274">832</cx:pt>
          <cx:pt idx="17275">1465</cx:pt>
          <cx:pt idx="17276">1465</cx:pt>
          <cx:pt idx="17277">1051</cx:pt>
          <cx:pt idx="17278">1173</cx:pt>
          <cx:pt idx="17279">1242</cx:pt>
          <cx:pt idx="17280">1173</cx:pt>
          <cx:pt idx="17281">1242</cx:pt>
          <cx:pt idx="17282">1173</cx:pt>
          <cx:pt idx="17283">1173</cx:pt>
          <cx:pt idx="17284">1173</cx:pt>
          <cx:pt idx="17285">1403</cx:pt>
          <cx:pt idx="17286">1173</cx:pt>
          <cx:pt idx="17287">1242</cx:pt>
          <cx:pt idx="17288">1242</cx:pt>
          <cx:pt idx="17289">1173</cx:pt>
          <cx:pt idx="17290">1173</cx:pt>
          <cx:pt idx="17291">1465</cx:pt>
          <cx:pt idx="17292">1967</cx:pt>
          <cx:pt idx="17293">1016</cx:pt>
          <cx:pt idx="17294">1242</cx:pt>
          <cx:pt idx="17295">1242</cx:pt>
          <cx:pt idx="17296">1403</cx:pt>
          <cx:pt idx="17297">1465</cx:pt>
          <cx:pt idx="17298">1465</cx:pt>
          <cx:pt idx="17299">1967</cx:pt>
          <cx:pt idx="17300">790</cx:pt>
          <cx:pt idx="17301">1465</cx:pt>
          <cx:pt idx="17302">790</cx:pt>
          <cx:pt idx="17303">904</cx:pt>
          <cx:pt idx="17304">1967</cx:pt>
          <cx:pt idx="17305">2367</cx:pt>
          <cx:pt idx="17306">2367</cx:pt>
          <cx:pt idx="17307">904</cx:pt>
          <cx:pt idx="17308">1403</cx:pt>
          <cx:pt idx="17309">1967</cx:pt>
          <cx:pt idx="17310">790</cx:pt>
          <cx:pt idx="17311">904</cx:pt>
          <cx:pt idx="17312">1967</cx:pt>
          <cx:pt idx="17313">904</cx:pt>
          <cx:pt idx="17314">1465</cx:pt>
          <cx:pt idx="17315">1967</cx:pt>
          <cx:pt idx="17316">1967</cx:pt>
          <cx:pt idx="17317">1242</cx:pt>
          <cx:pt idx="17318">790</cx:pt>
          <cx:pt idx="17319">1013</cx:pt>
          <cx:pt idx="17320">810</cx:pt>
          <cx:pt idx="17321">823</cx:pt>
          <cx:pt idx="17322">1044</cx:pt>
          <cx:pt idx="17323">2367</cx:pt>
          <cx:pt idx="17324">904</cx:pt>
          <cx:pt idx="17325">904</cx:pt>
          <cx:pt idx="17326">1967</cx:pt>
          <cx:pt idx="17327">1173</cx:pt>
          <cx:pt idx="17328">676</cx:pt>
          <cx:pt idx="17329">1173</cx:pt>
          <cx:pt idx="17330">1176</cx:pt>
          <cx:pt idx="17331">1317</cx:pt>
          <cx:pt idx="17332">1242</cx:pt>
          <cx:pt idx="17333">1242</cx:pt>
          <cx:pt idx="17334">1465</cx:pt>
          <cx:pt idx="17335">1465</cx:pt>
          <cx:pt idx="17336">1242</cx:pt>
          <cx:pt idx="17337">1016</cx:pt>
          <cx:pt idx="17338">900</cx:pt>
          <cx:pt idx="17339">1393</cx:pt>
          <cx:pt idx="17340">1077</cx:pt>
          <cx:pt idx="17341">1077</cx:pt>
          <cx:pt idx="17342">1403</cx:pt>
          <cx:pt idx="17343">1242</cx:pt>
          <cx:pt idx="17344">2447</cx:pt>
          <cx:pt idx="17345">968</cx:pt>
          <cx:pt idx="17346">1608</cx:pt>
          <cx:pt idx="17347">1016</cx:pt>
          <cx:pt idx="17348">1889</cx:pt>
          <cx:pt idx="17349">1465</cx:pt>
          <cx:pt idx="17350">1317</cx:pt>
          <cx:pt idx="17351">1077</cx:pt>
          <cx:pt idx="17352">2172</cx:pt>
          <cx:pt idx="17353">1403</cx:pt>
          <cx:pt idx="17354">1465</cx:pt>
          <cx:pt idx="17355">1149</cx:pt>
          <cx:pt idx="17356">1349</cx:pt>
          <cx:pt idx="17357">1349</cx:pt>
          <cx:pt idx="17358">767</cx:pt>
          <cx:pt idx="17359">1077</cx:pt>
          <cx:pt idx="17360">1726</cx:pt>
          <cx:pt idx="17361">767</cx:pt>
          <cx:pt idx="17362">977</cx:pt>
          <cx:pt idx="17363">2367</cx:pt>
          <cx:pt idx="17364">1967</cx:pt>
          <cx:pt idx="17365">1149</cx:pt>
          <cx:pt idx="17366">931</cx:pt>
          <cx:pt idx="17367">1261</cx:pt>
          <cx:pt idx="17368">1317</cx:pt>
          <cx:pt idx="17369">931</cx:pt>
          <cx:pt idx="17370">1393</cx:pt>
          <cx:pt idx="17371">677</cx:pt>
          <cx:pt idx="17372">1465</cx:pt>
          <cx:pt idx="17373">1317</cx:pt>
          <cx:pt idx="17374">1016</cx:pt>
          <cx:pt idx="17375">1016</cx:pt>
          <cx:pt idx="17376">1889</cx:pt>
          <cx:pt idx="17377">2367</cx:pt>
          <cx:pt idx="17378">1967</cx:pt>
          <cx:pt idx="17379">1261</cx:pt>
          <cx:pt idx="17380">677</cx:pt>
          <cx:pt idx="17381">810</cx:pt>
          <cx:pt idx="17382">1613</cx:pt>
          <cx:pt idx="17383">1613</cx:pt>
          <cx:pt idx="17384">1349</cx:pt>
          <cx:pt idx="17385">1941</cx:pt>
          <cx:pt idx="17386">1661</cx:pt>
          <cx:pt idx="17387">810</cx:pt>
          <cx:pt idx="17388">1261</cx:pt>
          <cx:pt idx="17389">767</cx:pt>
          <cx:pt idx="17390">1013</cx:pt>
          <cx:pt idx="17391">1835</cx:pt>
          <cx:pt idx="17392">2262</cx:pt>
          <cx:pt idx="17393">1967</cx:pt>
          <cx:pt idx="17394">1967</cx:pt>
          <cx:pt idx="17395">1967</cx:pt>
          <cx:pt idx="17396">1393</cx:pt>
          <cx:pt idx="17397">1016</cx:pt>
          <cx:pt idx="17398">1144</cx:pt>
          <cx:pt idx="17399">904</cx:pt>
          <cx:pt idx="17400">1261</cx:pt>
          <cx:pt idx="17401">1327</cx:pt>
          <cx:pt idx="17402">1403</cx:pt>
          <cx:pt idx="17403">810</cx:pt>
          <cx:pt idx="17404">767</cx:pt>
          <cx:pt idx="17405">1403</cx:pt>
          <cx:pt idx="17406">1403</cx:pt>
          <cx:pt idx="17407">1013</cx:pt>
          <cx:pt idx="17408">1146</cx:pt>
          <cx:pt idx="17409">1327</cx:pt>
          <cx:pt idx="17410">1184</cx:pt>
          <cx:pt idx="17411">1967</cx:pt>
          <cx:pt idx="17412">1261</cx:pt>
          <cx:pt idx="17413">904</cx:pt>
          <cx:pt idx="17414">1233</cx:pt>
          <cx:pt idx="17415">1079</cx:pt>
          <cx:pt idx="17416">1079</cx:pt>
          <cx:pt idx="17417">1773</cx:pt>
          <cx:pt idx="17418">1016</cx:pt>
          <cx:pt idx="17419">2402</cx:pt>
          <cx:pt idx="17420">2204</cx:pt>
          <cx:pt idx="17421">1403</cx:pt>
          <cx:pt idx="17422">977</cx:pt>
          <cx:pt idx="17423">891</cx:pt>
          <cx:pt idx="17424">1967</cx:pt>
          <cx:pt idx="17425">1465</cx:pt>
          <cx:pt idx="17426">1261</cx:pt>
          <cx:pt idx="17427">761</cx:pt>
          <cx:pt idx="17428">1560</cx:pt>
          <cx:pt idx="17429">924</cx:pt>
          <cx:pt idx="17430">1233</cx:pt>
          <cx:pt idx="17431">1079</cx:pt>
          <cx:pt idx="17432">1661</cx:pt>
          <cx:pt idx="17433">1407</cx:pt>
          <cx:pt idx="17434">2470</cx:pt>
          <cx:pt idx="17435">796</cx:pt>
          <cx:pt idx="17436">1393</cx:pt>
          <cx:pt idx="17437">1261</cx:pt>
          <cx:pt idx="17438">1233</cx:pt>
          <cx:pt idx="17439">1144</cx:pt>
          <cx:pt idx="17440">1380</cx:pt>
          <cx:pt idx="17441">931</cx:pt>
          <cx:pt idx="17442">1252</cx:pt>
          <cx:pt idx="17443">738</cx:pt>
          <cx:pt idx="17444">1052</cx:pt>
          <cx:pt idx="17445">977</cx:pt>
          <cx:pt idx="17446">997</cx:pt>
          <cx:pt idx="17447">976</cx:pt>
          <cx:pt idx="17448">1077</cx:pt>
          <cx:pt idx="17449">761</cx:pt>
          <cx:pt idx="17450">1261</cx:pt>
          <cx:pt idx="17451">2447</cx:pt>
          <cx:pt idx="17452">1210</cx:pt>
          <cx:pt idx="17453">761</cx:pt>
          <cx:pt idx="17454">1661</cx:pt>
          <cx:pt idx="17455">926</cx:pt>
          <cx:pt idx="17456">794</cx:pt>
          <cx:pt idx="17457">1149</cx:pt>
          <cx:pt idx="17458">2580</cx:pt>
          <cx:pt idx="17459">1403</cx:pt>
          <cx:pt idx="17460">1184</cx:pt>
          <cx:pt idx="17461">923</cx:pt>
          <cx:pt idx="17462">2367</cx:pt>
          <cx:pt idx="17463">1214</cx:pt>
          <cx:pt idx="17464">958</cx:pt>
          <cx:pt idx="17465">900</cx:pt>
          <cx:pt idx="17466">1608</cx:pt>
          <cx:pt idx="17467">1149</cx:pt>
          <cx:pt idx="17468">2586</cx:pt>
          <cx:pt idx="17469">1889</cx:pt>
          <cx:pt idx="17470">1261</cx:pt>
          <cx:pt idx="17471">1622</cx:pt>
          <cx:pt idx="17472">2535</cx:pt>
          <cx:pt idx="17473">1403</cx:pt>
          <cx:pt idx="17474">870</cx:pt>
          <cx:pt idx="17475">1241</cx:pt>
          <cx:pt idx="17476">1091</cx:pt>
          <cx:pt idx="17477">1403</cx:pt>
          <cx:pt idx="17478">1210</cx:pt>
          <cx:pt idx="17479">1241</cx:pt>
          <cx:pt idx="17480">639</cx:pt>
          <cx:pt idx="17481">977</cx:pt>
          <cx:pt idx="17482">1403</cx:pt>
          <cx:pt idx="17483">976</cx:pt>
          <cx:pt idx="17484">1166</cx:pt>
          <cx:pt idx="17485">1261</cx:pt>
          <cx:pt idx="17486">923</cx:pt>
          <cx:pt idx="17487">1079</cx:pt>
          <cx:pt idx="17488">1849</cx:pt>
          <cx:pt idx="17489">1214</cx:pt>
          <cx:pt idx="17490">1077</cx:pt>
          <cx:pt idx="17491">776</cx:pt>
          <cx:pt idx="17492">1176</cx:pt>
          <cx:pt idx="17493">792</cx:pt>
          <cx:pt idx="17494">1242</cx:pt>
          <cx:pt idx="17495">1833</cx:pt>
          <cx:pt idx="17496">1261</cx:pt>
          <cx:pt idx="17497">978</cx:pt>
          <cx:pt idx="17498">1403</cx:pt>
          <cx:pt idx="17499">1559</cx:pt>
          <cx:pt idx="17500">1559</cx:pt>
          <cx:pt idx="17501">1967</cx:pt>
          <cx:pt idx="17502">700</cx:pt>
          <cx:pt idx="17503">1514</cx:pt>
          <cx:pt idx="17504">1007</cx:pt>
          <cx:pt idx="17505">1007</cx:pt>
          <cx:pt idx="17506">1726</cx:pt>
          <cx:pt idx="17507">741</cx:pt>
          <cx:pt idx="17508">720</cx:pt>
          <cx:pt idx="17509">1584</cx:pt>
          <cx:pt idx="17510">1427</cx:pt>
          <cx:pt idx="17511">1070</cx:pt>
          <cx:pt idx="17512">1007</cx:pt>
          <cx:pt idx="17513">1091</cx:pt>
          <cx:pt idx="17514">977</cx:pt>
          <cx:pt idx="17515">977</cx:pt>
          <cx:pt idx="17516">1584</cx:pt>
          <cx:pt idx="17517">976</cx:pt>
          <cx:pt idx="17518">584</cx:pt>
          <cx:pt idx="17519">575</cx:pt>
          <cx:pt idx="17520">904</cx:pt>
          <cx:pt idx="17521">1261</cx:pt>
          <cx:pt idx="17522">720</cx:pt>
          <cx:pt idx="17523">1214</cx:pt>
          <cx:pt idx="17524">958</cx:pt>
          <cx:pt idx="17525">900</cx:pt>
          <cx:pt idx="17526">1077</cx:pt>
          <cx:pt idx="17527">1662</cx:pt>
          <cx:pt idx="17528">1345</cx:pt>
          <cx:pt idx="17529">1289</cx:pt>
          <cx:pt idx="17530">1241</cx:pt>
          <cx:pt idx="17531">1241</cx:pt>
          <cx:pt idx="17532">904</cx:pt>
          <cx:pt idx="17533">1166</cx:pt>
          <cx:pt idx="17534">1889</cx:pt>
          <cx:pt idx="17535">1889</cx:pt>
          <cx:pt idx="17536">1702</cx:pt>
          <cx:pt idx="17537">1420</cx:pt>
          <cx:pt idx="17538">1403</cx:pt>
          <cx:pt idx="17539">906</cx:pt>
          <cx:pt idx="17540">1622</cx:pt>
          <cx:pt idx="17541">1622</cx:pt>
          <cx:pt idx="17542">1941</cx:pt>
          <cx:pt idx="17543">1013</cx:pt>
          <cx:pt idx="17544">1184</cx:pt>
          <cx:pt idx="17545">970</cx:pt>
          <cx:pt idx="17546">1777</cx:pt>
          <cx:pt idx="17547">1363</cx:pt>
          <cx:pt idx="17548">1359</cx:pt>
          <cx:pt idx="17549">584</cx:pt>
          <cx:pt idx="17550">891</cx:pt>
          <cx:pt idx="17551">1667</cx:pt>
          <cx:pt idx="17552">1403</cx:pt>
          <cx:pt idx="17553">725</cx:pt>
          <cx:pt idx="17554">720</cx:pt>
          <cx:pt idx="17555">720</cx:pt>
          <cx:pt idx="17556">1285</cx:pt>
          <cx:pt idx="17557">980</cx:pt>
          <cx:pt idx="17558">1560</cx:pt>
          <cx:pt idx="17559">1070</cx:pt>
          <cx:pt idx="17560">977</cx:pt>
          <cx:pt idx="17561">1013</cx:pt>
          <cx:pt idx="17562">1584</cx:pt>
          <cx:pt idx="17563">1184</cx:pt>
          <cx:pt idx="17564">1967</cx:pt>
          <cx:pt idx="17565">996</cx:pt>
          <cx:pt idx="17566">961</cx:pt>
          <cx:pt idx="17567">1232</cx:pt>
          <cx:pt idx="17568">1233</cx:pt>
          <cx:pt idx="17569">1232</cx:pt>
          <cx:pt idx="17570">1911</cx:pt>
          <cx:pt idx="17571">565</cx:pt>
          <cx:pt idx="17572">931</cx:pt>
          <cx:pt idx="17573">958</cx:pt>
          <cx:pt idx="17574">1242</cx:pt>
          <cx:pt idx="17575">1261</cx:pt>
          <cx:pt idx="17576">1261</cx:pt>
          <cx:pt idx="17577">1144</cx:pt>
          <cx:pt idx="17578">1877</cx:pt>
          <cx:pt idx="17579">1403</cx:pt>
          <cx:pt idx="17580">1403</cx:pt>
          <cx:pt idx="17581">980</cx:pt>
          <cx:pt idx="17582">565</cx:pt>
          <cx:pt idx="17583">1407</cx:pt>
          <cx:pt idx="17584">1584</cx:pt>
          <cx:pt idx="17585">1584</cx:pt>
          <cx:pt idx="17586">1013</cx:pt>
          <cx:pt idx="17587">1184</cx:pt>
          <cx:pt idx="17588">1363</cx:pt>
          <cx:pt idx="17589">1560</cx:pt>
          <cx:pt idx="17590">792</cx:pt>
          <cx:pt idx="17591">1442</cx:pt>
          <cx:pt idx="17592">584</cx:pt>
          <cx:pt idx="17593">1160</cx:pt>
          <cx:pt idx="17594">1363</cx:pt>
          <cx:pt idx="17595">936</cx:pt>
          <cx:pt idx="17596">2739</cx:pt>
          <cx:pt idx="17597">923</cx:pt>
          <cx:pt idx="17598">1261</cx:pt>
          <cx:pt idx="17599">1461</cx:pt>
          <cx:pt idx="17600">636</cx:pt>
          <cx:pt idx="17601">636</cx:pt>
          <cx:pt idx="17602">2447</cx:pt>
          <cx:pt idx="17603">2447</cx:pt>
          <cx:pt idx="17604">924</cx:pt>
          <cx:pt idx="17605">1430</cx:pt>
          <cx:pt idx="17606">837</cx:pt>
          <cx:pt idx="17607">1276</cx:pt>
          <cx:pt idx="17608">977</cx:pt>
          <cx:pt idx="17609">565</cx:pt>
          <cx:pt idx="17610">906</cx:pt>
          <cx:pt idx="17611">1289</cx:pt>
          <cx:pt idx="17612">1403</cx:pt>
          <cx:pt idx="17613">1514</cx:pt>
          <cx:pt idx="17614">1072</cx:pt>
          <cx:pt idx="17615">1403</cx:pt>
          <cx:pt idx="17616">779</cx:pt>
          <cx:pt idx="17617">1263</cx:pt>
          <cx:pt idx="17618">2339</cx:pt>
          <cx:pt idx="17619">1242</cx:pt>
          <cx:pt idx="17620">1079</cx:pt>
          <cx:pt idx="17621">1176</cx:pt>
          <cx:pt idx="17622">1176</cx:pt>
          <cx:pt idx="17623">1608</cx:pt>
          <cx:pt idx="17624">1849</cx:pt>
          <cx:pt idx="17625">985</cx:pt>
          <cx:pt idx="17626">2168</cx:pt>
          <cx:pt idx="17627">2451</cx:pt>
          <cx:pt idx="17628">1403</cx:pt>
          <cx:pt idx="17629">1428</cx:pt>
          <cx:pt idx="17630">1055</cx:pt>
          <cx:pt idx="17631">2204</cx:pt>
          <cx:pt idx="17632">1403</cx:pt>
          <cx:pt idx="17633">1610</cx:pt>
          <cx:pt idx="17634">1403</cx:pt>
          <cx:pt idx="17635">2241</cx:pt>
          <cx:pt idx="17636">1363</cx:pt>
          <cx:pt idx="17637">868</cx:pt>
          <cx:pt idx="17638">2447</cx:pt>
          <cx:pt idx="17639">1372</cx:pt>
          <cx:pt idx="17640">1967</cx:pt>
          <cx:pt idx="17641">1596</cx:pt>
          <cx:pt idx="17642">2586</cx:pt>
          <cx:pt idx="17643">720</cx:pt>
          <cx:pt idx="17644">720</cx:pt>
          <cx:pt idx="17645">923</cx:pt>
          <cx:pt idx="17646">761</cx:pt>
          <cx:pt idx="17647">1079</cx:pt>
          <cx:pt idx="17648">1430</cx:pt>
          <cx:pt idx="17649">716</cx:pt>
          <cx:pt idx="17650">682</cx:pt>
          <cx:pt idx="17651">1017</cx:pt>
          <cx:pt idx="17652">1726</cx:pt>
          <cx:pt idx="17653">581</cx:pt>
          <cx:pt idx="17654">1514</cx:pt>
          <cx:pt idx="17655">1514</cx:pt>
          <cx:pt idx="17656">1242</cx:pt>
          <cx:pt idx="17657">1242</cx:pt>
          <cx:pt idx="17658">977</cx:pt>
          <cx:pt idx="17659">1476</cx:pt>
          <cx:pt idx="17660">1279</cx:pt>
          <cx:pt idx="17661">2145</cx:pt>
          <cx:pt idx="17662">1317</cx:pt>
          <cx:pt idx="17663">977</cx:pt>
          <cx:pt idx="17664">1608</cx:pt>
          <cx:pt idx="17665">1608</cx:pt>
          <cx:pt idx="17666">761</cx:pt>
          <cx:pt idx="17667">1314</cx:pt>
          <cx:pt idx="17668">1261</cx:pt>
          <cx:pt idx="17669">1941</cx:pt>
          <cx:pt idx="17670">1032</cx:pt>
          <cx:pt idx="17671">1309</cx:pt>
          <cx:pt idx="17672">1726</cx:pt>
          <cx:pt idx="17673">906</cx:pt>
          <cx:pt idx="17674">1412</cx:pt>
          <cx:pt idx="17675">1412</cx:pt>
          <cx:pt idx="17676">1777</cx:pt>
          <cx:pt idx="17677">965</cx:pt>
          <cx:pt idx="17678">1160</cx:pt>
          <cx:pt idx="17679">1967</cx:pt>
          <cx:pt idx="17680">674</cx:pt>
          <cx:pt idx="17681">1072</cx:pt>
          <cx:pt idx="17682">1885</cx:pt>
          <cx:pt idx="17683">868</cx:pt>
          <cx:pt idx="17684">860</cx:pt>
          <cx:pt idx="17685">1160</cx:pt>
          <cx:pt idx="17686">1160</cx:pt>
          <cx:pt idx="17687">1406</cx:pt>
          <cx:pt idx="17688">1520</cx:pt>
          <cx:pt idx="17689">682</cx:pt>
          <cx:pt idx="17690">776</cx:pt>
          <cx:pt idx="17691">1363</cx:pt>
          <cx:pt idx="17692">1403</cx:pt>
          <cx:pt idx="17693">1091</cx:pt>
          <cx:pt idx="17694">981</cx:pt>
          <cx:pt idx="17695">1307</cx:pt>
          <cx:pt idx="17696">1307</cx:pt>
          <cx:pt idx="17697">1195</cx:pt>
          <cx:pt idx="17698">1461</cx:pt>
          <cx:pt idx="17699">837</cx:pt>
          <cx:pt idx="17700">1017</cx:pt>
          <cx:pt idx="17701">1210</cx:pt>
          <cx:pt idx="17702">1091</cx:pt>
          <cx:pt idx="17703">1195</cx:pt>
          <cx:pt idx="17704">2204</cx:pt>
          <cx:pt idx="17705">1013</cx:pt>
          <cx:pt idx="17706">1406</cx:pt>
          <cx:pt idx="17707">1885</cx:pt>
          <cx:pt idx="17708">689</cx:pt>
          <cx:pt idx="17709">2241</cx:pt>
          <cx:pt idx="17710">2580</cx:pt>
          <cx:pt idx="17711">2577</cx:pt>
          <cx:pt idx="17712">1403</cx:pt>
          <cx:pt idx="17713">1325</cx:pt>
          <cx:pt idx="17714">786</cx:pt>
          <cx:pt idx="17715">1006</cx:pt>
          <cx:pt idx="17716">1263</cx:pt>
          <cx:pt idx="17717">2447</cx:pt>
          <cx:pt idx="17718">868</cx:pt>
          <cx:pt idx="17719">984</cx:pt>
          <cx:pt idx="17720">1261</cx:pt>
          <cx:pt idx="17721">1261</cx:pt>
          <cx:pt idx="17722">923</cx:pt>
          <cx:pt idx="17723">745</cx:pt>
          <cx:pt idx="17724">1903</cx:pt>
          <cx:pt idx="17725">1289</cx:pt>
          <cx:pt idx="17726">1589</cx:pt>
          <cx:pt idx="17727">1317</cx:pt>
          <cx:pt idx="17728">1608</cx:pt>
          <cx:pt idx="17729">1885</cx:pt>
          <cx:pt idx="17730">812</cx:pt>
          <cx:pt idx="17731">958</cx:pt>
          <cx:pt idx="17732">907</cx:pt>
          <cx:pt idx="17733">1261</cx:pt>
          <cx:pt idx="17734">1261</cx:pt>
          <cx:pt idx="17735">1261</cx:pt>
          <cx:pt idx="17736">1403</cx:pt>
          <cx:pt idx="17737">1261</cx:pt>
          <cx:pt idx="17738">1144</cx:pt>
          <cx:pt idx="17739">1318</cx:pt>
          <cx:pt idx="17740">2003</cx:pt>
          <cx:pt idx="17741">2241</cx:pt>
          <cx:pt idx="17742">1777</cx:pt>
          <cx:pt idx="17743">1596</cx:pt>
          <cx:pt idx="17744">1319</cx:pt>
          <cx:pt idx="17745">891</cx:pt>
          <cx:pt idx="17746">891</cx:pt>
          <cx:pt idx="17747">690</cx:pt>
          <cx:pt idx="17748">924</cx:pt>
          <cx:pt idx="17749">1461</cx:pt>
          <cx:pt idx="17750">1406</cx:pt>
          <cx:pt idx="17751">835</cx:pt>
          <cx:pt idx="17752">647</cx:pt>
          <cx:pt idx="17753">776</cx:pt>
          <cx:pt idx="17754">1261</cx:pt>
          <cx:pt idx="17755">866</cx:pt>
          <cx:pt idx="17756">1237</cx:pt>
          <cx:pt idx="17757">1190</cx:pt>
          <cx:pt idx="17758">1884</cx:pt>
          <cx:pt idx="17759">1885</cx:pt>
          <cx:pt idx="17760">1408</cx:pt>
          <cx:pt idx="17761">1319</cx:pt>
          <cx:pt idx="17762">823</cx:pt>
          <cx:pt idx="17763">1152</cx:pt>
          <cx:pt idx="17764">1241</cx:pt>
          <cx:pt idx="17765">1689</cx:pt>
          <cx:pt idx="17766">1689</cx:pt>
          <cx:pt idx="17767">699</cx:pt>
          <cx:pt idx="17768">842</cx:pt>
          <cx:pt idx="17769">980</cx:pt>
          <cx:pt idx="17770">1279</cx:pt>
          <cx:pt idx="17771">782</cx:pt>
          <cx:pt idx="17772">985</cx:pt>
          <cx:pt idx="17773">1999</cx:pt>
          <cx:pt idx="17774">1999</cx:pt>
          <cx:pt idx="17775">2168</cx:pt>
          <cx:pt idx="17776">1069</cx:pt>
          <cx:pt idx="17777">563</cx:pt>
          <cx:pt idx="17778">1726</cx:pt>
          <cx:pt idx="17779">1023</cx:pt>
          <cx:pt idx="17780">2577</cx:pt>
          <cx:pt idx="17781">997</cx:pt>
          <cx:pt idx="17782">1770</cx:pt>
          <cx:pt idx="17783">1166</cx:pt>
          <cx:pt idx="17784">1967</cx:pt>
          <cx:pt idx="17785">1496</cx:pt>
          <cx:pt idx="17786">1461</cx:pt>
          <cx:pt idx="17787">1235</cx:pt>
          <cx:pt idx="17788">1051</cx:pt>
          <cx:pt idx="17789">1166</cx:pt>
          <cx:pt idx="17790">1000</cx:pt>
          <cx:pt idx="17791">963</cx:pt>
          <cx:pt idx="17792">679</cx:pt>
          <cx:pt idx="17793">1000</cx:pt>
          <cx:pt idx="17794">1833</cx:pt>
          <cx:pt idx="17795">798</cx:pt>
          <cx:pt idx="17796">940</cx:pt>
          <cx:pt idx="17797">1138</cx:pt>
          <cx:pt idx="17798">668</cx:pt>
          <cx:pt idx="17799">1152</cx:pt>
          <cx:pt idx="17800">607</cx:pt>
          <cx:pt idx="17801">958</cx:pt>
          <cx:pt idx="17802">948</cx:pt>
          <cx:pt idx="17803">1306</cx:pt>
          <cx:pt idx="17804">710</cx:pt>
          <cx:pt idx="17805">842</cx:pt>
          <cx:pt idx="17806">789</cx:pt>
          <cx:pt idx="17807">1086</cx:pt>
          <cx:pt idx="17808">906</cx:pt>
          <cx:pt idx="17809">1317</cx:pt>
          <cx:pt idx="17810">1203</cx:pt>
          <cx:pt idx="17811">1662</cx:pt>
          <cx:pt idx="17812">1349</cx:pt>
          <cx:pt idx="17813">1849</cx:pt>
          <cx:pt idx="17814">1698</cx:pt>
          <cx:pt idx="17815">985</cx:pt>
          <cx:pt idx="17816">1885</cx:pt>
          <cx:pt idx="17817">565</cx:pt>
          <cx:pt idx="17818">1086</cx:pt>
          <cx:pt idx="17819">1449</cx:pt>
          <cx:pt idx="17820">1483</cx:pt>
          <cx:pt idx="17821">1055</cx:pt>
          <cx:pt idx="17822">1403</cx:pt>
          <cx:pt idx="17823">933</cx:pt>
          <cx:pt idx="17824">733</cx:pt>
          <cx:pt idx="17825">888</cx:pt>
          <cx:pt idx="17826">1494</cx:pt>
          <cx:pt idx="17827">942</cx:pt>
          <cx:pt idx="17828">1086</cx:pt>
          <cx:pt idx="17829">1306</cx:pt>
          <cx:pt idx="17830">974</cx:pt>
          <cx:pt idx="17831">531</cx:pt>
          <cx:pt idx="17832">1777</cx:pt>
          <cx:pt idx="17833">1148</cx:pt>
          <cx:pt idx="17834">1010</cx:pt>
          <cx:pt idx="17835">986</cx:pt>
          <cx:pt idx="17836">2044</cx:pt>
          <cx:pt idx="17837">1527</cx:pt>
          <cx:pt idx="17838">812</cx:pt>
          <cx:pt idx="17839">2680</cx:pt>
          <cx:pt idx="17840">1017</cx:pt>
          <cx:pt idx="17841">848</cx:pt>
          <cx:pt idx="17842">848</cx:pt>
          <cx:pt idx="17843">1051</cx:pt>
          <cx:pt idx="17844">865</cx:pt>
          <cx:pt idx="17845">623</cx:pt>
          <cx:pt idx="17846">2281</cx:pt>
          <cx:pt idx="17847">1494</cx:pt>
          <cx:pt idx="17848">980</cx:pt>
          <cx:pt idx="17849">922</cx:pt>
          <cx:pt idx="17850">986</cx:pt>
          <cx:pt idx="17851">1359</cx:pt>
          <cx:pt idx="17852">716</cx:pt>
          <cx:pt idx="17853">1067</cx:pt>
          <cx:pt idx="17854">1113</cx:pt>
          <cx:pt idx="17855">2680</cx:pt>
          <cx:pt idx="17856">855</cx:pt>
          <cx:pt idx="17857">1210</cx:pt>
          <cx:pt idx="17858">900</cx:pt>
          <cx:pt idx="17859">688</cx:pt>
          <cx:pt idx="17860">916</cx:pt>
          <cx:pt idx="17861">1091</cx:pt>
          <cx:pt idx="17862">839</cx:pt>
          <cx:pt idx="17863">2402</cx:pt>
          <cx:pt idx="17864">2535</cx:pt>
          <cx:pt idx="17865">1619</cx:pt>
          <cx:pt idx="17866">1727</cx:pt>
          <cx:pt idx="17867">871</cx:pt>
          <cx:pt idx="17868">1152</cx:pt>
          <cx:pt idx="17869">710</cx:pt>
          <cx:pt idx="17870">906</cx:pt>
          <cx:pt idx="17871">966</cx:pt>
          <cx:pt idx="17872">1184</cx:pt>
          <cx:pt idx="17873">698</cx:pt>
          <cx:pt idx="17874">1158</cx:pt>
          <cx:pt idx="17875">1068</cx:pt>
          <cx:pt idx="17876">1967</cx:pt>
          <cx:pt idx="17877">1465</cx:pt>
          <cx:pt idx="17878">505</cx:pt>
          <cx:pt idx="17879">761</cx:pt>
          <cx:pt idx="17880">1235</cx:pt>
          <cx:pt idx="17881">1235</cx:pt>
          <cx:pt idx="17882">1409</cx:pt>
          <cx:pt idx="17883">1261</cx:pt>
          <cx:pt idx="17884">978</cx:pt>
          <cx:pt idx="17885">788</cx:pt>
          <cx:pt idx="17886">743</cx:pt>
          <cx:pt idx="17887">935</cx:pt>
          <cx:pt idx="17888">1152</cx:pt>
          <cx:pt idx="17889">989</cx:pt>
          <cx:pt idx="17890">989</cx:pt>
          <cx:pt idx="17891">909</cx:pt>
          <cx:pt idx="17892">868</cx:pt>
          <cx:pt idx="17893">2764</cx:pt>
          <cx:pt idx="17894">1380</cx:pt>
          <cx:pt idx="17895">686</cx:pt>
          <cx:pt idx="17896">670</cx:pt>
          <cx:pt idx="17897">1138</cx:pt>
          <cx:pt idx="17898">1138</cx:pt>
          <cx:pt idx="17899">1518</cx:pt>
          <cx:pt idx="17900">969</cx:pt>
          <cx:pt idx="17901">1130</cx:pt>
          <cx:pt idx="17902">1261</cx:pt>
          <cx:pt idx="17903">942</cx:pt>
          <cx:pt idx="17904">942</cx:pt>
          <cx:pt idx="17905">835</cx:pt>
          <cx:pt idx="17906">782</cx:pt>
          <cx:pt idx="17907">922</cx:pt>
          <cx:pt idx="17908">839</cx:pt>
          <cx:pt idx="17909">978</cx:pt>
          <cx:pt idx="17910">961</cx:pt>
          <cx:pt idx="17911">1608</cx:pt>
          <cx:pt idx="17912">990</cx:pt>
          <cx:pt idx="17913">980</cx:pt>
          <cx:pt idx="17914">950</cx:pt>
          <cx:pt idx="17915">882</cx:pt>
          <cx:pt idx="17916">1885</cx:pt>
          <cx:pt idx="17917">694</cx:pt>
          <cx:pt idx="17918">694</cx:pt>
          <cx:pt idx="17919">1031</cx:pt>
          <cx:pt idx="17920">1662</cx:pt>
          <cx:pt idx="17921">980</cx:pt>
          <cx:pt idx="17922">1339</cx:pt>
          <cx:pt idx="17923">1345</cx:pt>
          <cx:pt idx="17924">662</cx:pt>
          <cx:pt idx="17925">590</cx:pt>
          <cx:pt idx="17926">2451</cx:pt>
          <cx:pt idx="17927">1885</cx:pt>
          <cx:pt idx="17928">1067</cx:pt>
          <cx:pt idx="17929">1785</cx:pt>
          <cx:pt idx="17930">882</cx:pt>
          <cx:pt idx="17931">711</cx:pt>
          <cx:pt idx="17932">1525</cx:pt>
          <cx:pt idx="17933">935</cx:pt>
          <cx:pt idx="17934">1149</cx:pt>
          <cx:pt idx="17935">1149</cx:pt>
          <cx:pt idx="17936">1380</cx:pt>
          <cx:pt idx="17937">1560</cx:pt>
          <cx:pt idx="17938">893</cx:pt>
          <cx:pt idx="17939">809</cx:pt>
          <cx:pt idx="17940">1403</cx:pt>
          <cx:pt idx="17941">2470</cx:pt>
          <cx:pt idx="17942">1134</cx:pt>
          <cx:pt idx="17943">558</cx:pt>
          <cx:pt idx="17944">1261</cx:pt>
          <cx:pt idx="17945">1077</cx:pt>
          <cx:pt idx="17946">1122</cx:pt>
          <cx:pt idx="17947">1086</cx:pt>
          <cx:pt idx="17948">871</cx:pt>
          <cx:pt idx="17949">876</cx:pt>
          <cx:pt idx="17950">743</cx:pt>
          <cx:pt idx="17951">1847</cx:pt>
          <cx:pt idx="17952">922</cx:pt>
          <cx:pt idx="17953">877</cx:pt>
          <cx:pt idx="17954">562</cx:pt>
          <cx:pt idx="17955">779</cx:pt>
          <cx:pt idx="17956">978</cx:pt>
          <cx:pt idx="17957">589</cx:pt>
          <cx:pt idx="17958">1055</cx:pt>
          <cx:pt idx="17959">789</cx:pt>
          <cx:pt idx="17960">1344</cx:pt>
          <cx:pt idx="17961">1006</cx:pt>
          <cx:pt idx="17962">950</cx:pt>
          <cx:pt idx="17963">1152</cx:pt>
          <cx:pt idx="17964">1289</cx:pt>
          <cx:pt idx="17965">1409</cx:pt>
          <cx:pt idx="17966">750</cx:pt>
          <cx:pt idx="17967">526</cx:pt>
          <cx:pt idx="17968">702</cx:pt>
          <cx:pt idx="17969">1741</cx:pt>
          <cx:pt idx="17970">1184</cx:pt>
          <cx:pt idx="17971">1296</cx:pt>
          <cx:pt idx="17972">575</cx:pt>
          <cx:pt idx="17973">809</cx:pt>
          <cx:pt idx="17974">2188</cx:pt>
          <cx:pt idx="17975">980</cx:pt>
          <cx:pt idx="17976">1380</cx:pt>
          <cx:pt idx="17977">1317</cx:pt>
          <cx:pt idx="17978">1726</cx:pt>
          <cx:pt idx="17979">713</cx:pt>
          <cx:pt idx="17980">636</cx:pt>
          <cx:pt idx="17981">1017</cx:pt>
          <cx:pt idx="17982">782</cx:pt>
          <cx:pt idx="17983">1408</cx:pt>
          <cx:pt idx="17984">935</cx:pt>
          <cx:pt idx="17985">1291</cx:pt>
          <cx:pt idx="17986">774</cx:pt>
          <cx:pt idx="17987">833</cx:pt>
          <cx:pt idx="17988">1010</cx:pt>
          <cx:pt idx="17989">1291</cx:pt>
          <cx:pt idx="17990">1091</cx:pt>
          <cx:pt idx="17991">938</cx:pt>
          <cx:pt idx="17992">815</cx:pt>
          <cx:pt idx="17993">815</cx:pt>
          <cx:pt idx="17994">2367</cx:pt>
          <cx:pt idx="17995">835</cx:pt>
          <cx:pt idx="17996">610</cx:pt>
          <cx:pt idx="17997">617</cx:pt>
          <cx:pt idx="17998">909</cx:pt>
          <cx:pt idx="17999">511</cx:pt>
          <cx:pt idx="18000">639</cx:pt>
          <cx:pt idx="18001">531</cx:pt>
          <cx:pt idx="18002">702</cx:pt>
          <cx:pt idx="18003">963</cx:pt>
          <cx:pt idx="18004">663</cx:pt>
          <cx:pt idx="18005">1833</cx:pt>
          <cx:pt idx="18006">2447</cx:pt>
          <cx:pt idx="18007">1726</cx:pt>
          <cx:pt idx="18008">1099</cx:pt>
          <cx:pt idx="18009">2281</cx:pt>
          <cx:pt idx="18010">1869</cx:pt>
          <cx:pt idx="18011">1326</cx:pt>
          <cx:pt idx="18012">952</cx:pt>
          <cx:pt idx="18013">837</cx:pt>
          <cx:pt idx="18014">922</cx:pt>
          <cx:pt idx="18015">1403</cx:pt>
          <cx:pt idx="18016">1092</cx:pt>
          <cx:pt idx="18017">750</cx:pt>
          <cx:pt idx="18018">589</cx:pt>
          <cx:pt idx="18019">1210</cx:pt>
          <cx:pt idx="18020">750</cx:pt>
          <cx:pt idx="18021">489</cx:pt>
          <cx:pt idx="18022">783</cx:pt>
          <cx:pt idx="18023">1055</cx:pt>
          <cx:pt idx="18024">2428</cx:pt>
          <cx:pt idx="18025">657</cx:pt>
          <cx:pt idx="18026">659</cx:pt>
          <cx:pt idx="18027">1727</cx:pt>
          <cx:pt idx="18028">1210</cx:pt>
          <cx:pt idx="18029">699</cx:pt>
          <cx:pt idx="18030">1232</cx:pt>
          <cx:pt idx="18031">750</cx:pt>
          <cx:pt idx="18032">978</cx:pt>
          <cx:pt idx="18033">1523</cx:pt>
          <cx:pt idx="18034">1745</cx:pt>
          <cx:pt idx="18035">1661</cx:pt>
          <cx:pt idx="18036">743</cx:pt>
          <cx:pt idx="18037">713</cx:pt>
          <cx:pt idx="18038">1051</cx:pt>
          <cx:pt idx="18039">865</cx:pt>
          <cx:pt idx="18040">531</cx:pt>
          <cx:pt idx="18041">842</cx:pt>
          <cx:pt idx="18042">2470</cx:pt>
          <cx:pt idx="18043">2466</cx:pt>
          <cx:pt idx="18044">906</cx:pt>
          <cx:pt idx="18045">1409</cx:pt>
          <cx:pt idx="18046">909</cx:pt>
          <cx:pt idx="18047">909</cx:pt>
          <cx:pt idx="18048">1055</cx:pt>
          <cx:pt idx="18049">1409</cx:pt>
          <cx:pt idx="18050">1235</cx:pt>
          <cx:pt idx="18051">966</cx:pt>
          <cx:pt idx="18052">1158</cx:pt>
          <cx:pt idx="18053">1531</cx:pt>
          <cx:pt idx="18054">639</cx:pt>
          <cx:pt idx="18055">1130</cx:pt>
          <cx:pt idx="18056">863</cx:pt>
          <cx:pt idx="18057">1608</cx:pt>
          <cx:pt idx="18058">923</cx:pt>
          <cx:pt idx="18059">1156</cx:pt>
          <cx:pt idx="18060">590</cx:pt>
          <cx:pt idx="18061">628</cx:pt>
          <cx:pt idx="18062">1246</cx:pt>
          <cx:pt idx="18063">1491</cx:pt>
          <cx:pt idx="18064">1465</cx:pt>
          <cx:pt idx="18065">922</cx:pt>
          <cx:pt idx="18066">1051</cx:pt>
          <cx:pt idx="18067">905</cx:pt>
          <cx:pt idx="18068">1210</cx:pt>
          <cx:pt idx="18069">743</cx:pt>
          <cx:pt idx="18070">1006</cx:pt>
          <cx:pt idx="18071">880</cx:pt>
          <cx:pt idx="18072">997</cx:pt>
          <cx:pt idx="18073">686</cx:pt>
          <cx:pt idx="18074">978</cx:pt>
          <cx:pt idx="18075">1661</cx:pt>
          <cx:pt idx="18076">864</cx:pt>
          <cx:pt idx="18077">876</cx:pt>
          <cx:pt idx="18078">809</cx:pt>
          <cx:pt idx="18079">2167</cx:pt>
          <cx:pt idx="18080">1884</cx:pt>
          <cx:pt idx="18081">1661</cx:pt>
          <cx:pt idx="18082">1228</cx:pt>
          <cx:pt idx="18083">686</cx:pt>
          <cx:pt idx="18084">544</cx:pt>
          <cx:pt idx="18085">544</cx:pt>
          <cx:pt idx="18086">531</cx:pt>
          <cx:pt idx="18087">639</cx:pt>
          <cx:pt idx="18088">1042</cx:pt>
          <cx:pt idx="18089">1476</cx:pt>
          <cx:pt idx="18090">793</cx:pt>
          <cx:pt idx="18091">1091</cx:pt>
          <cx:pt idx="18092">1590</cx:pt>
          <cx:pt idx="18093">1006</cx:pt>
          <cx:pt idx="18094">507</cx:pt>
          <cx:pt idx="18095">952</cx:pt>
          <cx:pt idx="18096">1006</cx:pt>
          <cx:pt idx="18097">702</cx:pt>
          <cx:pt idx="18098">2339</cx:pt>
          <cx:pt idx="18099">1393</cx:pt>
          <cx:pt idx="18100">1889</cx:pt>
          <cx:pt idx="18101">1156</cx:pt>
          <cx:pt idx="18102">515</cx:pt>
          <cx:pt idx="18103">873</cx:pt>
          <cx:pt idx="18104">1032</cx:pt>
          <cx:pt idx="18105">1156</cx:pt>
          <cx:pt idx="18106">711</cx:pt>
          <cx:pt idx="18107">926</cx:pt>
          <cx:pt idx="18108">910</cx:pt>
          <cx:pt idx="18109">813</cx:pt>
          <cx:pt idx="18110">1016</cx:pt>
          <cx:pt idx="18111">992</cx:pt>
          <cx:pt idx="18112">1158</cx:pt>
          <cx:pt idx="18113">963</cx:pt>
          <cx:pt idx="18114">1304</cx:pt>
          <cx:pt idx="18115">668</cx:pt>
          <cx:pt idx="18116">1007</cx:pt>
          <cx:pt idx="18117">752</cx:pt>
          <cx:pt idx="18118">1006</cx:pt>
          <cx:pt idx="18119">1235</cx:pt>
          <cx:pt idx="18120">1130</cx:pt>
          <cx:pt idx="18121">1403</cx:pt>
          <cx:pt idx="18122">1316</cx:pt>
          <cx:pt idx="18123">1014</cx:pt>
          <cx:pt idx="18124">1727</cx:pt>
          <cx:pt idx="18125">1309</cx:pt>
          <cx:pt idx="18126">998</cx:pt>
          <cx:pt idx="18127">809</cx:pt>
          <cx:pt idx="18128">656</cx:pt>
          <cx:pt idx="18129">647</cx:pt>
          <cx:pt idx="18130">647</cx:pt>
          <cx:pt idx="18131">906</cx:pt>
          <cx:pt idx="18132">1233</cx:pt>
          <cx:pt idx="18133">656</cx:pt>
          <cx:pt idx="18134">906</cx:pt>
          <cx:pt idx="18135">702</cx:pt>
          <cx:pt idx="18136">1061</cx:pt>
          <cx:pt idx="18137">1134</cx:pt>
          <cx:pt idx="18138">639</cx:pt>
          <cx:pt idx="18139">980</cx:pt>
          <cx:pt idx="18140">1345</cx:pt>
          <cx:pt idx="18141">910</cx:pt>
          <cx:pt idx="18142">1326</cx:pt>
          <cx:pt idx="18143">663</cx:pt>
          <cx:pt idx="18144">906</cx:pt>
          <cx:pt idx="18145">1006</cx:pt>
          <cx:pt idx="18146">573</cx:pt>
          <cx:pt idx="18147">939</cx:pt>
          <cx:pt idx="18148">1895</cx:pt>
          <cx:pt idx="18149">848</cx:pt>
          <cx:pt idx="18150">656</cx:pt>
          <cx:pt idx="18151">1662</cx:pt>
          <cx:pt idx="18152">706</cx:pt>
          <cx:pt idx="18153">1222</cx:pt>
          <cx:pt idx="18154">980</cx:pt>
          <cx:pt idx="18155">714</cx:pt>
          <cx:pt idx="18156">790</cx:pt>
          <cx:pt idx="18157">1596</cx:pt>
          <cx:pt idx="18158">935</cx:pt>
          <cx:pt idx="18159">686</cx:pt>
          <cx:pt idx="18160">639</cx:pt>
          <cx:pt idx="18161">1818</cx:pt>
          <cx:pt idx="18162">986</cx:pt>
          <cx:pt idx="18163">906</cx:pt>
          <cx:pt idx="18164">1214</cx:pt>
          <cx:pt idx="18165">1026</cx:pt>
          <cx:pt idx="18166">809</cx:pt>
          <cx:pt idx="18167">642</cx:pt>
          <cx:pt idx="18168">642</cx:pt>
          <cx:pt idx="18169">879</cx:pt>
          <cx:pt idx="18170">560</cx:pt>
          <cx:pt idx="18171">511</cx:pt>
          <cx:pt idx="18172">663</cx:pt>
          <cx:pt idx="18173">848</cx:pt>
          <cx:pt idx="18174">952</cx:pt>
          <cx:pt idx="18175">980</cx:pt>
          <cx:pt idx="18176">1885</cx:pt>
          <cx:pt idx="18177">1194</cx:pt>
          <cx:pt idx="18178">910</cx:pt>
          <cx:pt idx="18179">926</cx:pt>
          <cx:pt idx="18180">2470</cx:pt>
          <cx:pt idx="18181">1339</cx:pt>
          <cx:pt idx="18182">663</cx:pt>
          <cx:pt idx="18183">1279</cx:pt>
          <cx:pt idx="18184">1140</cx:pt>
          <cx:pt idx="18185">707</cx:pt>
          <cx:pt idx="18186">2204</cx:pt>
          <cx:pt idx="18187">1661</cx:pt>
          <cx:pt idx="18188">810</cx:pt>
          <cx:pt idx="18189">800</cx:pt>
          <cx:pt idx="18190">813</cx:pt>
          <cx:pt idx="18191">946</cx:pt>
          <cx:pt idx="18192">1726</cx:pt>
          <cx:pt idx="18193">628</cx:pt>
          <cx:pt idx="18194">935</cx:pt>
          <cx:pt idx="18195">1877</cx:pt>
          <cx:pt idx="18196">1818</cx:pt>
          <cx:pt idx="18197">853</cx:pt>
          <cx:pt idx="18198">531</cx:pt>
          <cx:pt idx="18199">663</cx:pt>
          <cx:pt idx="18200">2428</cx:pt>
          <cx:pt idx="18201">922</cx:pt>
          <cx:pt idx="18202">1031</cx:pt>
          <cx:pt idx="18203">1309</cx:pt>
          <cx:pt idx="18204">1261</cx:pt>
          <cx:pt idx="18205">1403</cx:pt>
          <cx:pt idx="18206">813</cx:pt>
          <cx:pt idx="18207">618</cx:pt>
          <cx:pt idx="18208">919</cx:pt>
          <cx:pt idx="18209">663</cx:pt>
          <cx:pt idx="18210">777</cx:pt>
          <cx:pt idx="18211">992</cx:pt>
          <cx:pt idx="18212">1005</cx:pt>
          <cx:pt idx="18213">1005</cx:pt>
          <cx:pt idx="18214">1022</cx:pt>
          <cx:pt idx="18215">1309</cx:pt>
          <cx:pt idx="18216">1006</cx:pt>
          <cx:pt idx="18217">950</cx:pt>
          <cx:pt idx="18218">588</cx:pt>
          <cx:pt idx="18219">2241</cx:pt>
          <cx:pt idx="18220">863</cx:pt>
          <cx:pt idx="18221">639</cx:pt>
          <cx:pt idx="18222">1834</cx:pt>
          <cx:pt idx="18223">1408</cx:pt>
          <cx:pt idx="18224">1006</cx:pt>
          <cx:pt idx="18225">919</cx:pt>
          <cx:pt idx="18226">662</cx:pt>
          <cx:pt idx="18227">1053</cx:pt>
          <cx:pt idx="18228">1514</cx:pt>
          <cx:pt idx="18229">942</cx:pt>
          <cx:pt idx="18230">1123</cx:pt>
          <cx:pt idx="18231">963</cx:pt>
          <cx:pt idx="18232">1156</cx:pt>
          <cx:pt idx="18233">828</cx:pt>
          <cx:pt idx="18234">1235</cx:pt>
          <cx:pt idx="18235">1055</cx:pt>
          <cx:pt idx="18236">1363</cx:pt>
          <cx:pt idx="18237">900</cx:pt>
          <cx:pt idx="18238">1317</cx:pt>
          <cx:pt idx="18239">965</cx:pt>
          <cx:pt idx="18240">813</cx:pt>
          <cx:pt idx="18241">813</cx:pt>
          <cx:pt idx="18242">1309</cx:pt>
          <cx:pt idx="18243">837</cx:pt>
          <cx:pt idx="18244">762</cx:pt>
          <cx:pt idx="18245">1241</cx:pt>
          <cx:pt idx="18246">906</cx:pt>
          <cx:pt idx="18247">1306</cx:pt>
          <cx:pt idx="18248">801</cx:pt>
          <cx:pt idx="18249">710</cx:pt>
          <cx:pt idx="18250">809</cx:pt>
          <cx:pt idx="18251">879</cx:pt>
          <cx:pt idx="18252">869</cx:pt>
          <cx:pt idx="18253">894</cx:pt>
          <cx:pt idx="18254">946</cx:pt>
          <cx:pt idx="18255">960</cx:pt>
          <cx:pt idx="18256">767</cx:pt>
          <cx:pt idx="18257">1026</cx:pt>
          <cx:pt idx="18258">913</cx:pt>
          <cx:pt idx="18259">962</cx:pt>
          <cx:pt idx="18260">962</cx:pt>
          <cx:pt idx="18261">2193</cx:pt>
          <cx:pt idx="18262">1055</cx:pt>
          <cx:pt idx="18263">922</cx:pt>
          <cx:pt idx="18264">962</cx:pt>
          <cx:pt idx="18265">809</cx:pt>
          <cx:pt idx="18266">809</cx:pt>
          <cx:pt idx="18267">1055</cx:pt>
          <cx:pt idx="18268">980</cx:pt>
          <cx:pt idx="18269">967</cx:pt>
          <cx:pt idx="18270">774</cx:pt>
          <cx:pt idx="18271">814</cx:pt>
          <cx:pt idx="18272">1835</cx:pt>
          <cx:pt idx="18273">1091</cx:pt>
          <cx:pt idx="18274">767</cx:pt>
          <cx:pt idx="18275">1130</cx:pt>
          <cx:pt idx="18276">1130</cx:pt>
          <cx:pt idx="18277">809</cx:pt>
          <cx:pt idx="18278">967</cx:pt>
          <cx:pt idx="18279">1333</cx:pt>
          <cx:pt idx="18280">902</cx:pt>
          <cx:pt idx="18281">713</cx:pt>
          <cx:pt idx="18282">1184</cx:pt>
          <cx:pt idx="18283">1055</cx:pt>
          <cx:pt idx="18284">710</cx:pt>
          <cx:pt idx="18285">986</cx:pt>
          <cx:pt idx="18286">1068</cx:pt>
          <cx:pt idx="18287">1443</cx:pt>
          <cx:pt idx="18288">733</cx:pt>
          <cx:pt idx="18289">975</cx:pt>
          <cx:pt idx="18290">863</cx:pt>
          <cx:pt idx="18291">1263</cx:pt>
          <cx:pt idx="18292">879</cx:pt>
          <cx:pt idx="18293">1237</cx:pt>
          <cx:pt idx="18294">1237</cx:pt>
          <cx:pt idx="18295">975</cx:pt>
          <cx:pt idx="18296">1409</cx:pt>
          <cx:pt idx="18297">1428</cx:pt>
          <cx:pt idx="18298">789</cx:pt>
          <cx:pt idx="18299">880</cx:pt>
          <cx:pt idx="18300">1275</cx:pt>
          <cx:pt idx="18301">893</cx:pt>
          <cx:pt idx="18302">893</cx:pt>
          <cx:pt idx="18303">2470</cx:pt>
          <cx:pt idx="18304">1289</cx:pt>
          <cx:pt idx="18305">1403</cx:pt>
          <cx:pt idx="18306">1970</cx:pt>
          <cx:pt idx="18307">531</cx:pt>
          <cx:pt idx="18308">1403</cx:pt>
          <cx:pt idx="18309">1403</cx:pt>
          <cx:pt idx="18310">1884</cx:pt>
          <cx:pt idx="18311">590</cx:pt>
          <cx:pt idx="18312">1305</cx:pt>
          <cx:pt idx="18313">922</cx:pt>
          <cx:pt idx="18314">2241</cx:pt>
          <cx:pt idx="18315">986</cx:pt>
          <cx:pt idx="18316">984</cx:pt>
          <cx:pt idx="18317">1326</cx:pt>
          <cx:pt idx="18318">1326</cx:pt>
          <cx:pt idx="18319">701</cx:pt>
          <cx:pt idx="18320">710</cx:pt>
          <cx:pt idx="18321">813</cx:pt>
          <cx:pt idx="18322">663</cx:pt>
          <cx:pt idx="18323">855</cx:pt>
          <cx:pt idx="18324">851</cx:pt>
          <cx:pt idx="18325">686</cx:pt>
          <cx:pt idx="18326">1279</cx:pt>
          <cx:pt idx="18327">980</cx:pt>
          <cx:pt idx="18328">674</cx:pt>
          <cx:pt idx="18329">1266</cx:pt>
          <cx:pt idx="18330">935</cx:pt>
          <cx:pt idx="18331">1055</cx:pt>
          <cx:pt idx="18332">939</cx:pt>
          <cx:pt idx="18333">863</cx:pt>
          <cx:pt idx="18334">1158</cx:pt>
          <cx:pt idx="18335">1304</cx:pt>
          <cx:pt idx="18336">839</cx:pt>
          <cx:pt idx="18337">710</cx:pt>
          <cx:pt idx="18338">589</cx:pt>
          <cx:pt idx="18339">1268</cx:pt>
          <cx:pt idx="18340">1619</cx:pt>
          <cx:pt idx="18341">980</cx:pt>
          <cx:pt idx="18342">656</cx:pt>
          <cx:pt idx="18343">1279</cx:pt>
          <cx:pt idx="18344">945</cx:pt>
          <cx:pt idx="18345">918</cx:pt>
          <cx:pt idx="18346">1091</cx:pt>
          <cx:pt idx="18347">2470</cx:pt>
          <cx:pt idx="18348">560</cx:pt>
          <cx:pt idx="18349">1017</cx:pt>
          <cx:pt idx="18350">785</cx:pt>
          <cx:pt idx="18351">962</cx:pt>
          <cx:pt idx="18352">1885</cx:pt>
          <cx:pt idx="18353">560</cx:pt>
          <cx:pt idx="18354">1235</cx:pt>
          <cx:pt idx="18355">1006</cx:pt>
          <cx:pt idx="18356">1123</cx:pt>
          <cx:pt idx="18357">837</cx:pt>
          <cx:pt idx="18358">922</cx:pt>
          <cx:pt idx="18359">1403</cx:pt>
          <cx:pt idx="18360">1726</cx:pt>
          <cx:pt idx="18361">828</cx:pt>
          <cx:pt idx="18362">1069</cx:pt>
          <cx:pt idx="18363">966</cx:pt>
          <cx:pt idx="18364">777</cx:pt>
          <cx:pt idx="18365">902</cx:pt>
          <cx:pt idx="18366">770</cx:pt>
          <cx:pt idx="18367">594</cx:pt>
          <cx:pt idx="18368">706</cx:pt>
          <cx:pt idx="18369">1828</cx:pt>
          <cx:pt idx="18370">1156</cx:pt>
          <cx:pt idx="18371">873</cx:pt>
          <cx:pt idx="18372">1941</cx:pt>
          <cx:pt idx="18373">506</cx:pt>
          <cx:pt idx="18374">1042</cx:pt>
          <cx:pt idx="18375">952</cx:pt>
          <cx:pt idx="18376">628</cx:pt>
          <cx:pt idx="18377">1244</cx:pt>
          <cx:pt idx="18378">1726</cx:pt>
          <cx:pt idx="18379">891</cx:pt>
          <cx:pt idx="18380">1242</cx:pt>
          <cx:pt idx="18381">776</cx:pt>
          <cx:pt idx="18382">966</cx:pt>
          <cx:pt idx="18383">759</cx:pt>
          <cx:pt idx="18384">1129</cx:pt>
          <cx:pt idx="18385">1129</cx:pt>
          <cx:pt idx="18386">888</cx:pt>
          <cx:pt idx="18387">877</cx:pt>
          <cx:pt idx="18388">813</cx:pt>
          <cx:pt idx="18389">774</cx:pt>
          <cx:pt idx="18390">813</cx:pt>
          <cx:pt idx="18391">792</cx:pt>
          <cx:pt idx="18392">627</cx:pt>
          <cx:pt idx="18393">1190</cx:pt>
          <cx:pt idx="18394">1186</cx:pt>
          <cx:pt idx="18395">966</cx:pt>
          <cx:pt idx="18396">966</cx:pt>
          <cx:pt idx="18397">895</cx:pt>
          <cx:pt idx="18398">876</cx:pt>
          <cx:pt idx="18399">952</cx:pt>
          <cx:pt idx="18400">699</cx:pt>
          <cx:pt idx="18401">699</cx:pt>
          <cx:pt idx="18402">815</cx:pt>
          <cx:pt idx="18403">531</cx:pt>
          <cx:pt idx="18404">674</cx:pt>
          <cx:pt idx="18405">1279</cx:pt>
          <cx:pt idx="18406">1003</cx:pt>
          <cx:pt idx="18407">699</cx:pt>
          <cx:pt idx="18408">856</cx:pt>
          <cx:pt idx="18409">792</cx:pt>
          <cx:pt idx="18410">1080</cx:pt>
          <cx:pt idx="18411">1080</cx:pt>
          <cx:pt idx="18412">625</cx:pt>
          <cx:pt idx="18413">792</cx:pt>
          <cx:pt idx="18414">801</cx:pt>
          <cx:pt idx="18415">801</cx:pt>
          <cx:pt idx="18416">782</cx:pt>
          <cx:pt idx="18417">945</cx:pt>
          <cx:pt idx="18418">832</cx:pt>
          <cx:pt idx="18419">936</cx:pt>
          <cx:pt idx="18420">832</cx:pt>
          <cx:pt idx="18421">646</cx:pt>
          <cx:pt idx="18422">553</cx:pt>
          <cx:pt idx="18423">618</cx:pt>
          <cx:pt idx="18424">625</cx:pt>
          <cx:pt idx="18425">565</cx:pt>
          <cx:pt idx="18426">966</cx:pt>
          <cx:pt idx="18427">646</cx:pt>
          <cx:pt idx="18428">895</cx:pt>
          <cx:pt idx="18429">895</cx:pt>
          <cx:pt idx="18430">674</cx:pt>
          <cx:pt idx="18431">674</cx:pt>
          <cx:pt idx="18432">646</cx:pt>
          <cx:pt idx="18433">505</cx:pt>
          <cx:pt idx="18434">810</cx:pt>
          <cx:pt idx="18435">894</cx:pt>
          <cx:pt idx="18436">505</cx:pt>
          <cx:pt idx="18437">505</cx:pt>
          <cx:pt idx="18438">656</cx:pt>
          <cx:pt idx="18439">531</cx:pt>
          <cx:pt idx="18440">966</cx:pt>
          <cx:pt idx="18441">507</cx:pt>
          <cx:pt idx="18442">565</cx:pt>
          <cx:pt idx="18443">702</cx:pt>
          <cx:pt idx="18444">1523</cx:pt>
          <cx:pt idx="18445">1176</cx:pt>
          <cx:pt idx="18446">810</cx:pt>
          <cx:pt idx="18447">856</cx:pt>
          <cx:pt idx="18448">1286</cx:pt>
          <cx:pt idx="18449">801</cx:pt>
          <cx:pt idx="18450">801</cx:pt>
          <cx:pt idx="18451">1152</cx:pt>
          <cx:pt idx="18452">945</cx:pt>
          <cx:pt idx="18453">986</cx:pt>
          <cx:pt idx="18454">845</cx:pt>
          <cx:pt idx="18455">1209</cx:pt>
          <cx:pt idx="18456">932</cx:pt>
          <cx:pt idx="18457">1055</cx:pt>
          <cx:pt idx="18458">1403</cx:pt>
          <cx:pt idx="18459">1181</cx:pt>
          <cx:pt idx="18460">966</cx:pt>
          <cx:pt idx="18461">810</cx:pt>
          <cx:pt idx="18462">966</cx:pt>
          <cx:pt idx="18463">1006</cx:pt>
          <cx:pt idx="18464">733</cx:pt>
          <cx:pt idx="18465">1190</cx:pt>
          <cx:pt idx="18466">1520</cx:pt>
          <cx:pt idx="18467">980</cx:pt>
          <cx:pt idx="18468">590</cx:pt>
          <cx:pt idx="18469">752</cx:pt>
          <cx:pt idx="18470">674</cx:pt>
          <cx:pt idx="18471">810</cx:pt>
          <cx:pt idx="18472">571</cx:pt>
          <cx:pt idx="18473">1194</cx:pt>
          <cx:pt idx="18474">759</cx:pt>
          <cx:pt idx="18475">1599</cx:pt>
          <cx:pt idx="18476">759</cx:pt>
          <cx:pt idx="18477">845</cx:pt>
          <cx:pt idx="18478">1181</cx:pt>
          <cx:pt idx="18479">565</cx:pt>
          <cx:pt idx="18480">759</cx:pt>
          <cx:pt idx="18481">856</cx:pt>
          <cx:pt idx="18482">809</cx:pt>
          <cx:pt idx="18483">809</cx:pt>
          <cx:pt idx="18484">565</cx:pt>
          <cx:pt idx="18485">832</cx:pt>
          <cx:pt idx="18486">618</cx:pt>
          <cx:pt idx="18487">965</cx:pt>
          <cx:pt idx="18488">752</cx:pt>
          <cx:pt idx="18489">801</cx:pt>
          <cx:pt idx="18490">1089</cx:pt>
          <cx:pt idx="18491">989</cx:pt>
          <cx:pt idx="18492">815</cx:pt>
          <cx:pt idx="18493">828</cx:pt>
          <cx:pt idx="18494">966</cx:pt>
          <cx:pt idx="18495">952</cx:pt>
          <cx:pt idx="18496">828</cx:pt>
          <cx:pt idx="18497">1152</cx:pt>
          <cx:pt idx="18498">1152</cx:pt>
          <cx:pt idx="18499">1442</cx:pt>
          <cx:pt idx="18500">902</cx:pt>
          <cx:pt idx="18501">1181</cx:pt>
          <cx:pt idx="18502">792</cx:pt>
          <cx:pt idx="18503">792</cx:pt>
          <cx:pt idx="18504">966</cx:pt>
          <cx:pt idx="18505">928</cx:pt>
          <cx:pt idx="18506">776</cx:pt>
          <cx:pt idx="18507">936</cx:pt>
          <cx:pt idx="18508">1190</cx:pt>
          <cx:pt idx="18509">1599</cx:pt>
          <cx:pt idx="18510">977</cx:pt>
          <cx:pt idx="18511">1380</cx:pt>
          <cx:pt idx="18512">1380</cx:pt>
          <cx:pt idx="18513">980</cx:pt>
          <cx:pt idx="18514">1181</cx:pt>
          <cx:pt idx="18515">1181</cx:pt>
          <cx:pt idx="18516">1261</cx:pt>
          <cx:pt idx="18517">801</cx:pt>
          <cx:pt idx="18518">1089</cx:pt>
          <cx:pt idx="18519">856</cx:pt>
          <cx:pt idx="18520">975</cx:pt>
          <cx:pt idx="18521">565</cx:pt>
          <cx:pt idx="18522">932</cx:pt>
          <cx:pt idx="18523">894</cx:pt>
          <cx:pt idx="18524">856</cx:pt>
          <cx:pt idx="18525">1003</cx:pt>
          <cx:pt idx="18526">895</cx:pt>
          <cx:pt idx="18527">553</cx:pt>
          <cx:pt idx="18528">646</cx:pt>
          <cx:pt idx="18529">869</cx:pt>
          <cx:pt idx="18530">770</cx:pt>
          <cx:pt idx="18531">848</cx:pt>
          <cx:pt idx="18532">966</cx:pt>
          <cx:pt idx="18533">966</cx:pt>
          <cx:pt idx="18534">848</cx:pt>
          <cx:pt idx="18535">600</cx:pt>
          <cx:pt idx="18536">919</cx:pt>
          <cx:pt idx="18537">919</cx:pt>
          <cx:pt idx="18538">1449</cx:pt>
          <cx:pt idx="18539">1031</cx:pt>
          <cx:pt idx="18540">966</cx:pt>
          <cx:pt idx="18541">731</cx:pt>
          <cx:pt idx="18542">767</cx:pt>
          <cx:pt idx="18543">1333</cx:pt>
          <cx:pt idx="18544">1181</cx:pt>
          <cx:pt idx="18545">902</cx:pt>
          <cx:pt idx="18546">980</cx:pt>
          <cx:pt idx="18547">1279</cx:pt>
          <cx:pt idx="18548">1279</cx:pt>
          <cx:pt idx="18549">902</cx:pt>
          <cx:pt idx="18550">832</cx:pt>
          <cx:pt idx="18551">646</cx:pt>
          <cx:pt idx="18552">652</cx:pt>
          <cx:pt idx="18553">856</cx:pt>
          <cx:pt idx="18554">922</cx:pt>
          <cx:pt idx="18555">1055</cx:pt>
          <cx:pt idx="18556">1016</cx:pt>
          <cx:pt idx="18557">895</cx:pt>
          <cx:pt idx="18558">646</cx:pt>
          <cx:pt idx="18559">625</cx:pt>
          <cx:pt idx="18560">936</cx:pt>
          <cx:pt idx="18561">1069</cx:pt>
          <cx:pt idx="18562">698</cx:pt>
          <cx:pt idx="18563">698</cx:pt>
          <cx:pt idx="18564">789</cx:pt>
          <cx:pt idx="18565">810</cx:pt>
          <cx:pt idx="18566">759</cx:pt>
          <cx:pt idx="18567">759</cx:pt>
          <cx:pt idx="18568">741</cx:pt>
          <cx:pt idx="18569">922</cx:pt>
          <cx:pt idx="18570">1003</cx:pt>
          <cx:pt idx="18571">2007</cx:pt>
          <cx:pt idx="18572">1209</cx:pt>
          <cx:pt idx="18573">856</cx:pt>
          <cx:pt idx="18574">801</cx:pt>
          <cx:pt idx="18575">856</cx:pt>
          <cx:pt idx="18576">975</cx:pt>
          <cx:pt idx="18577">618</cx:pt>
          <cx:pt idx="18578">1340</cx:pt>
          <cx:pt idx="18579">1186</cx:pt>
          <cx:pt idx="18580">1442</cx:pt>
          <cx:pt idx="18581">1209</cx:pt>
          <cx:pt idx="18582">1069</cx:pt>
          <cx:pt idx="18583">1069</cx:pt>
          <cx:pt idx="18584">810</cx:pt>
          <cx:pt idx="18585">873</cx:pt>
          <cx:pt idx="18586">946</cx:pt>
          <cx:pt idx="18587">738</cx:pt>
          <cx:pt idx="18588">1031</cx:pt>
          <cx:pt idx="18589">511</cx:pt>
          <cx:pt idx="18590">1261</cx:pt>
          <cx:pt idx="18591">1261</cx:pt>
          <cx:pt idx="18592">686</cx:pt>
          <cx:pt idx="18593">946</cx:pt>
          <cx:pt idx="18594">628</cx:pt>
          <cx:pt idx="18595">759</cx:pt>
          <cx:pt idx="18596">845</cx:pt>
          <cx:pt idx="18597">585</cx:pt>
          <cx:pt idx="18598">480</cx:pt>
          <cx:pt idx="18599">1148</cx:pt>
          <cx:pt idx="18600">928</cx:pt>
          <cx:pt idx="18601">952</cx:pt>
          <cx:pt idx="18602">674</cx:pt>
          <cx:pt idx="18603">706</cx:pt>
          <cx:pt idx="18604">1449</cx:pt>
          <cx:pt idx="18605">1333</cx:pt>
          <cx:pt idx="18606">618</cx:pt>
          <cx:pt idx="18607">902</cx:pt>
          <cx:pt idx="18608">1261</cx:pt>
          <cx:pt idx="18609">1970</cx:pt>
          <cx:pt idx="18610">832</cx:pt>
          <cx:pt idx="18611">888</cx:pt>
          <cx:pt idx="18612">1069</cx:pt>
          <cx:pt idx="18613">610</cx:pt>
          <cx:pt idx="18614">646</cx:pt>
          <cx:pt idx="18615">952</cx:pt>
          <cx:pt idx="18616">882</cx:pt>
          <cx:pt idx="18617">882</cx:pt>
          <cx:pt idx="18618">882</cx:pt>
          <cx:pt idx="18619">936</cx:pt>
          <cx:pt idx="18620">827</cx:pt>
          <cx:pt idx="18621">1261</cx:pt>
          <cx:pt idx="18622">1181</cx:pt>
          <cx:pt idx="18623">1210</cx:pt>
          <cx:pt idx="18624">628</cx:pt>
          <cx:pt idx="18625">815</cx:pt>
          <cx:pt idx="18626">966</cx:pt>
          <cx:pt idx="18627">546</cx:pt>
          <cx:pt idx="18628">774</cx:pt>
          <cx:pt idx="18629">761</cx:pt>
          <cx:pt idx="18630">1055</cx:pt>
          <cx:pt idx="18631">674</cx:pt>
          <cx:pt idx="18632">832</cx:pt>
          <cx:pt idx="18633">565</cx:pt>
          <cx:pt idx="18634">1380</cx:pt>
          <cx:pt idx="18635">1380</cx:pt>
          <cx:pt idx="18636">702</cx:pt>
          <cx:pt idx="18637">702</cx:pt>
          <cx:pt idx="18638">1661</cx:pt>
          <cx:pt idx="18639">832</cx:pt>
          <cx:pt idx="18640">832</cx:pt>
          <cx:pt idx="18641">832</cx:pt>
          <cx:pt idx="18642">932</cx:pt>
          <cx:pt idx="18643">716</cx:pt>
          <cx:pt idx="18644">1163</cx:pt>
          <cx:pt idx="18645">932</cx:pt>
          <cx:pt idx="18646">1209</cx:pt>
          <cx:pt idx="18647">1017</cx:pt>
          <cx:pt idx="18648">827</cx:pt>
          <cx:pt idx="18649">902</cx:pt>
          <cx:pt idx="18650">906</cx:pt>
          <cx:pt idx="18651">565</cx:pt>
          <cx:pt idx="18652">1209</cx:pt>
          <cx:pt idx="18653">1209</cx:pt>
          <cx:pt idx="18654">1163</cx:pt>
          <cx:pt idx="18655">752</cx:pt>
          <cx:pt idx="18656">902</cx:pt>
          <cx:pt idx="18657">752</cx:pt>
          <cx:pt idx="18658">989</cx:pt>
          <cx:pt idx="18659">895</cx:pt>
          <cx:pt idx="18660">1029</cx:pt>
          <cx:pt idx="18661">792</cx:pt>
          <cx:pt idx="18662">932</cx:pt>
          <cx:pt idx="18663">767</cx:pt>
          <cx:pt idx="18664">590</cx:pt>
          <cx:pt idx="18665">706</cx:pt>
          <cx:pt idx="18666">895</cx:pt>
          <cx:pt idx="18667">895</cx:pt>
          <cx:pt idx="18668">1152</cx:pt>
          <cx:pt idx="18669">1152</cx:pt>
          <cx:pt idx="18670">828</cx:pt>
          <cx:pt idx="18671">1235</cx:pt>
          <cx:pt idx="18672">1286</cx:pt>
          <cx:pt idx="18673">634</cx:pt>
          <cx:pt idx="18674">961</cx:pt>
          <cx:pt idx="18675">1181</cx:pt>
          <cx:pt idx="18676">832</cx:pt>
          <cx:pt idx="18677">832</cx:pt>
          <cx:pt idx="18678">801</cx:pt>
          <cx:pt idx="18679">531</cx:pt>
          <cx:pt idx="18680">818</cx:pt>
          <cx:pt idx="18681">1152</cx:pt>
          <cx:pt idx="18682">1102</cx:pt>
          <cx:pt idx="18683">895</cx:pt>
          <cx:pt idx="18684">674</cx:pt>
          <cx:pt idx="18685">876</cx:pt>
          <cx:pt idx="18686">792</cx:pt>
          <cx:pt idx="18687">618</cx:pt>
          <cx:pt idx="18688">792</cx:pt>
          <cx:pt idx="18689">919</cx:pt>
          <cx:pt idx="18690">945</cx:pt>
          <cx:pt idx="18691">873</cx:pt>
          <cx:pt idx="18692">628</cx:pt>
          <cx:pt idx="18693">832</cx:pt>
          <cx:pt idx="18694">895</cx:pt>
          <cx:pt idx="18695">1003</cx:pt>
          <cx:pt idx="18696">792</cx:pt>
          <cx:pt idx="18697">628</cx:pt>
          <cx:pt idx="18698">933</cx:pt>
          <cx:pt idx="18699">565</cx:pt>
          <cx:pt idx="18700">915</cx:pt>
          <cx:pt idx="18701">851</cx:pt>
          <cx:pt idx="18702">832</cx:pt>
          <cx:pt idx="18703">801</cx:pt>
          <cx:pt idx="18704">575</cx:pt>
          <cx:pt idx="18705">936</cx:pt>
          <cx:pt idx="18706">646</cx:pt>
          <cx:pt idx="18707">863</cx:pt>
          <cx:pt idx="18708">594</cx:pt>
          <cx:pt idx="18709">674</cx:pt>
          <cx:pt idx="18710">1068</cx:pt>
          <cx:pt idx="18711">663</cx:pt>
          <cx:pt idx="18712">646</cx:pt>
          <cx:pt idx="18713">986</cx:pt>
          <cx:pt idx="18714">813</cx:pt>
          <cx:pt idx="18715">628</cx:pt>
          <cx:pt idx="18716">608</cx:pt>
          <cx:pt idx="18717">810</cx:pt>
          <cx:pt idx="18718">856</cx:pt>
          <cx:pt idx="18719">1255</cx:pt>
          <cx:pt idx="18720">1255</cx:pt>
          <cx:pt idx="18721">796</cx:pt>
          <cx:pt idx="18722">991</cx:pt>
          <cx:pt idx="18723">991</cx:pt>
          <cx:pt idx="18724">989</cx:pt>
          <cx:pt idx="18725">619</cx:pt>
          <cx:pt idx="18726">1255</cx:pt>
          <cx:pt idx="18727">815</cx:pt>
          <cx:pt idx="18728">627</cx:pt>
          <cx:pt idx="18729">976</cx:pt>
          <cx:pt idx="18730">895</cx:pt>
          <cx:pt idx="18731">674</cx:pt>
          <cx:pt idx="18732">1029</cx:pt>
          <cx:pt idx="18733">895</cx:pt>
          <cx:pt idx="18734">553</cx:pt>
          <cx:pt idx="18735">1181</cx:pt>
          <cx:pt idx="18736">1279</cx:pt>
          <cx:pt idx="18737">856</cx:pt>
          <cx:pt idx="18738">625</cx:pt>
          <cx:pt idx="18739">936</cx:pt>
          <cx:pt idx="18740">832</cx:pt>
          <cx:pt idx="18741">1152</cx:pt>
          <cx:pt idx="18742">945</cx:pt>
          <cx:pt idx="18743">832</cx:pt>
          <cx:pt idx="18744">832</cx:pt>
          <cx:pt idx="18745">801</cx:pt>
          <cx:pt idx="18746">992</cx:pt>
          <cx:pt idx="18747">759</cx:pt>
          <cx:pt idx="18748">1443</cx:pt>
          <cx:pt idx="18749">1443</cx:pt>
          <cx:pt idx="18750">733</cx:pt>
          <cx:pt idx="18751">1181</cx:pt>
          <cx:pt idx="18752">1031</cx:pt>
          <cx:pt idx="18753">1031</cx:pt>
          <cx:pt idx="18754">818</cx:pt>
          <cx:pt idx="18755">1069</cx:pt>
          <cx:pt idx="18756">810</cx:pt>
          <cx:pt idx="18757">1449</cx:pt>
          <cx:pt idx="18758">642</cx:pt>
          <cx:pt idx="18759">966</cx:pt>
          <cx:pt idx="18760">966</cx:pt>
          <cx:pt idx="18761">1054</cx:pt>
          <cx:pt idx="18762">801</cx:pt>
          <cx:pt idx="18763">801</cx:pt>
          <cx:pt idx="18764">785</cx:pt>
          <cx:pt idx="18765">946</cx:pt>
          <cx:pt idx="18766">628</cx:pt>
          <cx:pt idx="18767">649</cx:pt>
          <cx:pt idx="18768">1224</cx:pt>
          <cx:pt idx="18769">1224</cx:pt>
          <cx:pt idx="18770">1149</cx:pt>
          <cx:pt idx="18771">894</cx:pt>
          <cx:pt idx="18772">815</cx:pt>
          <cx:pt idx="18773">1069</cx:pt>
          <cx:pt idx="18774">792</cx:pt>
          <cx:pt idx="18775">814</cx:pt>
          <cx:pt idx="18776">598</cx:pt>
          <cx:pt idx="18777">618</cx:pt>
          <cx:pt idx="18778">618</cx:pt>
          <cx:pt idx="18779">1261</cx:pt>
          <cx:pt idx="18780">1261</cx:pt>
          <cx:pt idx="18781">1261</cx:pt>
          <cx:pt idx="18782">965</cx:pt>
          <cx:pt idx="18783">1261</cx:pt>
          <cx:pt idx="18784">829</cx:pt>
          <cx:pt idx="18785">1181</cx:pt>
          <cx:pt idx="18786">1089</cx:pt>
          <cx:pt idx="18787">856</cx:pt>
          <cx:pt idx="18788">480</cx:pt>
          <cx:pt idx="18789">585</cx:pt>
          <cx:pt idx="18790">585</cx:pt>
          <cx:pt idx="18791">882</cx:pt>
          <cx:pt idx="18792">1031</cx:pt>
          <cx:pt idx="18793">895</cx:pt>
          <cx:pt idx="18794">1031</cx:pt>
          <cx:pt idx="18795">895</cx:pt>
          <cx:pt idx="18796">706</cx:pt>
          <cx:pt idx="18797">962</cx:pt>
          <cx:pt idx="18798">553</cx:pt>
          <cx:pt idx="18799">792</cx:pt>
          <cx:pt idx="18800">915</cx:pt>
          <cx:pt idx="18801">646</cx:pt>
          <cx:pt idx="18802">761</cx:pt>
          <cx:pt idx="18803">975</cx:pt>
          <cx:pt idx="18804">975</cx:pt>
          <cx:pt idx="18805">856</cx:pt>
          <cx:pt idx="18806">986</cx:pt>
          <cx:pt idx="18807">810</cx:pt>
          <cx:pt idx="18808">932</cx:pt>
          <cx:pt idx="18809">810</cx:pt>
          <cx:pt idx="18810">832</cx:pt>
          <cx:pt idx="18811">657</cx:pt>
          <cx:pt idx="18812">832</cx:pt>
          <cx:pt idx="18813">1069</cx:pt>
          <cx:pt idx="18814">1069</cx:pt>
          <cx:pt idx="18815">698</cx:pt>
          <cx:pt idx="18816">946</cx:pt>
          <cx:pt idx="18817">1088</cx:pt>
          <cx:pt idx="18818">752</cx:pt>
          <cx:pt idx="18819">1190</cx:pt>
          <cx:pt idx="18820">801</cx:pt>
          <cx:pt idx="18821">625</cx:pt>
          <cx:pt idx="18822">863</cx:pt>
          <cx:pt idx="18823">888</cx:pt>
          <cx:pt idx="18824">714</cx:pt>
          <cx:pt idx="18825">1121</cx:pt>
          <cx:pt idx="18826">945</cx:pt>
          <cx:pt idx="18827">1152</cx:pt>
          <cx:pt idx="18828">818</cx:pt>
          <cx:pt idx="18829">1229</cx:pt>
          <cx:pt idx="18830">818</cx:pt>
          <cx:pt idx="18831">1069</cx:pt>
          <cx:pt idx="18832">646</cx:pt>
          <cx:pt idx="18833">663</cx:pt>
          <cx:pt idx="18834">1181</cx:pt>
          <cx:pt idx="18835">966</cx:pt>
          <cx:pt idx="18836">894</cx:pt>
          <cx:pt idx="18837">986</cx:pt>
          <cx:pt idx="18838">1156</cx:pt>
          <cx:pt idx="18839">1279</cx:pt>
          <cx:pt idx="18840">895</cx:pt>
          <cx:pt idx="18841">933</cx:pt>
          <cx:pt idx="18842">926</cx:pt>
          <cx:pt idx="18843">553</cx:pt>
          <cx:pt idx="18844">1054</cx:pt>
          <cx:pt idx="18845">1032</cx:pt>
          <cx:pt idx="18846">710</cx:pt>
          <cx:pt idx="18847">1006</cx:pt>
          <cx:pt idx="18848">1523</cx:pt>
          <cx:pt idx="18849">726</cx:pt>
          <cx:pt idx="18850">1325</cx:pt>
          <cx:pt idx="18851">945</cx:pt>
          <cx:pt idx="18852">936</cx:pt>
          <cx:pt idx="18853">1032</cx:pt>
          <cx:pt idx="18854">902</cx:pt>
          <cx:pt idx="18855">966</cx:pt>
          <cx:pt idx="18856">698</cx:pt>
          <cx:pt idx="18857">674</cx:pt>
          <cx:pt idx="18858">1055</cx:pt>
          <cx:pt idx="18859">801</cx:pt>
          <cx:pt idx="18860">625</cx:pt>
          <cx:pt idx="18861">702</cx:pt>
          <cx:pt idx="18862">1471</cx:pt>
          <cx:pt idx="18863">1069</cx:pt>
          <cx:pt idx="18864">828</cx:pt>
          <cx:pt idx="18865">1194</cx:pt>
          <cx:pt idx="18866">625</cx:pt>
          <cx:pt idx="18867">801</cx:pt>
          <cx:pt idx="18868">910</cx:pt>
          <cx:pt idx="18869">792</cx:pt>
          <cx:pt idx="18870">801</cx:pt>
          <cx:pt idx="18871">801</cx:pt>
          <cx:pt idx="18872">553</cx:pt>
          <cx:pt idx="18873">832</cx:pt>
          <cx:pt idx="18874">786</cx:pt>
          <cx:pt idx="18875">895</cx:pt>
          <cx:pt idx="18876">1156</cx:pt>
          <cx:pt idx="18877">1003</cx:pt>
          <cx:pt idx="18878">895</cx:pt>
          <cx:pt idx="18879">1017</cx:pt>
          <cx:pt idx="18880">895</cx:pt>
          <cx:pt idx="18881">1031</cx:pt>
          <cx:pt idx="18882">618</cx:pt>
          <cx:pt idx="18883">714</cx:pt>
          <cx:pt idx="18884">759</cx:pt>
          <cx:pt idx="18885">828</cx:pt>
          <cx:pt idx="18886">856</cx:pt>
          <cx:pt idx="18887">882</cx:pt>
          <cx:pt idx="18888">882</cx:pt>
          <cx:pt idx="18889">895</cx:pt>
          <cx:pt idx="18890">774</cx:pt>
          <cx:pt idx="18891">774</cx:pt>
          <cx:pt idx="18892">1442</cx:pt>
          <cx:pt idx="18893">1209</cx:pt>
          <cx:pt idx="18894">796</cx:pt>
          <cx:pt idx="18895">1130</cx:pt>
          <cx:pt idx="18896">590</cx:pt>
          <cx:pt idx="18897">1073</cx:pt>
          <cx:pt idx="18898">1031</cx:pt>
          <cx:pt idx="18899">1014</cx:pt>
          <cx:pt idx="18900">752</cx:pt>
          <cx:pt idx="18901">986</cx:pt>
          <cx:pt idx="18902">1279</cx:pt>
          <cx:pt idx="18903">674</cx:pt>
          <cx:pt idx="18904">674</cx:pt>
          <cx:pt idx="18905">1069</cx:pt>
          <cx:pt idx="18906">880</cx:pt>
          <cx:pt idx="18907">792</cx:pt>
          <cx:pt idx="18908">1233</cx:pt>
          <cx:pt idx="18909">1134</cx:pt>
          <cx:pt idx="18910">1246</cx:pt>
          <cx:pt idx="18911">761</cx:pt>
          <cx:pt idx="18912">1499</cx:pt>
          <cx:pt idx="18913">905</cx:pt>
          <cx:pt idx="18914">1298</cx:pt>
          <cx:pt idx="18915">733</cx:pt>
          <cx:pt idx="18916">815</cx:pt>
          <cx:pt idx="18917">815</cx:pt>
          <cx:pt idx="18918">967</cx:pt>
          <cx:pt idx="18919">1319</cx:pt>
          <cx:pt idx="18920">965</cx:pt>
          <cx:pt idx="18921">1152</cx:pt>
          <cx:pt idx="18922">895</cx:pt>
          <cx:pt idx="18923">895</cx:pt>
          <cx:pt idx="18924">674</cx:pt>
          <cx:pt idx="18925">978</cx:pt>
          <cx:pt idx="18926">980</cx:pt>
          <cx:pt idx="18927">1661</cx:pt>
          <cx:pt idx="18928">801</cx:pt>
          <cx:pt idx="18929">1286</cx:pt>
          <cx:pt idx="18930">628</cx:pt>
          <cx:pt idx="18931">862</cx:pt>
          <cx:pt idx="18932">1152</cx:pt>
          <cx:pt idx="18933">848</cx:pt>
          <cx:pt idx="18934">933</cx:pt>
          <cx:pt idx="18935">702</cx:pt>
          <cx:pt idx="18936">625</cx:pt>
          <cx:pt idx="18937">1209</cx:pt>
          <cx:pt idx="18938">848</cx:pt>
          <cx:pt idx="18939">848</cx:pt>
          <cx:pt idx="18940">810</cx:pt>
          <cx:pt idx="18941">663</cx:pt>
          <cx:pt idx="18942">686</cx:pt>
          <cx:pt idx="18943">834</cx:pt>
          <cx:pt idx="18944">659</cx:pt>
          <cx:pt idx="18945">975</cx:pt>
          <cx:pt idx="18946">882</cx:pt>
          <cx:pt idx="18947">1691</cx:pt>
          <cx:pt idx="18948">1970</cx:pt>
          <cx:pt idx="18949">1465</cx:pt>
          <cx:pt idx="18950">1279</cx:pt>
          <cx:pt idx="18951">832</cx:pt>
          <cx:pt idx="18952">829</cx:pt>
          <cx:pt idx="18953">1003</cx:pt>
          <cx:pt idx="18954">933</cx:pt>
          <cx:pt idx="18955">918</cx:pt>
          <cx:pt idx="18956">752</cx:pt>
          <cx:pt idx="18957">1301</cx:pt>
          <cx:pt idx="18958">801</cx:pt>
          <cx:pt idx="18959">1582</cx:pt>
          <cx:pt idx="18960">922</cx:pt>
          <cx:pt idx="18961">710</cx:pt>
          <cx:pt idx="18962">743</cx:pt>
          <cx:pt idx="18963">814</cx:pt>
          <cx:pt idx="18964">628</cx:pt>
          <cx:pt idx="18965">562</cx:pt>
          <cx:pt idx="18966">1691</cx:pt>
          <cx:pt idx="18967">669</cx:pt>
          <cx:pt idx="18968">933</cx:pt>
          <cx:pt idx="18969">1139</cx:pt>
          <cx:pt idx="18970">907</cx:pt>
          <cx:pt idx="18971">1661</cx:pt>
          <cx:pt idx="18972">1794</cx:pt>
          <cx:pt idx="18973">986</cx:pt>
          <cx:pt idx="18974">871</cx:pt>
          <cx:pt idx="18975">649</cx:pt>
          <cx:pt idx="18976">1224</cx:pt>
          <cx:pt idx="18977">856</cx:pt>
          <cx:pt idx="18978">952</cx:pt>
          <cx:pt idx="18979">731</cx:pt>
          <cx:pt idx="18980">958</cx:pt>
          <cx:pt idx="18981">981</cx:pt>
          <cx:pt idx="18982">686</cx:pt>
          <cx:pt idx="18983">1476</cx:pt>
          <cx:pt idx="18984">713</cx:pt>
          <cx:pt idx="18985">967</cx:pt>
          <cx:pt idx="18986">1443</cx:pt>
          <cx:pt idx="18987">1235</cx:pt>
          <cx:pt idx="18988">1409</cx:pt>
          <cx:pt idx="18989">1268</cx:pt>
          <cx:pt idx="18990">646</cx:pt>
          <cx:pt idx="18991">1599</cx:pt>
          <cx:pt idx="18992">1849</cx:pt>
          <cx:pt idx="18993">1316</cx:pt>
          <cx:pt idx="18994">618</cx:pt>
          <cx:pt idx="18995">731</cx:pt>
          <cx:pt idx="18996">1279</cx:pt>
          <cx:pt idx="18997">980</cx:pt>
          <cx:pt idx="18998">717</cx:pt>
          <cx:pt idx="18999">769</cx:pt>
          <cx:pt idx="19000">1286</cx:pt>
          <cx:pt idx="19001">950</cx:pt>
          <cx:pt idx="19002">1214</cx:pt>
          <cx:pt idx="19003">2466</cx:pt>
          <cx:pt idx="19004">1461</cx:pt>
          <cx:pt idx="19005">966</cx:pt>
          <cx:pt idx="19006">969</cx:pt>
          <cx:pt idx="19007">936</cx:pt>
          <cx:pt idx="19008">1559</cx:pt>
          <cx:pt idx="19009">1830</cx:pt>
          <cx:pt idx="19010">936</cx:pt>
          <cx:pt idx="19011">936</cx:pt>
          <cx:pt idx="19012">848</cx:pt>
          <cx:pt idx="19013">954</cx:pt>
          <cx:pt idx="19014">1368</cx:pt>
          <cx:pt idx="19015">1298</cx:pt>
          <cx:pt idx="19016">977</cx:pt>
          <cx:pt idx="19017">1661</cx:pt>
          <cx:pt idx="19018">1130</cx:pt>
          <cx:pt idx="19019">706</cx:pt>
          <cx:pt idx="19020">1349</cx:pt>
          <cx:pt idx="19021">662</cx:pt>
          <cx:pt idx="19022">980</cx:pt>
          <cx:pt idx="19023">689</cx:pt>
          <cx:pt idx="19024">1102</cx:pt>
          <cx:pt idx="19025">888</cx:pt>
          <cx:pt idx="19026">895</cx:pt>
          <cx:pt idx="19027">1016</cx:pt>
          <cx:pt idx="19028">904</cx:pt>
          <cx:pt idx="19029">618</cx:pt>
          <cx:pt idx="19030">933</cx:pt>
          <cx:pt idx="19031">926</cx:pt>
          <cx:pt idx="19032">1830</cx:pt>
          <cx:pt idx="19033">848</cx:pt>
          <cx:pt idx="19034">848</cx:pt>
          <cx:pt idx="19035">1306</cx:pt>
          <cx:pt idx="19036">1069</cx:pt>
          <cx:pt idx="19037">752</cx:pt>
          <cx:pt idx="19038">752</cx:pt>
          <cx:pt idx="19039">639</cx:pt>
          <cx:pt idx="19040">1818</cx:pt>
          <cx:pt idx="19041">686</cx:pt>
          <cx:pt idx="19042">618</cx:pt>
          <cx:pt idx="19043">1582</cx:pt>
          <cx:pt idx="19044">1316</cx:pt>
          <cx:pt idx="19045">761</cx:pt>
          <cx:pt idx="19046">767</cx:pt>
          <cx:pt idx="19047">931</cx:pt>
          <cx:pt idx="19048">1443</cx:pt>
          <cx:pt idx="19049">1279</cx:pt>
          <cx:pt idx="19050">1181</cx:pt>
          <cx:pt idx="19051">1463</cx:pt>
          <cx:pt idx="19052">639</cx:pt>
          <cx:pt idx="19053">506</cx:pt>
          <cx:pt idx="19054">1252</cx:pt>
          <cx:pt idx="19055">1252</cx:pt>
          <cx:pt idx="19056">1242</cx:pt>
          <cx:pt idx="19057">888</cx:pt>
          <cx:pt idx="19058">986</cx:pt>
          <cx:pt idx="19059">832</cx:pt>
          <cx:pt idx="19060">656</cx:pt>
          <cx:pt idx="19061">895</cx:pt>
          <cx:pt idx="19062">962</cx:pt>
          <cx:pt idx="19063">933</cx:pt>
          <cx:pt idx="19064">996</cx:pt>
          <cx:pt idx="19065">1999</cx:pt>
          <cx:pt idx="19066">1149</cx:pt>
          <cx:pt idx="19067">1031</cx:pt>
          <cx:pt idx="19068">1031</cx:pt>
          <cx:pt idx="19069">1063</cx:pt>
          <cx:pt idx="19070">907</cx:pt>
          <cx:pt idx="19071">927</cx:pt>
          <cx:pt idx="19072">1138</cx:pt>
          <cx:pt idx="19073">1152</cx:pt>
          <cx:pt idx="19074">1031</cx:pt>
          <cx:pt idx="19075">1889</cx:pt>
          <cx:pt idx="19076">1407</cx:pt>
          <cx:pt idx="19077">1305</cx:pt>
          <cx:pt idx="19078">1103</cx:pt>
          <cx:pt idx="19079">1137</cx:pt>
          <cx:pt idx="19080">989</cx:pt>
          <cx:pt idx="19081">891</cx:pt>
          <cx:pt idx="19082">1372</cx:pt>
          <cx:pt idx="19083">1261</cx:pt>
          <cx:pt idx="19084">839</cx:pt>
          <cx:pt idx="19085">1032</cx:pt>
          <cx:pt idx="19086">1012</cx:pt>
          <cx:pt idx="19087">1559</cx:pt>
          <cx:pt idx="19088">1559</cx:pt>
          <cx:pt idx="19089">980</cx:pt>
          <cx:pt idx="19090">980</cx:pt>
          <cx:pt idx="19091">1559</cx:pt>
          <cx:pt idx="19092">1559</cx:pt>
          <cx:pt idx="19093">936</cx:pt>
          <cx:pt idx="19094">810</cx:pt>
          <cx:pt idx="19095">1325</cx:pt>
          <cx:pt idx="19096">1122</cx:pt>
          <cx:pt idx="19097">752</cx:pt>
          <cx:pt idx="19098">668</cx:pt>
          <cx:pt idx="19099">1031</cx:pt>
          <cx:pt idx="19100">1269</cx:pt>
          <cx:pt idx="19101">1443</cx:pt>
          <cx:pt idx="19102">589</cx:pt>
          <cx:pt idx="19103">1306</cx:pt>
          <cx:pt idx="19104">1306</cx:pt>
          <cx:pt idx="19105">1471</cx:pt>
          <cx:pt idx="19106">1443</cx:pt>
          <cx:pt idx="19107">813</cx:pt>
          <cx:pt idx="19108">989</cx:pt>
          <cx:pt idx="19109">1089</cx:pt>
          <cx:pt idx="19110">1698</cx:pt>
          <cx:pt idx="19111">975</cx:pt>
          <cx:pt idx="19112">966</cx:pt>
          <cx:pt idx="19113">1014</cx:pt>
          <cx:pt idx="19114">1483</cx:pt>
          <cx:pt idx="19115">1178</cx:pt>
          <cx:pt idx="19116">1042</cx:pt>
          <cx:pt idx="19117">1286</cx:pt>
          <cx:pt idx="19118">984</cx:pt>
          <cx:pt idx="19119">2580</cx:pt>
          <cx:pt idx="19120">871</cx:pt>
          <cx:pt idx="19121">1339</cx:pt>
          <cx:pt idx="19122">1164</cx:pt>
          <cx:pt idx="19123">965</cx:pt>
          <cx:pt idx="19124">1610</cx:pt>
          <cx:pt idx="19125">992</cx:pt>
          <cx:pt idx="19126">1144</cx:pt>
          <cx:pt idx="19127">977</cx:pt>
          <cx:pt idx="19128">2193</cx:pt>
          <cx:pt idx="19129">888</cx:pt>
          <cx:pt idx="19130">1152</cx:pt>
          <cx:pt idx="19131">575</cx:pt>
          <cx:pt idx="19132">1559</cx:pt>
          <cx:pt idx="19133">963</cx:pt>
          <cx:pt idx="19134">1105</cx:pt>
          <cx:pt idx="19135">842</cx:pt>
          <cx:pt idx="19136">1409</cx:pt>
          <cx:pt idx="19137">674</cx:pt>
          <cx:pt idx="19138">895</cx:pt>
          <cx:pt idx="19139">965</cx:pt>
          <cx:pt idx="19140">1319</cx:pt>
          <cx:pt idx="19141">834</cx:pt>
          <cx:pt idx="19142">1319</cx:pt>
          <cx:pt idx="19143">965</cx:pt>
          <cx:pt idx="19144">1089</cx:pt>
          <cx:pt idx="19145">906</cx:pt>
          <cx:pt idx="19146">1661</cx:pt>
          <cx:pt idx="19147">1003</cx:pt>
          <cx:pt idx="19148">1003</cx:pt>
          <cx:pt idx="19149">1409</cx:pt>
          <cx:pt idx="19150">984</cx:pt>
          <cx:pt idx="19151">902</cx:pt>
          <cx:pt idx="19152">931</cx:pt>
          <cx:pt idx="19153">931</cx:pt>
          <cx:pt idx="19154">1077</cx:pt>
          <cx:pt idx="19155">1077</cx:pt>
          <cx:pt idx="19156">1409</cx:pt>
          <cx:pt idx="19157">1158</cx:pt>
          <cx:pt idx="19158">1461</cx:pt>
          <cx:pt idx="19159">1326</cx:pt>
          <cx:pt idx="19160">1403</cx:pt>
          <cx:pt idx="19161">1403</cx:pt>
          <cx:pt idx="19162">1527</cx:pt>
          <cx:pt idx="19163">860</cx:pt>
          <cx:pt idx="19164">980</cx:pt>
          <cx:pt idx="19165">801</cx:pt>
          <cx:pt idx="19166">832</cx:pt>
          <cx:pt idx="19167">832</cx:pt>
          <cx:pt idx="19168">673</cx:pt>
          <cx:pt idx="19169">832</cx:pt>
          <cx:pt idx="19170">936</cx:pt>
          <cx:pt idx="19171">2694</cx:pt>
          <cx:pt idx="19172">523</cx:pt>
          <cx:pt idx="19173">643</cx:pt>
          <cx:pt idx="19174">759</cx:pt>
          <cx:pt idx="19175">962</cx:pt>
          <cx:pt idx="19176">752</cx:pt>
          <cx:pt idx="19177">907</cx:pt>
          <cx:pt idx="19178">800</cx:pt>
          <cx:pt idx="19179">811</cx:pt>
          <cx:pt idx="19180">1032</cx:pt>
          <cx:pt idx="19181">1409</cx:pt>
          <cx:pt idx="19182">895</cx:pt>
          <cx:pt idx="19183">876</cx:pt>
          <cx:pt idx="19184">1419</cx:pt>
          <cx:pt idx="19185">833</cx:pt>
          <cx:pt idx="19186">682</cx:pt>
          <cx:pt idx="19187">866</cx:pt>
          <cx:pt idx="19188">1031</cx:pt>
          <cx:pt idx="19189">1255</cx:pt>
          <cx:pt idx="19190">1181</cx:pt>
          <cx:pt idx="19191">1152</cx:pt>
          <cx:pt idx="19192">627</cx:pt>
          <cx:pt idx="19193">1014</cx:pt>
          <cx:pt idx="19194">966</cx:pt>
          <cx:pt idx="19195">1067</cx:pt>
          <cx:pt idx="19196">608</cx:pt>
          <cx:pt idx="19197">767</cx:pt>
          <cx:pt idx="19198">711</cx:pt>
          <cx:pt idx="19199">810</cx:pt>
          <cx:pt idx="19200">984</cx:pt>
          <cx:pt idx="19201">702</cx:pt>
          <cx:pt idx="19202">815</cx:pt>
          <cx:pt idx="19203">1014</cx:pt>
          <cx:pt idx="19204">1967</cx:pt>
          <cx:pt idx="19205">1130</cx:pt>
          <cx:pt idx="19206">718</cx:pt>
          <cx:pt idx="19207">1089</cx:pt>
          <cx:pt idx="19208">1409</cx:pt>
          <cx:pt idx="19209">1244</cx:pt>
          <cx:pt idx="19210">842</cx:pt>
          <cx:pt idx="19211">1682</cx:pt>
          <cx:pt idx="19212">1674</cx:pt>
          <cx:pt idx="19213">617</cx:pt>
          <cx:pt idx="19214">823</cx:pt>
          <cx:pt idx="19215">823</cx:pt>
          <cx:pt idx="19216">1130</cx:pt>
          <cx:pt idx="19217">750</cx:pt>
          <cx:pt idx="19218">563</cx:pt>
          <cx:pt idx="19219">563</cx:pt>
          <cx:pt idx="19220">1287</cx:pt>
          <cx:pt idx="19221">1031</cx:pt>
          <cx:pt idx="19222">1301</cx:pt>
          <cx:pt idx="19223">750</cx:pt>
          <cx:pt idx="19224">1430</cx:pt>
          <cx:pt idx="19225">916</cx:pt>
          <cx:pt idx="19226">975</cx:pt>
          <cx:pt idx="19227">1031</cx:pt>
          <cx:pt idx="19228">1261</cx:pt>
          <cx:pt idx="19229">1031</cx:pt>
          <cx:pt idx="19230">801</cx:pt>
          <cx:pt idx="19231">895</cx:pt>
          <cx:pt idx="19232">706</cx:pt>
          <cx:pt idx="19233">935</cx:pt>
          <cx:pt idx="19234">935</cx:pt>
          <cx:pt idx="19235">1287</cx:pt>
          <cx:pt idx="19236">1443</cx:pt>
          <cx:pt idx="19237">1237</cx:pt>
          <cx:pt idx="19238">865</cx:pt>
          <cx:pt idx="19239">1525</cx:pt>
          <cx:pt idx="19240">785</cx:pt>
          <cx:pt idx="19241">1130</cx:pt>
          <cx:pt idx="19242">863</cx:pt>
          <cx:pt idx="19243">1006</cx:pt>
          <cx:pt idx="19244">1181</cx:pt>
          <cx:pt idx="19245">623</cx:pt>
          <cx:pt idx="19246">531</cx:pt>
          <cx:pt idx="19247">565</cx:pt>
          <cx:pt idx="19248">1070</cx:pt>
          <cx:pt idx="19249">1060</cx:pt>
          <cx:pt idx="19250">893</cx:pt>
          <cx:pt idx="19251">1027</cx:pt>
          <cx:pt idx="19252">895</cx:pt>
          <cx:pt idx="19253">1069</cx:pt>
          <cx:pt idx="19254">1442</cx:pt>
          <cx:pt idx="19255">1261</cx:pt>
          <cx:pt idx="19256">823</cx:pt>
          <cx:pt idx="19257">810</cx:pt>
          <cx:pt idx="19258">1148</cx:pt>
          <cx:pt idx="19259">1261</cx:pt>
          <cx:pt idx="19260">1261</cx:pt>
          <cx:pt idx="19261">1279</cx:pt>
          <cx:pt idx="19262">1290</cx:pt>
          <cx:pt idx="19263">1031</cx:pt>
          <cx:pt idx="19264">1013</cx:pt>
          <cx:pt idx="19265">1305</cx:pt>
          <cx:pt idx="19266">1885</cx:pt>
          <cx:pt idx="19267">1285</cx:pt>
          <cx:pt idx="19268">731</cx:pt>
          <cx:pt idx="19269">1584</cx:pt>
          <cx:pt idx="19270">1234</cx:pt>
          <cx:pt idx="19271">1279</cx:pt>
          <cx:pt idx="19272">777</cx:pt>
          <cx:pt idx="19273">1032</cx:pt>
          <cx:pt idx="19274">967</cx:pt>
          <cx:pt idx="19275">1017</cx:pt>
          <cx:pt idx="19276">789</cx:pt>
          <cx:pt idx="19277">1186</cx:pt>
          <cx:pt idx="19278">1327</cx:pt>
          <cx:pt idx="19279">833</cx:pt>
          <cx:pt idx="19280">833</cx:pt>
          <cx:pt idx="19281">1099</cx:pt>
          <cx:pt idx="19282">823</cx:pt>
          <cx:pt idx="19283">1055</cx:pt>
          <cx:pt idx="19284">565</cx:pt>
          <cx:pt idx="19285">813</cx:pt>
          <cx:pt idx="19286">752</cx:pt>
          <cx:pt idx="19287">933</cx:pt>
          <cx:pt idx="19288">1014</cx:pt>
          <cx:pt idx="19289">1069</cx:pt>
          <cx:pt idx="19290">1156</cx:pt>
          <cx:pt idx="19291">752</cx:pt>
          <cx:pt idx="19292">594</cx:pt>
          <cx:pt idx="19293">895</cx:pt>
          <cx:pt idx="19294">1185</cx:pt>
          <cx:pt idx="19295">1138</cx:pt>
          <cx:pt idx="19296">565</cx:pt>
          <cx:pt idx="19297">906</cx:pt>
          <cx:pt idx="19298">952</cx:pt>
          <cx:pt idx="19299">663</cx:pt>
          <cx:pt idx="19300">1522</cx:pt>
          <cx:pt idx="19301">1158</cx:pt>
          <cx:pt idx="19302">966</cx:pt>
          <cx:pt idx="19303">986</cx:pt>
          <cx:pt idx="19304">938</cx:pt>
          <cx:pt idx="19305">1408</cx:pt>
          <cx:pt idx="19306">1615</cx:pt>
          <cx:pt idx="19307">1193</cx:pt>
          <cx:pt idx="19308">842</cx:pt>
          <cx:pt idx="19309">1055</cx:pt>
          <cx:pt idx="19310">1055</cx:pt>
          <cx:pt idx="19311">832</cx:pt>
          <cx:pt idx="19312">918</cx:pt>
          <cx:pt idx="19313">1089</cx:pt>
          <cx:pt idx="19314">980</cx:pt>
          <cx:pt idx="19315">837</cx:pt>
          <cx:pt idx="19316">796</cx:pt>
          <cx:pt idx="19317">810</cx:pt>
          <cx:pt idx="19318">842</cx:pt>
          <cx:pt idx="19319">1279</cx:pt>
          <cx:pt idx="19320">682</cx:pt>
          <cx:pt idx="19321">1967</cx:pt>
          <cx:pt idx="19322">1465</cx:pt>
          <cx:pt idx="19323">985</cx:pt>
          <cx:pt idx="19324">986</cx:pt>
          <cx:pt idx="19325">1069</cx:pt>
          <cx:pt idx="19326">986</cx:pt>
          <cx:pt idx="19327">791</cx:pt>
          <cx:pt idx="19328">863</cx:pt>
          <cx:pt idx="19329">1032</cx:pt>
          <cx:pt idx="19330">1158</cx:pt>
          <cx:pt idx="19331">1055</cx:pt>
          <cx:pt idx="19332">837</cx:pt>
          <cx:pt idx="19333">1215</cx:pt>
          <cx:pt idx="19334">922</cx:pt>
          <cx:pt idx="19335">1261</cx:pt>
          <cx:pt idx="19336">618</cx:pt>
          <cx:pt idx="19337">810</cx:pt>
          <cx:pt idx="19338">810</cx:pt>
          <cx:pt idx="19339">1727</cx:pt>
          <cx:pt idx="19340">1584</cx:pt>
          <cx:pt idx="19341">888</cx:pt>
          <cx:pt idx="19342">880</cx:pt>
          <cx:pt idx="19343">986</cx:pt>
          <cx:pt idx="19344">933</cx:pt>
          <cx:pt idx="19345">1031</cx:pt>
          <cx:pt idx="19346">848</cx:pt>
          <cx:pt idx="19347">1279</cx:pt>
          <cx:pt idx="19348">1986</cx:pt>
          <cx:pt idx="19349">1279</cx:pt>
          <cx:pt idx="19350">779</cx:pt>
          <cx:pt idx="19351">1619</cx:pt>
          <cx:pt idx="19352">783</cx:pt>
          <cx:pt idx="19353">1103</cx:pt>
          <cx:pt idx="19354">698</cx:pt>
          <cx:pt idx="19355">1014</cx:pt>
          <cx:pt idx="19356">882</cx:pt>
          <cx:pt idx="19357">994</cx:pt>
          <cx:pt idx="19358">904</cx:pt>
          <cx:pt idx="19359">882</cx:pt>
          <cx:pt idx="19360">1055</cx:pt>
          <cx:pt idx="19361">1520</cx:pt>
          <cx:pt idx="19362">1261</cx:pt>
          <cx:pt idx="19363">1138</cx:pt>
          <cx:pt idx="19364">1176</cx:pt>
          <cx:pt idx="19365">958</cx:pt>
          <cx:pt idx="19366">958</cx:pt>
          <cx:pt idx="19367">702</cx:pt>
          <cx:pt idx="19368">829</cx:pt>
          <cx:pt idx="19369">1476</cx:pt>
          <cx:pt idx="19370">1442</cx:pt>
          <cx:pt idx="19371">882</cx:pt>
          <cx:pt idx="19372">608</cx:pt>
          <cx:pt idx="19373">1333</cx:pt>
          <cx:pt idx="19374">2466</cx:pt>
          <cx:pt idx="19375">980</cx:pt>
          <cx:pt idx="19376">1596</cx:pt>
          <cx:pt idx="19377">1363</cx:pt>
          <cx:pt idx="19378">977</cx:pt>
          <cx:pt idx="19379">977</cx:pt>
          <cx:pt idx="19380">1362</cx:pt>
          <cx:pt idx="19381">1306</cx:pt>
          <cx:pt idx="19382">1093</cx:pt>
          <cx:pt idx="19383">1733</cx:pt>
          <cx:pt idx="19384">963</cx:pt>
          <cx:pt idx="19385">1785</cx:pt>
          <cx:pt idx="19386">1067</cx:pt>
          <cx:pt idx="19387">1016</cx:pt>
          <cx:pt idx="19388">1016</cx:pt>
          <cx:pt idx="19389">1252</cx:pt>
          <cx:pt idx="19390">1224</cx:pt>
          <cx:pt idx="19391">904</cx:pt>
          <cx:pt idx="19392">1403</cx:pt>
          <cx:pt idx="19393">1615</cx:pt>
          <cx:pt idx="19394">1149</cx:pt>
          <cx:pt idx="19395">1406</cx:pt>
          <cx:pt idx="19396">829</cx:pt>
          <cx:pt idx="19397">1181</cx:pt>
          <cx:pt idx="19398">2402</cx:pt>
          <cx:pt idx="19399">1160</cx:pt>
          <cx:pt idx="19400">1152</cx:pt>
          <cx:pt idx="19401">946</cx:pt>
          <cx:pt idx="19402">980</cx:pt>
          <cx:pt idx="19403">980</cx:pt>
          <cx:pt idx="19404">980</cx:pt>
          <cx:pt idx="19405">1181</cx:pt>
          <cx:pt idx="19406">1181</cx:pt>
          <cx:pt idx="19407">1261</cx:pt>
          <cx:pt idx="19408">1328</cx:pt>
          <cx:pt idx="19409">988</cx:pt>
          <cx:pt idx="19410">1055</cx:pt>
          <cx:pt idx="19411">952</cx:pt>
          <cx:pt idx="19412">952</cx:pt>
          <cx:pt idx="19413">1380</cx:pt>
          <cx:pt idx="19414">985</cx:pt>
          <cx:pt idx="19415">980</cx:pt>
          <cx:pt idx="19416">1038</cx:pt>
          <cx:pt idx="19417">1145</cx:pt>
          <cx:pt idx="19418">980</cx:pt>
          <cx:pt idx="19419">1661</cx:pt>
          <cx:pt idx="19420">1877</cx:pt>
          <cx:pt idx="19421">963</cx:pt>
          <cx:pt idx="19422">1727</cx:pt>
          <cx:pt idx="19423">931</cx:pt>
          <cx:pt idx="19424">1835</cx:pt>
          <cx:pt idx="19425">1077</cx:pt>
          <cx:pt idx="19426">741</cx:pt>
          <cx:pt idx="19427">670</cx:pt>
          <cx:pt idx="19428">1209</cx:pt>
          <cx:pt idx="19429">2168</cx:pt>
          <cx:pt idx="19430">940</cx:pt>
          <cx:pt idx="19431">1054</cx:pt>
          <cx:pt idx="19432">1689</cx:pt>
          <cx:pt idx="19433">1689</cx:pt>
          <cx:pt idx="19434">1067</cx:pt>
          <cx:pt idx="19435">907</cx:pt>
          <cx:pt idx="19436">738</cx:pt>
          <cx:pt idx="19437">738</cx:pt>
          <cx:pt idx="19438">1999</cx:pt>
          <cx:pt idx="19439">966</cx:pt>
          <cx:pt idx="19440">1221</cx:pt>
          <cx:pt idx="19441">1221</cx:pt>
          <cx:pt idx="19442">741</cx:pt>
          <cx:pt idx="19443">1333</cx:pt>
          <cx:pt idx="19444">1227</cx:pt>
          <cx:pt idx="19445">1069</cx:pt>
          <cx:pt idx="19446">986</cx:pt>
          <cx:pt idx="19447">1465</cx:pt>
          <cx:pt idx="19448">1279</cx:pt>
          <cx:pt idx="19449">1514</cx:pt>
          <cx:pt idx="19450">1465</cx:pt>
          <cx:pt idx="19451">1181</cx:pt>
          <cx:pt idx="19452">1523</cx:pt>
          <cx:pt idx="19453">1069</cx:pt>
          <cx:pt idx="19454">725</cx:pt>
          <cx:pt idx="19455">1326</cx:pt>
          <cx:pt idx="19456">1052</cx:pt>
          <cx:pt idx="19457">1237</cx:pt>
          <cx:pt idx="19458">752</cx:pt>
          <cx:pt idx="19459">1615</cx:pt>
          <cx:pt idx="19460">857</cx:pt>
          <cx:pt idx="19461">1027</cx:pt>
          <cx:pt idx="19462">1209</cx:pt>
          <cx:pt idx="19463">1319</cx:pt>
          <cx:pt idx="19464">932</cx:pt>
          <cx:pt idx="19465">812</cx:pt>
          <cx:pt idx="19466">924</cx:pt>
          <cx:pt idx="19467">1477</cx:pt>
          <cx:pt idx="19468">767</cx:pt>
          <cx:pt idx="19469">1093</cx:pt>
          <cx:pt idx="19470">698</cx:pt>
          <cx:pt idx="19471">1069</cx:pt>
          <cx:pt idx="19472">699</cx:pt>
          <cx:pt idx="19473">1420</cx:pt>
          <cx:pt idx="19474">1632</cx:pt>
          <cx:pt idx="19475">1476</cx:pt>
          <cx:pt idx="19476">966</cx:pt>
          <cx:pt idx="19477">739</cx:pt>
          <cx:pt idx="19478">900</cx:pt>
          <cx:pt idx="19479">1286</cx:pt>
          <cx:pt idx="19480">902</cx:pt>
          <cx:pt idx="19481">682</cx:pt>
          <cx:pt idx="19482">1465</cx:pt>
          <cx:pt idx="19483">1038</cx:pt>
          <cx:pt idx="19484">1461</cx:pt>
          <cx:pt idx="19485">1181</cx:pt>
          <cx:pt idx="19486">980</cx:pt>
          <cx:pt idx="19487">1403</cx:pt>
          <cx:pt idx="19488">1244</cx:pt>
          <cx:pt idx="19489">933</cx:pt>
          <cx:pt idx="19490">1514</cx:pt>
          <cx:pt idx="19491">1319</cx:pt>
          <cx:pt idx="19492">1306</cx:pt>
          <cx:pt idx="19493">932</cx:pt>
          <cx:pt idx="19494">2168</cx:pt>
          <cx:pt idx="19495">1213</cx:pt>
          <cx:pt idx="19496">936</cx:pt>
          <cx:pt idx="19497">1181</cx:pt>
          <cx:pt idx="19498">902</cx:pt>
          <cx:pt idx="19499">904</cx:pt>
          <cx:pt idx="19500">1016</cx:pt>
          <cx:pt idx="19501">1403</cx:pt>
          <cx:pt idx="19502">1032</cx:pt>
          <cx:pt idx="19503">1102</cx:pt>
          <cx:pt idx="19504">1261</cx:pt>
          <cx:pt idx="19505">1069</cx:pt>
          <cx:pt idx="19506">1166</cx:pt>
          <cx:pt idx="19507">1133</cx:pt>
          <cx:pt idx="19508">2003</cx:pt>
          <cx:pt idx="19509">2003</cx:pt>
          <cx:pt idx="19510">1209</cx:pt>
          <cx:pt idx="19511">1102</cx:pt>
          <cx:pt idx="19512">2256</cx:pt>
          <cx:pt idx="19513">1181</cx:pt>
          <cx:pt idx="19514">767</cx:pt>
          <cx:pt idx="19515">1317</cx:pt>
          <cx:pt idx="19516">1785</cx:pt>
          <cx:pt idx="19517">789</cx:pt>
          <cx:pt idx="19518">891</cx:pt>
          <cx:pt idx="19519">1406</cx:pt>
          <cx:pt idx="19520">1406</cx:pt>
          <cx:pt idx="19521">1040</cx:pt>
          <cx:pt idx="19522">862</cx:pt>
          <cx:pt idx="19523">1173</cx:pt>
          <cx:pt idx="19524">2262</cx:pt>
          <cx:pt idx="19525">936</cx:pt>
          <cx:pt idx="19526">1301</cx:pt>
          <cx:pt idx="19527">1596</cx:pt>
          <cx:pt idx="19528">2447</cx:pt>
          <cx:pt idx="19529">2451</cx:pt>
          <cx:pt idx="19530">1285</cx:pt>
          <cx:pt idx="19531">1726</cx:pt>
          <cx:pt idx="19532">1726</cx:pt>
          <cx:pt idx="19533">812</cx:pt>
          <cx:pt idx="19534">924</cx:pt>
          <cx:pt idx="19535">1359</cx:pt>
          <cx:pt idx="19536">1333</cx:pt>
          <cx:pt idx="19537">842</cx:pt>
          <cx:pt idx="19538">966</cx:pt>
          <cx:pt idx="19539">1181</cx:pt>
          <cx:pt idx="19540">1279</cx:pt>
          <cx:pt idx="19541">1209</cx:pt>
          <cx:pt idx="19542">1674</cx:pt>
          <cx:pt idx="19543">1596</cx:pt>
          <cx:pt idx="19544">1055</cx:pt>
          <cx:pt idx="19545">1016</cx:pt>
          <cx:pt idx="19546">1055</cx:pt>
          <cx:pt idx="19547">738</cx:pt>
          <cx:pt idx="19548">1181</cx:pt>
          <cx:pt idx="19549">988</cx:pt>
          <cx:pt idx="19550">977</cx:pt>
          <cx:pt idx="19551">1661</cx:pt>
          <cx:pt idx="19552">980</cx:pt>
          <cx:pt idx="19553">1069</cx:pt>
          <cx:pt idx="19554">931</cx:pt>
          <cx:pt idx="19555">1967</cx:pt>
          <cx:pt idx="19556">924</cx:pt>
          <cx:pt idx="19557">2168</cx:pt>
          <cx:pt idx="19558">1572</cx:pt>
          <cx:pt idx="19559">1483</cx:pt>
          <cx:pt idx="19560">2470</cx:pt>
          <cx:pt idx="19561">1999</cx:pt>
          <cx:pt idx="19562">876</cx:pt>
          <cx:pt idx="19563">1514</cx:pt>
          <cx:pt idx="19564">1181</cx:pt>
          <cx:pt idx="19565">1967</cx:pt>
          <cx:pt idx="19566">1363</cx:pt>
          <cx:pt idx="19567">776</cx:pt>
          <cx:pt idx="19568">1285</cx:pt>
          <cx:pt idx="19569">1327</cx:pt>
          <cx:pt idx="19570">933</cx:pt>
          <cx:pt idx="19571">1073</cx:pt>
          <cx:pt idx="19572">1514</cx:pt>
          <cx:pt idx="19573">876</cx:pt>
          <cx:pt idx="19574">1428</cx:pt>
          <cx:pt idx="19575">1306</cx:pt>
          <cx:pt idx="19576">958</cx:pt>
          <cx:pt idx="19577">1589</cx:pt>
          <cx:pt idx="19578">931</cx:pt>
          <cx:pt idx="19579">902</cx:pt>
          <cx:pt idx="19580">1242</cx:pt>
          <cx:pt idx="19581">1403</cx:pt>
          <cx:pt idx="19582">1428</cx:pt>
          <cx:pt idx="19583">1865</cx:pt>
          <cx:pt idx="19584">1363</cx:pt>
          <cx:pt idx="19585">1515</cx:pt>
          <cx:pt idx="19586">1372</cx:pt>
          <cx:pt idx="19587">924</cx:pt>
          <cx:pt idx="19588">1596</cx:pt>
          <cx:pt idx="19589">1363</cx:pt>
          <cx:pt idx="19590">1496</cx:pt>
          <cx:pt idx="19591">1970</cx:pt>
          <cx:pt idx="19592">1465</cx:pt>
          <cx:pt idx="19593">924</cx:pt>
          <cx:pt idx="19594">966</cx:pt>
          <cx:pt idx="19595">988</cx:pt>
          <cx:pt idx="19596">716</cx:pt>
          <cx:pt idx="19597">933</cx:pt>
          <cx:pt idx="19598">1615</cx:pt>
          <cx:pt idx="19599">2577</cx:pt>
          <cx:pt idx="19600">1514</cx:pt>
          <cx:pt idx="19601">1173</cx:pt>
          <cx:pt idx="19602">1465</cx:pt>
          <cx:pt idx="19603">1518</cx:pt>
          <cx:pt idx="19604">666</cx:pt>
          <cx:pt idx="19605">1242</cx:pt>
          <cx:pt idx="19606">1889</cx:pt>
          <cx:pt idx="19607">738</cx:pt>
          <cx:pt idx="19608">891</cx:pt>
          <cx:pt idx="19609">1559</cx:pt>
          <cx:pt idx="19610">1333</cx:pt>
          <cx:pt idx="19611">1622</cx:pt>
          <cx:pt idx="19612">810</cx:pt>
          <cx:pt idx="19613">810</cx:pt>
          <cx:pt idx="19614">1610</cx:pt>
          <cx:pt idx="19615">1163</cx:pt>
          <cx:pt idx="19616">1173</cx:pt>
          <cx:pt idx="19617">1589</cx:pt>
          <cx:pt idx="19618">1999</cx:pt>
          <cx:pt idx="19619">2470</cx:pt>
          <cx:pt idx="19620">1301</cx:pt>
          <cx:pt idx="19621">1835</cx:pt>
          <cx:pt idx="19622">1777</cx:pt>
          <cx:pt idx="19623">1835</cx:pt>
          <cx:pt idx="19624">1443</cx:pt>
          <cx:pt idx="19625">2580</cx:pt>
          <cx:pt idx="19626">1052</cx:pt>
          <cx:pt idx="19627">2586</cx:pt>
          <cx:pt idx="19628">792</cx:pt>
          <cx:pt idx="19629">1242</cx:pt>
          <cx:pt idx="19630">1181</cx:pt>
          <cx:pt idx="19631">1279</cx:pt>
          <cx:pt idx="19632">1622</cx:pt>
          <cx:pt idx="19633">1164</cx:pt>
          <cx:pt idx="19634">716</cx:pt>
          <cx:pt idx="19635">761</cx:pt>
          <cx:pt idx="19636">1184</cx:pt>
          <cx:pt idx="19637">1465</cx:pt>
          <cx:pt idx="19638">1777</cx:pt>
          <cx:pt idx="19639">1465</cx:pt>
          <cx:pt idx="19640">1068</cx:pt>
          <cx:pt idx="19641">1847</cx:pt>
          <cx:pt idx="19642">902</cx:pt>
          <cx:pt idx="19643">2339</cx:pt>
          <cx:pt idx="19644">966</cx:pt>
          <cx:pt idx="19645">1333</cx:pt>
          <cx:pt idx="19646">1647</cx:pt>
          <cx:pt idx="19647">1559</cx:pt>
          <cx:pt idx="19648">1465</cx:pt>
          <cx:pt idx="19649">931</cx:pt>
          <cx:pt idx="19650">1359</cx:pt>
          <cx:pt idx="19651">1152</cx:pt>
          <cx:pt idx="19652">1013</cx:pt>
          <cx:pt idx="19653">1333</cx:pt>
          <cx:pt idx="19654">738</cx:pt>
          <cx:pt idx="19655">966</cx:pt>
          <cx:pt idx="19656">2367</cx:pt>
          <cx:pt idx="19657">1559</cx:pt>
          <cx:pt idx="19658">738</cx:pt>
          <cx:pt idx="19659">2367</cx:pt>
          <cx:pt idx="19660">966</cx:pt>
          <cx:pt idx="19661">738</cx:pt>
          <cx:pt idx="19662">1363</cx:pt>
          <cx:pt idx="19663">1560</cx:pt>
          <cx:pt idx="19664">966</cx:pt>
          <cx:pt idx="19665">1160</cx:pt>
          <cx:pt idx="19666">1032</cx:pt>
          <cx:pt idx="19667">966</cx:pt>
          <cx:pt idx="19668">1160</cx:pt>
          <cx:pt idx="19669">980</cx:pt>
          <cx:pt idx="19670">1647</cx:pt>
          <cx:pt idx="19671">1164</cx:pt>
          <cx:pt idx="19672">876</cx:pt>
          <cx:pt idx="19673">1894</cx:pt>
          <cx:pt idx="19674">788</cx:pt>
          <cx:pt idx="19675">1894</cx:pt>
          <cx:pt idx="19676">876</cx:pt>
          <cx:pt idx="19677">752</cx:pt>
          <cx:pt idx="19678">895</cx:pt>
          <cx:pt idx="19679">880</cx:pt>
          <cx:pt idx="19680">810</cx:pt>
          <cx:pt idx="19681">895</cx:pt>
          <cx:pt idx="19682">674</cx:pt>
          <cx:pt idx="19683">980</cx:pt>
          <cx:pt idx="19684">759</cx:pt>
          <cx:pt idx="19685">832</cx:pt>
          <cx:pt idx="19686">848</cx:pt>
          <cx:pt idx="19687">936</cx:pt>
          <cx:pt idx="19688">1181</cx:pt>
          <cx:pt idx="19689">856</cx:pt>
          <cx:pt idx="19690">932</cx:pt>
          <cx:pt idx="19691">936</cx:pt>
          <cx:pt idx="19692">1426</cx:pt>
          <cx:pt idx="19693">922</cx:pt>
          <cx:pt idx="19694">880</cx:pt>
          <cx:pt idx="19695">989</cx:pt>
          <cx:pt idx="19696">571</cx:pt>
          <cx:pt idx="19697">1209</cx:pt>
          <cx:pt idx="19698">792</cx:pt>
          <cx:pt idx="19699">827</cx:pt>
          <cx:pt idx="19700">674</cx:pt>
          <cx:pt idx="19701">1224</cx:pt>
          <cx:pt idx="19702">1770</cx:pt>
          <cx:pt idx="19703">792</cx:pt>
          <cx:pt idx="19704">646</cx:pt>
          <cx:pt idx="19705">1261</cx:pt>
          <cx:pt idx="19706">511</cx:pt>
          <cx:pt idx="19707">832</cx:pt>
          <cx:pt idx="19708">689</cx:pt>
          <cx:pt idx="19709">674</cx:pt>
          <cx:pt idx="19710">966</cx:pt>
          <cx:pt idx="19711">1003</cx:pt>
          <cx:pt idx="19712">706</cx:pt>
          <cx:pt idx="19713">832</cx:pt>
          <cx:pt idx="19714">1146</cx:pt>
          <cx:pt idx="19715">1970</cx:pt>
          <cx:pt idx="19716">1465</cx:pt>
          <cx:pt idx="19717">2262</cx:pt>
          <cx:pt idx="19718">1465</cx:pt>
          <cx:pt idx="19719">1465</cx:pt>
          <cx:pt idx="19720">810</cx:pt>
          <cx:pt idx="19721">1465</cx:pt>
          <cx:pt idx="19722">973</cx:pt>
          <cx:pt idx="19723">1173</cx:pt>
          <cx:pt idx="19724">1403</cx:pt>
          <cx:pt idx="19725">1242</cx:pt>
          <cx:pt idx="19726">1242</cx:pt>
          <cx:pt idx="19727">1173</cx:pt>
          <cx:pt idx="19728">1465</cx:pt>
          <cx:pt idx="19729">1173</cx:pt>
          <cx:pt idx="19730">1403</cx:pt>
          <cx:pt idx="19731">1242</cx:pt>
          <cx:pt idx="19732">1242</cx:pt>
          <cx:pt idx="19733">1173</cx:pt>
          <cx:pt idx="19734">1242</cx:pt>
          <cx:pt idx="19735">1242</cx:pt>
          <cx:pt idx="19736">1173</cx:pt>
          <cx:pt idx="19737">1242</cx:pt>
          <cx:pt idx="19738">1242</cx:pt>
          <cx:pt idx="19739">1403</cx:pt>
          <cx:pt idx="19740">1465</cx:pt>
          <cx:pt idx="19741">1465</cx:pt>
          <cx:pt idx="19742">1403</cx:pt>
          <cx:pt idx="19743">1403</cx:pt>
          <cx:pt idx="19744">1465</cx:pt>
          <cx:pt idx="19745">973</cx:pt>
          <cx:pt idx="19746">1465</cx:pt>
          <cx:pt idx="19747">1403</cx:pt>
          <cx:pt idx="19748">1242</cx:pt>
          <cx:pt idx="19749">1173</cx:pt>
          <cx:pt idx="19750">1465</cx:pt>
          <cx:pt idx="19751">1465</cx:pt>
          <cx:pt idx="19752">1016</cx:pt>
          <cx:pt idx="19753">1242</cx:pt>
          <cx:pt idx="19754">1242</cx:pt>
          <cx:pt idx="19755">1967</cx:pt>
          <cx:pt idx="19756">1173</cx:pt>
          <cx:pt idx="19757">1465</cx:pt>
          <cx:pt idx="19758">1465</cx:pt>
          <cx:pt idx="19759">1465</cx:pt>
          <cx:pt idx="19760">1242</cx:pt>
          <cx:pt idx="19761">1173</cx:pt>
          <cx:pt idx="19762">1465</cx:pt>
          <cx:pt idx="19763">1242</cx:pt>
          <cx:pt idx="19764">1242</cx:pt>
          <cx:pt idx="19765">1242</cx:pt>
          <cx:pt idx="19766">1465</cx:pt>
          <cx:pt idx="19767">2367</cx:pt>
          <cx:pt idx="19768">2367</cx:pt>
          <cx:pt idx="19769">1465</cx:pt>
          <cx:pt idx="19770">1016</cx:pt>
          <cx:pt idx="19771">1016</cx:pt>
          <cx:pt idx="19772">1016</cx:pt>
          <cx:pt idx="19773">2367</cx:pt>
          <cx:pt idx="19774">1465</cx:pt>
          <cx:pt idx="19775">1967</cx:pt>
          <cx:pt idx="19776">904</cx:pt>
          <cx:pt idx="19777">2367</cx:pt>
          <cx:pt idx="19778">2367</cx:pt>
          <cx:pt idx="19779">1967</cx:pt>
          <cx:pt idx="19780">2367</cx:pt>
          <cx:pt idx="19781">2367</cx:pt>
          <cx:pt idx="19782">1016</cx:pt>
          <cx:pt idx="19783">1967</cx:pt>
          <cx:pt idx="19784">904</cx:pt>
          <cx:pt idx="19785">1173</cx:pt>
          <cx:pt idx="19786">1465</cx:pt>
          <cx:pt idx="19787">904</cx:pt>
          <cx:pt idx="19788">1173</cx:pt>
          <cx:pt idx="19789">1465</cx:pt>
          <cx:pt idx="19790">977</cx:pt>
          <cx:pt idx="19791">1242</cx:pt>
          <cx:pt idx="19792">1465</cx:pt>
          <cx:pt idx="19793">1465</cx:pt>
          <cx:pt idx="19794">2367</cx:pt>
          <cx:pt idx="19795">977</cx:pt>
          <cx:pt idx="19796">1013</cx:pt>
          <cx:pt idx="19797">1016</cx:pt>
          <cx:pt idx="19798">1016</cx:pt>
          <cx:pt idx="19799">904</cx:pt>
          <cx:pt idx="19800">1465</cx:pt>
          <cx:pt idx="19801">1173</cx:pt>
          <cx:pt idx="19802">1044</cx:pt>
          <cx:pt idx="19803">1137</cx:pt>
          <cx:pt idx="19804">1137</cx:pt>
          <cx:pt idx="19805">1242</cx:pt>
          <cx:pt idx="19806">1016</cx:pt>
          <cx:pt idx="19807">1242</cx:pt>
          <cx:pt idx="19808">1173</cx:pt>
          <cx:pt idx="19809">823</cx:pt>
          <cx:pt idx="19810">1016</cx:pt>
          <cx:pt idx="19811">1173</cx:pt>
          <cx:pt idx="19812">1044</cx:pt>
          <cx:pt idx="19813">1173</cx:pt>
          <cx:pt idx="19814">1465</cx:pt>
          <cx:pt idx="19815">676</cx:pt>
          <cx:pt idx="19816">1242</cx:pt>
          <cx:pt idx="19817">1173</cx:pt>
          <cx:pt idx="19818">676</cx:pt>
          <cx:pt idx="19819">1465</cx:pt>
          <cx:pt idx="19820">1465</cx:pt>
          <cx:pt idx="19821">676</cx:pt>
          <cx:pt idx="19822">968</cx:pt>
          <cx:pt idx="19823">1016</cx:pt>
          <cx:pt idx="19824">1016</cx:pt>
          <cx:pt idx="19825">1016</cx:pt>
          <cx:pt idx="19826">1173</cx:pt>
          <cx:pt idx="19827">1465</cx:pt>
          <cx:pt idx="19828">1173</cx:pt>
          <cx:pt idx="19829">1242</cx:pt>
          <cx:pt idx="19830">1317</cx:pt>
          <cx:pt idx="19831">1317</cx:pt>
          <cx:pt idx="19832">1242</cx:pt>
          <cx:pt idx="19833">1173</cx:pt>
          <cx:pt idx="19834">1173</cx:pt>
          <cx:pt idx="19835">1173</cx:pt>
          <cx:pt idx="19836">1191</cx:pt>
          <cx:pt idx="19837">1242</cx:pt>
          <cx:pt idx="19838">1242</cx:pt>
          <cx:pt idx="19839">968</cx:pt>
          <cx:pt idx="19840">968</cx:pt>
          <cx:pt idx="19841">789</cx:pt>
          <cx:pt idx="19842">1242</cx:pt>
          <cx:pt idx="19843">1465</cx:pt>
          <cx:pt idx="19844">809</cx:pt>
          <cx:pt idx="19845">1465</cx:pt>
          <cx:pt idx="19846">1242</cx:pt>
          <cx:pt idx="19847">1176</cx:pt>
          <cx:pt idx="19848">1465</cx:pt>
          <cx:pt idx="19849">1173</cx:pt>
          <cx:pt idx="19850">900</cx:pt>
          <cx:pt idx="19851">1403</cx:pt>
          <cx:pt idx="19852">1465</cx:pt>
          <cx:pt idx="19853">1465</cx:pt>
          <cx:pt idx="19854">1967</cx:pt>
          <cx:pt idx="19855">900</cx:pt>
          <cx:pt idx="19856">1833</cx:pt>
          <cx:pt idx="19857">1833</cx:pt>
          <cx:pt idx="19858">968</cx:pt>
          <cx:pt idx="19859">1465</cx:pt>
          <cx:pt idx="19860">1016</cx:pt>
          <cx:pt idx="19861">1833</cx:pt>
          <cx:pt idx="19862">1465</cx:pt>
          <cx:pt idx="19863">1967</cx:pt>
          <cx:pt idx="19864">1465</cx:pt>
          <cx:pt idx="19865">2339</cx:pt>
          <cx:pt idx="19866">2814</cx:pt>
          <cx:pt idx="19867">900</cx:pt>
          <cx:pt idx="19868">1006</cx:pt>
          <cx:pt idx="19869">1261</cx:pt>
          <cx:pt idx="19870">1726</cx:pt>
          <cx:pt idx="19871">809</cx:pt>
          <cx:pt idx="19872">900</cx:pt>
          <cx:pt idx="19873">1016</cx:pt>
          <cx:pt idx="19874">1393</cx:pt>
          <cx:pt idx="19875">1403</cx:pt>
          <cx:pt idx="19876">968</cx:pt>
          <cx:pt idx="19877">1403</cx:pt>
          <cx:pt idx="19878">1465</cx:pt>
          <cx:pt idx="19879">1589</cx:pt>
          <cx:pt idx="19880">1325</cx:pt>
          <cx:pt idx="19881">1403</cx:pt>
          <cx:pt idx="19882">1261</cx:pt>
          <cx:pt idx="19883">1173</cx:pt>
          <cx:pt idx="19884">1016</cx:pt>
          <cx:pt idx="19885">1242</cx:pt>
          <cx:pt idx="19886">1016</cx:pt>
          <cx:pt idx="19887">1173</cx:pt>
          <cx:pt idx="19888">1833</cx:pt>
          <cx:pt idx="19889">761</cx:pt>
          <cx:pt idx="19890">1173</cx:pt>
          <cx:pt idx="19891">2447</cx:pt>
          <cx:pt idx="19892">1833</cx:pt>
          <cx:pt idx="19893">1149</cx:pt>
          <cx:pt idx="19894">1242</cx:pt>
          <cx:pt idx="19895">931</cx:pt>
          <cx:pt idx="19896">767</cx:pt>
          <cx:pt idx="19897">810</cx:pt>
          <cx:pt idx="19898">1124</cx:pt>
          <cx:pt idx="19899">676</cx:pt>
          <cx:pt idx="19900">1077</cx:pt>
          <cx:pt idx="19901">1589</cx:pt>
          <cx:pt idx="19902">1403</cx:pt>
          <cx:pt idx="19903">2367</cx:pt>
          <cx:pt idx="19904">1889</cx:pt>
          <cx:pt idx="19905">1403</cx:pt>
          <cx:pt idx="19906">1403</cx:pt>
          <cx:pt idx="19907">2367</cx:pt>
          <cx:pt idx="19908">2367</cx:pt>
          <cx:pt idx="19909">1833</cx:pt>
          <cx:pt idx="19910">2339</cx:pt>
          <cx:pt idx="19911">1349</cx:pt>
          <cx:pt idx="19912">1016</cx:pt>
          <cx:pt idx="19913">1403</cx:pt>
          <cx:pt idx="19914">810</cx:pt>
          <cx:pt idx="19915">810</cx:pt>
          <cx:pt idx="19916">1317</cx:pt>
          <cx:pt idx="19917">767</cx:pt>
          <cx:pt idx="19918">1317</cx:pt>
          <cx:pt idx="19919">1016</cx:pt>
          <cx:pt idx="19920">1016</cx:pt>
          <cx:pt idx="19921">1465</cx:pt>
          <cx:pt idx="19922">1465</cx:pt>
          <cx:pt idx="19923">931</cx:pt>
          <cx:pt idx="19924">1261</cx:pt>
          <cx:pt idx="19925">1403</cx:pt>
          <cx:pt idx="19926">1726</cx:pt>
          <cx:pt idx="19927">1967</cx:pt>
          <cx:pt idx="19928">1176</cx:pt>
          <cx:pt idx="19929">904</cx:pt>
          <cx:pt idx="19930">1317</cx:pt>
          <cx:pt idx="19931">1613</cx:pt>
          <cx:pt idx="19932">1855</cx:pt>
          <cx:pt idx="19933">767</cx:pt>
          <cx:pt idx="19934">1403</cx:pt>
          <cx:pt idx="19935">1261</cx:pt>
          <cx:pt idx="19936">810</cx:pt>
          <cx:pt idx="19937">1317</cx:pt>
          <cx:pt idx="19938">1317</cx:pt>
          <cx:pt idx="19939">1176</cx:pt>
          <cx:pt idx="19940">1403</cx:pt>
          <cx:pt idx="19941">1241</cx:pt>
          <cx:pt idx="19942">1173</cx:pt>
          <cx:pt idx="19943">1403</cx:pt>
          <cx:pt idx="19944">1726</cx:pt>
          <cx:pt idx="19945">1403</cx:pt>
          <cx:pt idx="19946">1726</cx:pt>
          <cx:pt idx="19947">1403</cx:pt>
          <cx:pt idx="19948">1726</cx:pt>
          <cx:pt idx="19949">904</cx:pt>
          <cx:pt idx="19950">1349</cx:pt>
          <cx:pt idx="19951">1855</cx:pt>
          <cx:pt idx="19952">1241</cx:pt>
          <cx:pt idx="19953">931</cx:pt>
          <cx:pt idx="19954">767</cx:pt>
          <cx:pt idx="19955">790</cx:pt>
          <cx:pt idx="19956">904</cx:pt>
          <cx:pt idx="19957">904</cx:pt>
          <cx:pt idx="19958">790</cx:pt>
          <cx:pt idx="19959">1403</cx:pt>
          <cx:pt idx="19960">1726</cx:pt>
          <cx:pt idx="19961">1403</cx:pt>
          <cx:pt idx="19962">2204</cx:pt>
          <cx:pt idx="19963">1941</cx:pt>
          <cx:pt idx="19964">2402</cx:pt>
          <cx:pt idx="19965">1403</cx:pt>
          <cx:pt idx="19966">1317</cx:pt>
          <cx:pt idx="19967">1403</cx:pt>
          <cx:pt idx="19968">1967</cx:pt>
          <cx:pt idx="19969">1017</cx:pt>
          <cx:pt idx="19970">1261</cx:pt>
          <cx:pt idx="19971">3196</cx:pt>
          <cx:pt idx="19972">2402</cx:pt>
          <cx:pt idx="19973">1261</cx:pt>
          <cx:pt idx="19974">1403</cx:pt>
          <cx:pt idx="19975">1726</cx:pt>
          <cx:pt idx="19976">2262</cx:pt>
          <cx:pt idx="19977">1403</cx:pt>
          <cx:pt idx="19978">1209</cx:pt>
          <cx:pt idx="19979">1209</cx:pt>
          <cx:pt idx="19980">1465</cx:pt>
          <cx:pt idx="19981">1176</cx:pt>
          <cx:pt idx="19982">904</cx:pt>
          <cx:pt idx="19983">1016</cx:pt>
          <cx:pt idx="19984">1261</cx:pt>
          <cx:pt idx="19985">1144</cx:pt>
          <cx:pt idx="19986">1144</cx:pt>
          <cx:pt idx="19987">767</cx:pt>
          <cx:pt idx="19988">931</cx:pt>
          <cx:pt idx="19989">1016</cx:pt>
          <cx:pt idx="19990">1016</cx:pt>
          <cx:pt idx="19991">1016</cx:pt>
          <cx:pt idx="19992">904</cx:pt>
          <cx:pt idx="19993">1261</cx:pt>
          <cx:pt idx="19994">2402</cx:pt>
          <cx:pt idx="19995">1032</cx:pt>
          <cx:pt idx="19996">1403</cx:pt>
          <cx:pt idx="19997">1261</cx:pt>
          <cx:pt idx="19998">1327</cx:pt>
          <cx:pt idx="19999">810</cx:pt>
          <cx:pt idx="20000">1261</cx:pt>
          <cx:pt idx="20001">1032</cx:pt>
          <cx:pt idx="20002">1235</cx:pt>
          <cx:pt idx="20003">1317</cx:pt>
          <cx:pt idx="20004">1031</cx:pt>
          <cx:pt idx="20005">1967</cx:pt>
          <cx:pt idx="20006">1176</cx:pt>
          <cx:pt idx="20007">1584</cx:pt>
          <cx:pt idx="20008">761</cx:pt>
          <cx:pt idx="20009">1359</cx:pt>
          <cx:pt idx="20010">1818</cx:pt>
          <cx:pt idx="20011">1403</cx:pt>
          <cx:pt idx="20012">1261</cx:pt>
          <cx:pt idx="20013">1261</cx:pt>
          <cx:pt idx="20014">720</cx:pt>
          <cx:pt idx="20015">1393</cx:pt>
          <cx:pt idx="20016">1465</cx:pt>
          <cx:pt idx="20017">1152</cx:pt>
          <cx:pt idx="20018">533</cx:pt>
          <cx:pt idx="20019">1016</cx:pt>
          <cx:pt idx="20020">980</cx:pt>
          <cx:pt idx="20021">1149</cx:pt>
          <cx:pt idx="20022">883</cx:pt>
          <cx:pt idx="20023">1083</cx:pt>
          <cx:pt idx="20024">1349</cx:pt>
          <cx:pt idx="20025">1560</cx:pt>
          <cx:pt idx="20026">1241</cx:pt>
          <cx:pt idx="20027">1406</cx:pt>
          <cx:pt idx="20028">1393</cx:pt>
          <cx:pt idx="20029">1393</cx:pt>
          <cx:pt idx="20030">1052</cx:pt>
          <cx:pt idx="20031">1584</cx:pt>
          <cx:pt idx="20032">1584</cx:pt>
          <cx:pt idx="20033">809</cx:pt>
          <cx:pt idx="20034">977</cx:pt>
          <cx:pt idx="20035">761</cx:pt>
          <cx:pt idx="20036">1317</cx:pt>
          <cx:pt idx="20037">1589</cx:pt>
          <cx:pt idx="20038">585</cx:pt>
          <cx:pt idx="20039">1967</cx:pt>
          <cx:pt idx="20040">1967</cx:pt>
          <cx:pt idx="20041">1403</cx:pt>
          <cx:pt idx="20042">1261</cx:pt>
          <cx:pt idx="20043">785</cx:pt>
          <cx:pt idx="20044">1406</cx:pt>
          <cx:pt idx="20045">1967</cx:pt>
          <cx:pt idx="20046">1967</cx:pt>
          <cx:pt idx="20047">976</cx:pt>
          <cx:pt idx="20048">1102</cx:pt>
          <cx:pt idx="20049">1052</cx:pt>
          <cx:pt idx="20050">923</cx:pt>
          <cx:pt idx="20051">2580</cx:pt>
          <cx:pt idx="20052">1261</cx:pt>
          <cx:pt idx="20053">761</cx:pt>
          <cx:pt idx="20054">924</cx:pt>
          <cx:pt idx="20055">761</cx:pt>
          <cx:pt idx="20056">761</cx:pt>
          <cx:pt idx="20057">1261</cx:pt>
          <cx:pt idx="20058">1061</cx:pt>
          <cx:pt idx="20059">720</cx:pt>
          <cx:pt idx="20060">1301</cx:pt>
          <cx:pt idx="20061">1726</cx:pt>
          <cx:pt idx="20062">1166</cx:pt>
          <cx:pt idx="20063">1622</cx:pt>
          <cx:pt idx="20064">1833</cx:pt>
          <cx:pt idx="20065">1889</cx:pt>
          <cx:pt idx="20066">1889</cx:pt>
          <cx:pt idx="20067">585</cx:pt>
          <cx:pt idx="20068">700</cx:pt>
          <cx:pt idx="20069">1261</cx:pt>
          <cx:pt idx="20070">1166</cx:pt>
          <cx:pt idx="20071">1261</cx:pt>
          <cx:pt idx="20072">1380</cx:pt>
          <cx:pt idx="20073">1662</cx:pt>
          <cx:pt idx="20074">792</cx:pt>
          <cx:pt idx="20075">1632</cx:pt>
          <cx:pt idx="20076">1345</cx:pt>
          <cx:pt idx="20077">1149</cx:pt>
          <cx:pt idx="20078">1345</cx:pt>
          <cx:pt idx="20079">2030</cx:pt>
          <cx:pt idx="20080">1380</cx:pt>
          <cx:pt idx="20081">767</cx:pt>
          <cx:pt idx="20082">1016</cx:pt>
          <cx:pt idx="20083">2339</cx:pt>
          <cx:pt idx="20084">2402</cx:pt>
          <cx:pt idx="20085">2402</cx:pt>
          <cx:pt idx="20086">1622</cx:pt>
          <cx:pt idx="20087">2204</cx:pt>
          <cx:pt idx="20088">2241</cx:pt>
          <cx:pt idx="20089">2577</cx:pt>
          <cx:pt idx="20090">977</cx:pt>
          <cx:pt idx="20091">976</cx:pt>
          <cx:pt idx="20092">939</cx:pt>
          <cx:pt idx="20093">585</cx:pt>
          <cx:pt idx="20094">1967</cx:pt>
          <cx:pt idx="20095">900</cx:pt>
          <cx:pt idx="20096">1317</cx:pt>
          <cx:pt idx="20097">924</cx:pt>
          <cx:pt idx="20098">924</cx:pt>
          <cx:pt idx="20099">1261</cx:pt>
          <cx:pt idx="20100">1406</cx:pt>
          <cx:pt idx="20101">1406</cx:pt>
          <cx:pt idx="20102">1967</cx:pt>
          <cx:pt idx="20103">976</cx:pt>
          <cx:pt idx="20104">1184</cx:pt>
          <cx:pt idx="20105">1184</cx:pt>
          <cx:pt idx="20106">1052</cx:pt>
          <cx:pt idx="20107">2580</cx:pt>
          <cx:pt idx="20108">2241</cx:pt>
          <cx:pt idx="20109">1261</cx:pt>
          <cx:pt idx="20110">1210</cx:pt>
          <cx:pt idx="20111">1210</cx:pt>
          <cx:pt idx="20112">639</cx:pt>
          <cx:pt idx="20113">1632</cx:pt>
          <cx:pt idx="20114">991</cx:pt>
          <cx:pt idx="20115">1261</cx:pt>
          <cx:pt idx="20116">1261</cx:pt>
          <cx:pt idx="20117">1261</cx:pt>
          <cx:pt idx="20118">1514</cx:pt>
          <cx:pt idx="20119">1967</cx:pt>
          <cx:pt idx="20120">1967</cx:pt>
          <cx:pt idx="20121">1667</cx:pt>
          <cx:pt idx="20122">1261</cx:pt>
          <cx:pt idx="20123">1166</cx:pt>
          <cx:pt idx="20124">870</cx:pt>
          <cx:pt idx="20125">1079</cx:pt>
          <cx:pt idx="20126">1077</cx:pt>
          <cx:pt idx="20127">977</cx:pt>
          <cx:pt idx="20128">1345</cx:pt>
          <cx:pt idx="20129">1349</cx:pt>
          <cx:pt idx="20130">1149</cx:pt>
          <cx:pt idx="20131">792</cx:pt>
          <cx:pt idx="20132">1214</cx:pt>
          <cx:pt idx="20133">1242</cx:pt>
          <cx:pt idx="20134">1005</cx:pt>
          <cx:pt idx="20135">2204</cx:pt>
          <cx:pt idx="20136">738</cx:pt>
          <cx:pt idx="20137">928</cx:pt>
          <cx:pt idx="20138">928</cx:pt>
          <cx:pt idx="20139">1403</cx:pt>
          <cx:pt idx="20140">1403</cx:pt>
          <cx:pt idx="20141">1013</cx:pt>
          <cx:pt idx="20142">977</cx:pt>
          <cx:pt idx="20143">976</cx:pt>
          <cx:pt idx="20144">776</cx:pt>
          <cx:pt idx="20145">891</cx:pt>
          <cx:pt idx="20146">1210</cx:pt>
          <cx:pt idx="20147">700</cx:pt>
          <cx:pt idx="20148">639</cx:pt>
          <cx:pt idx="20149">738</cx:pt>
          <cx:pt idx="20150">2339</cx:pt>
          <cx:pt idx="20151">1833</cx:pt>
          <cx:pt idx="20152">1261</cx:pt>
          <cx:pt idx="20153">924</cx:pt>
          <cx:pt idx="20154">1241</cx:pt>
          <cx:pt idx="20155">1241</cx:pt>
          <cx:pt idx="20156">1210</cx:pt>
          <cx:pt idx="20157">796</cx:pt>
          <cx:pt idx="20158">789</cx:pt>
          <cx:pt idx="20159">2204</cx:pt>
          <cx:pt idx="20160">2204</cx:pt>
          <cx:pt idx="20161">977</cx:pt>
          <cx:pt idx="20162">1149</cx:pt>
          <cx:pt idx="20163">1406</cx:pt>
          <cx:pt idx="20164">1999</cx:pt>
          <cx:pt idx="20165">1261</cx:pt>
          <cx:pt idx="20166">1584</cx:pt>
          <cx:pt idx="20167">1261</cx:pt>
          <cx:pt idx="20168">1514</cx:pt>
          <cx:pt idx="20169">1967</cx:pt>
          <cx:pt idx="20170">1465</cx:pt>
          <cx:pt idx="20171">1007</cx:pt>
          <cx:pt idx="20172">1403</cx:pt>
          <cx:pt idx="20173">1622</cx:pt>
          <cx:pt idx="20174">1889</cx:pt>
          <cx:pt idx="20175">575</cx:pt>
          <cx:pt idx="20176">1941</cx:pt>
          <cx:pt idx="20177">1403</cx:pt>
          <cx:pt idx="20178">1403</cx:pt>
          <cx:pt idx="20179">923</cx:pt>
          <cx:pt idx="20180">1079</cx:pt>
          <cx:pt idx="20181">1233</cx:pt>
          <cx:pt idx="20182">900</cx:pt>
          <cx:pt idx="20183">1345</cx:pt>
          <cx:pt idx="20184">1345</cx:pt>
          <cx:pt idx="20185">1560</cx:pt>
          <cx:pt idx="20186">931</cx:pt>
          <cx:pt idx="20187">1242</cx:pt>
          <cx:pt idx="20188">2470</cx:pt>
          <cx:pt idx="20189">2470</cx:pt>
          <cx:pt idx="20190">1261</cx:pt>
          <cx:pt idx="20191">1261</cx:pt>
          <cx:pt idx="20192">2204</cx:pt>
          <cx:pt idx="20193">2402</cx:pt>
          <cx:pt idx="20194">1877</cx:pt>
          <cx:pt idx="20195">1647</cx:pt>
          <cx:pt idx="20196">1403</cx:pt>
          <cx:pt idx="20197">1261</cx:pt>
          <cx:pt idx="20198">977</cx:pt>
          <cx:pt idx="20199">968</cx:pt>
          <cx:pt idx="20200">976</cx:pt>
          <cx:pt idx="20201">1363</cx:pt>
          <cx:pt idx="20202">1077</cx:pt>
          <cx:pt idx="20203">700</cx:pt>
          <cx:pt idx="20204">1210</cx:pt>
          <cx:pt idx="20205">700</cx:pt>
          <cx:pt idx="20206">2814</cx:pt>
          <cx:pt idx="20207">1702</cx:pt>
          <cx:pt idx="20208">794</cx:pt>
          <cx:pt idx="20209">1160</cx:pt>
          <cx:pt idx="20210">2262</cx:pt>
          <cx:pt idx="20211">1363</cx:pt>
          <cx:pt idx="20212">1889</cx:pt>
          <cx:pt idx="20213">720</cx:pt>
          <cx:pt idx="20214">923</cx:pt>
          <cx:pt idx="20215">1726</cx:pt>
          <cx:pt idx="20216">1392</cx:pt>
          <cx:pt idx="20217">1560</cx:pt>
          <cx:pt idx="20218">1359</cx:pt>
          <cx:pt idx="20219">1079</cx:pt>
          <cx:pt idx="20220">1007</cx:pt>
          <cx:pt idx="20221">1007</cx:pt>
          <cx:pt idx="20222">1667</cx:pt>
          <cx:pt idx="20223">796</cx:pt>
          <cx:pt idx="20224">1031</cx:pt>
          <cx:pt idx="20225">975</cx:pt>
          <cx:pt idx="20226">2204</cx:pt>
          <cx:pt idx="20227">977</cx:pt>
          <cx:pt idx="20228">794</cx:pt>
          <cx:pt idx="20229">1406</cx:pt>
          <cx:pt idx="20230">1999</cx:pt>
          <cx:pt idx="20231">2244</cx:pt>
          <cx:pt idx="20232">1327</cx:pt>
          <cx:pt idx="20233">1327</cx:pt>
          <cx:pt idx="20234">2557</cx:pt>
          <cx:pt idx="20235">1667</cx:pt>
          <cx:pt idx="20236">1430</cx:pt>
          <cx:pt idx="20237">1409</cx:pt>
          <cx:pt idx="20238">1152</cx:pt>
          <cx:pt idx="20239">1622</cx:pt>
          <cx:pt idx="20240">2003</cx:pt>
          <cx:pt idx="20241">2814</cx:pt>
          <cx:pt idx="20242">2339</cx:pt>
          <cx:pt idx="20243">584</cx:pt>
          <cx:pt idx="20244">698</cx:pt>
          <cx:pt idx="20245">904</cx:pt>
          <cx:pt idx="20246">1403</cx:pt>
          <cx:pt idx="20247">1079</cx:pt>
          <cx:pt idx="20248">1233</cx:pt>
          <cx:pt idx="20249">1079</cx:pt>
          <cx:pt idx="20250">1345</cx:pt>
          <cx:pt idx="20251">1345</cx:pt>
          <cx:pt idx="20252">1079</cx:pt>
          <cx:pt idx="20253">1326</cx:pt>
          <cx:pt idx="20254">2030</cx:pt>
          <cx:pt idx="20255">1776</cx:pt>
          <cx:pt idx="20256">2466</cx:pt>
          <cx:pt idx="20257">1560</cx:pt>
          <cx:pt idx="20258">1427</cx:pt>
          <cx:pt idx="20259">1560</cx:pt>
          <cx:pt idx="20260">958</cx:pt>
          <cx:pt idx="20261">1466</cx:pt>
          <cx:pt idx="20262">1016</cx:pt>
          <cx:pt idx="20263">1428</cx:pt>
          <cx:pt idx="20264">1403</cx:pt>
          <cx:pt idx="20265">1276</cx:pt>
          <cx:pt idx="20266">2402</cx:pt>
          <cx:pt idx="20267">1160</cx:pt>
          <cx:pt idx="20268">1372</cx:pt>
          <cx:pt idx="20269">1647</cx:pt>
          <cx:pt idx="20270">1286</cx:pt>
          <cx:pt idx="20271">1013</cx:pt>
          <cx:pt idx="20272">1726</cx:pt>
          <cx:pt idx="20273">1013</cx:pt>
          <cx:pt idx="20274">810</cx:pt>
          <cx:pt idx="20275">1069</cx:pt>
          <cx:pt idx="20276">1285</cx:pt>
          <cx:pt idx="20277">1363</cx:pt>
          <cx:pt idx="20278">1363</cx:pt>
          <cx:pt idx="20279">1160</cx:pt>
          <cx:pt idx="20280">1589</cx:pt>
          <cx:pt idx="20281">924</cx:pt>
          <cx:pt idx="20282">584</cx:pt>
          <cx:pt idx="20283">2447</cx:pt>
          <cx:pt idx="20284">1160</cx:pt>
          <cx:pt idx="20285">2262</cx:pt>
          <cx:pt idx="20286">1967</cx:pt>
          <cx:pt idx="20287">976</cx:pt>
          <cx:pt idx="20288">2352</cx:pt>
          <cx:pt idx="20289">2339</cx:pt>
          <cx:pt idx="20290">1889</cx:pt>
          <cx:pt idx="20291">981</cx:pt>
          <cx:pt idx="20292">1726</cx:pt>
          <cx:pt idx="20293">1210</cx:pt>
          <cx:pt idx="20294">1702</cx:pt>
          <cx:pt idx="20295">1079</cx:pt>
          <cx:pt idx="20296">1233</cx:pt>
          <cx:pt idx="20297">1645</cx:pt>
          <cx:pt idx="20298">1667</cx:pt>
          <cx:pt idx="20299">2204</cx:pt>
          <cx:pt idx="20300">977</cx:pt>
          <cx:pt idx="20301">794</cx:pt>
          <cx:pt idx="20302">1999</cx:pt>
          <cx:pt idx="20303">1403</cx:pt>
          <cx:pt idx="20304">1327</cx:pt>
          <cx:pt idx="20305">1327</cx:pt>
          <cx:pt idx="20306">2241</cx:pt>
          <cx:pt idx="20307">2241</cx:pt>
          <cx:pt idx="20308">1261</cx:pt>
          <cx:pt idx="20309">1403</cx:pt>
          <cx:pt idx="20310">1072</cx:pt>
          <cx:pt idx="20311">1967</cx:pt>
          <cx:pt idx="20312">1967</cx:pt>
          <cx:pt idx="20313">1926</cx:pt>
          <cx:pt idx="20314">1926</cx:pt>
          <cx:pt idx="20315">1152</cx:pt>
          <cx:pt idx="20316">1261</cx:pt>
          <cx:pt idx="20317">1622</cx:pt>
          <cx:pt idx="20318">1052</cx:pt>
          <cx:pt idx="20319">996</cx:pt>
          <cx:pt idx="20320">933</cx:pt>
          <cx:pt idx="20321">1889</cx:pt>
          <cx:pt idx="20322">1889</cx:pt>
          <cx:pt idx="20323">698</cx:pt>
          <cx:pt idx="20324">1052</cx:pt>
          <cx:pt idx="20325">1724</cx:pt>
          <cx:pt idx="20326">1380</cx:pt>
          <cx:pt idx="20327">1403</cx:pt>
          <cx:pt idx="20328">1403</cx:pt>
          <cx:pt idx="20329">1079</cx:pt>
          <cx:pt idx="20330">1233</cx:pt>
          <cx:pt idx="20331">1461</cx:pt>
          <cx:pt idx="20332">1289</cx:pt>
          <cx:pt idx="20333">1176</cx:pt>
          <cx:pt idx="20334">1608</cx:pt>
          <cx:pt idx="20335">1289</cx:pt>
          <cx:pt idx="20336">1241</cx:pt>
          <cx:pt idx="20337">958</cx:pt>
          <cx:pt idx="20338">958</cx:pt>
          <cx:pt idx="20339">1999</cx:pt>
          <cx:pt idx="20340">2204</cx:pt>
          <cx:pt idx="20341">1160</cx:pt>
          <cx:pt idx="20342">1941</cx:pt>
          <cx:pt idx="20343">1726</cx:pt>
          <cx:pt idx="20344">1726</cx:pt>
          <cx:pt idx="20345">984</cx:pt>
          <cx:pt idx="20346">702</cx:pt>
          <cx:pt idx="20347">1584</cx:pt>
          <cx:pt idx="20348">1013</cx:pt>
          <cx:pt idx="20349">1610</cx:pt>
          <cx:pt idx="20350">1403</cx:pt>
          <cx:pt idx="20351">977</cx:pt>
          <cx:pt idx="20352">1013</cx:pt>
          <cx:pt idx="20353">2256</cx:pt>
          <cx:pt idx="20354">1777</cx:pt>
          <cx:pt idx="20355">1184</cx:pt>
          <cx:pt idx="20356">976</cx:pt>
          <cx:pt idx="20357">1077</cx:pt>
          <cx:pt idx="20358">1372</cx:pt>
          <cx:pt idx="20359">584</cx:pt>
          <cx:pt idx="20360">931</cx:pt>
          <cx:pt idx="20361">1241</cx:pt>
          <cx:pt idx="20362">1317</cx:pt>
          <cx:pt idx="20363">2694</cx:pt>
          <cx:pt idx="20364">891</cx:pt>
          <cx:pt idx="20365">1072</cx:pt>
          <cx:pt idx="20366">1124</cx:pt>
          <cx:pt idx="20367">862</cx:pt>
          <cx:pt idx="20368">1184</cx:pt>
          <cx:pt idx="20369">1052</cx:pt>
          <cx:pt idx="20370">720</cx:pt>
          <cx:pt idx="20371">720</cx:pt>
          <cx:pt idx="20372">1461</cx:pt>
          <cx:pt idx="20373">1584</cx:pt>
          <cx:pt idx="20374">1726</cx:pt>
          <cx:pt idx="20375">924</cx:pt>
          <cx:pt idx="20376">924</cx:pt>
          <cx:pt idx="20377">1522</cx:pt>
          <cx:pt idx="20378">761</cx:pt>
          <cx:pt idx="20379">924</cx:pt>
          <cx:pt idx="20380">1818</cx:pt>
          <cx:pt idx="20381">866</cx:pt>
          <cx:pt idx="20382">866</cx:pt>
          <cx:pt idx="20383">698</cx:pt>
          <cx:pt idx="20384">1086</cx:pt>
          <cx:pt idx="20385">1023</cx:pt>
          <cx:pt idx="20386">1406</cx:pt>
          <cx:pt idx="20387">1999</cx:pt>
          <cx:pt idx="20388">1442</cx:pt>
          <cx:pt idx="20389">1885</cx:pt>
          <cx:pt idx="20390">1261</cx:pt>
          <cx:pt idx="20391">1261</cx:pt>
          <cx:pt idx="20392">581</cx:pt>
          <cx:pt idx="20393">1007</cx:pt>
          <cx:pt idx="20394">1522</cx:pt>
          <cx:pt idx="20395">862</cx:pt>
          <cx:pt idx="20396">581</cx:pt>
          <cx:pt idx="20397">1007</cx:pt>
          <cx:pt idx="20398">2586</cx:pt>
          <cx:pt idx="20399">2586</cx:pt>
          <cx:pt idx="20400">870</cx:pt>
          <cx:pt idx="20401">1242</cx:pt>
          <cx:pt idx="20402">991</cx:pt>
          <cx:pt idx="20403">933</cx:pt>
          <cx:pt idx="20404">862</cx:pt>
          <cx:pt idx="20405">1052</cx:pt>
          <cx:pt idx="20406">1726</cx:pt>
          <cx:pt idx="20407">1176</cx:pt>
          <cx:pt idx="20408">958</cx:pt>
          <cx:pt idx="20409">1776</cx:pt>
          <cx:pt idx="20410">1608</cx:pt>
          <cx:pt idx="20411">1632</cx:pt>
          <cx:pt idx="20412">792</cx:pt>
          <cx:pt idx="20413">958</cx:pt>
          <cx:pt idx="20414">1289</cx:pt>
          <cx:pt idx="20415">1363</cx:pt>
          <cx:pt idx="20416">1176</cx:pt>
          <cx:pt idx="20417">1849</cx:pt>
          <cx:pt idx="20418">1461</cx:pt>
          <cx:pt idx="20419">1885</cx:pt>
          <cx:pt idx="20420">1523</cx:pt>
          <cx:pt idx="20421">1261</cx:pt>
          <cx:pt idx="20422">1242</cx:pt>
          <cx:pt idx="20423">966</cx:pt>
          <cx:pt idx="20424">1403</cx:pt>
          <cx:pt idx="20425">1889</cx:pt>
          <cx:pt idx="20426">1261</cx:pt>
          <cx:pt idx="20427">2814</cx:pt>
          <cx:pt idx="20428">2694</cx:pt>
          <cx:pt idx="20429">641</cx:pt>
          <cx:pt idx="20430">1610</cx:pt>
          <cx:pt idx="20431">977</cx:pt>
          <cx:pt idx="20432">1285</cx:pt>
          <cx:pt idx="20433">698</cx:pt>
          <cx:pt idx="20434">1285</cx:pt>
          <cx:pt idx="20435">1215</cx:pt>
          <cx:pt idx="20436">1514</cx:pt>
          <cx:pt idx="20437">1514</cx:pt>
          <cx:pt idx="20438">1610</cx:pt>
          <cx:pt idx="20439">1610</cx:pt>
          <cx:pt idx="20440">1363</cx:pt>
          <cx:pt idx="20441">1317</cx:pt>
          <cx:pt idx="20442">891</cx:pt>
          <cx:pt idx="20443">891</cx:pt>
          <cx:pt idx="20444">868</cx:pt>
          <cx:pt idx="20445">1241</cx:pt>
          <cx:pt idx="20446">1465</cx:pt>
          <cx:pt idx="20447">1967</cx:pt>
          <cx:pt idx="20448">1589</cx:pt>
          <cx:pt idx="20449">1261</cx:pt>
          <cx:pt idx="20450">2814</cx:pt>
          <cx:pt idx="20451">2447</cx:pt>
          <cx:pt idx="20452">2694</cx:pt>
          <cx:pt idx="20453">636</cx:pt>
          <cx:pt idx="20454">789</cx:pt>
          <cx:pt idx="20455">1149</cx:pt>
          <cx:pt idx="20456">1124</cx:pt>
          <cx:pt idx="20457">1465</cx:pt>
          <cx:pt idx="20458">1465</cx:pt>
          <cx:pt idx="20459">1967</cx:pt>
          <cx:pt idx="20460">862</cx:pt>
          <cx:pt idx="20461">733</cx:pt>
          <cx:pt idx="20462">733</cx:pt>
          <cx:pt idx="20463">1261</cx:pt>
          <cx:pt idx="20464">1261</cx:pt>
          <cx:pt idx="20465">1261</cx:pt>
          <cx:pt idx="20466">1263</cx:pt>
          <cx:pt idx="20467">720</cx:pt>
          <cx:pt idx="20468">1403</cx:pt>
          <cx:pt idx="20469">1403</cx:pt>
          <cx:pt idx="20470">698</cx:pt>
          <cx:pt idx="20471">1777</cx:pt>
          <cx:pt idx="20472">2577</cx:pt>
          <cx:pt idx="20473">1726</cx:pt>
          <cx:pt idx="20474">1210</cx:pt>
          <cx:pt idx="20475">1359</cx:pt>
          <cx:pt idx="20476">577</cx:pt>
          <cx:pt idx="20477">1309</cx:pt>
          <cx:pt idx="20478">1632</cx:pt>
          <cx:pt idx="20479">1476</cx:pt>
          <cx:pt idx="20480">1032</cx:pt>
          <cx:pt idx="20481">837</cx:pt>
          <cx:pt idx="20482">842</cx:pt>
          <cx:pt idx="20483">761</cx:pt>
          <cx:pt idx="20484">1726</cx:pt>
          <cx:pt idx="20485">1261</cx:pt>
          <cx:pt idx="20486">923</cx:pt>
          <cx:pt idx="20487">1072</cx:pt>
          <cx:pt idx="20488">1068</cx:pt>
          <cx:pt idx="20489">1967</cx:pt>
          <cx:pt idx="20490">1301</cx:pt>
          <cx:pt idx="20491">1061</cx:pt>
          <cx:pt idx="20492">779</cx:pt>
          <cx:pt idx="20493">581</cx:pt>
          <cx:pt idx="20494">2447</cx:pt>
          <cx:pt idx="20495">940</cx:pt>
          <cx:pt idx="20496">1702</cx:pt>
          <cx:pt idx="20497">1724</cx:pt>
          <cx:pt idx="20498">977</cx:pt>
          <cx:pt idx="20499">1632</cx:pt>
          <cx:pt idx="20500">1818</cx:pt>
          <cx:pt idx="20501">882</cx:pt>
          <cx:pt idx="20502">882</cx:pt>
          <cx:pt idx="20503">1289</cx:pt>
          <cx:pt idx="20504">1077</cx:pt>
          <cx:pt idx="20505">977</cx:pt>
          <cx:pt idx="20506">977</cx:pt>
          <cx:pt idx="20507">1608</cx:pt>
          <cx:pt idx="20508">1613</cx:pt>
          <cx:pt idx="20509">641</cx:pt>
          <cx:pt idx="20510">761</cx:pt>
          <cx:pt idx="20511">816</cx:pt>
          <cx:pt idx="20512">816</cx:pt>
          <cx:pt idx="20513">1442</cx:pt>
          <cx:pt idx="20514">617</cx:pt>
          <cx:pt idx="20515">1560</cx:pt>
          <cx:pt idx="20516">931</cx:pt>
          <cx:pt idx="20517">931</cx:pt>
          <cx:pt idx="20518">958</cx:pt>
          <cx:pt idx="20519">1242</cx:pt>
          <cx:pt idx="20520">1261</cx:pt>
          <cx:pt idx="20521">1461</cx:pt>
          <cx:pt idx="20522">1276</cx:pt>
          <cx:pt idx="20523">1406</cx:pt>
          <cx:pt idx="20524">1152</cx:pt>
          <cx:pt idx="20525">1286</cx:pt>
          <cx:pt idx="20526">1443</cx:pt>
          <cx:pt idx="20527">1403</cx:pt>
          <cx:pt idx="20528">738</cx:pt>
          <cx:pt idx="20529">528</cx:pt>
          <cx:pt idx="20530">577</cx:pt>
          <cx:pt idx="20531">970</cx:pt>
          <cx:pt idx="20532">682</cx:pt>
          <cx:pt idx="20533">682</cx:pt>
          <cx:pt idx="20534">1279</cx:pt>
          <cx:pt idx="20535">1847</cx:pt>
          <cx:pt idx="20536">1726</cx:pt>
          <cx:pt idx="20537">2577</cx:pt>
          <cx:pt idx="20538">2241</cx:pt>
          <cx:pt idx="20539">1164</cx:pt>
          <cx:pt idx="20540">1726</cx:pt>
          <cx:pt idx="20541">2244</cx:pt>
          <cx:pt idx="20542">977</cx:pt>
          <cx:pt idx="20543">1285</cx:pt>
          <cx:pt idx="20544">1285</cx:pt>
          <cx:pt idx="20545">1514</cx:pt>
          <cx:pt idx="20546">1514</cx:pt>
          <cx:pt idx="20547">1514</cx:pt>
          <cx:pt idx="20548">1285</cx:pt>
          <cx:pt idx="20549">1069</cx:pt>
          <cx:pt idx="20550">1285</cx:pt>
          <cx:pt idx="20551">1363</cx:pt>
          <cx:pt idx="20552">1589</cx:pt>
          <cx:pt idx="20553">834</cx:pt>
          <cx:pt idx="20554">738</cx:pt>
          <cx:pt idx="20555">868</cx:pt>
          <cx:pt idx="20556">1589</cx:pt>
          <cx:pt idx="20557">848</cx:pt>
          <cx:pt idx="20558">1967</cx:pt>
          <cx:pt idx="20559">1514</cx:pt>
          <cx:pt idx="20560">1514</cx:pt>
          <cx:pt idx="20561">923</cx:pt>
          <cx:pt idx="20562">1885</cx:pt>
          <cx:pt idx="20563">1261</cx:pt>
          <cx:pt idx="20564">1403</cx:pt>
          <cx:pt idx="20565">1403</cx:pt>
          <cx:pt idx="20566">1307</cx:pt>
          <cx:pt idx="20567">1494</cx:pt>
          <cx:pt idx="20568">1494</cx:pt>
          <cx:pt idx="20569">1461</cx:pt>
          <cx:pt idx="20570">1215</cx:pt>
          <cx:pt idx="20571">617</cx:pt>
          <cx:pt idx="20572">617</cx:pt>
          <cx:pt idx="20573">1210</cx:pt>
          <cx:pt idx="20574">924</cx:pt>
          <cx:pt idx="20575">1702</cx:pt>
          <cx:pt idx="20576">2447</cx:pt>
          <cx:pt idx="20577">1210</cx:pt>
          <cx:pt idx="20578">1476</cx:pt>
          <cx:pt idx="20579">716</cx:pt>
          <cx:pt idx="20580">916</cx:pt>
          <cx:pt idx="20581">1091</cx:pt>
          <cx:pt idx="20582">1091</cx:pt>
          <cx:pt idx="20583">2204</cx:pt>
          <cx:pt idx="20584">2204</cx:pt>
          <cx:pt idx="20585">2204</cx:pt>
          <cx:pt idx="20586">716</cx:pt>
          <cx:pt idx="20587">1086</cx:pt>
          <cx:pt idx="20588">1017</cx:pt>
          <cx:pt idx="20589">1149</cx:pt>
          <cx:pt idx="20590">1289</cx:pt>
          <cx:pt idx="20591">1885</cx:pt>
          <cx:pt idx="20592">906</cx:pt>
          <cx:pt idx="20593">1235</cx:pt>
          <cx:pt idx="20594">945</cx:pt>
          <cx:pt idx="20595">2241</cx:pt>
          <cx:pt idx="20596">981</cx:pt>
          <cx:pt idx="20597">1967</cx:pt>
          <cx:pt idx="20598">1967</cx:pt>
          <cx:pt idx="20599">1967</cx:pt>
          <cx:pt idx="20600">916</cx:pt>
          <cx:pt idx="20601">965</cx:pt>
          <cx:pt idx="20602">828</cx:pt>
          <cx:pt idx="20603">1263</cx:pt>
          <cx:pt idx="20604">1045</cx:pt>
          <cx:pt idx="20605">1045</cx:pt>
          <cx:pt idx="20606">752</cx:pt>
          <cx:pt idx="20607">2586</cx:pt>
          <cx:pt idx="20608">2339</cx:pt>
          <cx:pt idx="20609">2447</cx:pt>
          <cx:pt idx="20610">1176</cx:pt>
          <cx:pt idx="20611">1396</cx:pt>
          <cx:pt idx="20612">1242</cx:pt>
          <cx:pt idx="20613">1139</cx:pt>
          <cx:pt idx="20614">779</cx:pt>
          <cx:pt idx="20615">907</cx:pt>
          <cx:pt idx="20616">1729</cx:pt>
          <cx:pt idx="20617">862</cx:pt>
          <cx:pt idx="20618">1726</cx:pt>
          <cx:pt idx="20619">998</cx:pt>
          <cx:pt idx="20620">923</cx:pt>
          <cx:pt idx="20621">835</cx:pt>
          <cx:pt idx="20622">906</cx:pt>
          <cx:pt idx="20623">952</cx:pt>
          <cx:pt idx="20624">745</cx:pt>
          <cx:pt idx="20625">733</cx:pt>
          <cx:pt idx="20626">1776</cx:pt>
          <cx:pt idx="20627">1345</cx:pt>
          <cx:pt idx="20628">789</cx:pt>
          <cx:pt idx="20629">617</cx:pt>
          <cx:pt idx="20630">556</cx:pt>
          <cx:pt idx="20631">882</cx:pt>
          <cx:pt idx="20632">1885</cx:pt>
          <cx:pt idx="20633">1461</cx:pt>
          <cx:pt idx="20634">976</cx:pt>
          <cx:pt idx="20635">1203</cx:pt>
          <cx:pt idx="20636">1363</cx:pt>
          <cx:pt idx="20637">2030</cx:pt>
          <cx:pt idx="20638">977</cx:pt>
          <cx:pt idx="20639">1136</cx:pt>
          <cx:pt idx="20640">617</cx:pt>
          <cx:pt idx="20641">931</cx:pt>
          <cx:pt idx="20642">1466</cx:pt>
          <cx:pt idx="20643">1261</cx:pt>
          <cx:pt idx="20644">1289</cx:pt>
          <cx:pt idx="20645">994</cx:pt>
          <cx:pt idx="20646">658</cx:pt>
          <cx:pt idx="20647">779</cx:pt>
          <cx:pt idx="20648">1261</cx:pt>
          <cx:pt idx="20649">2402</cx:pt>
          <cx:pt idx="20650">2204</cx:pt>
          <cx:pt idx="20651">1160</cx:pt>
          <cx:pt idx="20652">910</cx:pt>
          <cx:pt idx="20653">942</cx:pt>
          <cx:pt idx="20654">1403</cx:pt>
          <cx:pt idx="20655">1403</cx:pt>
          <cx:pt idx="20656">1144</cx:pt>
          <cx:pt idx="20657">842</cx:pt>
          <cx:pt idx="20658">1086</cx:pt>
          <cx:pt idx="20659">767</cx:pt>
          <cx:pt idx="20660">1903</cx:pt>
          <cx:pt idx="20661">1306</cx:pt>
          <cx:pt idx="20662">1726</cx:pt>
          <cx:pt idx="20663">1403</cx:pt>
          <cx:pt idx="20664">980</cx:pt>
          <cx:pt idx="20665">906</cx:pt>
          <cx:pt idx="20666">761</cx:pt>
          <cx:pt idx="20667">985</cx:pt>
          <cx:pt idx="20668">1164</cx:pt>
          <cx:pt idx="20669">977</cx:pt>
          <cx:pt idx="20670">810</cx:pt>
          <cx:pt idx="20671">1326</cx:pt>
          <cx:pt idx="20672">1442</cx:pt>
          <cx:pt idx="20673">1770</cx:pt>
          <cx:pt idx="20674">682</cx:pt>
          <cx:pt idx="20675">682</cx:pt>
          <cx:pt idx="20676">758</cx:pt>
          <cx:pt idx="20677">617</cx:pt>
          <cx:pt idx="20678">936</cx:pt>
          <cx:pt idx="20679">1317</cx:pt>
          <cx:pt idx="20680">1319</cx:pt>
          <cx:pt idx="20681">868</cx:pt>
          <cx:pt idx="20682">1014</cx:pt>
          <cx:pt idx="20683">1970</cx:pt>
          <cx:pt idx="20684">767</cx:pt>
          <cx:pt idx="20685">1317</cx:pt>
          <cx:pt idx="20686">1210</cx:pt>
          <cx:pt idx="20687">868</cx:pt>
          <cx:pt idx="20688">1061</cx:pt>
          <cx:pt idx="20689">1689</cx:pt>
          <cx:pt idx="20690">1163</cx:pt>
          <cx:pt idx="20691">1068</cx:pt>
          <cx:pt idx="20692">1234</cx:pt>
          <cx:pt idx="20693">758</cx:pt>
          <cx:pt idx="20694">758</cx:pt>
          <cx:pt idx="20695">1615</cx:pt>
          <cx:pt idx="20696">725</cx:pt>
          <cx:pt idx="20697">882</cx:pt>
          <cx:pt idx="20698">842</cx:pt>
          <cx:pt idx="20699">1514</cx:pt>
          <cx:pt idx="20700">936</cx:pt>
          <cx:pt idx="20701">1031</cx:pt>
          <cx:pt idx="20702">1203</cx:pt>
          <cx:pt idx="20703">1301</cx:pt>
          <cx:pt idx="20704">1301</cx:pt>
          <cx:pt idx="20705">988</cx:pt>
          <cx:pt idx="20706">1237</cx:pt>
          <cx:pt idx="20707">705</cx:pt>
          <cx:pt idx="20708">699</cx:pt>
          <cx:pt idx="20709">699</cx:pt>
          <cx:pt idx="20710">1702</cx:pt>
          <cx:pt idx="20711">923</cx:pt>
          <cx:pt idx="20712">1726</cx:pt>
          <cx:pt idx="20713">1403</cx:pt>
          <cx:pt idx="20714">1403</cx:pt>
          <cx:pt idx="20715">2281</cx:pt>
          <cx:pt idx="20716">837</cx:pt>
          <cx:pt idx="20717">1086</cx:pt>
          <cx:pt idx="20718">2241</cx:pt>
          <cx:pt idx="20719">767</cx:pt>
          <cx:pt idx="20720">1689</cx:pt>
          <cx:pt idx="20721">1689</cx:pt>
          <cx:pt idx="20722">1408</cx:pt>
          <cx:pt idx="20723">1632</cx:pt>
          <cx:pt idx="20724">866</cx:pt>
          <cx:pt idx="20725">1884</cx:pt>
          <cx:pt idx="20726">837</cx:pt>
          <cx:pt idx="20727">900</cx:pt>
          <cx:pt idx="20728">842</cx:pt>
          <cx:pt idx="20729">761</cx:pt>
          <cx:pt idx="20730">641</cx:pt>
          <cx:pt idx="20731">761</cx:pt>
          <cx:pt idx="20732">1702</cx:pt>
          <cx:pt idx="20733">789</cx:pt>
          <cx:pt idx="20734">1149</cx:pt>
          <cx:pt idx="20735">563</cx:pt>
          <cx:pt idx="20736">2244</cx:pt>
          <cx:pt idx="20737">1941</cx:pt>
          <cx:pt idx="20738">1726</cx:pt>
          <cx:pt idx="20739">1235</cx:pt>
          <cx:pt idx="20740">1286</cx:pt>
          <cx:pt idx="20741">658</cx:pt>
          <cx:pt idx="20742">1286</cx:pt>
          <cx:pt idx="20743">1200</cx:pt>
          <cx:pt idx="20744">1026</cx:pt>
          <cx:pt idx="20745">1000</cx:pt>
          <cx:pt idx="20746">935</cx:pt>
          <cx:pt idx="20747">876</cx:pt>
          <cx:pt idx="20748">975</cx:pt>
          <cx:pt idx="20749">1286</cx:pt>
          <cx:pt idx="20750">1523</cx:pt>
          <cx:pt idx="20751">1319</cx:pt>
          <cx:pt idx="20752">1319</cx:pt>
          <cx:pt idx="20753">1235</cx:pt>
          <cx:pt idx="20754">1531</cx:pt>
          <cx:pt idx="20755">980</cx:pt>
          <cx:pt idx="20756">424</cx:pt>
          <cx:pt idx="20757">948</cx:pt>
          <cx:pt idx="20758">578</cx:pt>
          <cx:pt idx="20759">1181</cx:pt>
          <cx:pt idx="20760">963</cx:pt>
          <cx:pt idx="20761">980</cx:pt>
          <cx:pt idx="20762">2339</cx:pt>
          <cx:pt idx="20763">926</cx:pt>
          <cx:pt idx="20764">868</cx:pt>
          <cx:pt idx="20765">1702</cx:pt>
          <cx:pt idx="20766">2841</cx:pt>
          <cx:pt idx="20767">1242</cx:pt>
          <cx:pt idx="20768">1139</cx:pt>
          <cx:pt idx="20769">907</cx:pt>
          <cx:pt idx="20770">1304</cx:pt>
          <cx:pt idx="20771">1403</cx:pt>
          <cx:pt idx="20772">1662</cx:pt>
          <cx:pt idx="20773">1662</cx:pt>
          <cx:pt idx="20774">1214</cx:pt>
          <cx:pt idx="20775">952</cx:pt>
          <cx:pt idx="20776">1466</cx:pt>
          <cx:pt idx="20777">689</cx:pt>
          <cx:pt idx="20778">582</cx:pt>
          <cx:pt idx="20779">745</cx:pt>
          <cx:pt idx="20780">1198</cx:pt>
          <cx:pt idx="20781">1773</cx:pt>
          <cx:pt idx="20782">1345</cx:pt>
          <cx:pt idx="20783">882</cx:pt>
          <cx:pt idx="20784">882</cx:pt>
          <cx:pt idx="20785">627</cx:pt>
          <cx:pt idx="20786">1214</cx:pt>
          <cx:pt idx="20787">731</cx:pt>
          <cx:pt idx="20788">1289</cx:pt>
          <cx:pt idx="20789">1289</cx:pt>
          <cx:pt idx="20790">1662</cx:pt>
          <cx:pt idx="20791">1911</cx:pt>
          <cx:pt idx="20792">1698</cx:pt>
          <cx:pt idx="20793">1608</cx:pt>
          <cx:pt idx="20794">1885</cx:pt>
          <cx:pt idx="20795">2466</cx:pt>
          <cx:pt idx="20796">1067</cx:pt>
          <cx:pt idx="20797">1483</cx:pt>
          <cx:pt idx="20798">1136</cx:pt>
          <cx:pt idx="20799">812</cx:pt>
          <cx:pt idx="20800">1306</cx:pt>
          <cx:pt idx="20801">1818</cx:pt>
          <cx:pt idx="20802">531</cx:pt>
          <cx:pt idx="20803">1241</cx:pt>
          <cx:pt idx="20804">623</cx:pt>
          <cx:pt idx="20805">699</cx:pt>
          <cx:pt idx="20806">1403</cx:pt>
          <cx:pt idx="20807">966</cx:pt>
          <cx:pt idx="20808">1023</cx:pt>
          <cx:pt idx="20809">699</cx:pt>
          <cx:pt idx="20810">1304</cx:pt>
          <cx:pt idx="20811">1726</cx:pt>
          <cx:pt idx="20812">2447</cx:pt>
          <cx:pt idx="20813">2402</cx:pt>
          <cx:pt idx="20814">1160</cx:pt>
          <cx:pt idx="20815">1160</cx:pt>
          <cx:pt idx="20816">828</cx:pt>
          <cx:pt idx="20817">942</cx:pt>
          <cx:pt idx="20818">1012</cx:pt>
          <cx:pt idx="20819">942</cx:pt>
          <cx:pt idx="20820">1818</cx:pt>
          <cx:pt idx="20821">1221</cx:pt>
          <cx:pt idx="20822">966</cx:pt>
          <cx:pt idx="20823">1306</cx:pt>
          <cx:pt idx="20824">2124</cx:pt>
          <cx:pt idx="20825">988</cx:pt>
          <cx:pt idx="20826">815</cx:pt>
          <cx:pt idx="20827">1483</cx:pt>
          <cx:pt idx="20828">1599</cx:pt>
          <cx:pt idx="20829">565</cx:pt>
          <cx:pt idx="20830">565</cx:pt>
          <cx:pt idx="20831">2535</cx:pt>
          <cx:pt idx="20832">2241</cx:pt>
          <cx:pt idx="20833">871</cx:pt>
          <cx:pt idx="20834">1013</cx:pt>
          <cx:pt idx="20835">2244</cx:pt>
          <cx:pt idx="20836">977</cx:pt>
          <cx:pt idx="20837">977</cx:pt>
          <cx:pt idx="20838">952</cx:pt>
          <cx:pt idx="20839">642</cx:pt>
          <cx:pt idx="20840">1777</cx:pt>
          <cx:pt idx="20841">2044</cx:pt>
          <cx:pt idx="20842">1408</cx:pt>
          <cx:pt idx="20843">1770</cx:pt>
          <cx:pt idx="20844">1010</cx:pt>
          <cx:pt idx="20845">1075</cx:pt>
          <cx:pt idx="20846">1317</cx:pt>
          <cx:pt idx="20847">1590</cx:pt>
          <cx:pt idx="20848">1160</cx:pt>
          <cx:pt idx="20849">984</cx:pt>
          <cx:pt idx="20850">868</cx:pt>
          <cx:pt idx="20851">998</cx:pt>
          <cx:pt idx="20852">1835</cx:pt>
          <cx:pt idx="20853">1200</cx:pt>
          <cx:pt idx="20854">1527</cx:pt>
          <cx:pt idx="20855">1241</cx:pt>
          <cx:pt idx="20856">1241</cx:pt>
          <cx:pt idx="20857">1967</cx:pt>
          <cx:pt idx="20858">1967</cx:pt>
          <cx:pt idx="20859">1317</cx:pt>
          <cx:pt idx="20860">702</cx:pt>
          <cx:pt idx="20861">1403</cx:pt>
          <cx:pt idx="20862">1785</cx:pt>
          <cx:pt idx="20863">1129</cx:pt>
          <cx:pt idx="20864">1017</cx:pt>
          <cx:pt idx="20865">1069</cx:pt>
          <cx:pt idx="20866">1064</cx:pt>
          <cx:pt idx="20867">2470</cx:pt>
          <cx:pt idx="20868">876</cx:pt>
          <cx:pt idx="20869">758</cx:pt>
          <cx:pt idx="20870">661</cx:pt>
          <cx:pt idx="20871">661</cx:pt>
          <cx:pt idx="20872">1091</cx:pt>
          <cx:pt idx="20873">866</cx:pt>
          <cx:pt idx="20874">1051</cx:pt>
          <cx:pt idx="20875">1069</cx:pt>
          <cx:pt idx="20876">711</cx:pt>
          <cx:pt idx="20877">608</cx:pt>
          <cx:pt idx="20878">711</cx:pt>
          <cx:pt idx="20879">1518</cx:pt>
          <cx:pt idx="20880">839</cx:pt>
          <cx:pt idx="20881">839</cx:pt>
          <cx:pt idx="20882">1055</cx:pt>
          <cx:pt idx="20883">688</cx:pt>
          <cx:pt idx="20884">1458</cx:pt>
          <cx:pt idx="20885">1203</cx:pt>
          <cx:pt idx="20886">1496</cx:pt>
          <cx:pt idx="20887">1449</cx:pt>
          <cx:pt idx="20888">1456</cx:pt>
          <cx:pt idx="20889">997</cx:pt>
          <cx:pt idx="20890">1086</cx:pt>
          <cx:pt idx="20891">1086</cx:pt>
          <cx:pt idx="20892">623</cx:pt>
          <cx:pt idx="20893">893</cx:pt>
          <cx:pt idx="20894">933</cx:pt>
          <cx:pt idx="20895">893</cx:pt>
          <cx:pt idx="20896">1884</cx:pt>
          <cx:pt idx="20897">923</cx:pt>
          <cx:pt idx="20898">981</cx:pt>
          <cx:pt idx="20899">2168</cx:pt>
          <cx:pt idx="20900">1726</cx:pt>
          <cx:pt idx="20901">1726</cx:pt>
          <cx:pt idx="20902">716</cx:pt>
          <cx:pt idx="20903">789</cx:pt>
          <cx:pt idx="20904">1726</cx:pt>
          <cx:pt idx="20905">2281</cx:pt>
          <cx:pt idx="20906">1884</cx:pt>
          <cx:pt idx="20907">814</cx:pt>
          <cx:pt idx="20908">814</cx:pt>
          <cx:pt idx="20909">986</cx:pt>
          <cx:pt idx="20910">743</cx:pt>
          <cx:pt idx="20911">1326</cx:pt>
          <cx:pt idx="20912">2256</cx:pt>
          <cx:pt idx="20913">2241</cx:pt>
          <cx:pt idx="20914">1941</cx:pt>
          <cx:pt idx="20915">1726</cx:pt>
          <cx:pt idx="20916">1525</cx:pt>
          <cx:pt idx="20917">1136</cx:pt>
          <cx:pt idx="20918">1327</cx:pt>
          <cx:pt idx="20919">823</cx:pt>
          <cx:pt idx="20920">699</cx:pt>
          <cx:pt idx="20921">1409</cx:pt>
          <cx:pt idx="20922">1359</cx:pt>
          <cx:pt idx="20923">1632</cx:pt>
          <cx:pt idx="20924">1513</cx:pt>
          <cx:pt idx="20925">2281</cx:pt>
          <cx:pt idx="20926">1884</cx:pt>
          <cx:pt idx="20927">839</cx:pt>
          <cx:pt idx="20928">1349</cx:pt>
          <cx:pt idx="20929">1408</cx:pt>
          <cx:pt idx="20930">980</cx:pt>
          <cx:pt idx="20931">1234</cx:pt>
          <cx:pt idx="20932">1086</cx:pt>
          <cx:pt idx="20933">1086</cx:pt>
          <cx:pt idx="20934">1319</cx:pt>
          <cx:pt idx="20935">1086</cx:pt>
          <cx:pt idx="20936">985</cx:pt>
          <cx:pt idx="20937">985</cx:pt>
          <cx:pt idx="20938">2470</cx:pt>
          <cx:pt idx="20939">2466</cx:pt>
          <cx:pt idx="20940">909</cx:pt>
          <cx:pt idx="20941">1726</cx:pt>
          <cx:pt idx="20942">1113</cx:pt>
          <cx:pt idx="20943">1023</cx:pt>
          <cx:pt idx="20944">1023</cx:pt>
          <cx:pt idx="20945">966</cx:pt>
          <cx:pt idx="20946">888</cx:pt>
          <cx:pt idx="20947">996</cx:pt>
          <cx:pt idx="20948">860</cx:pt>
          <cx:pt idx="20949">855</cx:pt>
          <cx:pt idx="20950">1042</cx:pt>
          <cx:pt idx="20951">608</cx:pt>
          <cx:pt idx="20952">981</cx:pt>
          <cx:pt idx="20953">923</cx:pt>
          <cx:pt idx="20954">980</cx:pt>
          <cx:pt idx="20955">711</cx:pt>
          <cx:pt idx="20956">1055</cx:pt>
          <cx:pt idx="20957">880</cx:pt>
          <cx:pt idx="20958">1068</cx:pt>
          <cx:pt idx="20959">662</cx:pt>
          <cx:pt idx="20960">813</cx:pt>
          <cx:pt idx="20961">933</cx:pt>
          <cx:pt idx="20962">1705</cx:pt>
          <cx:pt idx="20963">1032</cx:pt>
          <cx:pt idx="20964">689</cx:pt>
          <cx:pt idx="20965">1269</cx:pt>
          <cx:pt idx="20966">761</cx:pt>
          <cx:pt idx="20967">1301</cx:pt>
          <cx:pt idx="20968">1523</cx:pt>
          <cx:pt idx="20969">1301</cx:pt>
          <cx:pt idx="20970">1885</cx:pt>
          <cx:pt idx="20971">965</cx:pt>
          <cx:pt idx="20972">1235</cx:pt>
          <cx:pt idx="20973">1403</cx:pt>
          <cx:pt idx="20974">1726</cx:pt>
          <cx:pt idx="20975">1941</cx:pt>
          <cx:pt idx="20976">1272</cx:pt>
          <cx:pt idx="20977">975</cx:pt>
          <cx:pt idx="20978">1319</cx:pt>
          <cx:pt idx="20979">1828</cx:pt>
          <cx:pt idx="20980">1215</cx:pt>
          <cx:pt idx="20981">1408</cx:pt>
          <cx:pt idx="20982">980</cx:pt>
          <cx:pt idx="20983">511</cx:pt>
          <cx:pt idx="20984">1729</cx:pt>
          <cx:pt idx="20985">1518</cx:pt>
          <cx:pt idx="20986">918</cx:pt>
          <cx:pt idx="20987">1068</cx:pt>
          <cx:pt idx="20988">1103</cx:pt>
          <cx:pt idx="20989">1268</cx:pt>
          <cx:pt idx="20990">977</cx:pt>
          <cx:pt idx="20991">1000</cx:pt>
          <cx:pt idx="20992">1042</cx:pt>
          <cx:pt idx="20993">531</cx:pt>
          <cx:pt idx="20994">686</cx:pt>
          <cx:pt idx="20995">837</cx:pt>
          <cx:pt idx="20996">1189</cx:pt>
          <cx:pt idx="20997">2586</cx:pt>
          <cx:pt idx="20998">475</cx:pt>
          <cx:pt idx="20999">624</cx:pt>
          <cx:pt idx="21000">475</cx:pt>
          <cx:pt idx="21001">624</cx:pt>
          <cx:pt idx="21002">698</cx:pt>
          <cx:pt idx="21003">1467</cx:pt>
          <cx:pt idx="21004">945</cx:pt>
          <cx:pt idx="21005">710</cx:pt>
          <cx:pt idx="21006">2470</cx:pt>
          <cx:pt idx="21007">2764</cx:pt>
          <cx:pt idx="21008">1190</cx:pt>
          <cx:pt idx="21009">710</cx:pt>
          <cx:pt idx="21010">718</cx:pt>
          <cx:pt idx="21011">918</cx:pt>
          <cx:pt idx="21012">926</cx:pt>
          <cx:pt idx="21013">1518</cx:pt>
          <cx:pt idx="21014">1746</cx:pt>
          <cx:pt idx="21015">718</cx:pt>
          <cx:pt idx="21016">967</cx:pt>
          <cx:pt idx="21017">869</cx:pt>
          <cx:pt idx="21018">869</cx:pt>
          <cx:pt idx="21019">1403</cx:pt>
          <cx:pt idx="21020">910</cx:pt>
          <cx:pt idx="21021">1615</cx:pt>
          <cx:pt idx="21022">1138</cx:pt>
          <cx:pt idx="21023">2030</cx:pt>
          <cx:pt idx="21024">991</cx:pt>
          <cx:pt idx="21025">958</cx:pt>
          <cx:pt idx="21026">981</cx:pt>
          <cx:pt idx="21027">910</cx:pt>
          <cx:pt idx="21028">835</cx:pt>
          <cx:pt idx="21029">948</cx:pt>
          <cx:pt idx="21030">873</cx:pt>
          <cx:pt idx="21031">713</cx:pt>
          <cx:pt idx="21032">713</cx:pt>
          <cx:pt idx="21033">906</cx:pt>
          <cx:pt idx="21034">906</cx:pt>
          <cx:pt idx="21035">967</cx:pt>
          <cx:pt idx="21036">945</cx:pt>
          <cx:pt idx="21037">1380</cx:pt>
          <cx:pt idx="21038">1326</cx:pt>
          <cx:pt idx="21039">1608</cx:pt>
          <cx:pt idx="21040">1061</cx:pt>
          <cx:pt idx="21041">731</cx:pt>
          <cx:pt idx="21042">851</cx:pt>
          <cx:pt idx="21043">743</cx:pt>
          <cx:pt idx="21044">786</cx:pt>
          <cx:pt idx="21045">975</cx:pt>
          <cx:pt idx="21046">1017</cx:pt>
          <cx:pt idx="21047">952</cx:pt>
          <cx:pt idx="21048">945</cx:pt>
          <cx:pt idx="21049">772</cx:pt>
          <cx:pt idx="21050">1309</cx:pt>
          <cx:pt idx="21051">861</cx:pt>
          <cx:pt idx="21052">1214</cx:pt>
          <cx:pt idx="21053">608</cx:pt>
          <cx:pt idx="21054">2466</cx:pt>
          <cx:pt idx="21055">2466</cx:pt>
          <cx:pt idx="21056">969</cx:pt>
          <cx:pt idx="21057">1705</cx:pt>
          <cx:pt idx="21058">1461</cx:pt>
          <cx:pt idx="21059">1885</cx:pt>
          <cx:pt idx="21060">1885</cx:pt>
          <cx:pt idx="21061">1596</cx:pt>
          <cx:pt idx="21062">1596</cx:pt>
          <cx:pt idx="21063">1596</cx:pt>
          <cx:pt idx="21064">1146</cx:pt>
          <cx:pt idx="21065">1662</cx:pt>
          <cx:pt idx="21066">1662</cx:pt>
          <cx:pt idx="21067">1007</cx:pt>
          <cx:pt idx="21068">526</cx:pt>
          <cx:pt idx="21069">835</cx:pt>
          <cx:pt idx="21070">913</cx:pt>
          <cx:pt idx="21071">741</cx:pt>
          <cx:pt idx="21072">565</cx:pt>
          <cx:pt idx="21073">1067</cx:pt>
          <cx:pt idx="21074">907</cx:pt>
          <cx:pt idx="21075">1067</cx:pt>
          <cx:pt idx="21076">984</cx:pt>
          <cx:pt idx="21077">1327</cx:pt>
          <cx:pt idx="21078">769</cx:pt>
          <cx:pt idx="21079">858</cx:pt>
          <cx:pt idx="21080">2145</cx:pt>
          <cx:pt idx="21081">662</cx:pt>
          <cx:pt idx="21082">863</cx:pt>
          <cx:pt idx="21083">863</cx:pt>
          <cx:pt idx="21084">1560</cx:pt>
          <cx:pt idx="21085">525</cx:pt>
          <cx:pt idx="21086">1611</cx:pt>
          <cx:pt idx="21087">1853</cx:pt>
          <cx:pt idx="21088">1242</cx:pt>
          <cx:pt idx="21089">710</cx:pt>
          <cx:pt idx="21090">1403</cx:pt>
          <cx:pt idx="21091">2470</cx:pt>
          <cx:pt idx="21092">966</cx:pt>
          <cx:pt idx="21093">978</cx:pt>
          <cx:pt idx="21094">1063</cx:pt>
          <cx:pt idx="21095">699</cx:pt>
          <cx:pt idx="21096">1304</cx:pt>
          <cx:pt idx="21097">927</cx:pt>
          <cx:pt idx="21098">1176</cx:pt>
          <cx:pt idx="21099">583</cx:pt>
          <cx:pt idx="21100">1727</cx:pt>
          <cx:pt idx="21101">789</cx:pt>
          <cx:pt idx="21102">1889</cx:pt>
          <cx:pt idx="21103">1889</cx:pt>
          <cx:pt idx="21104">612</cx:pt>
          <cx:pt idx="21105">1334</cx:pt>
          <cx:pt idx="21106">1315</cx:pt>
          <cx:pt idx="21107">544</cx:pt>
          <cx:pt idx="21108">1235</cx:pt>
          <cx:pt idx="21109">1409</cx:pt>
          <cx:pt idx="21110">577</cx:pt>
          <cx:pt idx="21111">577</cx:pt>
          <cx:pt idx="21112">1877</cx:pt>
          <cx:pt idx="21113">980</cx:pt>
          <cx:pt idx="21114">1818</cx:pt>
          <cx:pt idx="21115">531</cx:pt>
          <cx:pt idx="21116">531</cx:pt>
          <cx:pt idx="21117">1221</cx:pt>
          <cx:pt idx="21118">668</cx:pt>
          <cx:pt idx="21119">881</cx:pt>
          <cx:pt idx="21120">710</cx:pt>
          <cx:pt idx="21121">710</cx:pt>
          <cx:pt idx="21122">741</cx:pt>
          <cx:pt idx="21123">741</cx:pt>
          <cx:pt idx="21124">1051</cx:pt>
          <cx:pt idx="21125">1847</cx:pt>
          <cx:pt idx="21126">589</cx:pt>
          <cx:pt idx="21127">1847</cx:pt>
          <cx:pt idx="21128">526</cx:pt>
          <cx:pt idx="21129">662</cx:pt>
          <cx:pt idx="21130">967</cx:pt>
          <cx:pt idx="21131">1745</cx:pt>
          <cx:pt idx="21132">1237</cx:pt>
          <cx:pt idx="21133">1456</cx:pt>
          <cx:pt idx="21134">803</cx:pt>
          <cx:pt idx="21135">662</cx:pt>
          <cx:pt idx="21136">1234</cx:pt>
          <cx:pt idx="21137">1483</cx:pt>
          <cx:pt idx="21138">1158</cx:pt>
          <cx:pt idx="21139">1622</cx:pt>
          <cx:pt idx="21140">1380</cx:pt>
          <cx:pt idx="21141">906</cx:pt>
          <cx:pt idx="21142">2402</cx:pt>
          <cx:pt idx="21143">1282</cx:pt>
          <cx:pt idx="21144">2241</cx:pt>
          <cx:pt idx="21145">2577</cx:pt>
          <cx:pt idx="21146">711</cx:pt>
          <cx:pt idx="21147">1013</cx:pt>
          <cx:pt idx="21148">1152</cx:pt>
          <cx:pt idx="21149">977</cx:pt>
          <cx:pt idx="21150">1276</cx:pt>
          <cx:pt idx="21151">1877</cx:pt>
          <cx:pt idx="21152">863</cx:pt>
          <cx:pt idx="21153">709</cx:pt>
          <cx:pt idx="21154">588</cx:pt>
          <cx:pt idx="21155">709</cx:pt>
          <cx:pt idx="21156">1403</cx:pt>
          <cx:pt idx="21157">977</cx:pt>
          <cx:pt idx="21158">643</cx:pt>
          <cx:pt idx="21159">710</cx:pt>
          <cx:pt idx="21160">1006</cx:pt>
          <cx:pt idx="21161">1285</cx:pt>
          <cx:pt idx="21162">1408</cx:pt>
          <cx:pt idx="21163">1777</cx:pt>
          <cx:pt idx="21164">1184</cx:pt>
          <cx:pt idx="21165">558</cx:pt>
          <cx:pt idx="21166">1416</cx:pt>
          <cx:pt idx="21167">926</cx:pt>
          <cx:pt idx="21168">544</cx:pt>
          <cx:pt idx="21169">458</cx:pt>
          <cx:pt idx="21170">963</cx:pt>
          <cx:pt idx="21171">713</cx:pt>
          <cx:pt idx="21172">1531</cx:pt>
          <cx:pt idx="21173">1803</cx:pt>
          <cx:pt idx="21174">1256</cx:pt>
          <cx:pt idx="21175">1319</cx:pt>
          <cx:pt idx="21176">868</cx:pt>
          <cx:pt idx="21177">2516</cx:pt>
          <cx:pt idx="21178">1527</cx:pt>
          <cx:pt idx="21179">1465</cx:pt>
          <cx:pt idx="21180">1589</cx:pt>
          <cx:pt idx="21181">575</cx:pt>
          <cx:pt idx="21182">1006</cx:pt>
          <cx:pt idx="21183">1210</cx:pt>
          <cx:pt idx="21184">455</cx:pt>
          <cx:pt idx="21185">1885</cx:pt>
          <cx:pt idx="21186">1261</cx:pt>
          <cx:pt idx="21187">1527</cx:pt>
          <cx:pt idx="21188">860</cx:pt>
          <cx:pt idx="21189">996</cx:pt>
          <cx:pt idx="21190">935</cx:pt>
          <cx:pt idx="21191">2428</cx:pt>
          <cx:pt idx="21192">2680</cx:pt>
          <cx:pt idx="21193">1127</cx:pt>
          <cx:pt idx="21194">960</cx:pt>
          <cx:pt idx="21195">1017</cx:pt>
          <cx:pt idx="21196">1068</cx:pt>
          <cx:pt idx="21197">880</cx:pt>
          <cx:pt idx="21198">1068</cx:pt>
          <cx:pt idx="21199">1221</cx:pt>
          <cx:pt idx="21200">980</cx:pt>
          <cx:pt idx="21201">1599</cx:pt>
          <cx:pt idx="21202">1041</cx:pt>
          <cx:pt idx="21203">1010</cx:pt>
          <cx:pt idx="21204">1010</cx:pt>
          <cx:pt idx="21205">1010</cx:pt>
          <cx:pt idx="21206">1221</cx:pt>
          <cx:pt idx="21207">1124</cx:pt>
          <cx:pt idx="21208">1091</cx:pt>
          <cx:pt idx="21209">714</cx:pt>
          <cx:pt idx="21210">1296</cx:pt>
          <cx:pt idx="21211">761</cx:pt>
          <cx:pt idx="21212">1234</cx:pt>
          <cx:pt idx="21213">1099</cx:pt>
          <cx:pt idx="21214">1067</cx:pt>
          <cx:pt idx="21215">935</cx:pt>
          <cx:pt idx="21216">1120</cx:pt>
          <cx:pt idx="21217">815</cx:pt>
          <cx:pt idx="21218">2367</cx:pt>
          <cx:pt idx="21219">1967</cx:pt>
          <cx:pt idx="21220">1465</cx:pt>
          <cx:pt idx="21221">1134</cx:pt>
          <cx:pt idx="21222">1443</cx:pt>
          <cx:pt idx="21223">718</cx:pt>
          <cx:pt idx="21224">1514</cx:pt>
          <cx:pt idx="21225">976</cx:pt>
          <cx:pt idx="21226">622</cx:pt>
          <cx:pt idx="21227">1031</cx:pt>
          <cx:pt idx="21228">1031</cx:pt>
          <cx:pt idx="21229">1181</cx:pt>
          <cx:pt idx="21230">880</cx:pt>
          <cx:pt idx="21231">980</cx:pt>
          <cx:pt idx="21232">909</cx:pt>
          <cx:pt idx="21233">909</cx:pt>
          <cx:pt idx="21234">511</cx:pt>
          <cx:pt idx="21235">1158</cx:pt>
          <cx:pt idx="21236">1496</cx:pt>
          <cx:pt idx="21237">519</cx:pt>
          <cx:pt idx="21238">1726</cx:pt>
          <cx:pt idx="21239">1818</cx:pt>
          <cx:pt idx="21240">1818</cx:pt>
          <cx:pt idx="21241">1091</cx:pt>
          <cx:pt idx="21242">1622</cx:pt>
          <cx:pt idx="21243">1865</cx:pt>
          <cx:pt idx="21244">2003</cx:pt>
          <cx:pt idx="21245">711</cx:pt>
          <cx:pt idx="21246">1237</cx:pt>
          <cx:pt idx="21247">639</cx:pt>
          <cx:pt idx="21248">1194</cx:pt>
          <cx:pt idx="21249">1279</cx:pt>
          <cx:pt idx="21250">906</cx:pt>
          <cx:pt idx="21251">623</cx:pt>
          <cx:pt idx="21252">963</cx:pt>
          <cx:pt idx="21253">686</cx:pt>
          <cx:pt idx="21254">1130</cx:pt>
          <cx:pt idx="21255">1307</cx:pt>
          <cx:pt idx="21256">741</cx:pt>
          <cx:pt idx="21257">720</cx:pt>
          <cx:pt idx="21258">1067</cx:pt>
          <cx:pt idx="21259">1615</cx:pt>
          <cx:pt idx="21260">954</cx:pt>
          <cx:pt idx="21261">1177</cx:pt>
          <cx:pt idx="21262">1941</cx:pt>
          <cx:pt idx="21263">1884</cx:pt>
          <cx:pt idx="21264">1884</cx:pt>
          <cx:pt idx="21265">980</cx:pt>
          <cx:pt idx="21266">2451</cx:pt>
          <cx:pt idx="21267">980</cx:pt>
          <cx:pt idx="21268">1017</cx:pt>
          <cx:pt idx="21269">1017</cx:pt>
          <cx:pt idx="21270">809</cx:pt>
          <cx:pt idx="21271">1691</cx:pt>
          <cx:pt idx="21272">555</cx:pt>
          <cx:pt idx="21273">922</cx:pt>
          <cx:pt idx="21274">922</cx:pt>
          <cx:pt idx="21275">710</cx:pt>
          <cx:pt idx="21276">922</cx:pt>
          <cx:pt idx="21277">1055</cx:pt>
          <cx:pt idx="21278">1403</cx:pt>
          <cx:pt idx="21279">710</cx:pt>
          <cx:pt idx="21280">1055</cx:pt>
          <cx:pt idx="21281">922</cx:pt>
          <cx:pt idx="21282">589</cx:pt>
          <cx:pt idx="21283">869</cx:pt>
          <cx:pt idx="21284">1359</cx:pt>
          <cx:pt idx="21285">924</cx:pt>
          <cx:pt idx="21286">1306</cx:pt>
          <cx:pt idx="21287">1055</cx:pt>
          <cx:pt idx="21288">783</cx:pt>
          <cx:pt idx="21289">713</cx:pt>
          <cx:pt idx="21290">1017</cx:pt>
          <cx:pt idx="21291">789</cx:pt>
          <cx:pt idx="21292">1340</cx:pt>
          <cx:pt idx="21293">544</cx:pt>
          <cx:pt idx="21294">544</cx:pt>
          <cx:pt idx="21295">946</cx:pt>
          <cx:pt idx="21296">1409</cx:pt>
          <cx:pt idx="21297">1409</cx:pt>
          <cx:pt idx="21298">1359</cx:pt>
          <cx:pt idx="21299">489</cx:pt>
          <cx:pt idx="21300">762</cx:pt>
          <cx:pt idx="21301">1818</cx:pt>
          <cx:pt idx="21302">909</cx:pt>
          <cx:pt idx="21303">2167</cx:pt>
          <cx:pt idx="21304">1727</cx:pt>
          <cx:pt idx="21305">1134</cx:pt>
          <cx:pt idx="21306">608</cx:pt>
          <cx:pt idx="21307">935</cx:pt>
          <cx:pt idx="21308">1613</cx:pt>
          <cx:pt idx="21309">666</cx:pt>
          <cx:pt idx="21310">1408</cx:pt>
          <cx:pt idx="21311">1661</cx:pt>
          <cx:pt idx="21312">1177</cx:pt>
          <cx:pt idx="21313">1077</cx:pt>
          <cx:pt idx="21314">900</cx:pt>
          <cx:pt idx="21315">737</cx:pt>
          <cx:pt idx="21316">699</cx:pt>
          <cx:pt idx="21317">916</cx:pt>
          <cx:pt idx="21318">1086</cx:pt>
          <cx:pt idx="21319">1340</cx:pt>
          <cx:pt idx="21320">713</cx:pt>
          <cx:pt idx="21321">694</cx:pt>
          <cx:pt idx="21322">1021</cx:pt>
          <cx:pt idx="21323">1661</cx:pt>
          <cx:pt idx="21324">1727</cx:pt>
          <cx:pt idx="21325">1403</cx:pt>
          <cx:pt idx="21326">1316</cx:pt>
          <cx:pt idx="21327">947</cx:pt>
          <cx:pt idx="21328">991</cx:pt>
          <cx:pt idx="21329">1006</cx:pt>
          <cx:pt idx="21330">659</cx:pt>
          <cx:pt idx="21331">813</cx:pt>
          <cx:pt idx="21332">663</cx:pt>
          <cx:pt idx="21333">863</cx:pt>
          <cx:pt idx="21334">1063</cx:pt>
          <cx:pt idx="21335">699</cx:pt>
          <cx:pt idx="21336">1726</cx:pt>
          <cx:pt idx="21337">702</cx:pt>
          <cx:pt idx="21338">1234</cx:pt>
          <cx:pt idx="21339">975</cx:pt>
          <cx:pt idx="21340">747</cx:pt>
          <cx:pt idx="21341">861</cx:pt>
          <cx:pt idx="21342">1514</cx:pt>
          <cx:pt idx="21343">976</cx:pt>
          <cx:pt idx="21344">997</cx:pt>
          <cx:pt idx="21345">686</cx:pt>
          <cx:pt idx="21346">962</cx:pt>
          <cx:pt idx="21347">923</cx:pt>
          <cx:pt idx="21348">923</cx:pt>
          <cx:pt idx="21349">590</cx:pt>
          <cx:pt idx="21350">939</cx:pt>
          <cx:pt idx="21351">752</cx:pt>
          <cx:pt idx="21352">714</cx:pt>
          <cx:pt idx="21353">523</cx:pt>
          <cx:pt idx="21354">1055</cx:pt>
          <cx:pt idx="21355">1055</cx:pt>
          <cx:pt idx="21356">803</cx:pt>
          <cx:pt idx="21357">1279</cx:pt>
          <cx:pt idx="21358">1031</cx:pt>
          <cx:pt idx="21359">1419</cx:pt>
          <cx:pt idx="21360">880</cx:pt>
          <cx:pt idx="21361">1419</cx:pt>
          <cx:pt idx="21362">813</cx:pt>
          <cx:pt idx="21363">946</cx:pt>
          <cx:pt idx="21364">565</cx:pt>
          <cx:pt idx="21365">1428</cx:pt>
          <cx:pt idx="21366">1428</cx:pt>
          <cx:pt idx="21367">1209</cx:pt>
          <cx:pt idx="21368">1051</cx:pt>
          <cx:pt idx="21369">905</cx:pt>
          <cx:pt idx="21370">1051</cx:pt>
          <cx:pt idx="21371">769</cx:pt>
          <cx:pt idx="21372">975</cx:pt>
          <cx:pt idx="21373">965</cx:pt>
          <cx:pt idx="21374">1289</cx:pt>
          <cx:pt idx="21375">1319</cx:pt>
          <cx:pt idx="21376">1590</cx:pt>
          <cx:pt idx="21377">1156</cx:pt>
          <cx:pt idx="21378">912</cx:pt>
          <cx:pt idx="21379">702</cx:pt>
          <cx:pt idx="21380">1536</cx:pt>
          <cx:pt idx="21381">1319</cx:pt>
          <cx:pt idx="21382">1006</cx:pt>
          <cx:pt idx="21383">1149</cx:pt>
          <cx:pt idx="21384">1061</cx:pt>
          <cx:pt idx="21385">639</cx:pt>
          <cx:pt idx="21386">1661</cx:pt>
          <cx:pt idx="21387">1408</cx:pt>
          <cx:pt idx="21388">962</cx:pt>
          <cx:pt idx="21389">922</cx:pt>
          <cx:pt idx="21390">1408</cx:pt>
          <cx:pt idx="21391">1494</cx:pt>
          <cx:pt idx="21392">1884</cx:pt>
          <cx:pt idx="21393">879</cx:pt>
          <cx:pt idx="21394">926</cx:pt>
          <cx:pt idx="21395">1309</cx:pt>
          <cx:pt idx="21396">1518</cx:pt>
          <cx:pt idx="21397">1661</cx:pt>
          <cx:pt idx="21398">918</cx:pt>
          <cx:pt idx="21399">809</cx:pt>
          <cx:pt idx="21400">1068</cx:pt>
          <cx:pt idx="21401">809</cx:pt>
          <cx:pt idx="21402">925</cx:pt>
          <cx:pt idx="21403">544</cx:pt>
          <cx:pt idx="21404">618</cx:pt>
          <cx:pt idx="21405">810</cx:pt>
          <cx:pt idx="21406">1361</cx:pt>
          <cx:pt idx="21407">772</cx:pt>
          <cx:pt idx="21408">1068</cx:pt>
          <cx:pt idx="21409">986</cx:pt>
          <cx:pt idx="21410">743</cx:pt>
          <cx:pt idx="21411">578</cx:pt>
          <cx:pt idx="21412">748</cx:pt>
          <cx:pt idx="21413">966</cx:pt>
          <cx:pt idx="21414">963</cx:pt>
          <cx:pt idx="21415">1091</cx:pt>
          <cx:pt idx="21416">1522</cx:pt>
          <cx:pt idx="21417">813</cx:pt>
          <cx:pt idx="21418">628</cx:pt>
          <cx:pt idx="21419">656</cx:pt>
          <cx:pt idx="21420">1119</cx:pt>
          <cx:pt idx="21421">659</cx:pt>
          <cx:pt idx="21422">1006</cx:pt>
          <cx:pt idx="21423">1393</cx:pt>
          <cx:pt idx="21424">2851</cx:pt>
          <cx:pt idx="21425">2851</cx:pt>
          <cx:pt idx="21426">1145</cx:pt>
          <cx:pt idx="21427">656</cx:pt>
          <cx:pt idx="21428">639</cx:pt>
          <cx:pt idx="21429">809</cx:pt>
          <cx:pt idx="21430">801</cx:pt>
          <cx:pt idx="21431">868</cx:pt>
          <cx:pt idx="21432">1055</cx:pt>
          <cx:pt idx="21433">935</cx:pt>
          <cx:pt idx="21434">711</cx:pt>
          <cx:pt idx="21435">986</cx:pt>
          <cx:pt idx="21436">1316</cx:pt>
          <cx:pt idx="21437">926</cx:pt>
          <cx:pt idx="21438">910</cx:pt>
          <cx:pt idx="21439">922</cx:pt>
          <cx:pt idx="21440">922</cx:pt>
          <cx:pt idx="21441">1039</cx:pt>
          <cx:pt idx="21442">718</cx:pt>
          <cx:pt idx="21443">884</cx:pt>
          <cx:pt idx="21444">947</cx:pt>
          <cx:pt idx="21445">1835</cx:pt>
          <cx:pt idx="21446">998</cx:pt>
          <cx:pt idx="21447">732</cx:pt>
          <cx:pt idx="21448">801</cx:pt>
          <cx:pt idx="21449">856</cx:pt>
          <cx:pt idx="21450">828</cx:pt>
          <cx:pt idx="21451">863</cx:pt>
          <cx:pt idx="21452">967</cx:pt>
          <cx:pt idx="21453">675</cx:pt>
          <cx:pt idx="21454">1320</cx:pt>
          <cx:pt idx="21455">851</cx:pt>
          <cx:pt idx="21456">752</cx:pt>
          <cx:pt idx="21457">1309</cx:pt>
          <cx:pt idx="21458">1420</cx:pt>
          <cx:pt idx="21459">962</cx:pt>
          <cx:pt idx="21460">1044</cx:pt>
          <cx:pt idx="21461">1044</cx:pt>
          <cx:pt idx="21462">930</cx:pt>
          <cx:pt idx="21463">639</cx:pt>
          <cx:pt idx="21464">1543</cx:pt>
          <cx:pt idx="21465">1543</cx:pt>
          <cx:pt idx="21466">1092</cx:pt>
          <cx:pt idx="21467">1727</cx:pt>
          <cx:pt idx="21468">1279</cx:pt>
          <cx:pt idx="21469">980</cx:pt>
          <cx:pt idx="21470">813</cx:pt>
          <cx:pt idx="21471">628</cx:pt>
          <cx:pt idx="21472">977</cx:pt>
          <cx:pt idx="21473">977</cx:pt>
          <cx:pt idx="21474">958</cx:pt>
          <cx:pt idx="21475">585</cx:pt>
          <cx:pt idx="21476">879</cx:pt>
          <cx:pt idx="21477">923</cx:pt>
          <cx:pt idx="21478">809</cx:pt>
          <cx:pt idx="21479">906</cx:pt>
          <cx:pt idx="21480">984</cx:pt>
          <cx:pt idx="21481">1091</cx:pt>
          <cx:pt idx="21482">686</cx:pt>
          <cx:pt idx="21483">544</cx:pt>
          <cx:pt idx="21484">967</cx:pt>
          <cx:pt idx="21485">713</cx:pt>
          <cx:pt idx="21486">1606</cx:pt>
          <cx:pt idx="21487">1235</cx:pt>
          <cx:pt idx="21488">800</cx:pt>
          <cx:pt idx="21489">648</cx:pt>
          <cx:pt idx="21490">965</cx:pt>
          <cx:pt idx="21491">1148</cx:pt>
          <cx:pt idx="21492">984</cx:pt>
          <cx:pt idx="21493">1134</cx:pt>
          <cx:pt idx="21494">809</cx:pt>
          <cx:pt idx="21495">842</cx:pt>
          <cx:pt idx="21496">1089</cx:pt>
          <cx:pt idx="21497">1089</cx:pt>
          <cx:pt idx="21498">810</cx:pt>
          <cx:pt idx="21499">743</cx:pt>
          <cx:pt idx="21500">837</cx:pt>
          <cx:pt idx="21501">837</cx:pt>
          <cx:pt idx="21502">1086</cx:pt>
          <cx:pt idx="21503">1017</cx:pt>
          <cx:pt idx="21504">1061</cx:pt>
          <cx:pt idx="21505">910</cx:pt>
          <cx:pt idx="21506">1279</cx:pt>
          <cx:pt idx="21507">851</cx:pt>
          <cx:pt idx="21508">1233</cx:pt>
          <cx:pt idx="21509">810</cx:pt>
          <cx:pt idx="21510">939</cx:pt>
          <cx:pt idx="21511">741</cx:pt>
          <cx:pt idx="21512">879</cx:pt>
          <cx:pt idx="21513">639</cx:pt>
          <cx:pt idx="21514">861</cx:pt>
          <cx:pt idx="21515">1409</cx:pt>
          <cx:pt idx="21516">1409</cx:pt>
          <cx:pt idx="21517">1006</cx:pt>
          <cx:pt idx="21518">947</cx:pt>
          <cx:pt idx="21519">998</cx:pt>
          <cx:pt idx="21520">2466</cx:pt>
          <cx:pt idx="21521">1340</cx:pt>
          <cx:pt idx="21522">1491</cx:pt>
          <cx:pt idx="21523">1885</cx:pt>
          <cx:pt idx="21524">1461</cx:pt>
          <cx:pt idx="21525">1077</cx:pt>
          <cx:pt idx="21526">938</cx:pt>
          <cx:pt idx="21527">954</cx:pt>
          <cx:pt idx="21528">1911</cx:pt>
          <cx:pt idx="21529">1251</cx:pt>
          <cx:pt idx="21530">1608</cx:pt>
          <cx:pt idx="21531">880</cx:pt>
          <cx:pt idx="21532">835</cx:pt>
          <cx:pt idx="21533">1326</cx:pt>
          <cx:pt idx="21534">869</cx:pt>
          <cx:pt idx="21535">1313</cx:pt>
          <cx:pt idx="21536">980</cx:pt>
          <cx:pt idx="21537">803</cx:pt>
          <cx:pt idx="21538">639</cx:pt>
          <cx:pt idx="21539">741</cx:pt>
          <cx:pt idx="21540">686</cx:pt>
          <cx:pt idx="21541">794</cx:pt>
          <cx:pt idx="21542">588</cx:pt>
          <cx:pt idx="21543">663</cx:pt>
          <cx:pt idx="21544">663</cx:pt>
          <cx:pt idx="21545">965</cx:pt>
          <cx:pt idx="21546">1309</cx:pt>
          <cx:pt idx="21547">515</cx:pt>
          <cx:pt idx="21548">813</cx:pt>
          <cx:pt idx="21549">792</cx:pt>
          <cx:pt idx="21550">1130</cx:pt>
          <cx:pt idx="21551">793</cx:pt>
          <cx:pt idx="21552">656</cx:pt>
          <cx:pt idx="21553">1023</cx:pt>
          <cx:pt idx="21554">1070</cx:pt>
          <cx:pt idx="21555">544</cx:pt>
          <cx:pt idx="21556">544</cx:pt>
          <cx:pt idx="21557">1408</cx:pt>
          <cx:pt idx="21558">894</cx:pt>
          <cx:pt idx="21559">1316</cx:pt>
          <cx:pt idx="21560">813</cx:pt>
          <cx:pt idx="21561">813</cx:pt>
          <cx:pt idx="21562">894</cx:pt>
          <cx:pt idx="21563">1483</cx:pt>
          <cx:pt idx="21564">1067</cx:pt>
          <cx:pt idx="21565">650</cx:pt>
          <cx:pt idx="21566">628</cx:pt>
          <cx:pt idx="21567">1242</cx:pt>
          <cx:pt idx="21568">1242</cx:pt>
          <cx:pt idx="21569">962</cx:pt>
          <cx:pt idx="21570">1406</cx:pt>
          <cx:pt idx="21571">863</cx:pt>
          <cx:pt idx="21572">863</cx:pt>
          <cx:pt idx="21573">1726</cx:pt>
          <cx:pt idx="21574">556</cx:pt>
          <cx:pt idx="21575">590</cx:pt>
          <cx:pt idx="21576">590</cx:pt>
          <cx:pt idx="21577">986</cx:pt>
          <cx:pt idx="21578">1242</cx:pt>
          <cx:pt idx="21579">1270</cx:pt>
          <cx:pt idx="21580">1406</cx:pt>
          <cx:pt idx="21581">1406</cx:pt>
          <cx:pt idx="21582">1023</cx:pt>
          <cx:pt idx="21583">1023</cx:pt>
          <cx:pt idx="21584">628</cx:pt>
          <cx:pt idx="21585">978</cx:pt>
          <cx:pt idx="21586">986</cx:pt>
          <cx:pt idx="21587">966</cx:pt>
          <cx:pt idx="21588">789</cx:pt>
          <cx:pt idx="21589">907</cx:pt>
          <cx:pt idx="21590">1078</cx:pt>
          <cx:pt idx="21591">558</cx:pt>
          <cx:pt idx="21592">1279</cx:pt>
          <cx:pt idx="21593">1403</cx:pt>
          <cx:pt idx="21594">950</cx:pt>
          <cx:pt idx="21595">2447</cx:pt>
          <cx:pt idx="21596">2204</cx:pt>
          <cx:pt idx="21597">1661</cx:pt>
          <cx:pt idx="21598">863</cx:pt>
          <cx:pt idx="21599">992</cx:pt>
          <cx:pt idx="21600">1305</cx:pt>
          <cx:pt idx="21601">1103</cx:pt>
          <cx:pt idx="21602">1309</cx:pt>
          <cx:pt idx="21603">1160</cx:pt>
          <cx:pt idx="21604">1408</cx:pt>
          <cx:pt idx="21605">1156</cx:pt>
          <cx:pt idx="21606">1051</cx:pt>
          <cx:pt idx="21607">761</cx:pt>
          <cx:pt idx="21608">1409</cx:pt>
          <cx:pt idx="21609">1235</cx:pt>
          <cx:pt idx="21610">1193</cx:pt>
          <cx:pt idx="21611">531</cx:pt>
          <cx:pt idx="21612">1494</cx:pt>
          <cx:pt idx="21613">946</cx:pt>
          <cx:pt idx="21614">1012</cx:pt>
          <cx:pt idx="21615">946</cx:pt>
          <cx:pt idx="21616">525</cx:pt>
          <cx:pt idx="21617">1223</cx:pt>
          <cx:pt idx="21618">1144</cx:pt>
          <cx:pt idx="21619">1181</cx:pt>
          <cx:pt idx="21620">1181</cx:pt>
          <cx:pt idx="21621">2091</cx:pt>
          <cx:pt idx="21622">663</cx:pt>
          <cx:pt idx="21623">1221</cx:pt>
          <cx:pt idx="21624">871</cx:pt>
          <cx:pt idx="21625">1200</cx:pt>
          <cx:pt idx="21626">1689</cx:pt>
          <cx:pt idx="21627">710</cx:pt>
          <cx:pt idx="21628">984</cx:pt>
          <cx:pt idx="21629">984</cx:pt>
          <cx:pt idx="21630">1130</cx:pt>
          <cx:pt idx="21631">1235</cx:pt>
          <cx:pt idx="21632">801</cx:pt>
          <cx:pt idx="21633">1006</cx:pt>
          <cx:pt idx="21634">713</cx:pt>
          <cx:pt idx="21635">1306</cx:pt>
          <cx:pt idx="21636">880</cx:pt>
          <cx:pt idx="21637">1148</cx:pt>
          <cx:pt idx="21638">785</cx:pt>
          <cx:pt idx="21639">1726</cx:pt>
          <cx:pt idx="21640">984</cx:pt>
          <cx:pt idx="21641">774</cx:pt>
          <cx:pt idx="21642">1032</cx:pt>
          <cx:pt idx="21643">1745</cx:pt>
          <cx:pt idx="21644">1237</cx:pt>
          <cx:pt idx="21645">988</cx:pt>
          <cx:pt idx="21646">743</cx:pt>
          <cx:pt idx="21647">880</cx:pt>
          <cx:pt idx="21648">880</cx:pt>
          <cx:pt idx="21649">1205</cx:pt>
          <cx:pt idx="21650">1205</cx:pt>
          <cx:pt idx="21651">1114</cx:pt>
          <cx:pt idx="21652">624</cx:pt>
          <cx:pt idx="21653">967</cx:pt>
          <cx:pt idx="21654">1483</cx:pt>
          <cx:pt idx="21655">1018</cx:pt>
          <cx:pt idx="21656">706</cx:pt>
          <cx:pt idx="21657">1106</cx:pt>
          <cx:pt idx="21658">1205</cx:pt>
          <cx:pt idx="21659">1142</cx:pt>
          <cx:pt idx="21660">1068</cx:pt>
          <cx:pt idx="21661">790</cx:pt>
          <cx:pt idx="21662">1223</cx:pt>
          <cx:pt idx="21663">966</cx:pt>
          <cx:pt idx="21664">656</cx:pt>
          <cx:pt idx="21665">1046</cx:pt>
          <cx:pt idx="21666">1046</cx:pt>
          <cx:pt idx="21667">1215</cx:pt>
          <cx:pt idx="21668">980</cx:pt>
          <cx:pt idx="21669">1130</cx:pt>
          <cx:pt idx="21670">1224</cx:pt>
          <cx:pt idx="21671">1610</cx:pt>
          <cx:pt idx="21672">663</cx:pt>
          <cx:pt idx="21673">815</cx:pt>
          <cx:pt idx="21674">639</cx:pt>
          <cx:pt idx="21675">930</cx:pt>
          <cx:pt idx="21676">1834</cx:pt>
          <cx:pt idx="21677">1062</cx:pt>
          <cx:pt idx="21678">960</cx:pt>
          <cx:pt idx="21679">906</cx:pt>
          <cx:pt idx="21680">922</cx:pt>
          <cx:pt idx="21681">922</cx:pt>
          <cx:pt idx="21682">919</cx:pt>
          <cx:pt idx="21683">706</cx:pt>
          <cx:pt idx="21684">1285</cx:pt>
          <cx:pt idx="21685">980</cx:pt>
          <cx:pt idx="21686">1285</cx:pt>
          <cx:pt idx="21687">1408</cx:pt>
          <cx:pt idx="21688">1610</cx:pt>
          <cx:pt idx="21689">1078</cx:pt>
          <cx:pt idx="21690">811</cx:pt>
          <cx:pt idx="21691">1181</cx:pt>
          <cx:pt idx="21692">1395</cx:pt>
          <cx:pt idx="21693">542</cx:pt>
          <cx:pt idx="21694">919</cx:pt>
          <cx:pt idx="21695">1158</cx:pt>
          <cx:pt idx="21696">1294</cx:pt>
          <cx:pt idx="21697">1326</cx:pt>
          <cx:pt idx="21698">1476</cx:pt>
          <cx:pt idx="21699">639</cx:pt>
          <cx:pt idx="21700">916</cx:pt>
          <cx:pt idx="21701">967</cx:pt>
          <cx:pt idx="21702">813</cx:pt>
          <cx:pt idx="21703">523</cx:pt>
          <cx:pt idx="21704">1123</cx:pt>
          <cx:pt idx="21705">1319</cx:pt>
          <cx:pt idx="21706">1319</cx:pt>
          <cx:pt idx="21707">1319</cx:pt>
          <cx:pt idx="21708">628</cx:pt>
          <cx:pt idx="21709">986</cx:pt>
          <cx:pt idx="21710">767</cx:pt>
          <cx:pt idx="21711">1055</cx:pt>
          <cx:pt idx="21712">1408</cx:pt>
          <cx:pt idx="21713">639</cx:pt>
          <cx:pt idx="21714">1148</cx:pt>
          <cx:pt idx="21715">1223</cx:pt>
          <cx:pt idx="21716">785</cx:pt>
          <cx:pt idx="21717">1527</cx:pt>
          <cx:pt idx="21718">2503</cx:pt>
          <cx:pt idx="21719">1123</cx:pt>
          <cx:pt idx="21720">1408</cx:pt>
          <cx:pt idx="21721">1241</cx:pt>
          <cx:pt idx="21722">1967</cx:pt>
          <cx:pt idx="21723">1465</cx:pt>
          <cx:pt idx="21724">656</cx:pt>
          <cx:pt idx="21725">801</cx:pt>
          <cx:pt idx="21726">848</cx:pt>
          <cx:pt idx="21727">863</cx:pt>
          <cx:pt idx="21728">1515</cx:pt>
          <cx:pt idx="21729">922</cx:pt>
          <cx:pt idx="21730">1055</cx:pt>
          <cx:pt idx="21731">761</cx:pt>
          <cx:pt idx="21732">1136</cx:pt>
          <cx:pt idx="21733">942</cx:pt>
          <cx:pt idx="21734">809</cx:pt>
          <cx:pt idx="21735">639</cx:pt>
          <cx:pt idx="21736">1885</cx:pt>
          <cx:pt idx="21737">1461</cx:pt>
          <cx:pt idx="21738">698</cx:pt>
          <cx:pt idx="21739">868</cx:pt>
          <cx:pt idx="21740">556</cx:pt>
          <cx:pt idx="21741">848</cx:pt>
          <cx:pt idx="21742">974</cx:pt>
          <cx:pt idx="21743">974</cx:pt>
          <cx:pt idx="21744">628</cx:pt>
          <cx:pt idx="21745">1158</cx:pt>
          <cx:pt idx="21746">1158</cx:pt>
          <cx:pt idx="21747">2680</cx:pt>
          <cx:pt idx="21748">2428</cx:pt>
          <cx:pt idx="21749">675</cx:pt>
          <cx:pt idx="21750">766</cx:pt>
          <cx:pt idx="21751">960</cx:pt>
          <cx:pt idx="21752">1062</cx:pt>
          <cx:pt idx="21753">1093</cx:pt>
          <cx:pt idx="21754">789</cx:pt>
          <cx:pt idx="21755">1149</cx:pt>
          <cx:pt idx="21756">1093</cx:pt>
          <cx:pt idx="21757">789</cx:pt>
          <cx:pt idx="21758">1080</cx:pt>
          <cx:pt idx="21759">639</cx:pt>
          <cx:pt idx="21760">639</cx:pt>
          <cx:pt idx="21761">886</cx:pt>
          <cx:pt idx="21762">594</cx:pt>
          <cx:pt idx="21763">962</cx:pt>
          <cx:pt idx="21764">1160</cx:pt>
          <cx:pt idx="21765">1160</cx:pt>
          <cx:pt idx="21766">809</cx:pt>
          <cx:pt idx="21767">2299</cx:pt>
          <cx:pt idx="21768">1055</cx:pt>
          <cx:pt idx="21769">1309</cx:pt>
          <cx:pt idx="21770">1006</cx:pt>
          <cx:pt idx="21771">531</cx:pt>
          <cx:pt idx="21772">706</cx:pt>
          <cx:pt idx="21773">1051</cx:pt>
          <cx:pt idx="21774">1068</cx:pt>
          <cx:pt idx="21775">1057</cx:pt>
          <cx:pt idx="21776">1221</cx:pt>
          <cx:pt idx="21777">758</cx:pt>
          <cx:pt idx="21778">590</cx:pt>
          <cx:pt idx="21779">1221</cx:pt>
          <cx:pt idx="21780">774</cx:pt>
          <cx:pt idx="21781">1221</cx:pt>
          <cx:pt idx="21782">752</cx:pt>
          <cx:pt idx="21783">963</cx:pt>
          <cx:pt idx="21784">1051</cx:pt>
          <cx:pt idx="21785">1141</cx:pt>
          <cx:pt idx="21786">813</cx:pt>
          <cx:pt idx="21787">1156</cx:pt>
          <cx:pt idx="21788">1216</cx:pt>
          <cx:pt idx="21789">974</cx:pt>
          <cx:pt idx="21790">1005</cx:pt>
          <cx:pt idx="21791">1967</cx:pt>
          <cx:pt idx="21792">1967</cx:pt>
          <cx:pt idx="21793">1465</cx:pt>
          <cx:pt idx="21794">1051</cx:pt>
          <cx:pt idx="21795">1193</cx:pt>
          <cx:pt idx="21796">839</cx:pt>
          <cx:pt idx="21797">1040</cx:pt>
          <cx:pt idx="21798">815</cx:pt>
          <cx:pt idx="21799">980</cx:pt>
          <cx:pt idx="21800">1309</cx:pt>
          <cx:pt idx="21801">1184</cx:pt>
          <cx:pt idx="21802">1184</cx:pt>
          <cx:pt idx="21803">1148</cx:pt>
          <cx:pt idx="21804">1316</cx:pt>
          <cx:pt idx="21805">986</cx:pt>
          <cx:pt idx="21806">743</cx:pt>
          <cx:pt idx="21807">1326</cx:pt>
          <cx:pt idx="21808">1006</cx:pt>
          <cx:pt idx="21809">639</cx:pt>
          <cx:pt idx="21810">801</cx:pt>
          <cx:pt idx="21811">1086</cx:pt>
          <cx:pt idx="21812">622</cx:pt>
          <cx:pt idx="21813">1203</cx:pt>
          <cx:pt idx="21814">848</cx:pt>
          <cx:pt idx="21815">1130</cx:pt>
          <cx:pt idx="21816">1061</cx:pt>
          <cx:pt idx="21817">980</cx:pt>
          <cx:pt idx="21818">710</cx:pt>
          <cx:pt idx="21819">909</cx:pt>
          <cx:pt idx="21820">909</cx:pt>
          <cx:pt idx="21821">909</cx:pt>
          <cx:pt idx="21822">1408</cx:pt>
          <cx:pt idx="21823">1203</cx:pt>
          <cx:pt idx="21824">1301</cx:pt>
          <cx:pt idx="21825">1294</cx:pt>
          <cx:pt idx="21826">1301</cx:pt>
          <cx:pt idx="21827">1443</cx:pt>
          <cx:pt idx="21828">733</cx:pt>
          <cx:pt idx="21829">718</cx:pt>
          <cx:pt idx="21830">1223</cx:pt>
          <cx:pt idx="21831">668</cx:pt>
          <cx:pt idx="21832">1223</cx:pt>
          <cx:pt idx="21833">975</cx:pt>
          <cx:pt idx="21834">880</cx:pt>
          <cx:pt idx="21835">627</cx:pt>
          <cx:pt idx="21836">2145</cx:pt>
          <cx:pt idx="21837">1091</cx:pt>
          <cx:pt idx="21838">531</cx:pt>
          <cx:pt idx="21839">809</cx:pt>
          <cx:pt idx="21840">742</cx:pt>
          <cx:pt idx="21841">742</cx:pt>
          <cx:pt idx="21842">975</cx:pt>
          <cx:pt idx="21843">975</cx:pt>
          <cx:pt idx="21844">769</cx:pt>
          <cx:pt idx="21845">945</cx:pt>
          <cx:pt idx="21846">743</cx:pt>
          <cx:pt idx="21847">809</cx:pt>
          <cx:pt idx="21848">743</cx:pt>
          <cx:pt idx="21849">1194</cx:pt>
          <cx:pt idx="21850">531</cx:pt>
          <cx:pt idx="21851">662</cx:pt>
          <cx:pt idx="21852">880</cx:pt>
          <cx:pt idx="21853">893</cx:pt>
          <cx:pt idx="21854">893</cx:pt>
          <cx:pt idx="21855">893</cx:pt>
          <cx:pt idx="21856">935</cx:pt>
          <cx:pt idx="21857">796</cx:pt>
          <cx:pt idx="21858">1307</cx:pt>
          <cx:pt idx="21859">984</cx:pt>
          <cx:pt idx="21860">505</cx:pt>
          <cx:pt idx="21861">2466</cx:pt>
          <cx:pt idx="21862">823</cx:pt>
          <cx:pt idx="21863">1177</cx:pt>
          <cx:pt idx="21864">1261</cx:pt>
          <cx:pt idx="21865">1403</cx:pt>
          <cx:pt idx="21866">590</cx:pt>
          <cx:pt idx="21867">977</cx:pt>
          <cx:pt idx="21868">590</cx:pt>
          <cx:pt idx="21869">815</cx:pt>
          <cx:pt idx="21870">1055</cx:pt>
          <cx:pt idx="21871">1319</cx:pt>
          <cx:pt idx="21872">1004</cx:pt>
          <cx:pt idx="21873">1536</cx:pt>
          <cx:pt idx="21874">2241</cx:pt>
          <cx:pt idx="21875">710</cx:pt>
          <cx:pt idx="21876">1003</cx:pt>
          <cx:pt idx="21877">711</cx:pt>
          <cx:pt idx="21878">1403</cx:pt>
          <cx:pt idx="21879">1266</cx:pt>
          <cx:pt idx="21880">907</cx:pt>
          <cx:pt idx="21881">1727</cx:pt>
          <cx:pt idx="21882">713</cx:pt>
          <cx:pt idx="21883">986</cx:pt>
          <cx:pt idx="21884">986</cx:pt>
          <cx:pt idx="21885">1477</cx:pt>
          <cx:pt idx="21886">1057</cx:pt>
          <cx:pt idx="21887">1057</cx:pt>
          <cx:pt idx="21888">952</cx:pt>
          <cx:pt idx="21889">935</cx:pt>
          <cx:pt idx="21890">1316</cx:pt>
          <cx:pt idx="21891">511</cx:pt>
          <cx:pt idx="21892">506</cx:pt>
          <cx:pt idx="21893">922</cx:pt>
          <cx:pt idx="21894">922</cx:pt>
          <cx:pt idx="21895">590</cx:pt>
          <cx:pt idx="21896">863</cx:pt>
          <cx:pt idx="21897">863</cx:pt>
          <cx:pt idx="21898">1006</cx:pt>
          <cx:pt idx="21899">762</cx:pt>
          <cx:pt idx="21900">1241</cx:pt>
          <cx:pt idx="21901">1017</cx:pt>
          <cx:pt idx="21902">767</cx:pt>
          <cx:pt idx="21903">986</cx:pt>
          <cx:pt idx="21904">1069</cx:pt>
          <cx:pt idx="21905">1006</cx:pt>
          <cx:pt idx="21906">789</cx:pt>
          <cx:pt idx="21907">963</cx:pt>
          <cx:pt idx="21908">639</cx:pt>
          <cx:pt idx="21909">697</cx:pt>
          <cx:pt idx="21910">511</cx:pt>
          <cx:pt idx="21911">809</cx:pt>
          <cx:pt idx="21912">706</cx:pt>
          <cx:pt idx="21913">810</cx:pt>
          <cx:pt idx="21914">1522</cx:pt>
          <cx:pt idx="21915">1483</cx:pt>
          <cx:pt idx="21916">906</cx:pt>
          <cx:pt idx="21917">1476</cx:pt>
          <cx:pt idx="21918">1233</cx:pt>
          <cx:pt idx="21919">1409</cx:pt>
          <cx:pt idx="21920">774</cx:pt>
          <cx:pt idx="21921">986</cx:pt>
          <cx:pt idx="21922">986</cx:pt>
          <cx:pt idx="21923">1279</cx:pt>
          <cx:pt idx="21924">1884</cx:pt>
          <cx:pt idx="21925">1745</cx:pt>
          <cx:pt idx="21926">1031</cx:pt>
          <cx:pt idx="21927">710</cx:pt>
          <cx:pt idx="21928">1234</cx:pt>
          <cx:pt idx="21929">918</cx:pt>
          <cx:pt idx="21930">743</cx:pt>
          <cx:pt idx="21931">918</cx:pt>
          <cx:pt idx="21932">967</cx:pt>
          <cx:pt idx="21933">1661</cx:pt>
          <cx:pt idx="21934">1661</cx:pt>
          <cx:pt idx="21935">980</cx:pt>
          <cx:pt idx="21936">1294</cx:pt>
          <cx:pt idx="21937">855</cx:pt>
          <cx:pt idx="21938">1301</cx:pt>
          <cx:pt idx="21939">701</cx:pt>
          <cx:pt idx="21940">962</cx:pt>
          <cx:pt idx="21941">1061</cx:pt>
          <cx:pt idx="21942">1003</cx:pt>
          <cx:pt idx="21943">1051</cx:pt>
          <cx:pt idx="21944">590</cx:pt>
          <cx:pt idx="21945">2360</cx:pt>
          <cx:pt idx="21946">1077</cx:pt>
          <cx:pt idx="21947">848</cx:pt>
          <cx:pt idx="21948">980</cx:pt>
          <cx:pt idx="21949">1152</cx:pt>
          <cx:pt idx="21950">1086</cx:pt>
          <cx:pt idx="21951">1086</cx:pt>
          <cx:pt idx="21952">842</cx:pt>
          <cx:pt idx="21953">706</cx:pt>
          <cx:pt idx="21954">1326</cx:pt>
          <cx:pt idx="21955">1309</cx:pt>
          <cx:pt idx="21956">963</cx:pt>
          <cx:pt idx="21957">1091</cx:pt>
          <cx:pt idx="21958">876</cx:pt>
          <cx:pt idx="21959">788</cx:pt>
          <cx:pt idx="21960">3211</cx:pt>
          <cx:pt idx="21961">2470</cx:pt>
          <cx:pt idx="21962">2470</cx:pt>
          <cx:pt idx="21963">1032</cx:pt>
          <cx:pt idx="21964">1705</cx:pt>
          <cx:pt idx="21965">967</cx:pt>
          <cx:pt idx="21966">1055</cx:pt>
          <cx:pt idx="21967">801</cx:pt>
          <cx:pt idx="21968">660</cx:pt>
          <cx:pt idx="21969">1006</cx:pt>
          <cx:pt idx="21970">967</cx:pt>
          <cx:pt idx="21971">1055</cx:pt>
          <cx:pt idx="21972">698</cx:pt>
          <cx:pt idx="21973">1215</cx:pt>
          <cx:pt idx="21974">1215</cx:pt>
          <cx:pt idx="21975">1261</cx:pt>
          <cx:pt idx="21976">1726</cx:pt>
          <cx:pt idx="21977">1582</cx:pt>
          <cx:pt idx="21978">1403</cx:pt>
          <cx:pt idx="21979">809</cx:pt>
          <cx:pt idx="21980">848</cx:pt>
          <cx:pt idx="21981">848</cx:pt>
          <cx:pt idx="21982">963</cx:pt>
          <cx:pt idx="21983">1006</cx:pt>
          <cx:pt idx="21984">663</cx:pt>
          <cx:pt idx="21985">863</cx:pt>
          <cx:pt idx="21986">1063</cx:pt>
          <cx:pt idx="21987">1063</cx:pt>
          <cx:pt idx="21988">1200</cx:pt>
          <cx:pt idx="21989">1409</cx:pt>
          <cx:pt idx="21990">1326</cx:pt>
          <cx:pt idx="21991">1326</cx:pt>
          <cx:pt idx="21992">1828</cx:pt>
          <cx:pt idx="21993">1269</cx:pt>
          <cx:pt idx="21994">863</cx:pt>
          <cx:pt idx="21995">481</cx:pt>
          <cx:pt idx="21996">1223</cx:pt>
          <cx:pt idx="21997">774</cx:pt>
          <cx:pt idx="21998">1316</cx:pt>
          <cx:pt idx="21999">910</cx:pt>
          <cx:pt idx="22000">980</cx:pt>
          <cx:pt idx="22001">710</cx:pt>
          <cx:pt idx="22002">922</cx:pt>
          <cx:pt idx="22003">963</cx:pt>
          <cx:pt idx="22004">686</cx:pt>
          <cx:pt idx="22005">922</cx:pt>
          <cx:pt idx="22006">628</cx:pt>
          <cx:pt idx="22007">1613</cx:pt>
          <cx:pt idx="22008">1613</cx:pt>
          <cx:pt idx="22009">1014</cx:pt>
          <cx:pt idx="22010">724</cx:pt>
          <cx:pt idx="22011">810</cx:pt>
          <cx:pt idx="22012">618</cx:pt>
          <cx:pt idx="22013">904</cx:pt>
          <cx:pt idx="22014">1279</cx:pt>
          <cx:pt idx="22015">828</cx:pt>
          <cx:pt idx="22016">828</cx:pt>
          <cx:pt idx="22017">1152</cx:pt>
          <cx:pt idx="22018">767</cx:pt>
          <cx:pt idx="22019">585</cx:pt>
          <cx:pt idx="22020">986</cx:pt>
          <cx:pt idx="22021">674</cx:pt>
          <cx:pt idx="22022">674</cx:pt>
          <cx:pt idx="22023">810</cx:pt>
          <cx:pt idx="22024">810</cx:pt>
          <cx:pt idx="22025">674</cx:pt>
          <cx:pt idx="22026">895</cx:pt>
          <cx:pt idx="22027">933</cx:pt>
          <cx:pt idx="22028">996</cx:pt>
          <cx:pt idx="22029">674</cx:pt>
          <cx:pt idx="22030">895</cx:pt>
          <cx:pt idx="22031">1080</cx:pt>
          <cx:pt idx="22032">1080</cx:pt>
          <cx:pt idx="22033">1080</cx:pt>
          <cx:pt idx="22034">585</cx:pt>
          <cx:pt idx="22035">585</cx:pt>
          <cx:pt idx="22036">774</cx:pt>
          <cx:pt idx="22037">813</cx:pt>
          <cx:pt idx="22038">813</cx:pt>
          <cx:pt idx="22039">752</cx:pt>
          <cx:pt idx="22040">752</cx:pt>
          <cx:pt idx="22041">506</cx:pt>
          <cx:pt idx="22042">801</cx:pt>
          <cx:pt idx="22043">625</cx:pt>
          <cx:pt idx="22044">801</cx:pt>
          <cx:pt idx="22045">625</cx:pt>
          <cx:pt idx="22046">1031</cx:pt>
          <cx:pt idx="22047">992</cx:pt>
          <cx:pt idx="22048">895</cx:pt>
          <cx:pt idx="22049">1443</cx:pt>
          <cx:pt idx="22050">646</cx:pt>
          <cx:pt idx="22051">946</cx:pt>
          <cx:pt idx="22052">848</cx:pt>
          <cx:pt idx="22053">856</cx:pt>
          <cx:pt idx="22054">801</cx:pt>
          <cx:pt idx="22055">801</cx:pt>
          <cx:pt idx="22056">1234</cx:pt>
          <cx:pt idx="22057">590</cx:pt>
          <cx:pt idx="22058">590</cx:pt>
          <cx:pt idx="22059">1031</cx:pt>
          <cx:pt idx="22060">1340</cx:pt>
          <cx:pt idx="22061">1255</cx:pt>
          <cx:pt idx="22062">895</cx:pt>
          <cx:pt idx="22063">895</cx:pt>
          <cx:pt idx="22064">674</cx:pt>
          <cx:pt idx="22065">706</cx:pt>
          <cx:pt idx="22066">674</cx:pt>
          <cx:pt idx="22067">1319</cx:pt>
          <cx:pt idx="22068">1190</cx:pt>
          <cx:pt idx="22069">1129</cx:pt>
          <cx:pt idx="22070">689</cx:pt>
          <cx:pt idx="22071">895</cx:pt>
          <cx:pt idx="22072">895</cx:pt>
          <cx:pt idx="22073">1279</cx:pt>
          <cx:pt idx="22074">1443</cx:pt>
          <cx:pt idx="22075">1073</cx:pt>
          <cx:pt idx="22076">801</cx:pt>
          <cx:pt idx="22077">506</cx:pt>
          <cx:pt idx="22078">827</cx:pt>
          <cx:pt idx="22079">827</cx:pt>
          <cx:pt idx="22080">827</cx:pt>
          <cx:pt idx="22081">652</cx:pt>
          <cx:pt idx="22082">919</cx:pt>
          <cx:pt idx="22083">919</cx:pt>
          <cx:pt idx="22084">600</cx:pt>
          <cx:pt idx="22085">1380</cx:pt>
          <cx:pt idx="22086">1408</cx:pt>
          <cx:pt idx="22087">895</cx:pt>
          <cx:pt idx="22088">962</cx:pt>
          <cx:pt idx="22089">962</cx:pt>
          <cx:pt idx="22090">895</cx:pt>
          <cx:pt idx="22091">895</cx:pt>
          <cx:pt idx="22092">1181</cx:pt>
          <cx:pt idx="22093">761</cx:pt>
          <cx:pt idx="22094">902</cx:pt>
          <cx:pt idx="22095">902</cx:pt>
          <cx:pt idx="22096">801</cx:pt>
          <cx:pt idx="22097">689</cx:pt>
          <cx:pt idx="22098">1003</cx:pt>
          <cx:pt idx="22099">895</cx:pt>
          <cx:pt idx="22100">618</cx:pt>
          <cx:pt idx="22101">628</cx:pt>
          <cx:pt idx="22102">856</cx:pt>
          <cx:pt idx="22103">1244</cx:pt>
          <cx:pt idx="22104">1252</cx:pt>
          <cx:pt idx="22105">1380</cx:pt>
          <cx:pt idx="22106">980</cx:pt>
          <cx:pt idx="22107">809</cx:pt>
          <cx:pt idx="22108">1152</cx:pt>
          <cx:pt idx="22109">945</cx:pt>
          <cx:pt idx="22110">832</cx:pt>
          <cx:pt idx="22111">936</cx:pt>
          <cx:pt idx="22112">832</cx:pt>
          <cx:pt idx="22113">936</cx:pt>
          <cx:pt idx="22114">894</cx:pt>
          <cx:pt idx="22115">810</cx:pt>
          <cx:pt idx="22116">810</cx:pt>
          <cx:pt idx="22117">663</cx:pt>
          <cx:pt idx="22118">879</cx:pt>
          <cx:pt idx="22119">966</cx:pt>
          <cx:pt idx="22120">966</cx:pt>
          <cx:pt idx="22121">581</cx:pt>
          <cx:pt idx="22122">767</cx:pt>
          <cx:pt idx="22123">832</cx:pt>
          <cx:pt idx="22124">895</cx:pt>
          <cx:pt idx="22125">1003</cx:pt>
          <cx:pt idx="22126">674</cx:pt>
          <cx:pt idx="22127">832</cx:pt>
          <cx:pt idx="22128">848</cx:pt>
          <cx:pt idx="22129">1181</cx:pt>
          <cx:pt idx="22130">863</cx:pt>
          <cx:pt idx="22131">618</cx:pt>
          <cx:pt idx="22132">810</cx:pt>
          <cx:pt idx="22133">810</cx:pt>
          <cx:pt idx="22134">663</cx:pt>
          <cx:pt idx="22135">663</cx:pt>
          <cx:pt idx="22136">888</cx:pt>
          <cx:pt idx="22137">1156</cx:pt>
          <cx:pt idx="22138">1930</cx:pt>
          <cx:pt idx="22139">1069</cx:pt>
          <cx:pt idx="22140">957</cx:pt>
          <cx:pt idx="22141">832</cx:pt>
          <cx:pt idx="22142">1152</cx:pt>
          <cx:pt idx="22143">674</cx:pt>
          <cx:pt idx="22144">1244</cx:pt>
          <cx:pt idx="22145">689</cx:pt>
          <cx:pt idx="22146">1069</cx:pt>
          <cx:pt idx="22147">1014</cx:pt>
          <cx:pt idx="22148">1181</cx:pt>
          <cx:pt idx="22149">1181</cx:pt>
          <cx:pt idx="22150">810</cx:pt>
          <cx:pt idx="22151">894</cx:pt>
          <cx:pt idx="22152">996</cx:pt>
          <cx:pt idx="22153">832</cx:pt>
          <cx:pt idx="22154">646</cx:pt>
          <cx:pt idx="22155">895</cx:pt>
          <cx:pt idx="22156">962</cx:pt>
          <cx:pt idx="22157">1498</cx:pt>
          <cx:pt idx="22158">782</cx:pt>
          <cx:pt idx="22159">698</cx:pt>
          <cx:pt idx="22160">945</cx:pt>
          <cx:pt idx="22161">868</cx:pt>
          <cx:pt idx="22162">935</cx:pt>
          <cx:pt idx="22163">767</cx:pt>
          <cx:pt idx="22164">1333</cx:pt>
          <cx:pt idx="22165">1279</cx:pt>
          <cx:pt idx="22166">1471</cx:pt>
          <cx:pt idx="22167">1443</cx:pt>
          <cx:pt idx="22168">625</cx:pt>
          <cx:pt idx="22169">801</cx:pt>
          <cx:pt idx="22170">933</cx:pt>
          <cx:pt idx="22171">759</cx:pt>
          <cx:pt idx="22172">759</cx:pt>
          <cx:pt idx="22173">618</cx:pt>
          <cx:pt idx="22174">646</cx:pt>
          <cx:pt idx="22175">932</cx:pt>
          <cx:pt idx="22176">1403</cx:pt>
          <cx:pt idx="22177">752</cx:pt>
          <cx:pt idx="22178">918</cx:pt>
          <cx:pt idx="22179">810</cx:pt>
          <cx:pt idx="22180">863</cx:pt>
          <cx:pt idx="22181">894</cx:pt>
          <cx:pt idx="22182">966</cx:pt>
          <cx:pt idx="22183">966</cx:pt>
          <cx:pt idx="22184">866</cx:pt>
          <cx:pt idx="22185">841</cx:pt>
          <cx:pt idx="22186">792</cx:pt>
          <cx:pt idx="22187">801</cx:pt>
          <cx:pt idx="22188">856</cx:pt>
          <cx:pt idx="22189">801</cx:pt>
          <cx:pt idx="22190">856</cx:pt>
          <cx:pt idx="22191">1006</cx:pt>
          <cx:pt idx="22192">1055</cx:pt>
          <cx:pt idx="22193">1114</cx:pt>
          <cx:pt idx="22194">1055</cx:pt>
          <cx:pt idx="22195">933</cx:pt>
          <cx:pt idx="22196">996</cx:pt>
          <cx:pt idx="22197">779</cx:pt>
          <cx:pt idx="22198">856</cx:pt>
          <cx:pt idx="22199">801</cx:pt>
          <cx:pt idx="22200">1380</cx:pt>
          <cx:pt idx="22201">980</cx:pt>
          <cx:pt idx="22202">1031</cx:pt>
          <cx:pt idx="22203">1031</cx:pt>
          <cx:pt idx="22204">767</cx:pt>
          <cx:pt idx="22205">517</cx:pt>
          <cx:pt idx="22206">966</cx:pt>
          <cx:pt idx="22207">966</cx:pt>
          <cx:pt idx="22208">1054</cx:pt>
          <cx:pt idx="22209">1326</cx:pt>
          <cx:pt idx="22210">1333</cx:pt>
          <cx:pt idx="22211">895</cx:pt>
          <cx:pt idx="22212">895</cx:pt>
          <cx:pt idx="22213">1003</cx:pt>
          <cx:pt idx="22214">706</cx:pt>
          <cx:pt idx="22215">895</cx:pt>
          <cx:pt idx="22216">1029</cx:pt>
          <cx:pt idx="22217">895</cx:pt>
          <cx:pt idx="22218">801</cx:pt>
          <cx:pt idx="22219">810</cx:pt>
          <cx:pt idx="22220">792</cx:pt>
          <cx:pt idx="22221">792</cx:pt>
          <cx:pt idx="22222">1194</cx:pt>
          <cx:pt idx="22223">895</cx:pt>
          <cx:pt idx="22224">895</cx:pt>
          <cx:pt idx="22225">585</cx:pt>
          <cx:pt idx="22226">759</cx:pt>
          <cx:pt idx="22227">759</cx:pt>
          <cx:pt idx="22228">792</cx:pt>
          <cx:pt idx="22229">961</cx:pt>
          <cx:pt idx="22230">759</cx:pt>
          <cx:pt idx="22231">902</cx:pt>
          <cx:pt idx="22232">1089</cx:pt>
          <cx:pt idx="22233">856</cx:pt>
          <cx:pt idx="22234">585</cx:pt>
          <cx:pt idx="22235">585</cx:pt>
          <cx:pt idx="22236">759</cx:pt>
          <cx:pt idx="22237">625</cx:pt>
          <cx:pt idx="22238">506</cx:pt>
          <cx:pt idx="22239">906</cx:pt>
          <cx:pt idx="22240">810</cx:pt>
          <cx:pt idx="22241">810</cx:pt>
          <cx:pt idx="22242">932</cx:pt>
          <cx:pt idx="22243">810</cx:pt>
          <cx:pt idx="22244">1674</cx:pt>
          <cx:pt idx="22245">952</cx:pt>
          <cx:pt idx="22246">848</cx:pt>
          <cx:pt idx="22247">1102</cx:pt>
          <cx:pt idx="22248">894</cx:pt>
          <cx:pt idx="22249">810</cx:pt>
          <cx:pt idx="22250">1152</cx:pt>
          <cx:pt idx="22251">1152</cx:pt>
          <cx:pt idx="22252">829</cx:pt>
          <cx:pt idx="22253">980</cx:pt>
          <cx:pt idx="22254">1333</cx:pt>
          <cx:pt idx="22255">945</cx:pt>
          <cx:pt idx="22256">642</cx:pt>
          <cx:pt idx="22257">932</cx:pt>
          <cx:pt idx="22258">1003</cx:pt>
          <cx:pt idx="22259">575</cx:pt>
          <cx:pt idx="22260">1017</cx:pt>
          <cx:pt idx="22261">752</cx:pt>
          <cx:pt idx="22262">933</cx:pt>
          <cx:pt idx="22263">1089</cx:pt>
          <cx:pt idx="22264">1209</cx:pt>
          <cx:pt idx="22265">646</cx:pt>
          <cx:pt idx="22266">832</cx:pt>
          <cx:pt idx="22267">656</cx:pt>
          <cx:pt idx="22268">625</cx:pt>
          <cx:pt idx="22269">453</cx:pt>
          <cx:pt idx="22270">786</cx:pt>
          <cx:pt idx="22271">1209</cx:pt>
          <cx:pt idx="22272">1608</cx:pt>
          <cx:pt idx="22273">1031</cx:pt>
          <cx:pt idx="22274">992</cx:pt>
          <cx:pt idx="22275">1261</cx:pt>
          <cx:pt idx="22276">705</cx:pt>
          <cx:pt idx="22277">1054</cx:pt>
          <cx:pt idx="22278">997</cx:pt>
          <cx:pt idx="22279">801</cx:pt>
          <cx:pt idx="22280">828</cx:pt>
          <cx:pt idx="22281">1235</cx:pt>
          <cx:pt idx="22282">1209</cx:pt>
          <cx:pt idx="22283">827</cx:pt>
          <cx:pt idx="22284">827</cx:pt>
          <cx:pt idx="22285">827</cx:pt>
          <cx:pt idx="22286">1054</cx:pt>
          <cx:pt idx="22287">1129</cx:pt>
          <cx:pt idx="22288">1156</cx:pt>
          <cx:pt idx="22289">646</cx:pt>
          <cx:pt idx="22290">646</cx:pt>
          <cx:pt idx="22291">906</cx:pt>
          <cx:pt idx="22292">1156</cx:pt>
          <cx:pt idx="22293">1317</cx:pt>
          <cx:pt idx="22294">1589</cx:pt>
          <cx:pt idx="22295">1317</cx:pt>
          <cx:pt idx="22296">842</cx:pt>
          <cx:pt idx="22297">1102</cx:pt>
          <cx:pt idx="22298">1031</cx:pt>
          <cx:pt idx="22299">1186</cx:pt>
          <cx:pt idx="22300">627</cx:pt>
          <cx:pt idx="22301">952</cx:pt>
          <cx:pt idx="22302">656</cx:pt>
          <cx:pt idx="22303">1380</cx:pt>
          <cx:pt idx="22304">1235</cx:pt>
          <cx:pt idx="22305">1235</cx:pt>
          <cx:pt idx="22306">980</cx:pt>
          <cx:pt idx="22307">980</cx:pt>
          <cx:pt idx="22308">1380</cx:pt>
          <cx:pt idx="22309">649</cx:pt>
          <cx:pt idx="22310">895</cx:pt>
          <cx:pt idx="22311">895</cx:pt>
          <cx:pt idx="22312">980</cx:pt>
          <cx:pt idx="22313">1661</cx:pt>
          <cx:pt idx="22314">1089</cx:pt>
          <cx:pt idx="22315">1255</cx:pt>
          <cx:pt idx="22316">1069</cx:pt>
          <cx:pt idx="22317">801</cx:pt>
          <cx:pt idx="22318">625</cx:pt>
          <cx:pt idx="22319">801</cx:pt>
          <cx:pt idx="22320">625</cx:pt>
          <cx:pt idx="22321">694</cx:pt>
          <cx:pt idx="22322">694</cx:pt>
          <cx:pt idx="22323">1608</cx:pt>
          <cx:pt idx="22324">1114</cx:pt>
          <cx:pt idx="22325">810</cx:pt>
          <cx:pt idx="22326">698</cx:pt>
          <cx:pt idx="22327">933</cx:pt>
          <cx:pt idx="22328">933</cx:pt>
          <cx:pt idx="22329">933</cx:pt>
          <cx:pt idx="22330">810</cx:pt>
          <cx:pt idx="22331">618</cx:pt>
          <cx:pt idx="22332">810</cx:pt>
          <cx:pt idx="22333">1089</cx:pt>
          <cx:pt idx="22334">856</cx:pt>
          <cx:pt idx="22335">1080</cx:pt>
          <cx:pt idx="22336">674</cx:pt>
          <cx:pt idx="22337">706</cx:pt>
          <cx:pt idx="22338">1209</cx:pt>
          <cx:pt idx="22339">932</cx:pt>
          <cx:pt idx="22340">937</cx:pt>
          <cx:pt idx="22341">810</cx:pt>
          <cx:pt idx="22342">894</cx:pt>
          <cx:pt idx="22343">894</cx:pt>
          <cx:pt idx="22344">894</cx:pt>
          <cx:pt idx="22345">863</cx:pt>
          <cx:pt idx="22346">767</cx:pt>
          <cx:pt idx="22347">628</cx:pt>
          <cx:pt idx="22348">698</cx:pt>
          <cx:pt idx="22349">1442</cx:pt>
          <cx:pt idx="22350">1442</cx:pt>
          <cx:pt idx="22351">702</cx:pt>
          <cx:pt idx="22352">832</cx:pt>
          <cx:pt idx="22353">832</cx:pt>
          <cx:pt idx="22354">832</cx:pt>
          <cx:pt idx="22355">656</cx:pt>
          <cx:pt idx="22356">936</cx:pt>
          <cx:pt idx="22357">1031</cx:pt>
          <cx:pt idx="22358">1031</cx:pt>
          <cx:pt idx="22359">933</cx:pt>
          <cx:pt idx="22360">1031</cx:pt>
          <cx:pt idx="22361">1054</cx:pt>
          <cx:pt idx="22362">919</cx:pt>
          <cx:pt idx="22363">801</cx:pt>
          <cx:pt idx="22364">1380</cx:pt>
          <cx:pt idx="22365">980</cx:pt>
          <cx:pt idx="22366">1186</cx:pt>
          <cx:pt idx="22367">1031</cx:pt>
          <cx:pt idx="22368">966</cx:pt>
          <cx:pt idx="22369">711</cx:pt>
          <cx:pt idx="22370">767</cx:pt>
          <cx:pt idx="22371">673</cx:pt>
          <cx:pt idx="22372">618</cx:pt>
          <cx:pt idx="22373">810</cx:pt>
          <cx:pt idx="22374">767</cx:pt>
          <cx:pt idx="22375">1279</cx:pt>
          <cx:pt idx="22376">1560</cx:pt>
          <cx:pt idx="22377">618</cx:pt>
          <cx:pt idx="22378">832</cx:pt>
          <cx:pt idx="22379">832</cx:pt>
          <cx:pt idx="22380">1181</cx:pt>
          <cx:pt idx="22381">1181</cx:pt>
          <cx:pt idx="22382">902</cx:pt>
          <cx:pt idx="22383">1089</cx:pt>
          <cx:pt idx="22384">694</cx:pt>
          <cx:pt idx="22385">1051</cx:pt>
          <cx:pt idx="22386">907</cx:pt>
          <cx:pt idx="22387">919</cx:pt>
          <cx:pt idx="22388">625</cx:pt>
          <cx:pt idx="22389">856</cx:pt>
          <cx:pt idx="22390">957</cx:pt>
          <cx:pt idx="22391">646</cx:pt>
          <cx:pt idx="22392">832</cx:pt>
          <cx:pt idx="22393">1152</cx:pt>
          <cx:pt idx="22394">952</cx:pt>
          <cx:pt idx="22395">856</cx:pt>
          <cx:pt idx="22396">792</cx:pt>
          <cx:pt idx="22397">966</cx:pt>
          <cx:pt idx="22398">1054</cx:pt>
          <cx:pt idx="22399">813</cx:pt>
          <cx:pt idx="22400">841</cx:pt>
          <cx:pt idx="22401">1252</cx:pt>
          <cx:pt idx="22402">895</cx:pt>
          <cx:pt idx="22403">1403</cx:pt>
          <cx:pt idx="22404">895</cx:pt>
          <cx:pt idx="22405">801</cx:pt>
          <cx:pt idx="22406">832</cx:pt>
          <cx:pt idx="22407">646</cx:pt>
          <cx:pt idx="22408">646</cx:pt>
          <cx:pt idx="22409">1279</cx:pt>
          <cx:pt idx="22410">856</cx:pt>
          <cx:pt idx="22411">810</cx:pt>
          <cx:pt idx="22412">894</cx:pt>
          <cx:pt idx="22413">856</cx:pt>
          <cx:pt idx="22414">801</cx:pt>
          <cx:pt idx="22415">1006</cx:pt>
          <cx:pt idx="22416">789</cx:pt>
          <cx:pt idx="22417">585</cx:pt>
          <cx:pt idx="22418">845</cx:pt>
          <cx:pt idx="22419">759</cx:pt>
          <cx:pt idx="22420">646</cx:pt>
          <cx:pt idx="22421">832</cx:pt>
          <cx:pt idx="22422">933</cx:pt>
          <cx:pt idx="22423">832</cx:pt>
          <cx:pt idx="22424">832</cx:pt>
          <cx:pt idx="22425">481</cx:pt>
          <cx:pt idx="22426">1054</cx:pt>
          <cx:pt idx="22427">741</cx:pt>
          <cx:pt idx="22428">895</cx:pt>
          <cx:pt idx="22429">585</cx:pt>
          <cx:pt idx="22430">759</cx:pt>
          <cx:pt idx="22431">873</cx:pt>
          <cx:pt idx="22432">962</cx:pt>
          <cx:pt idx="22433">618</cx:pt>
          <cx:pt idx="22434">933</cx:pt>
          <cx:pt idx="22435">752</cx:pt>
          <cx:pt idx="22436">966</cx:pt>
          <cx:pt idx="22437">1279</cx:pt>
          <cx:pt idx="22438">1016</cx:pt>
          <cx:pt idx="22439">2470</cx:pt>
          <cx:pt idx="22440">674</cx:pt>
          <cx:pt idx="22441">674</cx:pt>
          <cx:pt idx="22442">674</cx:pt>
          <cx:pt idx="22443">1003</cx:pt>
          <cx:pt idx="22444">1003</cx:pt>
          <cx:pt idx="22445">1209</cx:pt>
          <cx:pt idx="22446">1209</cx:pt>
          <cx:pt idx="22447">966</cx:pt>
          <cx:pt idx="22448">975</cx:pt>
          <cx:pt idx="22449">975</cx:pt>
          <cx:pt idx="22450">810</cx:pt>
          <cx:pt idx="22451">1055</cx:pt>
          <cx:pt idx="22452">1114</cx:pt>
          <cx:pt idx="22453">828</cx:pt>
          <cx:pt idx="22454">945</cx:pt>
          <cx:pt idx="22455">1286</cx:pt>
          <cx:pt idx="22456">902</cx:pt>
          <cx:pt idx="22457">902</cx:pt>
          <cx:pt idx="22458">714</cx:pt>
          <cx:pt idx="22459">992</cx:pt>
          <cx:pt idx="22460">879</cx:pt>
          <cx:pt idx="22461">809</cx:pt>
          <cx:pt idx="22462">1727</cx:pt>
          <cx:pt idx="22463">652</cx:pt>
          <cx:pt idx="22464">1587</cx:pt>
          <cx:pt idx="22465">1069</cx:pt>
          <cx:pt idx="22466">1261</cx:pt>
          <cx:pt idx="22467">818</cx:pt>
          <cx:pt idx="22468">2402</cx:pt>
          <cx:pt idx="22469">618</cx:pt>
          <cx:pt idx="22470">894</cx:pt>
          <cx:pt idx="22471">618</cx:pt>
          <cx:pt idx="22472">618</cx:pt>
          <cx:pt idx="22473">792</cx:pt>
          <cx:pt idx="22474">891</cx:pt>
          <cx:pt idx="22475">1137</cx:pt>
          <cx:pt idx="22476">1105</cx:pt>
          <cx:pt idx="22477">738</cx:pt>
          <cx:pt idx="22478">1031</cx:pt>
          <cx:pt idx="22479">1340</cx:pt>
          <cx:pt idx="22480">639</cx:pt>
          <cx:pt idx="22481">752</cx:pt>
          <cx:pt idx="22482">506</cx:pt>
          <cx:pt idx="22483">801</cx:pt>
          <cx:pt idx="22484">2503</cx:pt>
          <cx:pt idx="22485">1244</cx:pt>
          <cx:pt idx="22486">1129</cx:pt>
          <cx:pt idx="22487">827</cx:pt>
          <cx:pt idx="22488">827</cx:pt>
          <cx:pt idx="22489">832</cx:pt>
          <cx:pt idx="22490">1152</cx:pt>
          <cx:pt idx="22491">832</cx:pt>
          <cx:pt idx="22492">832</cx:pt>
          <cx:pt idx="22493">832</cx:pt>
          <cx:pt idx="22494">585</cx:pt>
          <cx:pt idx="22495">759</cx:pt>
          <cx:pt idx="22496">585</cx:pt>
          <cx:pt idx="22497">759</cx:pt>
          <cx:pt idx="22498">1916</cx:pt>
          <cx:pt idx="22499">1163</cx:pt>
          <cx:pt idx="22500">1610</cx:pt>
          <cx:pt idx="22501">1610</cx:pt>
          <cx:pt idx="22502">1610</cx:pt>
          <cx:pt idx="22503">689</cx:pt>
          <cx:pt idx="22504">882</cx:pt>
          <cx:pt idx="22505">627</cx:pt>
          <cx:pt idx="22506">1031</cx:pt>
          <cx:pt idx="22507">895</cx:pt>
          <cx:pt idx="22508">752</cx:pt>
          <cx:pt idx="22509">832</cx:pt>
          <cx:pt idx="22510">646</cx:pt>
          <cx:pt idx="22511">1069</cx:pt>
          <cx:pt idx="22512">618</cx:pt>
          <cx:pt idx="22513">505</cx:pt>
          <cx:pt idx="22514">1089</cx:pt>
          <cx:pt idx="22515">832</cx:pt>
          <cx:pt idx="22516">832</cx:pt>
          <cx:pt idx="22517">1181</cx:pt>
          <cx:pt idx="22518">832</cx:pt>
          <cx:pt idx="22519">1069</cx:pt>
          <cx:pt idx="22520">1261</cx:pt>
          <cx:pt idx="22521">1031</cx:pt>
          <cx:pt idx="22522">1190</cx:pt>
          <cx:pt idx="22523">752</cx:pt>
          <cx:pt idx="22524">1014</cx:pt>
          <cx:pt idx="22525">1014</cx:pt>
          <cx:pt idx="22526">1055</cx:pt>
          <cx:pt idx="22527">1055</cx:pt>
          <cx:pt idx="22528">936</cx:pt>
          <cx:pt idx="22529">646</cx:pt>
          <cx:pt idx="22530">832</cx:pt>
          <cx:pt idx="22531">848</cx:pt>
          <cx:pt idx="22532">895</cx:pt>
          <cx:pt idx="22533">818</cx:pt>
          <cx:pt idx="22534">818</cx:pt>
          <cx:pt idx="22535">818</cx:pt>
          <cx:pt idx="22536">1069</cx:pt>
          <cx:pt idx="22537">810</cx:pt>
          <cx:pt idx="22538">1069</cx:pt>
          <cx:pt idx="22539">1152</cx:pt>
          <cx:pt idx="22540">656</cx:pt>
          <cx:pt idx="22541">856</cx:pt>
          <cx:pt idx="22542">652</cx:pt>
          <cx:pt idx="22543">1057</cx:pt>
          <cx:pt idx="22544">877</cx:pt>
          <cx:pt idx="22545">1224</cx:pt>
          <cx:pt idx="22546">796</cx:pt>
          <cx:pt idx="22547">801</cx:pt>
          <cx:pt idx="22548">1229</cx:pt>
          <cx:pt idx="22549">980</cx:pt>
          <cx:pt idx="22550">1089</cx:pt>
          <cx:pt idx="22551">1252</cx:pt>
          <cx:pt idx="22552">694</cx:pt>
          <cx:pt idx="22553">694</cx:pt>
          <cx:pt idx="22554">986</cx:pt>
          <cx:pt idx="22555">1286</cx:pt>
          <cx:pt idx="22556">792</cx:pt>
          <cx:pt idx="22557">618</cx:pt>
          <cx:pt idx="22558">618</cx:pt>
          <cx:pt idx="22559">618</cx:pt>
          <cx:pt idx="22560">946</cx:pt>
          <cx:pt idx="22561">888</cx:pt>
          <cx:pt idx="22562">774</cx:pt>
          <cx:pt idx="22563">989</cx:pt>
          <cx:pt idx="22564">1252</cx:pt>
          <cx:pt idx="22565">856</cx:pt>
          <cx:pt idx="22566">932</cx:pt>
          <cx:pt idx="22567">585</cx:pt>
          <cx:pt idx="22568">1102</cx:pt>
          <cx:pt idx="22569">1055</cx:pt>
          <cx:pt idx="22570">752</cx:pt>
          <cx:pt idx="22571">966</cx:pt>
          <cx:pt idx="22572">777</cx:pt>
          <cx:pt idx="22573">777</cx:pt>
          <cx:pt idx="22574">966</cx:pt>
          <cx:pt idx="22575">1032</cx:pt>
          <cx:pt idx="22576">589</cx:pt>
          <cx:pt idx="22577">785</cx:pt>
          <cx:pt idx="22578">1032</cx:pt>
          <cx:pt idx="22579">980</cx:pt>
          <cx:pt idx="22580">961</cx:pt>
          <cx:pt idx="22581">1252</cx:pt>
          <cx:pt idx="22582">1003</cx:pt>
          <cx:pt idx="22583">674</cx:pt>
          <cx:pt idx="22584">759</cx:pt>
          <cx:pt idx="22585">590</cx:pt>
          <cx:pt idx="22586">882</cx:pt>
          <cx:pt idx="22587">986</cx:pt>
          <cx:pt idx="22588">1152</cx:pt>
          <cx:pt idx="22589">895</cx:pt>
          <cx:pt idx="22590">734</cx:pt>
          <cx:pt idx="22591">1114</cx:pt>
          <cx:pt idx="22592">1055</cx:pt>
          <cx:pt idx="22593">1017</cx:pt>
          <cx:pt idx="22594">882</cx:pt>
          <cx:pt idx="22595">1014</cx:pt>
          <cx:pt idx="22596">1209</cx:pt>
          <cx:pt idx="22597">832</cx:pt>
          <cx:pt idx="22598">936</cx:pt>
          <cx:pt idx="22599">946</cx:pt>
          <cx:pt idx="22600">1390</cx:pt>
          <cx:pt idx="22601">1209</cx:pt>
          <cx:pt idx="22602">932</cx:pt>
          <cx:pt idx="22603">1209</cx:pt>
          <cx:pt idx="22604">657</cx:pt>
          <cx:pt idx="22605">871</cx:pt>
          <cx:pt idx="22606">625</cx:pt>
          <cx:pt idx="22607">856</cx:pt>
          <cx:pt idx="22608">1610</cx:pt>
          <cx:pt idx="22609">813</cx:pt>
          <cx:pt idx="22610">1209</cx:pt>
          <cx:pt idx="22611">981</cx:pt>
          <cx:pt idx="22612">932</cx:pt>
          <cx:pt idx="22613">932</cx:pt>
          <cx:pt idx="22614">1209</cx:pt>
          <cx:pt idx="22615">1834</cx:pt>
          <cx:pt idx="22616">752</cx:pt>
          <cx:pt idx="22617">1054</cx:pt>
          <cx:pt idx="22618">1129</cx:pt>
          <cx:pt idx="22619">966</cx:pt>
          <cx:pt idx="22620">1152</cx:pt>
          <cx:pt idx="22621">1006</cx:pt>
          <cx:pt idx="22622">652</cx:pt>
          <cx:pt idx="22623">827</cx:pt>
          <cx:pt idx="22624">919</cx:pt>
          <cx:pt idx="22625">882</cx:pt>
          <cx:pt idx="22626">772</cx:pt>
          <cx:pt idx="22627">895</cx:pt>
          <cx:pt idx="22628">746</cx:pt>
          <cx:pt idx="22629">505</cx:pt>
          <cx:pt idx="22630">505</cx:pt>
          <cx:pt idx="22631">1209</cx:pt>
          <cx:pt idx="22632">932</cx:pt>
          <cx:pt idx="22633">1647</cx:pt>
          <cx:pt idx="22634">863</cx:pt>
          <cx:pt idx="22635">1190</cx:pt>
          <cx:pt idx="22636">752</cx:pt>
          <cx:pt idx="22637">1129</cx:pt>
          <cx:pt idx="22638">933</cx:pt>
          <cx:pt idx="22639">1333</cx:pt>
          <cx:pt idx="22640">829</cx:pt>
          <cx:pt idx="22641">1279</cx:pt>
          <cx:pt idx="22642">989</cx:pt>
          <cx:pt idx="22643">752</cx:pt>
          <cx:pt idx="22644">895</cx:pt>
          <cx:pt idx="22645">895</cx:pt>
          <cx:pt idx="22646">919</cx:pt>
          <cx:pt idx="22647">801</cx:pt>
          <cx:pt idx="22648">989</cx:pt>
          <cx:pt idx="22649">792</cx:pt>
          <cx:pt idx="22650">618</cx:pt>
          <cx:pt idx="22651">792</cx:pt>
          <cx:pt idx="22652">792</cx:pt>
          <cx:pt idx="22653">813</cx:pt>
          <cx:pt idx="22654">932</cx:pt>
          <cx:pt idx="22655">1077</cx:pt>
          <cx:pt idx="22656">629</cx:pt>
          <cx:pt idx="22657">834</cx:pt>
          <cx:pt idx="22658">856</cx:pt>
          <cx:pt idx="22659">1255</cx:pt>
          <cx:pt idx="22660">1089</cx:pt>
          <cx:pt idx="22661">1032</cx:pt>
          <cx:pt idx="22662">702</cx:pt>
          <cx:pt idx="22663">1089</cx:pt>
          <cx:pt idx="22664">694</cx:pt>
          <cx:pt idx="22665">801</cx:pt>
          <cx:pt idx="22666">966</cx:pt>
          <cx:pt idx="22667">752</cx:pt>
          <cx:pt idx="22668">759</cx:pt>
          <cx:pt idx="22669">590</cx:pt>
          <cx:pt idx="22670">759</cx:pt>
          <cx:pt idx="22671">656</cx:pt>
          <cx:pt idx="22672">895</cx:pt>
          <cx:pt idx="22673">1029</cx:pt>
          <cx:pt idx="22674">1152</cx:pt>
          <cx:pt idx="22675">945</cx:pt>
          <cx:pt idx="22676">1006</cx:pt>
          <cx:pt idx="22677">1152</cx:pt>
          <cx:pt idx="22678">940</cx:pt>
          <cx:pt idx="22679">828</cx:pt>
          <cx:pt idx="22680">611</cx:pt>
          <cx:pt idx="22681">1560</cx:pt>
          <cx:pt idx="22682">832</cx:pt>
          <cx:pt idx="22683">663</cx:pt>
          <cx:pt idx="22684">663</cx:pt>
          <cx:pt idx="22685">1589</cx:pt>
          <cx:pt idx="22686">882</cx:pt>
          <cx:pt idx="22687">882</cx:pt>
          <cx:pt idx="22688">952</cx:pt>
          <cx:pt idx="22689">1261</cx:pt>
          <cx:pt idx="22690">1157</cx:pt>
          <cx:pt idx="22691">801</cx:pt>
          <cx:pt idx="22692">666</cx:pt>
          <cx:pt idx="22693">511</cx:pt>
          <cx:pt idx="22694">511</cx:pt>
          <cx:pt idx="22695">792</cx:pt>
          <cx:pt idx="22696">741</cx:pt>
          <cx:pt idx="22697">895</cx:pt>
          <cx:pt idx="22698">801</cx:pt>
          <cx:pt idx="22699">674</cx:pt>
          <cx:pt idx="22700">966</cx:pt>
          <cx:pt idx="22701">966</cx:pt>
          <cx:pt idx="22702">792</cx:pt>
          <cx:pt idx="22703">915</cx:pt>
          <cx:pt idx="22704">1442</cx:pt>
          <cx:pt idx="22705">646</cx:pt>
          <cx:pt idx="22706">919</cx:pt>
          <cx:pt idx="22707">1152</cx:pt>
          <cx:pt idx="22708">940</cx:pt>
          <cx:pt idx="22709">868</cx:pt>
          <cx:pt idx="22710">1835</cx:pt>
          <cx:pt idx="22711">952</cx:pt>
          <cx:pt idx="22712">873</cx:pt>
          <cx:pt idx="22713">1006</cx:pt>
          <cx:pt idx="22714">1089</cx:pt>
          <cx:pt idx="22715">1014</cx:pt>
          <cx:pt idx="22716">882</cx:pt>
          <cx:pt idx="22717">792</cx:pt>
          <cx:pt idx="22718">813</cx:pt>
          <cx:pt idx="22719">813</cx:pt>
          <cx:pt idx="22720">902</cx:pt>
          <cx:pt idx="22721">689</cx:pt>
          <cx:pt idx="22722">832</cx:pt>
          <cx:pt idx="22723">936</cx:pt>
          <cx:pt idx="22724">818</cx:pt>
          <cx:pt idx="22725">646</cx:pt>
          <cx:pt idx="22726">1149</cx:pt>
          <cx:pt idx="22727">646</cx:pt>
          <cx:pt idx="22728">848</cx:pt>
          <cx:pt idx="22729">761</cx:pt>
          <cx:pt idx="22730">1181</cx:pt>
          <cx:pt idx="22731">1279</cx:pt>
          <cx:pt idx="22732">1244</cx:pt>
          <cx:pt idx="22733">752</cx:pt>
          <cx:pt idx="22734">1572</cx:pt>
          <cx:pt idx="22735">1209</cx:pt>
          <cx:pt idx="22736">1209</cx:pt>
          <cx:pt idx="22737">895</cx:pt>
          <cx:pt idx="22738">674</cx:pt>
          <cx:pt idx="22739">962</cx:pt>
          <cx:pt idx="22740">1017</cx:pt>
          <cx:pt idx="22741">618</cx:pt>
          <cx:pt idx="22742">792</cx:pt>
          <cx:pt idx="22743">628</cx:pt>
          <cx:pt idx="22744">628</cx:pt>
          <cx:pt idx="22745">1111</cx:pt>
          <cx:pt idx="22746">759</cx:pt>
          <cx:pt idx="22747">877</cx:pt>
          <cx:pt idx="22748">759</cx:pt>
          <cx:pt idx="22749">759</cx:pt>
          <cx:pt idx="22750">794</cx:pt>
          <cx:pt idx="22751">1054</cx:pt>
          <cx:pt idx="22752">933</cx:pt>
          <cx:pt idx="22753">1032</cx:pt>
          <cx:pt idx="22754">652</cx:pt>
          <cx:pt idx="22755">801</cx:pt>
          <cx:pt idx="22756">856</cx:pt>
          <cx:pt idx="22757">1251</cx:pt>
          <cx:pt idx="22758">962</cx:pt>
          <cx:pt idx="22759">801</cx:pt>
          <cx:pt idx="22760">801</cx:pt>
          <cx:pt idx="22761">1041</cx:pt>
          <cx:pt idx="22762">1055</cx:pt>
          <cx:pt idx="22763">1268</cx:pt>
          <cx:pt idx="22764">796</cx:pt>
          <cx:pt idx="22765">1089</cx:pt>
          <cx:pt idx="22766">832</cx:pt>
          <cx:pt idx="22767">646</cx:pt>
          <cx:pt idx="22768">646</cx:pt>
          <cx:pt idx="22769">989</cx:pt>
          <cx:pt idx="22770">856</cx:pt>
          <cx:pt idx="22771">856</cx:pt>
          <cx:pt idx="22772">856</cx:pt>
          <cx:pt idx="22773">801</cx:pt>
          <cx:pt idx="22774">882</cx:pt>
          <cx:pt idx="22775">689</cx:pt>
          <cx:pt idx="22776">832</cx:pt>
          <cx:pt idx="22777">827</cx:pt>
          <cx:pt idx="22778">674</cx:pt>
          <cx:pt idx="22779">895</cx:pt>
          <cx:pt idx="22780">1255</cx:pt>
          <cx:pt idx="22781">625</cx:pt>
          <cx:pt idx="22782">639</cx:pt>
          <cx:pt idx="22783">966</cx:pt>
          <cx:pt idx="22784">902</cx:pt>
          <cx:pt idx="22785">713</cx:pt>
          <cx:pt idx="22786">832</cx:pt>
          <cx:pt idx="22787">832</cx:pt>
          <cx:pt idx="22788">1114</cx:pt>
          <cx:pt idx="22789">1055</cx:pt>
          <cx:pt idx="22790">585</cx:pt>
          <cx:pt idx="22791">1031</cx:pt>
          <cx:pt idx="22792">714</cx:pt>
          <cx:pt idx="22793">992</cx:pt>
          <cx:pt idx="22794">966</cx:pt>
          <cx:pt idx="22795">714</cx:pt>
          <cx:pt idx="22796">1234</cx:pt>
          <cx:pt idx="22797">523</cx:pt>
          <cx:pt idx="22798">618</cx:pt>
          <cx:pt idx="22799">618</cx:pt>
          <cx:pt idx="22800">957</cx:pt>
          <cx:pt idx="22801">895</cx:pt>
          <cx:pt idx="22802">1003</cx:pt>
          <cx:pt idx="22803">895</cx:pt>
          <cx:pt idx="22804">711</cx:pt>
          <cx:pt idx="22805">1190</cx:pt>
          <cx:pt idx="22806">1014</cx:pt>
          <cx:pt idx="22807">952</cx:pt>
          <cx:pt idx="22808">1599</cx:pt>
          <cx:pt idx="22809">814</cx:pt>
          <cx:pt idx="22810">625</cx:pt>
          <cx:pt idx="22811">674</cx:pt>
          <cx:pt idx="22812">674</cx:pt>
          <cx:pt idx="22813">674</cx:pt>
          <cx:pt idx="22814">1255</cx:pt>
          <cx:pt idx="22815">1089</cx:pt>
          <cx:pt idx="22816">856</cx:pt>
          <cx:pt idx="22817">980</cx:pt>
          <cx:pt idx="22818">1252</cx:pt>
          <cx:pt idx="22819">1129</cx:pt>
          <cx:pt idx="22820">471</cx:pt>
          <cx:pt idx="22821">813</cx:pt>
          <cx:pt idx="22822">813</cx:pt>
          <cx:pt idx="22823">1069</cx:pt>
          <cx:pt idx="22824">856</cx:pt>
          <cx:pt idx="22825">801</cx:pt>
          <cx:pt idx="22826">832</cx:pt>
          <cx:pt idx="22827">832</cx:pt>
          <cx:pt idx="22828">832</cx:pt>
          <cx:pt idx="22829">792</cx:pt>
          <cx:pt idx="22830">902</cx:pt>
          <cx:pt idx="22831">980</cx:pt>
          <cx:pt idx="22832">1279</cx:pt>
          <cx:pt idx="22833">1279</cx:pt>
          <cx:pt idx="22834">505</cx:pt>
          <cx:pt idx="22835">1089</cx:pt>
          <cx:pt idx="22836">801</cx:pt>
          <cx:pt idx="22837">832</cx:pt>
          <cx:pt idx="22838">646</cx:pt>
          <cx:pt idx="22839">832</cx:pt>
          <cx:pt idx="22840">1286</cx:pt>
          <cx:pt idx="22841">902</cx:pt>
          <cx:pt idx="22842">832</cx:pt>
          <cx:pt idx="22843">801</cx:pt>
          <cx:pt idx="22844">801</cx:pt>
          <cx:pt idx="22845">801</cx:pt>
          <cx:pt idx="22846">813</cx:pt>
          <cx:pt idx="22847">813</cx:pt>
          <cx:pt idx="22848">759</cx:pt>
          <cx:pt idx="22849">585</cx:pt>
          <cx:pt idx="22850">694</cx:pt>
          <cx:pt idx="22851">1279</cx:pt>
          <cx:pt idx="22852">1607</cx:pt>
          <cx:pt idx="22853">733</cx:pt>
          <cx:pt idx="22854">733</cx:pt>
          <cx:pt idx="22855">1031</cx:pt>
          <cx:pt idx="22856">752</cx:pt>
          <cx:pt idx="22857">1340</cx:pt>
          <cx:pt idx="22858">752</cx:pt>
          <cx:pt idx="22859">752</cx:pt>
          <cx:pt idx="22860">1190</cx:pt>
          <cx:pt idx="22861">777</cx:pt>
          <cx:pt idx="22862">777</cx:pt>
          <cx:pt idx="22863">966</cx:pt>
          <cx:pt idx="22864">888</cx:pt>
          <cx:pt idx="22865">946</cx:pt>
          <cx:pt idx="22866">1727</cx:pt>
          <cx:pt idx="22867">1727</cx:pt>
          <cx:pt idx="22868">1261</cx:pt>
          <cx:pt idx="22869">1069</cx:pt>
          <cx:pt idx="22870">618</cx:pt>
          <cx:pt idx="22871">1069</cx:pt>
          <cx:pt idx="22872">1261</cx:pt>
          <cx:pt idx="22873">1069</cx:pt>
          <cx:pt idx="22874">1069</cx:pt>
          <cx:pt idx="22875">2145</cx:pt>
          <cx:pt idx="22876">894</cx:pt>
          <cx:pt idx="22877">894</cx:pt>
          <cx:pt idx="22878">921</cx:pt>
          <cx:pt idx="22879">962</cx:pt>
          <cx:pt idx="22880">1080</cx:pt>
          <cx:pt idx="22881">935</cx:pt>
          <cx:pt idx="22882">986</cx:pt>
          <cx:pt idx="22883">1181</cx:pt>
          <cx:pt idx="22884">1152</cx:pt>
          <cx:pt idx="22885">921</cx:pt>
          <cx:pt idx="22886">856</cx:pt>
          <cx:pt idx="22887">646</cx:pt>
          <cx:pt idx="22888">952</cx:pt>
          <cx:pt idx="22889">1057</cx:pt>
          <cx:pt idx="22890">657</cx:pt>
          <cx:pt idx="22891">1032</cx:pt>
          <cx:pt idx="22892">810</cx:pt>
          <cx:pt idx="22893">1224</cx:pt>
          <cx:pt idx="22894">1130</cx:pt>
          <cx:pt idx="22895">1149</cx:pt>
          <cx:pt idx="22896">1146</cx:pt>
          <cx:pt idx="22897">1333</cx:pt>
          <cx:pt idx="22898">857</cx:pt>
          <cx:pt idx="22899">702</cx:pt>
          <cx:pt idx="22900">1178</cx:pt>
          <cx:pt idx="22901">785</cx:pt>
          <cx:pt idx="22902">980</cx:pt>
          <cx:pt idx="22903">1003</cx:pt>
          <cx:pt idx="22904">827</cx:pt>
          <cx:pt idx="22905">827</cx:pt>
          <cx:pt idx="22906">827</cx:pt>
          <cx:pt idx="22907">818</cx:pt>
          <cx:pt idx="22908">1069</cx:pt>
          <cx:pt idx="22909">673</cx:pt>
          <cx:pt idx="22910">767</cx:pt>
          <cx:pt idx="22911">523</cx:pt>
          <cx:pt idx="22912">792</cx:pt>
          <cx:pt idx="22913">792</cx:pt>
          <cx:pt idx="22914">837</cx:pt>
          <cx:pt idx="22915">801</cx:pt>
          <cx:pt idx="22916">1380</cx:pt>
          <cx:pt idx="22917">646</cx:pt>
          <cx:pt idx="22918">832</cx:pt>
          <cx:pt idx="22919">646</cx:pt>
          <cx:pt idx="22920">565</cx:pt>
          <cx:pt idx="22921">810</cx:pt>
          <cx:pt idx="22922">1726</cx:pt>
          <cx:pt idx="22923">1234</cx:pt>
          <cx:pt idx="22924">986</cx:pt>
          <cx:pt idx="22925">827</cx:pt>
          <cx:pt idx="22926">652</cx:pt>
          <cx:pt idx="22927">711</cx:pt>
          <cx:pt idx="22928">1941</cx:pt>
          <cx:pt idx="22929">980</cx:pt>
          <cx:pt idx="22930">1333</cx:pt>
          <cx:pt idx="22931">1181</cx:pt>
          <cx:pt idx="22932">1031</cx:pt>
          <cx:pt idx="22933">845</cx:pt>
          <cx:pt idx="22934">585</cx:pt>
          <cx:pt idx="22935">585</cx:pt>
          <cx:pt idx="22936">565</cx:pt>
          <cx:pt idx="22937">906</cx:pt>
          <cx:pt idx="22938">906</cx:pt>
          <cx:pt idx="22939">1442</cx:pt>
          <cx:pt idx="22940">895</cx:pt>
          <cx:pt idx="22941">827</cx:pt>
          <cx:pt idx="22942">1599</cx:pt>
          <cx:pt idx="22943">895</cx:pt>
          <cx:pt idx="22944">674</cx:pt>
          <cx:pt idx="22945">1141</cx:pt>
          <cx:pt idx="22946">674</cx:pt>
          <cx:pt idx="22947">1319</cx:pt>
          <cx:pt idx="22948">453</cx:pt>
          <cx:pt idx="22949">555</cx:pt>
          <cx:pt idx="22950">882</cx:pt>
          <cx:pt idx="22951">656</cx:pt>
          <cx:pt idx="22952">952</cx:pt>
          <cx:pt idx="22953">789</cx:pt>
          <cx:pt idx="22954">618</cx:pt>
          <cx:pt idx="22955">832</cx:pt>
          <cx:pt idx="22956">832</cx:pt>
          <cx:pt idx="22957">882</cx:pt>
          <cx:pt idx="22958">882</cx:pt>
          <cx:pt idx="22959">935</cx:pt>
          <cx:pt idx="22960">1069</cx:pt>
          <cx:pt idx="22961">1152</cx:pt>
          <cx:pt idx="22962">786</cx:pt>
          <cx:pt idx="22963">642</cx:pt>
          <cx:pt idx="22964">1031</cx:pt>
          <cx:pt idx="22965">975</cx:pt>
          <cx:pt idx="22966">1114</cx:pt>
          <cx:pt idx="22967">1213</cx:pt>
          <cx:pt idx="22968">1114</cx:pt>
          <cx:pt idx="22969">1213</cx:pt>
          <cx:pt idx="22970">1055</cx:pt>
          <cx:pt idx="22971">1055</cx:pt>
          <cx:pt idx="22972">594</cx:pt>
          <cx:pt idx="22973">646</cx:pt>
          <cx:pt idx="22974">832</cx:pt>
          <cx:pt idx="22975">832</cx:pt>
          <cx:pt idx="22976">646</cx:pt>
          <cx:pt idx="22977">848</cx:pt>
          <cx:pt idx="22978">801</cx:pt>
          <cx:pt idx="22979">792</cx:pt>
          <cx:pt idx="22980">792</cx:pt>
          <cx:pt idx="22981">1054</cx:pt>
          <cx:pt idx="22982">752</cx:pt>
          <cx:pt idx="22983">716</cx:pt>
          <cx:pt idx="22984">823</cx:pt>
          <cx:pt idx="22985">1443</cx:pt>
          <cx:pt idx="22986">906</cx:pt>
          <cx:pt idx="22987">945</cx:pt>
          <cx:pt idx="22988">945</cx:pt>
          <cx:pt idx="22989">1279</cx:pt>
          <cx:pt idx="22990">1279</cx:pt>
          <cx:pt idx="22991">792</cx:pt>
          <cx:pt idx="22992">792</cx:pt>
          <cx:pt idx="22993">989</cx:pt>
          <cx:pt idx="22994">1054</cx:pt>
          <cx:pt idx="22995">966</cx:pt>
          <cx:pt idx="22996">933</cx:pt>
          <cx:pt idx="22997">810</cx:pt>
          <cx:pt idx="22998">1727</cx:pt>
          <cx:pt idx="22999">1702</cx:pt>
          <cx:pt idx="23000">810</cx:pt>
          <cx:pt idx="23001">832</cx:pt>
          <cx:pt idx="23002">936</cx:pt>
          <cx:pt idx="23003">936</cx:pt>
          <cx:pt idx="23004">646</cx:pt>
          <cx:pt idx="23005">698</cx:pt>
          <cx:pt idx="23006">1032</cx:pt>
          <cx:pt idx="23007">966</cx:pt>
          <cx:pt idx="23008">966</cx:pt>
          <cx:pt idx="23009">966</cx:pt>
          <cx:pt idx="23010">841</cx:pt>
          <cx:pt idx="23011">752</cx:pt>
          <cx:pt idx="23012">1031</cx:pt>
          <cx:pt idx="23013">1031</cx:pt>
          <cx:pt idx="23014">801</cx:pt>
          <cx:pt idx="23015">801</cx:pt>
          <cx:pt idx="23016">801</cx:pt>
          <cx:pt idx="23017">856</cx:pt>
          <cx:pt idx="23018">895</cx:pt>
          <cx:pt idx="23019">810</cx:pt>
          <cx:pt idx="23020">1069</cx:pt>
          <cx:pt idx="23021">1261</cx:pt>
          <cx:pt idx="23022">895</cx:pt>
          <cx:pt idx="23023">674</cx:pt>
          <cx:pt idx="23024">895</cx:pt>
          <cx:pt idx="23025">961</cx:pt>
          <cx:pt idx="23026">741</cx:pt>
          <cx:pt idx="23027">525</cx:pt>
          <cx:pt idx="23028">695</cx:pt>
          <cx:pt idx="23029">702</cx:pt>
          <cx:pt idx="23030">1069</cx:pt>
          <cx:pt idx="23031">1925</cx:pt>
          <cx:pt idx="23032">1471</cx:pt>
          <cx:pt idx="23033">1279</cx:pt>
          <cx:pt idx="23034">895</cx:pt>
          <cx:pt idx="23035">1029</cx:pt>
          <cx:pt idx="23036">505</cx:pt>
          <cx:pt idx="23037">894</cx:pt>
          <cx:pt idx="23038">531</cx:pt>
          <cx:pt idx="23039">966</cx:pt>
          <cx:pt idx="23040">1279</cx:pt>
          <cx:pt idx="23041">895</cx:pt>
          <cx:pt idx="23042">986</cx:pt>
          <cx:pt idx="23043">2204</cx:pt>
          <cx:pt idx="23044">2204</cx:pt>
          <cx:pt idx="23045">882</cx:pt>
          <cx:pt idx="23046">752</cx:pt>
          <cx:pt idx="23047">832</cx:pt>
          <cx:pt idx="23048">832</cx:pt>
          <cx:pt idx="23049">936</cx:pt>
          <cx:pt idx="23050">814</cx:pt>
          <cx:pt idx="23051">505</cx:pt>
          <cx:pt idx="23052">1031</cx:pt>
          <cx:pt idx="23053">1190</cx:pt>
          <cx:pt idx="23054">894</cx:pt>
          <cx:pt idx="23055">1181</cx:pt>
          <cx:pt idx="23056">1003</cx:pt>
          <cx:pt idx="23057">1003</cx:pt>
          <cx:pt idx="23058">674</cx:pt>
          <cx:pt idx="23059">894</cx:pt>
          <cx:pt idx="23060">1498</cx:pt>
          <cx:pt idx="23061">945</cx:pt>
          <cx:pt idx="23062">1181</cx:pt>
          <cx:pt idx="23063">980</cx:pt>
          <cx:pt idx="23064">1333</cx:pt>
          <cx:pt idx="23065">1333</cx:pt>
          <cx:pt idx="23066">980</cx:pt>
          <cx:pt idx="23067">1279</cx:pt>
          <cx:pt idx="23068">1443</cx:pt>
          <cx:pt idx="23069">682</cx:pt>
          <cx:pt idx="23070">902</cx:pt>
          <cx:pt idx="23071">1209</cx:pt>
          <cx:pt idx="23072">674</cx:pt>
          <cx:pt idx="23073">945</cx:pt>
          <cx:pt idx="23074">882</cx:pt>
          <cx:pt idx="23075">666</cx:pt>
          <cx:pt idx="23076">947</cx:pt>
          <cx:pt idx="23077">996</cx:pt>
          <cx:pt idx="23078">966</cx:pt>
          <cx:pt idx="23079">810</cx:pt>
          <cx:pt idx="23080">933</cx:pt>
          <cx:pt idx="23081">881</cx:pt>
          <cx:pt idx="23082">936</cx:pt>
          <cx:pt idx="23083">832</cx:pt>
          <cx:pt idx="23084">895</cx:pt>
          <cx:pt idx="23085">1131</cx:pt>
          <cx:pt idx="23086">1209</cx:pt>
          <cx:pt idx="23087">1390</cx:pt>
          <cx:pt idx="23088">801</cx:pt>
          <cx:pt idx="23089">856</cx:pt>
          <cx:pt idx="23090">618</cx:pt>
          <cx:pt idx="23091">818</cx:pt>
          <cx:pt idx="23092">785</cx:pt>
          <cx:pt idx="23093">961</cx:pt>
          <cx:pt idx="23094">646</cx:pt>
          <cx:pt idx="23095">646</cx:pt>
          <cx:pt idx="23096">832</cx:pt>
          <cx:pt idx="23097">1234</cx:pt>
          <cx:pt idx="23098">1727</cx:pt>
          <cx:pt idx="23099">1255</cx:pt>
          <cx:pt idx="23100">933</cx:pt>
          <cx:pt idx="23101">726</cx:pt>
          <cx:pt idx="23102">1069</cx:pt>
          <cx:pt idx="23103">618</cx:pt>
          <cx:pt idx="23104">1327</cx:pt>
          <cx:pt idx="23105">1003</cx:pt>
          <cx:pt idx="23106">1244</cx:pt>
          <cx:pt idx="23107">674</cx:pt>
          <cx:pt idx="23108">556</cx:pt>
          <cx:pt idx="23109">1255</cx:pt>
          <cx:pt idx="23110">832</cx:pt>
          <cx:pt idx="23111">832</cx:pt>
          <cx:pt idx="23112">936</cx:pt>
          <cx:pt idx="23113">571</cx:pt>
          <cx:pt idx="23114">674</cx:pt>
          <cx:pt idx="23115">895</cx:pt>
          <cx:pt idx="23116">1031</cx:pt>
          <cx:pt idx="23117">1190</cx:pt>
          <cx:pt idx="23118">1156</cx:pt>
          <cx:pt idx="23119">895</cx:pt>
          <cx:pt idx="23120">813</cx:pt>
          <cx:pt idx="23121">1152</cx:pt>
          <cx:pt idx="23122">1031</cx:pt>
          <cx:pt idx="23123">618</cx:pt>
          <cx:pt idx="23124">894</cx:pt>
          <cx:pt idx="23125">774</cx:pt>
          <cx:pt idx="23126">845</cx:pt>
          <cx:pt idx="23127">845</cx:pt>
          <cx:pt idx="23128">585</cx:pt>
          <cx:pt idx="23129">1210</cx:pt>
          <cx:pt idx="23130">992</cx:pt>
          <cx:pt idx="23131">1156</cx:pt>
          <cx:pt idx="23132">1316</cx:pt>
          <cx:pt idx="23133">1582</cx:pt>
          <cx:pt idx="23134">544</cx:pt>
          <cx:pt idx="23135">833</cx:pt>
          <cx:pt idx="23136">625</cx:pt>
          <cx:pt idx="23137">565</cx:pt>
          <cx:pt idx="23138">702</cx:pt>
          <cx:pt idx="23139">646</cx:pt>
          <cx:pt idx="23140">857</cx:pt>
          <cx:pt idx="23141">845</cx:pt>
          <cx:pt idx="23142">792</cx:pt>
          <cx:pt idx="23143">525</cx:pt>
          <cx:pt idx="23144">832</cx:pt>
          <cx:pt idx="23145">832</cx:pt>
          <cx:pt idx="23146">945</cx:pt>
          <cx:pt idx="23147">1209</cx:pt>
          <cx:pt idx="23148">709</cx:pt>
          <cx:pt idx="23149">950</cx:pt>
          <cx:pt idx="23150">1209</cx:pt>
          <cx:pt idx="23151">1209</cx:pt>
          <cx:pt idx="23152">1152</cx:pt>
          <cx:pt idx="23153">991</cx:pt>
          <cx:pt idx="23154">1152</cx:pt>
          <cx:pt idx="23155">1286</cx:pt>
          <cx:pt idx="23156">991</cx:pt>
          <cx:pt idx="23157">1152</cx:pt>
          <cx:pt idx="23158">1065</cx:pt>
          <cx:pt idx="23159">1152</cx:pt>
          <cx:pt idx="23160">1279</cx:pt>
          <cx:pt idx="23161">980</cx:pt>
          <cx:pt idx="23162">980</cx:pt>
          <cx:pt idx="23163">869</cx:pt>
          <cx:pt idx="23164">796</cx:pt>
          <cx:pt idx="23165">962</cx:pt>
          <cx:pt idx="23166">902</cx:pt>
          <cx:pt idx="23167">1003</cx:pt>
          <cx:pt idx="23168">984</cx:pt>
          <cx:pt idx="23169">565</cx:pt>
          <cx:pt idx="23170">882</cx:pt>
          <cx:pt idx="23171">963</cx:pt>
          <cx:pt idx="23172">1029</cx:pt>
          <cx:pt idx="23173">895</cx:pt>
          <cx:pt idx="23174">962</cx:pt>
          <cx:pt idx="23175">1408</cx:pt>
          <cx:pt idx="23176">1294</cx:pt>
          <cx:pt idx="23177">1031</cx:pt>
          <cx:pt idx="23178">1031</cx:pt>
          <cx:pt idx="23179">752</cx:pt>
          <cx:pt idx="23180">714</cx:pt>
          <cx:pt idx="23181">1031</cx:pt>
          <cx:pt idx="23182">935</cx:pt>
          <cx:pt idx="23183">935</cx:pt>
          <cx:pt idx="23184">1075</cx:pt>
          <cx:pt idx="23185">673</cx:pt>
          <cx:pt idx="23186">1279</cx:pt>
          <cx:pt idx="23187">1181</cx:pt>
          <cx:pt idx="23188">895</cx:pt>
          <cx:pt idx="23189">895</cx:pt>
          <cx:pt idx="23190">1294</cx:pt>
          <cx:pt idx="23191">1080</cx:pt>
          <cx:pt idx="23192">628</cx:pt>
          <cx:pt idx="23193">1286</cx:pt>
          <cx:pt idx="23194">801</cx:pt>
          <cx:pt idx="23195">1091</cx:pt>
          <cx:pt idx="23196">698</cx:pt>
          <cx:pt idx="23197">926</cx:pt>
          <cx:pt idx="23198">906</cx:pt>
          <cx:pt idx="23199">1152</cx:pt>
          <cx:pt idx="23200">1727</cx:pt>
          <cx:pt idx="23201">1615</cx:pt>
          <cx:pt idx="23202">1089</cx:pt>
          <cx:pt idx="23203">1235</cx:pt>
          <cx:pt idx="23204">986</cx:pt>
          <cx:pt idx="23205">752</cx:pt>
          <cx:pt idx="23206">1054</cx:pt>
          <cx:pt idx="23207">1301</cx:pt>
          <cx:pt idx="23208">856</cx:pt>
          <cx:pt idx="23209">863</cx:pt>
          <cx:pt idx="23210">895</cx:pt>
          <cx:pt idx="23211">932</cx:pt>
          <cx:pt idx="23212">834</cx:pt>
          <cx:pt idx="23213">1319</cx:pt>
          <cx:pt idx="23214">1590</cx:pt>
          <cx:pt idx="23215">1674</cx:pt>
          <cx:pt idx="23216">1674</cx:pt>
          <cx:pt idx="23217">1261</cx:pt>
          <cx:pt idx="23218">1261</cx:pt>
          <cx:pt idx="23219">1261</cx:pt>
          <cx:pt idx="23220">984</cx:pt>
          <cx:pt idx="23221">984</cx:pt>
          <cx:pt idx="23222">882</cx:pt>
          <cx:pt idx="23223">895</cx:pt>
          <cx:pt idx="23224">752</cx:pt>
          <cx:pt idx="23225">1409</cx:pt>
          <cx:pt idx="23226">986</cx:pt>
          <cx:pt idx="23227">1069</cx:pt>
          <cx:pt idx="23228">945</cx:pt>
          <cx:pt idx="23229">926</cx:pt>
          <cx:pt idx="23230">1412</cx:pt>
          <cx:pt idx="23231">1380</cx:pt>
          <cx:pt idx="23232">689</cx:pt>
          <cx:pt idx="23233">966</cx:pt>
          <cx:pt idx="23234">1301</cx:pt>
          <cx:pt idx="23235">1301</cx:pt>
          <cx:pt idx="23236">837</cx:pt>
          <cx:pt idx="23237">1215</cx:pt>
          <cx:pt idx="23238">856</cx:pt>
          <cx:pt idx="23239">1286</cx:pt>
          <cx:pt idx="23240">662</cx:pt>
          <cx:pt idx="23241">801</cx:pt>
          <cx:pt idx="23242">741</cx:pt>
          <cx:pt idx="23243">945</cx:pt>
          <cx:pt idx="23244">1408</cx:pt>
          <cx:pt idx="23245">1380</cx:pt>
          <cx:pt idx="23246">813</cx:pt>
          <cx:pt idx="23247">991</cx:pt>
          <cx:pt idx="23248">926</cx:pt>
          <cx:pt idx="23249">1309</cx:pt>
          <cx:pt idx="23250">1525</cx:pt>
          <cx:pt idx="23251">932</cx:pt>
          <cx:pt idx="23252">1520</cx:pt>
          <cx:pt idx="23253">918</cx:pt>
          <cx:pt idx="23254">897</cx:pt>
          <cx:pt idx="23255">918</cx:pt>
          <cx:pt idx="23256">1235</cx:pt>
          <cx:pt idx="23257">963</cx:pt>
          <cx:pt idx="23258">963</cx:pt>
          <cx:pt idx="23259">810</cx:pt>
          <cx:pt idx="23260">1496</cx:pt>
          <cx:pt idx="23261">1122</cx:pt>
          <cx:pt idx="23262">702</cx:pt>
          <cx:pt idx="23263">984</cx:pt>
          <cx:pt idx="23264">702</cx:pt>
          <cx:pt idx="23265">906</cx:pt>
          <cx:pt idx="23266">977</cx:pt>
          <cx:pt idx="23267">663</cx:pt>
          <cx:pt idx="23268">1209</cx:pt>
          <cx:pt idx="23269">932</cx:pt>
          <cx:pt idx="23270">986</cx:pt>
          <cx:pt idx="23271">809</cx:pt>
          <cx:pt idx="23272">966</cx:pt>
          <cx:pt idx="23273">832</cx:pt>
          <cx:pt idx="23274">594</cx:pt>
          <cx:pt idx="23275">962</cx:pt>
          <cx:pt idx="23276">556</cx:pt>
          <cx:pt idx="23277">531</cx:pt>
          <cx:pt idx="23278">1296</cx:pt>
          <cx:pt idx="23279">663</cx:pt>
          <cx:pt idx="23280">663</cx:pt>
          <cx:pt idx="23281">863</cx:pt>
          <cx:pt idx="23282">1930</cx:pt>
          <cx:pt idx="23283">686</cx:pt>
          <cx:pt idx="23284">966</cx:pt>
          <cx:pt idx="23285">1111</cx:pt>
          <cx:pt idx="23286">1215</cx:pt>
          <cx:pt idx="23287">1408</cx:pt>
          <cx:pt idx="23288">1408</cx:pt>
          <cx:pt idx="23289">848</cx:pt>
          <cx:pt idx="23290">832</cx:pt>
          <cx:pt idx="23291">936</cx:pt>
          <cx:pt idx="23292">926</cx:pt>
          <cx:pt idx="23293">991</cx:pt>
          <cx:pt idx="23294">1152</cx:pt>
          <cx:pt idx="23295">1129</cx:pt>
          <cx:pt idx="23296">906</cx:pt>
          <cx:pt idx="23297">810</cx:pt>
          <cx:pt idx="23298">1301</cx:pt>
          <cx:pt idx="23299">701</cx:pt>
          <cx:pt idx="23300">1496</cx:pt>
          <cx:pt idx="23301">945</cx:pt>
          <cx:pt idx="23302">894</cx:pt>
          <cx:pt idx="23303">618</cx:pt>
          <cx:pt idx="23304">832</cx:pt>
          <cx:pt idx="23305">986</cx:pt>
          <cx:pt idx="23306">986</cx:pt>
          <cx:pt idx="23307">930</cx:pt>
          <cx:pt idx="23308">801</cx:pt>
          <cx:pt idx="23309">945</cx:pt>
          <cx:pt idx="23310">1409</cx:pt>
          <cx:pt idx="23311">895</cx:pt>
          <cx:pt idx="23312">856</cx:pt>
          <cx:pt idx="23313">785</cx:pt>
          <cx:pt idx="23314">711</cx:pt>
          <cx:pt idx="23315">966</cx:pt>
          <cx:pt idx="23316">608</cx:pt>
          <cx:pt idx="23317">966</cx:pt>
          <cx:pt idx="23318">1325</cx:pt>
          <cx:pt idx="23319">1235</cx:pt>
          <cx:pt idx="23320">1276</cx:pt>
          <cx:pt idx="23321">1582</cx:pt>
          <cx:pt idx="23322">809</cx:pt>
          <cx:pt idx="23323">841</cx:pt>
          <cx:pt idx="23324">774</cx:pt>
          <cx:pt idx="23325">832</cx:pt>
          <cx:pt idx="23326">1209</cx:pt>
          <cx:pt idx="23327">1326</cx:pt>
          <cx:pt idx="23328">1209</cx:pt>
          <cx:pt idx="23329">1054</cx:pt>
          <cx:pt idx="23330">966</cx:pt>
          <cx:pt idx="23331">966</cx:pt>
          <cx:pt idx="23332">882</cx:pt>
          <cx:pt idx="23333">1014</cx:pt>
          <cx:pt idx="23334">926</cx:pt>
          <cx:pt idx="23335">966</cx:pt>
          <cx:pt idx="23336">966</cx:pt>
          <cx:pt idx="23337">701</cx:pt>
          <cx:pt idx="23338">1054</cx:pt>
          <cx:pt idx="23339">767</cx:pt>
          <cx:pt idx="23340">1031</cx:pt>
          <cx:pt idx="23341">1181</cx:pt>
          <cx:pt idx="23342">810</cx:pt>
          <cx:pt idx="23343">894</cx:pt>
          <cx:pt idx="23344">882</cx:pt>
          <cx:pt idx="23345">952</cx:pt>
          <cx:pt idx="23346">967</cx:pt>
          <cx:pt idx="23347">869</cx:pt>
          <cx:pt idx="23348">906</cx:pt>
          <cx:pt idx="23349">668</cx:pt>
          <cx:pt idx="23350">1320</cx:pt>
          <cx:pt idx="23351">1282</cx:pt>
          <cx:pt idx="23352">1224</cx:pt>
          <cx:pt idx="23353">932</cx:pt>
          <cx:pt idx="23354">674</cx:pt>
          <cx:pt idx="23355">1130</cx:pt>
          <cx:pt idx="23356">823</cx:pt>
          <cx:pt idx="23357">856</cx:pt>
          <cx:pt idx="23358">856</cx:pt>
          <cx:pt idx="23359">1261</cx:pt>
          <cx:pt idx="23360">1235</cx:pt>
          <cx:pt idx="23361">841</cx:pt>
          <cx:pt idx="23362">1138</cx:pt>
          <cx:pt idx="23363">1138</cx:pt>
          <cx:pt idx="23364">1304</cx:pt>
          <cx:pt idx="23365">1408</cx:pt>
          <cx:pt idx="23366">1661</cx:pt>
          <cx:pt idx="23367">1380</cx:pt>
          <cx:pt idx="23368">882</cx:pt>
          <cx:pt idx="23369">590</cx:pt>
          <cx:pt idx="23370">801</cx:pt>
          <cx:pt idx="23371">856</cx:pt>
          <cx:pt idx="23372">702</cx:pt>
          <cx:pt idx="23373">984</cx:pt>
          <cx:pt idx="23374">882</cx:pt>
          <cx:pt idx="23375">932</cx:pt>
          <cx:pt idx="23376">984</cx:pt>
          <cx:pt idx="23377">963</cx:pt>
          <cx:pt idx="23378">926</cx:pt>
          <cx:pt idx="23379">1309</cx:pt>
          <cx:pt idx="23380">1362</cx:pt>
          <cx:pt idx="23381">1925</cx:pt>
          <cx:pt idx="23382">1682</cx:pt>
          <cx:pt idx="23383">1358</cx:pt>
          <cx:pt idx="23384">848</cx:pt>
          <cx:pt idx="23385">848</cx:pt>
          <cx:pt idx="23386">618</cx:pt>
          <cx:pt idx="23387">894</cx:pt>
          <cx:pt idx="23388">1443</cx:pt>
          <cx:pt idx="23389">1152</cx:pt>
          <cx:pt idx="23390">1152</cx:pt>
          <cx:pt idx="23391">880</cx:pt>
          <cx:pt idx="23392">1152</cx:pt>
          <cx:pt idx="23393">1181</cx:pt>
          <cx:pt idx="23394">1286</cx:pt>
          <cx:pt idx="23395">1286</cx:pt>
          <cx:pt idx="23396">980</cx:pt>
          <cx:pt idx="23397">1416</cx:pt>
          <cx:pt idx="23398">1409</cx:pt>
          <cx:pt idx="23399">811</cx:pt>
          <cx:pt idx="23400">810</cx:pt>
          <cx:pt idx="23401">810</cx:pt>
          <cx:pt idx="23402">1032</cx:pt>
          <cx:pt idx="23403">1333</cx:pt>
          <cx:pt idx="23404">1847</cx:pt>
          <cx:pt idx="23405">1279</cx:pt>
          <cx:pt idx="23406">975</cx:pt>
          <cx:pt idx="23407">975</cx:pt>
          <cx:pt idx="23408">1032</cx:pt>
          <cx:pt idx="23409">967</cx:pt>
          <cx:pt idx="23410">967</cx:pt>
          <cx:pt idx="23411">906</cx:pt>
          <cx:pt idx="23412">1408</cx:pt>
          <cx:pt idx="23413">1152</cx:pt>
          <cx:pt idx="23414">752</cx:pt>
          <cx:pt idx="23415">1031</cx:pt>
          <cx:pt idx="23416">698</cx:pt>
          <cx:pt idx="23417">926</cx:pt>
          <cx:pt idx="23418">1139</cx:pt>
          <cx:pt idx="23419">1032</cx:pt>
          <cx:pt idx="23420">1032</cx:pt>
          <cx:pt idx="23421">1105</cx:pt>
          <cx:pt idx="23422">1326</cx:pt>
          <cx:pt idx="23423">617</cx:pt>
          <cx:pt idx="23424">646</cx:pt>
          <cx:pt idx="23425">1215</cx:pt>
          <cx:pt idx="23426">1442</cx:pt>
          <cx:pt idx="23427">1442</cx:pt>
          <cx:pt idx="23428">1442</cx:pt>
          <cx:pt idx="23429">1325</cx:pt>
          <cx:pt idx="23430">1235</cx:pt>
          <cx:pt idx="23431">1316</cx:pt>
          <cx:pt idx="23432">1316</cx:pt>
          <cx:pt idx="23433">1582</cx:pt>
          <cx:pt idx="23434">1582</cx:pt>
          <cx:pt idx="23435">1316</cx:pt>
          <cx:pt idx="23436">702</cx:pt>
          <cx:pt idx="23437">1682</cx:pt>
          <cx:pt idx="23438">1261</cx:pt>
          <cx:pt idx="23439">1282</cx:pt>
          <cx:pt idx="23440">960</cx:pt>
          <cx:pt idx="23441">1069</cx:pt>
          <cx:pt idx="23442">863</cx:pt>
          <cx:pt idx="23443">810</cx:pt>
          <cx:pt idx="23444">810</cx:pt>
          <cx:pt idx="23445">882</cx:pt>
          <cx:pt idx="23446">856</cx:pt>
          <cx:pt idx="23447">1235</cx:pt>
          <cx:pt idx="23448">786</cx:pt>
          <cx:pt idx="23449">1279</cx:pt>
          <cx:pt idx="23450">1017</cx:pt>
          <cx:pt idx="23451">827</cx:pt>
          <cx:pt idx="23452">1279</cx:pt>
          <cx:pt idx="23453">1181</cx:pt>
          <cx:pt idx="23454">952</cx:pt>
          <cx:pt idx="23455">1181</cx:pt>
          <cx:pt idx="23456">882</cx:pt>
          <cx:pt idx="23457">1525</cx:pt>
          <cx:pt idx="23458">966</cx:pt>
          <cx:pt idx="23459">966</cx:pt>
          <cx:pt idx="23460">1129</cx:pt>
          <cx:pt idx="23461">952</cx:pt>
          <cx:pt idx="23462">714</cx:pt>
          <cx:pt idx="23463">1186</cx:pt>
          <cx:pt idx="23464">1190</cx:pt>
          <cx:pt idx="23465">828</cx:pt>
          <cx:pt idx="23466">1286</cx:pt>
          <cx:pt idx="23467">986</cx:pt>
          <cx:pt idx="23468">1317</cx:pt>
          <cx:pt idx="23469">1317</cx:pt>
          <cx:pt idx="23470">1317</cx:pt>
          <cx:pt idx="23471">1589</cx:pt>
          <cx:pt idx="23472">1279</cx:pt>
          <cx:pt idx="23473">1443</cx:pt>
          <cx:pt idx="23474">1279</cx:pt>
          <cx:pt idx="23475">1559</cx:pt>
          <cx:pt idx="23476">1567</cx:pt>
          <cx:pt idx="23477">1069</cx:pt>
          <cx:pt idx="23478">975</cx:pt>
          <cx:pt idx="23479">1615</cx:pt>
          <cx:pt idx="23480">1615</cx:pt>
          <cx:pt idx="23481">1298</cx:pt>
          <cx:pt idx="23482">1017</cx:pt>
          <cx:pt idx="23483">1380</cx:pt>
          <cx:pt idx="23484">1408</cx:pt>
          <cx:pt idx="23485">1619</cx:pt>
          <cx:pt idx="23486">706</cx:pt>
          <cx:pt idx="23487">796</cx:pt>
          <cx:pt idx="23488">796</cx:pt>
          <cx:pt idx="23489">1224</cx:pt>
          <cx:pt idx="23490">1279</cx:pt>
          <cx:pt idx="23491">1158</cx:pt>
          <cx:pt idx="23492">1279</cx:pt>
          <cx:pt idx="23493">1333</cx:pt>
          <cx:pt idx="23494">1181</cx:pt>
          <cx:pt idx="23495">1443</cx:pt>
          <cx:pt idx="23496">1012</cx:pt>
          <cx:pt idx="23497">984</cx:pt>
          <cx:pt idx="23498">906</cx:pt>
          <cx:pt idx="23499">906</cx:pt>
          <cx:pt idx="23500">856</cx:pt>
          <cx:pt idx="23501">1229</cx:pt>
          <cx:pt idx="23502">879</cx:pt>
          <cx:pt idx="23503">1089</cx:pt>
          <cx:pt idx="23504">1142</cx:pt>
          <cx:pt idx="23505">906</cx:pt>
          <cx:pt idx="23506">741</cx:pt>
          <cx:pt idx="23507">975</cx:pt>
          <cx:pt idx="23508">1114</cx:pt>
          <cx:pt idx="23509">810</cx:pt>
          <cx:pt idx="23510">991</cx:pt>
          <cx:pt idx="23511">991</cx:pt>
          <cx:pt idx="23512">618</cx:pt>
          <cx:pt idx="23513">663</cx:pt>
          <cx:pt idx="23514">698</cx:pt>
          <cx:pt idx="23515">1209</cx:pt>
          <cx:pt idx="23516">848</cx:pt>
          <cx:pt idx="23517">1613</cx:pt>
          <cx:pt idx="23518">894</cx:pt>
          <cx:pt idx="23519">711</cx:pt>
          <cx:pt idx="23520">935</cx:pt>
          <cx:pt idx="23521">926</cx:pt>
          <cx:pt idx="23522">996</cx:pt>
          <cx:pt idx="23523">996</cx:pt>
          <cx:pt idx="23524">996</cx:pt>
          <cx:pt idx="23525">1326</cx:pt>
          <cx:pt idx="23526">663</cx:pt>
          <cx:pt idx="23527">702</cx:pt>
          <cx:pt idx="23528">984</cx:pt>
          <cx:pt idx="23529">952</cx:pt>
          <cx:pt idx="23530">984</cx:pt>
          <cx:pt idx="23531">646</cx:pt>
          <cx:pt idx="23532">1442</cx:pt>
          <cx:pt idx="23533">1442</cx:pt>
          <cx:pt idx="23534">1442</cx:pt>
          <cx:pt idx="23535">1596</cx:pt>
          <cx:pt idx="23536">1326</cx:pt>
          <cx:pt idx="23537">1326</cx:pt>
          <cx:pt idx="23538">1301</cx:pt>
          <cx:pt idx="23539">933</cx:pt>
          <cx:pt idx="23540">933</cx:pt>
          <cx:pt idx="23541">992</cx:pt>
          <cx:pt idx="23542">926</cx:pt>
          <cx:pt idx="23543">1186</cx:pt>
          <cx:pt idx="23544">966</cx:pt>
          <cx:pt idx="23545">1149</cx:pt>
          <cx:pt idx="23546">1349</cx:pt>
          <cx:pt idx="23547">662</cx:pt>
          <cx:pt idx="23548">1012</cx:pt>
          <cx:pt idx="23549">662</cx:pt>
          <cx:pt idx="23550">980</cx:pt>
          <cx:pt idx="23551">1012</cx:pt>
          <cx:pt idx="23552">980</cx:pt>
          <cx:pt idx="23553">1107</cx:pt>
          <cx:pt idx="23554">1661</cx:pt>
          <cx:pt idx="23555">1408</cx:pt>
          <cx:pt idx="23556">966</cx:pt>
          <cx:pt idx="23557">767</cx:pt>
          <cx:pt idx="23558">711</cx:pt>
          <cx:pt idx="23559">810</cx:pt>
          <cx:pt idx="23560">810</cx:pt>
          <cx:pt idx="23561">894</cx:pt>
          <cx:pt idx="23562">863</cx:pt>
          <cx:pt idx="23563">1513</cx:pt>
          <cx:pt idx="23564">1373</cx:pt>
          <cx:pt idx="23565">731</cx:pt>
          <cx:pt idx="23566">984</cx:pt>
          <cx:pt idx="23567">1443</cx:pt>
          <cx:pt idx="23568">1559</cx:pt>
          <cx:pt idx="23569">1102</cx:pt>
          <cx:pt idx="23570">1181</cx:pt>
          <cx:pt idx="23571">827</cx:pt>
          <cx:pt idx="23572">827</cx:pt>
          <cx:pt idx="23573">1869</cx:pt>
          <cx:pt idx="23574">1698</cx:pt>
          <cx:pt idx="23575">1105</cx:pt>
          <cx:pt idx="23576">893</cx:pt>
          <cx:pt idx="23577">893</cx:pt>
          <cx:pt idx="23578">623</cx:pt>
          <cx:pt idx="23579">879</cx:pt>
          <cx:pt idx="23580">1409</cx:pt>
          <cx:pt idx="23581">848</cx:pt>
          <cx:pt idx="23582">945</cx:pt>
          <cx:pt idx="23583">1286</cx:pt>
          <cx:pt idx="23584">511</cx:pt>
          <cx:pt idx="23585">801</cx:pt>
          <cx:pt idx="23586">801</cx:pt>
          <cx:pt idx="23587">813</cx:pt>
          <cx:pt idx="23588">813</cx:pt>
          <cx:pt idx="23589">1010</cx:pt>
          <cx:pt idx="23590">1412</cx:pt>
          <cx:pt idx="23591">1412</cx:pt>
          <cx:pt idx="23592">1252</cx:pt>
          <cx:pt idx="23593">1010</cx:pt>
          <cx:pt idx="23594">1003</cx:pt>
          <cx:pt idx="23595">801</cx:pt>
          <cx:pt idx="23596">966</cx:pt>
          <cx:pt idx="23597">966</cx:pt>
          <cx:pt idx="23598">767</cx:pt>
          <cx:pt idx="23599">531</cx:pt>
          <cx:pt idx="23600">663</cx:pt>
          <cx:pt idx="23601">965</cx:pt>
          <cx:pt idx="23602">932</cx:pt>
          <cx:pt idx="23603">1261</cx:pt>
          <cx:pt idx="23604">774</cx:pt>
          <cx:pt idx="23605">966</cx:pt>
          <cx:pt idx="23606">966</cx:pt>
          <cx:pt idx="23607">1054</cx:pt>
          <cx:pt idx="23608">590</cx:pt>
          <cx:pt idx="23609">1224</cx:pt>
          <cx:pt idx="23610">1130</cx:pt>
          <cx:pt idx="23611">1224</cx:pt>
          <cx:pt idx="23612">851</cx:pt>
          <cx:pt idx="23613">1054</cx:pt>
          <cx:pt idx="23614">1440</cx:pt>
          <cx:pt idx="23615">1440</cx:pt>
          <cx:pt idx="23616">1412</cx:pt>
          <cx:pt idx="23617">1412</cx:pt>
          <cx:pt idx="23618">1286</cx:pt>
          <cx:pt idx="23619">1152</cx:pt>
          <cx:pt idx="23620">674</cx:pt>
          <cx:pt idx="23621">895</cx:pt>
          <cx:pt idx="23622">1235</cx:pt>
          <cx:pt idx="23623">1286</cx:pt>
          <cx:pt idx="23624">1080</cx:pt>
          <cx:pt idx="23625">1080</cx:pt>
          <cx:pt idx="23626">786</cx:pt>
          <cx:pt idx="23627">932</cx:pt>
          <cx:pt idx="23628">1328</cx:pt>
          <cx:pt idx="23629">950</cx:pt>
          <cx:pt idx="23630">699</cx:pt>
          <cx:pt idx="23631">1326</cx:pt>
          <cx:pt idx="23632">1209</cx:pt>
          <cx:pt idx="23633">966</cx:pt>
          <cx:pt idx="23634">741</cx:pt>
          <cx:pt idx="23635">880</cx:pt>
          <cx:pt idx="23636">880</cx:pt>
          <cx:pt idx="23637">853</cx:pt>
          <cx:pt idx="23638">975</cx:pt>
          <cx:pt idx="23639">1031</cx:pt>
          <cx:pt idx="23640">618</cx:pt>
          <cx:pt idx="23641">1055</cx:pt>
          <cx:pt idx="23642">810</cx:pt>
          <cx:pt idx="23643">1235</cx:pt>
          <cx:pt idx="23644">1358</cx:pt>
          <cx:pt idx="23645">789</cx:pt>
          <cx:pt idx="23646">1409</cx:pt>
          <cx:pt idx="23647">980</cx:pt>
          <cx:pt idx="23648">1156</cx:pt>
          <cx:pt idx="23649">1442</cx:pt>
          <cx:pt idx="23650">1328</cx:pt>
          <cx:pt idx="23651">1328</cx:pt>
          <cx:pt idx="23652">1328</cx:pt>
          <cx:pt idx="23653">1869</cx:pt>
          <cx:pt idx="23654">827</cx:pt>
          <cx:pt idx="23655">2030</cx:pt>
          <cx:pt idx="23656">618</cx:pt>
          <cx:pt idx="23657">663</cx:pt>
          <cx:pt idx="23658">965</cx:pt>
          <cx:pt idx="23659">1523</cx:pt>
          <cx:pt idx="23660">813</cx:pt>
          <cx:pt idx="23661">1380</cx:pt>
          <cx:pt idx="23662">1032</cx:pt>
          <cx:pt idx="23663">980</cx:pt>
          <cx:pt idx="23664">1032</cx:pt>
          <cx:pt idx="23665">1156</cx:pt>
          <cx:pt idx="23666">752</cx:pt>
          <cx:pt idx="23667">711</cx:pt>
          <cx:pt idx="23668">1130</cx:pt>
          <cx:pt idx="23669">1224</cx:pt>
          <cx:pt idx="23670">919</cx:pt>
          <cx:pt idx="23671">1224</cx:pt>
          <cx:pt idx="23672">963</cx:pt>
          <cx:pt idx="23673">848</cx:pt>
          <cx:pt idx="23674">1152</cx:pt>
          <cx:pt idx="23675">848</cx:pt>
          <cx:pt idx="23676">1235</cx:pt>
          <cx:pt idx="23677">945</cx:pt>
          <cx:pt idx="23678">895</cx:pt>
          <cx:pt idx="23679">962</cx:pt>
          <cx:pt idx="23680">882</cx:pt>
          <cx:pt idx="23681">1198</cx:pt>
          <cx:pt idx="23682">1310</cx:pt>
          <cx:pt idx="23683">996</cx:pt>
          <cx:pt idx="23684">926</cx:pt>
          <cx:pt idx="23685">1941</cx:pt>
          <cx:pt idx="23686">1255</cx:pt>
          <cx:pt idx="23687">1830</cx:pt>
          <cx:pt idx="23688">1559</cx:pt>
          <cx:pt idx="23689">1916</cx:pt>
          <cx:pt idx="23690">1830</cx:pt>
          <cx:pt idx="23691">1647</cx:pt>
          <cx:pt idx="23692">895</cx:pt>
          <cx:pt idx="23693">714</cx:pt>
          <cx:pt idx="23694">902</cx:pt>
          <cx:pt idx="23695">902</cx:pt>
          <cx:pt idx="23696">1349</cx:pt>
          <cx:pt idx="23697">1069</cx:pt>
          <cx:pt idx="23698">1069</cx:pt>
          <cx:pt idx="23699">1152</cx:pt>
          <cx:pt idx="23700">1152</cx:pt>
          <cx:pt idx="23701">945</cx:pt>
          <cx:pt idx="23702">1235</cx:pt>
          <cx:pt idx="23703">902</cx:pt>
          <cx:pt idx="23704">902</cx:pt>
          <cx:pt idx="23705">1319</cx:pt>
          <cx:pt idx="23706">1069</cx:pt>
          <cx:pt idx="23707">1261</cx:pt>
          <cx:pt idx="23708">752</cx:pt>
          <cx:pt idx="23709">1727</cx:pt>
          <cx:pt idx="23710">1234</cx:pt>
          <cx:pt idx="23711">828</cx:pt>
          <cx:pt idx="23712">1234</cx:pt>
          <cx:pt idx="23713">1055</cx:pt>
          <cx:pt idx="23714">1114</cx:pt>
          <cx:pt idx="23715">1082</cx:pt>
          <cx:pt idx="23716">656</cx:pt>
          <cx:pt idx="23717">895</cx:pt>
          <cx:pt idx="23718">505</cx:pt>
          <cx:pt idx="23719">810</cx:pt>
          <cx:pt idx="23720">810</cx:pt>
          <cx:pt idx="23721">810</cx:pt>
          <cx:pt idx="23722">1261</cx:pt>
          <cx:pt idx="23723">1111</cx:pt>
          <cx:pt idx="23724">1069</cx:pt>
          <cx:pt idx="23725">966</cx:pt>
          <cx:pt idx="23726">1235</cx:pt>
          <cx:pt idx="23727">1702</cx:pt>
          <cx:pt idx="23728">2447</cx:pt>
          <cx:pt idx="23729">2814</cx:pt>
          <cx:pt idx="23730">1181</cx:pt>
          <cx:pt idx="23731">1181</cx:pt>
          <cx:pt idx="23732">902</cx:pt>
          <cx:pt idx="23733">882</cx:pt>
          <cx:pt idx="23734">906</cx:pt>
          <cx:pt idx="23735">556</cx:pt>
          <cx:pt idx="23736">565</cx:pt>
          <cx:pt idx="23737">882</cx:pt>
          <cx:pt idx="23738">906</cx:pt>
          <cx:pt idx="23739">656</cx:pt>
          <cx:pt idx="23740">1148</cx:pt>
          <cx:pt idx="23741">1031</cx:pt>
          <cx:pt idx="23742">642</cx:pt>
          <cx:pt idx="23743">1282</cx:pt>
          <cx:pt idx="23744">1130</cx:pt>
          <cx:pt idx="23745">714</cx:pt>
          <cx:pt idx="23746">714</cx:pt>
          <cx:pt idx="23747">1152</cx:pt>
          <cx:pt idx="23748">1006</cx:pt>
          <cx:pt idx="23749">1286</cx:pt>
          <cx:pt idx="23750">1209</cx:pt>
          <cx:pt idx="23751">1069</cx:pt>
          <cx:pt idx="23752">967</cx:pt>
          <cx:pt idx="23753">980</cx:pt>
          <cx:pt idx="23754">880</cx:pt>
          <cx:pt idx="23755">1443</cx:pt>
          <cx:pt idx="23756">1279</cx:pt>
          <cx:pt idx="23757">1181</cx:pt>
          <cx:pt idx="23758">741</cx:pt>
          <cx:pt idx="23759">1089</cx:pt>
          <cx:pt idx="23760">785</cx:pt>
          <cx:pt idx="23761">1032</cx:pt>
          <cx:pt idx="23762">589</cx:pt>
          <cx:pt idx="23763">1075</cx:pt>
          <cx:pt idx="23764">1054</cx:pt>
          <cx:pt idx="23765">1403</cx:pt>
          <cx:pt idx="23766">1726</cx:pt>
          <cx:pt idx="23767">906</cx:pt>
          <cx:pt idx="23768">759</cx:pt>
          <cx:pt idx="23769">895</cx:pt>
          <cx:pt idx="23770">845</cx:pt>
          <cx:pt idx="23771">962</cx:pt>
          <cx:pt idx="23772">759</cx:pt>
          <cx:pt idx="23773">989</cx:pt>
          <cx:pt idx="23774">1156</cx:pt>
          <cx:pt idx="23775">1032</cx:pt>
          <cx:pt idx="23776">741</cx:pt>
          <cx:pt idx="23777">856</cx:pt>
          <cx:pt idx="23778">1993</cx:pt>
          <cx:pt idx="23779">1953</cx:pt>
          <cx:pt idx="23780">1733</cx:pt>
          <cx:pt idx="23781">1115</cx:pt>
          <cx:pt idx="23782">1181</cx:pt>
          <cx:pt idx="23783">1279</cx:pt>
          <cx:pt idx="23784">1325</cx:pt>
          <cx:pt idx="23785">1301</cx:pt>
          <cx:pt idx="23786">1496</cx:pt>
          <cx:pt idx="23787">1301</cx:pt>
          <cx:pt idx="23788">1148</cx:pt>
          <cx:pt idx="23789">882</cx:pt>
          <cx:pt idx="23790">1069</cx:pt>
          <cx:pt idx="23791">975</cx:pt>
          <cx:pt idx="23792">980</cx:pt>
          <cx:pt idx="23793">1102</cx:pt>
          <cx:pt idx="23794">980</cx:pt>
          <cx:pt idx="23795">1055</cx:pt>
          <cx:pt idx="23796">1055</cx:pt>
          <cx:pt idx="23797">810</cx:pt>
          <cx:pt idx="23798">828</cx:pt>
          <cx:pt idx="23799">1065</cx:pt>
          <cx:pt idx="23800">980</cx:pt>
          <cx:pt idx="23801">702</cx:pt>
          <cx:pt idx="23802">798</cx:pt>
          <cx:pt idx="23803">1727</cx:pt>
          <cx:pt idx="23804">1055</cx:pt>
          <cx:pt idx="23805">1252</cx:pt>
          <cx:pt idx="23806">1089</cx:pt>
          <cx:pt idx="23807">895</cx:pt>
          <cx:pt idx="23808">895</cx:pt>
          <cx:pt idx="23809">895</cx:pt>
          <cx:pt idx="23810">1251</cx:pt>
          <cx:pt idx="23811">1313</cx:pt>
          <cx:pt idx="23812">906</cx:pt>
          <cx:pt idx="23813">906</cx:pt>
          <cx:pt idx="23814">986</cx:pt>
          <cx:pt idx="23815">1111</cx:pt>
          <cx:pt idx="23816">1054</cx:pt>
          <cx:pt idx="23817">1181</cx:pt>
          <cx:pt idx="23818">1148</cx:pt>
          <cx:pt idx="23819">1333</cx:pt>
          <cx:pt idx="23820">895</cx:pt>
          <cx:pt idx="23821">741</cx:pt>
          <cx:pt idx="23822">1114</cx:pt>
          <cx:pt idx="23823">1596</cx:pt>
          <cx:pt idx="23824">1442</cx:pt>
          <cx:pt idx="23825">1380</cx:pt>
          <cx:pt idx="23826">1380</cx:pt>
          <cx:pt idx="23827">702</cx:pt>
          <cx:pt idx="23828">984</cx:pt>
          <cx:pt idx="23829">984</cx:pt>
          <cx:pt idx="23830">1408</cx:pt>
          <cx:pt idx="23831">1152</cx:pt>
          <cx:pt idx="23832">1661</cx:pt>
          <cx:pt idx="23833">2402</cx:pt>
          <cx:pt idx="23834">1407</cx:pt>
          <cx:pt idx="23835">1130</cx:pt>
          <cx:pt idx="23836">1282</cx:pt>
          <cx:pt idx="23837">916</cx:pt>
          <cx:pt idx="23838">1032</cx:pt>
          <cx:pt idx="23839">1044</cx:pt>
          <cx:pt idx="23840">1160</cx:pt>
          <cx:pt idx="23841">1156</cx:pt>
          <cx:pt idx="23842">1916</cx:pt>
          <cx:pt idx="23843">863</cx:pt>
          <cx:pt idx="23844">894</cx:pt>
          <cx:pt idx="23845">531</cx:pt>
          <cx:pt idx="23846">663</cx:pt>
          <cx:pt idx="23847">981</cx:pt>
          <cx:pt idx="23848">1326</cx:pt>
          <cx:pt idx="23849">674</cx:pt>
          <cx:pt idx="23850">1596</cx:pt>
          <cx:pt idx="23851">1209</cx:pt>
          <cx:pt idx="23852">674</cx:pt>
          <cx:pt idx="23853">1726</cx:pt>
          <cx:pt idx="23854">1726</cx:pt>
          <cx:pt idx="23855">1726</cx:pt>
          <cx:pt idx="23856">1403</cx:pt>
          <cx:pt idx="23857">639</cx:pt>
          <cx:pt idx="23858">1124</cx:pt>
          <cx:pt idx="23859">991</cx:pt>
          <cx:pt idx="23860">991</cx:pt>
          <cx:pt idx="23861">789</cx:pt>
          <cx:pt idx="23862">689</cx:pt>
          <cx:pt idx="23863">919</cx:pt>
          <cx:pt idx="23864">1026</cx:pt>
          <cx:pt idx="23865">1443</cx:pt>
          <cx:pt idx="23866">1279</cx:pt>
          <cx:pt idx="23867">1106</cx:pt>
          <cx:pt idx="23868">1333</cx:pt>
          <cx:pt idx="23869">1215</cx:pt>
          <cx:pt idx="23870">1408</cx:pt>
          <cx:pt idx="23871">1102</cx:pt>
          <cx:pt idx="23872">1559</cx:pt>
          <cx:pt idx="23873">863</cx:pt>
          <cx:pt idx="23874">1559</cx:pt>
          <cx:pt idx="23875">1830</cx:pt>
          <cx:pt idx="23876">1122</cx:pt>
          <cx:pt idx="23877">810</cx:pt>
          <cx:pt idx="23878">1031</cx:pt>
          <cx:pt idx="23879">789</cx:pt>
          <cx:pt idx="23880">789</cx:pt>
          <cx:pt idx="23881">927</cx:pt>
          <cx:pt idx="23882">1102</cx:pt>
          <cx:pt idx="23883">927</cx:pt>
          <cx:pt idx="23884">741</cx:pt>
          <cx:pt idx="23885">927</cx:pt>
          <cx:pt idx="23886">811</cx:pt>
          <cx:pt idx="23887">1416</cx:pt>
          <cx:pt idx="23888">1181</cx:pt>
          <cx:pt idx="23889">642</cx:pt>
          <cx:pt idx="23890">989</cx:pt>
          <cx:pt idx="23891">1380</cx:pt>
          <cx:pt idx="23892">945</cx:pt>
          <cx:pt idx="23893">1443</cx:pt>
          <cx:pt idx="23894">1279</cx:pt>
          <cx:pt idx="23895">882</cx:pt>
          <cx:pt idx="23896">1181</cx:pt>
          <cx:pt idx="23897">1054</cx:pt>
          <cx:pt idx="23898">986</cx:pt>
          <cx:pt idx="23899">752</cx:pt>
          <cx:pt idx="23900">1326</cx:pt>
          <cx:pt idx="23901">1442</cx:pt>
          <cx:pt idx="23902">1471</cx:pt>
          <cx:pt idx="23903">791</cx:pt>
          <cx:pt idx="23904">895</cx:pt>
          <cx:pt idx="23905">895</cx:pt>
          <cx:pt idx="23906">962</cx:pt>
          <cx:pt idx="23907">895</cx:pt>
          <cx:pt idx="23908">801</cx:pt>
          <cx:pt idx="23909">639</cx:pt>
          <cx:pt idx="23910">1004</cx:pt>
          <cx:pt idx="23911">916</cx:pt>
          <cx:pt idx="23912">1301</cx:pt>
          <cx:pt idx="23913">967</cx:pt>
          <cx:pt idx="23914">628</cx:pt>
          <cx:pt idx="23915">813</cx:pt>
          <cx:pt idx="23916">1123</cx:pt>
          <cx:pt idx="23917">1123</cx:pt>
          <cx:pt idx="23918">1250</cx:pt>
          <cx:pt idx="23919">1089</cx:pt>
          <cx:pt idx="23920">933</cx:pt>
          <cx:pt idx="23921">1069</cx:pt>
          <cx:pt idx="23922">986</cx:pt>
          <cx:pt idx="23923">628</cx:pt>
          <cx:pt idx="23924">906</cx:pt>
          <cx:pt idx="23925">1055</cx:pt>
          <cx:pt idx="23926">906</cx:pt>
          <cx:pt idx="23927">984</cx:pt>
          <cx:pt idx="23928">1089</cx:pt>
          <cx:pt idx="23929">1089</cx:pt>
          <cx:pt idx="23930">1835</cx:pt>
          <cx:pt idx="23931">1835</cx:pt>
          <cx:pt idx="23932">1835</cx:pt>
          <cx:pt idx="23933">1835</cx:pt>
          <cx:pt idx="23934">801</cx:pt>
          <cx:pt idx="23935">966</cx:pt>
          <cx:pt idx="23936">1244</cx:pt>
          <cx:pt idx="23937">845</cx:pt>
          <cx:pt idx="23938">759</cx:pt>
          <cx:pt idx="23939">1223</cx:pt>
          <cx:pt idx="23940">1129</cx:pt>
          <cx:pt idx="23941">962</cx:pt>
          <cx:pt idx="23942">989</cx:pt>
          <cx:pt idx="23943">674</cx:pt>
          <cx:pt idx="23944">967</cx:pt>
          <cx:pt idx="23945">989</cx:pt>
          <cx:pt idx="23946">1187</cx:pt>
          <cx:pt idx="23947">1409</cx:pt>
          <cx:pt idx="23948">1409</cx:pt>
          <cx:pt idx="23949">1152</cx:pt>
          <cx:pt idx="23950">803</cx:pt>
          <cx:pt idx="23951">1123</cx:pt>
          <cx:pt idx="23952">837</cx:pt>
          <cx:pt idx="23953">1123</cx:pt>
          <cx:pt idx="23954">1408</cx:pt>
          <cx:pt idx="23955">663</cx:pt>
          <cx:pt idx="23956">1279</cx:pt>
          <cx:pt idx="23957">767</cx:pt>
          <cx:pt idx="23958">1471</cx:pt>
          <cx:pt idx="23959">906</cx:pt>
          <cx:pt idx="23960">882</cx:pt>
          <cx:pt idx="23961">882</cx:pt>
          <cx:pt idx="23962">1234</cx:pt>
          <cx:pt idx="23963">848</cx:pt>
          <cx:pt idx="23964">832</cx:pt>
          <cx:pt idx="23965">832</cx:pt>
          <cx:pt idx="23966">810</cx:pt>
          <cx:pt idx="23967">1589</cx:pt>
          <cx:pt idx="23968">1589</cx:pt>
          <cx:pt idx="23969">906</cx:pt>
          <cx:pt idx="23970">1606</cx:pt>
          <cx:pt idx="23971">1235</cx:pt>
          <cx:pt idx="23972">782</cx:pt>
          <cx:pt idx="23973">1148</cx:pt>
          <cx:pt idx="23974">789</cx:pt>
          <cx:pt idx="23975">1148</cx:pt>
          <cx:pt idx="23976">789</cx:pt>
          <cx:pt idx="23977">1496</cx:pt>
          <cx:pt idx="23978">1691</cx:pt>
          <cx:pt idx="23979">916</cx:pt>
          <cx:pt idx="23980">809</cx:pt>
          <cx:pt idx="23981">674</cx:pt>
          <cx:pt idx="23982">639</cx:pt>
          <cx:pt idx="23983">706</cx:pt>
          <cx:pt idx="23984">895</cx:pt>
          <cx:pt idx="23985">895</cx:pt>
          <cx:pt idx="23986">966</cx:pt>
          <cx:pt idx="23987">1442</cx:pt>
          <cx:pt idx="23988">813</cx:pt>
          <cx:pt idx="23989">1209</cx:pt>
          <cx:pt idx="23990">1403</cx:pt>
          <cx:pt idx="23991">1235</cx:pt>
          <cx:pt idx="23992">2188</cx:pt>
          <cx:pt idx="23993">1727</cx:pt>
          <cx:pt idx="23994">1234</cx:pt>
          <cx:pt idx="23995">848</cx:pt>
          <cx:pt idx="23996">1168</cx:pt>
          <cx:pt idx="23997">1499</cx:pt>
          <cx:pt idx="23998">1727</cx:pt>
          <cx:pt idx="23999">906</cx:pt>
          <cx:pt idx="24000">525</cx:pt>
          <cx:pt idx="24001">628</cx:pt>
          <cx:pt idx="24002">1181</cx:pt>
          <cx:pt idx="24003">1181</cx:pt>
          <cx:pt idx="24004">1333</cx:pt>
          <cx:pt idx="24005">882</cx:pt>
          <cx:pt idx="24006">936</cx:pt>
          <cx:pt idx="24007">818</cx:pt>
          <cx:pt idx="24008">818</cx:pt>
          <cx:pt idx="24009">1054</cx:pt>
          <cx:pt idx="24010">1181</cx:pt>
          <cx:pt idx="24011">935</cx:pt>
          <cx:pt idx="24012">750</cx:pt>
          <cx:pt idx="24013">966</cx:pt>
          <cx:pt idx="24014">966</cx:pt>
          <cx:pt idx="24015">880</cx:pt>
          <cx:pt idx="24016">1181</cx:pt>
          <cx:pt idx="24017">1970</cx:pt>
          <cx:pt idx="24018">992</cx:pt>
          <cx:pt idx="24019">1129</cx:pt>
          <cx:pt idx="24020">1148</cx:pt>
          <cx:pt idx="24021">689</cx:pt>
          <cx:pt idx="24022">618</cx:pt>
          <cx:pt idx="24023">915</cx:pt>
          <cx:pt idx="24024">813</cx:pt>
          <cx:pt idx="24025">915</cx:pt>
          <cx:pt idx="24026">1830</cx:pt>
          <cx:pt idx="24027">1443</cx:pt>
          <cx:pt idx="24028">1559</cx:pt>
          <cx:pt idx="24029">643</cx:pt>
          <cx:pt idx="24030">1017</cx:pt>
          <cx:pt idx="24031">759</cx:pt>
          <cx:pt idx="24032">832</cx:pt>
          <cx:pt idx="24033">848</cx:pt>
          <cx:pt idx="24034">1069</cx:pt>
          <cx:pt idx="24035">1093</cx:pt>
          <cx:pt idx="24036">966</cx:pt>
          <cx:pt idx="24037">769</cx:pt>
          <cx:pt idx="24038">1003</cx:pt>
          <cx:pt idx="24039">801</cx:pt>
          <cx:pt idx="24040">801</cx:pt>
          <cx:pt idx="24041">1235</cx:pt>
          <cx:pt idx="24042">986</cx:pt>
          <cx:pt idx="24043">689</cx:pt>
          <cx:pt idx="24044">882</cx:pt>
          <cx:pt idx="24045">589</cx:pt>
          <cx:pt idx="24046">1187</cx:pt>
          <cx:pt idx="24047">989</cx:pt>
          <cx:pt idx="24048">895</cx:pt>
          <cx:pt idx="24049">706</cx:pt>
          <cx:pt idx="24050">1003</cx:pt>
          <cx:pt idx="24051">1224</cx:pt>
          <cx:pt idx="24052">1080</cx:pt>
          <cx:pt idx="24053">1130</cx:pt>
          <cx:pt idx="24054">936</cx:pt>
          <cx:pt idx="24055">936</cx:pt>
          <cx:pt idx="24056">980</cx:pt>
          <cx:pt idx="24057">1032</cx:pt>
          <cx:pt idx="24058">2193</cx:pt>
          <cx:pt idx="24059">1032</cx:pt>
          <cx:pt idx="24060">980</cx:pt>
          <cx:pt idx="24061">1406</cx:pt>
          <cx:pt idx="24062">625</cx:pt>
          <cx:pt idx="24063">952</cx:pt>
          <cx:pt idx="24064">810</cx:pt>
          <cx:pt idx="24065">832</cx:pt>
          <cx:pt idx="24066">663</cx:pt>
          <cx:pt idx="24067">863</cx:pt>
          <cx:pt idx="24068">965</cx:pt>
          <cx:pt idx="24069">827</cx:pt>
          <cx:pt idx="24070">895</cx:pt>
          <cx:pt idx="24071">856</cx:pt>
          <cx:pt idx="24072">1069</cx:pt>
          <cx:pt idx="24073">673</cx:pt>
          <cx:pt idx="24074">1333</cx:pt>
          <cx:pt idx="24075">966</cx:pt>
          <cx:pt idx="24076">796</cx:pt>
          <cx:pt idx="24077">894</cx:pt>
          <cx:pt idx="24078">590</cx:pt>
          <cx:pt idx="24079">1615</cx:pt>
          <cx:pt idx="24080">1221</cx:pt>
          <cx:pt idx="24081">1408</cx:pt>
          <cx:pt idx="24082">986</cx:pt>
          <cx:pt idx="24083">1286</cx:pt>
          <cx:pt idx="24084">986</cx:pt>
          <cx:pt idx="24085">767</cx:pt>
          <cx:pt idx="24086">986</cx:pt>
          <cx:pt idx="24087">774</cx:pt>
          <cx:pt idx="24088">714</cx:pt>
          <cx:pt idx="24089">642</cx:pt>
          <cx:pt idx="24090">1286</cx:pt>
          <cx:pt idx="24091">1333</cx:pt>
          <cx:pt idx="24092">1286</cx:pt>
          <cx:pt idx="24093">1152</cx:pt>
          <cx:pt idx="24094">1031</cx:pt>
          <cx:pt idx="24095">1156</cx:pt>
          <cx:pt idx="24096">992</cx:pt>
          <cx:pt idx="24097">986</cx:pt>
          <cx:pt idx="24098">1186</cx:pt>
          <cx:pt idx="24099">1099</cx:pt>
          <cx:pt idx="24100">1134</cx:pt>
          <cx:pt idx="24101">954</cx:pt>
          <cx:pt idx="24102">966</cx:pt>
          <cx:pt idx="24103">813</cx:pt>
          <cx:pt idx="24104">702</cx:pt>
          <cx:pt idx="24105">906</cx:pt>
          <cx:pt idx="24106">984</cx:pt>
          <cx:pt idx="24107">906</cx:pt>
          <cx:pt idx="24108">882</cx:pt>
          <cx:pt idx="24109">906</cx:pt>
          <cx:pt idx="24110">1380</cx:pt>
          <cx:pt idx="24111">1380</cx:pt>
          <cx:pt idx="24112">1748</cx:pt>
          <cx:pt idx="24113">1130</cx:pt>
          <cx:pt idx="24114">842</cx:pt>
          <cx:pt idx="24115">1198</cx:pt>
          <cx:pt idx="24116">986</cx:pt>
          <cx:pt idx="24117">702</cx:pt>
          <cx:pt idx="24118">902</cx:pt>
          <cx:pt idx="24119">1017</cx:pt>
          <cx:pt idx="24120">1235</cx:pt>
          <cx:pt idx="24121">992</cx:pt>
          <cx:pt idx="24122">1279</cx:pt>
          <cx:pt idx="24123">1184</cx:pt>
          <cx:pt idx="24124">1279</cx:pt>
          <cx:pt idx="24125">1129</cx:pt>
          <cx:pt idx="24126">1298</cx:pt>
          <cx:pt idx="24127">1244</cx:pt>
          <cx:pt idx="24128">946</cx:pt>
          <cx:pt idx="24129">946</cx:pt>
          <cx:pt idx="24130">674</cx:pt>
          <cx:pt idx="24131">869</cx:pt>
          <cx:pt idx="24132">1326</cx:pt>
          <cx:pt idx="24133">1069</cx:pt>
          <cx:pt idx="24134">1080</cx:pt>
          <cx:pt idx="24135">809</cx:pt>
          <cx:pt idx="24136">962</cx:pt>
          <cx:pt idx="24137">1319</cx:pt>
          <cx:pt idx="24138">1086</cx:pt>
          <cx:pt idx="24139">1181</cx:pt>
          <cx:pt idx="24140">1443</cx:pt>
          <cx:pt idx="24141">1286</cx:pt>
          <cx:pt idx="24142">1129</cx:pt>
          <cx:pt idx="24143">1089</cx:pt>
          <cx:pt idx="24144">801</cx:pt>
          <cx:pt idx="24145">1930</cx:pt>
          <cx:pt idx="24146">1362</cx:pt>
          <cx:pt idx="24147">1362</cx:pt>
          <cx:pt idx="24148">832</cx:pt>
          <cx:pt idx="24149">646</cx:pt>
          <cx:pt idx="24150">663</cx:pt>
          <cx:pt idx="24151">1443</cx:pt>
          <cx:pt idx="24152">1152</cx:pt>
          <cx:pt idx="24153">752</cx:pt>
          <cx:pt idx="24154">1215</cx:pt>
          <cx:pt idx="24155">698</cx:pt>
          <cx:pt idx="24156">1215</cx:pt>
          <cx:pt idx="24157">1069</cx:pt>
          <cx:pt idx="24158">1215</cx:pt>
          <cx:pt idx="24159">809</cx:pt>
          <cx:pt idx="24160">863</cx:pt>
          <cx:pt idx="24161">906</cx:pt>
          <cx:pt idx="24162">906</cx:pt>
          <cx:pt idx="24163">745</cx:pt>
          <cx:pt idx="24164">977</cx:pt>
          <cx:pt idx="24165">752</cx:pt>
          <cx:pt idx="24166">992</cx:pt>
          <cx:pt idx="24167">759</cx:pt>
          <cx:pt idx="24168">1003</cx:pt>
          <cx:pt idx="24169">895</cx:pt>
          <cx:pt idx="24170">962</cx:pt>
          <cx:pt idx="24171">902</cx:pt>
          <cx:pt idx="24172">1203</cx:pt>
          <cx:pt idx="24173">1793</cx:pt>
          <cx:pt idx="24174">1830</cx:pt>
          <cx:pt idx="24175">1279</cx:pt>
          <cx:pt idx="24176">1181</cx:pt>
          <cx:pt idx="24177">980</cx:pt>
          <cx:pt idx="24178">1301</cx:pt>
          <cx:pt idx="24179">1523</cx:pt>
          <cx:pt idx="24180">1279</cx:pt>
          <cx:pt idx="24181">1607</cx:pt>
          <cx:pt idx="24182">1007</cx:pt>
          <cx:pt idx="24183">1031</cx:pt>
          <cx:pt idx="24184">1031</cx:pt>
          <cx:pt idx="24185">1244</cx:pt>
          <cx:pt idx="24186">1129</cx:pt>
          <cx:pt idx="24187">741</cx:pt>
          <cx:pt idx="24188">975</cx:pt>
          <cx:pt idx="24189">1140</cx:pt>
          <cx:pt idx="24190">741</cx:pt>
          <cx:pt idx="24191">1102</cx:pt>
          <cx:pt idx="24192">1140</cx:pt>
          <cx:pt idx="24193">1069</cx:pt>
          <cx:pt idx="24194">894</cx:pt>
          <cx:pt idx="24195">952</cx:pt>
          <cx:pt idx="24196">1069</cx:pt>
          <cx:pt idx="24197">1523</cx:pt>
          <cx:pt idx="24198">1403</cx:pt>
          <cx:pt idx="24199">1726</cx:pt>
          <cx:pt idx="24200">1726</cx:pt>
          <cx:pt idx="24201">1733</cx:pt>
          <cx:pt idx="24202">1869</cx:pt>
          <cx:pt idx="24203">1698</cx:pt>
          <cx:pt idx="24204">1349</cx:pt>
          <cx:pt idx="24205">975</cx:pt>
          <cx:pt idx="24206">642</cx:pt>
          <cx:pt idx="24207">1148</cx:pt>
          <cx:pt idx="24208">810</cx:pt>
          <cx:pt idx="24209">1017</cx:pt>
          <cx:pt idx="24210">1029</cx:pt>
          <cx:pt idx="24211">767</cx:pt>
          <cx:pt idx="24212">673</cx:pt>
          <cx:pt idx="24213">986</cx:pt>
          <cx:pt idx="24214">1069</cx:pt>
          <cx:pt idx="24215">966</cx:pt>
          <cx:pt idx="24216">1111</cx:pt>
          <cx:pt idx="24217">966</cx:pt>
          <cx:pt idx="24218">1054</cx:pt>
          <cx:pt idx="24219">966</cx:pt>
          <cx:pt idx="24220">986</cx:pt>
          <cx:pt idx="24221">1054</cx:pt>
          <cx:pt idx="24222">971</cx:pt>
          <cx:pt idx="24223">1031</cx:pt>
          <cx:pt idx="24224">1031</cx:pt>
          <cx:pt idx="24225">1031</cx:pt>
          <cx:pt idx="24226">1409</cx:pt>
          <cx:pt idx="24227">986</cx:pt>
          <cx:pt idx="24228">1209</cx:pt>
          <cx:pt idx="24229">1596</cx:pt>
          <cx:pt idx="24230">997</cx:pt>
          <cx:pt idx="24231">1152</cx:pt>
          <cx:pt idx="24232">752</cx:pt>
          <cx:pt idx="24233">966</cx:pt>
          <cx:pt idx="24234">1442</cx:pt>
          <cx:pt idx="24235">809</cx:pt>
          <cx:pt idx="24236">1442</cx:pt>
          <cx:pt idx="24237">1409</cx:pt>
          <cx:pt idx="24238">1152</cx:pt>
          <cx:pt idx="24239">699</cx:pt>
          <cx:pt idx="24240">792</cx:pt>
          <cx:pt idx="24241">946</cx:pt>
          <cx:pt idx="24242">1032</cx:pt>
          <cx:pt idx="24243">792</cx:pt>
          <cx:pt idx="24244">1286</cx:pt>
          <cx:pt idx="24245">1130</cx:pt>
          <cx:pt idx="24246">851</cx:pt>
          <cx:pt idx="24247">1727</cx:pt>
          <cx:pt idx="24248">1367</cx:pt>
          <cx:pt idx="24249">1140</cx:pt>
          <cx:pt idx="24250">750</cx:pt>
          <cx:pt idx="24251">893</cx:pt>
          <cx:pt idx="24252">996</cx:pt>
          <cx:pt idx="24253">996</cx:pt>
          <cx:pt idx="24254">618</cx:pt>
          <cx:pt idx="24255">991</cx:pt>
          <cx:pt idx="24256">893</cx:pt>
          <cx:pt idx="24257">893</cx:pt>
          <cx:pt idx="24258">1793</cx:pt>
          <cx:pt idx="24259">1102</cx:pt>
          <cx:pt idx="24260">1894</cx:pt>
          <cx:pt idx="24261">1559</cx:pt>
          <cx:pt idx="24262">827</cx:pt>
          <cx:pt idx="24263">1003</cx:pt>
          <cx:pt idx="24264">1970</cx:pt>
          <cx:pt idx="24265">1134</cx:pt>
          <cx:pt idx="24266">767</cx:pt>
          <cx:pt idx="24267">986</cx:pt>
          <cx:pt idx="24268">837</cx:pt>
          <cx:pt idx="24269">1794</cx:pt>
          <cx:pt idx="24270">1949</cx:pt>
          <cx:pt idx="24271">882</cx:pt>
          <cx:pt idx="24272">882</cx:pt>
          <cx:pt idx="24273">906</cx:pt>
          <cx:pt idx="24274">1596</cx:pt>
          <cx:pt idx="24275">1970</cx:pt>
          <cx:pt idx="24276">1368</cx:pt>
          <cx:pt idx="24277">782</cx:pt>
          <cx:pt idx="24278">1148</cx:pt>
          <cx:pt idx="24279">894</cx:pt>
          <cx:pt idx="24280">1368</cx:pt>
          <cx:pt idx="24281">1368</cx:pt>
          <cx:pt idx="24282">1949</cx:pt>
          <cx:pt idx="24283">1362</cx:pt>
          <cx:pt idx="24284">980</cx:pt>
          <cx:pt idx="24285">1279</cx:pt>
          <cx:pt idx="24286">774</cx:pt>
          <cx:pt idx="24287">1255</cx:pt>
          <cx:pt idx="24288">759</cx:pt>
          <cx:pt idx="24289">759</cx:pt>
          <cx:pt idx="24290">1301</cx:pt>
          <cx:pt idx="24291">1301</cx:pt>
          <cx:pt idx="24292">916</cx:pt>
          <cx:pt idx="24293">1523</cx:pt>
          <cx:pt idx="24294">1442</cx:pt>
          <cx:pt idx="24295">1017</cx:pt>
          <cx:pt idx="24296">1017</cx:pt>
          <cx:pt idx="24297">1442</cx:pt>
          <cx:pt idx="24298">590</cx:pt>
          <cx:pt idx="24299">895</cx:pt>
          <cx:pt idx="24300">1443</cx:pt>
          <cx:pt idx="24301">829</cx:pt>
          <cx:pt idx="24302">1190</cx:pt>
          <cx:pt idx="24303">809</cx:pt>
          <cx:pt idx="24304">856</cx:pt>
          <cx:pt idx="24305">639</cx:pt>
          <cx:pt idx="24306">1209</cx:pt>
          <cx:pt idx="24307">1319</cx:pt>
          <cx:pt idx="24308">1590</cx:pt>
          <cx:pt idx="24309">882</cx:pt>
          <cx:pt idx="24310">710</cx:pt>
          <cx:pt idx="24311">1286</cx:pt>
          <cx:pt idx="24312">911</cx:pt>
          <cx:pt idx="24313">1412</cx:pt>
          <cx:pt idx="24314">1380</cx:pt>
          <cx:pt idx="24315">1380</cx:pt>
          <cx:pt idx="24316">1215</cx:pt>
          <cx:pt idx="24317">1584</cx:pt>
          <cx:pt idx="24318">1234</cx:pt>
          <cx:pt idx="24319">1014</cx:pt>
          <cx:pt idx="24320">832</cx:pt>
          <cx:pt idx="24321">1089</cx:pt>
          <cx:pt idx="24322">1055</cx:pt>
          <cx:pt idx="24323">575</cx:pt>
          <cx:pt idx="24324">1060</cx:pt>
          <cx:pt idx="24325">1055</cx:pt>
          <cx:pt idx="24326">922</cx:pt>
          <cx:pt idx="24327">1055</cx:pt>
          <cx:pt idx="24328">966</cx:pt>
          <cx:pt idx="24329">1054</cx:pt>
          <cx:pt idx="24330">966</cx:pt>
          <cx:pt idx="24331">1069</cx:pt>
          <cx:pt idx="24332">1726</cx:pt>
          <cx:pt idx="24333">1726</cx:pt>
          <cx:pt idx="24334">882</cx:pt>
          <cx:pt idx="24335">710</cx:pt>
          <cx:pt idx="24336">952</cx:pt>
          <cx:pt idx="24337">1727</cx:pt>
          <cx:pt idx="24338">1835</cx:pt>
          <cx:pt idx="24339">1970</cx:pt>
          <cx:pt idx="24340">1443</cx:pt>
          <cx:pt idx="24341">1279</cx:pt>
          <cx:pt idx="24342">718</cx:pt>
          <cx:pt idx="24343">986</cx:pt>
          <cx:pt idx="24344">1572</cx:pt>
          <cx:pt idx="24345">789</cx:pt>
          <cx:pt idx="24346">1496</cx:pt>
          <cx:pt idx="24347">1122</cx:pt>
          <cx:pt idx="24348">1301</cx:pt>
          <cx:pt idx="24349">1055</cx:pt>
          <cx:pt idx="24350">828</cx:pt>
          <cx:pt idx="24351">1080</cx:pt>
          <cx:pt idx="24352">1031</cx:pt>
          <cx:pt idx="24353">1031</cx:pt>
          <cx:pt idx="24354">656</cx:pt>
          <cx:pt idx="24355">832</cx:pt>
          <cx:pt idx="24356">673</cx:pt>
          <cx:pt idx="24357">801</cx:pt>
          <cx:pt idx="24358">1054</cx:pt>
          <cx:pt idx="24359">966</cx:pt>
          <cx:pt idx="24360">710</cx:pt>
          <cx:pt idx="24361">952</cx:pt>
          <cx:pt idx="24362">880</cx:pt>
          <cx:pt idx="24363">922</cx:pt>
          <cx:pt idx="24364">710</cx:pt>
          <cx:pt idx="24365">992</cx:pt>
          <cx:pt idx="24366">1186</cx:pt>
          <cx:pt idx="24367">1186</cx:pt>
          <cx:pt idx="24368">965</cx:pt>
          <cx:pt idx="24369">1152</cx:pt>
          <cx:pt idx="24370">1235</cx:pt>
          <cx:pt idx="24371">565</cx:pt>
          <cx:pt idx="24372">1443</cx:pt>
          <cx:pt idx="24373">628</cx:pt>
          <cx:pt idx="24374">699</cx:pt>
          <cx:pt idx="24375">996</cx:pt>
          <cx:pt idx="24376">752</cx:pt>
          <cx:pt idx="24377">1149</cx:pt>
          <cx:pt idx="24378">966</cx:pt>
          <cx:pt idx="24379">618</cx:pt>
          <cx:pt idx="24380">1181</cx:pt>
          <cx:pt idx="24381">1949</cx:pt>
          <cx:pt idx="24382">2694</cx:pt>
          <cx:pt idx="24383">1702</cx:pt>
          <cx:pt idx="24384">505</cx:pt>
          <cx:pt idx="24385">848</cx:pt>
          <cx:pt idx="24386">656</cx:pt>
          <cx:pt idx="24387">1465</cx:pt>
          <cx:pt idx="24388">1173</cx:pt>
          <cx:pt idx="24389">1069</cx:pt>
          <cx:pt idx="24390">963</cx:pt>
          <cx:pt idx="24391">1032</cx:pt>
          <cx:pt idx="24392">942</cx:pt>
          <cx:pt idx="24393">966</cx:pt>
          <cx:pt idx="24394">1069</cx:pt>
          <cx:pt idx="24395">752</cx:pt>
          <cx:pt idx="24396">945</cx:pt>
          <cx:pt idx="24397">639</cx:pt>
          <cx:pt idx="24398">1286</cx:pt>
          <cx:pt idx="24399">1309</cx:pt>
          <cx:pt idx="24400">801</cx:pt>
          <cx:pt idx="24401">1443</cx:pt>
          <cx:pt idx="24402">639</cx:pt>
          <cx:pt idx="24403">639</cx:pt>
          <cx:pt idx="24404">809</cx:pt>
          <cx:pt idx="24405">894</cx:pt>
          <cx:pt idx="24406">618</cx:pt>
          <cx:pt idx="24407">1727</cx:pt>
          <cx:pt idx="24408">1727</cx:pt>
          <cx:pt idx="24409">1970</cx:pt>
          <cx:pt idx="24410">1102</cx:pt>
          <cx:pt idx="24411">1599</cx:pt>
          <cx:pt idx="24412">1148</cx:pt>
          <cx:pt idx="24413">789</cx:pt>
          <cx:pt idx="24414">1210</cx:pt>
          <cx:pt idx="24415">789</cx:pt>
          <cx:pt idx="24416">1181</cx:pt>
          <cx:pt idx="24417">1147</cx:pt>
          <cx:pt idx="24418">906</cx:pt>
          <cx:pt idx="24419">984</cx:pt>
          <cx:pt idx="24420">984</cx:pt>
          <cx:pt idx="24421">906</cx:pt>
          <cx:pt idx="24422">882</cx:pt>
          <cx:pt idx="24423">882</cx:pt>
          <cx:pt idx="24424">1069</cx:pt>
          <cx:pt idx="24425">1069</cx:pt>
          <cx:pt idx="24426">1069</cx:pt>
          <cx:pt idx="24427">1129</cx:pt>
          <cx:pt idx="24428">1181</cx:pt>
          <cx:pt idx="24429">750</cx:pt>
          <cx:pt idx="24430">966</cx:pt>
          <cx:pt idx="24431">986</cx:pt>
          <cx:pt idx="24432">563</cx:pt>
          <cx:pt idx="24433">1032</cx:pt>
          <cx:pt idx="24434">1279</cx:pt>
          <cx:pt idx="24435">1279</cx:pt>
          <cx:pt idx="24436">902</cx:pt>
          <cx:pt idx="24437">902</cx:pt>
          <cx:pt idx="24438">895</cx:pt>
          <cx:pt idx="24439">1031</cx:pt>
          <cx:pt idx="24440">642</cx:pt>
          <cx:pt idx="24441">767</cx:pt>
          <cx:pt idx="24442">1134</cx:pt>
          <cx:pt idx="24443">1054</cx:pt>
          <cx:pt idx="24444">1682</cx:pt>
          <cx:pt idx="24445">1146</cx:pt>
          <cx:pt idx="24446">1949</cx:pt>
          <cx:pt idx="24447">1368</cx:pt>
          <cx:pt idx="24448">1934</cx:pt>
          <cx:pt idx="24449">1198</cx:pt>
          <cx:pt idx="24450">1869</cx:pt>
          <cx:pt idx="24451">673</cx:pt>
          <cx:pt idx="24452">1069</cx:pt>
          <cx:pt idx="24453">767</cx:pt>
          <cx:pt idx="24454">1069</cx:pt>
          <cx:pt idx="24455">975</cx:pt>
          <cx:pt idx="24456">1148</cx:pt>
          <cx:pt idx="24457">975</cx:pt>
          <cx:pt idx="24458">789</cx:pt>
          <cx:pt idx="24459">938</cx:pt>
          <cx:pt idx="24460">1225</cx:pt>
          <cx:pt idx="24461">882</cx:pt>
          <cx:pt idx="24462">1111</cx:pt>
          <cx:pt idx="24463">1181</cx:pt>
          <cx:pt idx="24464">832</cx:pt>
          <cx:pt idx="24465">832</cx:pt>
          <cx:pt idx="24466">646</cx:pt>
          <cx:pt idx="24467">1032</cx:pt>
          <cx:pt idx="24468">1408</cx:pt>
          <cx:pt idx="24469">618</cx:pt>
          <cx:pt idx="24470">618</cx:pt>
          <cx:pt idx="24471">810</cx:pt>
          <cx:pt idx="24472">1340</cx:pt>
          <cx:pt idx="24473">1244</cx:pt>
          <cx:pt idx="24474">1443</cx:pt>
          <cx:pt idx="24475">1333</cx:pt>
          <cx:pt idx="24476">829</cx:pt>
          <cx:pt idx="24477">1290</cx:pt>
          <cx:pt idx="24478">1122</cx:pt>
          <cx:pt idx="24479">1496</cx:pt>
          <cx:pt idx="24480">916</cx:pt>
          <cx:pt idx="24481">848</cx:pt>
          <cx:pt idx="24482">656</cx:pt>
          <cx:pt idx="24483">656</cx:pt>
          <cx:pt idx="24484">895</cx:pt>
          <cx:pt idx="24485">828</cx:pt>
          <cx:pt idx="24486">1286</cx:pt>
          <cx:pt idx="24487">663</cx:pt>
          <cx:pt idx="24488">1409</cx:pt>
          <cx:pt idx="24489">1152</cx:pt>
          <cx:pt idx="24490">663</cx:pt>
          <cx:pt idx="24491">894</cx:pt>
          <cx:pt idx="24492">531</cx:pt>
          <cx:pt idx="24493">1279</cx:pt>
          <cx:pt idx="24494">1319</cx:pt>
          <cx:pt idx="24495">1013</cx:pt>
          <cx:pt idx="24496">810</cx:pt>
          <cx:pt idx="24497">1032</cx:pt>
          <cx:pt idx="24498">977</cx:pt>
          <cx:pt idx="24499">891</cx:pt>
          <cx:pt idx="24500">891</cx:pt>
          <cx:pt idx="24501">1152</cx:pt>
          <cx:pt idx="24502">963</cx:pt>
          <cx:pt idx="24503">996</cx:pt>
          <cx:pt idx="24504">966</cx:pt>
          <cx:pt idx="24505">1107</cx:pt>
          <cx:pt idx="24506">966</cx:pt>
          <cx:pt idx="24507">966</cx:pt>
          <cx:pt idx="24508">1830</cx:pt>
          <cx:pt idx="24509">1916</cx:pt>
          <cx:pt idx="24510">829</cx:pt>
          <cx:pt idx="24511">810</cx:pt>
          <cx:pt idx="24512">810</cx:pt>
          <cx:pt idx="24513">618</cx:pt>
          <cx:pt idx="24514">810</cx:pt>
          <cx:pt idx="24515">810</cx:pt>
          <cx:pt idx="24516">1733</cx:pt>
          <cx:pt idx="24517">589</cx:pt>
          <cx:pt idx="24518">1156</cx:pt>
          <cx:pt idx="24519">1023</cx:pt>
          <cx:pt idx="24520">1055</cx:pt>
          <cx:pt idx="24521">989</cx:pt>
          <cx:pt idx="24522">1105</cx:pt>
          <cx:pt idx="24523">991</cx:pt>
          <cx:pt idx="24524">1023</cx:pt>
          <cx:pt idx="24525">1970</cx:pt>
          <cx:pt idx="24526">848</cx:pt>
          <cx:pt idx="24527">1158</cx:pt>
          <cx:pt idx="24528">936</cx:pt>
          <cx:pt idx="24529">1209</cx:pt>
          <cx:pt idx="24530">932</cx:pt>
          <cx:pt idx="24531">1004</cx:pt>
          <cx:pt idx="24532">809</cx:pt>
          <cx:pt idx="24533">906</cx:pt>
          <cx:pt idx="24534">809</cx:pt>
          <cx:pt idx="24535">809</cx:pt>
          <cx:pt idx="24536">801</cx:pt>
          <cx:pt idx="24537">511</cx:pt>
          <cx:pt idx="24538">625</cx:pt>
          <cx:pt idx="24539">791</cx:pt>
          <cx:pt idx="24540">660</cx:pt>
          <cx:pt idx="24541">1152</cx:pt>
          <cx:pt idx="24542">1420</cx:pt>
          <cx:pt idx="24543">1006</cx:pt>
          <cx:pt idx="24544">1134</cx:pt>
          <cx:pt idx="24545">1727</cx:pt>
          <cx:pt idx="24546">553</cx:pt>
          <cx:pt idx="24547">832</cx:pt>
          <cx:pt idx="24548">986</cx:pt>
          <cx:pt idx="24549">1403</cx:pt>
          <cx:pt idx="24550">625</cx:pt>
          <cx:pt idx="24551">801</cx:pt>
          <cx:pt idx="24552">553</cx:pt>
          <cx:pt idx="24553">1091</cx:pt>
          <cx:pt idx="24554">1235</cx:pt>
          <cx:pt idx="24555">1069</cx:pt>
          <cx:pt idx="24556">1069</cx:pt>
          <cx:pt idx="24557">813</cx:pt>
          <cx:pt idx="24558">813</cx:pt>
          <cx:pt idx="24559">1152</cx:pt>
          <cx:pt idx="24560">1234</cx:pt>
          <cx:pt idx="24561">531</cx:pt>
          <cx:pt idx="24562">618</cx:pt>
          <cx:pt idx="24563">663</cx:pt>
          <cx:pt idx="24564">1986</cx:pt>
          <cx:pt idx="24565">863</cx:pt>
          <cx:pt idx="24566">718</cx:pt>
          <cx:pt idx="24567">848</cx:pt>
          <cx:pt idx="24568">1069</cx:pt>
          <cx:pt idx="24569">1089</cx:pt>
          <cx:pt idx="24570">1326</cx:pt>
          <cx:pt idx="24571">1279</cx:pt>
          <cx:pt idx="24572">895</cx:pt>
          <cx:pt idx="24573">1080</cx:pt>
          <cx:pt idx="24574">992</cx:pt>
          <cx:pt idx="24575">992</cx:pt>
          <cx:pt idx="24576">1156</cx:pt>
          <cx:pt idx="24577">1523</cx:pt>
          <cx:pt idx="24578">1301</cx:pt>
          <cx:pt idx="24579">1209</cx:pt>
          <cx:pt idx="24580">786</cx:pt>
          <cx:pt idx="24581">1235</cx:pt>
          <cx:pt idx="24582">1152</cx:pt>
          <cx:pt idx="24583">1209</cx:pt>
          <cx:pt idx="24584">895</cx:pt>
          <cx:pt idx="24585">1279</cx:pt>
          <cx:pt idx="24586">1279</cx:pt>
          <cx:pt idx="24587">1279</cx:pt>
          <cx:pt idx="24588">1129</cx:pt>
          <cx:pt idx="24589">590</cx:pt>
          <cx:pt idx="24590">585</cx:pt>
          <cx:pt idx="24591">759</cx:pt>
          <cx:pt idx="24592">1443</cx:pt>
          <cx:pt idx="24593">1181</cx:pt>
          <cx:pt idx="24594">1582</cx:pt>
          <cx:pt idx="24595">1316</cx:pt>
          <cx:pt idx="24596">1316</cx:pt>
          <cx:pt idx="24597">1055</cx:pt>
          <cx:pt idx="24598">1102</cx:pt>
          <cx:pt idx="24599">544</cx:pt>
          <cx:pt idx="24600">991</cx:pt>
          <cx:pt idx="24601">952</cx:pt>
          <cx:pt idx="24602">674</cx:pt>
          <cx:pt idx="24603">767</cx:pt>
          <cx:pt idx="24604">1333</cx:pt>
          <cx:pt idx="24605">832</cx:pt>
          <cx:pt idx="24606">1333</cx:pt>
          <cx:pt idx="24607">832</cx:pt>
          <cx:pt idx="24608">1613</cx:pt>
          <cx:pt idx="24609">656</cx:pt>
          <cx:pt idx="24610">1244</cx:pt>
          <cx:pt idx="24611">1970</cx:pt>
          <cx:pt idx="24612">1986</cx:pt>
          <cx:pt idx="24613">1727</cx:pt>
          <cx:pt idx="24614">945</cx:pt>
          <cx:pt idx="24615">1152</cx:pt>
          <cx:pt idx="24616">1235</cx:pt>
          <cx:pt idx="24617">1006</cx:pt>
          <cx:pt idx="24618">1209</cx:pt>
          <cx:pt idx="24619">906</cx:pt>
          <cx:pt idx="24620">926</cx:pt>
          <cx:pt idx="24621">933</cx:pt>
          <cx:pt idx="24622">991</cx:pt>
          <cx:pt idx="24623">1184</cx:pt>
          <cx:pt idx="24624">1279</cx:pt>
          <cx:pt idx="24625">1279</cx:pt>
          <cx:pt idx="24626">1443</cx:pt>
          <cx:pt idx="24627">674</cx:pt>
          <cx:pt idx="24628">906</cx:pt>
          <cx:pt idx="24629">963</cx:pt>
          <cx:pt idx="24630">686</cx:pt>
          <cx:pt idx="24631">963</cx:pt>
          <cx:pt idx="24632">906</cx:pt>
          <cx:pt idx="24633">1279</cx:pt>
          <cx:pt idx="24634">1031</cx:pt>
          <cx:pt idx="24635">992</cx:pt>
          <cx:pt idx="24636">882</cx:pt>
          <cx:pt idx="24637">1279</cx:pt>
          <cx:pt idx="24638">1279</cx:pt>
          <cx:pt idx="24639">895</cx:pt>
          <cx:pt idx="24640">1279</cx:pt>
          <cx:pt idx="24641">1031</cx:pt>
          <cx:pt idx="24642">1134</cx:pt>
          <cx:pt idx="24643">1727</cx:pt>
          <cx:pt idx="24644">1069</cx:pt>
          <cx:pt idx="24645">1111</cx:pt>
          <cx:pt idx="24646">986</cx:pt>
          <cx:pt idx="24647">1517</cx:pt>
          <cx:pt idx="24648">1166</cx:pt>
          <cx:pt idx="24649">882</cx:pt>
          <cx:pt idx="24650">984</cx:pt>
          <cx:pt idx="24651">895</cx:pt>
          <cx:pt idx="24652">966</cx:pt>
          <cx:pt idx="24653">966</cx:pt>
          <cx:pt idx="24654">1215</cx:pt>
          <cx:pt idx="24655">1301</cx:pt>
          <cx:pt idx="24656">1209</cx:pt>
          <cx:pt idx="24657">1326</cx:pt>
          <cx:pt idx="24658">1408</cx:pt>
          <cx:pt idx="24659">1408</cx:pt>
          <cx:pt idx="24660">980</cx:pt>
          <cx:pt idx="24661">1111</cx:pt>
          <cx:pt idx="24662">963</cx:pt>
          <cx:pt idx="24663">1091</cx:pt>
          <cx:pt idx="24664">1290</cx:pt>
          <cx:pt idx="24665">1496</cx:pt>
          <cx:pt idx="24666">1069</cx:pt>
          <cx:pt idx="24667">673</cx:pt>
          <cx:pt idx="24668">926</cx:pt>
          <cx:pt idx="24669">848</cx:pt>
          <cx:pt idx="24670">895</cx:pt>
          <cx:pt idx="24671">895</cx:pt>
          <cx:pt idx="24672">895</cx:pt>
          <cx:pt idx="24673">1080</cx:pt>
          <cx:pt idx="24674">980</cx:pt>
          <cx:pt idx="24675">1279</cx:pt>
          <cx:pt idx="24676">980</cx:pt>
          <cx:pt idx="24677">965</cx:pt>
          <cx:pt idx="24678">800</cx:pt>
          <cx:pt idx="24679">837</cx:pt>
          <cx:pt idx="24680">984</cx:pt>
          <cx:pt idx="24681">906</cx:pt>
          <cx:pt idx="24682">962</cx:pt>
          <cx:pt idx="24683">1290</cx:pt>
          <cx:pt idx="24684">962</cx:pt>
          <cx:pt idx="24685">701</cx:pt>
          <cx:pt idx="24686">1301</cx:pt>
          <cx:pt idx="24687">1234</cx:pt>
          <cx:pt idx="24688">1970</cx:pt>
          <cx:pt idx="24689">902</cx:pt>
          <cx:pt idx="24690">832</cx:pt>
          <cx:pt idx="24691">966</cx:pt>
          <cx:pt idx="24692">966</cx:pt>
          <cx:pt idx="24693">608</cx:pt>
          <cx:pt idx="24694">1420</cx:pt>
          <cx:pt idx="24695">1582</cx:pt>
          <cx:pt idx="24696">922</cx:pt>
          <cx:pt idx="24697">1252</cx:pt>
          <cx:pt idx="24698">1412</cx:pt>
          <cx:pt idx="24699">1252</cx:pt>
          <cx:pt idx="24700">1010</cx:pt>
          <cx:pt idx="24701">1111</cx:pt>
          <cx:pt idx="24702">966</cx:pt>
          <cx:pt idx="24703">1158</cx:pt>
          <cx:pt idx="24704">906</cx:pt>
          <cx:pt idx="24705">1042</cx:pt>
          <cx:pt idx="24706">882</cx:pt>
          <cx:pt idx="24707">952</cx:pt>
          <cx:pt idx="24708">966</cx:pt>
          <cx:pt idx="24709">1134</cx:pt>
          <cx:pt idx="24710">673</cx:pt>
          <cx:pt idx="24711">991</cx:pt>
          <cx:pt idx="24712">1031</cx:pt>
          <cx:pt idx="24713">1181</cx:pt>
          <cx:pt idx="24714">1190</cx:pt>
          <cx:pt idx="24715">1141</cx:pt>
          <cx:pt idx="24716">1054</cx:pt>
          <cx:pt idx="24717">752</cx:pt>
          <cx:pt idx="24718">1130</cx:pt>
          <cx:pt idx="24719">1282</cx:pt>
          <cx:pt idx="24720">1282</cx:pt>
          <cx:pt idx="24721">1130</cx:pt>
          <cx:pt idx="24722">1333</cx:pt>
          <cx:pt idx="24723">1138</cx:pt>
          <cx:pt idx="24724">1599</cx:pt>
          <cx:pt idx="24725">1619</cx:pt>
          <cx:pt idx="24726">1408</cx:pt>
          <cx:pt idx="24727">882</cx:pt>
          <cx:pt idx="24728">984</cx:pt>
          <cx:pt idx="24729">984</cx:pt>
          <cx:pt idx="24730">952</cx:pt>
          <cx:pt idx="24731">984</cx:pt>
          <cx:pt idx="24732">1362</cx:pt>
          <cx:pt idx="24733">1930</cx:pt>
          <cx:pt idx="24734">980</cx:pt>
          <cx:pt idx="24735">1443</cx:pt>
          <cx:pt idx="24736">1416</cx:pt>
          <cx:pt idx="24737">1181</cx:pt>
          <cx:pt idx="24738">1416</cx:pt>
          <cx:pt idx="24739">1325</cx:pt>
          <cx:pt idx="24740">1181</cx:pt>
          <cx:pt idx="24741">1181</cx:pt>
          <cx:pt idx="24742">1181</cx:pt>
          <cx:pt idx="24743">1279</cx:pt>
          <cx:pt idx="24744">980</cx:pt>
          <cx:pt idx="24745">699</cx:pt>
          <cx:pt idx="24746">842</cx:pt>
          <cx:pt idx="24747">565</cx:pt>
          <cx:pt idx="24748">1032</cx:pt>
          <cx:pt idx="24749">1032</cx:pt>
          <cx:pt idx="24750">1408</cx:pt>
          <cx:pt idx="24751">1949</cx:pt>
          <cx:pt idx="24752">1949</cx:pt>
          <cx:pt idx="24753">1326</cx:pt>
          <cx:pt idx="24754">767</cx:pt>
          <cx:pt idx="24755">960</cx:pt>
          <cx:pt idx="24756">966</cx:pt>
          <cx:pt idx="24757">1256</cx:pt>
          <cx:pt idx="24758">741</cx:pt>
          <cx:pt idx="24759">1279</cx:pt>
          <cx:pt idx="24760">1443</cx:pt>
          <cx:pt idx="24761">984</cx:pt>
          <cx:pt idx="24762">984</cx:pt>
          <cx:pt idx="24763">1279</cx:pt>
          <cx:pt idx="24764">1279</cx:pt>
          <cx:pt idx="24765">980</cx:pt>
          <cx:pt idx="24766">668</cx:pt>
          <cx:pt idx="24767">1589</cx:pt>
          <cx:pt idx="24768">1279</cx:pt>
          <cx:pt idx="24769">1156</cx:pt>
          <cx:pt idx="24770">992</cx:pt>
          <cx:pt idx="24771">992</cx:pt>
          <cx:pt idx="24772">1408</cx:pt>
          <cx:pt idx="24773">1408</cx:pt>
          <cx:pt idx="24774">980</cx:pt>
          <cx:pt idx="24775">1408</cx:pt>
          <cx:pt idx="24776">980</cx:pt>
          <cx:pt idx="24777">1599</cx:pt>
          <cx:pt idx="24778">980</cx:pt>
          <cx:pt idx="24779">1181</cx:pt>
          <cx:pt idx="24780">1006</cx:pt>
          <cx:pt idx="24781">1773</cx:pt>
          <cx:pt idx="24782">1235</cx:pt>
          <cx:pt idx="24783">926</cx:pt>
          <cx:pt idx="24784">442</cx:pt>
          <cx:pt idx="24785">1596</cx:pt>
          <cx:pt idx="24786">832</cx:pt>
          <cx:pt idx="24787">553</cx:pt>
          <cx:pt idx="24788">832</cx:pt>
          <cx:pt idx="24789">1301</cx:pt>
          <cx:pt idx="24790">1691</cx:pt>
          <cx:pt idx="24791">1691</cx:pt>
          <cx:pt idx="24792">1326</cx:pt>
          <cx:pt idx="24793">986</cx:pt>
          <cx:pt idx="24794">966</cx:pt>
          <cx:pt idx="24795">1093</cx:pt>
          <cx:pt idx="24796">1733</cx:pt>
          <cx:pt idx="24797">1012</cx:pt>
          <cx:pt idx="24798">662</cx:pt>
          <cx:pt idx="24799">933</cx:pt>
          <cx:pt idx="24800">1408</cx:pt>
          <cx:pt idx="24801">1408</cx:pt>
          <cx:pt idx="24802">1408</cx:pt>
          <cx:pt idx="24803">1380</cx:pt>
          <cx:pt idx="24804">1582</cx:pt>
          <cx:pt idx="24805">1582</cx:pt>
          <cx:pt idx="24806">1316</cx:pt>
          <cx:pt idx="24807">1392</cx:pt>
          <cx:pt idx="24808">928</cx:pt>
          <cx:pt idx="24809">1785</cx:pt>
          <cx:pt idx="24810">958</cx:pt>
          <cx:pt idx="24811">1067</cx:pt>
          <cx:pt idx="24812">1181</cx:pt>
          <cx:pt idx="24813">893</cx:pt>
          <cx:pt idx="24814">966</cx:pt>
          <cx:pt idx="24815">752</cx:pt>
          <cx:pt idx="24816">1010</cx:pt>
          <cx:pt idx="24817">791</cx:pt>
          <cx:pt idx="24818">902</cx:pt>
          <cx:pt idx="24819">660</cx:pt>
          <cx:pt idx="24820">791</cx:pt>
          <cx:pt idx="24821">966</cx:pt>
          <cx:pt idx="24822">986</cx:pt>
          <cx:pt idx="24823">1054</cx:pt>
          <cx:pt idx="24824">662</cx:pt>
          <cx:pt idx="24825">966</cx:pt>
          <cx:pt idx="24826">1054</cx:pt>
          <cx:pt idx="24827">1582</cx:pt>
          <cx:pt idx="24828">1582</cx:pt>
          <cx:pt idx="24829">1316</cx:pt>
          <cx:pt idx="24830">1412</cx:pt>
          <cx:pt idx="24831">1252</cx:pt>
          <cx:pt idx="24832">1615</cx:pt>
          <cx:pt idx="24833">1286</cx:pt>
          <cx:pt idx="24834">962</cx:pt>
          <cx:pt idx="24835">1080</cx:pt>
          <cx:pt idx="24836">565</cx:pt>
          <cx:pt idx="24837">1139</cx:pt>
          <cx:pt idx="24838">1390</cx:pt>
          <cx:pt idx="24839">980</cx:pt>
          <cx:pt idx="24840">991</cx:pt>
          <cx:pt idx="24841">1198</cx:pt>
          <cx:pt idx="24842">966</cx:pt>
          <cx:pt idx="24843">894</cx:pt>
          <cx:pt idx="24844">1358</cx:pt>
          <cx:pt idx="24845">1290</cx:pt>
          <cx:pt idx="24846">992</cx:pt>
          <cx:pt idx="24847">1031</cx:pt>
          <cx:pt idx="24848">1340</cx:pt>
          <cx:pt idx="24849">1367</cx:pt>
          <cx:pt idx="24850">980</cx:pt>
          <cx:pt idx="24851">1328</cx:pt>
          <cx:pt idx="24852">1698</cx:pt>
          <cx:pt idx="24853">1917</cx:pt>
          <cx:pt idx="24854">827</cx:pt>
          <cx:pt idx="24855">1279</cx:pt>
          <cx:pt idx="24856">1661</cx:pt>
          <cx:pt idx="24857">1408</cx:pt>
          <cx:pt idx="24858">1669</cx:pt>
          <cx:pt idx="24859">2447</cx:pt>
          <cx:pt idx="24860">1234</cx:pt>
          <cx:pt idx="24861">1727</cx:pt>
          <cx:pt idx="24862">663</cx:pt>
          <cx:pt idx="24863">863</cx:pt>
          <cx:pt idx="24864">810</cx:pt>
          <cx:pt idx="24865">965</cx:pt>
          <cx:pt idx="24866">1301</cx:pt>
          <cx:pt idx="24867">992</cx:pt>
          <cx:pt idx="24868">714</cx:pt>
          <cx:pt idx="24869">1065</cx:pt>
          <cx:pt idx="24870">933</cx:pt>
          <cx:pt idx="24871">1139</cx:pt>
          <cx:pt idx="24872">792</cx:pt>
          <cx:pt idx="24873">813</cx:pt>
          <cx:pt idx="24874">1559</cx:pt>
          <cx:pt idx="24875">1215</cx:pt>
          <cx:pt idx="24876">837</cx:pt>
          <cx:pt idx="24877">1301</cx:pt>
          <cx:pt idx="24878">1181</cx:pt>
          <cx:pt idx="24879">1181</cx:pt>
          <cx:pt idx="24880">531</cx:pt>
          <cx:pt idx="24881">698</cx:pt>
          <cx:pt idx="24882">1086</cx:pt>
          <cx:pt idx="24883">818</cx:pt>
          <cx:pt idx="24884">1031</cx:pt>
          <cx:pt idx="24885">1069</cx:pt>
          <cx:pt idx="24886">630</cx:pt>
          <cx:pt idx="24887">1727</cx:pt>
          <cx:pt idx="24888">1221</cx:pt>
          <cx:pt idx="24889">656</cx:pt>
          <cx:pt idx="24890">957</cx:pt>
          <cx:pt idx="24891">1069</cx:pt>
          <cx:pt idx="24892">698</cx:pt>
          <cx:pt idx="24893">1069</cx:pt>
          <cx:pt idx="24894">966</cx:pt>
          <cx:pt idx="24895">1054</cx:pt>
          <cx:pt idx="24896">1279</cx:pt>
          <cx:pt idx="24897">1847</cx:pt>
          <cx:pt idx="24898">1443</cx:pt>
          <cx:pt idx="24899">832</cx:pt>
          <cx:pt idx="24900">1970</cx:pt>
          <cx:pt idx="24901">1333</cx:pt>
          <cx:pt idx="24902">1333</cx:pt>
          <cx:pt idx="24903">1279</cx:pt>
          <cx:pt idx="24904">1069</cx:pt>
          <cx:pt idx="24905">935</cx:pt>
          <cx:pt idx="24906">1054</cx:pt>
          <cx:pt idx="24907">1279</cx:pt>
          <cx:pt idx="24908">1443</cx:pt>
          <cx:pt idx="24909">1055</cx:pt>
          <cx:pt idx="24910">1069</cx:pt>
          <cx:pt idx="24911">1075</cx:pt>
          <cx:pt idx="24912">810</cx:pt>
          <cx:pt idx="24913">556</cx:pt>
          <cx:pt idx="24914">952</cx:pt>
          <cx:pt idx="24915">906</cx:pt>
          <cx:pt idx="24916">906</cx:pt>
          <cx:pt idx="24917">962</cx:pt>
          <cx:pt idx="24918">962</cx:pt>
          <cx:pt idx="24919">1029</cx:pt>
          <cx:pt idx="24920">952</cx:pt>
          <cx:pt idx="24921">882</cx:pt>
          <cx:pt idx="24922">952</cx:pt>
          <cx:pt idx="24923">882</cx:pt>
          <cx:pt idx="24924">1069</cx:pt>
          <cx:pt idx="24925">986</cx:pt>
          <cx:pt idx="24926">1111</cx:pt>
          <cx:pt idx="24927">1442</cx:pt>
          <cx:pt idx="24928">1326</cx:pt>
          <cx:pt idx="24929">1017</cx:pt>
          <cx:pt idx="24930">2402</cx:pt>
          <cx:pt idx="24931">2204</cx:pt>
          <cx:pt idx="24932">2204</cx:pt>
          <cx:pt idx="24933">1282</cx:pt>
          <cx:pt idx="24934">738</cx:pt>
          <cx:pt idx="24935">810</cx:pt>
          <cx:pt idx="24936">1326</cx:pt>
          <cx:pt idx="24937">1403</cx:pt>
          <cx:pt idx="24938">1044</cx:pt>
          <cx:pt idx="24939">810</cx:pt>
          <cx:pt idx="24940">1134</cx:pt>
          <cx:pt idx="24941">960</cx:pt>
          <cx:pt idx="24942">1442</cx:pt>
          <cx:pt idx="24943">1471</cx:pt>
          <cx:pt idx="24944">980</cx:pt>
          <cx:pt idx="24945">1215</cx:pt>
          <cx:pt idx="24946">1215</cx:pt>
          <cx:pt idx="24947">1661</cx:pt>
          <cx:pt idx="24948">1830</cx:pt>
          <cx:pt idx="24949">1830</cx:pt>
          <cx:pt idx="24950">1559</cx:pt>
          <cx:pt idx="24951">675</cx:pt>
          <cx:pt idx="24952">1325</cx:pt>
          <cx:pt idx="24953">1181</cx:pt>
          <cx:pt idx="24954">1443</cx:pt>
          <cx:pt idx="24955">1279</cx:pt>
          <cx:pt idx="24956">902</cx:pt>
          <cx:pt idx="24957">1181</cx:pt>
          <cx:pt idx="24958">902</cx:pt>
          <cx:pt idx="24959">1017</cx:pt>
          <cx:pt idx="24960">743</cx:pt>
          <cx:pt idx="24961">1390</cx:pt>
          <cx:pt idx="24962">902</cx:pt>
          <cx:pt idx="24963">895</cx:pt>
          <cx:pt idx="24964">1003</cx:pt>
          <cx:pt idx="24965">895</cx:pt>
          <cx:pt idx="24966">895</cx:pt>
          <cx:pt idx="24967">1194</cx:pt>
          <cx:pt idx="24968">1319</cx:pt>
          <cx:pt idx="24969">1559</cx:pt>
          <cx:pt idx="24970">1363</cx:pt>
          <cx:pt idx="24971">1242</cx:pt>
          <cx:pt idx="24972">1590</cx:pt>
          <cx:pt idx="24973">1187</cx:pt>
          <cx:pt idx="24974">984</cx:pt>
          <cx:pt idx="24975">1835</cx:pt>
          <cx:pt idx="24976">895</cx:pt>
          <cx:pt idx="24977">1032</cx:pt>
          <cx:pt idx="24978">1032</cx:pt>
          <cx:pt idx="24979">1152</cx:pt>
          <cx:pt idx="24980">1215</cx:pt>
          <cx:pt idx="24981">1215</cx:pt>
          <cx:pt idx="24982">1234</cx:pt>
          <cx:pt idx="24983">1970</cx:pt>
          <cx:pt idx="24984">1970</cx:pt>
          <cx:pt idx="24985">1317</cx:pt>
          <cx:pt idx="24986">1317</cx:pt>
          <cx:pt idx="24987">1186</cx:pt>
          <cx:pt idx="24988">733</cx:pt>
          <cx:pt idx="24989">1523</cx:pt>
          <cx:pt idx="24990">1031</cx:pt>
          <cx:pt idx="24991">741</cx:pt>
          <cx:pt idx="24992">895</cx:pt>
          <cx:pt idx="24993">706</cx:pt>
          <cx:pt idx="24994">966</cx:pt>
          <cx:pt idx="24995">962</cx:pt>
          <cx:pt idx="24996">1054</cx:pt>
          <cx:pt idx="24997">1596</cx:pt>
          <cx:pt idx="24998">1209</cx:pt>
          <cx:pt idx="24999">1596</cx:pt>
          <cx:pt idx="25000">1235</cx:pt>
          <cx:pt idx="25001">828</cx:pt>
          <cx:pt idx="25002">848</cx:pt>
          <cx:pt idx="25003">906</cx:pt>
          <cx:pt idx="25004">702</cx:pt>
          <cx:pt idx="25005">936</cx:pt>
          <cx:pt idx="25006">752</cx:pt>
          <cx:pt idx="25007">966</cx:pt>
          <cx:pt idx="25008">1333</cx:pt>
          <cx:pt idx="25009">1054</cx:pt>
          <cx:pt idx="25010">946</cx:pt>
          <cx:pt idx="25011">792</cx:pt>
          <cx:pt idx="25012">792</cx:pt>
          <cx:pt idx="25013">752</cx:pt>
          <cx:pt idx="25014">832</cx:pt>
          <cx:pt idx="25015">832</cx:pt>
          <cx:pt idx="25016">1279</cx:pt>
          <cx:pt idx="25017">962</cx:pt>
          <cx:pt idx="25018">1032</cx:pt>
          <cx:pt idx="25019">589</cx:pt>
          <cx:pt idx="25020">1156</cx:pt>
          <cx:pt idx="25021">796</cx:pt>
          <cx:pt idx="25022">1224</cx:pt>
          <cx:pt idx="25023">1224</cx:pt>
          <cx:pt idx="25024">989</cx:pt>
          <cx:pt idx="25025">1032</cx:pt>
          <cx:pt idx="25026">1187</cx:pt>
          <cx:pt idx="25027">1727</cx:pt>
          <cx:pt idx="25028">1149</cx:pt>
          <cx:pt idx="25029">810</cx:pt>
          <cx:pt idx="25030">1443</cx:pt>
          <cx:pt idx="25031">1279</cx:pt>
          <cx:pt idx="25032">1294</cx:pt>
          <cx:pt idx="25033">1181</cx:pt>
          <cx:pt idx="25034">1054</cx:pt>
          <cx:pt idx="25035">828</cx:pt>
          <cx:pt idx="25036">1291</cx:pt>
          <cx:pt idx="25037">966</cx:pt>
          <cx:pt idx="25038">1031</cx:pt>
          <cx:pt idx="25039">714</cx:pt>
          <cx:pt idx="25040">1031</cx:pt>
          <cx:pt idx="25041">1031</cx:pt>
          <cx:pt idx="25042">714</cx:pt>
          <cx:pt idx="25043">1443</cx:pt>
          <cx:pt idx="25044">963</cx:pt>
          <cx:pt idx="25045">992</cx:pt>
          <cx:pt idx="25046">1031</cx:pt>
          <cx:pt idx="25047">714</cx:pt>
          <cx:pt idx="25048">1054</cx:pt>
          <cx:pt idx="25049">966</cx:pt>
          <cx:pt idx="25050">966</cx:pt>
          <cx:pt idx="25051">882</cx:pt>
          <cx:pt idx="25052">1599</cx:pt>
          <cx:pt idx="25053">1198</cx:pt>
          <cx:pt idx="25054">1134</cx:pt>
          <cx:pt idx="25055">1256</cx:pt>
          <cx:pt idx="25056">1069</cx:pt>
          <cx:pt idx="25057">992</cx:pt>
          <cx:pt idx="25058">992</cx:pt>
          <cx:pt idx="25059">1055</cx:pt>
          <cx:pt idx="25060">1582</cx:pt>
          <cx:pt idx="25061">962</cx:pt>
          <cx:pt idx="25062">1279</cx:pt>
          <cx:pt idx="25063">980</cx:pt>
          <cx:pt idx="25064">1181</cx:pt>
          <cx:pt idx="25065">1089</cx:pt>
          <cx:pt idx="25066">922</cx:pt>
          <cx:pt idx="25067">1408</cx:pt>
          <cx:pt idx="25068">1408</cx:pt>
          <cx:pt idx="25069">1380</cx:pt>
          <cx:pt idx="25070">936</cx:pt>
          <cx:pt idx="25071">1559</cx:pt>
          <cx:pt idx="25072">1559</cx:pt>
          <cx:pt idx="25073">1496</cx:pt>
          <cx:pt idx="25074">841</cx:pt>
          <cx:pt idx="25075">1523</cx:pt>
          <cx:pt idx="25076">1102</cx:pt>
          <cx:pt idx="25077">1140</cx:pt>
          <cx:pt idx="25078">1727</cx:pt>
          <cx:pt idx="25079">789</cx:pt>
          <cx:pt idx="25080">1733</cx:pt>
          <cx:pt idx="25081">789</cx:pt>
          <cx:pt idx="25082">725</cx:pt>
          <cx:pt idx="25083">975</cx:pt>
          <cx:pt idx="25084">1031</cx:pt>
          <cx:pt idx="25085">1190</cx:pt>
          <cx:pt idx="25086">1017</cx:pt>
          <cx:pt idx="25087">1596</cx:pt>
          <cx:pt idx="25088">792</cx:pt>
          <cx:pt idx="25089">942</cx:pt>
          <cx:pt idx="25090">1012</cx:pt>
          <cx:pt idx="25091">1060</cx:pt>
          <cx:pt idx="25092">893</cx:pt>
          <cx:pt idx="25093">1830</cx:pt>
          <cx:pt idx="25094">895</cx:pt>
          <cx:pt idx="25095">895</cx:pt>
          <cx:pt idx="25096">1727</cx:pt>
          <cx:pt idx="25097">1727</cx:pt>
          <cx:pt idx="25098">1727</cx:pt>
          <cx:pt idx="25099">1069</cx:pt>
          <cx:pt idx="25100">986</cx:pt>
          <cx:pt idx="25101">986</cx:pt>
          <cx:pt idx="25102">702</cx:pt>
          <cx:pt idx="25103">702</cx:pt>
          <cx:pt idx="25104">1017</cx:pt>
          <cx:pt idx="25105">663</cx:pt>
          <cx:pt idx="25106">1021</cx:pt>
          <cx:pt idx="25107">992</cx:pt>
          <cx:pt idx="25108">1596</cx:pt>
          <cx:pt idx="25109">1326</cx:pt>
          <cx:pt idx="25110">1326</cx:pt>
          <cx:pt idx="25111">1279</cx:pt>
          <cx:pt idx="25112">980</cx:pt>
          <cx:pt idx="25113">814</cx:pt>
          <cx:pt idx="25114">837</cx:pt>
          <cx:pt idx="25115">1590</cx:pt>
          <cx:pt idx="25116">1060</cx:pt>
          <cx:pt idx="25117">986</cx:pt>
          <cx:pt idx="25118">1726</cx:pt>
          <cx:pt idx="25119">2244</cx:pt>
          <cx:pt idx="25120">1726</cx:pt>
          <cx:pt idx="25121">1158</cx:pt>
          <cx:pt idx="25122">1594</cx:pt>
          <cx:pt idx="25123">1181</cx:pt>
          <cx:pt idx="25124">1986</cx:pt>
          <cx:pt idx="25125">1279</cx:pt>
          <cx:pt idx="25126">1266</cx:pt>
          <cx:pt idx="25127">1279</cx:pt>
          <cx:pt idx="25128">1443</cx:pt>
          <cx:pt idx="25129">1332</cx:pt>
          <cx:pt idx="25130">1055</cx:pt>
          <cx:pt idx="25131">590</cx:pt>
          <cx:pt idx="25132">1069</cx:pt>
          <cx:pt idx="25133">986</cx:pt>
          <cx:pt idx="25134">1158</cx:pt>
          <cx:pt idx="25135">1333</cx:pt>
          <cx:pt idx="25136">992</cx:pt>
          <cx:pt idx="25137">1286</cx:pt>
          <cx:pt idx="25138">980</cx:pt>
          <cx:pt idx="25139">902</cx:pt>
          <cx:pt idx="25140">1111</cx:pt>
          <cx:pt idx="25141">926</cx:pt>
          <cx:pt idx="25142">991</cx:pt>
          <cx:pt idx="25143">967</cx:pt>
          <cx:pt idx="25144">1070</cx:pt>
          <cx:pt idx="25145">1149</cx:pt>
          <cx:pt idx="25146">926</cx:pt>
          <cx:pt idx="25147">902</cx:pt>
          <cx:pt idx="25148">2814</cx:pt>
          <cx:pt idx="25149">618</cx:pt>
          <cx:pt idx="25150">1615</cx:pt>
          <cx:pt idx="25151">963</cx:pt>
          <cx:pt idx="25152">577</cx:pt>
          <cx:pt idx="25153">942</cx:pt>
          <cx:pt idx="25154">1012</cx:pt>
          <cx:pt idx="25155">1069</cx:pt>
          <cx:pt idx="25156">966</cx:pt>
          <cx:pt idx="25157">752</cx:pt>
          <cx:pt idx="25158">966</cx:pt>
          <cx:pt idx="25159">1409</cx:pt>
          <cx:pt idx="25160">1080</cx:pt>
          <cx:pt idx="25161">863</cx:pt>
          <cx:pt idx="25162">965</cx:pt>
          <cx:pt idx="25163">810</cx:pt>
          <cx:pt idx="25164">1408</cx:pt>
          <cx:pt idx="25165">814</cx:pt>
          <cx:pt idx="25166">741</cx:pt>
          <cx:pt idx="25167">789</cx:pt>
          <cx:pt idx="25168">1042</cx:pt>
          <cx:pt idx="25169">832</cx:pt>
          <cx:pt idx="25170">767</cx:pt>
          <cx:pt idx="25171">563</cx:pt>
          <cx:pt idx="25172">1134</cx:pt>
          <cx:pt idx="25173">986</cx:pt>
          <cx:pt idx="25174">1156</cx:pt>
          <cx:pt idx="25175">916</cx:pt>
          <cx:pt idx="25176">1186</cx:pt>
          <cx:pt idx="25177">1148</cx:pt>
          <cx:pt idx="25178">673</cx:pt>
          <cx:pt idx="25179">1054</cx:pt>
          <cx:pt idx="25180">966</cx:pt>
          <cx:pt idx="25181">975</cx:pt>
          <cx:pt idx="25182">1279</cx:pt>
          <cx:pt idx="25183">1340</cx:pt>
          <cx:pt idx="25184">1970</cx:pt>
          <cx:pt idx="25185">1727</cx:pt>
          <cx:pt idx="25186">1496</cx:pt>
          <cx:pt idx="25187">1496</cx:pt>
          <cx:pt idx="25188">895</cx:pt>
          <cx:pt idx="25189">1409</cx:pt>
          <cx:pt idx="25190">891</cx:pt>
          <cx:pt idx="25191">977</cx:pt>
          <cx:pt idx="25192">1044</cx:pt>
          <cx:pt idx="25193">738</cx:pt>
          <cx:pt idx="25194">977</cx:pt>
          <cx:pt idx="25195">1156</cx:pt>
          <cx:pt idx="25196">1044</cx:pt>
          <cx:pt idx="25197">1013</cx:pt>
          <cx:pt idx="25198">1086</cx:pt>
          <cx:pt idx="25199">933</cx:pt>
          <cx:pt idx="25200">1111</cx:pt>
          <cx:pt idx="25201">1559</cx:pt>
          <cx:pt idx="25202">810</cx:pt>
          <cx:pt idx="25203">1156</cx:pt>
          <cx:pt idx="25204">1065</cx:pt>
          <cx:pt idx="25205">991</cx:pt>
          <cx:pt idx="25206">1023</cx:pt>
          <cx:pt idx="25207">1999</cx:pt>
          <cx:pt idx="25208">1406</cx:pt>
          <cx:pt idx="25209">1149</cx:pt>
          <cx:pt idx="25210">1442</cx:pt>
          <cx:pt idx="25211">1279</cx:pt>
          <cx:pt idx="25212">610</cx:pt>
          <cx:pt idx="25213">980</cx:pt>
          <cx:pt idx="25214">832</cx:pt>
          <cx:pt idx="25215">656</cx:pt>
          <cx:pt idx="25216">895</cx:pt>
          <cx:pt idx="25217">986</cx:pt>
          <cx:pt idx="25218">832</cx:pt>
          <cx:pt idx="25219">1234</cx:pt>
          <cx:pt idx="25220">1014</cx:pt>
          <cx:pt idx="25221">895</cx:pt>
          <cx:pt idx="25222">1235</cx:pt>
          <cx:pt idx="25223">1031</cx:pt>
          <cx:pt idx="25224">1471</cx:pt>
          <cx:pt idx="25225">910</cx:pt>
          <cx:pt idx="25226">1582</cx:pt>
          <cx:pt idx="25227">902</cx:pt>
          <cx:pt idx="25228">1261</cx:pt>
          <cx:pt idx="25229">926</cx:pt>
          <cx:pt idx="25230">1181</cx:pt>
          <cx:pt idx="25231">1294</cx:pt>
          <cx:pt idx="25232">832</cx:pt>
          <cx:pt idx="25233">832</cx:pt>
          <cx:pt idx="25234">1986</cx:pt>
          <cx:pt idx="25235">1235</cx:pt>
          <cx:pt idx="25236">966</cx:pt>
          <cx:pt idx="25237">1209</cx:pt>
          <cx:pt idx="25238">1326</cx:pt>
          <cx:pt idx="25239">1525</cx:pt>
          <cx:pt idx="25240">1279</cx:pt>
          <cx:pt idx="25241">1443</cx:pt>
          <cx:pt idx="25242">933</cx:pt>
          <cx:pt idx="25243">1091</cx:pt>
          <cx:pt idx="25244">966</cx:pt>
          <cx:pt idx="25245">1134</cx:pt>
          <cx:pt idx="25246">966</cx:pt>
          <cx:pt idx="25247">1234</cx:pt>
          <cx:pt idx="25248">1234</cx:pt>
          <cx:pt idx="25249">966</cx:pt>
          <cx:pt idx="25250">1054</cx:pt>
          <cx:pt idx="25251">966</cx:pt>
          <cx:pt idx="25252">752</cx:pt>
          <cx:pt idx="25253">1194</cx:pt>
          <cx:pt idx="25254">841</cx:pt>
          <cx:pt idx="25255">1622</cx:pt>
          <cx:pt idx="25256">1209</cx:pt>
          <cx:pt idx="25257">963</cx:pt>
          <cx:pt idx="25258">1091</cx:pt>
          <cx:pt idx="25259">1091</cx:pt>
          <cx:pt idx="25260">916</cx:pt>
          <cx:pt idx="25261">1069</cx:pt>
          <cx:pt idx="25262">1069</cx:pt>
          <cx:pt idx="25263">1054</cx:pt>
          <cx:pt idx="25264">1181</cx:pt>
          <cx:pt idx="25265">1181</cx:pt>
          <cx:pt idx="25266">1279</cx:pt>
          <cx:pt idx="25267">646</cx:pt>
          <cx:pt idx="25268">779</cx:pt>
          <cx:pt idx="25269">1523</cx:pt>
          <cx:pt idx="25270">962</cx:pt>
          <cx:pt idx="25271">1986</cx:pt>
          <cx:pt idx="25272">752</cx:pt>
          <cx:pt idx="25273">994</cx:pt>
          <cx:pt idx="25274">1010</cx:pt>
          <cx:pt idx="25275">922</cx:pt>
          <cx:pt idx="25276">1333</cx:pt>
          <cx:pt idx="25277">1158</cx:pt>
          <cx:pt idx="25278">1042</cx:pt>
          <cx:pt idx="25279">882</cx:pt>
          <cx:pt idx="25280">984</cx:pt>
          <cx:pt idx="25281">689</cx:pt>
          <cx:pt idx="25282">882</cx:pt>
          <cx:pt idx="25283">1122</cx:pt>
          <cx:pt idx="25284">1134</cx:pt>
          <cx:pt idx="25285">1069</cx:pt>
          <cx:pt idx="25286">966</cx:pt>
          <cx:pt idx="25287">1661</cx:pt>
          <cx:pt idx="25288">1031</cx:pt>
          <cx:pt idx="25289">1031</cx:pt>
          <cx:pt idx="25290">767</cx:pt>
          <cx:pt idx="25291">966</cx:pt>
          <cx:pt idx="25292">966</cx:pt>
          <cx:pt idx="25293">871</cx:pt>
          <cx:pt idx="25294">871</cx:pt>
          <cx:pt idx="25295">902</cx:pt>
          <cx:pt idx="25296">1181</cx:pt>
          <cx:pt idx="25297">1408</cx:pt>
          <cx:pt idx="25298">1180</cx:pt>
          <cx:pt idx="25299">1362</cx:pt>
          <cx:pt idx="25300">1279</cx:pt>
          <cx:pt idx="25301">1279</cx:pt>
          <cx:pt idx="25302">565</cx:pt>
          <cx:pt idx="25303">842</cx:pt>
          <cx:pt idx="25304">1139</cx:pt>
          <cx:pt idx="25305">1139</cx:pt>
          <cx:pt idx="25306">1358</cx:pt>
          <cx:pt idx="25307">966</cx:pt>
          <cx:pt idx="25308">752</cx:pt>
          <cx:pt idx="25309">952</cx:pt>
          <cx:pt idx="25310">1589</cx:pt>
          <cx:pt idx="25311">1317</cx:pt>
          <cx:pt idx="25312">1589</cx:pt>
          <cx:pt idx="25313">980</cx:pt>
          <cx:pt idx="25314">1587</cx:pt>
          <cx:pt idx="25315">1662</cx:pt>
          <cx:pt idx="25316">980</cx:pt>
          <cx:pt idx="25317">1061</cx:pt>
          <cx:pt idx="25318">906</cx:pt>
          <cx:pt idx="25319">984</cx:pt>
          <cx:pt idx="25320">1042</cx:pt>
          <cx:pt idx="25321">952</cx:pt>
          <cx:pt idx="25322">556</cx:pt>
          <cx:pt idx="25323">966</cx:pt>
          <cx:pt idx="25324">1326</cx:pt>
          <cx:pt idx="25325">869</cx:pt>
          <cx:pt idx="25326">1559</cx:pt>
          <cx:pt idx="25327">1559</cx:pt>
          <cx:pt idx="25328">832</cx:pt>
          <cx:pt idx="25329">1143</cx:pt>
          <cx:pt idx="25330">916</cx:pt>
          <cx:pt idx="25331">1054</cx:pt>
          <cx:pt idx="25332">752</cx:pt>
          <cx:pt idx="25333">1111</cx:pt>
          <cx:pt idx="25334">1599</cx:pt>
          <cx:pt idx="25335">1408</cx:pt>
          <cx:pt idx="25336">980</cx:pt>
          <cx:pt idx="25337">1443</cx:pt>
          <cx:pt idx="25338">1010</cx:pt>
          <cx:pt idx="25339">560</cx:pt>
          <cx:pt idx="25340">902</cx:pt>
          <cx:pt idx="25341">1443</cx:pt>
          <cx:pt idx="25342">966</cx:pt>
          <cx:pt idx="25343">966</cx:pt>
          <cx:pt idx="25344">1111</cx:pt>
          <cx:pt idx="25345">1010</cx:pt>
          <cx:pt idx="25346">699</cx:pt>
          <cx:pt idx="25347">991</cx:pt>
          <cx:pt idx="25348">1065</cx:pt>
          <cx:pt idx="25349">1181</cx:pt>
          <cx:pt idx="25350">1483</cx:pt>
          <cx:pt idx="25351">1380</cx:pt>
          <cx:pt idx="25352">814</cx:pt>
          <cx:pt idx="25353">1176</cx:pt>
          <cx:pt idx="25354">1970</cx:pt>
          <cx:pt idx="25355">1198</cx:pt>
          <cx:pt idx="25356">565</cx:pt>
          <cx:pt idx="25357">565</cx:pt>
          <cx:pt idx="25358">991</cx:pt>
          <cx:pt idx="25359">1894</cx:pt>
          <cx:pt idx="25360">1830</cx:pt>
          <cx:pt idx="25361">1647</cx:pt>
          <cx:pt idx="25362">1916</cx:pt>
          <cx:pt idx="25363">1647</cx:pt>
          <cx:pt idx="25364">1559</cx:pt>
          <cx:pt idx="25365">902</cx:pt>
          <cx:pt idx="25366">1471</cx:pt>
          <cx:pt idx="25367">1086</cx:pt>
          <cx:pt idx="25368">682</cx:pt>
          <cx:pt idx="25369">698</cx:pt>
          <cx:pt idx="25370">1727</cx:pt>
          <cx:pt idx="25371">1615</cx:pt>
          <cx:pt idx="25372">553</cx:pt>
          <cx:pt idx="25373">936</cx:pt>
          <cx:pt idx="25374">832</cx:pt>
          <cx:pt idx="25375">1261</cx:pt>
          <cx:pt idx="25376">1069</cx:pt>
          <cx:pt idx="25377">818</cx:pt>
          <cx:pt idx="25378">673</cx:pt>
          <cx:pt idx="25379">1069</cx:pt>
          <cx:pt idx="25380">986</cx:pt>
          <cx:pt idx="25381">1443</cx:pt>
          <cx:pt idx="25382">1279</cx:pt>
          <cx:pt idx="25383">2447</cx:pt>
          <cx:pt idx="25384">829</cx:pt>
          <cx:pt idx="25385">711</cx:pt>
          <cx:pt idx="25386">1055</cx:pt>
          <cx:pt idx="25387">711</cx:pt>
          <cx:pt idx="25388">984</cx:pt>
          <cx:pt idx="25389">980</cx:pt>
          <cx:pt idx="25390">882</cx:pt>
          <cx:pt idx="25391">1065</cx:pt>
          <cx:pt idx="25392">952</cx:pt>
          <cx:pt idx="25393">952</cx:pt>
          <cx:pt idx="25394">952</cx:pt>
          <cx:pt idx="25395">1442</cx:pt>
          <cx:pt idx="25396">1599</cx:pt>
          <cx:pt idx="25397">2535</cx:pt>
          <cx:pt idx="25398">1727</cx:pt>
          <cx:pt idx="25399">1234</cx:pt>
          <cx:pt idx="25400">1044</cx:pt>
          <cx:pt idx="25401">1187</cx:pt>
          <cx:pt idx="25402">1326</cx:pt>
          <cx:pt idx="25403">810</cx:pt>
          <cx:pt idx="25404">1044</cx:pt>
          <cx:pt idx="25405">1326</cx:pt>
          <cx:pt idx="25406">1596</cx:pt>
          <cx:pt idx="25407">1086</cx:pt>
          <cx:pt idx="25408">980</cx:pt>
          <cx:pt idx="25409">1661</cx:pt>
          <cx:pt idx="25410">1279</cx:pt>
          <cx:pt idx="25411">1443</cx:pt>
          <cx:pt idx="25412">1471</cx:pt>
          <cx:pt idx="25413">980</cx:pt>
          <cx:pt idx="25414">1471</cx:pt>
          <cx:pt idx="25415">1102</cx:pt>
          <cx:pt idx="25416">1279</cx:pt>
          <cx:pt idx="25417">1279</cx:pt>
          <cx:pt idx="25418">904</cx:pt>
          <cx:pt idx="25419">1077</cx:pt>
          <cx:pt idx="25420">1032</cx:pt>
          <cx:pt idx="25421">785</cx:pt>
          <cx:pt idx="25422">1164</cx:pt>
          <cx:pt idx="25423">931</cx:pt>
          <cx:pt idx="25424">1589</cx:pt>
          <cx:pt idx="25425">1031</cx:pt>
          <cx:pt idx="25426">1496</cx:pt>
          <cx:pt idx="25427">1523</cx:pt>
          <cx:pt idx="25428">1186</cx:pt>
          <cx:pt idx="25429">1031</cx:pt>
          <cx:pt idx="25430">1523</cx:pt>
          <cx:pt idx="25431">966</cx:pt>
          <cx:pt idx="25432">1111</cx:pt>
          <cx:pt idx="25433">673</cx:pt>
          <cx:pt idx="25434">1017</cx:pt>
          <cx:pt idx="25435">1017</cx:pt>
          <cx:pt idx="25436">1006</cx:pt>
          <cx:pt idx="25437">1325</cx:pt>
          <cx:pt idx="25438">1054</cx:pt>
          <cx:pt idx="25439">752</cx:pt>
          <cx:pt idx="25440">966</cx:pt>
          <cx:pt idx="25441">966</cx:pt>
          <cx:pt idx="25442">936</cx:pt>
          <cx:pt idx="25443">848</cx:pt>
          <cx:pt idx="25444">991</cx:pt>
          <cx:pt idx="25445">1224</cx:pt>
          <cx:pt idx="25446">796</cx:pt>
          <cx:pt idx="25447">1224</cx:pt>
          <cx:pt idx="25448">891</cx:pt>
          <cx:pt idx="25449">1156</cx:pt>
          <cx:pt idx="25450">1727</cx:pt>
          <cx:pt idx="25451">966</cx:pt>
          <cx:pt idx="25452">1014</cx:pt>
          <cx:pt idx="25453">1296</cx:pt>
          <cx:pt idx="25454">1476</cx:pt>
          <cx:pt idx="25455">1296</cx:pt>
          <cx:pt idx="25456">966</cx:pt>
          <cx:pt idx="25457">966</cx:pt>
          <cx:pt idx="25458">1111</cx:pt>
          <cx:pt idx="25459">810</cx:pt>
          <cx:pt idx="25460">1661</cx:pt>
          <cx:pt idx="25461">980</cx:pt>
          <cx:pt idx="25462">1198</cx:pt>
          <cx:pt idx="25463">1069</cx:pt>
          <cx:pt idx="25464">986</cx:pt>
          <cx:pt idx="25465">986</cx:pt>
          <cx:pt idx="25466">1069</cx:pt>
          <cx:pt idx="25467">992</cx:pt>
          <cx:pt idx="25468">1279</cx:pt>
          <cx:pt idx="25469">1319</cx:pt>
          <cx:pt idx="25470">1596</cx:pt>
          <cx:pt idx="25471">1363</cx:pt>
          <cx:pt idx="25472">1607</cx:pt>
          <cx:pt idx="25473">789</cx:pt>
          <cx:pt idx="25474">1031</cx:pt>
          <cx:pt idx="25475">789</cx:pt>
          <cx:pt idx="25476">1031</cx:pt>
          <cx:pt idx="25477">1279</cx:pt>
          <cx:pt idx="25478">980</cx:pt>
          <cx:pt idx="25479">714</cx:pt>
          <cx:pt idx="25480">714</cx:pt>
          <cx:pt idx="25481">714</cx:pt>
          <cx:pt idx="25482">1134</cx:pt>
          <cx:pt idx="25483">752</cx:pt>
          <cx:pt idx="25484">942</cx:pt>
          <cx:pt idx="25485">1012</cx:pt>
          <cx:pt idx="25486">942</cx:pt>
          <cx:pt idx="25487">699</cx:pt>
          <cx:pt idx="25488">1156</cx:pt>
          <cx:pt idx="25489">1176</cx:pt>
          <cx:pt idx="25490">1970</cx:pt>
          <cx:pt idx="25491">1326</cx:pt>
          <cx:pt idx="25492">1069</cx:pt>
          <cx:pt idx="25493">714</cx:pt>
          <cx:pt idx="25494">590</cx:pt>
          <cx:pt idx="25495">1442</cx:pt>
          <cx:pt idx="25496">1525</cx:pt>
          <cx:pt idx="25497">1017</cx:pt>
          <cx:pt idx="25498">980</cx:pt>
          <cx:pt idx="25499">814</cx:pt>
          <cx:pt idx="25500">814</cx:pt>
          <cx:pt idx="25501">1986</cx:pt>
          <cx:pt idx="25502">673</cx:pt>
          <cx:pt idx="25503">986</cx:pt>
          <cx:pt idx="25504">1290</cx:pt>
          <cx:pt idx="25505">590</cx:pt>
          <cx:pt idx="25506">1443</cx:pt>
          <cx:pt idx="25507">1069</cx:pt>
          <cx:pt idx="25508">926</cx:pt>
          <cx:pt idx="25509">1054</cx:pt>
          <cx:pt idx="25510">991</cx:pt>
          <cx:pt idx="25511">1023</cx:pt>
          <cx:pt idx="25512">1054</cx:pt>
          <cx:pt idx="25513">1279</cx:pt>
          <cx:pt idx="25514">2814</cx:pt>
          <cx:pt idx="25515">577</cx:pt>
          <cx:pt idx="25516">966</cx:pt>
          <cx:pt idx="25517">980</cx:pt>
          <cx:pt idx="25518">1186</cx:pt>
          <cx:pt idx="25519">1032</cx:pt>
          <cx:pt idx="25520">1372</cx:pt>
          <cx:pt idx="25521">1392</cx:pt>
          <cx:pt idx="25522">1523</cx:pt>
          <cx:pt idx="25523">1181</cx:pt>
          <cx:pt idx="25524">902</cx:pt>
          <cx:pt idx="25525">725</cx:pt>
          <cx:pt idx="25526">1148</cx:pt>
          <cx:pt idx="25527">1031</cx:pt>
          <cx:pt idx="25528">1111</cx:pt>
          <cx:pt idx="25529">966</cx:pt>
          <cx:pt idx="25530">1661</cx:pt>
          <cx:pt idx="25531">2402</cx:pt>
          <cx:pt idx="25532">1661</cx:pt>
          <cx:pt idx="25533">1158</cx:pt>
          <cx:pt idx="25534">1380</cx:pt>
          <cx:pt idx="25535">1408</cx:pt>
          <cx:pt idx="25536">1599</cx:pt>
          <cx:pt idx="25537">698</cx:pt>
          <cx:pt idx="25538">1279</cx:pt>
          <cx:pt idx="25539">1279</cx:pt>
          <cx:pt idx="25540">738</cx:pt>
          <cx:pt idx="25541">1124</cx:pt>
          <cx:pt idx="25542">738</cx:pt>
          <cx:pt idx="25543">977</cx:pt>
          <cx:pt idx="25544">1372</cx:pt>
          <cx:pt idx="25545">1333</cx:pt>
          <cx:pt idx="25546">556</cx:pt>
          <cx:pt idx="25547">984</cx:pt>
          <cx:pt idx="25548">1091</cx:pt>
          <cx:pt idx="25549">560</cx:pt>
          <cx:pt idx="25550">791</cx:pt>
          <cx:pt idx="25551">698</cx:pt>
          <cx:pt idx="25552">1023</cx:pt>
          <cx:pt idx="25553">991</cx:pt>
          <cx:pt idx="25554">991</cx:pt>
          <cx:pt idx="25555">2299</cx:pt>
          <cx:pt idx="25556">1406</cx:pt>
          <cx:pt idx="25557">1970</cx:pt>
          <cx:pt idx="25558">1970</cx:pt>
          <cx:pt idx="25559">1326</cx:pt>
          <cx:pt idx="25560">786</cx:pt>
          <cx:pt idx="25561">1408</cx:pt>
          <cx:pt idx="25562">832</cx:pt>
          <cx:pt idx="25563">832</cx:pt>
          <cx:pt idx="25564">832</cx:pt>
          <cx:pt idx="25565">1970</cx:pt>
          <cx:pt idx="25566">1727</cx:pt>
          <cx:pt idx="25567">2577</cx:pt>
          <cx:pt idx="25568">1234</cx:pt>
          <cx:pt idx="25569">1029</cx:pt>
          <cx:pt idx="25570">895</cx:pt>
          <cx:pt idx="25571">895</cx:pt>
          <cx:pt idx="25572">706</cx:pt>
          <cx:pt idx="25573">1181</cx:pt>
          <cx:pt idx="25574">1326</cx:pt>
          <cx:pt idx="25575">1443</cx:pt>
          <cx:pt idx="25576">1279</cx:pt>
          <cx:pt idx="25577">1224</cx:pt>
          <cx:pt idx="25578">986</cx:pt>
          <cx:pt idx="25579">1054</cx:pt>
          <cx:pt idx="25580">2245</cx:pt>
          <cx:pt idx="25581">1392</cx:pt>
          <cx:pt idx="25582">1523</cx:pt>
          <cx:pt idx="25583">1301</cx:pt>
          <cx:pt idx="25584">882</cx:pt>
          <cx:pt idx="25585">980</cx:pt>
          <cx:pt idx="25586">980</cx:pt>
          <cx:pt idx="25587">1326</cx:pt>
          <cx:pt idx="25588">1724</cx:pt>
          <cx:pt idx="25589">1661</cx:pt>
          <cx:pt idx="25590">966</cx:pt>
          <cx:pt idx="25591">767</cx:pt>
          <cx:pt idx="25592">1069</cx:pt>
          <cx:pt idx="25593">986</cx:pt>
          <cx:pt idx="25594">1279</cx:pt>
          <cx:pt idx="25595">1279</cx:pt>
          <cx:pt idx="25596">1490</cx:pt>
          <cx:pt idx="25597">936</cx:pt>
          <cx:pt idx="25598">832</cx:pt>
          <cx:pt idx="25599">882</cx:pt>
          <cx:pt idx="25600">1970</cx:pt>
          <cx:pt idx="25601">1727</cx:pt>
          <cx:pt idx="25602">1234</cx:pt>
          <cx:pt idx="25603">1412</cx:pt>
          <cx:pt idx="25604">1010</cx:pt>
          <cx:pt idx="25605">1294</cx:pt>
          <cx:pt idx="25606">966</cx:pt>
          <cx:pt idx="25607">1111</cx:pt>
          <cx:pt idx="25608">1443</cx:pt>
          <cx:pt idx="25609">1333</cx:pt>
          <cx:pt idx="25610">1181</cx:pt>
          <cx:pt idx="25611">1304</cx:pt>
          <cx:pt idx="25612">980</cx:pt>
          <cx:pt idx="25613">969</cx:pt>
          <cx:pt idx="25614">767</cx:pt>
          <cx:pt idx="25615">590</cx:pt>
          <cx:pt idx="25616">1304</cx:pt>
          <cx:pt idx="25617">980</cx:pt>
          <cx:pt idx="25618">902</cx:pt>
          <cx:pt idx="25619">1443</cx:pt>
          <cx:pt idx="25620">1181</cx:pt>
          <cx:pt idx="25621">752</cx:pt>
          <cx:pt idx="25622">900</cx:pt>
          <cx:pt idx="25623">1317</cx:pt>
          <cx:pt idx="25624">906</cx:pt>
          <cx:pt idx="25625">882</cx:pt>
          <cx:pt idx="25626">882</cx:pt>
          <cx:pt idx="25627">1461</cx:pt>
          <cx:pt idx="25628">1596</cx:pt>
          <cx:pt idx="25629">1483</cx:pt>
          <cx:pt idx="25630">1483</cx:pt>
          <cx:pt idx="25631">928</cx:pt>
          <cx:pt idx="25632">936</cx:pt>
          <cx:pt idx="25633">832</cx:pt>
          <cx:pt idx="25634">832</cx:pt>
          <cx:pt idx="25635">1301</cx:pt>
          <cx:pt idx="25636">659</cx:pt>
          <cx:pt idx="25637">767</cx:pt>
          <cx:pt idx="25638">767</cx:pt>
          <cx:pt idx="25639">1443</cx:pt>
          <cx:pt idx="25640">1333</cx:pt>
          <cx:pt idx="25641">1102</cx:pt>
          <cx:pt idx="25642">1830</cx:pt>
          <cx:pt idx="25643">1443</cx:pt>
          <cx:pt idx="25644">1403</cx:pt>
          <cx:pt idx="25645">1252</cx:pt>
          <cx:pt idx="25646">1406</cx:pt>
          <cx:pt idx="25647">2470</cx:pt>
          <cx:pt idx="25648">1727</cx:pt>
          <cx:pt idx="25649">1662</cx:pt>
          <cx:pt idx="25650">961</cx:pt>
          <cx:pt idx="25651">1830</cx:pt>
          <cx:pt idx="25652">1793</cx:pt>
          <cx:pt idx="25653">1830</cx:pt>
          <cx:pt idx="25654">1443</cx:pt>
          <cx:pt idx="25655">980</cx:pt>
          <cx:pt idx="25656">1319</cx:pt>
          <cx:pt idx="25657">1261</cx:pt>
          <cx:pt idx="25658">698</cx:pt>
          <cx:pt idx="25659">698</cx:pt>
          <cx:pt idx="25660">966</cx:pt>
          <cx:pt idx="25661">871</cx:pt>
          <cx:pt idx="25662">966</cx:pt>
          <cx:pt idx="25663">1069</cx:pt>
          <cx:pt idx="25664">698</cx:pt>
          <cx:pt idx="25665">818</cx:pt>
          <cx:pt idx="25666">698</cx:pt>
          <cx:pt idx="25667">698</cx:pt>
          <cx:pt idx="25668">1069</cx:pt>
          <cx:pt idx="25669">1903</cx:pt>
          <cx:pt idx="25670">1443</cx:pt>
          <cx:pt idx="25671">1443</cx:pt>
          <cx:pt idx="25672">1471</cx:pt>
          <cx:pt idx="25673">848</cx:pt>
          <cx:pt idx="25674">952</cx:pt>
          <cx:pt idx="25675">882</cx:pt>
          <cx:pt idx="25676">984</cx:pt>
          <cx:pt idx="25677">882</cx:pt>
          <cx:pt idx="25678">1065</cx:pt>
          <cx:pt idx="25679">1661</cx:pt>
          <cx:pt idx="25680">977</cx:pt>
          <cx:pt idx="25681">1408</cx:pt>
          <cx:pt idx="25682">702</cx:pt>
          <cx:pt idx="25683">1970</cx:pt>
          <cx:pt idx="25684">1105</cx:pt>
          <cx:pt idx="25685">1877</cx:pt>
          <cx:pt idx="25686">977</cx:pt>
          <cx:pt idx="25687">1124</cx:pt>
          <cx:pt idx="25688">1137</cx:pt>
          <cx:pt idx="25689">698</cx:pt>
          <cx:pt idx="25690">1443</cx:pt>
          <cx:pt idx="25691">1471</cx:pt>
          <cx:pt idx="25692">1443</cx:pt>
          <cx:pt idx="25693">1279</cx:pt>
          <cx:pt idx="25694">1443</cx:pt>
          <cx:pt idx="25695">936</cx:pt>
          <cx:pt idx="25696">1559</cx:pt>
          <cx:pt idx="25697">1589</cx:pt>
          <cx:pt idx="25698">1589</cx:pt>
          <cx:pt idx="25699">1289</cx:pt>
          <cx:pt idx="25700">1156</cx:pt>
          <cx:pt idx="25701">1986</cx:pt>
          <cx:pt idx="25702">1317</cx:pt>
          <cx:pt idx="25703">1317</cx:pt>
          <cx:pt idx="25704">1186</cx:pt>
          <cx:pt idx="25705">1496</cx:pt>
          <cx:pt idx="25706">789</cx:pt>
          <cx:pt idx="25707">936</cx:pt>
          <cx:pt idx="25708">832</cx:pt>
          <cx:pt idx="25709">966</cx:pt>
          <cx:pt idx="25710">1830</cx:pt>
          <cx:pt idx="25711">858</cx:pt>
          <cx:pt idx="25712">991</cx:pt>
          <cx:pt idx="25713">785</cx:pt>
          <cx:pt idx="25714">1289</cx:pt>
          <cx:pt idx="25715">1014</cx:pt>
          <cx:pt idx="25716">767</cx:pt>
          <cx:pt idx="25717">966</cx:pt>
          <cx:pt idx="25718">659</cx:pt>
          <cx:pt idx="25719">894</cx:pt>
          <cx:pt idx="25720">618</cx:pt>
          <cx:pt idx="25721">2245</cx:pt>
          <cx:pt idx="25722">1408</cx:pt>
          <cx:pt idx="25723">1279</cx:pt>
          <cx:pt idx="25724">842</cx:pt>
          <cx:pt idx="25725">1830</cx:pt>
          <cx:pt idx="25726">1363</cx:pt>
          <cx:pt idx="25727">818</cx:pt>
          <cx:pt idx="25728">818</cx:pt>
          <cx:pt idx="25729">1069</cx:pt>
          <cx:pt idx="25730">1069</cx:pt>
          <cx:pt idx="25731">1596</cx:pt>
          <cx:pt idx="25732">1596</cx:pt>
          <cx:pt idx="25733">1443</cx:pt>
          <cx:pt idx="25734">1465</cx:pt>
          <cx:pt idx="25735">814</cx:pt>
          <cx:pt idx="25736">1661</cx:pt>
          <cx:pt idx="25737">1408</cx:pt>
          <cx:pt idx="25738">916</cx:pt>
          <cx:pt idx="25739">1148</cx:pt>
          <cx:pt idx="25740">789</cx:pt>
          <cx:pt idx="25741">986</cx:pt>
          <cx:pt idx="25742">767</cx:pt>
          <cx:pt idx="25743">966</cx:pt>
          <cx:pt idx="25744">761</cx:pt>
          <cx:pt idx="25745">1333</cx:pt>
          <cx:pt idx="25746">991</cx:pt>
          <cx:pt idx="25747">1093</cx:pt>
          <cx:pt idx="25748">966</cx:pt>
          <cx:pt idx="25749">752</cx:pt>
          <cx:pt idx="25750">902</cx:pt>
          <cx:pt idx="25751">1148</cx:pt>
          <cx:pt idx="25752">1031</cx:pt>
          <cx:pt idx="25753">1032</cx:pt>
          <cx:pt idx="25754">1194</cx:pt>
          <cx:pt idx="25755">1523</cx:pt>
          <cx:pt idx="25756">986</cx:pt>
          <cx:pt idx="25757">1181</cx:pt>
          <cx:pt idx="25758">1158</cx:pt>
          <cx:pt idx="25759">1661</cx:pt>
          <cx:pt idx="25760">1408</cx:pt>
          <cx:pt idx="25761">1215</cx:pt>
          <cx:pt idx="25762">865</cx:pt>
          <cx:pt idx="25763">1443</cx:pt>
          <cx:pt idx="25764">980</cx:pt>
          <cx:pt idx="25765">1443</cx:pt>
          <cx:pt idx="25766">785</cx:pt>
          <cx:pt idx="25767">1249</cx:pt>
          <cx:pt idx="25768">1086</cx:pt>
          <cx:pt idx="25769">1173</cx:pt>
          <cx:pt idx="25770">906</cx:pt>
          <cx:pt idx="25771">1069</cx:pt>
          <cx:pt idx="25772">1256</cx:pt>
          <cx:pt idx="25773">1069</cx:pt>
          <cx:pt idx="25774">659</cx:pt>
          <cx:pt idx="25775">991</cx:pt>
          <cx:pt idx="25776">1986</cx:pt>
          <cx:pt idx="25777">1149</cx:pt>
          <cx:pt idx="25778">1149</cx:pt>
          <cx:pt idx="25779">869</cx:pt>
          <cx:pt idx="25780">1442</cx:pt>
          <cx:pt idx="25781">1970</cx:pt>
          <cx:pt idx="25782">1970</cx:pt>
          <cx:pt idx="25783">1727</cx:pt>
          <cx:pt idx="25784">895</cx:pt>
          <cx:pt idx="25785">1320</cx:pt>
          <cx:pt idx="25786">1130</cx:pt>
          <cx:pt idx="25787">966</cx:pt>
          <cx:pt idx="25788">1111</cx:pt>
          <cx:pt idx="25789">792</cx:pt>
          <cx:pt idx="25790">1069</cx:pt>
          <cx:pt idx="25791">1014</cx:pt>
          <cx:pt idx="25792">1727</cx:pt>
          <cx:pt idx="25793">1301</cx:pt>
          <cx:pt idx="25794">1667</cx:pt>
          <cx:pt idx="25795">952</cx:pt>
          <cx:pt idx="25796">1326</cx:pt>
          <cx:pt idx="25797">1326</cx:pt>
          <cx:pt idx="25798">980</cx:pt>
          <cx:pt idx="25799">767</cx:pt>
          <cx:pt idx="25800">1054</cx:pt>
          <cx:pt idx="25801">1134</cx:pt>
          <cx:pt idx="25802">1069</cx:pt>
          <cx:pt idx="25803">1054</cx:pt>
          <cx:pt idx="25804">1181</cx:pt>
          <cx:pt idx="25805">902</cx:pt>
          <cx:pt idx="25806">980</cx:pt>
          <cx:pt idx="25807">1986</cx:pt>
          <cx:pt idx="25808">1393</cx:pt>
          <cx:pt idx="25809">1176</cx:pt>
          <cx:pt idx="25810">1412</cx:pt>
          <cx:pt idx="25811">1440</cx:pt>
          <cx:pt idx="25812">1111</cx:pt>
          <cx:pt idx="25813">1138</cx:pt>
          <cx:pt idx="25814">814</cx:pt>
          <cx:pt idx="25815">1661</cx:pt>
          <cx:pt idx="25816">1181</cx:pt>
          <cx:pt idx="25817">832</cx:pt>
          <cx:pt idx="25818">832</cx:pt>
          <cx:pt idx="25819">1525</cx:pt>
          <cx:pt idx="25820">1390</cx:pt>
          <cx:pt idx="25821">882</cx:pt>
          <cx:pt idx="25822">882</cx:pt>
          <cx:pt idx="25823">952</cx:pt>
          <cx:pt idx="25824">1390</cx:pt>
          <cx:pt idx="25825">869</cx:pt>
          <cx:pt idx="25826">1209</cx:pt>
          <cx:pt idx="25827">1830</cx:pt>
          <cx:pt idx="25828">1647</cx:pt>
          <cx:pt idx="25829">1830</cx:pt>
          <cx:pt idx="25830">1559</cx:pt>
          <cx:pt idx="25831">832</cx:pt>
          <cx:pt idx="25832">1290</cx:pt>
          <cx:pt idx="25833">966</cx:pt>
          <cx:pt idx="25834">1093</cx:pt>
          <cx:pt idx="25835">986</cx:pt>
          <cx:pt idx="25836">829</cx:pt>
          <cx:pt idx="25837">1181</cx:pt>
          <cx:pt idx="25838">1181</cx:pt>
          <cx:pt idx="25839">1466</cx:pt>
          <cx:pt idx="25840">1999</cx:pt>
          <cx:pt idx="25841">1970</cx:pt>
          <cx:pt idx="25842">1408</cx:pt>
          <cx:pt idx="25843">1156</cx:pt>
          <cx:pt idx="25844">871</cx:pt>
          <cx:pt idx="25845">1187</cx:pt>
          <cx:pt idx="25846">1144</cx:pt>
          <cx:pt idx="25847">1086</cx:pt>
          <cx:pt idx="25848">980</cx:pt>
          <cx:pt idx="25849">646</cx:pt>
          <cx:pt idx="25850">1279</cx:pt>
          <cx:pt idx="25851">1014</cx:pt>
          <cx:pt idx="25852">906</cx:pt>
          <cx:pt idx="25853">779</cx:pt>
          <cx:pt idx="25854">1599</cx:pt>
          <cx:pt idx="25855">1408</cx:pt>
          <cx:pt idx="25856">1408</cx:pt>
          <cx:pt idx="25857">882</cx:pt>
          <cx:pt idx="25858">1596</cx:pt>
          <cx:pt idx="25859">1156</cx:pt>
          <cx:pt idx="25860">738</cx:pt>
          <cx:pt idx="25861">977</cx:pt>
          <cx:pt idx="25862">1163</cx:pt>
          <cx:pt idx="25863">970</cx:pt>
          <cx:pt idx="25864">1044</cx:pt>
          <cx:pt idx="25865">1013</cx:pt>
          <cx:pt idx="25866">1408</cx:pt>
          <cx:pt idx="25867">1279</cx:pt>
          <cx:pt idx="25868">976</cx:pt>
          <cx:pt idx="25869">1647</cx:pt>
          <cx:pt idx="25870">1279</cx:pt>
          <cx:pt idx="25871">1490</cx:pt>
          <cx:pt idx="25872">1559</cx:pt>
          <cx:pt idx="25873">936</cx:pt>
          <cx:pt idx="25874">1363</cx:pt>
          <cx:pt idx="25875">1559</cx:pt>
          <cx:pt idx="25876">1016</cx:pt>
          <cx:pt idx="25877">1589</cx:pt>
          <cx:pt idx="25878">1589</cx:pt>
          <cx:pt idx="25879">1317</cx:pt>
          <cx:pt idx="25880">1032</cx:pt>
          <cx:pt idx="25881">1156</cx:pt>
          <cx:pt idx="25882">1156</cx:pt>
          <cx:pt idx="25883">1156</cx:pt>
          <cx:pt idx="25884">1234</cx:pt>
          <cx:pt idx="25885">1589</cx:pt>
          <cx:pt idx="25886">1589</cx:pt>
          <cx:pt idx="25887">1317</cx:pt>
          <cx:pt idx="25888">1077</cx:pt>
          <cx:pt idx="25889">1186</cx:pt>
          <cx:pt idx="25890">1496</cx:pt>
          <cx:pt idx="25891">1525</cx:pt>
          <cx:pt idx="25892">1428</cx:pt>
          <cx:pt idx="25893">1224</cx:pt>
          <cx:pt idx="25894">1130</cx:pt>
          <cx:pt idx="25895">1234</cx:pt>
          <cx:pt idx="25896">966</cx:pt>
          <cx:pt idx="25897">966</cx:pt>
          <cx:pt idx="25898">966</cx:pt>
          <cx:pt idx="25899">1476</cx:pt>
          <cx:pt idx="25900">966</cx:pt>
          <cx:pt idx="25901">986</cx:pt>
          <cx:pt idx="25902">1970</cx:pt>
          <cx:pt idx="25903">1986</cx:pt>
          <cx:pt idx="25904">814</cx:pt>
          <cx:pt idx="25905">1408</cx:pt>
          <cx:pt idx="25906">1520</cx:pt>
          <cx:pt idx="25907">1661</cx:pt>
          <cx:pt idx="25908">916</cx:pt>
          <cx:pt idx="25909">1442</cx:pt>
          <cx:pt idx="25910">1443</cx:pt>
          <cx:pt idx="25911">1443</cx:pt>
          <cx:pt idx="25912">1234</cx:pt>
          <cx:pt idx="25913">1970</cx:pt>
          <cx:pt idx="25914">1970</cx:pt>
          <cx:pt idx="25915">1017</cx:pt>
          <cx:pt idx="25916">1390</cx:pt>
          <cx:pt idx="25917">966</cx:pt>
          <cx:pt idx="25918">823</cx:pt>
          <cx:pt idx="25919">1017</cx:pt>
          <cx:pt idx="25920">980</cx:pt>
          <cx:pt idx="25921">1408</cx:pt>
          <cx:pt idx="25922">1408</cx:pt>
          <cx:pt idx="25923">1408</cx:pt>
          <cx:pt idx="25924">1661</cx:pt>
          <cx:pt idx="25925">1408</cx:pt>
          <cx:pt idx="25926">1268</cx:pt>
          <cx:pt idx="25927">789</cx:pt>
          <cx:pt idx="25928">975</cx:pt>
          <cx:pt idx="25929">966</cx:pt>
          <cx:pt idx="25930">966</cx:pt>
          <cx:pt idx="25931">1111</cx:pt>
          <cx:pt idx="25932">986</cx:pt>
          <cx:pt idx="25933">980</cx:pt>
          <cx:pt idx="25934">741</cx:pt>
          <cx:pt idx="25935">975</cx:pt>
          <cx:pt idx="25936">1372</cx:pt>
          <cx:pt idx="25937">891</cx:pt>
          <cx:pt idx="25938">916</cx:pt>
          <cx:pt idx="25939">1392</cx:pt>
          <cx:pt idx="25940">916</cx:pt>
          <cx:pt idx="25941">1301</cx:pt>
          <cx:pt idx="25942">1301</cx:pt>
          <cx:pt idx="25943">1408</cx:pt>
          <cx:pt idx="25944">1408</cx:pt>
          <cx:pt idx="25945">1408</cx:pt>
          <cx:pt idx="25946">882</cx:pt>
          <cx:pt idx="25947">1069</cx:pt>
          <cx:pt idx="25948">1406</cx:pt>
          <cx:pt idx="25949">1986</cx:pt>
          <cx:pt idx="25950">1970</cx:pt>
          <cx:pt idx="25951">1209</cx:pt>
          <cx:pt idx="25952">869</cx:pt>
          <cx:pt idx="25953">1333</cx:pt>
          <cx:pt idx="25954">1181</cx:pt>
          <cx:pt idx="25955">1320</cx:pt>
          <cx:pt idx="25956">796</cx:pt>
          <cx:pt idx="25957">1282</cx:pt>
          <cx:pt idx="25958">1430</cx:pt>
          <cx:pt idx="25959">916</cx:pt>
          <cx:pt idx="25960">1830</cx:pt>
          <cx:pt idx="25961">1181</cx:pt>
          <cx:pt idx="25962">791</cx:pt>
          <cx:pt idx="25963">1279</cx:pt>
          <cx:pt idx="25964">906</cx:pt>
          <cx:pt idx="25965">882</cx:pt>
          <cx:pt idx="25966">984</cx:pt>
          <cx:pt idx="25967">984</cx:pt>
          <cx:pt idx="25968">1390</cx:pt>
          <cx:pt idx="25969">1326</cx:pt>
          <cx:pt idx="25970">1830</cx:pt>
          <cx:pt idx="25971">1054</cx:pt>
          <cx:pt idx="25972">829</cx:pt>
          <cx:pt idx="25973">980</cx:pt>
          <cx:pt idx="25974">1559</cx:pt>
          <cx:pt idx="25975">1181</cx:pt>
          <cx:pt idx="25976">1559</cx:pt>
          <cx:pt idx="25977">1443</cx:pt>
          <cx:pt idx="25978">1224</cx:pt>
          <cx:pt idx="25979">1252</cx:pt>
          <cx:pt idx="25980">1380</cx:pt>
          <cx:pt idx="25981">1176</cx:pt>
          <cx:pt idx="25982">1289</cx:pt>
          <cx:pt idx="25983">1793</cx:pt>
          <cx:pt idx="25984">986</cx:pt>
          <cx:pt idx="25985">1054</cx:pt>
          <cx:pt idx="25986">984</cx:pt>
          <cx:pt idx="25987">980</cx:pt>
          <cx:pt idx="25988">1018</cx:pt>
          <cx:pt idx="25989">1380</cx:pt>
          <cx:pt idx="25990">906</cx:pt>
          <cx:pt idx="25991">1032</cx:pt>
          <cx:pt idx="25992">1044</cx:pt>
          <cx:pt idx="25993">823</cx:pt>
          <cx:pt idx="25994">1137</cx:pt>
          <cx:pt idx="25995">980</cx:pt>
          <cx:pt idx="25996">1443</cx:pt>
          <cx:pt idx="25997">1443</cx:pt>
          <cx:pt idx="25998">1164</cx:pt>
          <cx:pt idx="25999">657</cx:pt>
          <cx:pt idx="26000">657</cx:pt>
          <cx:pt idx="26001">1187</cx:pt>
          <cx:pt idx="26002">1031</cx:pt>
          <cx:pt idx="26003">1054</cx:pt>
          <cx:pt idx="26004">966</cx:pt>
          <cx:pt idx="26005">1054</cx:pt>
          <cx:pt idx="26006">1705</cx:pt>
          <cx:pt idx="26007">769</cx:pt>
          <cx:pt idx="26008">851</cx:pt>
          <cx:pt idx="26009">1224</cx:pt>
          <cx:pt idx="26010">1156</cx:pt>
          <cx:pt idx="26011">716</cx:pt>
          <cx:pt idx="26012">1999</cx:pt>
          <cx:pt idx="26013">966</cx:pt>
          <cx:pt idx="26014">966</cx:pt>
          <cx:pt idx="26015">1443</cx:pt>
          <cx:pt idx="26016">1279</cx:pt>
          <cx:pt idx="26017">1443</cx:pt>
          <cx:pt idx="26018">767</cx:pt>
          <cx:pt idx="26019">1227</cx:pt>
          <cx:pt idx="26020">966</cx:pt>
          <cx:pt idx="26021">966</cx:pt>
          <cx:pt idx="26022">767</cx:pt>
          <cx:pt idx="26023">966</cx:pt>
          <cx:pt idx="26024">1408</cx:pt>
          <cx:pt idx="26025">1408</cx:pt>
          <cx:pt idx="26026">1661</cx:pt>
          <cx:pt idx="26027">1559</cx:pt>
          <cx:pt idx="26028">1363</cx:pt>
          <cx:pt idx="26029">1559</cx:pt>
          <cx:pt idx="26030">980</cx:pt>
          <cx:pt idx="26031">1279</cx:pt>
          <cx:pt idx="26032">1014</cx:pt>
          <cx:pt idx="26033">1986</cx:pt>
          <cx:pt idx="26034">1390</cx:pt>
          <cx:pt idx="26035">1209</cx:pt>
          <cx:pt idx="26036">1390</cx:pt>
          <cx:pt idx="26037">1017</cx:pt>
          <cx:pt idx="26038">1663</cx:pt>
          <cx:pt idx="26039">1599</cx:pt>
          <cx:pt idx="26040">1408</cx:pt>
          <cx:pt idx="26041">980</cx:pt>
          <cx:pt idx="26042">1031</cx:pt>
          <cx:pt idx="26043">966</cx:pt>
          <cx:pt idx="26044">986</cx:pt>
          <cx:pt idx="26045">1443</cx:pt>
          <cx:pt idx="26046">1443</cx:pt>
          <cx:pt idx="26047">966</cx:pt>
          <cx:pt idx="26048">1093</cx:pt>
          <cx:pt idx="26049">980</cx:pt>
          <cx:pt idx="26050">902</cx:pt>
          <cx:pt idx="26051">1333</cx:pt>
          <cx:pt idx="26052">761</cx:pt>
          <cx:pt idx="26053">1661</cx:pt>
          <cx:pt idx="26054">1031</cx:pt>
          <cx:pt idx="26055">1148</cx:pt>
          <cx:pt idx="26056">1301</cx:pt>
          <cx:pt idx="26057">1523</cx:pt>
          <cx:pt idx="26058">1301</cx:pt>
          <cx:pt idx="26059">733</cx:pt>
          <cx:pt idx="26060">1443</cx:pt>
          <cx:pt idx="26061">1156</cx:pt>
          <cx:pt idx="26062">1013</cx:pt>
          <cx:pt idx="26063">891</cx:pt>
          <cx:pt idx="26064">1013</cx:pt>
          <cx:pt idx="26065">1032</cx:pt>
          <cx:pt idx="26066">1044</cx:pt>
          <cx:pt idx="26067">1044</cx:pt>
          <cx:pt idx="26068">1032</cx:pt>
          <cx:pt idx="26069">1044</cx:pt>
          <cx:pt idx="26070">984</cx:pt>
          <cx:pt idx="26071">702</cx:pt>
          <cx:pt idx="26072">1727</cx:pt>
          <cx:pt idx="26073">1326</cx:pt>
          <cx:pt idx="26074">1596</cx:pt>
          <cx:pt idx="26075">1596</cx:pt>
          <cx:pt idx="26076">1181</cx:pt>
          <cx:pt idx="26077">966</cx:pt>
          <cx:pt idx="26078">767</cx:pt>
          <cx:pt idx="26079">1301</cx:pt>
          <cx:pt idx="26080">796</cx:pt>
          <cx:pt idx="26081">791</cx:pt>
          <cx:pt idx="26082">1296</cx:pt>
          <cx:pt idx="26083">1010</cx:pt>
          <cx:pt idx="26084">1214</cx:pt>
          <cx:pt idx="26085">1483</cx:pt>
          <cx:pt idx="26086">1830</cx:pt>
          <cx:pt idx="26087">1793</cx:pt>
          <cx:pt idx="26088">1358</cx:pt>
          <cx:pt idx="26089">1181</cx:pt>
          <cx:pt idx="26090">1793</cx:pt>
          <cx:pt idx="26091">902</cx:pt>
          <cx:pt idx="26092">928</cx:pt>
          <cx:pt idx="26093">1412</cx:pt>
          <cx:pt idx="26094">1412</cx:pt>
          <cx:pt idx="26095">1599</cx:pt>
          <cx:pt idx="26096">814</cx:pt>
          <cx:pt idx="26097">1647</cx:pt>
          <cx:pt idx="26098">1201</cx:pt>
          <cx:pt idx="26099">1137</cx:pt>
          <cx:pt idx="26100">891</cx:pt>
          <cx:pt idx="26101">1160</cx:pt>
          <cx:pt idx="26102">1072</cx:pt>
          <cx:pt idx="26103">881</cx:pt>
          <cx:pt idx="26104">1326</cx:pt>
          <cx:pt idx="26105">966</cx:pt>
          <cx:pt idx="26106">1156</cx:pt>
          <cx:pt idx="26107">1156</cx:pt>
          <cx:pt idx="26108">1156</cx:pt>
          <cx:pt idx="26109">1156</cx:pt>
          <cx:pt idx="26110">785</cx:pt>
          <cx:pt idx="26111">792</cx:pt>
          <cx:pt idx="26112">1748</cx:pt>
          <cx:pt idx="26113">1830</cx:pt>
          <cx:pt idx="26114">1102</cx:pt>
          <cx:pt idx="26115">1442</cx:pt>
          <cx:pt idx="26116">761</cx:pt>
          <cx:pt idx="26117">966</cx:pt>
          <cx:pt idx="26118">966</cx:pt>
          <cx:pt idx="26119">931</cx:pt>
          <cx:pt idx="26120">966</cx:pt>
          <cx:pt idx="26121">1031</cx:pt>
          <cx:pt idx="26122">642</cx:pt>
          <cx:pt idx="26123">1496</cx:pt>
          <cx:pt idx="26124">841</cx:pt>
          <cx:pt idx="26125">916</cx:pt>
          <cx:pt idx="26126">1301</cx:pt>
          <cx:pt idx="26127">1523</cx:pt>
          <cx:pt idx="26128">980</cx:pt>
          <cx:pt idx="26129">980</cx:pt>
          <cx:pt idx="26130">1443</cx:pt>
          <cx:pt idx="26131">932</cx:pt>
          <cx:pt idx="26132">1442</cx:pt>
          <cx:pt idx="26133">1209</cx:pt>
          <cx:pt idx="26134">1442</cx:pt>
          <cx:pt idx="26135">1442</cx:pt>
          <cx:pt idx="26136">1442</cx:pt>
          <cx:pt idx="26137">1390</cx:pt>
          <cx:pt idx="26138">767</cx:pt>
          <cx:pt idx="26139">1069</cx:pt>
          <cx:pt idx="26140">986</cx:pt>
          <cx:pt idx="26141">1072</cx:pt>
          <cx:pt idx="26142">916</cx:pt>
          <cx:pt idx="26143">1412</cx:pt>
          <cx:pt idx="26144">1333</cx:pt>
          <cx:pt idx="26145">1466</cx:pt>
          <cx:pt idx="26146">1705</cx:pt>
          <cx:pt idx="26147">1793</cx:pt>
          <cx:pt idx="26148">2027</cx:pt>
          <cx:pt idx="26149">1559</cx:pt>
          <cx:pt idx="26150">1443</cx:pt>
          <cx:pt idx="26151">1181</cx:pt>
          <cx:pt idx="26152">1443</cx:pt>
          <cx:pt idx="26153">1279</cx:pt>
          <cx:pt idx="26154">1333</cx:pt>
          <cx:pt idx="26155">1181</cx:pt>
          <cx:pt idx="26156">980</cx:pt>
          <cx:pt idx="26157">1333</cx:pt>
          <cx:pt idx="26158">1333</cx:pt>
          <cx:pt idx="26159">1032</cx:pt>
          <cx:pt idx="26160">1187</cx:pt>
          <cx:pt idx="26161">1105</cx:pt>
          <cx:pt idx="26162">1916</cx:pt>
          <cx:pt idx="26163">1830</cx:pt>
          <cx:pt idx="26164">1916</cx:pt>
          <cx:pt idx="26165">1916</cx:pt>
          <cx:pt idx="26166">1013</cx:pt>
          <cx:pt idx="26167">1830</cx:pt>
          <cx:pt idx="26168">1137</cx:pt>
          <cx:pt idx="26169">1013</cx:pt>
          <cx:pt idx="26170">1137</cx:pt>
          <cx:pt idx="26171">977</cx:pt>
          <cx:pt idx="26172">936</cx:pt>
          <cx:pt idx="26173">1559</cx:pt>
          <cx:pt idx="26174">1156</cx:pt>
          <cx:pt idx="26175">1032</cx:pt>
          <cx:pt idx="26176">1342</cx:pt>
          <cx:pt idx="26177">1160</cx:pt>
          <cx:pt idx="26178">1279</cx:pt>
          <cx:pt idx="26179">789</cx:pt>
          <cx:pt idx="26180">1156</cx:pt>
          <cx:pt idx="26181">1830</cx:pt>
          <cx:pt idx="26182">733</cx:pt>
          <cx:pt idx="26183">1279</cx:pt>
          <cx:pt idx="26184">1443</cx:pt>
          <cx:pt idx="26185">1148</cx:pt>
          <cx:pt idx="26186">1031</cx:pt>
          <cx:pt idx="26187">1443</cx:pt>
          <cx:pt idx="26188">741</cx:pt>
          <cx:pt idx="26189">642</cx:pt>
          <cx:pt idx="26190">733</cx:pt>
          <cx:pt idx="26191">1496</cx:pt>
          <cx:pt idx="26192">1301</cx:pt>
          <cx:pt idx="26193">1443</cx:pt>
          <cx:pt idx="26194">1279</cx:pt>
          <cx:pt idx="26195">1017</cx:pt>
          <cx:pt idx="26196">1326</cx:pt>
          <cx:pt idx="26197">1326</cx:pt>
          <cx:pt idx="26198">1170</cx:pt>
          <cx:pt idx="26199">1069</cx:pt>
          <cx:pt idx="26200">1667</cx:pt>
          <cx:pt idx="26201">1430</cx:pt>
          <cx:pt idx="26202">1010</cx:pt>
          <cx:pt idx="26203">1242</cx:pt>
          <cx:pt idx="26204">1252</cx:pt>
          <cx:pt idx="26205">1102</cx:pt>
          <cx:pt idx="26206">1559</cx:pt>
          <cx:pt idx="26207">1483</cx:pt>
          <cx:pt idx="26208">1559</cx:pt>
          <cx:pt idx="26209">1793</cx:pt>
          <cx:pt idx="26210">1181</cx:pt>
          <cx:pt idx="26211">1181</cx:pt>
          <cx:pt idx="26212">980</cx:pt>
          <cx:pt idx="26213">767</cx:pt>
          <cx:pt idx="26214">1016</cx:pt>
          <cx:pt idx="26215">1242</cx:pt>
          <cx:pt idx="26216">1010</cx:pt>
          <cx:pt idx="26217">1412</cx:pt>
          <cx:pt idx="26218">1010</cx:pt>
          <cx:pt idx="26219">1032</cx:pt>
          <cx:pt idx="26220">1156</cx:pt>
          <cx:pt idx="26221">977</cx:pt>
          <cx:pt idx="26222">823</cx:pt>
          <cx:pt idx="26223">810</cx:pt>
          <cx:pt idx="26224">1559</cx:pt>
          <cx:pt idx="26225">1156</cx:pt>
          <cx:pt idx="26226">1156</cx:pt>
          <cx:pt idx="26227">1156</cx:pt>
          <cx:pt idx="26228">1241</cx:pt>
          <cx:pt idx="26229">789</cx:pt>
          <cx:pt idx="26230">881</cx:pt>
          <cx:pt idx="26231">1483</cx:pt>
          <cx:pt idx="26232">1483</cx:pt>
          <cx:pt idx="26233">1187</cx:pt>
          <cx:pt idx="26234">1301</cx:pt>
          <cx:pt idx="26235">1523</cx:pt>
          <cx:pt idx="26236">1194</cx:pt>
          <cx:pt idx="26237">1301</cx:pt>
          <cx:pt idx="26238">865</cx:pt>
          <cx:pt idx="26239">980</cx:pt>
          <cx:pt idx="26240">789</cx:pt>
          <cx:pt idx="26241">642</cx:pt>
          <cx:pt idx="26242">1443</cx:pt>
          <cx:pt idx="26243">810</cx:pt>
          <cx:pt idx="26244">841</cx:pt>
          <cx:pt idx="26245">1392</cx:pt>
          <cx:pt idx="26246">1392</cx:pt>
          <cx:pt idx="26247">904</cx:pt>
          <cx:pt idx="26248">1412</cx:pt>
          <cx:pt idx="26249">1230</cx:pt>
          <cx:pt idx="26250">1559</cx:pt>
          <cx:pt idx="26251">2027</cx:pt>
          <cx:pt idx="26252">1279</cx:pt>
          <cx:pt idx="26253">1181</cx:pt>
          <cx:pt idx="26254">1559</cx:pt>
          <cx:pt idx="26255">928</cx:pt>
          <cx:pt idx="26256">1412</cx:pt>
          <cx:pt idx="26257">1426</cx:pt>
          <cx:pt idx="26258">1412</cx:pt>
          <cx:pt idx="26259">989</cx:pt>
          <cx:pt idx="26260">785</cx:pt>
          <cx:pt idx="26261">1044</cx:pt>
          <cx:pt idx="26262">977</cx:pt>
          <cx:pt idx="26263">776</cx:pt>
          <cx:pt idx="26264">1567</cx:pt>
          <cx:pt idx="26265">1916</cx:pt>
          <cx:pt idx="26266">1164</cx:pt>
          <cx:pt idx="26267">1156</cx:pt>
          <cx:pt idx="26268">1137</cx:pt>
          <cx:pt idx="26269">1181</cx:pt>
          <cx:pt idx="26270">1443</cx:pt>
          <cx:pt idx="26271">1596</cx:pt>
          <cx:pt idx="26272">1392</cx:pt>
          <cx:pt idx="26273">1363</cx:pt>
          <cx:pt idx="26274">936</cx:pt>
          <cx:pt idx="26275">1102</cx:pt>
          <cx:pt idx="26276">1830</cx:pt>
          <cx:pt idx="26277">1279</cx:pt>
          <cx:pt idx="26278">1181</cx:pt>
          <cx:pt idx="26279">1102</cx:pt>
          <cx:pt idx="26280">1102</cx:pt>
          <cx:pt idx="26281">928</cx:pt>
          <cx:pt idx="26282">1252</cx:pt>
          <cx:pt idx="26283">1010</cx:pt>
          <cx:pt idx="26284">1010</cx:pt>
          <cx:pt idx="26285">1137</cx:pt>
          <cx:pt idx="26286">1363</cx:pt>
          <cx:pt idx="26287">989</cx:pt>
          <cx:pt idx="26288">1334</cx:pt>
          <cx:pt idx="26289">1372</cx:pt>
          <cx:pt idx="26290">1105</cx:pt>
          <cx:pt idx="26291">1241</cx:pt>
          <cx:pt idx="26292">1559</cx:pt>
          <cx:pt idx="26293">1523</cx:pt>
          <cx:pt idx="26294">1523</cx:pt>
          <cx:pt idx="26295">1358</cx:pt>
          <cx:pt idx="26296">767</cx:pt>
          <cx:pt idx="26297">1241</cx:pt>
          <cx:pt idx="26298">1279</cx:pt>
          <cx:pt idx="26299">761</cx:pt>
          <cx:pt idx="26300">1403</cx:pt>
          <cx:pt idx="26301">1242</cx:pt>
          <cx:pt idx="26302">1830</cx:pt>
          <cx:pt idx="26303">1559</cx:pt>
          <cx:pt idx="26304">1102</cx:pt>
          <cx:pt idx="26305">1559</cx:pt>
          <cx:pt idx="26306">1252</cx:pt>
          <cx:pt idx="26307">1010</cx:pt>
          <cx:pt idx="26308">1252</cx:pt>
          <cx:pt idx="26309">1137</cx:pt>
          <cx:pt idx="26310">1102</cx:pt>
          <cx:pt idx="26311">776</cx:pt>
          <cx:pt idx="26312">657</cx:pt>
          <cx:pt idx="26313">1358</cx:pt>
          <cx:pt idx="26314">1156</cx:pt>
          <cx:pt idx="26315">1105</cx:pt>
          <cx:pt idx="26316">1156</cx:pt>
          <cx:pt idx="26317">2027</cx:pt>
          <cx:pt idx="26318">1102</cx:pt>
          <cx:pt idx="26319">980</cx:pt>
          <cx:pt idx="26320">1443</cx:pt>
          <cx:pt idx="26321">1181</cx:pt>
          <cx:pt idx="26322">1412</cx:pt>
          <cx:pt idx="26323">1363</cx:pt>
          <cx:pt idx="26324">1559</cx:pt>
          <cx:pt idx="26325">1279</cx:pt>
          <cx:pt idx="26326">1102</cx:pt>
          <cx:pt idx="26327">1785</cx:pt>
          <cx:pt idx="26328">1559</cx:pt>
          <cx:pt idx="26329">1016</cx:pt>
          <cx:pt idx="26330">1412</cx:pt>
          <cx:pt idx="26331">1426</cx:pt>
          <cx:pt idx="26332">1187</cx:pt>
          <cx:pt idx="26333">1559</cx:pt>
          <cx:pt idx="26334">1339</cx:pt>
          <cx:pt idx="26335">1181</cx:pt>
          <cx:pt idx="26336">1010</cx:pt>
          <cx:pt idx="26337">1440</cx:pt>
          <cx:pt idx="26338">1010</cx:pt>
          <cx:pt idx="26339">1102</cx:pt>
          <cx:pt idx="26340">1363</cx:pt>
          <cx:pt idx="26341">1559</cx:pt>
          <cx:pt idx="26342">1596</cx:pt>
          <cx:pt idx="26343">776</cx:pt>
          <cx:pt idx="26344">829</cx:pt>
          <cx:pt idx="26345">1279</cx:pt>
          <cx:pt idx="26346">1252</cx:pt>
          <cx:pt idx="26347">1440</cx:pt>
          <cx:pt idx="26348">936</cx:pt>
          <cx:pt idx="26349">1559</cx:pt>
          <cx:pt idx="26350">1830</cx:pt>
          <cx:pt idx="26351">1559</cx:pt>
          <cx:pt idx="26352">1559</cx:pt>
          <cx:pt idx="26353">1164</cx:pt>
          <cx:pt idx="26354">1102</cx:pt>
          <cx:pt idx="26355">1559</cx:pt>
          <cx:pt idx="26356">1830</cx:pt>
          <cx:pt idx="26357">1333</cx:pt>
          <cx:pt idx="26358">1252</cx:pt>
          <cx:pt idx="26359">1363</cx:pt>
          <cx:pt idx="26360">776</cx:pt>
          <cx:pt idx="26361">1279</cx:pt>
          <cx:pt idx="26362">1363</cx:pt>
          <cx:pt idx="26363">776</cx:pt>
          <cx:pt idx="26364">936</cx:pt>
          <cx:pt idx="26365">1559</cx:pt>
          <cx:pt idx="26366">1596</cx:pt>
          <cx:pt idx="26367">1830</cx:pt>
          <cx:pt idx="26368">1830</cx:pt>
          <cx:pt idx="26369">1363</cx:pt>
          <cx:pt idx="26370">1559</cx:pt>
          <cx:pt idx="26371">1830</cx:pt>
          <cx:pt idx="26372">1596</cx:pt>
        </cx:lvl>
      </cx:numDim>
    </cx:data>
    <cx:data id="4">
      <cx:numDim type="val">
        <cx:f>'[HADS MERGED.xlsx]thads2005-2013'!$F$2:$F$26374</cx:f>
        <cx:lvl ptCount="26373" formatCode="General">
          <cx:pt idx="0">737</cx:pt>
          <cx:pt idx="1">657</cx:pt>
          <cx:pt idx="2">988</cx:pt>
          <cx:pt idx="3">773</cx:pt>
          <cx:pt idx="4">552</cx:pt>
          <cx:pt idx="5">949</cx:pt>
          <cx:pt idx="6">1239</cx:pt>
          <cx:pt idx="7">1277</cx:pt>
          <cx:pt idx="8">993</cx:pt>
          <cx:pt idx="9">794</cx:pt>
          <cx:pt idx="10">794</cx:pt>
          <cx:pt idx="11">1102</cx:pt>
          <cx:pt idx="12">718</cx:pt>
          <cx:pt idx="13">1282</cx:pt>
          <cx:pt idx="14">949</cx:pt>
          <cx:pt idx="15">792</cx:pt>
          <cx:pt idx="16">1209</cx:pt>
          <cx:pt idx="17">1574</cx:pt>
          <cx:pt idx="18">1251</cx:pt>
          <cx:pt idx="19">1025</cx:pt>
          <cx:pt idx="20">750</cx:pt>
          <cx:pt idx="21">1044</cx:pt>
          <cx:pt idx="22">1044</cx:pt>
          <cx:pt idx="23">1082</cx:pt>
          <cx:pt idx="24">981</cx:pt>
          <cx:pt idx="25">649</cx:pt>
          <cx:pt idx="26">1430</cx:pt>
          <cx:pt idx="27">1045</cx:pt>
          <cx:pt idx="28">1045</cx:pt>
          <cx:pt idx="29">1302</cx:pt>
          <cx:pt idx="30">1435</cx:pt>
          <cx:pt idx="31">1077</cx:pt>
          <cx:pt idx="32">987</cx:pt>
          <cx:pt idx="33">749</cx:pt>
          <cx:pt idx="34">1130</cx:pt>
          <cx:pt idx="35">1421</cx:pt>
          <cx:pt idx="36">1050</cx:pt>
          <cx:pt idx="37">944</cx:pt>
          <cx:pt idx="38">1570</cx:pt>
          <cx:pt idx="39">1257</cx:pt>
          <cx:pt idx="40">1693</cx:pt>
          <cx:pt idx="41">2077</cx:pt>
          <cx:pt idx="42">971</cx:pt>
          <cx:pt idx="43">1012</cx:pt>
          <cx:pt idx="44">988</cx:pt>
          <cx:pt idx="45">859</cx:pt>
          <cx:pt idx="46">1436</cx:pt>
          <cx:pt idx="47">2301</cx:pt>
          <cx:pt idx="48">1058</cx:pt>
          <cx:pt idx="49">1101</cx:pt>
          <cx:pt idx="50">689</cx:pt>
          <cx:pt idx="51">1130</cx:pt>
          <cx:pt idx="52">1073</cx:pt>
          <cx:pt idx="53">1073</cx:pt>
          <cx:pt idx="54">1468</cx:pt>
          <cx:pt idx="55">1200</cx:pt>
          <cx:pt idx="56">674</cx:pt>
          <cx:pt idx="57">1468</cx:pt>
          <cx:pt idx="58">1091</cx:pt>
          <cx:pt idx="59">1200</cx:pt>
          <cx:pt idx="60">1430</cx:pt>
          <cx:pt idx="61">962</cx:pt>
          <cx:pt idx="62">1059</cx:pt>
          <cx:pt idx="63">773</cx:pt>
          <cx:pt idx="64">1115</cx:pt>
          <cx:pt idx="65">1259</cx:pt>
          <cx:pt idx="66">849</cx:pt>
          <cx:pt idx="67">849</cx:pt>
          <cx:pt idx="68">1316</cx:pt>
          <cx:pt idx="69">1639</cx:pt>
          <cx:pt idx="70">1056</cx:pt>
          <cx:pt idx="71">951</cx:pt>
          <cx:pt idx="72">736</cx:pt>
          <cx:pt idx="73">730</cx:pt>
          <cx:pt idx="74">921</cx:pt>
          <cx:pt idx="75">669</cx:pt>
          <cx:pt idx="76">1073</cx:pt>
          <cx:pt idx="77">1012</cx:pt>
          <cx:pt idx="78">907</cx:pt>
          <cx:pt idx="79">907</cx:pt>
          <cx:pt idx="80">907</cx:pt>
          <cx:pt idx="81">1164</cx:pt>
          <cx:pt idx="82">1282</cx:pt>
          <cx:pt idx="83">1129</cx:pt>
          <cx:pt idx="84">780</cx:pt>
          <cx:pt idx="85">566</cx:pt>
          <cx:pt idx="86">566</cx:pt>
          <cx:pt idx="87">783</cx:pt>
          <cx:pt idx="88">1073</cx:pt>
          <cx:pt idx="89">956</cx:pt>
          <cx:pt idx="90">727</cx:pt>
          <cx:pt idx="91">649</cx:pt>
          <cx:pt idx="92">1438</cx:pt>
          <cx:pt idx="93">976</cx:pt>
          <cx:pt idx="94">1160</cx:pt>
          <cx:pt idx="95">1082</cx:pt>
          <cx:pt idx="96">1469</cx:pt>
          <cx:pt idx="97">1116</cx:pt>
          <cx:pt idx="98">535</cx:pt>
          <cx:pt idx="99">700</cx:pt>
          <cx:pt idx="100">1467</cx:pt>
          <cx:pt idx="101">1149</cx:pt>
          <cx:pt idx="102">1827</cx:pt>
          <cx:pt idx="103">1592</cx:pt>
          <cx:pt idx="104">748</cx:pt>
          <cx:pt idx="105">1592</cx:pt>
          <cx:pt idx="106">925</cx:pt>
          <cx:pt idx="107">1102</cx:pt>
          <cx:pt idx="108">1104</cx:pt>
          <cx:pt idx="109">1204</cx:pt>
          <cx:pt idx="110">1129</cx:pt>
          <cx:pt idx="111">897</cx:pt>
          <cx:pt idx="112">791</cx:pt>
          <cx:pt idx="113">1410</cx:pt>
          <cx:pt idx="114">1135</cx:pt>
          <cx:pt idx="115">934</cx:pt>
          <cx:pt idx="116">1056</cx:pt>
          <cx:pt idx="117">1328</cx:pt>
          <cx:pt idx="118">1955</cx:pt>
          <cx:pt idx="119">951</cx:pt>
          <cx:pt idx="120">643</cx:pt>
          <cx:pt idx="121">1209</cx:pt>
          <cx:pt idx="122">517</cx:pt>
          <cx:pt idx="123">991</cx:pt>
          <cx:pt idx="124">1185</cx:pt>
          <cx:pt idx="125">706</cx:pt>
          <cx:pt idx="126">893</cx:pt>
          <cx:pt idx="127">949</cx:pt>
          <cx:pt idx="128">1032</cx:pt>
          <cx:pt idx="129">907</cx:pt>
          <cx:pt idx="130">542</cx:pt>
          <cx:pt idx="131">1251</cx:pt>
          <cx:pt idx="132">1573</cx:pt>
          <cx:pt idx="133">1191</cx:pt>
          <cx:pt idx="134">1467</cx:pt>
          <cx:pt idx="135">844</cx:pt>
          <cx:pt idx="136">1530</cx:pt>
          <cx:pt idx="137">1760</cx:pt>
          <cx:pt idx="138">1064</cx:pt>
          <cx:pt idx="139">566</cx:pt>
          <cx:pt idx="140">1251</cx:pt>
          <cx:pt idx="141">1497</cx:pt>
          <cx:pt idx="142">1377</cx:pt>
          <cx:pt idx="143">988</cx:pt>
          <cx:pt idx="144">1039</cx:pt>
          <cx:pt idx="145">1573</cx:pt>
          <cx:pt idx="146">1032</cx:pt>
          <cx:pt idx="147">602</cx:pt>
          <cx:pt idx="148">988</cx:pt>
          <cx:pt idx="149">729</cx:pt>
          <cx:pt idx="150">729</cx:pt>
          <cx:pt idx="151">729</cx:pt>
          <cx:pt idx="152">1058</cx:pt>
          <cx:pt idx="153">864</cx:pt>
          <cx:pt idx="154">1843</cx:pt>
          <cx:pt idx="155">976</cx:pt>
          <cx:pt idx="156">976</cx:pt>
          <cx:pt idx="157">1282</cx:pt>
          <cx:pt idx="158">765</cx:pt>
          <cx:pt idx="159">1436</cx:pt>
          <cx:pt idx="160">1282</cx:pt>
          <cx:pt idx="161">1528</cx:pt>
          <cx:pt idx="162">730</cx:pt>
          <cx:pt idx="163">915</cx:pt>
          <cx:pt idx="164">1208</cx:pt>
          <cx:pt idx="165">907</cx:pt>
          <cx:pt idx="166">2245</cx:pt>
          <cx:pt idx="167">572</cx:pt>
          <cx:pt idx="168">907</cx:pt>
          <cx:pt idx="169">1243</cx:pt>
          <cx:pt idx="170">1436</cx:pt>
          <cx:pt idx="171">966</cx:pt>
          <cx:pt idx="172">969</cx:pt>
          <cx:pt idx="173">1445</cx:pt>
          <cx:pt idx="174">1436</cx:pt>
          <cx:pt idx="175">1528</cx:pt>
          <cx:pt idx="176">956</cx:pt>
          <cx:pt idx="177">652</cx:pt>
          <cx:pt idx="178">949</cx:pt>
          <cx:pt idx="179">751</cx:pt>
          <cx:pt idx="180">1058</cx:pt>
          <cx:pt idx="181">1054</cx:pt>
          <cx:pt idx="182">1435</cx:pt>
          <cx:pt idx="183">1073</cx:pt>
          <cx:pt idx="184">1002</cx:pt>
          <cx:pt idx="185">1234</cx:pt>
          <cx:pt idx="186">518</cx:pt>
          <cx:pt idx="187">753</cx:pt>
          <cx:pt idx="188">1151</cx:pt>
          <cx:pt idx="189">757</cx:pt>
          <cx:pt idx="190">804</cx:pt>
          <cx:pt idx="191">804</cx:pt>
          <cx:pt idx="192">666</cx:pt>
          <cx:pt idx="193">1410</cx:pt>
          <cx:pt idx="194">664</cx:pt>
          <cx:pt idx="195">1278</cx:pt>
          <cx:pt idx="196">1002</cx:pt>
          <cx:pt idx="197">1191</cx:pt>
          <cx:pt idx="198">1760</cx:pt>
          <cx:pt idx="199">1760</cx:pt>
          <cx:pt idx="200">1948</cx:pt>
          <cx:pt idx="201">1827</cx:pt>
          <cx:pt idx="202">1827</cx:pt>
          <cx:pt idx="203">784</cx:pt>
          <cx:pt idx="204">1430</cx:pt>
          <cx:pt idx="205">1876</cx:pt>
          <cx:pt idx="206">870</cx:pt>
          <cx:pt idx="207">693</cx:pt>
          <cx:pt idx="208">1262</cx:pt>
          <cx:pt idx="209">907</cx:pt>
          <cx:pt idx="210">907</cx:pt>
          <cx:pt idx="211">1059</cx:pt>
          <cx:pt idx="212">1056</cx:pt>
          <cx:pt idx="213">1183</cx:pt>
          <cx:pt idx="214">956</cx:pt>
          <cx:pt idx="215">729</cx:pt>
          <cx:pt idx="216">1193</cx:pt>
          <cx:pt idx="217">1328</cx:pt>
          <cx:pt idx="218">737</cx:pt>
          <cx:pt idx="219">1032</cx:pt>
          <cx:pt idx="220">1243</cx:pt>
          <cx:pt idx="221">878</cx:pt>
          <cx:pt idx="222">782</cx:pt>
          <cx:pt idx="223">1185</cx:pt>
          <cx:pt idx="224">1082</cx:pt>
          <cx:pt idx="225">1020</cx:pt>
          <cx:pt idx="226">1398</cx:pt>
          <cx:pt idx="227">1573</cx:pt>
          <cx:pt idx="228">973</cx:pt>
          <cx:pt idx="229">669</cx:pt>
          <cx:pt idx="230">796</cx:pt>
          <cx:pt idx="231">741</cx:pt>
          <cx:pt idx="232">741</cx:pt>
          <cx:pt idx="233">1621</cx:pt>
          <cx:pt idx="234">1201</cx:pt>
          <cx:pt idx="235">1116</cx:pt>
          <cx:pt idx="236">1467</cx:pt>
          <cx:pt idx="237">1895</cx:pt>
          <cx:pt idx="238">1430</cx:pt>
          <cx:pt idx="239">1544</cx:pt>
          <cx:pt idx="240">1573</cx:pt>
          <cx:pt idx="241">566</cx:pt>
          <cx:pt idx="242">1336</cx:pt>
          <cx:pt idx="243">1122</cx:pt>
          <cx:pt idx="244">751</cx:pt>
          <cx:pt idx="245">904</cx:pt>
          <cx:pt idx="246">1436</cx:pt>
          <cx:pt idx="247">1236</cx:pt>
          <cx:pt idx="248">769</cx:pt>
          <cx:pt idx="249">949</cx:pt>
          <cx:pt idx="250">1025</cx:pt>
          <cx:pt idx="251">1244</cx:pt>
          <cx:pt idx="252">944</cx:pt>
          <cx:pt idx="253">925</cx:pt>
          <cx:pt idx="254">1363</cx:pt>
          <cx:pt idx="255">1136</cx:pt>
          <cx:pt idx="256">1136</cx:pt>
          <cx:pt idx="257">887</cx:pt>
          <cx:pt idx="258">634</cx:pt>
          <cx:pt idx="259">1277</cx:pt>
          <cx:pt idx="260">969</cx:pt>
          <cx:pt idx="261">619</cx:pt>
          <cx:pt idx="262">821</cx:pt>
          <cx:pt idx="263">883</cx:pt>
          <cx:pt idx="264">646</cx:pt>
          <cx:pt idx="265">888</cx:pt>
          <cx:pt idx="266">1328</cx:pt>
          <cx:pt idx="267">1070</cx:pt>
          <cx:pt idx="268">815</cx:pt>
          <cx:pt idx="269">966</cx:pt>
          <cx:pt idx="270">835</cx:pt>
          <cx:pt idx="271">1204</cx:pt>
          <cx:pt idx="272">941</cx:pt>
          <cx:pt idx="273">941</cx:pt>
          <cx:pt idx="274">644</cx:pt>
          <cx:pt idx="275">907</cx:pt>
          <cx:pt idx="276">2270</cx:pt>
          <cx:pt idx="277">859</cx:pt>
          <cx:pt idx="278">867</cx:pt>
          <cx:pt idx="279">867</cx:pt>
          <cx:pt idx="280">1138</cx:pt>
          <cx:pt idx="281">1138</cx:pt>
          <cx:pt idx="282">1115</cx:pt>
          <cx:pt idx="283">773</cx:pt>
          <cx:pt idx="284">944</cx:pt>
          <cx:pt idx="285">849</cx:pt>
          <cx:pt idx="286">727</cx:pt>
          <cx:pt idx="287">1004</cx:pt>
          <cx:pt idx="288">1164</cx:pt>
          <cx:pt idx="289">904</cx:pt>
          <cx:pt idx="290">1058</cx:pt>
          <cx:pt idx="291">1025</cx:pt>
          <cx:pt idx="292">1164</cx:pt>
          <cx:pt idx="293">600</cx:pt>
          <cx:pt idx="294">888</cx:pt>
          <cx:pt idx="295">878</cx:pt>
          <cx:pt idx="296">634</cx:pt>
          <cx:pt idx="297">1332</cx:pt>
          <cx:pt idx="298">1336</cx:pt>
          <cx:pt idx="299">602</cx:pt>
          <cx:pt idx="300">1032</cx:pt>
          <cx:pt idx="301">988</cx:pt>
          <cx:pt idx="302">1119</cx:pt>
          <cx:pt idx="303">792</cx:pt>
          <cx:pt idx="304">1421</cx:pt>
          <cx:pt idx="305">1075</cx:pt>
          <cx:pt idx="306">1178</cx:pt>
          <cx:pt idx="307">1073</cx:pt>
          <cx:pt idx="308">810</cx:pt>
          <cx:pt idx="309">1102</cx:pt>
          <cx:pt idx="310">1025</cx:pt>
          <cx:pt idx="311">1282</cx:pt>
          <cx:pt idx="312">1208</cx:pt>
          <cx:pt idx="313">1438</cx:pt>
          <cx:pt idx="314">976</cx:pt>
          <cx:pt idx="315">760</cx:pt>
          <cx:pt idx="316">1181</cx:pt>
          <cx:pt idx="317">1363</cx:pt>
          <cx:pt idx="318">1204</cx:pt>
          <cx:pt idx="319">1114</cx:pt>
          <cx:pt idx="320">553</cx:pt>
          <cx:pt idx="321">878</cx:pt>
          <cx:pt idx="322">1523</cx:pt>
          <cx:pt idx="323">1102</cx:pt>
          <cx:pt idx="324">664</cx:pt>
          <cx:pt idx="325">1056</cx:pt>
          <cx:pt idx="326">625</cx:pt>
          <cx:pt idx="327">1282</cx:pt>
          <cx:pt idx="328">1474</cx:pt>
          <cx:pt idx="329">1015</cx:pt>
          <cx:pt idx="330">934</cx:pt>
          <cx:pt idx="331">1091</cx:pt>
          <cx:pt idx="332">669</cx:pt>
          <cx:pt idx="333">1004</cx:pt>
          <cx:pt idx="334">1082</cx:pt>
          <cx:pt idx="335">644</cx:pt>
          <cx:pt idx="336">874</cx:pt>
          <cx:pt idx="337">741</cx:pt>
          <cx:pt idx="338">1881</cx:pt>
          <cx:pt idx="339">1881</cx:pt>
          <cx:pt idx="340">684</cx:pt>
          <cx:pt idx="341">1365</cx:pt>
          <cx:pt idx="342">1365</cx:pt>
          <cx:pt idx="343">1450</cx:pt>
          <cx:pt idx="344">701</cx:pt>
          <cx:pt idx="345">752</cx:pt>
          <cx:pt idx="346">973</cx:pt>
          <cx:pt idx="347">1198</cx:pt>
          <cx:pt idx="348">813</cx:pt>
          <cx:pt idx="349">706</cx:pt>
          <cx:pt idx="350">1281</cx:pt>
          <cx:pt idx="351">975</cx:pt>
          <cx:pt idx="352">1014</cx:pt>
          <cx:pt idx="353">973</cx:pt>
          <cx:pt idx="354">683</cx:pt>
          <cx:pt idx="355">1073</cx:pt>
          <cx:pt idx="356">1164</cx:pt>
          <cx:pt idx="357">1232</cx:pt>
          <cx:pt idx="358">1091</cx:pt>
          <cx:pt idx="359">796</cx:pt>
          <cx:pt idx="360">1529</cx:pt>
          <cx:pt idx="361">1372</cx:pt>
          <cx:pt idx="362">1058</cx:pt>
          <cx:pt idx="363">1058</cx:pt>
          <cx:pt idx="364">542</cx:pt>
          <cx:pt idx="365">1073</cx:pt>
          <cx:pt idx="366">1105</cx:pt>
          <cx:pt idx="367">956</cx:pt>
          <cx:pt idx="368">2574</cx:pt>
          <cx:pt idx="369">1921</cx:pt>
          <cx:pt idx="370">1234</cx:pt>
          <cx:pt idx="371">718</cx:pt>
          <cx:pt idx="372">1257</cx:pt>
          <cx:pt idx="373">805</cx:pt>
          <cx:pt idx="374">1102</cx:pt>
          <cx:pt idx="375">1295</cx:pt>
          <cx:pt idx="376">737</cx:pt>
          <cx:pt idx="377">1171</cx:pt>
          <cx:pt idx="378">920</cx:pt>
          <cx:pt idx="379">1296</cx:pt>
          <cx:pt idx="380">873</cx:pt>
          <cx:pt idx="381">1021</cx:pt>
          <cx:pt idx="382">683</cx:pt>
          <cx:pt idx="383">1208</cx:pt>
          <cx:pt idx="384">1185</cx:pt>
          <cx:pt idx="385">714</cx:pt>
          <cx:pt idx="386">796</cx:pt>
          <cx:pt idx="387">567</cx:pt>
          <cx:pt idx="388">1114</cx:pt>
          <cx:pt idx="389">1583</cx:pt>
          <cx:pt idx="390">697</cx:pt>
          <cx:pt idx="391">1181</cx:pt>
          <cx:pt idx="392">883</cx:pt>
          <cx:pt idx="393">1336</cx:pt>
          <cx:pt idx="394">1134</cx:pt>
          <cx:pt idx="395">1009</cx:pt>
          <cx:pt idx="396">1227</cx:pt>
          <cx:pt idx="397">2009</cx:pt>
          <cx:pt idx="398">1467</cx:pt>
          <cx:pt idx="399">1343</cx:pt>
          <cx:pt idx="400">808</cx:pt>
          <cx:pt idx="401">553</cx:pt>
          <cx:pt idx="402">1430</cx:pt>
          <cx:pt idx="403">949</cx:pt>
          <cx:pt idx="404">1895</cx:pt>
          <cx:pt idx="405">1277</cx:pt>
          <cx:pt idx="406">1294</cx:pt>
          <cx:pt idx="407">1164</cx:pt>
          <cx:pt idx="408">1004</cx:pt>
          <cx:pt idx="409">949</cx:pt>
          <cx:pt idx="410">1039</cx:pt>
          <cx:pt idx="411">1243</cx:pt>
          <cx:pt idx="412">1193</cx:pt>
          <cx:pt idx="413">907</cx:pt>
          <cx:pt idx="414">888</cx:pt>
          <cx:pt idx="415">949</cx:pt>
          <cx:pt idx="416">1125</cx:pt>
          <cx:pt idx="417">1025</cx:pt>
          <cx:pt idx="418">2101</cx:pt>
          <cx:pt idx="419">1921</cx:pt>
          <cx:pt idx="420">893</cx:pt>
          <cx:pt idx="421">1497</cx:pt>
          <cx:pt idx="422">1528</cx:pt>
          <cx:pt idx="423">1166</cx:pt>
          <cx:pt idx="424">1158</cx:pt>
          <cx:pt idx="425">740</cx:pt>
          <cx:pt idx="426">1421</cx:pt>
          <cx:pt idx="427">1214</cx:pt>
          <cx:pt idx="428">2332</cx:pt>
          <cx:pt idx="429">1082</cx:pt>
          <cx:pt idx="430">1086</cx:pt>
          <cx:pt idx="431">1436</cx:pt>
          <cx:pt idx="432">1100</cx:pt>
          <cx:pt idx="433">1279</cx:pt>
          <cx:pt idx="434">1436</cx:pt>
          <cx:pt idx="435">1582</cx:pt>
          <cx:pt idx="436">1058</cx:pt>
          <cx:pt idx="437">1208</cx:pt>
          <cx:pt idx="438">1144</cx:pt>
          <cx:pt idx="439">1462</cx:pt>
          <cx:pt idx="440">1082</cx:pt>
          <cx:pt idx="441">956</cx:pt>
          <cx:pt idx="442">1430</cx:pt>
          <cx:pt idx="443">888</cx:pt>
          <cx:pt idx="444">1438</cx:pt>
          <cx:pt idx="445">1282</cx:pt>
          <cx:pt idx="446">1160</cx:pt>
          <cx:pt idx="447">1467</cx:pt>
          <cx:pt idx="448">1343</cx:pt>
          <cx:pt idx="449">998</cx:pt>
          <cx:pt idx="450">1208</cx:pt>
          <cx:pt idx="451">1104</cx:pt>
          <cx:pt idx="452">1104</cx:pt>
          <cx:pt idx="453">1210</cx:pt>
          <cx:pt idx="454">1390</cx:pt>
          <cx:pt idx="455">881</cx:pt>
          <cx:pt idx="456">773</cx:pt>
          <cx:pt idx="457">944</cx:pt>
          <cx:pt idx="458">1064</cx:pt>
          <cx:pt idx="459">864</cx:pt>
          <cx:pt idx="460">1568</cx:pt>
          <cx:pt idx="461">1573</cx:pt>
          <cx:pt idx="462">819</cx:pt>
          <cx:pt idx="463">1014</cx:pt>
          <cx:pt idx="464">792</cx:pt>
          <cx:pt idx="465">1290</cx:pt>
          <cx:pt idx="466">1416</cx:pt>
          <cx:pt idx="467">1208</cx:pt>
          <cx:pt idx="468">935</cx:pt>
          <cx:pt idx="469">1382</cx:pt>
          <cx:pt idx="470">1200</cx:pt>
          <cx:pt idx="471">956</cx:pt>
          <cx:pt idx="472">2058</cx:pt>
          <cx:pt idx="473">1198</cx:pt>
          <cx:pt idx="474">1183</cx:pt>
          <cx:pt idx="475">1894</cx:pt>
          <cx:pt idx="476">1116</cx:pt>
          <cx:pt idx="477">1116</cx:pt>
          <cx:pt idx="478">2119</cx:pt>
          <cx:pt idx="479">2417</cx:pt>
          <cx:pt idx="480">1208</cx:pt>
          <cx:pt idx="481">904</cx:pt>
          <cx:pt idx="482">693</cx:pt>
          <cx:pt idx="483">657</cx:pt>
          <cx:pt idx="484">737</cx:pt>
          <cx:pt idx="485">956</cx:pt>
          <cx:pt idx="486">1955</cx:pt>
          <cx:pt idx="487">1073</cx:pt>
          <cx:pt idx="488">1073</cx:pt>
          <cx:pt idx="489">1421</cx:pt>
          <cx:pt idx="490">1020</cx:pt>
          <cx:pt idx="491">951</cx:pt>
          <cx:pt idx="492">1000</cx:pt>
          <cx:pt idx="493">1110</cx:pt>
          <cx:pt idx="494">1294</cx:pt>
          <cx:pt idx="495">1094</cx:pt>
          <cx:pt idx="496">1577</cx:pt>
          <cx:pt idx="497">944</cx:pt>
          <cx:pt idx="498">1439</cx:pt>
          <cx:pt idx="499">904</cx:pt>
          <cx:pt idx="500">1236</cx:pt>
          <cx:pt idx="501">1763</cx:pt>
          <cx:pt idx="502">904</cx:pt>
          <cx:pt idx="503">1185</cx:pt>
          <cx:pt idx="504">648</cx:pt>
          <cx:pt idx="505">834</cx:pt>
          <cx:pt idx="506">1119</cx:pt>
          <cx:pt idx="507">1603</cx:pt>
          <cx:pt idx="508">887</cx:pt>
          <cx:pt idx="509">1394</cx:pt>
          <cx:pt idx="510">657</cx:pt>
          <cx:pt idx="511">1049</cx:pt>
          <cx:pt idx="512">657</cx:pt>
          <cx:pt idx="513">1282</cx:pt>
          <cx:pt idx="514">1208</cx:pt>
          <cx:pt idx="515">1282</cx:pt>
          <cx:pt idx="516">1523</cx:pt>
          <cx:pt idx="517">983</cx:pt>
          <cx:pt idx="518">1083</cx:pt>
          <cx:pt idx="519">1025</cx:pt>
          <cx:pt idx="520">741</cx:pt>
          <cx:pt idx="521">2374</cx:pt>
          <cx:pt idx="522">890</cx:pt>
          <cx:pt idx="523">1282</cx:pt>
          <cx:pt idx="524">1251</cx:pt>
          <cx:pt idx="525">1621</cx:pt>
          <cx:pt idx="526">819</cx:pt>
          <cx:pt idx="527">1282</cx:pt>
          <cx:pt idx="528">1440</cx:pt>
          <cx:pt idx="529">2101</cx:pt>
          <cx:pt idx="530">1772</cx:pt>
          <cx:pt idx="531">1282</cx:pt>
          <cx:pt idx="532">1208</cx:pt>
          <cx:pt idx="533">1056</cx:pt>
          <cx:pt idx="534">975</cx:pt>
          <cx:pt idx="535">975</cx:pt>
          <cx:pt idx="536">870</cx:pt>
          <cx:pt idx="537">1421</cx:pt>
          <cx:pt idx="538">615</cx:pt>
          <cx:pt idx="539">951</cx:pt>
          <cx:pt idx="540">1081</cx:pt>
          <cx:pt idx="541">2009</cx:pt>
          <cx:pt idx="542">1204</cx:pt>
          <cx:pt idx="543">1474</cx:pt>
          <cx:pt idx="544">956</cx:pt>
          <cx:pt idx="545">1204</cx:pt>
          <cx:pt idx="546">2268</cx:pt>
          <cx:pt idx="547">868</cx:pt>
          <cx:pt idx="548">904</cx:pt>
          <cx:pt idx="549">944</cx:pt>
          <cx:pt idx="550">1166</cx:pt>
          <cx:pt idx="551">1073</cx:pt>
          <cx:pt idx="552">1050</cx:pt>
          <cx:pt idx="553">1221</cx:pt>
          <cx:pt idx="554">1282</cx:pt>
          <cx:pt idx="555">956</cx:pt>
          <cx:pt idx="556">1702</cx:pt>
          <cx:pt idx="557">1412</cx:pt>
          <cx:pt idx="558">944</cx:pt>
          <cx:pt idx="559">1592</cx:pt>
          <cx:pt idx="560">925</cx:pt>
          <cx:pt idx="561">1377</cx:pt>
          <cx:pt idx="562">1359</cx:pt>
          <cx:pt idx="563">1231</cx:pt>
          <cx:pt idx="564">1436</cx:pt>
          <cx:pt idx="565">1382</cx:pt>
          <cx:pt idx="566">1901</cx:pt>
          <cx:pt idx="567">701</cx:pt>
          <cx:pt idx="568">1094</cx:pt>
          <cx:pt idx="569">1201</cx:pt>
          <cx:pt idx="570">1539</cx:pt>
          <cx:pt idx="571">844</cx:pt>
          <cx:pt idx="572">1570</cx:pt>
          <cx:pt idx="573">1136</cx:pt>
          <cx:pt idx="574">1204</cx:pt>
          <cx:pt idx="575">904</cx:pt>
          <cx:pt idx="576">1290</cx:pt>
          <cx:pt idx="577">1921</cx:pt>
          <cx:pt idx="578">1603</cx:pt>
          <cx:pt idx="579">1007</cx:pt>
          <cx:pt idx="580">1421</cx:pt>
          <cx:pt idx="581">1158</cx:pt>
          <cx:pt idx="582">1436</cx:pt>
          <cx:pt idx="583">1056</cx:pt>
          <cx:pt idx="584">1056</cx:pt>
          <cx:pt idx="585">1056</cx:pt>
          <cx:pt idx="586">1311</cx:pt>
          <cx:pt idx="587">944</cx:pt>
          <cx:pt idx="588">1412</cx:pt>
          <cx:pt idx="589">1236</cx:pt>
          <cx:pt idx="590">920</cx:pt>
          <cx:pt idx="591">736</cx:pt>
          <cx:pt idx="592">819</cx:pt>
          <cx:pt idx="593">1058</cx:pt>
          <cx:pt idx="594">1239</cx:pt>
          <cx:pt idx="595">975</cx:pt>
          <cx:pt idx="596">693</cx:pt>
          <cx:pt idx="597">1101</cx:pt>
          <cx:pt idx="598">1382</cx:pt>
          <cx:pt idx="599">1412</cx:pt>
          <cx:pt idx="600">944</cx:pt>
          <cx:pt idx="601">949</cx:pt>
          <cx:pt idx="602">893</cx:pt>
          <cx:pt idx="603">1302</cx:pt>
          <cx:pt idx="604">1075</cx:pt>
          <cx:pt idx="605">915</cx:pt>
          <cx:pt idx="606">915</cx:pt>
          <cx:pt idx="607">1947</cx:pt>
          <cx:pt idx="608">944</cx:pt>
          <cx:pt idx="609">1343</cx:pt>
          <cx:pt idx="610">1573</cx:pt>
          <cx:pt idx="611">748</cx:pt>
          <cx:pt idx="612">1627</cx:pt>
          <cx:pt idx="613">864</cx:pt>
          <cx:pt idx="614">1340</cx:pt>
          <cx:pt idx="615">1459</cx:pt>
          <cx:pt idx="616">887</cx:pt>
          <cx:pt idx="617">1597</cx:pt>
          <cx:pt idx="618">1597</cx:pt>
          <cx:pt idx="619">1311</cx:pt>
          <cx:pt idx="620">1000</cx:pt>
          <cx:pt idx="621">2268</cx:pt>
          <cx:pt idx="622">1701</cx:pt>
          <cx:pt idx="623">1236</cx:pt>
          <cx:pt idx="624">1294</cx:pt>
          <cx:pt idx="625">1394</cx:pt>
          <cx:pt idx="626">1603</cx:pt>
          <cx:pt idx="627">1114</cx:pt>
          <cx:pt idx="628">2009</cx:pt>
          <cx:pt idx="629">1101</cx:pt>
          <cx:pt idx="630">1122</cx:pt>
          <cx:pt idx="631">1122</cx:pt>
          <cx:pt idx="632">904</cx:pt>
          <cx:pt idx="633">1294</cx:pt>
          <cx:pt idx="634">1296</cx:pt>
          <cx:pt idx="635">1430</cx:pt>
          <cx:pt idx="636">876</cx:pt>
          <cx:pt idx="637">1427</cx:pt>
          <cx:pt idx="638">1697</cx:pt>
          <cx:pt idx="639">1907</cx:pt>
          <cx:pt idx="640">730</cx:pt>
          <cx:pt idx="641">929</cx:pt>
          <cx:pt idx="642">748</cx:pt>
          <cx:pt idx="643">1427</cx:pt>
          <cx:pt idx="644">1436</cx:pt>
          <cx:pt idx="645">1343</cx:pt>
          <cx:pt idx="646">1239</cx:pt>
          <cx:pt idx="647">904</cx:pt>
          <cx:pt idx="648">1530</cx:pt>
          <cx:pt idx="649">1294</cx:pt>
          <cx:pt idx="650">1394</cx:pt>
          <cx:pt idx="651">887</cx:pt>
          <cx:pt idx="652">1421</cx:pt>
          <cx:pt idx="653">1363</cx:pt>
          <cx:pt idx="654">1292</cx:pt>
          <cx:pt idx="655">1302</cx:pt>
          <cx:pt idx="656">1290</cx:pt>
          <cx:pt idx="657">874</cx:pt>
          <cx:pt idx="658">1302</cx:pt>
          <cx:pt idx="659">2332</cx:pt>
          <cx:pt idx="660">1987</cx:pt>
          <cx:pt idx="661">966</cx:pt>
          <cx:pt idx="662">1584</cx:pt>
          <cx:pt idx="663">748</cx:pt>
          <cx:pt idx="664">1290</cx:pt>
          <cx:pt idx="665">2448</cx:pt>
          <cx:pt idx="666">1082</cx:pt>
          <cx:pt idx="667">701</cx:pt>
          <cx:pt idx="668">701</cx:pt>
          <cx:pt idx="669">701</cx:pt>
          <cx:pt idx="670">1239</cx:pt>
          <cx:pt idx="671">904</cx:pt>
          <cx:pt idx="672">728</cx:pt>
          <cx:pt idx="673">1208</cx:pt>
          <cx:pt idx="674">1294</cx:pt>
          <cx:pt idx="675">1701</cx:pt>
          <cx:pt idx="676">819</cx:pt>
          <cx:pt idx="677">1116</cx:pt>
          <cx:pt idx="678">1577</cx:pt>
          <cx:pt idx="679">1094</cx:pt>
          <cx:pt idx="680">1539</cx:pt>
          <cx:pt idx="681">1122</cx:pt>
          <cx:pt idx="682">1592</cx:pt>
          <cx:pt idx="683">701</cx:pt>
          <cx:pt idx="684">1595</cx:pt>
          <cx:pt idx="685">1496</cx:pt>
          <cx:pt idx="686">701</cx:pt>
          <cx:pt idx="687">2009</cx:pt>
          <cx:pt idx="688">1806</cx:pt>
          <cx:pt idx="689">1626</cx:pt>
          <cx:pt idx="690">1311</cx:pt>
          <cx:pt idx="691">920</cx:pt>
          <cx:pt idx="692">1529</cx:pt>
          <cx:pt idx="693">1296</cx:pt>
          <cx:pt idx="694">1032</cx:pt>
          <cx:pt idx="695">1342</cx:pt>
          <cx:pt idx="696">1032</cx:pt>
          <cx:pt idx="697">1523</cx:pt>
          <cx:pt idx="698">956</cx:pt>
          <cx:pt idx="699">1567</cx:pt>
          <cx:pt idx="700">1361</cx:pt>
          <cx:pt idx="701">701</cx:pt>
          <cx:pt idx="702">1208</cx:pt>
          <cx:pt idx="703">819</cx:pt>
          <cx:pt idx="704">1239</cx:pt>
          <cx:pt idx="705">1763</cx:pt>
          <cx:pt idx="706">1595</cx:pt>
          <cx:pt idx="707">2140</cx:pt>
          <cx:pt idx="708">1296</cx:pt>
          <cx:pt idx="709">1921</cx:pt>
          <cx:pt idx="710">1421</cx:pt>
          <cx:pt idx="711">1122</cx:pt>
          <cx:pt idx="712">1311</cx:pt>
          <cx:pt idx="713">589</cx:pt>
          <cx:pt idx="714">1701</cx:pt>
          <cx:pt idx="715">1221</cx:pt>
          <cx:pt idx="716">1619</cx:pt>
          <cx:pt idx="717">1592</cx:pt>
          <cx:pt idx="718">1094</cx:pt>
          <cx:pt idx="719">1094</cx:pt>
          <cx:pt idx="720">1619</cx:pt>
          <cx:pt idx="721">1577</cx:pt>
          <cx:pt idx="722">1948</cx:pt>
          <cx:pt idx="723">792</cx:pt>
          <cx:pt idx="724">1421</cx:pt>
          <cx:pt idx="725">1462</cx:pt>
          <cx:pt idx="726">1183</cx:pt>
          <cx:pt idx="727">1948</cx:pt>
          <cx:pt idx="728">1595</cx:pt>
          <cx:pt idx="729">2209</cx:pt>
          <cx:pt idx="730">1363</cx:pt>
          <cx:pt idx="731">1490</cx:pt>
          <cx:pt idx="732">1221</cx:pt>
          <cx:pt idx="733">1239</cx:pt>
          <cx:pt idx="734">879</cx:pt>
          <cx:pt idx="735">1436</cx:pt>
          <cx:pt idx="736">1806</cx:pt>
          <cx:pt idx="737">1406</cx:pt>
          <cx:pt idx="738">1924</cx:pt>
          <cx:pt idx="739">1239</cx:pt>
          <cx:pt idx="740">1032</cx:pt>
          <cx:pt idx="741">1315</cx:pt>
          <cx:pt idx="742">1239</cx:pt>
          <cx:pt idx="743">1948</cx:pt>
          <cx:pt idx="744">1158</cx:pt>
          <cx:pt idx="745">1475</cx:pt>
          <cx:pt idx="746">1425</cx:pt>
          <cx:pt idx="747">1057</cx:pt>
          <cx:pt idx="748">1158</cx:pt>
          <cx:pt idx="749">737</cx:pt>
          <cx:pt idx="750">949</cx:pt>
          <cx:pt idx="751">949</cx:pt>
          <cx:pt idx="752">633</cx:pt>
          <cx:pt idx="753">888</cx:pt>
          <cx:pt idx="754">883</cx:pt>
          <cx:pt idx="755">951</cx:pt>
          <cx:pt idx="756">971</cx:pt>
          <cx:pt idx="757">706</cx:pt>
          <cx:pt idx="758">949</cx:pt>
          <cx:pt idx="759">631</cx:pt>
          <cx:pt idx="760">1032</cx:pt>
          <cx:pt idx="761">859</cx:pt>
          <cx:pt idx="762">988</cx:pt>
          <cx:pt idx="763">671</cx:pt>
          <cx:pt idx="764">1627</cx:pt>
          <cx:pt idx="765">1032</cx:pt>
          <cx:pt idx="766">1221</cx:pt>
          <cx:pt idx="767">730</cx:pt>
          <cx:pt idx="768">849</cx:pt>
          <cx:pt idx="769">888</cx:pt>
          <cx:pt idx="770">642</cx:pt>
          <cx:pt idx="771">1100</cx:pt>
          <cx:pt idx="772">1083</cx:pt>
          <cx:pt idx="773">1287</cx:pt>
          <cx:pt idx="774">561</cx:pt>
          <cx:pt idx="775">949</cx:pt>
          <cx:pt idx="776">1056</cx:pt>
          <cx:pt idx="777">859</cx:pt>
          <cx:pt idx="778">642</cx:pt>
          <cx:pt idx="779">1251</cx:pt>
          <cx:pt idx="780">1032</cx:pt>
          <cx:pt idx="781">849</cx:pt>
          <cx:pt idx="782">949</cx:pt>
          <cx:pt idx="783">859</cx:pt>
          <cx:pt idx="784">1262</cx:pt>
          <cx:pt idx="785">877</cx:pt>
          <cx:pt idx="786">1262</cx:pt>
          <cx:pt idx="787">552</cx:pt>
          <cx:pt idx="788">644</cx:pt>
          <cx:pt idx="789">888</cx:pt>
          <cx:pt idx="790">1292</cx:pt>
          <cx:pt idx="791">859</cx:pt>
          <cx:pt idx="792">1102</cx:pt>
          <cx:pt idx="793">1214</cx:pt>
          <cx:pt idx="794">706</cx:pt>
          <cx:pt idx="795">830</cx:pt>
          <cx:pt idx="796">1100</cx:pt>
          <cx:pt idx="797">633</cx:pt>
          <cx:pt idx="798">1101</cx:pt>
          <cx:pt idx="799">1421</cx:pt>
          <cx:pt idx="800">1421</cx:pt>
          <cx:pt idx="801">1421</cx:pt>
          <cx:pt idx="802">1421</cx:pt>
          <cx:pt idx="803">911</cx:pt>
          <cx:pt idx="804">911</cx:pt>
          <cx:pt idx="805">911</cx:pt>
          <cx:pt idx="806">1101</cx:pt>
          <cx:pt idx="807">1101</cx:pt>
          <cx:pt idx="808">1231</cx:pt>
          <cx:pt idx="809">1231</cx:pt>
          <cx:pt idx="810">911</cx:pt>
          <cx:pt idx="811">1101</cx:pt>
          <cx:pt idx="812">1101</cx:pt>
          <cx:pt idx="813">1231</cx:pt>
          <cx:pt idx="814">1436</cx:pt>
          <cx:pt idx="815">1416</cx:pt>
          <cx:pt idx="816">1101</cx:pt>
          <cx:pt idx="817">1421</cx:pt>
          <cx:pt idx="818">1101</cx:pt>
          <cx:pt idx="819">1421</cx:pt>
          <cx:pt idx="820">1231</cx:pt>
          <cx:pt idx="821">1436</cx:pt>
          <cx:pt idx="822">1231</cx:pt>
          <cx:pt idx="823">1101</cx:pt>
          <cx:pt idx="824">1101</cx:pt>
          <cx:pt idx="825">1101</cx:pt>
          <cx:pt idx="826">1231</cx:pt>
          <cx:pt idx="827">1231</cx:pt>
          <cx:pt idx="828">1231</cx:pt>
          <cx:pt idx="829">1421</cx:pt>
          <cx:pt idx="830">1421</cx:pt>
          <cx:pt idx="831">1101</cx:pt>
          <cx:pt idx="832">1101</cx:pt>
          <cx:pt idx="833">1101</cx:pt>
          <cx:pt idx="834">1436</cx:pt>
          <cx:pt idx="835">1101</cx:pt>
          <cx:pt idx="836">1421</cx:pt>
          <cx:pt idx="837">1421</cx:pt>
          <cx:pt idx="838">1436</cx:pt>
          <cx:pt idx="839">1436</cx:pt>
          <cx:pt idx="840">1416</cx:pt>
          <cx:pt idx="841">1231</cx:pt>
          <cx:pt idx="842">1436</cx:pt>
          <cx:pt idx="843">1101</cx:pt>
          <cx:pt idx="844">1101</cx:pt>
          <cx:pt idx="845">966</cx:pt>
          <cx:pt idx="846">1436</cx:pt>
          <cx:pt idx="847">1921</cx:pt>
          <cx:pt idx="848">1436</cx:pt>
          <cx:pt idx="849">966</cx:pt>
          <cx:pt idx="850">1421</cx:pt>
          <cx:pt idx="851">1231</cx:pt>
          <cx:pt idx="852">966</cx:pt>
          <cx:pt idx="853">1436</cx:pt>
          <cx:pt idx="854">1421</cx:pt>
          <cx:pt idx="855">1921</cx:pt>
          <cx:pt idx="856">1231</cx:pt>
          <cx:pt idx="857">966</cx:pt>
          <cx:pt idx="858">1421</cx:pt>
          <cx:pt idx="859">1921</cx:pt>
          <cx:pt idx="860">1921</cx:pt>
          <cx:pt idx="861">966</cx:pt>
          <cx:pt idx="862">1921</cx:pt>
          <cx:pt idx="863">1921</cx:pt>
          <cx:pt idx="864">815</cx:pt>
          <cx:pt idx="865">966</cx:pt>
          <cx:pt idx="866">966</cx:pt>
          <cx:pt idx="867">815</cx:pt>
          <cx:pt idx="868">2140</cx:pt>
          <cx:pt idx="869">1921</cx:pt>
          <cx:pt idx="870">815</cx:pt>
          <cx:pt idx="871">815</cx:pt>
          <cx:pt idx="872">2140</cx:pt>
          <cx:pt idx="873">1921</cx:pt>
          <cx:pt idx="874">1921</cx:pt>
          <cx:pt idx="875">815</cx:pt>
          <cx:pt idx="876">1436</cx:pt>
          <cx:pt idx="877">1101</cx:pt>
          <cx:pt idx="878">1421</cx:pt>
          <cx:pt idx="879">1421</cx:pt>
          <cx:pt idx="880">1421</cx:pt>
          <cx:pt idx="881">1921</cx:pt>
          <cx:pt idx="882">815</cx:pt>
          <cx:pt idx="883">1921</cx:pt>
          <cx:pt idx="884">1421</cx:pt>
          <cx:pt idx="885">815</cx:pt>
          <cx:pt idx="886">808</cx:pt>
          <cx:pt idx="887">717</cx:pt>
          <cx:pt idx="888">1921</cx:pt>
          <cx:pt idx="889">1921</cx:pt>
          <cx:pt idx="890">1921</cx:pt>
          <cx:pt idx="891">1231</cx:pt>
          <cx:pt idx="892">1421</cx:pt>
          <cx:pt idx="893">1231</cx:pt>
          <cx:pt idx="894">1233</cx:pt>
          <cx:pt idx="895">966</cx:pt>
          <cx:pt idx="896">1101</cx:pt>
          <cx:pt idx="897">1231</cx:pt>
          <cx:pt idx="898">1921</cx:pt>
          <cx:pt idx="899">808</cx:pt>
          <cx:pt idx="900">629</cx:pt>
          <cx:pt idx="901">1101</cx:pt>
          <cx:pt idx="902">1421</cx:pt>
          <cx:pt idx="903">1101</cx:pt>
          <cx:pt idx="904">1231</cx:pt>
          <cx:pt idx="905">717</cx:pt>
          <cx:pt idx="906">1701</cx:pt>
          <cx:pt idx="907">629</cx:pt>
          <cx:pt idx="908">1231</cx:pt>
          <cx:pt idx="909">1101</cx:pt>
          <cx:pt idx="910">629</cx:pt>
          <cx:pt idx="911">1093</cx:pt>
          <cx:pt idx="912">1496</cx:pt>
          <cx:pt idx="913">1093</cx:pt>
          <cx:pt idx="914">1423</cx:pt>
          <cx:pt idx="915">1394</cx:pt>
          <cx:pt idx="916">1101</cx:pt>
          <cx:pt idx="917">1421</cx:pt>
          <cx:pt idx="918">1101</cx:pt>
          <cx:pt idx="919">1093</cx:pt>
          <cx:pt idx="920">1095</cx:pt>
          <cx:pt idx="921">1093</cx:pt>
          <cx:pt idx="922">1119</cx:pt>
          <cx:pt idx="923">1436</cx:pt>
          <cx:pt idx="924">1231</cx:pt>
          <cx:pt idx="925">1423</cx:pt>
          <cx:pt idx="926">1082</cx:pt>
          <cx:pt idx="927">1101</cx:pt>
          <cx:pt idx="928">1421</cx:pt>
          <cx:pt idx="929">1421</cx:pt>
          <cx:pt idx="930">1082</cx:pt>
          <cx:pt idx="931">929</cx:pt>
          <cx:pt idx="932">1119</cx:pt>
          <cx:pt idx="933">1795</cx:pt>
          <cx:pt idx="934">1196</cx:pt>
          <cx:pt idx="935">1119</cx:pt>
          <cx:pt idx="936">788</cx:pt>
          <cx:pt idx="937">1436</cx:pt>
          <cx:pt idx="938">1436</cx:pt>
          <cx:pt idx="939">1921</cx:pt>
          <cx:pt idx="940">1082</cx:pt>
          <cx:pt idx="941">1795</cx:pt>
          <cx:pt idx="942">1436</cx:pt>
          <cx:pt idx="943">1588</cx:pt>
          <cx:pt idx="944">1101</cx:pt>
          <cx:pt idx="945">1421</cx:pt>
          <cx:pt idx="946">929</cx:pt>
          <cx:pt idx="947">1421</cx:pt>
          <cx:pt idx="948">1119</cx:pt>
          <cx:pt idx="949">1792</cx:pt>
          <cx:pt idx="950">966</cx:pt>
          <cx:pt idx="951">1423</cx:pt>
          <cx:pt idx="952">1196</cx:pt>
          <cx:pt idx="953">966</cx:pt>
          <cx:pt idx="954">1290</cx:pt>
          <cx:pt idx="955">1421</cx:pt>
          <cx:pt idx="956">1421</cx:pt>
          <cx:pt idx="957">1119</cx:pt>
          <cx:pt idx="958">929</cx:pt>
          <cx:pt idx="959">966</cx:pt>
          <cx:pt idx="960">1901</cx:pt>
          <cx:pt idx="961">956</cx:pt>
          <cx:pt idx="962">1282</cx:pt>
          <cx:pt idx="963">821</cx:pt>
          <cx:pt idx="964">1421</cx:pt>
          <cx:pt idx="965">1204</cx:pt>
          <cx:pt idx="966">929</cx:pt>
          <cx:pt idx="967">1444</cx:pt>
          <cx:pt idx="968">1444</cx:pt>
          <cx:pt idx="969">1436</cx:pt>
          <cx:pt idx="970">1290</cx:pt>
          <cx:pt idx="971">1208</cx:pt>
          <cx:pt idx="972">1421</cx:pt>
          <cx:pt idx="973">1421</cx:pt>
          <cx:pt idx="974">1496</cx:pt>
          <cx:pt idx="975">2438</cx:pt>
          <cx:pt idx="976">1243</cx:pt>
          <cx:pt idx="977">1921</cx:pt>
          <cx:pt idx="978">1156</cx:pt>
          <cx:pt idx="979">1156</cx:pt>
          <cx:pt idx="980">1231</cx:pt>
          <cx:pt idx="981">945</cx:pt>
          <cx:pt idx="982">1901</cx:pt>
          <cx:pt idx="983">1795</cx:pt>
          <cx:pt idx="984">629</cx:pt>
          <cx:pt idx="985">629</cx:pt>
          <cx:pt idx="986">966</cx:pt>
          <cx:pt idx="987">1421</cx:pt>
          <cx:pt idx="988">945</cx:pt>
          <cx:pt idx="989">1094</cx:pt>
          <cx:pt idx="990">819</cx:pt>
          <cx:pt idx="991">1421</cx:pt>
          <cx:pt idx="992">1421</cx:pt>
          <cx:pt idx="993">1421</cx:pt>
          <cx:pt idx="994">1361</cx:pt>
          <cx:pt idx="995">1394</cx:pt>
          <cx:pt idx="996">1394</cx:pt>
          <cx:pt idx="997">1156</cx:pt>
          <cx:pt idx="998">1243</cx:pt>
          <cx:pt idx="999">1231</cx:pt>
          <cx:pt idx="1000">1394</cx:pt>
          <cx:pt idx="1001">1101</cx:pt>
          <cx:pt idx="1002">1436</cx:pt>
          <cx:pt idx="1003">2948</cx:pt>
          <cx:pt idx="1004">765</cx:pt>
          <cx:pt idx="1005">945</cx:pt>
          <cx:pt idx="1006">1474</cx:pt>
          <cx:pt idx="1007">1921</cx:pt>
          <cx:pt idx="1008">1798</cx:pt>
          <cx:pt idx="1009">1955</cx:pt>
          <cx:pt idx="1010">1231</cx:pt>
          <cx:pt idx="1011">1231</cx:pt>
          <cx:pt idx="1012">966</cx:pt>
          <cx:pt idx="1013">1082</cx:pt>
          <cx:pt idx="1014">1361</cx:pt>
          <cx:pt idx="1015">1895</cx:pt>
          <cx:pt idx="1016">1243</cx:pt>
          <cx:pt idx="1017">1895</cx:pt>
          <cx:pt idx="1018">629</cx:pt>
          <cx:pt idx="1019">765</cx:pt>
          <cx:pt idx="1020">1921</cx:pt>
          <cx:pt idx="1021">1082</cx:pt>
          <cx:pt idx="1022">1474</cx:pt>
          <cx:pt idx="1023">945</cx:pt>
          <cx:pt idx="1024">1921</cx:pt>
          <cx:pt idx="1025">1343</cx:pt>
          <cx:pt idx="1026">1394</cx:pt>
          <cx:pt idx="1027">945</cx:pt>
          <cx:pt idx="1028">1583</cx:pt>
          <cx:pt idx="1029">1474</cx:pt>
          <cx:pt idx="1030">1573</cx:pt>
          <cx:pt idx="1031">1474</cx:pt>
          <cx:pt idx="1032">1243</cx:pt>
          <cx:pt idx="1033">1094</cx:pt>
          <cx:pt idx="1034">1603</cx:pt>
          <cx:pt idx="1035">1101</cx:pt>
          <cx:pt idx="1036">1474</cx:pt>
          <cx:pt idx="1037">765</cx:pt>
          <cx:pt idx="1038">1094</cx:pt>
          <cx:pt idx="1039">821</cx:pt>
          <cx:pt idx="1040">2124</cx:pt>
          <cx:pt idx="1041">1474</cx:pt>
          <cx:pt idx="1042">467</cx:pt>
          <cx:pt idx="1043">1921</cx:pt>
          <cx:pt idx="1044">1251</cx:pt>
          <cx:pt idx="1045">1436</cx:pt>
          <cx:pt idx="1046">467</cx:pt>
          <cx:pt idx="1047">1496</cx:pt>
          <cx:pt idx="1048">1150</cx:pt>
          <cx:pt idx="1049">945</cx:pt>
          <cx:pt idx="1050">966</cx:pt>
          <cx:pt idx="1051">1243</cx:pt>
          <cx:pt idx="1052">1243</cx:pt>
          <cx:pt idx="1053">1251</cx:pt>
          <cx:pt idx="1054">1621</cx:pt>
          <cx:pt idx="1055">2268</cx:pt>
          <cx:pt idx="1056">1474</cx:pt>
          <cx:pt idx="1057">701</cx:pt>
          <cx:pt idx="1058">796</cx:pt>
          <cx:pt idx="1059">1423</cx:pt>
          <cx:pt idx="1060">467</cx:pt>
          <cx:pt idx="1061">467</cx:pt>
          <cx:pt idx="1062">1895</cx:pt>
          <cx:pt idx="1063">765</cx:pt>
          <cx:pt idx="1064">945</cx:pt>
          <cx:pt idx="1065">736</cx:pt>
          <cx:pt idx="1066">819</cx:pt>
          <cx:pt idx="1067">1987</cx:pt>
          <cx:pt idx="1068">2268</cx:pt>
          <cx:pt idx="1069">1921</cx:pt>
          <cx:pt idx="1070">1421</cx:pt>
          <cx:pt idx="1071">1474</cx:pt>
          <cx:pt idx="1072">1740</cx:pt>
          <cx:pt idx="1073">1361</cx:pt>
          <cx:pt idx="1074">966</cx:pt>
          <cx:pt idx="1075">1474</cx:pt>
          <cx:pt idx="1076">1221</cx:pt>
          <cx:pt idx="1077">1007</cx:pt>
          <cx:pt idx="1078">1792</cx:pt>
          <cx:pt idx="1079">1394</cx:pt>
          <cx:pt idx="1080">1438</cx:pt>
          <cx:pt idx="1081">945</cx:pt>
          <cx:pt idx="1082">1282</cx:pt>
          <cx:pt idx="1083">1054</cx:pt>
          <cx:pt idx="1084">1474</cx:pt>
          <cx:pt idx="1085">2124</cx:pt>
          <cx:pt idx="1086">1095</cx:pt>
          <cx:pt idx="1087">819</cx:pt>
          <cx:pt idx="1088">1094</cx:pt>
          <cx:pt idx="1089">1122</cx:pt>
          <cx:pt idx="1090">1496</cx:pt>
          <cx:pt idx="1091">585</cx:pt>
          <cx:pt idx="1092">772</cx:pt>
          <cx:pt idx="1093">1429</cx:pt>
          <cx:pt idx="1094">1921</cx:pt>
          <cx:pt idx="1095">1251</cx:pt>
          <cx:pt idx="1096">1361</cx:pt>
          <cx:pt idx="1097">585</cx:pt>
          <cx:pt idx="1098">585</cx:pt>
          <cx:pt idx="1099">585</cx:pt>
          <cx:pt idx="1100">1243</cx:pt>
          <cx:pt idx="1101">1290</cx:pt>
          <cx:pt idx="1102">971</cx:pt>
          <cx:pt idx="1103">1007</cx:pt>
          <cx:pt idx="1104">1583</cx:pt>
          <cx:pt idx="1105">1583</cx:pt>
          <cx:pt idx="1106">1054</cx:pt>
          <cx:pt idx="1107">1243</cx:pt>
          <cx:pt idx="1108">2268</cx:pt>
          <cx:pt idx="1109">2268</cx:pt>
          <cx:pt idx="1110">1142</cx:pt>
          <cx:pt idx="1111">2140</cx:pt>
          <cx:pt idx="1112">1251</cx:pt>
          <cx:pt idx="1113">1243</cx:pt>
          <cx:pt idx="1114">730</cx:pt>
          <cx:pt idx="1115">1202</cx:pt>
          <cx:pt idx="1116">1427</cx:pt>
          <cx:pt idx="1117">945</cx:pt>
          <cx:pt idx="1118">971</cx:pt>
          <cx:pt idx="1119">1054</cx:pt>
          <cx:pt idx="1120">1382</cx:pt>
          <cx:pt idx="1121">1895</cx:pt>
          <cx:pt idx="1122">2058</cx:pt>
          <cx:pt idx="1123">887</cx:pt>
          <cx:pt idx="1124">1243</cx:pt>
          <cx:pt idx="1125">1243</cx:pt>
          <cx:pt idx="1126">2525</cx:pt>
          <cx:pt idx="1127">1094</cx:pt>
          <cx:pt idx="1128">1243</cx:pt>
          <cx:pt idx="1129">1094</cx:pt>
          <cx:pt idx="1130">1094</cx:pt>
          <cx:pt idx="1131">1094</cx:pt>
          <cx:pt idx="1132">1122</cx:pt>
          <cx:pt idx="1133">876</cx:pt>
          <cx:pt idx="1134">929</cx:pt>
          <cx:pt idx="1135">1114</cx:pt>
          <cx:pt idx="1136">1921</cx:pt>
          <cx:pt idx="1137">1000</cx:pt>
          <cx:pt idx="1138">1598</cx:pt>
          <cx:pt idx="1139">1795</cx:pt>
          <cx:pt idx="1140">1901</cx:pt>
          <cx:pt idx="1141">1243</cx:pt>
          <cx:pt idx="1142">1550</cx:pt>
          <cx:pt idx="1143">1574</cx:pt>
          <cx:pt idx="1144">1680</cx:pt>
          <cx:pt idx="1145">2058</cx:pt>
          <cx:pt idx="1146">1019</cx:pt>
          <cx:pt idx="1147">732</cx:pt>
          <cx:pt idx="1148">1474</cx:pt>
          <cx:pt idx="1149">1243</cx:pt>
          <cx:pt idx="1150">2608</cx:pt>
          <cx:pt idx="1151">2268</cx:pt>
          <cx:pt idx="1152">2268</cx:pt>
          <cx:pt idx="1153">1243</cx:pt>
          <cx:pt idx="1154">1122</cx:pt>
          <cx:pt idx="1155">2140</cx:pt>
          <cx:pt idx="1156">1474</cx:pt>
          <cx:pt idx="1157">897</cx:pt>
          <cx:pt idx="1158">741</cx:pt>
          <cx:pt idx="1159">741</cx:pt>
          <cx:pt idx="1160">1202</cx:pt>
          <cx:pt idx="1161">1438</cx:pt>
          <cx:pt idx="1162">1202</cx:pt>
          <cx:pt idx="1163">915</cx:pt>
          <cx:pt idx="1164">1438</cx:pt>
          <cx:pt idx="1165">1221</cx:pt>
          <cx:pt idx="1166">1459</cx:pt>
          <cx:pt idx="1167">1901</cx:pt>
          <cx:pt idx="1168">1474</cx:pt>
          <cx:pt idx="1169">1598</cx:pt>
          <cx:pt idx="1170">2058</cx:pt>
          <cx:pt idx="1171">1583</cx:pt>
          <cx:pt idx="1172">2525</cx:pt>
          <cx:pt idx="1173">1474</cx:pt>
          <cx:pt idx="1174">969</cx:pt>
          <cx:pt idx="1175">969</cx:pt>
          <cx:pt idx="1176">1119</cx:pt>
          <cx:pt idx="1177">1394</cx:pt>
          <cx:pt idx="1178">920</cx:pt>
          <cx:pt idx="1179">1895</cx:pt>
          <cx:pt idx="1180">1114</cx:pt>
          <cx:pt idx="1181">772</cx:pt>
          <cx:pt idx="1182">643</cx:pt>
          <cx:pt idx="1183">643</cx:pt>
          <cx:pt idx="1184">1183</cx:pt>
          <cx:pt idx="1185">1054</cx:pt>
          <cx:pt idx="1186">2009</cx:pt>
          <cx:pt idx="1187">1539</cx:pt>
          <cx:pt idx="1188">1539</cx:pt>
          <cx:pt idx="1189">593</cx:pt>
          <cx:pt idx="1190">726</cx:pt>
          <cx:pt idx="1191">796</cx:pt>
          <cx:pt idx="1192">1091</cx:pt>
          <cx:pt idx="1193">1795</cx:pt>
          <cx:pt idx="1194">2438</cx:pt>
          <cx:pt idx="1195">920</cx:pt>
          <cx:pt idx="1196">736</cx:pt>
          <cx:pt idx="1197">643</cx:pt>
          <cx:pt idx="1198">726</cx:pt>
          <cx:pt idx="1199">2367</cx:pt>
          <cx:pt idx="1200">1094</cx:pt>
          <cx:pt idx="1201">1201</cx:pt>
          <cx:pt idx="1202">1799</cx:pt>
          <cx:pt idx="1203">1243</cx:pt>
          <cx:pt idx="1204">897</cx:pt>
          <cx:pt idx="1205">741</cx:pt>
          <cx:pt idx="1206">1792</cx:pt>
          <cx:pt idx="1207">1792</cx:pt>
          <cx:pt idx="1208">1202</cx:pt>
          <cx:pt idx="1209">1007</cx:pt>
          <cx:pt idx="1210">1221</cx:pt>
          <cx:pt idx="1211">1221</cx:pt>
          <cx:pt idx="1212">1221</cx:pt>
          <cx:pt idx="1213">929</cx:pt>
          <cx:pt idx="1214">925</cx:pt>
          <cx:pt idx="1215">1363</cx:pt>
          <cx:pt idx="1216">1955</cx:pt>
          <cx:pt idx="1217">1792</cx:pt>
          <cx:pt idx="1218">944</cx:pt>
          <cx:pt idx="1219">2374</cx:pt>
          <cx:pt idx="1220">966</cx:pt>
          <cx:pt idx="1221">815</cx:pt>
          <cx:pt idx="1222">815</cx:pt>
          <cx:pt idx="1223">1361</cx:pt>
          <cx:pt idx="1224">2332</cx:pt>
          <cx:pt idx="1225">1012</cx:pt>
          <cx:pt idx="1226">1895</cx:pt>
          <cx:pt idx="1227">1243</cx:pt>
          <cx:pt idx="1228">1094</cx:pt>
          <cx:pt idx="1229">1827</cx:pt>
          <cx:pt idx="1230">1290</cx:pt>
          <cx:pt idx="1231">1290</cx:pt>
          <cx:pt idx="1232">1595</cx:pt>
          <cx:pt idx="1233">929</cx:pt>
          <cx:pt idx="1234">929</cx:pt>
          <cx:pt idx="1235">1529</cx:pt>
          <cx:pt idx="1236">1243</cx:pt>
          <cx:pt idx="1237">1243</cx:pt>
          <cx:pt idx="1238">1243</cx:pt>
          <cx:pt idx="1239">619</cx:pt>
          <cx:pt idx="1240">887</cx:pt>
          <cx:pt idx="1241">2009</cx:pt>
          <cx:pt idx="1242">1363</cx:pt>
          <cx:pt idx="1243">925</cx:pt>
          <cx:pt idx="1244">940</cx:pt>
          <cx:pt idx="1245">940</cx:pt>
          <cx:pt idx="1246">1184</cx:pt>
          <cx:pt idx="1247">753</cx:pt>
          <cx:pt idx="1248">993</cx:pt>
          <cx:pt idx="1249">741</cx:pt>
          <cx:pt idx="1250">1208</cx:pt>
          <cx:pt idx="1251">1621</cx:pt>
          <cx:pt idx="1252">1474</cx:pt>
          <cx:pt idx="1253">1290</cx:pt>
          <cx:pt idx="1254">1701</cx:pt>
          <cx:pt idx="1255">1610</cx:pt>
          <cx:pt idx="1256">1379</cx:pt>
          <cx:pt idx="1257">1379</cx:pt>
          <cx:pt idx="1258">659</cx:pt>
          <cx:pt idx="1259">2370</cx:pt>
          <cx:pt idx="1260">1094</cx:pt>
          <cx:pt idx="1261">1382</cx:pt>
          <cx:pt idx="1262">1474</cx:pt>
          <cx:pt idx="1263">1621</cx:pt>
          <cx:pt idx="1264">1294</cx:pt>
          <cx:pt idx="1265">1474</cx:pt>
          <cx:pt idx="1266">1474</cx:pt>
          <cx:pt idx="1267">2077</cx:pt>
          <cx:pt idx="1268">1019</cx:pt>
          <cx:pt idx="1269">1073</cx:pt>
          <cx:pt idx="1270">782</cx:pt>
          <cx:pt idx="1271">966</cx:pt>
          <cx:pt idx="1272">741</cx:pt>
          <cx:pt idx="1273">585</cx:pt>
          <cx:pt idx="1274">1202</cx:pt>
          <cx:pt idx="1275">1202</cx:pt>
          <cx:pt idx="1276">1792</cx:pt>
          <cx:pt idx="1277">1444</cx:pt>
          <cx:pt idx="1278">966</cx:pt>
          <cx:pt idx="1279">1191</cx:pt>
          <cx:pt idx="1280">2186</cx:pt>
          <cx:pt idx="1281">887</cx:pt>
          <cx:pt idx="1282">1241</cx:pt>
          <cx:pt idx="1283">1577</cx:pt>
          <cx:pt idx="1284">1610</cx:pt>
          <cx:pt idx="1285">1740</cx:pt>
          <cx:pt idx="1286">1740</cx:pt>
          <cx:pt idx="1287">2367</cx:pt>
          <cx:pt idx="1288">1895</cx:pt>
          <cx:pt idx="1289">1895</cx:pt>
          <cx:pt idx="1290">1201</cx:pt>
          <cx:pt idx="1291">1236</cx:pt>
          <cx:pt idx="1292">1430</cx:pt>
          <cx:pt idx="1293">1116</cx:pt>
          <cx:pt idx="1294">1763</cx:pt>
          <cx:pt idx="1295">701</cx:pt>
          <cx:pt idx="1296">1429</cx:pt>
          <cx:pt idx="1297">2140</cx:pt>
          <cx:pt idx="1298">2140</cx:pt>
          <cx:pt idx="1299">1296</cx:pt>
          <cx:pt idx="1300">874</cx:pt>
          <cx:pt idx="1301">1573</cx:pt>
          <cx:pt idx="1302">1243</cx:pt>
          <cx:pt idx="1303">1474</cx:pt>
          <cx:pt idx="1304">540</cx:pt>
          <cx:pt idx="1305">2310</cx:pt>
          <cx:pt idx="1306">1379</cx:pt>
          <cx:pt idx="1307">1474</cx:pt>
          <cx:pt idx="1308">1056</cx:pt>
          <cx:pt idx="1309">2438</cx:pt>
          <cx:pt idx="1310">741</cx:pt>
          <cx:pt idx="1311">1191</cx:pt>
          <cx:pt idx="1312">973</cx:pt>
          <cx:pt idx="1313">1236</cx:pt>
          <cx:pt idx="1314">1474</cx:pt>
          <cx:pt idx="1315">1290</cx:pt>
          <cx:pt idx="1316">830</cx:pt>
          <cx:pt idx="1317">1296</cx:pt>
          <cx:pt idx="1318">940</cx:pt>
          <cx:pt idx="1319">1599</cx:pt>
          <cx:pt idx="1320">828</cx:pt>
          <cx:pt idx="1321">830</cx:pt>
          <cx:pt idx="1322">2009</cx:pt>
          <cx:pt idx="1323">1474</cx:pt>
          <cx:pt idx="1324">1294</cx:pt>
          <cx:pt idx="1325">1621</cx:pt>
          <cx:pt idx="1326">1294</cx:pt>
          <cx:pt idx="1327">2209</cx:pt>
          <cx:pt idx="1328">1921</cx:pt>
          <cx:pt idx="1329">1921</cx:pt>
          <cx:pt idx="1330">1921</cx:pt>
          <cx:pt idx="1331">1921</cx:pt>
          <cx:pt idx="1332">940</cx:pt>
          <cx:pt idx="1333">793</cx:pt>
          <cx:pt idx="1334">1251</cx:pt>
          <cx:pt idx="1335">567</cx:pt>
          <cx:pt idx="1336">732</cx:pt>
          <cx:pt idx="1337">1901</cx:pt>
          <cx:pt idx="1338">585</cx:pt>
          <cx:pt idx="1339">741</cx:pt>
          <cx:pt idx="1340">1007</cx:pt>
          <cx:pt idx="1341">1627</cx:pt>
          <cx:pt idx="1342">1955</cx:pt>
          <cx:pt idx="1343">897</cx:pt>
          <cx:pt idx="1344">1955</cx:pt>
          <cx:pt idx="1345">1792</cx:pt>
          <cx:pt idx="1346">2061</cx:pt>
          <cx:pt idx="1347">729</cx:pt>
          <cx:pt idx="1348">1221</cx:pt>
          <cx:pt idx="1349">1474</cx:pt>
          <cx:pt idx="1350">1474</cx:pt>
          <cx:pt idx="1351">1577</cx:pt>
          <cx:pt idx="1352">1116</cx:pt>
          <cx:pt idx="1353">1577</cx:pt>
          <cx:pt idx="1354">1577</cx:pt>
          <cx:pt idx="1355">1895</cx:pt>
          <cx:pt idx="1356">1191</cx:pt>
          <cx:pt idx="1357">1895</cx:pt>
          <cx:pt idx="1358">718</cx:pt>
          <cx:pt idx="1359">1251</cx:pt>
          <cx:pt idx="1360">2189</cx:pt>
          <cx:pt idx="1361">876</cx:pt>
          <cx:pt idx="1362">1122</cx:pt>
          <cx:pt idx="1363">1236</cx:pt>
          <cx:pt idx="1364">1763</cx:pt>
          <cx:pt idx="1365">1363</cx:pt>
          <cx:pt idx="1366">1394</cx:pt>
          <cx:pt idx="1367">1394</cx:pt>
          <cx:pt idx="1368">736</cx:pt>
          <cx:pt idx="1369">1474</cx:pt>
          <cx:pt idx="1370">887</cx:pt>
          <cx:pt idx="1371">1429</cx:pt>
          <cx:pt idx="1372">1584</cx:pt>
          <cx:pt idx="1373">1891</cx:pt>
          <cx:pt idx="1374">1592</cx:pt>
          <cx:pt idx="1375">1363</cx:pt>
          <cx:pt idx="1376">1363</cx:pt>
          <cx:pt idx="1377">1056</cx:pt>
          <cx:pt idx="1378">1056</cx:pt>
          <cx:pt idx="1379">1901</cx:pt>
          <cx:pt idx="1380">993</cx:pt>
          <cx:pt idx="1381">1412</cx:pt>
          <cx:pt idx="1382">1427</cx:pt>
          <cx:pt idx="1383">874</cx:pt>
          <cx:pt idx="1384">2268</cx:pt>
          <cx:pt idx="1385">1621</cx:pt>
          <cx:pt idx="1386">1895</cx:pt>
          <cx:pt idx="1387">1595</cx:pt>
          <cx:pt idx="1388">643</cx:pt>
          <cx:pt idx="1389">2270</cx:pt>
          <cx:pt idx="1390">2574</cx:pt>
          <cx:pt idx="1391">920</cx:pt>
          <cx:pt idx="1392">1574</cx:pt>
          <cx:pt idx="1393">1870</cx:pt>
          <cx:pt idx="1394">2370</cx:pt>
          <cx:pt idx="1395">2370</cx:pt>
          <cx:pt idx="1396">2370</cx:pt>
          <cx:pt idx="1397">874</cx:pt>
          <cx:pt idx="1398">1094</cx:pt>
          <cx:pt idx="1399">1119</cx:pt>
          <cx:pt idx="1400">2009</cx:pt>
          <cx:pt idx="1401">2009</cx:pt>
          <cx:pt idx="1402">2009</cx:pt>
          <cx:pt idx="1403">1191</cx:pt>
          <cx:pt idx="1404">1474</cx:pt>
          <cx:pt idx="1405">1621</cx:pt>
          <cx:pt idx="1406">876</cx:pt>
          <cx:pt idx="1407">1122</cx:pt>
          <cx:pt idx="1408">1332</cx:pt>
          <cx:pt idx="1409">1921</cx:pt>
          <cx:pt idx="1410">1421</cx:pt>
          <cx:pt idx="1411">893</cx:pt>
          <cx:pt idx="1412">1443</cx:pt>
          <cx:pt idx="1413">1191</cx:pt>
          <cx:pt idx="1414">1243</cx:pt>
          <cx:pt idx="1415">601</cx:pt>
          <cx:pt idx="1416">601</cx:pt>
          <cx:pt idx="1417">1000</cx:pt>
          <cx:pt idx="1418">557</cx:pt>
          <cx:pt idx="1419">1032</cx:pt>
          <cx:pt idx="1420">966</cx:pt>
          <cx:pt idx="1421">843</cx:pt>
          <cx:pt idx="1422">1895</cx:pt>
          <cx:pt idx="1423">730</cx:pt>
          <cx:pt idx="1424">915</cx:pt>
          <cx:pt idx="1425">1082</cx:pt>
          <cx:pt idx="1426">1104</cx:pt>
          <cx:pt idx="1427">1798</cx:pt>
          <cx:pt idx="1428">765</cx:pt>
          <cx:pt idx="1429">615</cx:pt>
          <cx:pt idx="1430">1412</cx:pt>
          <cx:pt idx="1431">1412</cx:pt>
          <cx:pt idx="1432">1890</cx:pt>
          <cx:pt idx="1433">658</cx:pt>
          <cx:pt idx="1434">945</cx:pt>
          <cx:pt idx="1435">1290</cx:pt>
          <cx:pt idx="1436">730</cx:pt>
          <cx:pt idx="1437">966</cx:pt>
          <cx:pt idx="1438">1474</cx:pt>
          <cx:pt idx="1439">935</cx:pt>
          <cx:pt idx="1440">969</cx:pt>
          <cx:pt idx="1441">1231</cx:pt>
          <cx:pt idx="1442">1474</cx:pt>
          <cx:pt idx="1443">1474</cx:pt>
          <cx:pt idx="1444">2058</cx:pt>
          <cx:pt idx="1445">2058</cx:pt>
          <cx:pt idx="1446">887</cx:pt>
          <cx:pt idx="1447">1241</cx:pt>
          <cx:pt idx="1448">1241</cx:pt>
          <cx:pt idx="1449">1241</cx:pt>
          <cx:pt idx="1450">1924</cx:pt>
          <cx:pt idx="1451">1577</cx:pt>
          <cx:pt idx="1452">879</cx:pt>
          <cx:pt idx="1453">1474</cx:pt>
          <cx:pt idx="1454">1621</cx:pt>
          <cx:pt idx="1455">1105</cx:pt>
          <cx:pt idx="1456">1116</cx:pt>
          <cx:pt idx="1457">1474</cx:pt>
          <cx:pt idx="1458">1201</cx:pt>
          <cx:pt idx="1459">1258</cx:pt>
          <cx:pt idx="1460">1539</cx:pt>
          <cx:pt idx="1461">1116</cx:pt>
          <cx:pt idx="1462">1363</cx:pt>
          <cx:pt idx="1463">1363</cx:pt>
          <cx:pt idx="1464">1429</cx:pt>
          <cx:pt idx="1465">874</cx:pt>
          <cx:pt idx="1466">1158</cx:pt>
          <cx:pt idx="1467">1406</cx:pt>
          <cx:pt idx="1468">1895</cx:pt>
          <cx:pt idx="1469">2574</cx:pt>
          <cx:pt idx="1470">643</cx:pt>
          <cx:pt idx="1471">887</cx:pt>
          <cx:pt idx="1472">828</cx:pt>
          <cx:pt idx="1473">1142</cx:pt>
          <cx:pt idx="1474">1921</cx:pt>
          <cx:pt idx="1475">1822</cx:pt>
          <cx:pt idx="1476">1075</cx:pt>
          <cx:pt idx="1477">1592</cx:pt>
          <cx:pt idx="1478">1901</cx:pt>
          <cx:pt idx="1479">741</cx:pt>
          <cx:pt idx="1480">993</cx:pt>
          <cx:pt idx="1481">993</cx:pt>
          <cx:pt idx="1482">1203</cx:pt>
          <cx:pt idx="1483">1223</cx:pt>
          <cx:pt idx="1484">1223</cx:pt>
          <cx:pt idx="1485">874</cx:pt>
          <cx:pt idx="1486">1281</cx:pt>
          <cx:pt idx="1487">1281</cx:pt>
          <cx:pt idx="1488">1294</cx:pt>
          <cx:pt idx="1489">920</cx:pt>
          <cx:pt idx="1490">1290</cx:pt>
          <cx:pt idx="1491">920</cx:pt>
          <cx:pt idx="1492">1296</cx:pt>
          <cx:pt idx="1493">920</cx:pt>
          <cx:pt idx="1494">1550</cx:pt>
          <cx:pt idx="1495">1772</cx:pt>
          <cx:pt idx="1496">940</cx:pt>
          <cx:pt idx="1497">1302</cx:pt>
          <cx:pt idx="1498">696</cx:pt>
          <cx:pt idx="1499">1056</cx:pt>
          <cx:pt idx="1500">1583</cx:pt>
          <cx:pt idx="1501">2370</cx:pt>
          <cx:pt idx="1502">1531</cx:pt>
          <cx:pt idx="1503">1281</cx:pt>
          <cx:pt idx="1504">935</cx:pt>
          <cx:pt idx="1505">1173</cx:pt>
          <cx:pt idx="1506">1105</cx:pt>
          <cx:pt idx="1507">615</cx:pt>
          <cx:pt idx="1508">615</cx:pt>
          <cx:pt idx="1509">830</cx:pt>
          <cx:pt idx="1510">1054</cx:pt>
          <cx:pt idx="1511">1191</cx:pt>
          <cx:pt idx="1512">1412</cx:pt>
          <cx:pt idx="1513">1895</cx:pt>
          <cx:pt idx="1514">1157</cx:pt>
          <cx:pt idx="1515">1621</cx:pt>
          <cx:pt idx="1516">2525</cx:pt>
          <cx:pt idx="1517">740</cx:pt>
          <cx:pt idx="1518">1122</cx:pt>
          <cx:pt idx="1519">1539</cx:pt>
          <cx:pt idx="1520">1412</cx:pt>
          <cx:pt idx="1521">1259</cx:pt>
          <cx:pt idx="1522">1243</cx:pt>
          <cx:pt idx="1523">1584</cx:pt>
          <cx:pt idx="1524">782</cx:pt>
          <cx:pt idx="1525">2948</cx:pt>
          <cx:pt idx="1526">969</cx:pt>
          <cx:pt idx="1527">969</cx:pt>
          <cx:pt idx="1528">1436</cx:pt>
          <cx:pt idx="1529">897</cx:pt>
          <cx:pt idx="1530">1025</cx:pt>
          <cx:pt idx="1531">1550</cx:pt>
          <cx:pt idx="1532">1183</cx:pt>
          <cx:pt idx="1533">1528</cx:pt>
          <cx:pt idx="1534">1282</cx:pt>
          <cx:pt idx="1535">1496</cx:pt>
          <cx:pt idx="1536">1627</cx:pt>
          <cx:pt idx="1537">1792</cx:pt>
          <cx:pt idx="1538">1438</cx:pt>
          <cx:pt idx="1539">1798</cx:pt>
          <cx:pt idx="1540">1947</cx:pt>
          <cx:pt idx="1541">765</cx:pt>
          <cx:pt idx="1542">2374</cx:pt>
          <cx:pt idx="1543">1231</cx:pt>
          <cx:pt idx="1544">1191</cx:pt>
          <cx:pt idx="1545">1191</cx:pt>
          <cx:pt idx="1546">2332</cx:pt>
          <cx:pt idx="1547">887</cx:pt>
          <cx:pt idx="1548">1203</cx:pt>
          <cx:pt idx="1549">1241</cx:pt>
          <cx:pt idx="1550">1577</cx:pt>
          <cx:pt idx="1551">870</cx:pt>
          <cx:pt idx="1552">766</cx:pt>
          <cx:pt idx="1553">947</cx:pt>
          <cx:pt idx="1554">2270</cx:pt>
          <cx:pt idx="1555">1610</cx:pt>
          <cx:pt idx="1556">1895</cx:pt>
          <cx:pt idx="1557">782</cx:pt>
          <cx:pt idx="1558">615</cx:pt>
          <cx:pt idx="1559">1251</cx:pt>
          <cx:pt idx="1560">973</cx:pt>
          <cx:pt idx="1561">2058</cx:pt>
          <cx:pt idx="1562">1239</cx:pt>
          <cx:pt idx="1563">1895</cx:pt>
          <cx:pt idx="1564">1094</cx:pt>
          <cx:pt idx="1565">1281</cx:pt>
          <cx:pt idx="1566">1531</cx:pt>
          <cx:pt idx="1567">1799</cx:pt>
          <cx:pt idx="1568">879</cx:pt>
          <cx:pt idx="1569">1251</cx:pt>
          <cx:pt idx="1570">1039</cx:pt>
          <cx:pt idx="1571">925</cx:pt>
          <cx:pt idx="1572">1496</cx:pt>
          <cx:pt idx="1573">944</cx:pt>
          <cx:pt idx="1574">1570</cx:pt>
          <cx:pt idx="1575">1921</cx:pt>
          <cx:pt idx="1576">1921</cx:pt>
          <cx:pt idx="1577">824</cx:pt>
          <cx:pt idx="1578">1529</cx:pt>
          <cx:pt idx="1579">1349</cx:pt>
          <cx:pt idx="1580">1158</cx:pt>
          <cx:pt idx="1581">1191</cx:pt>
          <cx:pt idx="1582">2374</cx:pt>
          <cx:pt idx="1583">1895</cx:pt>
          <cx:pt idx="1584">969</cx:pt>
          <cx:pt idx="1585">793</cx:pt>
          <cx:pt idx="1586">1054</cx:pt>
          <cx:pt idx="1587">1122</cx:pt>
          <cx:pt idx="1588">693</cx:pt>
          <cx:pt idx="1589">1082</cx:pt>
          <cx:pt idx="1590">1363</cx:pt>
          <cx:pt idx="1591">696</cx:pt>
          <cx:pt idx="1592">1241</cx:pt>
          <cx:pt idx="1593">1241</cx:pt>
          <cx:pt idx="1594">1474</cx:pt>
          <cx:pt idx="1595">1056</cx:pt>
          <cx:pt idx="1596">579</cx:pt>
          <cx:pt idx="1597">2948</cx:pt>
          <cx:pt idx="1598">2438</cx:pt>
          <cx:pt idx="1599">1025</cx:pt>
          <cx:pt idx="1600">993</cx:pt>
          <cx:pt idx="1601">1469</cx:pt>
          <cx:pt idx="1602">1469</cx:pt>
          <cx:pt idx="1603">1450</cx:pt>
          <cx:pt idx="1604">1223</cx:pt>
          <cx:pt idx="1605">1223</cx:pt>
          <cx:pt idx="1606">1450</cx:pt>
          <cx:pt idx="1607">1890</cx:pt>
          <cx:pt idx="1608">1890</cx:pt>
          <cx:pt idx="1609">2374</cx:pt>
          <cx:pt idx="1610">1236</cx:pt>
          <cx:pt idx="1611">702</cx:pt>
          <cx:pt idx="1612">1136</cx:pt>
          <cx:pt idx="1613">1895</cx:pt>
          <cx:pt idx="1614">1290</cx:pt>
          <cx:pt idx="1615">1227</cx:pt>
          <cx:pt idx="1616">1262</cx:pt>
          <cx:pt idx="1617">1015</cx:pt>
          <cx:pt idx="1618">743</cx:pt>
          <cx:pt idx="1619">1529</cx:pt>
          <cx:pt idx="1620">1239</cx:pt>
          <cx:pt idx="1621">1239</cx:pt>
          <cx:pt idx="1622">1523</cx:pt>
          <cx:pt idx="1623">1056</cx:pt>
          <cx:pt idx="1624">1201</cx:pt>
          <cx:pt idx="1625">1081</cx:pt>
          <cx:pt idx="1626">830</cx:pt>
          <cx:pt idx="1627">1054</cx:pt>
          <cx:pt idx="1628">1890</cx:pt>
          <cx:pt idx="1629">1895</cx:pt>
          <cx:pt idx="1630">2268</cx:pt>
          <cx:pt idx="1631">2525</cx:pt>
          <cx:pt idx="1632">994</cx:pt>
          <cx:pt idx="1633">956</cx:pt>
          <cx:pt idx="1634">1539</cx:pt>
          <cx:pt idx="1635">1539</cx:pt>
          <cx:pt idx="1636">1539</cx:pt>
          <cx:pt idx="1637">874</cx:pt>
          <cx:pt idx="1638">1921</cx:pt>
          <cx:pt idx="1639">1421</cx:pt>
          <cx:pt idx="1640">1921</cx:pt>
          <cx:pt idx="1641">1921</cx:pt>
          <cx:pt idx="1642">1523</cx:pt>
          <cx:pt idx="1643">1598</cx:pt>
          <cx:pt idx="1644">2332</cx:pt>
          <cx:pt idx="1645">1436</cx:pt>
          <cx:pt idx="1646">1416</cx:pt>
          <cx:pt idx="1647">1436</cx:pt>
          <cx:pt idx="1648">729</cx:pt>
          <cx:pt idx="1649">853</cx:pt>
          <cx:pt idx="1650">853</cx:pt>
          <cx:pt idx="1651">757</cx:pt>
          <cx:pt idx="1652">915</cx:pt>
          <cx:pt idx="1653">993</cx:pt>
          <cx:pt idx="1654">951</cx:pt>
          <cx:pt idx="1655">1550</cx:pt>
          <cx:pt idx="1656">1202</cx:pt>
          <cx:pt idx="1657">1772</cx:pt>
          <cx:pt idx="1658">1183</cx:pt>
          <cx:pt idx="1659">1073</cx:pt>
          <cx:pt idx="1660">1496</cx:pt>
          <cx:pt idx="1661">1682</cx:pt>
          <cx:pt idx="1662">1627</cx:pt>
          <cx:pt idx="1663">1627</cx:pt>
          <cx:pt idx="1664">1627</cx:pt>
          <cx:pt idx="1665">1438</cx:pt>
          <cx:pt idx="1666">1020</cx:pt>
          <cx:pt idx="1667">765</cx:pt>
          <cx:pt idx="1668">2174</cx:pt>
          <cx:pt idx="1669">864</cx:pt>
          <cx:pt idx="1670">1595</cx:pt>
          <cx:pt idx="1671">730</cx:pt>
          <cx:pt idx="1672">1221</cx:pt>
          <cx:pt idx="1673">1587</cx:pt>
          <cx:pt idx="1674">1231</cx:pt>
          <cx:pt idx="1675">1054</cx:pt>
          <cx:pt idx="1676">935</cx:pt>
          <cx:pt idx="1677">1881</cx:pt>
          <cx:pt idx="1678">1073</cx:pt>
          <cx:pt idx="1679">1241</cx:pt>
          <cx:pt idx="1680">1420</cx:pt>
          <cx:pt idx="1681">1843</cx:pt>
          <cx:pt idx="1682">744</cx:pt>
          <cx:pt idx="1683">1012</cx:pt>
          <cx:pt idx="1684">1134</cx:pt>
          <cx:pt idx="1685">1286</cx:pt>
          <cx:pt idx="1686">762</cx:pt>
          <cx:pt idx="1687">1158</cx:pt>
          <cx:pt idx="1688">1597</cx:pt>
          <cx:pt idx="1689">1012</cx:pt>
          <cx:pt idx="1690">2124</cx:pt>
          <cx:pt idx="1691">782</cx:pt>
          <cx:pt idx="1692">951</cx:pt>
          <cx:pt idx="1693">1598</cx:pt>
          <cx:pt idx="1694">1094</cx:pt>
          <cx:pt idx="1695">1467</cx:pt>
          <cx:pt idx="1696">1763</cx:pt>
          <cx:pt idx="1697">1763</cx:pt>
          <cx:pt idx="1698">1170</cx:pt>
          <cx:pt idx="1699">1039</cx:pt>
          <cx:pt idx="1700">1763</cx:pt>
          <cx:pt idx="1701">1806</cx:pt>
          <cx:pt idx="1702">1363</cx:pt>
          <cx:pt idx="1703">1496</cx:pt>
          <cx:pt idx="1704">1136</cx:pt>
          <cx:pt idx="1705">1183</cx:pt>
          <cx:pt idx="1706">824</cx:pt>
          <cx:pt idx="1707">1158</cx:pt>
          <cx:pt idx="1708">1191</cx:pt>
          <cx:pt idx="1709">2374</cx:pt>
          <cx:pt idx="1710">1443</cx:pt>
          <cx:pt idx="1711">1082</cx:pt>
          <cx:pt idx="1712">887</cx:pt>
          <cx:pt idx="1713">1054</cx:pt>
          <cx:pt idx="1714">1054</cx:pt>
          <cx:pt idx="1715">874</cx:pt>
          <cx:pt idx="1716">1701</cx:pt>
          <cx:pt idx="1717">1089</cx:pt>
          <cx:pt idx="1718">768</cx:pt>
          <cx:pt idx="1719">683</cx:pt>
          <cx:pt idx="1720">1115</cx:pt>
          <cx:pt idx="1721">718</cx:pt>
          <cx:pt idx="1722">1073</cx:pt>
          <cx:pt idx="1723">925</cx:pt>
          <cx:pt idx="1724">748</cx:pt>
          <cx:pt idx="1725">1474</cx:pt>
          <cx:pt idx="1726">659</cx:pt>
          <cx:pt idx="1727">579</cx:pt>
          <cx:pt idx="1728">1015</cx:pt>
          <cx:pt idx="1729">1392</cx:pt>
          <cx:pt idx="1730">2438</cx:pt>
          <cx:pt idx="1731">2186</cx:pt>
          <cx:pt idx="1732">1901</cx:pt>
          <cx:pt idx="1733">993</cx:pt>
          <cx:pt idx="1734">1469</cx:pt>
          <cx:pt idx="1735">2168</cx:pt>
          <cx:pt idx="1736">2130</cx:pt>
          <cx:pt idx="1737">1878</cx:pt>
          <cx:pt idx="1738">2374</cx:pt>
          <cx:pt idx="1739">2374</cx:pt>
          <cx:pt idx="1740">784</cx:pt>
          <cx:pt idx="1741">1570</cx:pt>
          <cx:pt idx="1742">1570</cx:pt>
          <cx:pt idx="1743">684</cx:pt>
          <cx:pt idx="1744">956</cx:pt>
          <cx:pt idx="1745">765</cx:pt>
          <cx:pt idx="1746">945</cx:pt>
          <cx:pt idx="1747">1529</cx:pt>
          <cx:pt idx="1748">1302</cx:pt>
          <cx:pt idx="1749">659</cx:pt>
          <cx:pt idx="1750">1195</cx:pt>
          <cx:pt idx="1751">2370</cx:pt>
          <cx:pt idx="1752">825</cx:pt>
          <cx:pt idx="1753">1239</cx:pt>
          <cx:pt idx="1754">1094</cx:pt>
          <cx:pt idx="1755">1094</cx:pt>
          <cx:pt idx="1756">1475</cx:pt>
          <cx:pt idx="1757">1020</cx:pt>
          <cx:pt idx="1758">1382</cx:pt>
          <cx:pt idx="1759">1058</cx:pt>
          <cx:pt idx="1760">1895</cx:pt>
          <cx:pt idx="1761">1474</cx:pt>
          <cx:pt idx="1762">1371</cx:pt>
          <cx:pt idx="1763">883</cx:pt>
          <cx:pt idx="1764">2525</cx:pt>
          <cx:pt idx="1765">1294</cx:pt>
          <cx:pt idx="1766">762</cx:pt>
          <cx:pt idx="1767">1539</cx:pt>
          <cx:pt idx="1768">1539</cx:pt>
          <cx:pt idx="1769">951</cx:pt>
          <cx:pt idx="1770">1921</cx:pt>
          <cx:pt idx="1771">1302</cx:pt>
          <cx:pt idx="1772">1523</cx:pt>
          <cx:pt idx="1773">1282</cx:pt>
          <cx:pt idx="1774">1166</cx:pt>
          <cx:pt idx="1775">1878</cx:pt>
          <cx:pt idx="1776">1598</cx:pt>
          <cx:pt idx="1777">1598</cx:pt>
          <cx:pt idx="1778">1598</cx:pt>
          <cx:pt idx="1779">1052</cx:pt>
          <cx:pt idx="1780">1050</cx:pt>
          <cx:pt idx="1781">1050</cx:pt>
          <cx:pt idx="1782">557</cx:pt>
          <cx:pt idx="1783">2438</cx:pt>
          <cx:pt idx="1784">1002</cx:pt>
          <cx:pt idx="1785">3100</cx:pt>
          <cx:pt idx="1786">1231</cx:pt>
          <cx:pt idx="1787">951</cx:pt>
          <cx:pt idx="1788">591</cx:pt>
          <cx:pt idx="1789">692</cx:pt>
          <cx:pt idx="1790">1895</cx:pt>
          <cx:pt idx="1791">1204</cx:pt>
          <cx:pt idx="1792">1200</cx:pt>
          <cx:pt idx="1793">951</cx:pt>
          <cx:pt idx="1794">1221</cx:pt>
          <cx:pt idx="1795">1013</cx:pt>
          <cx:pt idx="1796">1783</cx:pt>
          <cx:pt idx="1797">1783</cx:pt>
          <cx:pt idx="1798">637</cx:pt>
          <cx:pt idx="1799">1183</cx:pt>
          <cx:pt idx="1800">947</cx:pt>
          <cx:pt idx="1801">951</cx:pt>
          <cx:pt idx="1802">1073</cx:pt>
          <cx:pt idx="1803">973</cx:pt>
          <cx:pt idx="1804">729</cx:pt>
          <cx:pt idx="1805">1073</cx:pt>
          <cx:pt idx="1806">1195</cx:pt>
          <cx:pt idx="1807">1031</cx:pt>
          <cx:pt idx="1808">1031</cx:pt>
          <cx:pt idx="1809">943</cx:pt>
          <cx:pt idx="1810">1890</cx:pt>
          <cx:pt idx="1811">1412</cx:pt>
          <cx:pt idx="1812">1496</cx:pt>
          <cx:pt idx="1813">1496</cx:pt>
          <cx:pt idx="1814">1115</cx:pt>
          <cx:pt idx="1815">1115</cx:pt>
          <cx:pt idx="1816">1627</cx:pt>
          <cx:pt idx="1817">1871</cx:pt>
          <cx:pt idx="1818">2061</cx:pt>
          <cx:pt idx="1819">1947</cx:pt>
          <cx:pt idx="1820">1955</cx:pt>
          <cx:pt idx="1821">1020</cx:pt>
          <cx:pt idx="1822">732</cx:pt>
          <cx:pt idx="1823">1890</cx:pt>
          <cx:pt idx="1824">2374</cx:pt>
          <cx:pt idx="1825">1890</cx:pt>
          <cx:pt idx="1826">1861</cx:pt>
          <cx:pt idx="1827">1064</cx:pt>
          <cx:pt idx="1828">729</cx:pt>
          <cx:pt idx="1829">1544</cx:pt>
          <cx:pt idx="1830">1340</cx:pt>
          <cx:pt idx="1831">1165</cx:pt>
          <cx:pt idx="1832">1214</cx:pt>
          <cx:pt idx="1833">1153</cx:pt>
          <cx:pt idx="1834">1568</cx:pt>
          <cx:pt idx="1835">1568</cx:pt>
          <cx:pt idx="1836">1221</cx:pt>
          <cx:pt idx="1837">1167</cx:pt>
          <cx:pt idx="1838">1525</cx:pt>
          <cx:pt idx="1839">1191</cx:pt>
          <cx:pt idx="1840">1412</cx:pt>
          <cx:pt idx="1841">755</cx:pt>
          <cx:pt idx="1842">1173</cx:pt>
          <cx:pt idx="1843">1231</cx:pt>
          <cx:pt idx="1844">1436</cx:pt>
          <cx:pt idx="1845">2310</cx:pt>
          <cx:pt idx="1846">1167</cx:pt>
          <cx:pt idx="1847">1895</cx:pt>
          <cx:pt idx="1848">1895</cx:pt>
          <cx:pt idx="1849">964</cx:pt>
          <cx:pt idx="1850">1469</cx:pt>
          <cx:pt idx="1851">743</cx:pt>
          <cx:pt idx="1852">1474</cx:pt>
          <cx:pt idx="1853">1577</cx:pt>
          <cx:pt idx="1854">1577</cx:pt>
          <cx:pt idx="1855">1153</cx:pt>
          <cx:pt idx="1856">1147</cx:pt>
          <cx:pt idx="1857">1244</cx:pt>
          <cx:pt idx="1858">1244</cx:pt>
          <cx:pt idx="1859">692</cx:pt>
          <cx:pt idx="1860">1183</cx:pt>
          <cx:pt idx="1861">1597</cx:pt>
          <cx:pt idx="1862">1277</cx:pt>
          <cx:pt idx="1863">1012</cx:pt>
          <cx:pt idx="1864">1895</cx:pt>
          <cx:pt idx="1865">1474</cx:pt>
          <cx:pt idx="1866">1166</cx:pt>
          <cx:pt idx="1867">1007</cx:pt>
          <cx:pt idx="1868">992</cx:pt>
          <cx:pt idx="1869">740</cx:pt>
          <cx:pt idx="1870">2525</cx:pt>
          <cx:pt idx="1871">1924</cx:pt>
          <cx:pt idx="1872">1577</cx:pt>
          <cx:pt idx="1873">1895</cx:pt>
          <cx:pt idx="1874">1201</cx:pt>
          <cx:pt idx="1875">1094</cx:pt>
          <cx:pt idx="1876">1094</cx:pt>
          <cx:pt idx="1877">1037</cx:pt>
          <cx:pt idx="1878">1122</cx:pt>
          <cx:pt idx="1879">1770</cx:pt>
          <cx:pt idx="1880">893</cx:pt>
          <cx:pt idx="1881">1049</cx:pt>
          <cx:pt idx="1882">1763</cx:pt>
          <cx:pt idx="1883">1806</cx:pt>
          <cx:pt idx="1884">1499</cx:pt>
          <cx:pt idx="1885">1116</cx:pt>
          <cx:pt idx="1886">1363</cx:pt>
          <cx:pt idx="1887">1567</cx:pt>
          <cx:pt idx="1888">1496</cx:pt>
          <cx:pt idx="1889">1570</cx:pt>
          <cx:pt idx="1890">1499</cx:pt>
          <cx:pt idx="1891">1165</cx:pt>
          <cx:pt idx="1892">1377</cx:pt>
          <cx:pt idx="1893">969</cx:pt>
          <cx:pt idx="1894">1114</cx:pt>
          <cx:pt idx="1895">1081</cx:pt>
          <cx:pt idx="1896">928</cx:pt>
          <cx:pt idx="1897">1183</cx:pt>
          <cx:pt idx="1898">1183</cx:pt>
          <cx:pt idx="1899">1249</cx:pt>
          <cx:pt idx="1900">1056</cx:pt>
          <cx:pt idx="1901">1056</cx:pt>
          <cx:pt idx="1902">737</cx:pt>
          <cx:pt idx="1903">1582</cx:pt>
          <cx:pt idx="1904">1195</cx:pt>
          <cx:pt idx="1905">768</cx:pt>
          <cx:pt idx="1906">1049</cx:pt>
          <cx:pt idx="1907">521</cx:pt>
          <cx:pt idx="1908">787</cx:pt>
          <cx:pt idx="1909">1115</cx:pt>
          <cx:pt idx="1910">983</cx:pt>
          <cx:pt idx="1911">1311</cx:pt>
          <cx:pt idx="1912">743</cx:pt>
          <cx:pt idx="1913">643</cx:pt>
          <cx:pt idx="1914">2701</cx:pt>
          <cx:pt idx="1915">1833</cx:pt>
          <cx:pt idx="1916">1361</cx:pt>
          <cx:pt idx="1917">1361</cx:pt>
          <cx:pt idx="1918">993</cx:pt>
          <cx:pt idx="1919">1142</cx:pt>
          <cx:pt idx="1920">1291</cx:pt>
          <cx:pt idx="1921">1469</cx:pt>
          <cx:pt idx="1922">1881</cx:pt>
          <cx:pt idx="1923">1878</cx:pt>
          <cx:pt idx="1924">1878</cx:pt>
          <cx:pt idx="1925">2160</cx:pt>
          <cx:pt idx="1926">975</cx:pt>
          <cx:pt idx="1927">1430</cx:pt>
          <cx:pt idx="1928">778</cx:pt>
          <cx:pt idx="1929">834</cx:pt>
          <cx:pt idx="1930">1136</cx:pt>
          <cx:pt idx="1931">1570</cx:pt>
          <cx:pt idx="1932">2525</cx:pt>
          <cx:pt idx="1933">1188</cx:pt>
          <cx:pt idx="1934">819</cx:pt>
          <cx:pt idx="1935">819</cx:pt>
          <cx:pt idx="1936">1168</cx:pt>
          <cx:pt idx="1937">819</cx:pt>
          <cx:pt idx="1938">883</cx:pt>
          <cx:pt idx="1939">1290</cx:pt>
          <cx:pt idx="1940">951</cx:pt>
          <cx:pt idx="1941">1529</cx:pt>
          <cx:pt idx="1942">1147</cx:pt>
          <cx:pt idx="1943">1772</cx:pt>
          <cx:pt idx="1944">978</cx:pt>
          <cx:pt idx="1945">553</cx:pt>
          <cx:pt idx="1946">1523</cx:pt>
          <cx:pt idx="1947">1302</cx:pt>
          <cx:pt idx="1948">1056</cx:pt>
          <cx:pt idx="1949">1073</cx:pt>
          <cx:pt idx="1950">783</cx:pt>
          <cx:pt idx="1951">1091</cx:pt>
          <cx:pt idx="1952">1710</cx:pt>
          <cx:pt idx="1953">1701</cx:pt>
          <cx:pt idx="1954">755</cx:pt>
          <cx:pt idx="1955">924</cx:pt>
          <cx:pt idx="1956">1304</cx:pt>
          <cx:pt idx="1957">1392</cx:pt>
          <cx:pt idx="1958">1227</cx:pt>
          <cx:pt idx="1959">1227</cx:pt>
          <cx:pt idx="1960">1890</cx:pt>
          <cx:pt idx="1961">1890</cx:pt>
          <cx:pt idx="1962">2374</cx:pt>
          <cx:pt idx="1963">1149</cx:pt>
          <cx:pt idx="1964">721</cx:pt>
          <cx:pt idx="1965">1243</cx:pt>
          <cx:pt idx="1966">729</cx:pt>
          <cx:pt idx="1967">1012</cx:pt>
          <cx:pt idx="1968">859</cx:pt>
          <cx:pt idx="1969">2608</cx:pt>
          <cx:pt idx="1970">2525</cx:pt>
          <cx:pt idx="1971">1157</cx:pt>
          <cx:pt idx="1972">1157</cx:pt>
          <cx:pt idx="1973">1059</cx:pt>
          <cx:pt idx="1974">1799</cx:pt>
          <cx:pt idx="1975">975</cx:pt>
          <cx:pt idx="1976">711</cx:pt>
          <cx:pt idx="1977">928</cx:pt>
          <cx:pt idx="1978">868</cx:pt>
          <cx:pt idx="1979">1505</cx:pt>
          <cx:pt idx="1980">1406</cx:pt>
          <cx:pt idx="1981">1406</cx:pt>
          <cx:pt idx="1982">1079</cx:pt>
          <cx:pt idx="1983">1158</cx:pt>
          <cx:pt idx="1984">507</cx:pt>
          <cx:pt idx="1985">732</cx:pt>
          <cx:pt idx="1986">1002</cx:pt>
          <cx:pt idx="1987">2140</cx:pt>
          <cx:pt idx="1988">973</cx:pt>
          <cx:pt idx="1989">726</cx:pt>
          <cx:pt idx="1990">969</cx:pt>
          <cx:pt idx="1991">791</cx:pt>
          <cx:pt idx="1992">1523</cx:pt>
          <cx:pt idx="1993">1012</cx:pt>
          <cx:pt idx="1994">1277</cx:pt>
          <cx:pt idx="1995">1474</cx:pt>
          <cx:pt idx="1996">1164</cx:pt>
          <cx:pt idx="1997">584</cx:pt>
          <cx:pt idx="1998">601</cx:pt>
          <cx:pt idx="1999">501</cx:pt>
          <cx:pt idx="2000">2130</cx:pt>
          <cx:pt idx="2001">1740</cx:pt>
          <cx:pt idx="2002">1740</cx:pt>
          <cx:pt idx="2003">724</cx:pt>
          <cx:pt idx="2004">724</cx:pt>
          <cx:pt idx="2005">737</cx:pt>
          <cx:pt idx="2006">853</cx:pt>
          <cx:pt idx="2007">1032</cx:pt>
          <cx:pt idx="2008">778</cx:pt>
          <cx:pt idx="2009">1039</cx:pt>
          <cx:pt idx="2010">1025</cx:pt>
          <cx:pt idx="2011">737</cx:pt>
          <cx:pt idx="2012">642</cx:pt>
          <cx:pt idx="2013">793</cx:pt>
          <cx:pt idx="2014">1901</cx:pt>
          <cx:pt idx="2015">1361</cx:pt>
          <cx:pt idx="2016">724</cx:pt>
          <cx:pt idx="2017">704</cx:pt>
          <cx:pt idx="2018">529</cx:pt>
          <cx:pt idx="2019">772</cx:pt>
          <cx:pt idx="2020">1833</cx:pt>
          <cx:pt idx="2021">3100</cx:pt>
          <cx:pt idx="2022">1231</cx:pt>
          <cx:pt idx="2023">1427</cx:pt>
          <cx:pt idx="2024">1027</cx:pt>
          <cx:pt idx="2025">576</cx:pt>
          <cx:pt idx="2026">576</cx:pt>
          <cx:pt idx="2027">1091</cx:pt>
          <cx:pt idx="2028">1200</cx:pt>
          <cx:pt idx="2029">1898</cx:pt>
          <cx:pt idx="2030">773</cx:pt>
          <cx:pt idx="2031">1115</cx:pt>
          <cx:pt idx="2032">1243</cx:pt>
          <cx:pt idx="2033">1474</cx:pt>
          <cx:pt idx="2034">1316</cx:pt>
          <cx:pt idx="2035">1725</cx:pt>
          <cx:pt idx="2036">1150</cx:pt>
          <cx:pt idx="2037">1150</cx:pt>
          <cx:pt idx="2038">1027</cx:pt>
          <cx:pt idx="2039">591</cx:pt>
          <cx:pt idx="2040">915</cx:pt>
          <cx:pt idx="2041">683</cx:pt>
          <cx:pt idx="2042">1772</cx:pt>
          <cx:pt idx="2043">701</cx:pt>
          <cx:pt idx="2044">1164</cx:pt>
          <cx:pt idx="2045">1129</cx:pt>
          <cx:pt idx="2046">1129</cx:pt>
          <cx:pt idx="2047">1073</cx:pt>
          <cx:pt idx="2048">954</cx:pt>
          <cx:pt idx="2049">1318</cx:pt>
          <cx:pt idx="2050">874</cx:pt>
          <cx:pt idx="2051">1156</cx:pt>
          <cx:pt idx="2052">1438</cx:pt>
          <cx:pt idx="2053">745</cx:pt>
          <cx:pt idx="2054">745</cx:pt>
          <cx:pt idx="2055">1031</cx:pt>
          <cx:pt idx="2056">1014</cx:pt>
          <cx:pt idx="2057">641</cx:pt>
          <cx:pt idx="2058">997</cx:pt>
          <cx:pt idx="2059">1573</cx:pt>
          <cx:pt idx="2060">2374</cx:pt>
          <cx:pt idx="2061">1890</cx:pt>
          <cx:pt idx="2062">1322</cx:pt>
          <cx:pt idx="2063">1806</cx:pt>
          <cx:pt idx="2064">1627</cx:pt>
          <cx:pt idx="2065">784</cx:pt>
          <cx:pt idx="2066">2248</cx:pt>
          <cx:pt idx="2067">518</cx:pt>
          <cx:pt idx="2068">669</cx:pt>
          <cx:pt idx="2069">1792</cx:pt>
          <cx:pt idx="2070">1156</cx:pt>
          <cx:pt idx="2071">765</cx:pt>
          <cx:pt idx="2072">1077</cx:pt>
          <cx:pt idx="2073">1806</cx:pt>
          <cx:pt idx="2074">1190</cx:pt>
          <cx:pt idx="2075">752</cx:pt>
          <cx:pt idx="2076">1890</cx:pt>
          <cx:pt idx="2077">1890</cx:pt>
          <cx:pt idx="2078">2374</cx:pt>
          <cx:pt idx="2079">1861</cx:pt>
          <cx:pt idx="2080">1861</cx:pt>
          <cx:pt idx="2081">1073</cx:pt>
          <cx:pt idx="2082">1073</cx:pt>
          <cx:pt idx="2083">834</cx:pt>
          <cx:pt idx="2084">1165</cx:pt>
          <cx:pt idx="2085">1377</cx:pt>
          <cx:pt idx="2086">834</cx:pt>
          <cx:pt idx="2087">737</cx:pt>
          <cx:pt idx="2088">1343</cx:pt>
          <cx:pt idx="2089">737</cx:pt>
          <cx:pt idx="2090">729</cx:pt>
          <cx:pt idx="2091">1117</cx:pt>
          <cx:pt idx="2092">1117</cx:pt>
          <cx:pt idx="2093">1843</cx:pt>
          <cx:pt idx="2094">1843</cx:pt>
          <cx:pt idx="2095">998</cx:pt>
          <cx:pt idx="2096">987</cx:pt>
          <cx:pt idx="2097">1595</cx:pt>
          <cx:pt idx="2098">1595</cx:pt>
          <cx:pt idx="2099">1595</cx:pt>
          <cx:pt idx="2100">1221</cx:pt>
          <cx:pt idx="2101">706</cx:pt>
          <cx:pt idx="2102">935</cx:pt>
          <cx:pt idx="2103">1167</cx:pt>
          <cx:pt idx="2104">971</cx:pt>
          <cx:pt idx="2105">725</cx:pt>
          <cx:pt idx="2106">1151</cx:pt>
          <cx:pt idx="2107">1894</cx:pt>
          <cx:pt idx="2108">1420</cx:pt>
          <cx:pt idx="2109">2448</cx:pt>
          <cx:pt idx="2110">1073</cx:pt>
          <cx:pt idx="2111">1091</cx:pt>
          <cx:pt idx="2112">1037</cx:pt>
          <cx:pt idx="2113">1200</cx:pt>
          <cx:pt idx="2114">1037</cx:pt>
          <cx:pt idx="2115">1468</cx:pt>
          <cx:pt idx="2116">724</cx:pt>
          <cx:pt idx="2117">724</cx:pt>
          <cx:pt idx="2118">1145</cx:pt>
          <cx:pt idx="2119">1299</cx:pt>
          <cx:pt idx="2120">2124</cx:pt>
          <cx:pt idx="2121">1179</cx:pt>
          <cx:pt idx="2122">1179</cx:pt>
          <cx:pt idx="2123">804</cx:pt>
          <cx:pt idx="2124">1707</cx:pt>
          <cx:pt idx="2125">2370</cx:pt>
          <cx:pt idx="2126">813</cx:pt>
          <cx:pt idx="2127">626</cx:pt>
          <cx:pt idx="2128">1183</cx:pt>
          <cx:pt idx="2129">1183</cx:pt>
          <cx:pt idx="2130">1183</cx:pt>
          <cx:pt idx="2131">2168</cx:pt>
          <cx:pt idx="2132">1450</cx:pt>
          <cx:pt idx="2133">1878</cx:pt>
          <cx:pt idx="2134">1474</cx:pt>
          <cx:pt idx="2135">1894</cx:pt>
          <cx:pt idx="2136">1843</cx:pt>
          <cx:pt idx="2137">2417</cx:pt>
          <cx:pt idx="2138">653</cx:pt>
          <cx:pt idx="2139">725</cx:pt>
          <cx:pt idx="2140">725</cx:pt>
          <cx:pt idx="2141">1244</cx:pt>
          <cx:pt idx="2142">1597</cx:pt>
          <cx:pt idx="2143">951</cx:pt>
          <cx:pt idx="2144">969</cx:pt>
          <cx:pt idx="2145">1154</cx:pt>
          <cx:pt idx="2146">1907</cx:pt>
          <cx:pt idx="2147">767</cx:pt>
          <cx:pt idx="2148">1183</cx:pt>
          <cx:pt idx="2149">669</cx:pt>
          <cx:pt idx="2150">1204</cx:pt>
          <cx:pt idx="2151">1474</cx:pt>
          <cx:pt idx="2152">697</cx:pt>
          <cx:pt idx="2153">1008</cx:pt>
          <cx:pt idx="2154">977</cx:pt>
          <cx:pt idx="2155">792</cx:pt>
          <cx:pt idx="2156">767</cx:pt>
          <cx:pt idx="2157">964</cx:pt>
          <cx:pt idx="2158">964</cx:pt>
          <cx:pt idx="2159">789</cx:pt>
          <cx:pt idx="2160">669</cx:pt>
          <cx:pt idx="2161">601</cx:pt>
          <cx:pt idx="2162">819</cx:pt>
          <cx:pt idx="2163">1239</cx:pt>
          <cx:pt idx="2164">552</cx:pt>
          <cx:pt idx="2165">741</cx:pt>
          <cx:pt idx="2166">1474</cx:pt>
          <cx:pt idx="2167">2179</cx:pt>
          <cx:pt idx="2168">1094</cx:pt>
          <cx:pt idx="2169">1207</cx:pt>
          <cx:pt idx="2170">1207</cx:pt>
          <cx:pt idx="2171">1343</cx:pt>
          <cx:pt idx="2172">834</cx:pt>
          <cx:pt idx="2173">969</cx:pt>
          <cx:pt idx="2174">1114</cx:pt>
          <cx:pt idx="2175">1037</cx:pt>
          <cx:pt idx="2176">669</cx:pt>
          <cx:pt idx="2177">725</cx:pt>
          <cx:pt idx="2178">987</cx:pt>
          <cx:pt idx="2179">1236</cx:pt>
          <cx:pt idx="2180">1236</cx:pt>
          <cx:pt idx="2181">784</cx:pt>
          <cx:pt idx="2182">978</cx:pt>
          <cx:pt idx="2183">785</cx:pt>
          <cx:pt idx="2184">488</cx:pt>
          <cx:pt idx="2185">751</cx:pt>
          <cx:pt idx="2186">1763</cx:pt>
          <cx:pt idx="2187">2070</cx:pt>
          <cx:pt idx="2188">2396</cx:pt>
          <cx:pt idx="2189">2070</cx:pt>
          <cx:pt idx="2190">600</cx:pt>
          <cx:pt idx="2191">600</cx:pt>
          <cx:pt idx="2192">1629</cx:pt>
          <cx:pt idx="2193">999</cx:pt>
          <cx:pt idx="2194">1136</cx:pt>
          <cx:pt idx="2195">1363</cx:pt>
          <cx:pt idx="2196">1363</cx:pt>
          <cx:pt idx="2197">1496</cx:pt>
          <cx:pt idx="2198">1570</cx:pt>
          <cx:pt idx="2199">1976</cx:pt>
          <cx:pt idx="2200">1976</cx:pt>
          <cx:pt idx="2201">1570</cx:pt>
          <cx:pt idx="2202">726</cx:pt>
          <cx:pt idx="2203">566</cx:pt>
          <cx:pt idx="2204">501</cx:pt>
          <cx:pt idx="2205">772</cx:pt>
          <cx:pt idx="2206">1499</cx:pt>
          <cx:pt idx="2207">1499</cx:pt>
          <cx:pt idx="2208">975</cx:pt>
          <cx:pt idx="2209">1119</cx:pt>
          <cx:pt idx="2210">1394</cx:pt>
          <cx:pt idx="2211">793</cx:pt>
          <cx:pt idx="2212">767</cx:pt>
          <cx:pt idx="2213">767</cx:pt>
          <cx:pt idx="2214">1259</cx:pt>
          <cx:pt idx="2215">766</cx:pt>
          <cx:pt idx="2216">936</cx:pt>
          <cx:pt idx="2217">1609</cx:pt>
          <cx:pt idx="2218">2611</cx:pt>
          <cx:pt idx="2219">915</cx:pt>
          <cx:pt idx="2220">708</cx:pt>
          <cx:pt idx="2221">1282</cx:pt>
          <cx:pt idx="2222">1129</cx:pt>
          <cx:pt idx="2223">1271</cx:pt>
          <cx:pt idx="2224">789</cx:pt>
          <cx:pt idx="2225">1298</cx:pt>
          <cx:pt idx="2226">547</cx:pt>
          <cx:pt idx="2227">975</cx:pt>
          <cx:pt idx="2228">1430</cx:pt>
          <cx:pt idx="2229">1207</cx:pt>
          <cx:pt idx="2230">2009</cx:pt>
          <cx:pt idx="2231">566</cx:pt>
          <cx:pt idx="2232">726</cx:pt>
          <cx:pt idx="2233">988</cx:pt>
          <cx:pt idx="2234">1286</cx:pt>
          <cx:pt idx="2235">1286</cx:pt>
          <cx:pt idx="2236">1963</cx:pt>
          <cx:pt idx="2237">1710</cx:pt>
          <cx:pt idx="2238">486</cx:pt>
          <cx:pt idx="2239">1056</cx:pt>
          <cx:pt idx="2240">1294</cx:pt>
          <cx:pt idx="2241">1701</cx:pt>
          <cx:pt idx="2242">739</cx:pt>
          <cx:pt idx="2243">988</cx:pt>
          <cx:pt idx="2244">752</cx:pt>
          <cx:pt idx="2245">752</cx:pt>
          <cx:pt idx="2246">992</cx:pt>
          <cx:pt idx="2247">792</cx:pt>
          <cx:pt idx="2248">1421</cx:pt>
          <cx:pt idx="2249">1921</cx:pt>
          <cx:pt idx="2250">1582</cx:pt>
          <cx:pt idx="2251">1582</cx:pt>
          <cx:pt idx="2252">773</cx:pt>
          <cx:pt idx="2253">767</cx:pt>
          <cx:pt idx="2254">921</cx:pt>
          <cx:pt idx="2255">956</cx:pt>
          <cx:pt idx="2256">794</cx:pt>
          <cx:pt idx="2257">835</cx:pt>
          <cx:pt idx="2258">1122</cx:pt>
          <cx:pt idx="2259">1177</cx:pt>
          <cx:pt idx="2260">701</cx:pt>
          <cx:pt idx="2261">1039</cx:pt>
          <cx:pt idx="2262">778</cx:pt>
          <cx:pt idx="2263">808</cx:pt>
          <cx:pt idx="2264">793</cx:pt>
          <cx:pt idx="2265">726</cx:pt>
          <cx:pt idx="2266">978</cx:pt>
          <cx:pt idx="2267">501</cx:pt>
          <cx:pt idx="2268">725</cx:pt>
          <cx:pt idx="2269">729</cx:pt>
          <cx:pt idx="2270">1322</cx:pt>
          <cx:pt idx="2271">1740</cx:pt>
          <cx:pt idx="2272">737</cx:pt>
          <cx:pt idx="2273">1015</cx:pt>
          <cx:pt idx="2274">748</cx:pt>
          <cx:pt idx="2275">725</cx:pt>
          <cx:pt idx="2276">1184</cx:pt>
          <cx:pt idx="2277">518</cx:pt>
          <cx:pt idx="2278">951</cx:pt>
          <cx:pt idx="2279">706</cx:pt>
          <cx:pt idx="2280">1001</cx:pt>
          <cx:pt idx="2281">751</cx:pt>
          <cx:pt idx="2282">1081</cx:pt>
          <cx:pt idx="2283">1361</cx:pt>
          <cx:pt idx="2284">784</cx:pt>
          <cx:pt idx="2285">1881</cx:pt>
          <cx:pt idx="2286">2163</cx:pt>
          <cx:pt idx="2287">1089</cx:pt>
          <cx:pt idx="2288">1878</cx:pt>
          <cx:pt idx="2289">2160</cx:pt>
          <cx:pt idx="2290">1474</cx:pt>
          <cx:pt idx="2291">1164</cx:pt>
          <cx:pt idx="2292">1877</cx:pt>
          <cx:pt idx="2293">626</cx:pt>
          <cx:pt idx="2294">1430</cx:pt>
          <cx:pt idx="2295">1430</cx:pt>
          <cx:pt idx="2296">969</cx:pt>
          <cx:pt idx="2297">566</cx:pt>
          <cx:pt idx="2298">1113</cx:pt>
          <cx:pt idx="2299">874</cx:pt>
          <cx:pt idx="2300">1474</cx:pt>
          <cx:pt idx="2301">1701</cx:pt>
          <cx:pt idx="2302">1014</cx:pt>
          <cx:pt idx="2303">1343</cx:pt>
          <cx:pt idx="2304">1529</cx:pt>
          <cx:pt idx="2305">1296</cx:pt>
          <cx:pt idx="2306">819</cx:pt>
          <cx:pt idx="2307">1089</cx:pt>
          <cx:pt idx="2308">566</cx:pt>
          <cx:pt idx="2309">725</cx:pt>
          <cx:pt idx="2310">831</cx:pt>
          <cx:pt idx="2311">1234</cx:pt>
          <cx:pt idx="2312">1234</cx:pt>
          <cx:pt idx="2313">619</cx:pt>
          <cx:pt idx="2314">816</cx:pt>
          <cx:pt idx="2315">805</cx:pt>
          <cx:pt idx="2316">1806</cx:pt>
          <cx:pt idx="2317">737</cx:pt>
          <cx:pt idx="2318">1701</cx:pt>
          <cx:pt idx="2319">1296</cx:pt>
          <cx:pt idx="2320">1490</cx:pt>
          <cx:pt idx="2321">1021</cx:pt>
          <cx:pt idx="2322">762</cx:pt>
          <cx:pt idx="2323">1233</cx:pt>
          <cx:pt idx="2324">1319</cx:pt>
          <cx:pt idx="2325">1239</cx:pt>
          <cx:pt idx="2326">1523</cx:pt>
          <cx:pt idx="2327">1056</cx:pt>
          <cx:pt idx="2328">1073</cx:pt>
          <cx:pt idx="2329">1410</cx:pt>
          <cx:pt idx="2330">2370</cx:pt>
          <cx:pt idx="2331">2367</cx:pt>
          <cx:pt idx="2332">1009</cx:pt>
          <cx:pt idx="2333">765</cx:pt>
          <cx:pt idx="2334">1510</cx:pt>
          <cx:pt idx="2335">1154</cx:pt>
          <cx:pt idx="2336">791</cx:pt>
          <cx:pt idx="2337">1430</cx:pt>
          <cx:pt idx="2338">1311</cx:pt>
          <cx:pt idx="2339">643</cx:pt>
          <cx:pt idx="2340">1475</cx:pt>
          <cx:pt idx="2341">1244</cx:pt>
          <cx:pt idx="2342">1134</cx:pt>
          <cx:pt idx="2343">765</cx:pt>
          <cx:pt idx="2344">1081</cx:pt>
          <cx:pt idx="2345">1081</cx:pt>
          <cx:pt idx="2346">2009</cx:pt>
          <cx:pt idx="2347">2174</cx:pt>
          <cx:pt idx="2348">778</cx:pt>
          <cx:pt idx="2349">2374</cx:pt>
          <cx:pt idx="2350">729</cx:pt>
          <cx:pt idx="2351">501</cx:pt>
          <cx:pt idx="2352">1259</cx:pt>
          <cx:pt idx="2353">978</cx:pt>
          <cx:pt idx="2354">1701</cx:pt>
          <cx:pt idx="2355">760</cx:pt>
          <cx:pt idx="2356">1044</cx:pt>
          <cx:pt idx="2357">808</cx:pt>
          <cx:pt idx="2358">1277</cx:pt>
          <cx:pt idx="2359">1277</cx:pt>
          <cx:pt idx="2360">859</cx:pt>
          <cx:pt idx="2361">644</cx:pt>
          <cx:pt idx="2362">2608</cx:pt>
          <cx:pt idx="2363">1621</cx:pt>
          <cx:pt idx="2364">697</cx:pt>
          <cx:pt idx="2365">1243</cx:pt>
          <cx:pt idx="2366">438</cx:pt>
          <cx:pt idx="2367">1190</cx:pt>
          <cx:pt idx="2368">1426</cx:pt>
          <cx:pt idx="2369">1037</cx:pt>
          <cx:pt idx="2370">1233</cx:pt>
          <cx:pt idx="2371">1171</cx:pt>
          <cx:pt idx="2372">1115</cx:pt>
          <cx:pt idx="2373">1204</cx:pt>
          <cx:pt idx="2374">507</cx:pt>
          <cx:pt idx="2375">874</cx:pt>
          <cx:pt idx="2376">1102</cx:pt>
          <cx:pt idx="2377">973</cx:pt>
          <cx:pt idx="2378">794</cx:pt>
          <cx:pt idx="2379">1082</cx:pt>
          <cx:pt idx="2380">752</cx:pt>
          <cx:pt idx="2381">1058</cx:pt>
          <cx:pt idx="2382">1171</cx:pt>
          <cx:pt idx="2383">1332</cx:pt>
          <cx:pt idx="2384">1332</cx:pt>
          <cx:pt idx="2385">1158</cx:pt>
          <cx:pt idx="2386">669</cx:pt>
          <cx:pt idx="2387">737</cx:pt>
          <cx:pt idx="2388">1249</cx:pt>
          <cx:pt idx="2389">873</cx:pt>
          <cx:pt idx="2390">644</cx:pt>
          <cx:pt idx="2391">1077</cx:pt>
          <cx:pt idx="2392">1818</cx:pt>
          <cx:pt idx="2393">1639</cx:pt>
          <cx:pt idx="2394">1921</cx:pt>
          <cx:pt idx="2395">2209</cx:pt>
          <cx:pt idx="2396">1101</cx:pt>
          <cx:pt idx="2397">969</cx:pt>
          <cx:pt idx="2398">729</cx:pt>
          <cx:pt idx="2399">1259</cx:pt>
          <cx:pt idx="2400">1359</cx:pt>
          <cx:pt idx="2401">791</cx:pt>
          <cx:pt idx="2402">1113</cx:pt>
          <cx:pt idx="2403">785</cx:pt>
          <cx:pt idx="2404">1277</cx:pt>
          <cx:pt idx="2405">1302</cx:pt>
          <cx:pt idx="2406">677</cx:pt>
          <cx:pt idx="2407">1255</cx:pt>
          <cx:pt idx="2408">1014</cx:pt>
          <cx:pt idx="2409">1004</cx:pt>
          <cx:pt idx="2410">1343</cx:pt>
          <cx:pt idx="2411">1044</cx:pt>
          <cx:pt idx="2412">934</cx:pt>
          <cx:pt idx="2413">934</cx:pt>
          <cx:pt idx="2414">828</cx:pt>
          <cx:pt idx="2415">868</cx:pt>
          <cx:pt idx="2416">1629</cx:pt>
          <cx:pt idx="2417">1166</cx:pt>
          <cx:pt idx="2418">601</cx:pt>
          <cx:pt idx="2419">918</cx:pt>
          <cx:pt idx="2420">797</cx:pt>
          <cx:pt idx="2421">874</cx:pt>
          <cx:pt idx="2422">1332</cx:pt>
          <cx:pt idx="2423">973</cx:pt>
          <cx:pt idx="2424">853</cx:pt>
          <cx:pt idx="2425">649</cx:pt>
          <cx:pt idx="2426">1012</cx:pt>
          <cx:pt idx="2427">873</cx:pt>
          <cx:pt idx="2428">642</cx:pt>
          <cx:pt idx="2429">931</cx:pt>
          <cx:pt idx="2430">576</cx:pt>
          <cx:pt idx="2431">751</cx:pt>
          <cx:pt idx="2432">1077</cx:pt>
          <cx:pt idx="2433">994</cx:pt>
          <cx:pt idx="2434">994</cx:pt>
          <cx:pt idx="2435">1259</cx:pt>
          <cx:pt idx="2436">987</cx:pt>
          <cx:pt idx="2437">853</cx:pt>
          <cx:pt idx="2438">853</cx:pt>
          <cx:pt idx="2439">1025</cx:pt>
          <cx:pt idx="2440">1025</cx:pt>
          <cx:pt idx="2441">1249</cx:pt>
          <cx:pt idx="2442">760</cx:pt>
          <cx:pt idx="2443">725</cx:pt>
          <cx:pt idx="2444">1421</cx:pt>
          <cx:pt idx="2445">973</cx:pt>
          <cx:pt idx="2446">751</cx:pt>
          <cx:pt idx="2447">1049</cx:pt>
          <cx:pt idx="2448">1570</cx:pt>
          <cx:pt idx="2449">1570</cx:pt>
          <cx:pt idx="2450">1091</cx:pt>
          <cx:pt idx="2451">1037</cx:pt>
          <cx:pt idx="2452">945</cx:pt>
          <cx:pt idx="2453">683</cx:pt>
          <cx:pt idx="2454">943</cx:pt>
          <cx:pt idx="2455">1177</cx:pt>
          <cx:pt idx="2456">1119</cx:pt>
          <cx:pt idx="2457">973</cx:pt>
          <cx:pt idx="2458">1129</cx:pt>
          <cx:pt idx="2459">1407</cx:pt>
          <cx:pt idx="2460">1138</cx:pt>
          <cx:pt idx="2461">1795</cx:pt>
          <cx:pt idx="2462">1901</cx:pt>
          <cx:pt idx="2463">1469</cx:pt>
          <cx:pt idx="2464">987</cx:pt>
          <cx:pt idx="2465">754</cx:pt>
          <cx:pt idx="2466">754</cx:pt>
          <cx:pt idx="2467">701</cx:pt>
          <cx:pt idx="2468">1033</cx:pt>
          <cx:pt idx="2469">971</cx:pt>
          <cx:pt idx="2470">1070</cx:pt>
          <cx:pt idx="2471">704</cx:pt>
          <cx:pt idx="2472">772</cx:pt>
          <cx:pt idx="2473">772</cx:pt>
          <cx:pt idx="2474">772</cx:pt>
          <cx:pt idx="2475">988</cx:pt>
          <cx:pt idx="2476">935</cx:pt>
          <cx:pt idx="2477">853</cx:pt>
          <cx:pt idx="2478">1725</cx:pt>
          <cx:pt idx="2479">893</cx:pt>
          <cx:pt idx="2480">2701</cx:pt>
          <cx:pt idx="2481">969</cx:pt>
          <cx:pt idx="2482">726</cx:pt>
          <cx:pt idx="2483">989</cx:pt>
          <cx:pt idx="2484">842</cx:pt>
          <cx:pt idx="2485">635</cx:pt>
          <cx:pt idx="2486">966</cx:pt>
          <cx:pt idx="2487">752</cx:pt>
          <cx:pt idx="2488">752</cx:pt>
          <cx:pt idx="2489">1164</cx:pt>
          <cx:pt idx="2490">915</cx:pt>
          <cx:pt idx="2491">1242</cx:pt>
          <cx:pt idx="2492">1430</cx:pt>
          <cx:pt idx="2493">1144</cx:pt>
          <cx:pt idx="2494">1239</cx:pt>
          <cx:pt idx="2495">683</cx:pt>
          <cx:pt idx="2496">1101</cx:pt>
          <cx:pt idx="2497">697</cx:pt>
          <cx:pt idx="2498">1002</cx:pt>
          <cx:pt idx="2499">1091</cx:pt>
          <cx:pt idx="2500">1135</cx:pt>
          <cx:pt idx="2501">1158</cx:pt>
          <cx:pt idx="2502">874</cx:pt>
          <cx:pt idx="2503">940</cx:pt>
          <cx:pt idx="2504">1131</cx:pt>
          <cx:pt idx="2505">910</cx:pt>
          <cx:pt idx="2506">674</cx:pt>
          <cx:pt idx="2507">1073</cx:pt>
          <cx:pt idx="2508">725</cx:pt>
          <cx:pt idx="2509">883</cx:pt>
          <cx:pt idx="2510">740</cx:pt>
          <cx:pt idx="2511">1025</cx:pt>
          <cx:pt idx="2512">1046</cx:pt>
          <cx:pt idx="2513">1277</cx:pt>
          <cx:pt idx="2514">1115</cx:pt>
          <cx:pt idx="2515">1259</cx:pt>
          <cx:pt idx="2516">853</cx:pt>
          <cx:pt idx="2517">873</cx:pt>
          <cx:pt idx="2518">873</cx:pt>
          <cx:pt idx="2519">1243</cx:pt>
          <cx:pt idx="2520">1438</cx:pt>
          <cx:pt idx="2521">1438</cx:pt>
          <cx:pt idx="2522">1784</cx:pt>
          <cx:pt idx="2523">793</cx:pt>
          <cx:pt idx="2524">634</cx:pt>
          <cx:pt idx="2525">878</cx:pt>
          <cx:pt idx="2526">1144</cx:pt>
          <cx:pt idx="2527">853</cx:pt>
          <cx:pt idx="2528">649</cx:pt>
          <cx:pt idx="2529">921</cx:pt>
          <cx:pt idx="2530">934</cx:pt>
          <cx:pt idx="2531">1079</cx:pt>
          <cx:pt idx="2532">921</cx:pt>
          <cx:pt idx="2533">921</cx:pt>
          <cx:pt idx="2534">973</cx:pt>
          <cx:pt idx="2535">729</cx:pt>
          <cx:pt idx="2536">1259</cx:pt>
          <cx:pt idx="2537">683</cx:pt>
          <cx:pt idx="2538">725</cx:pt>
          <cx:pt idx="2539">1025</cx:pt>
          <cx:pt idx="2540">1467</cx:pt>
          <cx:pt idx="2541">1282</cx:pt>
          <cx:pt idx="2542">956</cx:pt>
          <cx:pt idx="2543">725</cx:pt>
          <cx:pt idx="2544">664</cx:pt>
          <cx:pt idx="2545">934</cx:pt>
          <cx:pt idx="2546">568</cx:pt>
          <cx:pt idx="2547">1473</cx:pt>
          <cx:pt idx="2548">975</cx:pt>
          <cx:pt idx="2549">973</cx:pt>
          <cx:pt idx="2550">729</cx:pt>
          <cx:pt idx="2551">793</cx:pt>
          <cx:pt idx="2552">1259</cx:pt>
          <cx:pt idx="2553">1073</cx:pt>
          <cx:pt idx="2554">1073</cx:pt>
          <cx:pt idx="2555">918</cx:pt>
          <cx:pt idx="2556">632</cx:pt>
          <cx:pt idx="2557">853</cx:pt>
          <cx:pt idx="2558">1004</cx:pt>
          <cx:pt idx="2559">1039</cx:pt>
          <cx:pt idx="2560">907</cx:pt>
          <cx:pt idx="2561">649</cx:pt>
          <cx:pt idx="2562">1710</cx:pt>
          <cx:pt idx="2563">1438</cx:pt>
          <cx:pt idx="2564">1725</cx:pt>
          <cx:pt idx="2565">976</cx:pt>
          <cx:pt idx="2566">1438</cx:pt>
          <cx:pt idx="2567">816</cx:pt>
          <cx:pt idx="2568">816</cx:pt>
          <cx:pt idx="2569">1031</cx:pt>
          <cx:pt idx="2570">1160</cx:pt>
          <cx:pt idx="2571">1059</cx:pt>
          <cx:pt idx="2572">1435</cx:pt>
          <cx:pt idx="2573">1277</cx:pt>
          <cx:pt idx="2574">997</cx:pt>
          <cx:pt idx="2575">735</cx:pt>
          <cx:pt idx="2576">1890</cx:pt>
          <cx:pt idx="2577">1177</cx:pt>
          <cx:pt idx="2578">1060</cx:pt>
          <cx:pt idx="2579">1060</cx:pt>
          <cx:pt idx="2580">1890</cx:pt>
          <cx:pt idx="2581">1412</cx:pt>
          <cx:pt idx="2582">1216</cx:pt>
          <cx:pt idx="2583">1857</cx:pt>
          <cx:pt idx="2584">1363</cx:pt>
          <cx:pt idx="2585">1365</cx:pt>
          <cx:pt idx="2586">1365</cx:pt>
          <cx:pt idx="2587">1104</cx:pt>
          <cx:pt idx="2588">1443</cx:pt>
          <cx:pt idx="2589">1025</cx:pt>
          <cx:pt idx="2590">1104</cx:pt>
          <cx:pt idx="2591">1427</cx:pt>
          <cx:pt idx="2592">669</cx:pt>
          <cx:pt idx="2593">2248</cx:pt>
          <cx:pt idx="2594">1287</cx:pt>
          <cx:pt idx="2595">1287</cx:pt>
          <cx:pt idx="2596">664</cx:pt>
          <cx:pt idx="2597">1245</cx:pt>
          <cx:pt idx="2598">602</cx:pt>
          <cx:pt idx="2599">1277</cx:pt>
          <cx:pt idx="2600">644</cx:pt>
          <cx:pt idx="2601">1861</cx:pt>
          <cx:pt idx="2602">969</cx:pt>
          <cx:pt idx="2603">1165</cx:pt>
          <cx:pt idx="2604">1165</cx:pt>
          <cx:pt idx="2605">1377</cx:pt>
          <cx:pt idx="2606">1171</cx:pt>
          <cx:pt idx="2607">1081</cx:pt>
          <cx:pt idx="2608">1117</cx:pt>
          <cx:pt idx="2609">2417</cx:pt>
          <cx:pt idx="2610">1287</cx:pt>
          <cx:pt idx="2611">1287</cx:pt>
          <cx:pt idx="2612">1209</cx:pt>
          <cx:pt idx="2613">751</cx:pt>
          <cx:pt idx="2614">751</cx:pt>
          <cx:pt idx="2615">883</cx:pt>
          <cx:pt idx="2616">1595</cx:pt>
          <cx:pt idx="2617">1290</cx:pt>
          <cx:pt idx="2618">1290</cx:pt>
          <cx:pt idx="2619">729</cx:pt>
          <cx:pt idx="2620">973</cx:pt>
          <cx:pt idx="2621">868</cx:pt>
          <cx:pt idx="2622">1349</cx:pt>
          <cx:pt idx="2623">963</cx:pt>
          <cx:pt idx="2624">1001</cx:pt>
          <cx:pt idx="2625">649</cx:pt>
          <cx:pt idx="2626">1012</cx:pt>
          <cx:pt idx="2627">644</cx:pt>
          <cx:pt idx="2628">936</cx:pt>
          <cx:pt idx="2629">966</cx:pt>
          <cx:pt idx="2630">1525</cx:pt>
          <cx:pt idx="2631">853</cx:pt>
          <cx:pt idx="2632">918</cx:pt>
          <cx:pt idx="2633">725</cx:pt>
          <cx:pt idx="2634">725</cx:pt>
          <cx:pt idx="2635">1894</cx:pt>
          <cx:pt idx="2636">1033</cx:pt>
          <cx:pt idx="2637">669</cx:pt>
          <cx:pt idx="2638">780</cx:pt>
          <cx:pt idx="2639">1420</cx:pt>
          <cx:pt idx="2640">1157</cx:pt>
          <cx:pt idx="2641">1073</cx:pt>
          <cx:pt idx="2642">1079</cx:pt>
          <cx:pt idx="2643">1079</cx:pt>
          <cx:pt idx="2644">1079</cx:pt>
          <cx:pt idx="2645">1093</cx:pt>
          <cx:pt idx="2646">1009</cx:pt>
          <cx:pt idx="2647">973</cx:pt>
          <cx:pt idx="2648">748</cx:pt>
          <cx:pt idx="2649">987</cx:pt>
          <cx:pt idx="2650">956</cx:pt>
          <cx:pt idx="2651">796</cx:pt>
          <cx:pt idx="2652">1170</cx:pt>
          <cx:pt idx="2653">1474</cx:pt>
          <cx:pt idx="2654">2058</cx:pt>
          <cx:pt idx="2655">987</cx:pt>
          <cx:pt idx="2656">987</cx:pt>
          <cx:pt idx="2657">813</cx:pt>
          <cx:pt idx="2658">1191</cx:pt>
          <cx:pt idx="2659">1012</cx:pt>
          <cx:pt idx="2660">1878</cx:pt>
          <cx:pt idx="2661">1450</cx:pt>
          <cx:pt idx="2662">1024</cx:pt>
          <cx:pt idx="2663">1894</cx:pt>
          <cx:pt idx="2664">644</cx:pt>
          <cx:pt idx="2665">873</cx:pt>
          <cx:pt idx="2666">1116</cx:pt>
          <cx:pt idx="2667">1159</cx:pt>
          <cx:pt idx="2668">702</cx:pt>
          <cx:pt idx="2669">1420</cx:pt>
          <cx:pt idx="2670">711</cx:pt>
          <cx:pt idx="2671">959</cx:pt>
          <cx:pt idx="2672">870</cx:pt>
          <cx:pt idx="2673">1134</cx:pt>
          <cx:pt idx="2674">998</cx:pt>
          <cx:pt idx="2675">1287</cx:pt>
          <cx:pt idx="2676">683</cx:pt>
          <cx:pt idx="2677">1597</cx:pt>
          <cx:pt idx="2678">1183</cx:pt>
          <cx:pt idx="2679">1597</cx:pt>
          <cx:pt idx="2680">1145</cx:pt>
          <cx:pt idx="2681">726</cx:pt>
          <cx:pt idx="2682">729</cx:pt>
          <cx:pt idx="2683">1226</cx:pt>
          <cx:pt idx="2684">683</cx:pt>
          <cx:pt idx="2685">1154</cx:pt>
          <cx:pt idx="2686">1154</cx:pt>
          <cx:pt idx="2687">1039</cx:pt>
          <cx:pt idx="2688">1039</cx:pt>
          <cx:pt idx="2689">1183</cx:pt>
          <cx:pt idx="2690">1105</cx:pt>
          <cx:pt idx="2691">868</cx:pt>
          <cx:pt idx="2692">1091</cx:pt>
          <cx:pt idx="2693">625</cx:pt>
          <cx:pt idx="2694">1259</cx:pt>
          <cx:pt idx="2695">1259</cx:pt>
          <cx:pt idx="2696">2179</cx:pt>
          <cx:pt idx="2697">507</cx:pt>
          <cx:pt idx="2698">1135</cx:pt>
          <cx:pt idx="2699">697</cx:pt>
          <cx:pt idx="2700">1002</cx:pt>
          <cx:pt idx="2701">634</cx:pt>
          <cx:pt idx="2702">725</cx:pt>
          <cx:pt idx="2703">1166</cx:pt>
          <cx:pt idx="2704">1008</cx:pt>
          <cx:pt idx="2705">1007</cx:pt>
          <cx:pt idx="2706">992</cx:pt>
          <cx:pt idx="2707">1421</cx:pt>
          <cx:pt idx="2708">1287</cx:pt>
          <cx:pt idx="2709">1190</cx:pt>
          <cx:pt idx="2710">975</cx:pt>
          <cx:pt idx="2711">1430</cx:pt>
          <cx:pt idx="2712">934</cx:pt>
          <cx:pt idx="2713">934</cx:pt>
          <cx:pt idx="2714">780</cx:pt>
          <cx:pt idx="2715">780</cx:pt>
          <cx:pt idx="2716">644</cx:pt>
          <cx:pt idx="2717">1112</cx:pt>
          <cx:pt idx="2718">601</cx:pt>
          <cx:pt idx="2719">741</cx:pt>
          <cx:pt idx="2720">649</cx:pt>
          <cx:pt idx="2721">819</cx:pt>
          <cx:pt idx="2722">1239</cx:pt>
          <cx:pt idx="2723">987</cx:pt>
          <cx:pt idx="2724">1135</cx:pt>
          <cx:pt idx="2725">1924</cx:pt>
          <cx:pt idx="2726">1112</cx:pt>
          <cx:pt idx="2727">629</cx:pt>
          <cx:pt idx="2728">1094</cx:pt>
          <cx:pt idx="2729">853</cx:pt>
          <cx:pt idx="2730">649</cx:pt>
          <cx:pt idx="2731">1990</cx:pt>
          <cx:pt idx="2732">1014</cx:pt>
          <cx:pt idx="2733">1573</cx:pt>
          <cx:pt idx="2734">1016</cx:pt>
          <cx:pt idx="2735">1016</cx:pt>
          <cx:pt idx="2736">973</cx:pt>
          <cx:pt idx="2737">1277</cx:pt>
          <cx:pt idx="2738">973</cx:pt>
          <cx:pt idx="2739">963</cx:pt>
          <cx:pt idx="2740">1091</cx:pt>
          <cx:pt idx="2741">1616</cx:pt>
          <cx:pt idx="2742">669</cx:pt>
          <cx:pt idx="2743">1376</cx:pt>
          <cx:pt idx="2744">555</cx:pt>
          <cx:pt idx="2745">711</cx:pt>
          <cx:pt idx="2746">991</cx:pt>
          <cx:pt idx="2747">1236</cx:pt>
          <cx:pt idx="2748">1236</cx:pt>
          <cx:pt idx="2749">633</cx:pt>
          <cx:pt idx="2750">1039</cx:pt>
          <cx:pt idx="2751">1129</cx:pt>
          <cx:pt idx="2752">1129</cx:pt>
          <cx:pt idx="2753">978</cx:pt>
          <cx:pt idx="2754">1387</cx:pt>
          <cx:pt idx="2755">994</cx:pt>
          <cx:pt idx="2756">915</cx:pt>
          <cx:pt idx="2757">915</cx:pt>
          <cx:pt idx="2758">768</cx:pt>
          <cx:pt idx="2759">1050</cx:pt>
          <cx:pt idx="2760">1170</cx:pt>
          <cx:pt idx="2761">1025</cx:pt>
          <cx:pt idx="2762">975</cx:pt>
          <cx:pt idx="2763">1616</cx:pt>
          <cx:pt idx="2764">1616</cx:pt>
          <cx:pt idx="2765">1119</cx:pt>
          <cx:pt idx="2766">1394</cx:pt>
          <cx:pt idx="2767">738</cx:pt>
          <cx:pt idx="2768">1004</cx:pt>
          <cx:pt idx="2769">1136</cx:pt>
          <cx:pt idx="2770">644</cx:pt>
          <cx:pt idx="2771">873</cx:pt>
          <cx:pt idx="2772">644</cx:pt>
          <cx:pt idx="2773">887</cx:pt>
          <cx:pt idx="2774">969</cx:pt>
          <cx:pt idx="2775">853</cx:pt>
          <cx:pt idx="2776">853</cx:pt>
          <cx:pt idx="2777">973</cx:pt>
          <cx:pt idx="2778">2396</cx:pt>
          <cx:pt idx="2779">1281</cx:pt>
          <cx:pt idx="2780">488</cx:pt>
          <cx:pt idx="2781">874</cx:pt>
          <cx:pt idx="2782">831</cx:pt>
          <cx:pt idx="2783">831</cx:pt>
          <cx:pt idx="2784">945</cx:pt>
          <cx:pt idx="2785">1055</cx:pt>
          <cx:pt idx="2786">1818</cx:pt>
          <cx:pt idx="2787">1119</cx:pt>
          <cx:pt idx="2788">973</cx:pt>
          <cx:pt idx="2789">1164</cx:pt>
          <cx:pt idx="2790">853</cx:pt>
          <cx:pt idx="2791">849</cx:pt>
          <cx:pt idx="2792">1165</cx:pt>
          <cx:pt idx="2793">1277</cx:pt>
          <cx:pt idx="2794">941</cx:pt>
          <cx:pt idx="2795">1387</cx:pt>
          <cx:pt idx="2796">1282</cx:pt>
          <cx:pt idx="2797">969</cx:pt>
          <cx:pt idx="2798">853</cx:pt>
          <cx:pt idx="2799">969</cx:pt>
          <cx:pt idx="2800">649</cx:pt>
          <cx:pt idx="2801">969</cx:pt>
          <cx:pt idx="2802">649</cx:pt>
          <cx:pt idx="2803">671</cx:pt>
          <cx:pt idx="2804">1014</cx:pt>
          <cx:pt idx="2805">1610</cx:pt>
          <cx:pt idx="2806">1276</cx:pt>
          <cx:pt idx="2807">1039</cx:pt>
          <cx:pt idx="2808">847</cx:pt>
          <cx:pt idx="2809">1568</cx:pt>
          <cx:pt idx="2810">1041</cx:pt>
          <cx:pt idx="2811">745</cx:pt>
          <cx:pt idx="2812">620</cx:pt>
          <cx:pt idx="2813">1029</cx:pt>
          <cx:pt idx="2814">1058</cx:pt>
          <cx:pt idx="2815">1029</cx:pt>
          <cx:pt idx="2816">1227</cx:pt>
          <cx:pt idx="2817">830</cx:pt>
          <cx:pt idx="2818">1181</cx:pt>
          <cx:pt idx="2819">1502</cx:pt>
          <cx:pt idx="2820">904</cx:pt>
          <cx:pt idx="2821">1129</cx:pt>
          <cx:pt idx="2822">780</cx:pt>
          <cx:pt idx="2823">1129</cx:pt>
          <cx:pt idx="2824">1004</cx:pt>
          <cx:pt idx="2825">711</cx:pt>
          <cx:pt idx="2826">928</cx:pt>
          <cx:pt idx="2827">1181</cx:pt>
          <cx:pt idx="2828">969</cx:pt>
          <cx:pt idx="2829">973</cx:pt>
          <cx:pt idx="2830">987</cx:pt>
          <cx:pt idx="2831">853</cx:pt>
          <cx:pt idx="2832">1171</cx:pt>
          <cx:pt idx="2833">988</cx:pt>
          <cx:pt idx="2834">1115</cx:pt>
          <cx:pt idx="2835">1286</cx:pt>
          <cx:pt idx="2836">651</cx:pt>
          <cx:pt idx="2837">1141</cx:pt>
          <cx:pt idx="2838">904</cx:pt>
          <cx:pt idx="2839">1963</cx:pt>
          <cx:pt idx="2840">1710</cx:pt>
          <cx:pt idx="2841">1049</cx:pt>
          <cx:pt idx="2842">828</cx:pt>
          <cx:pt idx="2843">956</cx:pt>
          <cx:pt idx="2844">1190</cx:pt>
          <cx:pt idx="2845">737</cx:pt>
          <cx:pt idx="2846">792</cx:pt>
          <cx:pt idx="2847">752</cx:pt>
          <cx:pt idx="2848">792</cx:pt>
          <cx:pt idx="2849">1921</cx:pt>
          <cx:pt idx="2850">773</cx:pt>
          <cx:pt idx="2851">773</cx:pt>
          <cx:pt idx="2852">1115</cx:pt>
          <cx:pt idx="2853">918</cx:pt>
          <cx:pt idx="2854">853</cx:pt>
          <cx:pt idx="2855">767</cx:pt>
          <cx:pt idx="2856">1009</cx:pt>
          <cx:pt idx="2857">1435</cx:pt>
          <cx:pt idx="2858">1025</cx:pt>
          <cx:pt idx="2859">793</cx:pt>
          <cx:pt idx="2860">1277</cx:pt>
          <cx:pt idx="2861">1539</cx:pt>
          <cx:pt idx="2862">1122</cx:pt>
          <cx:pt idx="2863">770</cx:pt>
          <cx:pt idx="2864">704</cx:pt>
          <cx:pt idx="2865">976</cx:pt>
          <cx:pt idx="2866">1438</cx:pt>
          <cx:pt idx="2867">1438</cx:pt>
          <cx:pt idx="2868">1164</cx:pt>
          <cx:pt idx="2869">956</cx:pt>
          <cx:pt idx="2870">994</cx:pt>
          <cx:pt idx="2871">1039</cx:pt>
          <cx:pt idx="2872">1122</cx:pt>
          <cx:pt idx="2873">1122</cx:pt>
          <cx:pt idx="2874">956</cx:pt>
          <cx:pt idx="2875">956</cx:pt>
          <cx:pt idx="2876">1249</cx:pt>
          <cx:pt idx="2877">849</cx:pt>
          <cx:pt idx="2878">858</cx:pt>
          <cx:pt idx="2879">1086</cx:pt>
          <cx:pt idx="2880">1086</cx:pt>
          <cx:pt idx="2881">1058</cx:pt>
          <cx:pt idx="2882">925</cx:pt>
          <cx:pt idx="2883">1528</cx:pt>
          <cx:pt idx="2884">893</cx:pt>
          <cx:pt idx="2885">582</cx:pt>
          <cx:pt idx="2886">1177</cx:pt>
          <cx:pt idx="2887">1091</cx:pt>
          <cx:pt idx="2888">1189</cx:pt>
          <cx:pt idx="2889">828</cx:pt>
          <cx:pt idx="2890">987</cx:pt>
          <cx:pt idx="2891">1251</cx:pt>
          <cx:pt idx="2892">649</cx:pt>
          <cx:pt idx="2893">853</cx:pt>
          <cx:pt idx="2894">1004</cx:pt>
          <cx:pt idx="2895">1004</cx:pt>
          <cx:pt idx="2896">853</cx:pt>
          <cx:pt idx="2897">792</cx:pt>
          <cx:pt idx="2898">1311</cx:pt>
          <cx:pt idx="2899">1311</cx:pt>
          <cx:pt idx="2900">1070</cx:pt>
          <cx:pt idx="2901">1259</cx:pt>
          <cx:pt idx="2902">649</cx:pt>
          <cx:pt idx="2903">1014</cx:pt>
          <cx:pt idx="2904">649</cx:pt>
          <cx:pt idx="2905">1024</cx:pt>
          <cx:pt idx="2906">1015</cx:pt>
          <cx:pt idx="2907">1115</cx:pt>
          <cx:pt idx="2908">725</cx:pt>
          <cx:pt idx="2909">1616</cx:pt>
          <cx:pt idx="2910">934</cx:pt>
          <cx:pt idx="2911">804</cx:pt>
          <cx:pt idx="2912">726</cx:pt>
          <cx:pt idx="2913">987</cx:pt>
          <cx:pt idx="2914">1081</cx:pt>
          <cx:pt idx="2915">1077</cx:pt>
          <cx:pt idx="2916">1041</cx:pt>
          <cx:pt idx="2917">1281</cx:pt>
          <cx:pt idx="2918">993</cx:pt>
          <cx:pt idx="2919">993</cx:pt>
          <cx:pt idx="2920">883</cx:pt>
          <cx:pt idx="2921">1467</cx:pt>
          <cx:pt idx="2922">1469</cx:pt>
          <cx:pt idx="2923">2126</cx:pt>
          <cx:pt idx="2924">1806</cx:pt>
          <cx:pt idx="2925">792</cx:pt>
          <cx:pt idx="2926">1701</cx:pt>
          <cx:pt idx="2927">1878</cx:pt>
          <cx:pt idx="2928">723</cx:pt>
          <cx:pt idx="2929">752</cx:pt>
          <cx:pt idx="2930">1201</cx:pt>
          <cx:pt idx="2931">486</cx:pt>
          <cx:pt idx="2932">878</cx:pt>
          <cx:pt idx="2933">1198</cx:pt>
          <cx:pt idx="2934">1058</cx:pt>
          <cx:pt idx="2935">853</cx:pt>
          <cx:pt idx="2936">918</cx:pt>
          <cx:pt idx="2937">969</cx:pt>
          <cx:pt idx="2938">1114</cx:pt>
          <cx:pt idx="2939">1302</cx:pt>
          <cx:pt idx="2940">2268</cx:pt>
          <cx:pt idx="2941">792</cx:pt>
          <cx:pt idx="2942">971</cx:pt>
          <cx:pt idx="2943">973</cx:pt>
          <cx:pt idx="2944">1025</cx:pt>
          <cx:pt idx="2945">1573</cx:pt>
          <cx:pt idx="2946">778</cx:pt>
          <cx:pt idx="2947">1343</cx:pt>
          <cx:pt idx="2948">1377</cx:pt>
          <cx:pt idx="2949">1340</cx:pt>
          <cx:pt idx="2950">1195</cx:pt>
          <cx:pt idx="2951">988</cx:pt>
          <cx:pt idx="2952">697</cx:pt>
          <cx:pt idx="2953">1089</cx:pt>
          <cx:pt idx="2954">1089</cx:pt>
          <cx:pt idx="2955">566</cx:pt>
          <cx:pt idx="2956">969</cx:pt>
          <cx:pt idx="2957">1058</cx:pt>
          <cx:pt idx="2958">991</cx:pt>
          <cx:pt idx="2959">883</cx:pt>
          <cx:pt idx="2960">1082</cx:pt>
          <cx:pt idx="2961">729</cx:pt>
          <cx:pt idx="2962">873</cx:pt>
          <cx:pt idx="2963">1025</cx:pt>
          <cx:pt idx="2964">1178</cx:pt>
          <cx:pt idx="2965">725</cx:pt>
          <cx:pt idx="2966">904</cx:pt>
          <cx:pt idx="2967">878</cx:pt>
          <cx:pt idx="2968">619</cx:pt>
          <cx:pt idx="2969">816</cx:pt>
          <cx:pt idx="2970">862</cx:pt>
          <cx:pt idx="2971">1189</cx:pt>
          <cx:pt idx="2972">1041</cx:pt>
          <cx:pt idx="2973">805</cx:pt>
          <cx:pt idx="2974">1077</cx:pt>
          <cx:pt idx="2975">1077</cx:pt>
          <cx:pt idx="2976">1012</cx:pt>
          <cx:pt idx="2977">853</cx:pt>
          <cx:pt idx="2978">849</cx:pt>
          <cx:pt idx="2979">1004</cx:pt>
          <cx:pt idx="2980">1041</cx:pt>
          <cx:pt idx="2981">994</cx:pt>
          <cx:pt idx="2982">997</cx:pt>
          <cx:pt idx="2983">988</cx:pt>
          <cx:pt idx="2984">1469</cx:pt>
          <cx:pt idx="2985">1296</cx:pt>
          <cx:pt idx="2986">1296</cx:pt>
          <cx:pt idx="2987">1296</cx:pt>
          <cx:pt idx="2988">828</cx:pt>
          <cx:pt idx="2989">1110</cx:pt>
          <cx:pt idx="2990">1147</cx:pt>
          <cx:pt idx="2991">1319</cx:pt>
          <cx:pt idx="2992">1259</cx:pt>
          <cx:pt idx="2993">1202</cx:pt>
          <cx:pt idx="2994">1202</cx:pt>
          <cx:pt idx="2995">987</cx:pt>
          <cx:pt idx="2996">1164</cx:pt>
          <cx:pt idx="2997">1318</cx:pt>
          <cx:pt idx="2998">1056</cx:pt>
          <cx:pt idx="2999">828</cx:pt>
          <cx:pt idx="3000">1056</cx:pt>
          <cx:pt idx="3001">2130</cx:pt>
          <cx:pt idx="3002">1073</cx:pt>
          <cx:pt idx="3003">2058</cx:pt>
          <cx:pt idx="3004">969</cx:pt>
          <cx:pt idx="3005">1033</cx:pt>
          <cx:pt idx="3006">1009</cx:pt>
          <cx:pt idx="3007">1009</cx:pt>
          <cx:pt idx="3008">767</cx:pt>
          <cx:pt idx="3009">738</cx:pt>
          <cx:pt idx="3010">1430</cx:pt>
          <cx:pt idx="3011">1430</cx:pt>
          <cx:pt idx="3012">1151</cx:pt>
          <cx:pt idx="3013">1147</cx:pt>
          <cx:pt idx="3014">1154</cx:pt>
          <cx:pt idx="3015">1154</cx:pt>
          <cx:pt idx="3016">2052</cx:pt>
          <cx:pt idx="3017">1435</cx:pt>
          <cx:pt idx="3018">1151</cx:pt>
          <cx:pt idx="3019">1319</cx:pt>
          <cx:pt idx="3020">907</cx:pt>
          <cx:pt idx="3021">1528</cx:pt>
          <cx:pt idx="3022">1173</cx:pt>
          <cx:pt idx="3023">1134</cx:pt>
          <cx:pt idx="3024">1004</cx:pt>
          <cx:pt idx="3025">589</cx:pt>
          <cx:pt idx="3026">994</cx:pt>
          <cx:pt idx="3027">765</cx:pt>
          <cx:pt idx="3028">765</cx:pt>
          <cx:pt idx="3029">1279</cx:pt>
          <cx:pt idx="3030">1209</cx:pt>
          <cx:pt idx="3031">1077</cx:pt>
          <cx:pt idx="3032">1406</cx:pt>
          <cx:pt idx="3033">1406</cx:pt>
          <cx:pt idx="3034">1833</cx:pt>
          <cx:pt idx="3035">1315</cx:pt>
          <cx:pt idx="3036">1623</cx:pt>
          <cx:pt idx="3037">830</cx:pt>
          <cx:pt idx="3038">835</cx:pt>
          <cx:pt idx="3039">1382</cx:pt>
          <cx:pt idx="3040">2009</cx:pt>
          <cx:pt idx="3041">1890</cx:pt>
          <cx:pt idx="3042">2174</cx:pt>
          <cx:pt idx="3043">652</cx:pt>
          <cx:pt idx="3044">1277</cx:pt>
          <cx:pt idx="3045">1041</cx:pt>
          <cx:pt idx="3046">1056</cx:pt>
          <cx:pt idx="3047">1430</cx:pt>
          <cx:pt idx="3048">1766</cx:pt>
          <cx:pt idx="3049">1243</cx:pt>
          <cx:pt idx="3050">1474</cx:pt>
          <cx:pt idx="3051">1895</cx:pt>
          <cx:pt idx="3052">1474</cx:pt>
          <cx:pt idx="3053">907</cx:pt>
          <cx:pt idx="3054">750</cx:pt>
          <cx:pt idx="3055">1277</cx:pt>
          <cx:pt idx="3056">1277</cx:pt>
          <cx:pt idx="3057">1157</cx:pt>
          <cx:pt idx="3058">883</cx:pt>
          <cx:pt idx="3059">883</cx:pt>
          <cx:pt idx="3060">725</cx:pt>
          <cx:pt idx="3061">973</cx:pt>
          <cx:pt idx="3062">1276</cx:pt>
          <cx:pt idx="3063">935</cx:pt>
          <cx:pt idx="3064">1392</cx:pt>
          <cx:pt idx="3065">936</cx:pt>
          <cx:pt idx="3066">1208</cx:pt>
          <cx:pt idx="3067">1164</cx:pt>
          <cx:pt idx="3068">752</cx:pt>
          <cx:pt idx="3069">1245</cx:pt>
          <cx:pt idx="3070">770</cx:pt>
          <cx:pt idx="3071">1243</cx:pt>
          <cx:pt idx="3072">918</cx:pt>
          <cx:pt idx="3073">849</cx:pt>
          <cx:pt idx="3074">969</cx:pt>
          <cx:pt idx="3075">969</cx:pt>
          <cx:pt idx="3076">1004</cx:pt>
          <cx:pt idx="3077">644</cx:pt>
          <cx:pt idx="3078">934</cx:pt>
          <cx:pt idx="3079">878</cx:pt>
          <cx:pt idx="3080">981</cx:pt>
          <cx:pt idx="3081">1007</cx:pt>
          <cx:pt idx="3082">1101</cx:pt>
          <cx:pt idx="3083">1101</cx:pt>
          <cx:pt idx="3084">1226</cx:pt>
          <cx:pt idx="3085">805</cx:pt>
          <cx:pt idx="3086">929</cx:pt>
          <cx:pt idx="3087">956</cx:pt>
          <cx:pt idx="3088">808</cx:pt>
          <cx:pt idx="3089">1204</cx:pt>
          <cx:pt idx="3090">956</cx:pt>
          <cx:pt idx="3091">631</cx:pt>
          <cx:pt idx="3092">877</cx:pt>
          <cx:pt idx="3093">706</cx:pt>
          <cx:pt idx="3094">974</cx:pt>
          <cx:pt idx="3095">1032</cx:pt>
          <cx:pt idx="3096">1032</cx:pt>
          <cx:pt idx="3097">1125</cx:pt>
          <cx:pt idx="3098">1125</cx:pt>
          <cx:pt idx="3099">589</cx:pt>
          <cx:pt idx="3100">877</cx:pt>
          <cx:pt idx="3101">727</cx:pt>
          <cx:pt idx="3102">732</cx:pt>
          <cx:pt idx="3103">1114</cx:pt>
          <cx:pt idx="3104">1091</cx:pt>
          <cx:pt idx="3105">1091</cx:pt>
          <cx:pt idx="3106">1792</cx:pt>
          <cx:pt idx="3107">877</cx:pt>
          <cx:pt idx="3108">859</cx:pt>
          <cx:pt idx="3109">634</cx:pt>
          <cx:pt idx="3110">634</cx:pt>
          <cx:pt idx="3111">1427</cx:pt>
          <cx:pt idx="3112">1208</cx:pt>
          <cx:pt idx="3113">1262</cx:pt>
          <cx:pt idx="3114">794</cx:pt>
          <cx:pt idx="3115">1102</cx:pt>
          <cx:pt idx="3116">849</cx:pt>
          <cx:pt idx="3117">949</cx:pt>
          <cx:pt idx="3118">949</cx:pt>
          <cx:pt idx="3119">971</cx:pt>
          <cx:pt idx="3120">773</cx:pt>
          <cx:pt idx="3121">1032</cx:pt>
          <cx:pt idx="3122">642</cx:pt>
          <cx:pt idx="3123">732</cx:pt>
          <cx:pt idx="3124">1002</cx:pt>
          <cx:pt idx="3125">1002</cx:pt>
          <cx:pt idx="3126">1002</cx:pt>
          <cx:pt idx="3127">1102</cx:pt>
          <cx:pt idx="3128">1328</cx:pt>
          <cx:pt idx="3129">1328</cx:pt>
          <cx:pt idx="3130">641</cx:pt>
          <cx:pt idx="3131">785</cx:pt>
          <cx:pt idx="3132">1326</cx:pt>
          <cx:pt idx="3133">1153</cx:pt>
          <cx:pt idx="3134">677</cx:pt>
          <cx:pt idx="3135">677</cx:pt>
          <cx:pt idx="3136">664</cx:pt>
          <cx:pt idx="3137">949</cx:pt>
          <cx:pt idx="3138">1278</cx:pt>
          <cx:pt idx="3139">1570</cx:pt>
          <cx:pt idx="3140">1102</cx:pt>
          <cx:pt idx="3141">1267</cx:pt>
          <cx:pt idx="3142">1102</cx:pt>
          <cx:pt idx="3143">949</cx:pt>
          <cx:pt idx="3144">1002</cx:pt>
          <cx:pt idx="3145">1002</cx:pt>
          <cx:pt idx="3146">1002</cx:pt>
          <cx:pt idx="3147">1002</cx:pt>
          <cx:pt idx="3148">1002</cx:pt>
          <cx:pt idx="3149">1262</cx:pt>
          <cx:pt idx="3150">951</cx:pt>
          <cx:pt idx="3151">849</cx:pt>
          <cx:pt idx="3152">642</cx:pt>
          <cx:pt idx="3153">849</cx:pt>
          <cx:pt idx="3154">849</cx:pt>
          <cx:pt idx="3155">853</cx:pt>
          <cx:pt idx="3156">1427</cx:pt>
          <cx:pt idx="3157">706</cx:pt>
          <cx:pt idx="3158">849</cx:pt>
          <cx:pt idx="3159">849</cx:pt>
          <cx:pt idx="3160">849</cx:pt>
          <cx:pt idx="3161">849</cx:pt>
          <cx:pt idx="3162">566</cx:pt>
          <cx:pt idx="3163">931</cx:pt>
          <cx:pt idx="3164">849</cx:pt>
          <cx:pt idx="3165">1037</cx:pt>
          <cx:pt idx="3166">949</cx:pt>
          <cx:pt idx="3167">1427</cx:pt>
          <cx:pt idx="3168">1427</cx:pt>
          <cx:pt idx="3169">859</cx:pt>
          <cx:pt idx="3170">859</cx:pt>
          <cx:pt idx="3171">633</cx:pt>
          <cx:pt idx="3172">1251</cx:pt>
          <cx:pt idx="3173">956</cx:pt>
          <cx:pt idx="3174">1032</cx:pt>
          <cx:pt idx="3175">1277</cx:pt>
          <cx:pt idx="3176">724</cx:pt>
          <cx:pt idx="3177">888</cx:pt>
          <cx:pt idx="3178">888</cx:pt>
          <cx:pt idx="3179">888</cx:pt>
          <cx:pt idx="3180">888</cx:pt>
          <cx:pt idx="3181">888</cx:pt>
          <cx:pt idx="3182">671</cx:pt>
          <cx:pt idx="3183">1130</cx:pt>
          <cx:pt idx="3184">883</cx:pt>
          <cx:pt idx="3185">883</cx:pt>
          <cx:pt idx="3186">991</cx:pt>
          <cx:pt idx="3187">517</cx:pt>
          <cx:pt idx="3188">849</cx:pt>
          <cx:pt idx="3189">1058</cx:pt>
          <cx:pt idx="3190">683</cx:pt>
          <cx:pt idx="3191">706</cx:pt>
          <cx:pt idx="3192">883</cx:pt>
          <cx:pt idx="3193">1015</cx:pt>
          <cx:pt idx="3194">883</cx:pt>
          <cx:pt idx="3195">991</cx:pt>
          <cx:pt idx="3196">991</cx:pt>
          <cx:pt idx="3197">794</cx:pt>
          <cx:pt idx="3198">1102</cx:pt>
          <cx:pt idx="3199">1102</cx:pt>
          <cx:pt idx="3200">1102</cx:pt>
          <cx:pt idx="3201">794</cx:pt>
          <cx:pt idx="3202">1012</cx:pt>
          <cx:pt idx="3203">971</cx:pt>
          <cx:pt idx="3204">506</cx:pt>
          <cx:pt idx="3205">859</cx:pt>
          <cx:pt idx="3206">644</cx:pt>
          <cx:pt idx="3207">1257</cx:pt>
          <cx:pt idx="3208">1091</cx:pt>
          <cx:pt idx="3209">671</cx:pt>
          <cx:pt idx="3210">956</cx:pt>
          <cx:pt idx="3211">1336</cx:pt>
          <cx:pt idx="3212">893</cx:pt>
          <cx:pt idx="3213">949</cx:pt>
          <cx:pt idx="3214">552</cx:pt>
          <cx:pt idx="3215">1082</cx:pt>
          <cx:pt idx="3216">951</cx:pt>
          <cx:pt idx="3217">951</cx:pt>
          <cx:pt idx="3218">1208</cx:pt>
          <cx:pt idx="3219">1102</cx:pt>
          <cx:pt idx="3220">1102</cx:pt>
          <cx:pt idx="3221">883</cx:pt>
          <cx:pt idx="3222">664</cx:pt>
          <cx:pt idx="3223">904</cx:pt>
          <cx:pt idx="3224">888</cx:pt>
          <cx:pt idx="3225">801</cx:pt>
          <cx:pt idx="3226">642</cx:pt>
          <cx:pt idx="3227">1012</cx:pt>
          <cx:pt idx="3228">931</cx:pt>
          <cx:pt idx="3229">931</cx:pt>
          <cx:pt idx="3230">1100</cx:pt>
          <cx:pt idx="3231">1100</cx:pt>
          <cx:pt idx="3232">949</cx:pt>
          <cx:pt idx="3233">949</cx:pt>
          <cx:pt idx="3234">931</cx:pt>
          <cx:pt idx="3235">1114</cx:pt>
          <cx:pt idx="3236">1032</cx:pt>
          <cx:pt idx="3237">1204</cx:pt>
          <cx:pt idx="3238">1083</cx:pt>
          <cx:pt idx="3239">1032</cx:pt>
          <cx:pt idx="3240">1032</cx:pt>
          <cx:pt idx="3241">1204</cx:pt>
          <cx:pt idx="3242">1208</cx:pt>
          <cx:pt idx="3243">1459</cx:pt>
          <cx:pt idx="3244">1279</cx:pt>
          <cx:pt idx="3245">1187</cx:pt>
          <cx:pt idx="3246">859</cx:pt>
          <cx:pt idx="3247">1004</cx:pt>
          <cx:pt idx="3248">859</cx:pt>
          <cx:pt idx="3249">633</cx:pt>
          <cx:pt idx="3250">506</cx:pt>
          <cx:pt idx="3251">1287</cx:pt>
          <cx:pt idx="3252">632</cx:pt>
          <cx:pt idx="3253">1002</cx:pt>
          <cx:pt idx="3254">732</cx:pt>
          <cx:pt idx="3255">757</cx:pt>
          <cx:pt idx="3256">622</cx:pt>
          <cx:pt idx="3257">843</cx:pt>
          <cx:pt idx="3258">1102</cx:pt>
          <cx:pt idx="3259">1102</cx:pt>
          <cx:pt idx="3260">577</cx:pt>
          <cx:pt idx="3261">773</cx:pt>
          <cx:pt idx="3262">1032</cx:pt>
          <cx:pt idx="3263">1204</cx:pt>
          <cx:pt idx="3264">956</cx:pt>
          <cx:pt idx="3265">808</cx:pt>
          <cx:pt idx="3266">706</cx:pt>
          <cx:pt idx="3267">1100</cx:pt>
          <cx:pt idx="3268">1004</cx:pt>
          <cx:pt idx="3269">1091</cx:pt>
          <cx:pt idx="3270">1100</cx:pt>
          <cx:pt idx="3271">1004</cx:pt>
          <cx:pt idx="3272">773</cx:pt>
          <cx:pt idx="3273">849</cx:pt>
          <cx:pt idx="3274">849</cx:pt>
          <cx:pt idx="3275">931</cx:pt>
          <cx:pt idx="3276">849</cx:pt>
          <cx:pt idx="3277">859</cx:pt>
          <cx:pt idx="3278">971</cx:pt>
          <cx:pt idx="3279">706</cx:pt>
          <cx:pt idx="3280">1100</cx:pt>
          <cx:pt idx="3281">631</cx:pt>
          <cx:pt idx="3282">877</cx:pt>
          <cx:pt idx="3283">984</cx:pt>
          <cx:pt idx="3284">877</cx:pt>
          <cx:pt idx="3285">878</cx:pt>
          <cx:pt idx="3286">971</cx:pt>
          <cx:pt idx="3287">859</cx:pt>
          <cx:pt idx="3288">859</cx:pt>
          <cx:pt idx="3289">859</cx:pt>
          <cx:pt idx="3290">859</cx:pt>
          <cx:pt idx="3291">859</cx:pt>
          <cx:pt idx="3292">1697</cx:pt>
          <cx:pt idx="3293">1697</cx:pt>
          <cx:pt idx="3294">1462</cx:pt>
          <cx:pt idx="3295">891</cx:pt>
          <cx:pt idx="3296">877</cx:pt>
          <cx:pt idx="3297">500</cx:pt>
          <cx:pt idx="3298">671</cx:pt>
          <cx:pt idx="3299">888</cx:pt>
          <cx:pt idx="3300">888</cx:pt>
          <cx:pt idx="3301">1037</cx:pt>
          <cx:pt idx="3302">1019</cx:pt>
          <cx:pt idx="3303">1019</cx:pt>
          <cx:pt idx="3304">542</cx:pt>
          <cx:pt idx="3305">671</cx:pt>
          <cx:pt idx="3306">1034</cx:pt>
          <cx:pt idx="3307">671</cx:pt>
          <cx:pt idx="3308">888</cx:pt>
          <cx:pt idx="3309">888</cx:pt>
          <cx:pt idx="3310">888</cx:pt>
          <cx:pt idx="3311">1179</cx:pt>
          <cx:pt idx="3312">780</cx:pt>
          <cx:pt idx="3313">883</cx:pt>
          <cx:pt idx="3314">1037</cx:pt>
          <cx:pt idx="3315">951</cx:pt>
          <cx:pt idx="3316">1073</cx:pt>
          <cx:pt idx="3317">949</cx:pt>
          <cx:pt idx="3318">706</cx:pt>
          <cx:pt idx="3319">706</cx:pt>
          <cx:pt idx="3320">949</cx:pt>
          <cx:pt idx="3321">949</cx:pt>
          <cx:pt idx="3322">949</cx:pt>
          <cx:pt idx="3323">1083</cx:pt>
          <cx:pt idx="3324">729</cx:pt>
          <cx:pt idx="3325">622</cx:pt>
          <cx:pt idx="3326">1058</cx:pt>
          <cx:pt idx="3327">732</cx:pt>
          <cx:pt idx="3328">1278</cx:pt>
          <cx:pt idx="3329">888</cx:pt>
          <cx:pt idx="3330">649</cx:pt>
          <cx:pt idx="3331">1467</cx:pt>
          <cx:pt idx="3332">1251</cx:pt>
          <cx:pt idx="3333">1251</cx:pt>
          <cx:pt idx="3334">1277</cx:pt>
          <cx:pt idx="3335">956</cx:pt>
          <cx:pt idx="3336">956</cx:pt>
          <cx:pt idx="3337">956</cx:pt>
          <cx:pt idx="3338">1277</cx:pt>
          <cx:pt idx="3339">1204</cx:pt>
          <cx:pt idx="3340">1277</cx:pt>
          <cx:pt idx="3341">991</cx:pt>
          <cx:pt idx="3342">1151</cx:pt>
          <cx:pt idx="3343">956</cx:pt>
          <cx:pt idx="3344">725</cx:pt>
          <cx:pt idx="3345">951</cx:pt>
          <cx:pt idx="3346">718</cx:pt>
          <cx:pt idx="3347">1056</cx:pt>
          <cx:pt idx="3348">641</cx:pt>
          <cx:pt idx="3349">1032</cx:pt>
          <cx:pt idx="3350">1032</cx:pt>
          <cx:pt idx="3351">785</cx:pt>
          <cx:pt idx="3352">883</cx:pt>
          <cx:pt idx="3353">883</cx:pt>
          <cx:pt idx="3354">931</cx:pt>
          <cx:pt idx="3355">849</cx:pt>
          <cx:pt idx="3356">849</cx:pt>
          <cx:pt idx="3357">853</cx:pt>
          <cx:pt idx="3358">853</cx:pt>
          <cx:pt idx="3359">1204</cx:pt>
          <cx:pt idx="3360">535</cx:pt>
          <cx:pt idx="3361">524</cx:pt>
          <cx:pt idx="3362">1221</cx:pt>
          <cx:pt idx="3363">1221</cx:pt>
          <cx:pt idx="3364">988</cx:pt>
          <cx:pt idx="3365">644</cx:pt>
          <cx:pt idx="3366">873</cx:pt>
          <cx:pt idx="3367">1004</cx:pt>
          <cx:pt idx="3368">1032</cx:pt>
          <cx:pt idx="3369">773</cx:pt>
          <cx:pt idx="3370">773</cx:pt>
          <cx:pt idx="3371">1032</cx:pt>
          <cx:pt idx="3372">671</cx:pt>
          <cx:pt idx="3373">888</cx:pt>
          <cx:pt idx="3374">888</cx:pt>
          <cx:pt idx="3375">1262</cx:pt>
          <cx:pt idx="3376">1267</cx:pt>
          <cx:pt idx="3377">1102</cx:pt>
          <cx:pt idx="3378">1102</cx:pt>
          <cx:pt idx="3379">849</cx:pt>
          <cx:pt idx="3380">849</cx:pt>
          <cx:pt idx="3381">849</cx:pt>
          <cx:pt idx="3382">849</cx:pt>
          <cx:pt idx="3383">568</cx:pt>
          <cx:pt idx="3384">853</cx:pt>
          <cx:pt idx="3385">918</cx:pt>
          <cx:pt idx="3386">1262</cx:pt>
          <cx:pt idx="3387">1191</cx:pt>
          <cx:pt idx="3388">1603</cx:pt>
          <cx:pt idx="3389">929</cx:pt>
          <cx:pt idx="3390">1214</cx:pt>
          <cx:pt idx="3391">1119</cx:pt>
          <cx:pt idx="3392">1208</cx:pt>
          <cx:pt idx="3393">1208</cx:pt>
          <cx:pt idx="3394">925</cx:pt>
          <cx:pt idx="3395">1948</cx:pt>
          <cx:pt idx="3396">1427</cx:pt>
          <cx:pt idx="3397">974</cx:pt>
          <cx:pt idx="3398">784</cx:pt>
          <cx:pt idx="3399">1697</cx:pt>
          <cx:pt idx="3400">949</cx:pt>
          <cx:pt idx="3401">1430</cx:pt>
          <cx:pt idx="3402">1277</cx:pt>
          <cx:pt idx="3403">2245</cx:pt>
          <cx:pt idx="3404">956</cx:pt>
          <cx:pt idx="3405">1125</cx:pt>
          <cx:pt idx="3406">1153</cx:pt>
          <cx:pt idx="3407">1153</cx:pt>
          <cx:pt idx="3408">1037</cx:pt>
          <cx:pt idx="3409">951</cx:pt>
          <cx:pt idx="3410">1056</cx:pt>
          <cx:pt idx="3411">657</cx:pt>
          <cx:pt idx="3412">1251</cx:pt>
          <cx:pt idx="3413">931</cx:pt>
          <cx:pt idx="3414">1153</cx:pt>
          <cx:pt idx="3415">1204</cx:pt>
          <cx:pt idx="3416">1153</cx:pt>
          <cx:pt idx="3417">1073</cx:pt>
          <cx:pt idx="3418">1232</cx:pt>
          <cx:pt idx="3419">909</cx:pt>
          <cx:pt idx="3420">1193</cx:pt>
          <cx:pt idx="3421">664</cx:pt>
          <cx:pt idx="3422">664</cx:pt>
          <cx:pt idx="3423">664</cx:pt>
          <cx:pt idx="3424">991</cx:pt>
          <cx:pt idx="3425">883</cx:pt>
          <cx:pt idx="3426">858</cx:pt>
          <cx:pt idx="3427">760</cx:pt>
          <cx:pt idx="3428">1102</cx:pt>
          <cx:pt idx="3429">1214</cx:pt>
          <cx:pt idx="3430">1032</cx:pt>
          <cx:pt idx="3431">859</cx:pt>
          <cx:pt idx="3432">834</cx:pt>
          <cx:pt idx="3433">1251</cx:pt>
          <cx:pt idx="3434">834</cx:pt>
          <cx:pt idx="3435">2374</cx:pt>
          <cx:pt idx="3436">2374</cx:pt>
          <cx:pt idx="3437">951</cx:pt>
          <cx:pt idx="3438">671</cx:pt>
          <cx:pt idx="3439">888</cx:pt>
          <cx:pt idx="3440">542</cx:pt>
          <cx:pt idx="3441">1302</cx:pt>
          <cx:pt idx="3442">773</cx:pt>
          <cx:pt idx="3443">1285</cx:pt>
          <cx:pt idx="3444">1214</cx:pt>
          <cx:pt idx="3445">867</cx:pt>
          <cx:pt idx="3446">867</cx:pt>
          <cx:pt idx="3447">518</cx:pt>
          <cx:pt idx="3448">753</cx:pt>
          <cx:pt idx="3449">753</cx:pt>
          <cx:pt idx="3450">584</cx:pt>
          <cx:pt idx="3451">702</cx:pt>
          <cx:pt idx="3452">794</cx:pt>
          <cx:pt idx="3453">1102</cx:pt>
          <cx:pt idx="3454">956</cx:pt>
          <cx:pt idx="3455">1436</cx:pt>
          <cx:pt idx="3456">1290</cx:pt>
          <cx:pt idx="3457">951</cx:pt>
          <cx:pt idx="3458">1208</cx:pt>
          <cx:pt idx="3459">859</cx:pt>
          <cx:pt idx="3460">1015</cx:pt>
          <cx:pt idx="3461">1221</cx:pt>
          <cx:pt idx="3462">1208</cx:pt>
          <cx:pt idx="3463">867</cx:pt>
          <cx:pt idx="3464">888</cx:pt>
          <cx:pt idx="3465">888</cx:pt>
          <cx:pt idx="3466">849</cx:pt>
          <cx:pt idx="3467">1033</cx:pt>
          <cx:pt idx="3468">642</cx:pt>
          <cx:pt idx="3469">849</cx:pt>
          <cx:pt idx="3470">931</cx:pt>
          <cx:pt idx="3471">773</cx:pt>
          <cx:pt idx="3472">971</cx:pt>
          <cx:pt idx="3473">1117</cx:pt>
          <cx:pt idx="3474">644</cx:pt>
          <cx:pt idx="3475">988</cx:pt>
          <cx:pt idx="3476">980</cx:pt>
          <cx:pt idx="3477">1279</cx:pt>
          <cx:pt idx="3478">589</cx:pt>
          <cx:pt idx="3479">683</cx:pt>
          <cx:pt idx="3480">812</cx:pt>
          <cx:pt idx="3481">849</cx:pt>
          <cx:pt idx="3482">849</cx:pt>
          <cx:pt idx="3483">849</cx:pt>
          <cx:pt idx="3484">849</cx:pt>
          <cx:pt idx="3485">664</cx:pt>
          <cx:pt idx="3486">991</cx:pt>
          <cx:pt idx="3487">828</cx:pt>
          <cx:pt idx="3488">828</cx:pt>
          <cx:pt idx="3489">517</cx:pt>
          <cx:pt idx="3490">1010</cx:pt>
          <cx:pt idx="3491">631</cx:pt>
          <cx:pt idx="3492">1032</cx:pt>
          <cx:pt idx="3493">1214</cx:pt>
          <cx:pt idx="3494">1037</cx:pt>
          <cx:pt idx="3495">949</cx:pt>
          <cx:pt idx="3496">631</cx:pt>
          <cx:pt idx="3497">760</cx:pt>
          <cx:pt idx="3498">780</cx:pt>
          <cx:pt idx="3499">773</cx:pt>
          <cx:pt idx="3500">1277</cx:pt>
          <cx:pt idx="3501">773</cx:pt>
          <cx:pt idx="3502">1032</cx:pt>
          <cx:pt idx="3503">989</cx:pt>
          <cx:pt idx="3504">760</cx:pt>
          <cx:pt idx="3505">706</cx:pt>
          <cx:pt idx="3506">706</cx:pt>
          <cx:pt idx="3507">1114</cx:pt>
          <cx:pt idx="3508">1380</cx:pt>
          <cx:pt idx="3509">849</cx:pt>
          <cx:pt idx="3510">1032</cx:pt>
          <cx:pt idx="3511">951</cx:pt>
          <cx:pt idx="3512">991</cx:pt>
          <cx:pt idx="3513">517</cx:pt>
          <cx:pt idx="3514">664</cx:pt>
          <cx:pt idx="3515">991</cx:pt>
          <cx:pt idx="3516">1208</cx:pt>
          <cx:pt idx="3517">867</cx:pt>
          <cx:pt idx="3518">1380</cx:pt>
          <cx:pt idx="3519">1056</cx:pt>
          <cx:pt idx="3520">1056</cx:pt>
          <cx:pt idx="3521">1056</cx:pt>
          <cx:pt idx="3522">1806</cx:pt>
          <cx:pt idx="3523">1056</cx:pt>
          <cx:pt idx="3524">725</cx:pt>
          <cx:pt idx="3525">633</cx:pt>
          <cx:pt idx="3526">859</cx:pt>
          <cx:pt idx="3527">988</cx:pt>
          <cx:pt idx="3528">811</cx:pt>
          <cx:pt idx="3529">1360</cx:pt>
          <cx:pt idx="3530">931</cx:pt>
          <cx:pt idx="3531">642</cx:pt>
          <cx:pt idx="3532">849</cx:pt>
          <cx:pt idx="3533">1102</cx:pt>
          <cx:pt idx="3534">1102</cx:pt>
          <cx:pt idx="3535">1102</cx:pt>
          <cx:pt idx="3536">794</cx:pt>
          <cx:pt idx="3537">1203</cx:pt>
          <cx:pt idx="3538">973</cx:pt>
          <cx:pt idx="3539">727</cx:pt>
          <cx:pt idx="3540">963</cx:pt>
          <cx:pt idx="3541">780</cx:pt>
          <cx:pt idx="3542">1056</cx:pt>
          <cx:pt idx="3543">683</cx:pt>
          <cx:pt idx="3544">671</cx:pt>
          <cx:pt idx="3545">1277</cx:pt>
          <cx:pt idx="3546">1277</cx:pt>
          <cx:pt idx="3547">1091</cx:pt>
          <cx:pt idx="3548">1100</cx:pt>
          <cx:pt idx="3549">706</cx:pt>
          <cx:pt idx="3550">1004</cx:pt>
          <cx:pt idx="3551">949</cx:pt>
          <cx:pt idx="3552">631</cx:pt>
          <cx:pt idx="3553">877</cx:pt>
          <cx:pt idx="3554">877</cx:pt>
          <cx:pt idx="3555">631</cx:pt>
          <cx:pt idx="3556">859</cx:pt>
          <cx:pt idx="3557">859</cx:pt>
          <cx:pt idx="3558">971</cx:pt>
          <cx:pt idx="3559">1311</cx:pt>
          <cx:pt idx="3560">1057</cx:pt>
          <cx:pt idx="3561">1619</cx:pt>
          <cx:pt idx="3562">1057</cx:pt>
          <cx:pt idx="3563">1102</cx:pt>
          <cx:pt idx="3564">706</cx:pt>
          <cx:pt idx="3565">671</cx:pt>
          <cx:pt idx="3566">1436</cx:pt>
          <cx:pt idx="3567">1073</cx:pt>
          <cx:pt idx="3568">1056</cx:pt>
          <cx:pt idx="3569">664</cx:pt>
          <cx:pt idx="3570">991</cx:pt>
          <cx:pt idx="3571">883</cx:pt>
          <cx:pt idx="3572">664</cx:pt>
          <cx:pt idx="3573">828</cx:pt>
          <cx:pt idx="3574">794</cx:pt>
          <cx:pt idx="3575">1262</cx:pt>
          <cx:pt idx="3576">1183</cx:pt>
          <cx:pt idx="3577">888</cx:pt>
          <cx:pt idx="3578">888</cx:pt>
          <cx:pt idx="3579">1004</cx:pt>
          <cx:pt idx="3580">1004</cx:pt>
          <cx:pt idx="3581">706</cx:pt>
          <cx:pt idx="3582">1032</cx:pt>
          <cx:pt idx="3583">1032</cx:pt>
          <cx:pt idx="3584">1257</cx:pt>
          <cx:pt idx="3585">1257</cx:pt>
          <cx:pt idx="3586">883</cx:pt>
          <cx:pt idx="3587">944</cx:pt>
          <cx:pt idx="3588">792</cx:pt>
          <cx:pt idx="3589">1570</cx:pt>
          <cx:pt idx="3590">566</cx:pt>
          <cx:pt idx="3591">973</cx:pt>
          <cx:pt idx="3592">1082</cx:pt>
          <cx:pt idx="3593">1184</cx:pt>
          <cx:pt idx="3594">849</cx:pt>
          <cx:pt idx="3595">1251</cx:pt>
          <cx:pt idx="3596">1251</cx:pt>
          <cx:pt idx="3597">828</cx:pt>
          <cx:pt idx="3598">891</cx:pt>
          <cx:pt idx="3599">1032</cx:pt>
          <cx:pt idx="3600">773</cx:pt>
          <cx:pt idx="3601">859</cx:pt>
          <cx:pt idx="3602">1004</cx:pt>
          <cx:pt idx="3603">1004</cx:pt>
          <cx:pt idx="3604">760</cx:pt>
          <cx:pt idx="3605">631</cx:pt>
          <cx:pt idx="3606">949</cx:pt>
          <cx:pt idx="3607">949</cx:pt>
          <cx:pt idx="3608">811</cx:pt>
          <cx:pt idx="3609">1278</cx:pt>
          <cx:pt idx="3610">1877</cx:pt>
          <cx:pt idx="3611">2159</cx:pt>
          <cx:pt idx="3612">1282</cx:pt>
          <cx:pt idx="3613">1282</cx:pt>
          <cx:pt idx="3614">644</cx:pt>
          <cx:pt idx="3615">798</cx:pt>
          <cx:pt idx="3616">704</cx:pt>
          <cx:pt idx="3617">1185</cx:pt>
          <cx:pt idx="3618">664</cx:pt>
          <cx:pt idx="3619">794</cx:pt>
          <cx:pt idx="3620">718</cx:pt>
          <cx:pt idx="3621">951</cx:pt>
          <cx:pt idx="3622">794</cx:pt>
          <cx:pt idx="3623">718</cx:pt>
          <cx:pt idx="3624">1058</cx:pt>
          <cx:pt idx="3625">1058</cx:pt>
          <cx:pt idx="3626">1058</cx:pt>
          <cx:pt idx="3627">752</cx:pt>
          <cx:pt idx="3628">784</cx:pt>
          <cx:pt idx="3629">706</cx:pt>
          <cx:pt idx="3630">1100</cx:pt>
          <cx:pt idx="3631">631</cx:pt>
          <cx:pt idx="3632">1020</cx:pt>
          <cx:pt idx="3633">951</cx:pt>
          <cx:pt idx="3634">1032</cx:pt>
          <cx:pt idx="3635">893</cx:pt>
          <cx:pt idx="3636">1208</cx:pt>
          <cx:pt idx="3637">1208</cx:pt>
          <cx:pt idx="3638">949</cx:pt>
          <cx:pt idx="3639">690</cx:pt>
          <cx:pt idx="3640">1193</cx:pt>
          <cx:pt idx="3641">753</cx:pt>
          <cx:pt idx="3642">1000</cx:pt>
          <cx:pt idx="3643">718</cx:pt>
          <cx:pt idx="3644">1251</cx:pt>
          <cx:pt idx="3645">834</cx:pt>
          <cx:pt idx="3646">973</cx:pt>
          <cx:pt idx="3647">1037</cx:pt>
          <cx:pt idx="3648">2370</cx:pt>
          <cx:pt idx="3649">888</cx:pt>
          <cx:pt idx="3650">888</cx:pt>
          <cx:pt idx="3651">888</cx:pt>
          <cx:pt idx="3652">888</cx:pt>
          <cx:pt idx="3653">888</cx:pt>
          <cx:pt idx="3654">859</cx:pt>
          <cx:pt idx="3655">859</cx:pt>
          <cx:pt idx="3656">1282</cx:pt>
          <cx:pt idx="3657">1528</cx:pt>
          <cx:pt idx="3658">944</cx:pt>
          <cx:pt idx="3659">1251</cx:pt>
          <cx:pt idx="3660">1083</cx:pt>
          <cx:pt idx="3661">1094</cx:pt>
          <cx:pt idx="3662">1619</cx:pt>
          <cx:pt idx="3663">883</cx:pt>
          <cx:pt idx="3664">883</cx:pt>
          <cx:pt idx="3665">883</cx:pt>
          <cx:pt idx="3666">859</cx:pt>
          <cx:pt idx="3667">859</cx:pt>
          <cx:pt idx="3668">644</cx:pt>
          <cx:pt idx="3669">644</cx:pt>
          <cx:pt idx="3670">949</cx:pt>
          <cx:pt idx="3671">944</cx:pt>
          <cx:pt idx="3672">944</cx:pt>
          <cx:pt idx="3673">834</cx:pt>
          <cx:pt idx="3674">1201</cx:pt>
          <cx:pt idx="3675">819</cx:pt>
          <cx:pt idx="3676">642</cx:pt>
          <cx:pt idx="3677">974</cx:pt>
          <cx:pt idx="3678">1185</cx:pt>
          <cx:pt idx="3679">792</cx:pt>
          <cx:pt idx="3680">893</cx:pt>
          <cx:pt idx="3681">1058</cx:pt>
          <cx:pt idx="3682">792</cx:pt>
          <cx:pt idx="3683">944</cx:pt>
          <cx:pt idx="3684">951</cx:pt>
          <cx:pt idx="3685">1204</cx:pt>
          <cx:pt idx="3686">867</cx:pt>
          <cx:pt idx="3687">904</cx:pt>
          <cx:pt idx="3688">1094</cx:pt>
          <cx:pt idx="3689">951</cx:pt>
          <cx:pt idx="3690">973</cx:pt>
          <cx:pt idx="3691">729</cx:pt>
          <cx:pt idx="3692">949</cx:pt>
          <cx:pt idx="3693">1100</cx:pt>
          <cx:pt idx="3694">664</cx:pt>
          <cx:pt idx="3695">769</cx:pt>
          <cx:pt idx="3696">1427</cx:pt>
          <cx:pt idx="3697">973</cx:pt>
          <cx:pt idx="3698">883</cx:pt>
          <cx:pt idx="3699">1697</cx:pt>
          <cx:pt idx="3700">1427</cx:pt>
          <cx:pt idx="3701">1251</cx:pt>
          <cx:pt idx="3702">1251</cx:pt>
          <cx:pt idx="3703">794</cx:pt>
          <cx:pt idx="3704">1102</cx:pt>
          <cx:pt idx="3705">1208</cx:pt>
          <cx:pt idx="3706">1208</cx:pt>
          <cx:pt idx="3707">956</cx:pt>
          <cx:pt idx="3708">1058</cx:pt>
          <cx:pt idx="3709">893</cx:pt>
          <cx:pt idx="3710">1177</cx:pt>
          <cx:pt idx="3711">1204</cx:pt>
          <cx:pt idx="3712">1282</cx:pt>
          <cx:pt idx="3713">1947</cx:pt>
          <cx:pt idx="3714">949</cx:pt>
          <cx:pt idx="3715">949</cx:pt>
          <cx:pt idx="3716">849</cx:pt>
          <cx:pt idx="3717">849</cx:pt>
          <cx:pt idx="3718">849</cx:pt>
          <cx:pt idx="3719">971</cx:pt>
          <cx:pt idx="3720">1153</cx:pt>
          <cx:pt idx="3721">830</cx:pt>
          <cx:pt idx="3722">1119</cx:pt>
          <cx:pt idx="3723">1394</cx:pt>
          <cx:pt idx="3724">859</cx:pt>
          <cx:pt idx="3725">859</cx:pt>
          <cx:pt idx="3726">507</cx:pt>
          <cx:pt idx="3727">1326</cx:pt>
          <cx:pt idx="3728">859</cx:pt>
          <cx:pt idx="3729">1032</cx:pt>
          <cx:pt idx="3730">773</cx:pt>
          <cx:pt idx="3731">773</cx:pt>
          <cx:pt idx="3732">811</cx:pt>
          <cx:pt idx="3733">1183</cx:pt>
          <cx:pt idx="3734">859</cx:pt>
          <cx:pt idx="3735">644</cx:pt>
          <cx:pt idx="3736">873</cx:pt>
          <cx:pt idx="3737">633</cx:pt>
          <cx:pt idx="3738">859</cx:pt>
          <cx:pt idx="3739">859</cx:pt>
          <cx:pt idx="3740">971</cx:pt>
          <cx:pt idx="3741">633</cx:pt>
          <cx:pt idx="3742">1153</cx:pt>
          <cx:pt idx="3743">931</cx:pt>
          <cx:pt idx="3744">849</cx:pt>
          <cx:pt idx="3745">631</cx:pt>
          <cx:pt idx="3746">989</cx:pt>
          <cx:pt idx="3747">888</cx:pt>
          <cx:pt idx="3748">706</cx:pt>
          <cx:pt idx="3749">805</cx:pt>
          <cx:pt idx="3750">767</cx:pt>
          <cx:pt idx="3751">1032</cx:pt>
          <cx:pt idx="3752">1204</cx:pt>
          <cx:pt idx="3753">956</cx:pt>
          <cx:pt idx="3754">808</cx:pt>
          <cx:pt idx="3755">646</cx:pt>
          <cx:pt idx="3756">951</cx:pt>
          <cx:pt idx="3757">904</cx:pt>
          <cx:pt idx="3758">642</cx:pt>
          <cx:pt idx="3759">987</cx:pt>
          <cx:pt idx="3760">1119</cx:pt>
          <cx:pt idx="3761">1394</cx:pt>
          <cx:pt idx="3762">1119</cx:pt>
          <cx:pt idx="3763">929</cx:pt>
          <cx:pt idx="3764">1056</cx:pt>
          <cx:pt idx="3765">1257</cx:pt>
          <cx:pt idx="3766">828</cx:pt>
          <cx:pt idx="3767">1257</cx:pt>
          <cx:pt idx="3768">1257</cx:pt>
          <cx:pt idx="3769">1056</cx:pt>
          <cx:pt idx="3770">500</cx:pt>
          <cx:pt idx="3771">1255</cx:pt>
          <cx:pt idx="3772">1113</cx:pt>
          <cx:pt idx="3773">1208</cx:pt>
          <cx:pt idx="3774">859</cx:pt>
          <cx:pt idx="3775">971</cx:pt>
          <cx:pt idx="3776">873</cx:pt>
          <cx:pt idx="3777">873</cx:pt>
          <cx:pt idx="3778">1091</cx:pt>
          <cx:pt idx="3779">949</cx:pt>
          <cx:pt idx="3780">859</cx:pt>
          <cx:pt idx="3781">644</cx:pt>
          <cx:pt idx="3782">1204</cx:pt>
          <cx:pt idx="3783">969</cx:pt>
          <cx:pt idx="3784">1034</cx:pt>
          <cx:pt idx="3785">671</cx:pt>
          <cx:pt idx="3786">888</cx:pt>
          <cx:pt idx="3787">859</cx:pt>
          <cx:pt idx="3788">873</cx:pt>
          <cx:pt idx="3789">706</cx:pt>
          <cx:pt idx="3790">859</cx:pt>
          <cx:pt idx="3791">859</cx:pt>
          <cx:pt idx="3792">904</cx:pt>
          <cx:pt idx="3793">1208</cx:pt>
          <cx:pt idx="3794">649</cx:pt>
          <cx:pt idx="3795">1056</cx:pt>
          <cx:pt idx="3796">888</cx:pt>
          <cx:pt idx="3797">1257</cx:pt>
          <cx:pt idx="3798">1056</cx:pt>
          <cx:pt idx="3799">671</cx:pt>
          <cx:pt idx="3800">657</cx:pt>
          <cx:pt idx="3801">949</cx:pt>
          <cx:pt idx="3802">1058</cx:pt>
          <cx:pt idx="3803">671</cx:pt>
          <cx:pt idx="3804">888</cx:pt>
          <cx:pt idx="3805">1102</cx:pt>
          <cx:pt idx="3806">1102</cx:pt>
          <cx:pt idx="3807">1102</cx:pt>
          <cx:pt idx="3808">949</cx:pt>
          <cx:pt idx="3809">552</cx:pt>
          <cx:pt idx="3810">1004</cx:pt>
          <cx:pt idx="3811">1004</cx:pt>
          <cx:pt idx="3812">1004</cx:pt>
          <cx:pt idx="3813">664</cx:pt>
          <cx:pt idx="3814">883</cx:pt>
          <cx:pt idx="3815">971</cx:pt>
          <cx:pt idx="3816">633</cx:pt>
          <cx:pt idx="3817">1177</cx:pt>
          <cx:pt idx="3818">792</cx:pt>
          <cx:pt idx="3819">792</cx:pt>
          <cx:pt idx="3820">792</cx:pt>
          <cx:pt idx="3821">1058</cx:pt>
          <cx:pt idx="3822">792</cx:pt>
          <cx:pt idx="3823">1012</cx:pt>
          <cx:pt idx="3824">706</cx:pt>
          <cx:pt idx="3825">634</cx:pt>
          <cx:pt idx="3826">974</cx:pt>
          <cx:pt idx="3827">683</cx:pt>
          <cx:pt idx="3828">1359</cx:pt>
          <cx:pt idx="3829">1214</cx:pt>
          <cx:pt idx="3830">666</cx:pt>
          <cx:pt idx="3831">971</cx:pt>
          <cx:pt idx="3832">873</cx:pt>
          <cx:pt idx="3833">706</cx:pt>
          <cx:pt idx="3834">642</cx:pt>
          <cx:pt idx="3835">1100</cx:pt>
          <cx:pt idx="3836">1100</cx:pt>
          <cx:pt idx="3837">760</cx:pt>
          <cx:pt idx="3838">589</cx:pt>
          <cx:pt idx="3839">1032</cx:pt>
          <cx:pt idx="3840">1004</cx:pt>
          <cx:pt idx="3841">1004</cx:pt>
          <cx:pt idx="3842">1278</cx:pt>
          <cx:pt idx="3843">811</cx:pt>
          <cx:pt idx="3844">1083</cx:pt>
          <cx:pt idx="3845">780</cx:pt>
          <cx:pt idx="3846">1125</cx:pt>
          <cx:pt idx="3847">1125</cx:pt>
          <cx:pt idx="3848">907</cx:pt>
          <cx:pt idx="3849">907</cx:pt>
          <cx:pt idx="3850">888</cx:pt>
          <cx:pt idx="3851">888</cx:pt>
          <cx:pt idx="3852">1245</cx:pt>
          <cx:pt idx="3853">1408</cx:pt>
          <cx:pt idx="3854">1083</cx:pt>
          <cx:pt idx="3855">1429</cx:pt>
          <cx:pt idx="3856">1183</cx:pt>
          <cx:pt idx="3857">849</cx:pt>
          <cx:pt idx="3858">642</cx:pt>
          <cx:pt idx="3859">849</cx:pt>
          <cx:pt idx="3860">500</cx:pt>
          <cx:pt idx="3861">725</cx:pt>
          <cx:pt idx="3862">683</cx:pt>
          <cx:pt idx="3863">727</cx:pt>
          <cx:pt idx="3864">1100</cx:pt>
          <cx:pt idx="3865">949</cx:pt>
          <cx:pt idx="3866">706</cx:pt>
          <cx:pt idx="3867">1100</cx:pt>
          <cx:pt idx="3868">1153</cx:pt>
          <cx:pt idx="3869">849</cx:pt>
          <cx:pt idx="3870">849</cx:pt>
          <cx:pt idx="3871">931</cx:pt>
          <cx:pt idx="3872">987</cx:pt>
          <cx:pt idx="3873">888</cx:pt>
          <cx:pt idx="3874">877</cx:pt>
          <cx:pt idx="3875">1427</cx:pt>
          <cx:pt idx="3876">975</cx:pt>
          <cx:pt idx="3877">1032</cx:pt>
          <cx:pt idx="3878">648</cx:pt>
          <cx:pt idx="3879">582</cx:pt>
          <cx:pt idx="3880">1102</cx:pt>
          <cx:pt idx="3881">1037</cx:pt>
          <cx:pt idx="3882">956</cx:pt>
          <cx:pt idx="3883">1282</cx:pt>
          <cx:pt idx="3884">1792</cx:pt>
          <cx:pt idx="3885">956</cx:pt>
          <cx:pt idx="3886">1032</cx:pt>
          <cx:pt idx="3887">1214</cx:pt>
          <cx:pt idx="3888">1058</cx:pt>
          <cx:pt idx="3889">859</cx:pt>
          <cx:pt idx="3890">859</cx:pt>
          <cx:pt idx="3891">859</cx:pt>
          <cx:pt idx="3892">859</cx:pt>
          <cx:pt idx="3893">949</cx:pt>
          <cx:pt idx="3894">949</cx:pt>
          <cx:pt idx="3895">1004</cx:pt>
          <cx:pt idx="3896">1058</cx:pt>
          <cx:pt idx="3897">1262</cx:pt>
          <cx:pt idx="3898">1102</cx:pt>
          <cx:pt idx="3899">1058</cx:pt>
          <cx:pt idx="3900">1002</cx:pt>
          <cx:pt idx="3901">1114</cx:pt>
          <cx:pt idx="3902">1326</cx:pt>
          <cx:pt idx="3903">1113</cx:pt>
          <cx:pt idx="3904">951</cx:pt>
          <cx:pt idx="3905">1083</cx:pt>
          <cx:pt idx="3906">956</cx:pt>
          <cx:pt idx="3907">956</cx:pt>
          <cx:pt idx="3908">1185</cx:pt>
          <cx:pt idx="3909">1185</cx:pt>
          <cx:pt idx="3910">893</cx:pt>
          <cx:pt idx="3911">971</cx:pt>
          <cx:pt idx="3912">859</cx:pt>
          <cx:pt idx="3913">988</cx:pt>
          <cx:pt idx="3914">944</cx:pt>
          <cx:pt idx="3915">1467</cx:pt>
          <cx:pt idx="3916">828</cx:pt>
          <cx:pt idx="3917">642</cx:pt>
          <cx:pt idx="3918">1104</cx:pt>
          <cx:pt idx="3919">931</cx:pt>
          <cx:pt idx="3920">849</cx:pt>
          <cx:pt idx="3921">888</cx:pt>
          <cx:pt idx="3922">1208</cx:pt>
          <cx:pt idx="3923">1208</cx:pt>
          <cx:pt idx="3924">991</cx:pt>
          <cx:pt idx="3925">794</cx:pt>
          <cx:pt idx="3926">931</cx:pt>
          <cx:pt idx="3927">888</cx:pt>
          <cx:pt idx="3928">888</cx:pt>
          <cx:pt idx="3929">1034</cx:pt>
          <cx:pt idx="3930">944</cx:pt>
          <cx:pt idx="3931">1277</cx:pt>
          <cx:pt idx="3932">671</cx:pt>
          <cx:pt idx="3933">683</cx:pt>
          <cx:pt idx="3934">1032</cx:pt>
          <cx:pt idx="3935">1032</cx:pt>
          <cx:pt idx="3936">1032</cx:pt>
          <cx:pt idx="3937">849</cx:pt>
          <cx:pt idx="3938">507</cx:pt>
          <cx:pt idx="3939">1262</cx:pt>
          <cx:pt idx="3940">622</cx:pt>
          <cx:pt idx="3941">1245</cx:pt>
          <cx:pt idx="3942">752</cx:pt>
          <cx:pt idx="3943">984</cx:pt>
          <cx:pt idx="3944">1004</cx:pt>
          <cx:pt idx="3945">1181</cx:pt>
          <cx:pt idx="3946">1032</cx:pt>
          <cx:pt idx="3947">891</cx:pt>
          <cx:pt idx="3948">1153</cx:pt>
          <cx:pt idx="3949">726</cx:pt>
          <cx:pt idx="3950">904</cx:pt>
          <cx:pt idx="3951">1102</cx:pt>
          <cx:pt idx="3952">1102</cx:pt>
          <cx:pt idx="3953">671</cx:pt>
          <cx:pt idx="3954">888</cx:pt>
          <cx:pt idx="3955">907</cx:pt>
          <cx:pt idx="3956">828</cx:pt>
          <cx:pt idx="3957">1056</cx:pt>
          <cx:pt idx="3958">883</cx:pt>
          <cx:pt idx="3959">991</cx:pt>
          <cx:pt idx="3960">1056</cx:pt>
          <cx:pt idx="3961">1257</cx:pt>
          <cx:pt idx="3962">1056</cx:pt>
          <cx:pt idx="3963">1037</cx:pt>
          <cx:pt idx="3964">1037</cx:pt>
          <cx:pt idx="3965">883</cx:pt>
          <cx:pt idx="3966">1251</cx:pt>
          <cx:pt idx="3967">642</cx:pt>
          <cx:pt idx="3968">1214</cx:pt>
          <cx:pt idx="3969">697</cx:pt>
          <cx:pt idx="3970">769</cx:pt>
          <cx:pt idx="3971">956</cx:pt>
          <cx:pt idx="3972">1102</cx:pt>
          <cx:pt idx="3973">773</cx:pt>
          <cx:pt idx="3974">641</cx:pt>
          <cx:pt idx="3975">1214</cx:pt>
          <cx:pt idx="3976">1032</cx:pt>
          <cx:pt idx="3977">1251</cx:pt>
          <cx:pt idx="3978">1251</cx:pt>
          <cx:pt idx="3979">849</cx:pt>
          <cx:pt idx="3980">849</cx:pt>
          <cx:pt idx="3981">849</cx:pt>
          <cx:pt idx="3982">859</cx:pt>
          <cx:pt idx="3983">883</cx:pt>
          <cx:pt idx="3984">517</cx:pt>
          <cx:pt idx="3985">1987</cx:pt>
          <cx:pt idx="3986">883</cx:pt>
          <cx:pt idx="3987">706</cx:pt>
          <cx:pt idx="3988">949</cx:pt>
          <cx:pt idx="3989">718</cx:pt>
          <cx:pt idx="3990">859</cx:pt>
          <cx:pt idx="3991">644</cx:pt>
          <cx:pt idx="3992">971</cx:pt>
          <cx:pt idx="3993">859</cx:pt>
          <cx:pt idx="3994">859</cx:pt>
          <cx:pt idx="3995">1214</cx:pt>
          <cx:pt idx="3996">974</cx:pt>
          <cx:pt idx="3997">974</cx:pt>
          <cx:pt idx="3998">649</cx:pt>
          <cx:pt idx="3999">1702</cx:pt>
          <cx:pt idx="4000">1021</cx:pt>
          <cx:pt idx="4001">2168</cx:pt>
          <cx:pt idx="4002">1032</cx:pt>
          <cx:pt idx="4003">773</cx:pt>
          <cx:pt idx="4004">1214</cx:pt>
          <cx:pt idx="4005">1032</cx:pt>
          <cx:pt idx="4006">1032</cx:pt>
          <cx:pt idx="4007">1032</cx:pt>
          <cx:pt idx="4008">867</cx:pt>
          <cx:pt idx="4009">991</cx:pt>
          <cx:pt idx="4010">1037</cx:pt>
          <cx:pt idx="4011">1193</cx:pt>
          <cx:pt idx="4012">1469</cx:pt>
          <cx:pt idx="4013">1208</cx:pt>
          <cx:pt idx="4014">1389</cx:pt>
          <cx:pt idx="4015">1282</cx:pt>
          <cx:pt idx="4016">794</cx:pt>
          <cx:pt idx="4017">1102</cx:pt>
          <cx:pt idx="4018">1328</cx:pt>
          <cx:pt idx="4019">1153</cx:pt>
          <cx:pt idx="4020">677</cx:pt>
          <cx:pt idx="4021">951</cx:pt>
          <cx:pt idx="4022">706</cx:pt>
          <cx:pt idx="4023">760</cx:pt>
          <cx:pt idx="4024">867</cx:pt>
          <cx:pt idx="4025">1697</cx:pt>
          <cx:pt idx="4026">760</cx:pt>
          <cx:pt idx="4027">794</cx:pt>
          <cx:pt idx="4028">1102</cx:pt>
          <cx:pt idx="4029">949</cx:pt>
          <cx:pt idx="4030">649</cx:pt>
          <cx:pt idx="4031">973</cx:pt>
          <cx:pt idx="4032">888</cx:pt>
          <cx:pt idx="4033">1257</cx:pt>
          <cx:pt idx="4034">633</cx:pt>
          <cx:pt idx="4035">859</cx:pt>
          <cx:pt idx="4036">859</cx:pt>
          <cx:pt idx="4037">1034</cx:pt>
          <cx:pt idx="4038">907</cx:pt>
          <cx:pt idx="4039">470</cx:pt>
          <cx:pt idx="4040">542</cx:pt>
          <cx:pt idx="4041">1113</cx:pt>
          <cx:pt idx="4042">1058</cx:pt>
          <cx:pt idx="4043">1282</cx:pt>
          <cx:pt idx="4044">1210</cx:pt>
          <cx:pt idx="4045">936</cx:pt>
          <cx:pt idx="4046">1336</cx:pt>
          <cx:pt idx="4047">956</cx:pt>
          <cx:pt idx="4048">893</cx:pt>
          <cx:pt idx="4049">1083</cx:pt>
          <cx:pt idx="4050">1014</cx:pt>
          <cx:pt idx="4051">1467</cx:pt>
          <cx:pt idx="4052">1467</cx:pt>
          <cx:pt idx="4053">736</cx:pt>
          <cx:pt idx="4054">859</cx:pt>
          <cx:pt idx="4055">859</cx:pt>
          <cx:pt idx="4056">1251</cx:pt>
          <cx:pt idx="4057">644</cx:pt>
          <cx:pt idx="4058">706</cx:pt>
          <cx:pt idx="4059">706</cx:pt>
          <cx:pt idx="4060">888</cx:pt>
          <cx:pt idx="4061">907</cx:pt>
          <cx:pt idx="4062">773</cx:pt>
          <cx:pt idx="4063">773</cx:pt>
          <cx:pt idx="4064">642</cx:pt>
          <cx:pt idx="4065">849</cx:pt>
          <cx:pt idx="4066">849</cx:pt>
          <cx:pt idx="4067">931</cx:pt>
          <cx:pt idx="4068">859</cx:pt>
          <cx:pt idx="4069">1032</cx:pt>
          <cx:pt idx="4070">1032</cx:pt>
          <cx:pt idx="4071">1032</cx:pt>
          <cx:pt idx="4072">1032</cx:pt>
          <cx:pt idx="4073">1032</cx:pt>
          <cx:pt idx="4074">1436</cx:pt>
          <cx:pt idx="4075">1208</cx:pt>
          <cx:pt idx="4076">718</cx:pt>
          <cx:pt idx="4077">1433</cx:pt>
          <cx:pt idx="4078">1262</cx:pt>
          <cx:pt idx="4079">883</cx:pt>
          <cx:pt idx="4080">683</cx:pt>
          <cx:pt idx="4081">671</cx:pt>
          <cx:pt idx="4082">1277</cx:pt>
          <cx:pt idx="4083">1125</cx:pt>
          <cx:pt idx="4084">644</cx:pt>
          <cx:pt idx="4085">1285</cx:pt>
          <cx:pt idx="4086">1032</cx:pt>
          <cx:pt idx="4087">883</cx:pt>
          <cx:pt idx="4088">1282</cx:pt>
          <cx:pt idx="4089">883</cx:pt>
          <cx:pt idx="4090">517</cx:pt>
          <cx:pt idx="4091">671</cx:pt>
          <cx:pt idx="4092">888</cx:pt>
          <cx:pt idx="4093">888</cx:pt>
          <cx:pt idx="4094">888</cx:pt>
          <cx:pt idx="4095">888</cx:pt>
          <cx:pt idx="4096">1034</cx:pt>
          <cx:pt idx="4097">888</cx:pt>
          <cx:pt idx="4098">1701</cx:pt>
          <cx:pt idx="4099">888</cx:pt>
          <cx:pt idx="4100">1056</cx:pt>
          <cx:pt idx="4101">1056</cx:pt>
          <cx:pt idx="4102">951</cx:pt>
          <cx:pt idx="4103">1056</cx:pt>
          <cx:pt idx="4104">805</cx:pt>
          <cx:pt idx="4105">1024</cx:pt>
          <cx:pt idx="4106">584</cx:pt>
          <cx:pt idx="4107">1187</cx:pt>
          <cx:pt idx="4108">773</cx:pt>
          <cx:pt idx="4109">931</cx:pt>
          <cx:pt idx="4110">849</cx:pt>
          <cx:pt idx="4111">649</cx:pt>
          <cx:pt idx="4112">931</cx:pt>
          <cx:pt idx="4113">931</cx:pt>
          <cx:pt idx="4114">849</cx:pt>
          <cx:pt idx="4115">849</cx:pt>
          <cx:pt idx="4116">931</cx:pt>
          <cx:pt idx="4117">642</cx:pt>
          <cx:pt idx="4118">1208</cx:pt>
          <cx:pt idx="4119">706</cx:pt>
          <cx:pt idx="4120">949</cx:pt>
          <cx:pt idx="4121">991</cx:pt>
          <cx:pt idx="4122">1056</cx:pt>
          <cx:pt idx="4123">956</cx:pt>
          <cx:pt idx="4124">1102</cx:pt>
          <cx:pt idx="4125">582</cx:pt>
          <cx:pt idx="4126">1217</cx:pt>
          <cx:pt idx="4127">949</cx:pt>
          <cx:pt idx="4128">964</cx:pt>
          <cx:pt idx="4129">1528</cx:pt>
          <cx:pt idx="4130">1204</cx:pt>
          <cx:pt idx="4131">1336</cx:pt>
          <cx:pt idx="4132">533</cx:pt>
          <cx:pt idx="4133">1056</cx:pt>
          <cx:pt idx="4134">1257</cx:pt>
          <cx:pt idx="4135">683</cx:pt>
          <cx:pt idx="4136">706</cx:pt>
          <cx:pt idx="4137">1032</cx:pt>
          <cx:pt idx="4138">1032</cx:pt>
          <cx:pt idx="4139">1032</cx:pt>
          <cx:pt idx="4140">1208</cx:pt>
          <cx:pt idx="4141">904</cx:pt>
          <cx:pt idx="4142">904</cx:pt>
          <cx:pt idx="4143">760</cx:pt>
          <cx:pt idx="4144">956</cx:pt>
          <cx:pt idx="4145">949</cx:pt>
          <cx:pt idx="4146">1037</cx:pt>
          <cx:pt idx="4147">1114</cx:pt>
          <cx:pt idx="4148">1152</cx:pt>
          <cx:pt idx="4149">1380</cx:pt>
          <cx:pt idx="4150">971</cx:pt>
          <cx:pt idx="4151">988</cx:pt>
          <cx:pt idx="4152">988</cx:pt>
          <cx:pt idx="4153">971</cx:pt>
          <cx:pt idx="4154">859</cx:pt>
          <cx:pt idx="4155">1032</cx:pt>
          <cx:pt idx="4156">1032</cx:pt>
          <cx:pt idx="4157">1058</cx:pt>
          <cx:pt idx="4158">949</cx:pt>
          <cx:pt idx="4159">949</cx:pt>
          <cx:pt idx="4160">888</cx:pt>
          <cx:pt idx="4161">701</cx:pt>
          <cx:pt idx="4162">1208</cx:pt>
          <cx:pt idx="4163">1208</cx:pt>
          <cx:pt idx="4164">671</cx:pt>
          <cx:pt idx="4165">671</cx:pt>
          <cx:pt idx="4166">1083</cx:pt>
          <cx:pt idx="4167">991</cx:pt>
          <cx:pt idx="4168">974</cx:pt>
          <cx:pt idx="4169">794</cx:pt>
          <cx:pt idx="4170">1015</cx:pt>
          <cx:pt idx="4171">1701</cx:pt>
          <cx:pt idx="4172">888</cx:pt>
          <cx:pt idx="4173">706</cx:pt>
          <cx:pt idx="4174">1125</cx:pt>
          <cx:pt idx="4175">1015</cx:pt>
          <cx:pt idx="4176">883</cx:pt>
          <cx:pt idx="4177">888</cx:pt>
          <cx:pt idx="4178">1034</cx:pt>
          <cx:pt idx="4179">1528</cx:pt>
          <cx:pt idx="4180">1204</cx:pt>
          <cx:pt idx="4181">1436</cx:pt>
          <cx:pt idx="4182">706</cx:pt>
          <cx:pt idx="4183">949</cx:pt>
          <cx:pt idx="4184">1020</cx:pt>
          <cx:pt idx="4185">732</cx:pt>
          <cx:pt idx="4186">883</cx:pt>
          <cx:pt idx="4187">893</cx:pt>
          <cx:pt idx="4188">1311</cx:pt>
          <cx:pt idx="4189">812</cx:pt>
          <cx:pt idx="4190">1002</cx:pt>
          <cx:pt idx="4191">959</cx:pt>
          <cx:pt idx="4192">1054</cx:pt>
          <cx:pt idx="4193">1033</cx:pt>
          <cx:pt idx="4194">907</cx:pt>
          <cx:pt idx="4195">728</cx:pt>
          <cx:pt idx="4196">1234</cx:pt>
          <cx:pt idx="4197">1100</cx:pt>
          <cx:pt idx="4198">949</cx:pt>
          <cx:pt idx="4199">1287</cx:pt>
          <cx:pt idx="4200">1193</cx:pt>
          <cx:pt idx="4201">664</cx:pt>
          <cx:pt idx="4202">991</cx:pt>
          <cx:pt idx="4203">812</cx:pt>
          <cx:pt idx="4204">828</cx:pt>
          <cx:pt idx="4205">811</cx:pt>
          <cx:pt idx="4206">1083</cx:pt>
          <cx:pt idx="4207">1083</cx:pt>
          <cx:pt idx="4208">1208</cx:pt>
          <cx:pt idx="4209">1032</cx:pt>
          <cx:pt idx="4210">1214</cx:pt>
          <cx:pt idx="4211">975</cx:pt>
          <cx:pt idx="4212">773</cx:pt>
          <cx:pt idx="4213">671</cx:pt>
          <cx:pt idx="4214">888</cx:pt>
          <cx:pt idx="4215">888</cx:pt>
          <cx:pt idx="4216">949</cx:pt>
          <cx:pt idx="4217">907</cx:pt>
          <cx:pt idx="4218">1153</cx:pt>
          <cx:pt idx="4219">1328</cx:pt>
          <cx:pt idx="4220">849</cx:pt>
          <cx:pt idx="4221">671</cx:pt>
          <cx:pt idx="4222">671</cx:pt>
          <cx:pt idx="4223">1114</cx:pt>
          <cx:pt idx="4224">808</cx:pt>
          <cx:pt idx="4225">1214</cx:pt>
          <cx:pt idx="4226">971</cx:pt>
          <cx:pt idx="4227">859</cx:pt>
          <cx:pt idx="4228">1294</cx:pt>
          <cx:pt idx="4229">2268</cx:pt>
          <cx:pt idx="4230">931</cx:pt>
          <cx:pt idx="4231">849</cx:pt>
          <cx:pt idx="4232">642</cx:pt>
          <cx:pt idx="4233">1311</cx:pt>
          <cx:pt idx="4234">1033</cx:pt>
          <cx:pt idx="4235">1033</cx:pt>
          <cx:pt idx="4236">888</cx:pt>
          <cx:pt idx="4237">1100</cx:pt>
          <cx:pt idx="4238">1102</cx:pt>
          <cx:pt idx="4239">949</cx:pt>
          <cx:pt idx="4240">949</cx:pt>
          <cx:pt idx="4241">706</cx:pt>
          <cx:pt idx="4242">971</cx:pt>
          <cx:pt idx="4243">644</cx:pt>
          <cx:pt idx="4244">644</cx:pt>
          <cx:pt idx="4245">1251</cx:pt>
          <cx:pt idx="4246">1251</cx:pt>
          <cx:pt idx="4247">944</cx:pt>
          <cx:pt idx="4248">1277</cx:pt>
          <cx:pt idx="4249">1277</cx:pt>
          <cx:pt idx="4250">1251</cx:pt>
          <cx:pt idx="4251">904</cx:pt>
          <cx:pt idx="4252">1208</cx:pt>
          <cx:pt idx="4253">1004</cx:pt>
          <cx:pt idx="4254">769</cx:pt>
          <cx:pt idx="4255">769</cx:pt>
          <cx:pt idx="4256">883</cx:pt>
          <cx:pt idx="4257">794</cx:pt>
          <cx:pt idx="4258">877</cx:pt>
          <cx:pt idx="4259">491</cx:pt>
          <cx:pt idx="4260">877</cx:pt>
          <cx:pt idx="4261">631</cx:pt>
          <cx:pt idx="4262">974</cx:pt>
          <cx:pt idx="4263">622</cx:pt>
          <cx:pt idx="4264">582</cx:pt>
          <cx:pt idx="4265">582</cx:pt>
          <cx:pt idx="4266">582</cx:pt>
          <cx:pt idx="4267">1153</cx:pt>
          <cx:pt idx="4268">677</cx:pt>
          <cx:pt idx="4269">677</cx:pt>
          <cx:pt idx="4270">1058</cx:pt>
          <cx:pt idx="4271">877</cx:pt>
          <cx:pt idx="4272">576</cx:pt>
          <cx:pt idx="4273">888</cx:pt>
          <cx:pt idx="4274">904</cx:pt>
          <cx:pt idx="4275">907</cx:pt>
          <cx:pt idx="4276">1987</cx:pt>
          <cx:pt idx="4277">671</cx:pt>
          <cx:pt idx="4278">883</cx:pt>
          <cx:pt idx="4279">883</cx:pt>
          <cx:pt idx="4280">1251</cx:pt>
          <cx:pt idx="4281">849</cx:pt>
          <cx:pt idx="4282">849</cx:pt>
          <cx:pt idx="4283">849</cx:pt>
          <cx:pt idx="4284">1004</cx:pt>
          <cx:pt idx="4285">949</cx:pt>
          <cx:pt idx="4286">1249</cx:pt>
          <cx:pt idx="4287">602</cx:pt>
          <cx:pt idx="4288">780</cx:pt>
          <cx:pt idx="4289">1125</cx:pt>
          <cx:pt idx="4290">883</cx:pt>
          <cx:pt idx="4291">1019</cx:pt>
          <cx:pt idx="4292">1077</cx:pt>
          <cx:pt idx="4293">1181</cx:pt>
          <cx:pt idx="4294">949</cx:pt>
          <cx:pt idx="4295">760</cx:pt>
          <cx:pt idx="4296">1427</cx:pt>
          <cx:pt idx="4297">1245</cx:pt>
          <cx:pt idx="4298">582</cx:pt>
          <cx:pt idx="4299">949</cx:pt>
          <cx:pt idx="4300">737</cx:pt>
          <cx:pt idx="4301">792</cx:pt>
          <cx:pt idx="4302">1037</cx:pt>
          <cx:pt idx="4303">737</cx:pt>
          <cx:pt idx="4304">2101</cx:pt>
          <cx:pt idx="4305">2101</cx:pt>
          <cx:pt idx="4306">944</cx:pt>
          <cx:pt idx="4307">1435</cx:pt>
          <cx:pt idx="4308">1082</cx:pt>
          <cx:pt idx="4309">718</cx:pt>
          <cx:pt idx="4310">1008</cx:pt>
          <cx:pt idx="4311">1710</cx:pt>
          <cx:pt idx="4312">1000</cx:pt>
          <cx:pt idx="4313">1077</cx:pt>
          <cx:pt idx="4314">664</cx:pt>
          <cx:pt idx="4315">849</cx:pt>
          <cx:pt idx="4316">849</cx:pt>
          <cx:pt idx="4317">1135</cx:pt>
          <cx:pt idx="4318">991</cx:pt>
          <cx:pt idx="4319">973</cx:pt>
          <cx:pt idx="4320">1136</cx:pt>
          <cx:pt idx="4321">945</cx:pt>
          <cx:pt idx="4322">888</cx:pt>
          <cx:pt idx="4323">2348</cx:pt>
          <cx:pt idx="4324">2101</cx:pt>
          <cx:pt idx="4325">849</cx:pt>
          <cx:pt idx="4326">739</cx:pt>
          <cx:pt idx="4327">1070</cx:pt>
          <cx:pt idx="4328">1117</cx:pt>
          <cx:pt idx="4329">1070</cx:pt>
          <cx:pt idx="4330">969</cx:pt>
          <cx:pt idx="4331">1573</cx:pt>
          <cx:pt idx="4332">966</cx:pt>
          <cx:pt idx="4333">1164</cx:pt>
          <cx:pt idx="4334">1710</cx:pt>
          <cx:pt idx="4335">936</cx:pt>
          <cx:pt idx="4336">1073</cx:pt>
          <cx:pt idx="4337">1200</cx:pt>
          <cx:pt idx="4338">1528</cx:pt>
          <cx:pt idx="4339">1282</cx:pt>
          <cx:pt idx="4340">1193</cx:pt>
          <cx:pt idx="4341">1528</cx:pt>
          <cx:pt idx="4342">1200</cx:pt>
          <cx:pt idx="4343">904</cx:pt>
          <cx:pt idx="4344">1641</cx:pt>
          <cx:pt idx="4345">1891</cx:pt>
          <cx:pt idx="4346">962</cx:pt>
          <cx:pt idx="4347">692</cx:pt>
          <cx:pt idx="4348">1115</cx:pt>
          <cx:pt idx="4349">1115</cx:pt>
          <cx:pt idx="4350">1294</cx:pt>
          <cx:pt idx="4351">956</cx:pt>
          <cx:pt idx="4352">644</cx:pt>
          <cx:pt idx="4353">918</cx:pt>
          <cx:pt idx="4354">1025</cx:pt>
          <cx:pt idx="4355">934</cx:pt>
          <cx:pt idx="4356">1079</cx:pt>
          <cx:pt idx="4357">951</cx:pt>
          <cx:pt idx="4358">664</cx:pt>
          <cx:pt idx="4359">1528</cx:pt>
          <cx:pt idx="4360">1129</cx:pt>
          <cx:pt idx="4361">637</cx:pt>
          <cx:pt idx="4362">951</cx:pt>
          <cx:pt idx="4363">1430</cx:pt>
          <cx:pt idx="4364">783</cx:pt>
          <cx:pt idx="4365">1204</cx:pt>
          <cx:pt idx="4366">671</cx:pt>
          <cx:pt idx="4367">1444</cx:pt>
          <cx:pt idx="4368">956</cx:pt>
          <cx:pt idx="4369">752</cx:pt>
          <cx:pt idx="4370">1214</cx:pt>
          <cx:pt idx="4371">1032</cx:pt>
          <cx:pt idx="4372">792</cx:pt>
          <cx:pt idx="4373">745</cx:pt>
          <cx:pt idx="4374">1343</cx:pt>
          <cx:pt idx="4375">501</cx:pt>
          <cx:pt idx="4376">1082</cx:pt>
          <cx:pt idx="4377">1435</cx:pt>
          <cx:pt idx="4378">997</cx:pt>
          <cx:pt idx="4379">1412</cx:pt>
          <cx:pt idx="4380">738</cx:pt>
          <cx:pt idx="4381">1149</cx:pt>
          <cx:pt idx="4382">1592</cx:pt>
          <cx:pt idx="4383">1857</cx:pt>
          <cx:pt idx="4384">1592</cx:pt>
          <cx:pt idx="4385">1530</cx:pt>
          <cx:pt idx="4386">1592</cx:pt>
          <cx:pt idx="4387">1363</cx:pt>
          <cx:pt idx="4388">1627</cx:pt>
          <cx:pt idx="4389">1627</cx:pt>
          <cx:pt idx="4390">1025</cx:pt>
          <cx:pt idx="4391">740</cx:pt>
          <cx:pt idx="4392">1104</cx:pt>
          <cx:pt idx="4393">1104</cx:pt>
          <cx:pt idx="4394">1430</cx:pt>
          <cx:pt idx="4395">805</cx:pt>
          <cx:pt idx="4396">828</cx:pt>
          <cx:pt idx="4397">1153</cx:pt>
          <cx:pt idx="4398">1153</cx:pt>
          <cx:pt idx="4399">615</cx:pt>
          <cx:pt idx="4400">1019</cx:pt>
          <cx:pt idx="4401">883</cx:pt>
          <cx:pt idx="4402">1153</cx:pt>
          <cx:pt idx="4403">1336</cx:pt>
          <cx:pt idx="4404">1262</cx:pt>
          <cx:pt idx="4405">1343</cx:pt>
          <cx:pt idx="4406">1007</cx:pt>
          <cx:pt idx="4407">1151</cx:pt>
          <cx:pt idx="4408">960</cx:pt>
          <cx:pt idx="4409">1890</cx:pt>
          <cx:pt idx="4410">1568</cx:pt>
          <cx:pt idx="4411">844</cx:pt>
          <cx:pt idx="4412">1760</cx:pt>
          <cx:pt idx="4413">1568</cx:pt>
          <cx:pt idx="4414">944</cx:pt>
          <cx:pt idx="4415">1523</cx:pt>
          <cx:pt idx="4416">737</cx:pt>
          <cx:pt idx="4417">1014</cx:pt>
          <cx:pt idx="4418">773</cx:pt>
          <cx:pt idx="4419">1214</cx:pt>
          <cx:pt idx="4420">582</cx:pt>
          <cx:pt idx="4421">1214</cx:pt>
          <cx:pt idx="4422">1117</cx:pt>
          <cx:pt idx="4423">792</cx:pt>
          <cx:pt idx="4424">792</cx:pt>
          <cx:pt idx="4425">1079</cx:pt>
          <cx:pt idx="4426">751</cx:pt>
          <cx:pt idx="4427">1430</cx:pt>
          <cx:pt idx="4428">773</cx:pt>
          <cx:pt idx="4429">1725</cx:pt>
          <cx:pt idx="4430">1282</cx:pt>
          <cx:pt idx="4431">1282</cx:pt>
          <cx:pt idx="4432">904</cx:pt>
          <cx:pt idx="4433">915</cx:pt>
          <cx:pt idx="4434">1001</cx:pt>
          <cx:pt idx="4435">706</cx:pt>
          <cx:pt idx="4436">1167</cx:pt>
          <cx:pt idx="4437">1336</cx:pt>
          <cx:pt idx="4438">936</cx:pt>
          <cx:pt idx="4439">1279</cx:pt>
          <cx:pt idx="4440">1445</cx:pt>
          <cx:pt idx="4441">969</cx:pt>
          <cx:pt idx="4442">1243</cx:pt>
          <cx:pt idx="4443">1185</cx:pt>
          <cx:pt idx="4444">1282</cx:pt>
          <cx:pt idx="4445">1762</cx:pt>
          <cx:pt idx="4446">1438</cx:pt>
          <cx:pt idx="4447">1214</cx:pt>
          <cx:pt idx="4448">1204</cx:pt>
          <cx:pt idx="4449">706</cx:pt>
          <cx:pt idx="4450">1410</cx:pt>
          <cx:pt idx="4451">934</cx:pt>
          <cx:pt idx="4452">1091</cx:pt>
          <cx:pt idx="4453">1170</cx:pt>
          <cx:pt idx="4454">1806</cx:pt>
          <cx:pt idx="4455">614</cx:pt>
          <cx:pt idx="4456">2077</cx:pt>
          <cx:pt idx="4457">2058</cx:pt>
          <cx:pt idx="4458">1151</cx:pt>
          <cx:pt idx="4459">626</cx:pt>
          <cx:pt idx="4460">1105</cx:pt>
          <cx:pt idx="4461">887</cx:pt>
          <cx:pt idx="4462">1429</cx:pt>
          <cx:pt idx="4463">1619</cx:pt>
          <cx:pt idx="4464">892</cx:pt>
          <cx:pt idx="4465">1577</cx:pt>
          <cx:pt idx="4466">1164</cx:pt>
          <cx:pt idx="4467">956</cx:pt>
          <cx:pt idx="4468">794</cx:pt>
          <cx:pt idx="4469">1286</cx:pt>
          <cx:pt idx="4470">1257</cx:pt>
          <cx:pt idx="4471">778</cx:pt>
          <cx:pt idx="4472">1249</cx:pt>
          <cx:pt idx="4473">947</cx:pt>
          <cx:pt idx="4474">888</cx:pt>
          <cx:pt idx="4475">1226</cx:pt>
          <cx:pt idx="4476">796</cx:pt>
          <cx:pt idx="4477">1102</cx:pt>
          <cx:pt idx="4478">1153</cx:pt>
          <cx:pt idx="4479">1153</cx:pt>
          <cx:pt idx="4480">662</cx:pt>
          <cx:pt idx="4481">1895</cx:pt>
          <cx:pt idx="4482">1354</cx:pt>
          <cx:pt idx="4483">1007</cx:pt>
          <cx:pt idx="4484">881</cx:pt>
          <cx:pt idx="4485">1112</cx:pt>
          <cx:pt idx="4486">944</cx:pt>
          <cx:pt idx="4487">1621</cx:pt>
          <cx:pt idx="4488">1239</cx:pt>
          <cx:pt idx="4489">1201</cx:pt>
          <cx:pt idx="4490">1827</cx:pt>
          <cx:pt idx="4491">1573</cx:pt>
          <cx:pt idx="4492">1474</cx:pt>
          <cx:pt idx="4493">1094</cx:pt>
          <cx:pt idx="4494">1201</cx:pt>
          <cx:pt idx="4495">1251</cx:pt>
          <cx:pt idx="4496">1073</cx:pt>
          <cx:pt idx="4497">1282</cx:pt>
          <cx:pt idx="4498">949</cx:pt>
          <cx:pt idx="4499">1114</cx:pt>
          <cx:pt idx="4500">1164</cx:pt>
          <cx:pt idx="4501">1282</cx:pt>
          <cx:pt idx="4502">1083</cx:pt>
          <cx:pt idx="4503">956</cx:pt>
          <cx:pt idx="4504">1294</cx:pt>
          <cx:pt idx="4505">985</cx:pt>
          <cx:pt idx="4506">1570</cx:pt>
          <cx:pt idx="4507">1570</cx:pt>
          <cx:pt idx="4508">1976</cx:pt>
          <cx:pt idx="4509">644</cx:pt>
          <cx:pt idx="4510">1082</cx:pt>
          <cx:pt idx="4511">1315</cx:pt>
          <cx:pt idx="4512">1435</cx:pt>
          <cx:pt idx="4513">1435</cx:pt>
          <cx:pt idx="4514">718</cx:pt>
          <cx:pt idx="4515">907</cx:pt>
          <cx:pt idx="4516">929</cx:pt>
          <cx:pt idx="4517">1119</cx:pt>
          <cx:pt idx="4518">658</cx:pt>
          <cx:pt idx="4519">1100</cx:pt>
          <cx:pt idx="4520">815</cx:pt>
          <cx:pt idx="4521">762</cx:pt>
          <cx:pt idx="4522">1204</cx:pt>
          <cx:pt idx="4523">1255</cx:pt>
          <cx:pt idx="4524">941</cx:pt>
          <cx:pt idx="4525">1387</cx:pt>
          <cx:pt idx="4526">904</cx:pt>
          <cx:pt idx="4527">931</cx:pt>
          <cx:pt idx="4528">931</cx:pt>
          <cx:pt idx="4529">1806</cx:pt>
          <cx:pt idx="4530">1282</cx:pt>
          <cx:pt idx="4531">1058</cx:pt>
          <cx:pt idx="4532">706</cx:pt>
          <cx:pt idx="4533">1130</cx:pt>
          <cx:pt idx="4534">1081</cx:pt>
          <cx:pt idx="4535">867</cx:pt>
          <cx:pt idx="4536">949</cx:pt>
          <cx:pt idx="4537">671</cx:pt>
          <cx:pt idx="4538">1207</cx:pt>
          <cx:pt idx="4539">969</cx:pt>
          <cx:pt idx="4540">500</cx:pt>
          <cx:pt idx="4541">767</cx:pt>
          <cx:pt idx="4542">988</cx:pt>
          <cx:pt idx="4543">1032</cx:pt>
          <cx:pt idx="4544">1015</cx:pt>
          <cx:pt idx="4545">987</cx:pt>
          <cx:pt idx="4546">888</cx:pt>
          <cx:pt idx="4547">486</cx:pt>
          <cx:pt idx="4548">1286</cx:pt>
          <cx:pt idx="4549">1193</cx:pt>
          <cx:pt idx="4550">975</cx:pt>
          <cx:pt idx="4551">2301</cx:pt>
          <cx:pt idx="4552">1430</cx:pt>
          <cx:pt idx="4553">651</cx:pt>
          <cx:pt idx="4554">1056</cx:pt>
          <cx:pt idx="4555">1032</cx:pt>
          <cx:pt idx="4556">1058</cx:pt>
          <cx:pt idx="4557">991</cx:pt>
          <cx:pt idx="4558">973</cx:pt>
          <cx:pt idx="4559">843</cx:pt>
          <cx:pt idx="4560">853</cx:pt>
          <cx:pt idx="4561">683</cx:pt>
          <cx:pt idx="4562">810</cx:pt>
          <cx:pt idx="4563">989</cx:pt>
          <cx:pt idx="4564">791</cx:pt>
          <cx:pt idx="4565">1154</cx:pt>
          <cx:pt idx="4566">1528</cx:pt>
          <cx:pt idx="4567">1438</cx:pt>
          <cx:pt idx="4568">976</cx:pt>
          <cx:pt idx="4569">701</cx:pt>
          <cx:pt idx="4570">956</cx:pt>
          <cx:pt idx="4571">728</cx:pt>
          <cx:pt idx="4572">566</cx:pt>
          <cx:pt idx="4573">1291</cx:pt>
          <cx:pt idx="4574">1217</cx:pt>
          <cx:pt idx="4575">1282</cx:pt>
          <cx:pt idx="4576">893</cx:pt>
          <cx:pt idx="4577">1523</cx:pt>
          <cx:pt idx="4578">1267</cx:pt>
          <cx:pt idx="4579">752</cx:pt>
          <cx:pt idx="4580">1282</cx:pt>
          <cx:pt idx="4581">1282</cx:pt>
          <cx:pt idx="4582">1204</cx:pt>
          <cx:pt idx="4583">805</cx:pt>
          <cx:pt idx="4584">1015</cx:pt>
          <cx:pt idx="4585">743</cx:pt>
          <cx:pt idx="4586">1115</cx:pt>
          <cx:pt idx="4587">1184</cx:pt>
          <cx:pt idx="4588">706</cx:pt>
          <cx:pt idx="4589">1135</cx:pt>
          <cx:pt idx="4590">1200</cx:pt>
          <cx:pt idx="4591">2438</cx:pt>
          <cx:pt idx="4592">2438</cx:pt>
          <cx:pt idx="4593">2332</cx:pt>
          <cx:pt idx="4594">874</cx:pt>
          <cx:pt idx="4595">1427</cx:pt>
          <cx:pt idx="4596">1890</cx:pt>
          <cx:pt idx="4597">1203</cx:pt>
          <cx:pt idx="4598">2168</cx:pt>
          <cx:pt idx="4599">819</cx:pt>
          <cx:pt idx="4600">883</cx:pt>
          <cx:pt idx="4601">2130</cx:pt>
          <cx:pt idx="4602">2237</cx:pt>
          <cx:pt idx="4603">1878</cx:pt>
          <cx:pt idx="4604">1282</cx:pt>
          <cx:pt idx="4605">1102</cx:pt>
          <cx:pt idx="4606">752</cx:pt>
          <cx:pt idx="4607">752</cx:pt>
          <cx:pt idx="4608">951</cx:pt>
          <cx:pt idx="4609">706</cx:pt>
          <cx:pt idx="4610">1430</cx:pt>
          <cx:pt idx="4611">834</cx:pt>
          <cx:pt idx="4612">1430</cx:pt>
          <cx:pt idx="4613">1523</cx:pt>
          <cx:pt idx="4614">1049</cx:pt>
          <cx:pt idx="4615">568</cx:pt>
          <cx:pt idx="4616">1473</cx:pt>
          <cx:pt idx="4617">868</cx:pt>
          <cx:pt idx="4618">1185</cx:pt>
          <cx:pt idx="4619">1490</cx:pt>
          <cx:pt idx="4620">770</cx:pt>
          <cx:pt idx="4621">819</cx:pt>
          <cx:pt idx="4622">792</cx:pt>
          <cx:pt idx="4623">1249</cx:pt>
          <cx:pt idx="4624">1214</cx:pt>
          <cx:pt idx="4625">1058</cx:pt>
          <cx:pt idx="4626">684</cx:pt>
          <cx:pt idx="4627">683</cx:pt>
          <cx:pt idx="4628">729</cx:pt>
          <cx:pt idx="4629">1315</cx:pt>
          <cx:pt idx="4630">1105</cx:pt>
          <cx:pt idx="4631">657</cx:pt>
          <cx:pt idx="4632">956</cx:pt>
          <cx:pt idx="4633">1610</cx:pt>
          <cx:pt idx="4634">883</cx:pt>
          <cx:pt idx="4635">1234</cx:pt>
          <cx:pt idx="4636">1421</cx:pt>
          <cx:pt idx="4637">1056</cx:pt>
          <cx:pt idx="4638">1806</cx:pt>
          <cx:pt idx="4639">1806</cx:pt>
          <cx:pt idx="4640">1469</cx:pt>
          <cx:pt idx="4641">736</cx:pt>
          <cx:pt idx="4642">888</cx:pt>
          <cx:pt idx="4643">907</cx:pt>
          <cx:pt idx="4644">1190</cx:pt>
          <cx:pt idx="4645">1058</cx:pt>
          <cx:pt idx="4646">924</cx:pt>
          <cx:pt idx="4647">1068</cx:pt>
          <cx:pt idx="4648">1068</cx:pt>
          <cx:pt idx="4649">1056</cx:pt>
          <cx:pt idx="4650">1955</cx:pt>
          <cx:pt idx="4651">1073</cx:pt>
          <cx:pt idx="4652">632</cx:pt>
          <cx:pt idx="4653">1583</cx:pt>
          <cx:pt idx="4654">1279</cx:pt>
          <cx:pt idx="4655">738</cx:pt>
          <cx:pt idx="4656">1281</cx:pt>
          <cx:pt idx="4657">791</cx:pt>
          <cx:pt idx="4658">1430</cx:pt>
          <cx:pt idx="4659">983</cx:pt>
          <cx:pt idx="4660">1095</cx:pt>
          <cx:pt idx="4661">552</cx:pt>
          <cx:pt idx="4662">1469</cx:pt>
          <cx:pt idx="4663">1421</cx:pt>
          <cx:pt idx="4664">718</cx:pt>
          <cx:pt idx="4665">615</cx:pt>
          <cx:pt idx="4666">1249</cx:pt>
          <cx:pt idx="4667">1316</cx:pt>
          <cx:pt idx="4668">1577</cx:pt>
          <cx:pt idx="4669">1002</cx:pt>
          <cx:pt idx="4670">1573</cx:pt>
          <cx:pt idx="4671">1890</cx:pt>
          <cx:pt idx="4672">1014</cx:pt>
          <cx:pt idx="4673">951</cx:pt>
          <cx:pt idx="4674">1204</cx:pt>
          <cx:pt idx="4675">1208</cx:pt>
          <cx:pt idx="4676">1427</cx:pt>
          <cx:pt idx="4677">1058</cx:pt>
          <cx:pt idx="4678">2101</cx:pt>
          <cx:pt idx="4679">907</cx:pt>
          <cx:pt idx="4680">1784</cx:pt>
          <cx:pt idx="4681">1895</cx:pt>
          <cx:pt idx="4682">973</cx:pt>
          <cx:pt idx="4683">2525</cx:pt>
          <cx:pt idx="4684">1058</cx:pt>
          <cx:pt idx="4685">1019</cx:pt>
          <cx:pt idx="4686">751</cx:pt>
          <cx:pt idx="4687">1239</cx:pt>
          <cx:pt idx="4688">907</cx:pt>
          <cx:pt idx="4689">1034</cx:pt>
          <cx:pt idx="4690">1125</cx:pt>
          <cx:pt idx="4691">1430</cx:pt>
          <cx:pt idx="4692">1528</cx:pt>
          <cx:pt idx="4693">1376</cx:pt>
          <cx:pt idx="4694">1101</cx:pt>
          <cx:pt idx="4695">1976</cx:pt>
          <cx:pt idx="4696">1740</cx:pt>
          <cx:pt idx="4697">1158</cx:pt>
          <cx:pt idx="4698">740</cx:pt>
          <cx:pt idx="4699">557</cx:pt>
          <cx:pt idx="4700">834</cx:pt>
          <cx:pt idx="4701">1208</cx:pt>
          <cx:pt idx="4702">2332</cx:pt>
          <cx:pt idx="4703">2332</cx:pt>
          <cx:pt idx="4704">949</cx:pt>
          <cx:pt idx="4705">1032</cx:pt>
          <cx:pt idx="4706">904</cx:pt>
          <cx:pt idx="4707">1436</cx:pt>
          <cx:pt idx="4708">936</cx:pt>
          <cx:pt idx="4709">843</cx:pt>
          <cx:pt idx="4710">1582</cx:pt>
          <cx:pt idx="4711">1214</cx:pt>
          <cx:pt idx="4712">1059</cx:pt>
          <cx:pt idx="4713">951</cx:pt>
          <cx:pt idx="4714">915</cx:pt>
          <cx:pt idx="4715">1550</cx:pt>
          <cx:pt idx="4716">1528</cx:pt>
          <cx:pt idx="4717">1082</cx:pt>
          <cx:pt idx="4718">1427</cx:pt>
          <cx:pt idx="4719">1114</cx:pt>
          <cx:pt idx="4720">1160</cx:pt>
          <cx:pt idx="4721">718</cx:pt>
          <cx:pt idx="4722">1343</cx:pt>
          <cx:pt idx="4723">1363</cx:pt>
          <cx:pt idx="4724">768</cx:pt>
          <cx:pt idx="4725">1392</cx:pt>
          <cx:pt idx="4726">1955</cx:pt>
          <cx:pt idx="4727">1876</cx:pt>
          <cx:pt idx="4728">1064</cx:pt>
          <cx:pt idx="4729">1064</cx:pt>
          <cx:pt idx="4730">1251</cx:pt>
          <cx:pt idx="4731">834</cx:pt>
          <cx:pt idx="4732">864</cx:pt>
          <cx:pt idx="4733">792</cx:pt>
          <cx:pt idx="4734">765</cx:pt>
          <cx:pt idx="4735">1595</cx:pt>
          <cx:pt idx="4736">1145</cx:pt>
          <cx:pt idx="4737">1420</cx:pt>
          <cx:pt idx="4738">2448</cx:pt>
          <cx:pt idx="4739">1054</cx:pt>
          <cx:pt idx="4740">1468</cx:pt>
          <cx:pt idx="4741">1583</cx:pt>
          <cx:pt idx="4742">1198</cx:pt>
          <cx:pt idx="4743">701</cx:pt>
          <cx:pt idx="4744">1183</cx:pt>
          <cx:pt idx="4745">1116</cx:pt>
          <cx:pt idx="4746">1948</cx:pt>
          <cx:pt idx="4747">1420</cx:pt>
          <cx:pt idx="4748">1208</cx:pt>
          <cx:pt idx="4749">1134</cx:pt>
          <cx:pt idx="4750">1287</cx:pt>
          <cx:pt idx="4751">1032</cx:pt>
          <cx:pt idx="4752">1436</cx:pt>
          <cx:pt idx="4753">683</cx:pt>
          <cx:pt idx="4754">683</cx:pt>
          <cx:pt idx="4755">1282</cx:pt>
          <cx:pt idx="4756">1208</cx:pt>
          <cx:pt idx="4757">1208</cx:pt>
          <cx:pt idx="4758">718</cx:pt>
          <cx:pt idx="4759">615</cx:pt>
          <cx:pt idx="4760">2268</cx:pt>
          <cx:pt idx="4761">819</cx:pt>
          <cx:pt idx="4762">1376</cx:pt>
          <cx:pt idx="4763">876</cx:pt>
          <cx:pt idx="4764">1119</cx:pt>
          <cx:pt idx="4765">1136</cx:pt>
          <cx:pt idx="4766">1183</cx:pt>
          <cx:pt idx="4767">1032</cx:pt>
          <cx:pt idx="4768">1214</cx:pt>
          <cx:pt idx="4769">830</cx:pt>
          <cx:pt idx="4770">1129</cx:pt>
          <cx:pt idx="4771">1138</cx:pt>
          <cx:pt idx="4772">1376</cx:pt>
          <cx:pt idx="4773">1214</cx:pt>
          <cx:pt idx="4774">1701</cx:pt>
          <cx:pt idx="4775">1286</cx:pt>
          <cx:pt idx="4776">1710</cx:pt>
          <cx:pt idx="4777">1056</cx:pt>
          <cx:pt idx="4778">1032</cx:pt>
          <cx:pt idx="4779">1101</cx:pt>
          <cx:pt idx="4780">1436</cx:pt>
          <cx:pt idx="4781">904</cx:pt>
          <cx:pt idx="4782">1725</cx:pt>
          <cx:pt idx="4783">956</cx:pt>
          <cx:pt idx="4784">1208</cx:pt>
          <cx:pt idx="4785">1056</cx:pt>
          <cx:pt idx="4786">1251</cx:pt>
          <cx:pt idx="4787">983</cx:pt>
          <cx:pt idx="4788">748</cx:pt>
          <cx:pt idx="4789">743</cx:pt>
          <cx:pt idx="4790">1015</cx:pt>
          <cx:pt idx="4791">1001</cx:pt>
          <cx:pt idx="4792">1412</cx:pt>
          <cx:pt idx="4793">1890</cx:pt>
          <cx:pt idx="4794">1089</cx:pt>
          <cx:pt idx="4795">792</cx:pt>
          <cx:pt idx="4796">1216</cx:pt>
          <cx:pt idx="4797">1440</cx:pt>
          <cx:pt idx="4798">1296</cx:pt>
          <cx:pt idx="4799">924</cx:pt>
          <cx:pt idx="4800">904</cx:pt>
          <cx:pt idx="4801">1037</cx:pt>
          <cx:pt idx="4802">828</cx:pt>
          <cx:pt idx="4803">975</cx:pt>
          <cx:pt idx="4804">974</cx:pt>
          <cx:pt idx="4805">870</cx:pt>
          <cx:pt idx="4806">615</cx:pt>
          <cx:pt idx="4807">1009</cx:pt>
          <cx:pt idx="4808">1214</cx:pt>
          <cx:pt idx="4809">643</cx:pt>
          <cx:pt idx="4810">1343</cx:pt>
          <cx:pt idx="4811">1467</cx:pt>
          <cx:pt idx="4812">1435</cx:pt>
          <cx:pt idx="4813">1895</cx:pt>
          <cx:pt idx="4814">1895</cx:pt>
          <cx:pt idx="4815">1204</cx:pt>
          <cx:pt idx="4816">1349</cx:pt>
          <cx:pt idx="4817">1164</cx:pt>
          <cx:pt idx="4818">1100</cx:pt>
          <cx:pt idx="4819">1302</cx:pt>
          <cx:pt idx="4820">951</cx:pt>
          <cx:pt idx="4821">974</cx:pt>
          <cx:pt idx="4822">1421</cx:pt>
          <cx:pt idx="4823">1361</cx:pt>
          <cx:pt idx="4824">1231</cx:pt>
          <cx:pt idx="4825">1200</cx:pt>
          <cx:pt idx="4826">1468</cx:pt>
          <cx:pt idx="4827">1073</cx:pt>
          <cx:pt idx="4828">897</cx:pt>
          <cx:pt idx="4829">1462</cx:pt>
          <cx:pt idx="4830">1027</cx:pt>
          <cx:pt idx="4831">915</cx:pt>
          <cx:pt idx="4832">1627</cx:pt>
          <cx:pt idx="4833">956</cx:pt>
          <cx:pt idx="4834">1064</cx:pt>
          <cx:pt idx="4835">1117</cx:pt>
          <cx:pt idx="4836">1214</cx:pt>
          <cx:pt idx="4837">1290</cx:pt>
          <cx:pt idx="4838">945</cx:pt>
          <cx:pt idx="4839">2009</cx:pt>
          <cx:pt idx="4840">887</cx:pt>
          <cx:pt idx="4841">1597</cx:pt>
          <cx:pt idx="4842">1436</cx:pt>
          <cx:pt idx="4843">1251</cx:pt>
          <cx:pt idx="4844">2525</cx:pt>
          <cx:pt idx="4845">1094</cx:pt>
          <cx:pt idx="4846">1093</cx:pt>
          <cx:pt idx="4847">1049</cx:pt>
          <cx:pt idx="4848">925</cx:pt>
          <cx:pt idx="4849">593</cx:pt>
          <cx:pt idx="4850">1119</cx:pt>
          <cx:pt idx="4851">1570</cx:pt>
          <cx:pt idx="4852">701</cx:pt>
          <cx:pt idx="4853">701</cx:pt>
          <cx:pt idx="4854">969</cx:pt>
          <cx:pt idx="4855">1101</cx:pt>
          <cx:pt idx="4856">1394</cx:pt>
          <cx:pt idx="4857">1064</cx:pt>
          <cx:pt idx="4858">830</cx:pt>
          <cx:pt idx="4859">1382</cx:pt>
          <cx:pt idx="4860">1214</cx:pt>
          <cx:pt idx="4861">792</cx:pt>
          <cx:pt idx="4862">2140</cx:pt>
          <cx:pt idx="4863">904</cx:pt>
          <cx:pt idx="4864">1251</cx:pt>
          <cx:pt idx="4865">1439</cx:pt>
          <cx:pt idx="4866">1294</cx:pt>
          <cx:pt idx="4867">920</cx:pt>
          <cx:pt idx="4868">1134</cx:pt>
          <cx:pt idx="4869">1101</cx:pt>
          <cx:pt idx="4870">1406</cx:pt>
          <cx:pt idx="4871">2174</cx:pt>
          <cx:pt idx="4872">1573</cx:pt>
          <cx:pt idx="4873">1439</cx:pt>
          <cx:pt idx="4874">1895</cx:pt>
          <cx:pt idx="4875">1164</cx:pt>
          <cx:pt idx="4876">949</cx:pt>
          <cx:pt idx="4877">956</cx:pt>
          <cx:pt idx="4878">893</cx:pt>
          <cx:pt idx="4879">853</cx:pt>
          <cx:pt idx="4880">1361</cx:pt>
          <cx:pt idx="4881">1627</cx:pt>
          <cx:pt idx="4882">1221</cx:pt>
          <cx:pt idx="4883">1792</cx:pt>
          <cx:pt idx="4884">944</cx:pt>
          <cx:pt idx="4885">1592</cx:pt>
          <cx:pt idx="4886">1363</cx:pt>
          <cx:pt idx="4887">925</cx:pt>
          <cx:pt idx="4888">1627</cx:pt>
          <cx:pt idx="4889">1697</cx:pt>
          <cx:pt idx="4890">1568</cx:pt>
          <cx:pt idx="4891">1568</cx:pt>
          <cx:pt idx="4892">1159</cx:pt>
          <cx:pt idx="4893">728</cx:pt>
          <cx:pt idx="4894">765</cx:pt>
          <cx:pt idx="4895">1436</cx:pt>
          <cx:pt idx="4896">717</cx:pt>
          <cx:pt idx="4897">1208</cx:pt>
          <cx:pt idx="4898">1597</cx:pt>
          <cx:pt idx="4899">819</cx:pt>
          <cx:pt idx="4900">924</cx:pt>
          <cx:pt idx="4901">835</cx:pt>
          <cx:pt idx="4902">973</cx:pt>
          <cx:pt idx="4903">1336</cx:pt>
          <cx:pt idx="4904">1595</cx:pt>
          <cx:pt idx="4905">1921</cx:pt>
          <cx:pt idx="4906">2448</cx:pt>
          <cx:pt idx="4907">893</cx:pt>
          <cx:pt idx="4908">1251</cx:pt>
          <cx:pt idx="4909">1282</cx:pt>
          <cx:pt idx="4910">1208</cx:pt>
          <cx:pt idx="4911">1210</cx:pt>
          <cx:pt idx="4912">1193</cx:pt>
          <cx:pt idx="4913">1430</cx:pt>
          <cx:pt idx="4914">1710</cx:pt>
          <cx:pt idx="4915">1799</cx:pt>
          <cx:pt idx="4916">1082</cx:pt>
          <cx:pt idx="4917">956</cx:pt>
          <cx:pt idx="4918">956</cx:pt>
          <cx:pt idx="4919">904</cx:pt>
          <cx:pt idx="4920">1363</cx:pt>
          <cx:pt idx="4921">1231</cx:pt>
          <cx:pt idx="4922">966</cx:pt>
          <cx:pt idx="4923">1231</cx:pt>
          <cx:pt idx="4924">1701</cx:pt>
          <cx:pt idx="4925">1082</cx:pt>
          <cx:pt idx="4926">887</cx:pt>
          <cx:pt idx="4927">887</cx:pt>
          <cx:pt idx="4928">1251</cx:pt>
          <cx:pt idx="4929">1987</cx:pt>
          <cx:pt idx="4930">1496</cx:pt>
          <cx:pt idx="4931">796</cx:pt>
          <cx:pt idx="4932">1183</cx:pt>
          <cx:pt idx="4933">1539</cx:pt>
          <cx:pt idx="4934">1592</cx:pt>
          <cx:pt idx="4935">1574</cx:pt>
          <cx:pt idx="4936">1294</cx:pt>
          <cx:pt idx="4937">945</cx:pt>
          <cx:pt idx="4938">1101</cx:pt>
          <cx:pt idx="4939">1421</cx:pt>
          <cx:pt idx="4940">1621</cx:pt>
          <cx:pt idx="4941">1302</cx:pt>
          <cx:pt idx="4942">1795</cx:pt>
          <cx:pt idx="4943">966</cx:pt>
          <cx:pt idx="4944">1436</cx:pt>
          <cx:pt idx="4945">1641</cx:pt>
          <cx:pt idx="4946">904</cx:pt>
          <cx:pt idx="4947">974</cx:pt>
          <cx:pt idx="4948">1955</cx:pt>
          <cx:pt idx="4949">728</cx:pt>
          <cx:pt idx="4950">1231</cx:pt>
          <cx:pt idx="4951">1382</cx:pt>
          <cx:pt idx="4952">773</cx:pt>
          <cx:pt idx="4953">1311</cx:pt>
          <cx:pt idx="4954">1251</cx:pt>
          <cx:pt idx="4955">819</cx:pt>
          <cx:pt idx="4956">1094</cx:pt>
          <cx:pt idx="4957">1236</cx:pt>
          <cx:pt idx="4958">1122</cx:pt>
          <cx:pt idx="4959">1363</cx:pt>
          <cx:pt idx="4960">1394</cx:pt>
          <cx:pt idx="4961">701</cx:pt>
          <cx:pt idx="4962">1290</cx:pt>
          <cx:pt idx="4963">1701</cx:pt>
          <cx:pt idx="4964">2448</cx:pt>
          <cx:pt idx="4965">1406</cx:pt>
          <cx:pt idx="4966">1701</cx:pt>
          <cx:pt idx="4967">1101</cx:pt>
          <cx:pt idx="4968">1292</cx:pt>
          <cx:pt idx="4969">956</cx:pt>
          <cx:pt idx="4970">1239</cx:pt>
          <cx:pt idx="4971">819</cx:pt>
          <cx:pt idx="4972">1406</cx:pt>
          <cx:pt idx="4973">1901</cx:pt>
          <cx:pt idx="4974">1955</cx:pt>
          <cx:pt idx="4975">1363</cx:pt>
          <cx:pt idx="4976">1795</cx:pt>
          <cx:pt idx="4977">792</cx:pt>
          <cx:pt idx="4978">924</cx:pt>
          <cx:pt idx="4979">714</cx:pt>
          <cx:pt idx="4980">1619</cx:pt>
          <cx:pt idx="4981">904</cx:pt>
          <cx:pt idx="4982">1539</cx:pt>
          <cx:pt idx="4983">874</cx:pt>
          <cx:pt idx="4984">1740</cx:pt>
          <cx:pt idx="4985">1208</cx:pt>
          <cx:pt idx="4986">1183</cx:pt>
          <cx:pt idx="4987">904</cx:pt>
          <cx:pt idx="4988">1183</cx:pt>
          <cx:pt idx="4989">1093</cx:pt>
          <cx:pt idx="4990">1577</cx:pt>
          <cx:pt idx="4991">1116</cx:pt>
          <cx:pt idx="4992">1290</cx:pt>
          <cx:pt idx="4993">1921</cx:pt>
          <cx:pt idx="4994">920</cx:pt>
          <cx:pt idx="4995">1827</cx:pt>
          <cx:pt idx="4996">887</cx:pt>
          <cx:pt idx="4997">1924</cx:pt>
          <cx:pt idx="4998">1116</cx:pt>
          <cx:pt idx="4999">1296</cx:pt>
          <cx:pt idx="5000">1592</cx:pt>
          <cx:pt idx="5001">1249</cx:pt>
          <cx:pt idx="5002">1239</cx:pt>
          <cx:pt idx="5003">1221</cx:pt>
          <cx:pt idx="5004">1282</cx:pt>
          <cx:pt idx="5005">887</cx:pt>
          <cx:pt idx="5006">701</cx:pt>
          <cx:pt idx="5007">1948</cx:pt>
          <cx:pt idx="5008">1116</cx:pt>
          <cx:pt idx="5009">1956</cx:pt>
          <cx:pt idx="5010">1032</cx:pt>
          <cx:pt idx="5011">1101</cx:pt>
          <cx:pt idx="5012">737</cx:pt>
          <cx:pt idx="5013">1290</cx:pt>
          <cx:pt idx="5014">773</cx:pt>
          <cx:pt idx="5015">1827</cx:pt>
          <cx:pt idx="5016">1948</cx:pt>
          <cx:pt idx="5017">1183</cx:pt>
          <cx:pt idx="5018">1105</cx:pt>
          <cx:pt idx="5019">1183</cx:pt>
          <cx:pt idx="5020">1924</cx:pt>
          <cx:pt idx="5021">1214</cx:pt>
          <cx:pt idx="5022">1239</cx:pt>
          <cx:pt idx="5023">1183</cx:pt>
          <cx:pt idx="5024">773</cx:pt>
          <cx:pt idx="5025">1032</cx:pt>
          <cx:pt idx="5026">1315</cx:pt>
          <cx:pt idx="5027">1032</cx:pt>
          <cx:pt idx="5028">1214</cx:pt>
          <cx:pt idx="5029">706</cx:pt>
          <cx:pt idx="5030">888</cx:pt>
          <cx:pt idx="5031">1249</cx:pt>
          <cx:pt idx="5032">888</cx:pt>
          <cx:pt idx="5033">956</cx:pt>
          <cx:pt idx="5034">1282</cx:pt>
          <cx:pt idx="5035">1202</cx:pt>
          <cx:pt idx="5036">1083</cx:pt>
          <cx:pt idx="5037">859</cx:pt>
          <cx:pt idx="5038">671</cx:pt>
          <cx:pt idx="5039">773</cx:pt>
          <cx:pt idx="5040">1214</cx:pt>
          <cx:pt idx="5041">1153</cx:pt>
          <cx:pt idx="5042">1125</cx:pt>
          <cx:pt idx="5043">867</cx:pt>
          <cx:pt idx="5044">883</cx:pt>
          <cx:pt idx="5045">1278</cx:pt>
          <cx:pt idx="5046">835</cx:pt>
          <cx:pt idx="5047">1621</cx:pt>
          <cx:pt idx="5048">867</cx:pt>
          <cx:pt idx="5049">859</cx:pt>
          <cx:pt idx="5050">805</cx:pt>
          <cx:pt idx="5051">949</cx:pt>
          <cx:pt idx="5052">949</cx:pt>
          <cx:pt idx="5053">633</cx:pt>
          <cx:pt idx="5054">1032</cx:pt>
          <cx:pt idx="5055">633</cx:pt>
          <cx:pt idx="5056">989</cx:pt>
          <cx:pt idx="5057">666</cx:pt>
          <cx:pt idx="5058">1153</cx:pt>
          <cx:pt idx="5059">642</cx:pt>
          <cx:pt idx="5060">633</cx:pt>
          <cx:pt idx="5061">1034</cx:pt>
          <cx:pt idx="5062">507</cx:pt>
          <cx:pt idx="5063">888</cx:pt>
          <cx:pt idx="5064">907</cx:pt>
          <cx:pt idx="5065">971</cx:pt>
          <cx:pt idx="5066">949</cx:pt>
          <cx:pt idx="5067">956</cx:pt>
          <cx:pt idx="5068">1282</cx:pt>
          <cx:pt idx="5069">794</cx:pt>
          <cx:pt idx="5070">911</cx:pt>
          <cx:pt idx="5071">1101</cx:pt>
          <cx:pt idx="5072">1421</cx:pt>
          <cx:pt idx="5073">1921</cx:pt>
          <cx:pt idx="5074">1474</cx:pt>
          <cx:pt idx="5075">1895</cx:pt>
          <cx:pt idx="5076">1474</cx:pt>
          <cx:pt idx="5077">1895</cx:pt>
          <cx:pt idx="5078">1421</cx:pt>
          <cx:pt idx="5079">1101</cx:pt>
          <cx:pt idx="5080">1921</cx:pt>
          <cx:pt idx="5081">1101</cx:pt>
          <cx:pt idx="5082">1895</cx:pt>
          <cx:pt idx="5083">1474</cx:pt>
          <cx:pt idx="5084">1094</cx:pt>
          <cx:pt idx="5085">1101</cx:pt>
          <cx:pt idx="5086">1101</cx:pt>
          <cx:pt idx="5087">1101</cx:pt>
          <cx:pt idx="5088">1101</cx:pt>
          <cx:pt idx="5089">1101</cx:pt>
          <cx:pt idx="5090">1421</cx:pt>
          <cx:pt idx="5091">1231</cx:pt>
          <cx:pt idx="5092">966</cx:pt>
          <cx:pt idx="5093">1101</cx:pt>
          <cx:pt idx="5094">966</cx:pt>
          <cx:pt idx="5095">1436</cx:pt>
          <cx:pt idx="5096">1231</cx:pt>
          <cx:pt idx="5097">1101</cx:pt>
          <cx:pt idx="5098">1101</cx:pt>
          <cx:pt idx="5099">911</cx:pt>
          <cx:pt idx="5100">1231</cx:pt>
          <cx:pt idx="5101">1231</cx:pt>
          <cx:pt idx="5102">1101</cx:pt>
          <cx:pt idx="5103">1421</cx:pt>
          <cx:pt idx="5104">1101</cx:pt>
          <cx:pt idx="5105">1436</cx:pt>
          <cx:pt idx="5106">1231</cx:pt>
          <cx:pt idx="5107">1436</cx:pt>
          <cx:pt idx="5108">1231</cx:pt>
          <cx:pt idx="5109">1231</cx:pt>
          <cx:pt idx="5110">1101</cx:pt>
          <cx:pt idx="5111">2140</cx:pt>
          <cx:pt idx="5112">1921</cx:pt>
          <cx:pt idx="5113">966</cx:pt>
          <cx:pt idx="5114">1231</cx:pt>
          <cx:pt idx="5115">1600</cx:pt>
          <cx:pt idx="5116">1436</cx:pt>
          <cx:pt idx="5117">1231</cx:pt>
          <cx:pt idx="5118">1231</cx:pt>
          <cx:pt idx="5119">1421</cx:pt>
          <cx:pt idx="5120">1101</cx:pt>
          <cx:pt idx="5121">966</cx:pt>
          <cx:pt idx="5122">1436</cx:pt>
          <cx:pt idx="5123">1231</cx:pt>
          <cx:pt idx="5124">1101</cx:pt>
          <cx:pt idx="5125">1421</cx:pt>
          <cx:pt idx="5126">1101</cx:pt>
          <cx:pt idx="5127">966</cx:pt>
          <cx:pt idx="5128">966</cx:pt>
          <cx:pt idx="5129">1231</cx:pt>
          <cx:pt idx="5130">1101</cx:pt>
          <cx:pt idx="5131">1101</cx:pt>
          <cx:pt idx="5132">1421</cx:pt>
          <cx:pt idx="5133">1101</cx:pt>
          <cx:pt idx="5134">1231</cx:pt>
          <cx:pt idx="5135">1436</cx:pt>
          <cx:pt idx="5136">1921</cx:pt>
          <cx:pt idx="5137">1231</cx:pt>
          <cx:pt idx="5138">966</cx:pt>
          <cx:pt idx="5139">1231</cx:pt>
          <cx:pt idx="5140">1921</cx:pt>
          <cx:pt idx="5141">966</cx:pt>
          <cx:pt idx="5142">1231</cx:pt>
          <cx:pt idx="5143">1921</cx:pt>
          <cx:pt idx="5144">1921</cx:pt>
          <cx:pt idx="5145">2140</cx:pt>
          <cx:pt idx="5146">815</cx:pt>
          <cx:pt idx="5147">966</cx:pt>
          <cx:pt idx="5148">815</cx:pt>
          <cx:pt idx="5149">2140</cx:pt>
          <cx:pt idx="5150">2140</cx:pt>
          <cx:pt idx="5151">2140</cx:pt>
          <cx:pt idx="5152">1921</cx:pt>
          <cx:pt idx="5153">2140</cx:pt>
          <cx:pt idx="5154">815</cx:pt>
          <cx:pt idx="5155">815</cx:pt>
          <cx:pt idx="5156">966</cx:pt>
          <cx:pt idx="5157">1921</cx:pt>
          <cx:pt idx="5158">2209</cx:pt>
          <cx:pt idx="5159">2140</cx:pt>
          <cx:pt idx="5160">815</cx:pt>
          <cx:pt idx="5161">815</cx:pt>
          <cx:pt idx="5162">815</cx:pt>
          <cx:pt idx="5163">966</cx:pt>
          <cx:pt idx="5164">1921</cx:pt>
          <cx:pt idx="5165">1921</cx:pt>
          <cx:pt idx="5166">1421</cx:pt>
          <cx:pt idx="5167">1921</cx:pt>
          <cx:pt idx="5168">1921</cx:pt>
          <cx:pt idx="5169">2140</cx:pt>
          <cx:pt idx="5170">815</cx:pt>
          <cx:pt idx="5171">1094</cx:pt>
          <cx:pt idx="5172">1921</cx:pt>
          <cx:pt idx="5173">966</cx:pt>
          <cx:pt idx="5174">966</cx:pt>
          <cx:pt idx="5175">808</cx:pt>
          <cx:pt idx="5176">2497</cx:pt>
          <cx:pt idx="5177">1921</cx:pt>
          <cx:pt idx="5178">1421</cx:pt>
          <cx:pt idx="5179">1921</cx:pt>
          <cx:pt idx="5180">1093</cx:pt>
          <cx:pt idx="5181">808</cx:pt>
          <cx:pt idx="5182">1101</cx:pt>
          <cx:pt idx="5183">1233</cx:pt>
          <cx:pt idx="5184">1093</cx:pt>
          <cx:pt idx="5185">1093</cx:pt>
          <cx:pt idx="5186">1921</cx:pt>
          <cx:pt idx="5187">966</cx:pt>
          <cx:pt idx="5188">966</cx:pt>
          <cx:pt idx="5189">966</cx:pt>
          <cx:pt idx="5190">1233</cx:pt>
          <cx:pt idx="5191">1101</cx:pt>
          <cx:pt idx="5192">1436</cx:pt>
          <cx:pt idx="5193">966</cx:pt>
          <cx:pt idx="5194">1101</cx:pt>
          <cx:pt idx="5195">1101</cx:pt>
          <cx:pt idx="5196">629</cx:pt>
          <cx:pt idx="5197">1101</cx:pt>
          <cx:pt idx="5198">929</cx:pt>
          <cx:pt idx="5199">1231</cx:pt>
          <cx:pt idx="5200">1101</cx:pt>
          <cx:pt idx="5201">1101</cx:pt>
          <cx:pt idx="5202">1101</cx:pt>
          <cx:pt idx="5203">1394</cx:pt>
          <cx:pt idx="5204">929</cx:pt>
          <cx:pt idx="5205">1093</cx:pt>
          <cx:pt idx="5206">2438</cx:pt>
          <cx:pt idx="5207">1394</cx:pt>
          <cx:pt idx="5208">1603</cx:pt>
          <cx:pt idx="5209">1101</cx:pt>
          <cx:pt idx="5210">1231</cx:pt>
          <cx:pt idx="5211">1436</cx:pt>
          <cx:pt idx="5212">1095</cx:pt>
          <cx:pt idx="5213">1101</cx:pt>
          <cx:pt idx="5214">1421</cx:pt>
          <cx:pt idx="5215">1101</cx:pt>
          <cx:pt idx="5216">1423</cx:pt>
          <cx:pt idx="5217">1394</cx:pt>
          <cx:pt idx="5218">1436</cx:pt>
          <cx:pt idx="5219">1416</cx:pt>
          <cx:pt idx="5220">1394</cx:pt>
          <cx:pt idx="5221">1231</cx:pt>
          <cx:pt idx="5222">1423</cx:pt>
          <cx:pt idx="5223">1095</cx:pt>
          <cx:pt idx="5224">1101</cx:pt>
          <cx:pt idx="5225">1795</cx:pt>
          <cx:pt idx="5226">1361</cx:pt>
          <cx:pt idx="5227">1095</cx:pt>
          <cx:pt idx="5228">1095</cx:pt>
          <cx:pt idx="5229">1231</cx:pt>
          <cx:pt idx="5230">1231</cx:pt>
          <cx:pt idx="5231">1416</cx:pt>
          <cx:pt idx="5232">1231</cx:pt>
          <cx:pt idx="5233">1101</cx:pt>
          <cx:pt idx="5234">1423</cx:pt>
          <cx:pt idx="5235">1423</cx:pt>
          <cx:pt idx="5236">1795</cx:pt>
          <cx:pt idx="5237">1095</cx:pt>
          <cx:pt idx="5238">1921</cx:pt>
          <cx:pt idx="5239">1921</cx:pt>
          <cx:pt idx="5240">1421</cx:pt>
          <cx:pt idx="5241">1095</cx:pt>
          <cx:pt idx="5242">1101</cx:pt>
          <cx:pt idx="5243">1012</cx:pt>
          <cx:pt idx="5244">966</cx:pt>
          <cx:pt idx="5245">1095</cx:pt>
          <cx:pt idx="5246">1119</cx:pt>
          <cx:pt idx="5247">1901</cx:pt>
          <cx:pt idx="5248">1901</cx:pt>
          <cx:pt idx="5249">769</cx:pt>
          <cx:pt idx="5250">1095</cx:pt>
          <cx:pt idx="5251">1421</cx:pt>
          <cx:pt idx="5252">1795</cx:pt>
          <cx:pt idx="5253">1336</cx:pt>
          <cx:pt idx="5254">1336</cx:pt>
          <cx:pt idx="5255">929</cx:pt>
          <cx:pt idx="5256">1119</cx:pt>
          <cx:pt idx="5257">1336</cx:pt>
          <cx:pt idx="5258">1243</cx:pt>
          <cx:pt idx="5259">1895</cx:pt>
          <cx:pt idx="5260">1101</cx:pt>
          <cx:pt idx="5261">1394</cx:pt>
          <cx:pt idx="5262">1361</cx:pt>
          <cx:pt idx="5263">2438</cx:pt>
          <cx:pt idx="5264">1243</cx:pt>
          <cx:pt idx="5265">1243</cx:pt>
          <cx:pt idx="5266">1421</cx:pt>
          <cx:pt idx="5267">1119</cx:pt>
          <cx:pt idx="5268">945</cx:pt>
          <cx:pt idx="5269">2438</cx:pt>
          <cx:pt idx="5270">1474</cx:pt>
          <cx:pt idx="5271">966</cx:pt>
          <cx:pt idx="5272">1496</cx:pt>
          <cx:pt idx="5273">1421</cx:pt>
          <cx:pt idx="5274">1474</cx:pt>
          <cx:pt idx="5275">1895</cx:pt>
          <cx:pt idx="5276">945</cx:pt>
          <cx:pt idx="5277">819</cx:pt>
          <cx:pt idx="5278">1421</cx:pt>
          <cx:pt idx="5279">1921</cx:pt>
          <cx:pt idx="5280">1421</cx:pt>
          <cx:pt idx="5281">1394</cx:pt>
          <cx:pt idx="5282">1394</cx:pt>
          <cx:pt idx="5283">1156</cx:pt>
          <cx:pt idx="5284">1243</cx:pt>
          <cx:pt idx="5285">819</cx:pt>
          <cx:pt idx="5286">1394</cx:pt>
          <cx:pt idx="5287">966</cx:pt>
          <cx:pt idx="5288">2332</cx:pt>
          <cx:pt idx="5289">1243</cx:pt>
          <cx:pt idx="5290">945</cx:pt>
          <cx:pt idx="5291">765</cx:pt>
          <cx:pt idx="5292">629</cx:pt>
          <cx:pt idx="5293">629</cx:pt>
          <cx:pt idx="5294">629</cx:pt>
          <cx:pt idx="5295">1474</cx:pt>
          <cx:pt idx="5296">1798</cx:pt>
          <cx:pt idx="5297">1798</cx:pt>
          <cx:pt idx="5298">1496</cx:pt>
          <cx:pt idx="5299">1231</cx:pt>
          <cx:pt idx="5300">815</cx:pt>
          <cx:pt idx="5301">1093</cx:pt>
          <cx:pt idx="5302">1243</cx:pt>
          <cx:pt idx="5303">1474</cx:pt>
          <cx:pt idx="5304">819</cx:pt>
          <cx:pt idx="5305">945</cx:pt>
          <cx:pt idx="5306">945</cx:pt>
          <cx:pt idx="5307">1921</cx:pt>
          <cx:pt idx="5308">1243</cx:pt>
          <cx:pt idx="5309">1243</cx:pt>
          <cx:pt idx="5310">945</cx:pt>
          <cx:pt idx="5311">819</cx:pt>
          <cx:pt idx="5312">1243</cx:pt>
          <cx:pt idx="5313">1243</cx:pt>
          <cx:pt idx="5314">1474</cx:pt>
          <cx:pt idx="5315">1921</cx:pt>
          <cx:pt idx="5316">1474</cx:pt>
          <cx:pt idx="5317">1740</cx:pt>
          <cx:pt idx="5318">1394</cx:pt>
          <cx:pt idx="5319">1798</cx:pt>
          <cx:pt idx="5320">966</cx:pt>
          <cx:pt idx="5321">1361</cx:pt>
          <cx:pt idx="5322">1474</cx:pt>
          <cx:pt idx="5323">1474</cx:pt>
          <cx:pt idx="5324">1243</cx:pt>
          <cx:pt idx="5325">765</cx:pt>
          <cx:pt idx="5326">1094</cx:pt>
          <cx:pt idx="5327">819</cx:pt>
          <cx:pt idx="5328">629</cx:pt>
          <cx:pt idx="5329">1191</cx:pt>
          <cx:pt idx="5330">1421</cx:pt>
          <cx:pt idx="5331">1243</cx:pt>
          <cx:pt idx="5332">1251</cx:pt>
          <cx:pt idx="5333">1423</cx:pt>
          <cx:pt idx="5334">815</cx:pt>
          <cx:pt idx="5335">951</cx:pt>
          <cx:pt idx="5336">951</cx:pt>
          <cx:pt idx="5337">1394</cx:pt>
          <cx:pt idx="5338">1156</cx:pt>
          <cx:pt idx="5339">1150</cx:pt>
          <cx:pt idx="5340">765</cx:pt>
          <cx:pt idx="5341">945</cx:pt>
          <cx:pt idx="5342">1243</cx:pt>
          <cx:pt idx="5343">1243</cx:pt>
          <cx:pt idx="5344">1191</cx:pt>
          <cx:pt idx="5345">1467</cx:pt>
          <cx:pt idx="5346">1251</cx:pt>
          <cx:pt idx="5347">1294</cx:pt>
          <cx:pt idx="5348">1294</cx:pt>
          <cx:pt idx="5349">1243</cx:pt>
          <cx:pt idx="5350">1394</cx:pt>
          <cx:pt idx="5351">1315</cx:pt>
          <cx:pt idx="5352">1105</cx:pt>
          <cx:pt idx="5353">662</cx:pt>
          <cx:pt idx="5354">951</cx:pt>
          <cx:pt idx="5355">765</cx:pt>
          <cx:pt idx="5356">945</cx:pt>
          <cx:pt idx="5357">736</cx:pt>
          <cx:pt idx="5358">1583</cx:pt>
          <cx:pt idx="5359">819</cx:pt>
          <cx:pt idx="5360">1054</cx:pt>
          <cx:pt idx="5361">1243</cx:pt>
          <cx:pt idx="5362">1474</cx:pt>
          <cx:pt idx="5363">1294</cx:pt>
          <cx:pt idx="5364">1621</cx:pt>
          <cx:pt idx="5365">719</cx:pt>
          <cx:pt idx="5366">1122</cx:pt>
          <cx:pt idx="5367">2140</cx:pt>
          <cx:pt idx="5368">1574</cx:pt>
          <cx:pt idx="5369">1302</cx:pt>
          <cx:pt idx="5370">1000</cx:pt>
          <cx:pt idx="5371">1795</cx:pt>
          <cx:pt idx="5372">1243</cx:pt>
          <cx:pt idx="5373">1798</cx:pt>
          <cx:pt idx="5374">1156</cx:pt>
          <cx:pt idx="5375">1812</cx:pt>
          <cx:pt idx="5376">1394</cx:pt>
          <cx:pt idx="5377">1156</cx:pt>
          <cx:pt idx="5378">1150</cx:pt>
          <cx:pt idx="5379">1290</cx:pt>
          <cx:pt idx="5380">945</cx:pt>
          <cx:pt idx="5381">959</cx:pt>
          <cx:pt idx="5382">1054</cx:pt>
          <cx:pt idx="5383">1243</cx:pt>
          <cx:pt idx="5384">2058</cx:pt>
          <cx:pt idx="5385">1243</cx:pt>
          <cx:pt idx="5386">2525</cx:pt>
          <cx:pt idx="5387">1243</cx:pt>
          <cx:pt idx="5388">1474</cx:pt>
          <cx:pt idx="5389">1094</cx:pt>
          <cx:pt idx="5390">1201</cx:pt>
          <cx:pt idx="5391">1094</cx:pt>
          <cx:pt idx="5392">1094</cx:pt>
          <cx:pt idx="5393">876</cx:pt>
          <cx:pt idx="5394">876</cx:pt>
          <cx:pt idx="5395">1394</cx:pt>
          <cx:pt idx="5396">1012</cx:pt>
          <cx:pt idx="5397">772</cx:pt>
          <cx:pt idx="5398">887</cx:pt>
          <cx:pt idx="5399">1795</cx:pt>
          <cx:pt idx="5400">1082</cx:pt>
          <cx:pt idx="5401">1550</cx:pt>
          <cx:pt idx="5402">741</cx:pt>
          <cx:pt idx="5403">2140</cx:pt>
          <cx:pt idx="5404">1251</cx:pt>
          <cx:pt idx="5405">619</cx:pt>
          <cx:pt idx="5406">772</cx:pt>
          <cx:pt idx="5407">716</cx:pt>
          <cx:pt idx="5408">1231</cx:pt>
          <cx:pt idx="5409">1474</cx:pt>
          <cx:pt idx="5410">730</cx:pt>
          <cx:pt idx="5411">1202</cx:pt>
          <cx:pt idx="5412">1438</cx:pt>
          <cx:pt idx="5413">1438</cx:pt>
          <cx:pt idx="5414">1697</cx:pt>
          <cx:pt idx="5415">1290</cx:pt>
          <cx:pt idx="5416">1445</cx:pt>
          <cx:pt idx="5417">1445</cx:pt>
          <cx:pt idx="5418">1474</cx:pt>
          <cx:pt idx="5419">1191</cx:pt>
          <cx:pt idx="5420">1243</cx:pt>
          <cx:pt idx="5421">701</cx:pt>
          <cx:pt idx="5422">1243</cx:pt>
          <cx:pt idx="5423">1094</cx:pt>
          <cx:pt idx="5424">1474</cx:pt>
          <cx:pt idx="5425">1094</cx:pt>
          <cx:pt idx="5426">876</cx:pt>
          <cx:pt idx="5427">876</cx:pt>
          <cx:pt idx="5428">876</cx:pt>
          <cx:pt idx="5429">701</cx:pt>
          <cx:pt idx="5430">772</cx:pt>
          <cx:pt idx="5431">1081</cx:pt>
          <cx:pt idx="5432">1921</cx:pt>
          <cx:pt idx="5433">1243</cx:pt>
          <cx:pt idx="5434">1243</cx:pt>
          <cx:pt idx="5435">1550</cx:pt>
          <cx:pt idx="5436">1302</cx:pt>
          <cx:pt idx="5437">1574</cx:pt>
          <cx:pt idx="5438">2058</cx:pt>
          <cx:pt idx="5439">2058</cx:pt>
          <cx:pt idx="5440">1382</cx:pt>
          <cx:pt idx="5441">2268</cx:pt>
          <cx:pt idx="5442">2525</cx:pt>
          <cx:pt idx="5443">1539</cx:pt>
          <cx:pt idx="5444">993</cx:pt>
          <cx:pt idx="5445">2140</cx:pt>
          <cx:pt idx="5446">1474</cx:pt>
          <cx:pt idx="5447">971</cx:pt>
          <cx:pt idx="5448">1895</cx:pt>
          <cx:pt idx="5449">897</cx:pt>
          <cx:pt idx="5450">1104</cx:pt>
          <cx:pt idx="5451">993</cx:pt>
          <cx:pt idx="5452">1202</cx:pt>
          <cx:pt idx="5453">1156</cx:pt>
          <cx:pt idx="5454">915</cx:pt>
          <cx:pt idx="5455">593</cx:pt>
          <cx:pt idx="5456">1363</cx:pt>
          <cx:pt idx="5457">1363</cx:pt>
          <cx:pt idx="5458">897</cx:pt>
          <cx:pt idx="5459">2061</cx:pt>
          <cx:pt idx="5460">1221</cx:pt>
          <cx:pt idx="5461">980</cx:pt>
          <cx:pt idx="5462">969</cx:pt>
          <cx:pt idx="5463">701</cx:pt>
          <cx:pt idx="5464">701</cx:pt>
          <cx:pt idx="5465">1474</cx:pt>
          <cx:pt idx="5466">1474</cx:pt>
          <cx:pt idx="5467">1740</cx:pt>
          <cx:pt idx="5468">2058</cx:pt>
          <cx:pt idx="5469">2370</cx:pt>
          <cx:pt idx="5470">2370</cx:pt>
          <cx:pt idx="5471">2058</cx:pt>
          <cx:pt idx="5472">1094</cx:pt>
          <cx:pt idx="5473">819</cx:pt>
          <cx:pt idx="5474">1243</cx:pt>
          <cx:pt idx="5475">1530</cx:pt>
          <cx:pt idx="5476">1290</cx:pt>
          <cx:pt idx="5477">1595</cx:pt>
          <cx:pt idx="5478">1296</cx:pt>
          <cx:pt idx="5479">2124</cx:pt>
          <cx:pt idx="5480">1474</cx:pt>
          <cx:pt idx="5481">1032</cx:pt>
          <cx:pt idx="5482">969</cx:pt>
          <cx:pt idx="5483">830</cx:pt>
          <cx:pt idx="5484">1382</cx:pt>
          <cx:pt idx="5485">1382</cx:pt>
          <cx:pt idx="5486">2448</cx:pt>
          <cx:pt idx="5487">1539</cx:pt>
          <cx:pt idx="5488">748</cx:pt>
          <cx:pt idx="5489">726</cx:pt>
          <cx:pt idx="5490">726</cx:pt>
          <cx:pt idx="5491">726</cx:pt>
          <cx:pt idx="5492">796</cx:pt>
          <cx:pt idx="5493">1091</cx:pt>
          <cx:pt idx="5494">1361</cx:pt>
          <cx:pt idx="5495">1621</cx:pt>
          <cx:pt idx="5496">2268</cx:pt>
          <cx:pt idx="5497">1895</cx:pt>
          <cx:pt idx="5498">920</cx:pt>
          <cx:pt idx="5499">1296</cx:pt>
          <cx:pt idx="5500">1290</cx:pt>
          <cx:pt idx="5501">2015</cx:pt>
          <cx:pt idx="5502">726</cx:pt>
          <cx:pt idx="5503">2058</cx:pt>
          <cx:pt idx="5504">1094</cx:pt>
          <cx:pt idx="5505">1621</cx:pt>
          <cx:pt idx="5506">1294</cx:pt>
          <cx:pt idx="5507">1474</cx:pt>
          <cx:pt idx="5508">1474</cx:pt>
          <cx:pt idx="5509">1474</cx:pt>
          <cx:pt idx="5510">1191</cx:pt>
          <cx:pt idx="5511">2077</cx:pt>
          <cx:pt idx="5512">1474</cx:pt>
          <cx:pt idx="5513">1202</cx:pt>
          <cx:pt idx="5514">1202</cx:pt>
          <cx:pt idx="5515">915</cx:pt>
          <cx:pt idx="5516">1221</cx:pt>
          <cx:pt idx="5517">1119</cx:pt>
          <cx:pt idx="5518">1363</cx:pt>
          <cx:pt idx="5519">1467</cx:pt>
          <cx:pt idx="5520">1462</cx:pt>
          <cx:pt idx="5521">815</cx:pt>
          <cx:pt idx="5522">966</cx:pt>
          <cx:pt idx="5523">815</cx:pt>
          <cx:pt idx="5524">815</cx:pt>
          <cx:pt idx="5525">726</cx:pt>
          <cx:pt idx="5526">1231</cx:pt>
          <cx:pt idx="5527">1901</cx:pt>
          <cx:pt idx="5528">1183</cx:pt>
          <cx:pt idx="5529">1474</cx:pt>
          <cx:pt idx="5530">1474</cx:pt>
          <cx:pt idx="5531">1243</cx:pt>
          <cx:pt idx="5532">1290</cx:pt>
          <cx:pt idx="5533">1290</cx:pt>
          <cx:pt idx="5534">1921</cx:pt>
          <cx:pt idx="5535">929</cx:pt>
          <cx:pt idx="5536">1119</cx:pt>
          <cx:pt idx="5537">1296</cx:pt>
          <cx:pt idx="5538">1529</cx:pt>
          <cx:pt idx="5539">1081</cx:pt>
          <cx:pt idx="5540">701</cx:pt>
          <cx:pt idx="5541">1183</cx:pt>
          <cx:pt idx="5542">1382</cx:pt>
          <cx:pt idx="5543">2448</cx:pt>
          <cx:pt idx="5544">1539</cx:pt>
          <cx:pt idx="5545">1122</cx:pt>
          <cx:pt idx="5546">719</cx:pt>
          <cx:pt idx="5547">1363</cx:pt>
          <cx:pt idx="5548">940</cx:pt>
          <cx:pt idx="5549">1068</cx:pt>
          <cx:pt idx="5550">1091</cx:pt>
          <cx:pt idx="5551">1037</cx:pt>
          <cx:pt idx="5552">2077</cx:pt>
          <cx:pt idx="5553">2332</cx:pt>
          <cx:pt idx="5554">993</cx:pt>
          <cx:pt idx="5555">1621</cx:pt>
          <cx:pt idx="5556">1895</cx:pt>
          <cx:pt idx="5557">920</cx:pt>
          <cx:pt idx="5558">1296</cx:pt>
          <cx:pt idx="5559">1068</cx:pt>
          <cx:pt idx="5560">2675</cx:pt>
          <cx:pt idx="5561">1094</cx:pt>
          <cx:pt idx="5562">1405</cx:pt>
          <cx:pt idx="5563">830</cx:pt>
          <cx:pt idx="5564">2009</cx:pt>
          <cx:pt idx="5565">1921</cx:pt>
          <cx:pt idx="5566">1385</cx:pt>
          <cx:pt idx="5567">1336</cx:pt>
          <cx:pt idx="5568">1025</cx:pt>
          <cx:pt idx="5569">815</cx:pt>
          <cx:pt idx="5570">1104</cx:pt>
          <cx:pt idx="5571">1627</cx:pt>
          <cx:pt idx="5572">1153</cx:pt>
          <cx:pt idx="5573">915</cx:pt>
          <cx:pt idx="5574">1119</cx:pt>
          <cx:pt idx="5575">1627</cx:pt>
          <cx:pt idx="5576">1438</cx:pt>
          <cx:pt idx="5577">1798</cx:pt>
          <cx:pt idx="5578">1595</cx:pt>
          <cx:pt idx="5579">945</cx:pt>
          <cx:pt idx="5580">915</cx:pt>
          <cx:pt idx="5581">730</cx:pt>
          <cx:pt idx="5582">1241</cx:pt>
          <cx:pt idx="5583">1191</cx:pt>
          <cx:pt idx="5584">1901</cx:pt>
          <cx:pt idx="5585">2332</cx:pt>
          <cx:pt idx="5586">1241</cx:pt>
          <cx:pt idx="5587">879</cx:pt>
          <cx:pt idx="5588">1262</cx:pt>
          <cx:pt idx="5589">1474</cx:pt>
          <cx:pt idx="5590">1598</cx:pt>
          <cx:pt idx="5591">1598</cx:pt>
          <cx:pt idx="5592">2058</cx:pt>
          <cx:pt idx="5593">2058</cx:pt>
          <cx:pt idx="5594">1094</cx:pt>
          <cx:pt idx="5595">1116</cx:pt>
          <cx:pt idx="5596">1763</cx:pt>
          <cx:pt idx="5597">1921</cx:pt>
          <cx:pt idx="5598">1343</cx:pt>
          <cx:pt idx="5599">1243</cx:pt>
          <cx:pt idx="5600">619</cx:pt>
          <cx:pt idx="5601">969</cx:pt>
          <cx:pt idx="5602">1183</cx:pt>
          <cx:pt idx="5603">2448</cx:pt>
          <cx:pt idx="5604">828</cx:pt>
          <cx:pt idx="5605">1363</cx:pt>
          <cx:pt idx="5606">726</cx:pt>
          <cx:pt idx="5607">1599</cx:pt>
          <cx:pt idx="5608">1241</cx:pt>
          <cx:pt idx="5609">659</cx:pt>
          <cx:pt idx="5610">1901</cx:pt>
          <cx:pt idx="5611">1236</cx:pt>
          <cx:pt idx="5612">975</cx:pt>
          <cx:pt idx="5613">1243</cx:pt>
          <cx:pt idx="5614">1243</cx:pt>
          <cx:pt idx="5615">1595</cx:pt>
          <cx:pt idx="5616">1290</cx:pt>
          <cx:pt idx="5617">1599</cx:pt>
          <cx:pt idx="5618">659</cx:pt>
          <cx:pt idx="5619">659</cx:pt>
          <cx:pt idx="5620">1583</cx:pt>
          <cx:pt idx="5621">2009</cx:pt>
          <cx:pt idx="5622">1343</cx:pt>
          <cx:pt idx="5623">1294</cx:pt>
          <cx:pt idx="5624">1621</cx:pt>
          <cx:pt idx="5625">1122</cx:pt>
          <cx:pt idx="5626">2140</cx:pt>
          <cx:pt idx="5627">940</cx:pt>
          <cx:pt idx="5628">994</cx:pt>
          <cx:pt idx="5629">1243</cx:pt>
          <cx:pt idx="5630">1251</cx:pt>
          <cx:pt idx="5631">1002</cx:pt>
          <cx:pt idx="5632">740</cx:pt>
          <cx:pt idx="5633">1002</cx:pt>
          <cx:pt idx="5634">1008</cx:pt>
          <cx:pt idx="5635">2332</cx:pt>
          <cx:pt idx="5636">969</cx:pt>
          <cx:pt idx="5637">966</cx:pt>
          <cx:pt idx="5638">969</cx:pt>
          <cx:pt idx="5639">1584</cx:pt>
          <cx:pt idx="5640">741</cx:pt>
          <cx:pt idx="5641">1202</cx:pt>
          <cx:pt idx="5642">1119</cx:pt>
          <cx:pt idx="5643">1394</cx:pt>
          <cx:pt idx="5644">1119</cx:pt>
          <cx:pt idx="5645">1871</cx:pt>
          <cx:pt idx="5646">1955</cx:pt>
          <cx:pt idx="5647">1627</cx:pt>
          <cx:pt idx="5648">1277</cx:pt>
          <cx:pt idx="5649">1792</cx:pt>
          <cx:pt idx="5650">729</cx:pt>
          <cx:pt idx="5651">1231</cx:pt>
          <cx:pt idx="5652">755</cx:pt>
          <cx:pt idx="5653">726</cx:pt>
          <cx:pt idx="5654">1243</cx:pt>
          <cx:pt idx="5655">2058</cx:pt>
          <cx:pt idx="5656">2058</cx:pt>
          <cx:pt idx="5657">887</cx:pt>
          <cx:pt idx="5658">1474</cx:pt>
          <cx:pt idx="5659">1924</cx:pt>
          <cx:pt idx="5660">1282</cx:pt>
          <cx:pt idx="5661">1204</cx:pt>
          <cx:pt idx="5662">793</cx:pt>
          <cx:pt idx="5663">1895</cx:pt>
          <cx:pt idx="5664">1895</cx:pt>
          <cx:pt idx="5665">718</cx:pt>
          <cx:pt idx="5666">951</cx:pt>
          <cx:pt idx="5667">951</cx:pt>
          <cx:pt idx="5668">1598</cx:pt>
          <cx:pt idx="5669">2268</cx:pt>
          <cx:pt idx="5670">1895</cx:pt>
          <cx:pt idx="5671">2179</cx:pt>
          <cx:pt idx="5672">1201</cx:pt>
          <cx:pt idx="5673">874</cx:pt>
          <cx:pt idx="5674">1236</cx:pt>
          <cx:pt idx="5675">1592</cx:pt>
          <cx:pt idx="5676">1363</cx:pt>
          <cx:pt idx="5677">1183</cx:pt>
          <cx:pt idx="5678">920</cx:pt>
          <cx:pt idx="5679">736</cx:pt>
          <cx:pt idx="5680">1158</cx:pt>
          <cx:pt idx="5681">874</cx:pt>
          <cx:pt idx="5682">944</cx:pt>
          <cx:pt idx="5683">1474</cx:pt>
          <cx:pt idx="5684">619</cx:pt>
          <cx:pt idx="5685">887</cx:pt>
          <cx:pt idx="5686">1360</cx:pt>
          <cx:pt idx="5687">887</cx:pt>
          <cx:pt idx="5688">1214</cx:pt>
          <cx:pt idx="5689">1075</cx:pt>
          <cx:pt idx="5690">1363</cx:pt>
          <cx:pt idx="5691">1592</cx:pt>
          <cx:pt idx="5692">1241</cx:pt>
          <cx:pt idx="5693">1901</cx:pt>
          <cx:pt idx="5694">1901</cx:pt>
          <cx:pt idx="5695">1901</cx:pt>
          <cx:pt idx="5696">1191</cx:pt>
          <cx:pt idx="5697">1191</cx:pt>
          <cx:pt idx="5698">643</cx:pt>
          <cx:pt idx="5699">830</cx:pt>
          <cx:pt idx="5700">1204</cx:pt>
          <cx:pt idx="5701">920</cx:pt>
          <cx:pt idx="5702">1586</cx:pt>
          <cx:pt idx="5703">1574</cx:pt>
          <cx:pt idx="5704">828</cx:pt>
          <cx:pt idx="5705">2058</cx:pt>
          <cx:pt idx="5706">702</cx:pt>
          <cx:pt idx="5707">755</cx:pt>
          <cx:pt idx="5708">1201</cx:pt>
          <cx:pt idx="5709">2009</cx:pt>
          <cx:pt idx="5710">2009</cx:pt>
          <cx:pt idx="5711">1474</cx:pt>
          <cx:pt idx="5712">1122</cx:pt>
          <cx:pt idx="5713">1101</cx:pt>
          <cx:pt idx="5714">696</cx:pt>
          <cx:pt idx="5715">1259</cx:pt>
          <cx:pt idx="5716">1243</cx:pt>
          <cx:pt idx="5717">1243</cx:pt>
          <cx:pt idx="5718">557</cx:pt>
          <cx:pt idx="5719">557</cx:pt>
          <cx:pt idx="5720">2948</cx:pt>
          <cx:pt idx="5721">969</cx:pt>
          <cx:pt idx="5722">1436</cx:pt>
          <cx:pt idx="5723">1474</cx:pt>
          <cx:pt idx="5724">730</cx:pt>
          <cx:pt idx="5725">1550</cx:pt>
          <cx:pt idx="5726">1550</cx:pt>
          <cx:pt idx="5727">1019</cx:pt>
          <cx:pt idx="5728">1104</cx:pt>
          <cx:pt idx="5729">897</cx:pt>
          <cx:pt idx="5730">1792</cx:pt>
          <cx:pt idx="5731">1798</cx:pt>
          <cx:pt idx="5732">561</cx:pt>
          <cx:pt idx="5733">1890</cx:pt>
          <cx:pt idx="5734">2374</cx:pt>
          <cx:pt idx="5735">1890</cx:pt>
          <cx:pt idx="5736">1412</cx:pt>
          <cx:pt idx="5737">945</cx:pt>
          <cx:pt idx="5738">1290</cx:pt>
          <cx:pt idx="5739">915</cx:pt>
          <cx:pt idx="5740">915</cx:pt>
          <cx:pt idx="5741">935</cx:pt>
          <cx:pt idx="5742">969</cx:pt>
          <cx:pt idx="5743">1054</cx:pt>
          <cx:pt idx="5744">1382</cx:pt>
          <cx:pt idx="5745">1474</cx:pt>
          <cx:pt idx="5746">2058</cx:pt>
          <cx:pt idx="5747">1474</cx:pt>
          <cx:pt idx="5748">1241</cx:pt>
          <cx:pt idx="5749">1474</cx:pt>
          <cx:pt idx="5750">1116</cx:pt>
          <cx:pt idx="5751">693</cx:pt>
          <cx:pt idx="5752">1924</cx:pt>
          <cx:pt idx="5753">1577</cx:pt>
          <cx:pt idx="5754">2179</cx:pt>
          <cx:pt idx="5755">1474</cx:pt>
          <cx:pt idx="5756">1201</cx:pt>
          <cx:pt idx="5757">1201</cx:pt>
          <cx:pt idx="5758">1201</cx:pt>
          <cx:pt idx="5759">1058</cx:pt>
          <cx:pt idx="5760">1394</cx:pt>
          <cx:pt idx="5761">887</cx:pt>
          <cx:pt idx="5762">887</cx:pt>
          <cx:pt idx="5763">1158</cx:pt>
          <cx:pt idx="5764">772</cx:pt>
          <cx:pt idx="5765">2574</cx:pt>
          <cx:pt idx="5766">1054</cx:pt>
          <cx:pt idx="5767">737</cx:pt>
          <cx:pt idx="5768">843</cx:pt>
          <cx:pt idx="5769">843</cx:pt>
          <cx:pt idx="5770">1592</cx:pt>
          <cx:pt idx="5771">1000</cx:pt>
          <cx:pt idx="5772">1598</cx:pt>
          <cx:pt idx="5773">1901</cx:pt>
          <cx:pt idx="5774">2332</cx:pt>
          <cx:pt idx="5775">741</cx:pt>
          <cx:pt idx="5776">993</cx:pt>
          <cx:pt idx="5777">1881</cx:pt>
          <cx:pt idx="5778">1881</cx:pt>
          <cx:pt idx="5779">1878</cx:pt>
          <cx:pt idx="5780">1450</cx:pt>
          <cx:pt idx="5781">874</cx:pt>
          <cx:pt idx="5782">874</cx:pt>
          <cx:pt idx="5783">2270</cx:pt>
          <cx:pt idx="5784">2574</cx:pt>
          <cx:pt idx="5785">920</cx:pt>
          <cx:pt idx="5786">920</cx:pt>
          <cx:pt idx="5787">1783</cx:pt>
          <cx:pt idx="5788">1523</cx:pt>
          <cx:pt idx="5789">1142</cx:pt>
          <cx:pt idx="5790">1056</cx:pt>
          <cx:pt idx="5791">1281</cx:pt>
          <cx:pt idx="5792">693</cx:pt>
          <cx:pt idx="5793">643</cx:pt>
          <cx:pt idx="5794">959</cx:pt>
          <cx:pt idx="5795">1382</cx:pt>
          <cx:pt idx="5796">1191</cx:pt>
          <cx:pt idx="5797">1277</cx:pt>
          <cx:pt idx="5798">2525</cx:pt>
          <cx:pt idx="5799">2525</cx:pt>
          <cx:pt idx="5800">808</cx:pt>
          <cx:pt idx="5801">557</cx:pt>
          <cx:pt idx="5802">1406</cx:pt>
          <cx:pt idx="5803">1158</cx:pt>
          <cx:pt idx="5804">1921</cx:pt>
          <cx:pt idx="5805">994</cx:pt>
          <cx:pt idx="5806">1243</cx:pt>
          <cx:pt idx="5807">1251</cx:pt>
          <cx:pt idx="5808">1584</cx:pt>
          <cx:pt idx="5809">1025</cx:pt>
          <cx:pt idx="5810">910</cx:pt>
          <cx:pt idx="5811">1104</cx:pt>
          <cx:pt idx="5812">993</cx:pt>
          <cx:pt idx="5813">1025</cx:pt>
          <cx:pt idx="5814">993</cx:pt>
          <cx:pt idx="5815">1550</cx:pt>
          <cx:pt idx="5816">1783</cx:pt>
          <cx:pt idx="5817">1282</cx:pt>
          <cx:pt idx="5818">632</cx:pt>
          <cx:pt idx="5819">1073</cx:pt>
          <cx:pt idx="5820">1550</cx:pt>
          <cx:pt idx="5821">1550</cx:pt>
          <cx:pt idx="5822">1496</cx:pt>
          <cx:pt idx="5823">1394</cx:pt>
          <cx:pt idx="5824">1627</cx:pt>
          <cx:pt idx="5825">1947</cx:pt>
          <cx:pt idx="5826">1443</cx:pt>
          <cx:pt idx="5827">765</cx:pt>
          <cx:pt idx="5828">1890</cx:pt>
          <cx:pt idx="5829">1890</cx:pt>
          <cx:pt idx="5830">1173</cx:pt>
          <cx:pt idx="5831">778</cx:pt>
          <cx:pt idx="5832">945</cx:pt>
          <cx:pt idx="5833">1412</cx:pt>
          <cx:pt idx="5834">1474</cx:pt>
          <cx:pt idx="5835">1469</cx:pt>
          <cx:pt idx="5836">1469</cx:pt>
          <cx:pt idx="5837">632</cx:pt>
          <cx:pt idx="5838">1241</cx:pt>
          <cx:pt idx="5839">879</cx:pt>
          <cx:pt idx="5840">793</cx:pt>
          <cx:pt idx="5841">1610</cx:pt>
          <cx:pt idx="5842">1259</cx:pt>
          <cx:pt idx="5843">1895</cx:pt>
          <cx:pt idx="5844">782</cx:pt>
          <cx:pt idx="5845">1008</cx:pt>
          <cx:pt idx="5846">568</cx:pt>
          <cx:pt idx="5847">729</cx:pt>
          <cx:pt idx="5848">1895</cx:pt>
          <cx:pt idx="5849">1094</cx:pt>
          <cx:pt idx="5850">819</cx:pt>
          <cx:pt idx="5851">1281</cx:pt>
          <cx:pt idx="5852">1539</cx:pt>
          <cx:pt idx="5853">1539</cx:pt>
          <cx:pt idx="5854">1116</cx:pt>
          <cx:pt idx="5855">973</cx:pt>
          <cx:pt idx="5856">1363</cx:pt>
          <cx:pt idx="5857">1394</cx:pt>
          <cx:pt idx="5858">1394</cx:pt>
          <cx:pt idx="5859">1136</cx:pt>
          <cx:pt idx="5860">944</cx:pt>
          <cx:pt idx="5861">701</cx:pt>
          <cx:pt idx="5862">1421</cx:pt>
          <cx:pt idx="5863">1296</cx:pt>
          <cx:pt idx="5864">658</cx:pt>
          <cx:pt idx="5865">1296</cx:pt>
          <cx:pt idx="5866">874</cx:pt>
          <cx:pt idx="5867">969</cx:pt>
          <cx:pt idx="5868">793</cx:pt>
          <cx:pt idx="5869">1183</cx:pt>
          <cx:pt idx="5870">1183</cx:pt>
          <cx:pt idx="5871">1382</cx:pt>
          <cx:pt idx="5872">1049</cx:pt>
          <cx:pt idx="5873">1539</cx:pt>
          <cx:pt idx="5874">693</cx:pt>
          <cx:pt idx="5875">1134</cx:pt>
          <cx:pt idx="5876">973</cx:pt>
          <cx:pt idx="5877">1363</cx:pt>
          <cx:pt idx="5878">1363</cx:pt>
          <cx:pt idx="5879">1056</cx:pt>
          <cx:pt idx="5880">1469</cx:pt>
          <cx:pt idx="5881">1878</cx:pt>
          <cx:pt idx="5882">1412</cx:pt>
          <cx:pt idx="5883">1236</cx:pt>
          <cx:pt idx="5884">1236</cx:pt>
          <cx:pt idx="5885">1281</cx:pt>
          <cx:pt idx="5886">1531</cx:pt>
          <cx:pt idx="5887">1895</cx:pt>
          <cx:pt idx="5888">1227</cx:pt>
          <cx:pt idx="5889">1081</cx:pt>
          <cx:pt idx="5890">1081</cx:pt>
          <cx:pt idx="5891">1105</cx:pt>
          <cx:pt idx="5892">1448</cx:pt>
          <cx:pt idx="5893">1296</cx:pt>
          <cx:pt idx="5894">1497</cx:pt>
          <cx:pt idx="5895">1523</cx:pt>
          <cx:pt idx="5896">2058</cx:pt>
          <cx:pt idx="5897">983</cx:pt>
          <cx:pt idx="5898">1081</cx:pt>
          <cx:pt idx="5899">1382</cx:pt>
          <cx:pt idx="5900">729</cx:pt>
          <cx:pt idx="5901">951</cx:pt>
          <cx:pt idx="5902">808</cx:pt>
          <cx:pt idx="5903">1336</cx:pt>
          <cx:pt idx="5904">2525</cx:pt>
          <cx:pt idx="5905">2268</cx:pt>
          <cx:pt idx="5906">2268</cx:pt>
          <cx:pt idx="5907">1204</cx:pt>
          <cx:pt idx="5908">1539</cx:pt>
          <cx:pt idx="5909">1799</cx:pt>
          <cx:pt idx="5910">737</cx:pt>
          <cx:pt idx="5911">1921</cx:pt>
          <cx:pt idx="5912">1921</cx:pt>
          <cx:pt idx="5913">785</cx:pt>
          <cx:pt idx="5914">662</cx:pt>
          <cx:pt idx="5915">1523</cx:pt>
          <cx:pt idx="5916">808</cx:pt>
          <cx:pt idx="5917">1598</cx:pt>
          <cx:pt idx="5918">1598</cx:pt>
          <cx:pt idx="5919">1025</cx:pt>
          <cx:pt idx="5920">2948</cx:pt>
          <cx:pt idx="5921">1392</cx:pt>
          <cx:pt idx="5922">973</cx:pt>
          <cx:pt idx="5923">1181</cx:pt>
          <cx:pt idx="5924">910</cx:pt>
          <cx:pt idx="5925">853</cx:pt>
          <cx:pt idx="5926">1058</cx:pt>
          <cx:pt idx="5927">951</cx:pt>
          <cx:pt idx="5928">1025</cx:pt>
          <cx:pt idx="5929">1142</cx:pt>
          <cx:pt idx="5930">787</cx:pt>
          <cx:pt idx="5931">1772</cx:pt>
          <cx:pt idx="5932">1597</cx:pt>
          <cx:pt idx="5933">1195</cx:pt>
          <cx:pt idx="5934">1073</cx:pt>
          <cx:pt idx="5935">662</cx:pt>
          <cx:pt idx="5936">1394</cx:pt>
          <cx:pt idx="5937">1394</cx:pt>
          <cx:pt idx="5938">1627</cx:pt>
          <cx:pt idx="5939">1792</cx:pt>
          <cx:pt idx="5940">1059</cx:pt>
          <cx:pt idx="5941">1792</cx:pt>
          <cx:pt idx="5942">1190</cx:pt>
          <cx:pt idx="5943">2457</cx:pt>
          <cx:pt idx="5944">652</cx:pt>
          <cx:pt idx="5945">915</cx:pt>
          <cx:pt idx="5946">1436</cx:pt>
          <cx:pt idx="5947">1231</cx:pt>
          <cx:pt idx="5948">1231</cx:pt>
          <cx:pt idx="5949">1243</cx:pt>
          <cx:pt idx="5950">2370</cx:pt>
          <cx:pt idx="5951">1469</cx:pt>
          <cx:pt idx="5952">1469</cx:pt>
          <cx:pt idx="5953">1073</cx:pt>
          <cx:pt idx="5954">1241</cx:pt>
          <cx:pt idx="5955">1474</cx:pt>
          <cx:pt idx="5956">879</cx:pt>
          <cx:pt idx="5957">1469</cx:pt>
          <cx:pt idx="5958">1565</cx:pt>
          <cx:pt idx="5959">1134</cx:pt>
          <cx:pt idx="5960">930</cx:pt>
          <cx:pt idx="5961">1597</cx:pt>
          <cx:pt idx="5962">808</cx:pt>
          <cx:pt idx="5963">1895</cx:pt>
          <cx:pt idx="5964">1895</cx:pt>
          <cx:pt idx="5965">1895</cx:pt>
          <cx:pt idx="5966">782</cx:pt>
          <cx:pt idx="5967">1166</cx:pt>
          <cx:pt idx="5968">992</cx:pt>
          <cx:pt idx="5969">1598</cx:pt>
          <cx:pt idx="5970">1740</cx:pt>
          <cx:pt idx="5971">2525</cx:pt>
          <cx:pt idx="5972">1251</cx:pt>
          <cx:pt idx="5973">778</cx:pt>
          <cx:pt idx="5974">1763</cx:pt>
          <cx:pt idx="5975">2189</cx:pt>
          <cx:pt idx="5976">768</cx:pt>
          <cx:pt idx="5977">633</cx:pt>
          <cx:pt idx="5978">1039</cx:pt>
          <cx:pt idx="5979">2189</cx:pt>
          <cx:pt idx="5980">1496</cx:pt>
          <cx:pt idx="5981">1136</cx:pt>
          <cx:pt idx="5982">1296</cx:pt>
          <cx:pt idx="5983">1296</cx:pt>
          <cx:pt idx="5984">1412</cx:pt>
          <cx:pt idx="5985">969</cx:pt>
          <cx:pt idx="5986">1165</cx:pt>
          <cx:pt idx="5987">1165</cx:pt>
          <cx:pt idx="5988">1094</cx:pt>
          <cx:pt idx="5989">1183</cx:pt>
          <cx:pt idx="5990">792</cx:pt>
          <cx:pt idx="5991">768</cx:pt>
          <cx:pt idx="5992">870</cx:pt>
          <cx:pt idx="5993">1304</cx:pt>
          <cx:pt idx="5994">1115</cx:pt>
          <cx:pt idx="5995">1115</cx:pt>
          <cx:pt idx="5996">1322</cx:pt>
          <cx:pt idx="5997">1682</cx:pt>
          <cx:pt idx="5998">973</cx:pt>
          <cx:pt idx="5999">1056</cx:pt>
          <cx:pt idx="6000">1311</cx:pt>
          <cx:pt idx="6001">579</cx:pt>
          <cx:pt idx="6002">743</cx:pt>
          <cx:pt idx="6003">2948</cx:pt>
          <cx:pt idx="6004">993</cx:pt>
          <cx:pt idx="6005">2168</cx:pt>
          <cx:pt idx="6006">1878</cx:pt>
          <cx:pt idx="6007">1450</cx:pt>
          <cx:pt idx="6008">1878</cx:pt>
          <cx:pt idx="6009">1878</cx:pt>
          <cx:pt idx="6010">1890</cx:pt>
          <cx:pt idx="6011">2374</cx:pt>
          <cx:pt idx="6012">1763</cx:pt>
          <cx:pt idx="6013">1570</cx:pt>
          <cx:pt idx="6014">1249</cx:pt>
          <cx:pt idx="6015">684</cx:pt>
          <cx:pt idx="6016">1277</cx:pt>
          <cx:pt idx="6017">1081</cx:pt>
          <cx:pt idx="6018">1227</cx:pt>
          <cx:pt idx="6019">1610</cx:pt>
          <cx:pt idx="6020">1007</cx:pt>
          <cx:pt idx="6021">1082</cx:pt>
          <cx:pt idx="6022">1259</cx:pt>
          <cx:pt idx="6023">1529</cx:pt>
          <cx:pt idx="6024">1529</cx:pt>
          <cx:pt idx="6025">951</cx:pt>
          <cx:pt idx="6026">1058</cx:pt>
          <cx:pt idx="6027">1239</cx:pt>
          <cx:pt idx="6028">893</cx:pt>
          <cx:pt idx="6029">1523</cx:pt>
          <cx:pt idx="6030">828</cx:pt>
          <cx:pt idx="6031">828</cx:pt>
          <cx:pt idx="6032">2370</cx:pt>
          <cx:pt idx="6033">2058</cx:pt>
          <cx:pt idx="6034">784</cx:pt>
          <cx:pt idx="6035">825</cx:pt>
          <cx:pt idx="6036">825</cx:pt>
          <cx:pt idx="6037">1239</cx:pt>
          <cx:pt idx="6038">819</cx:pt>
          <cx:pt idx="6039">1094</cx:pt>
          <cx:pt idx="6040">765</cx:pt>
          <cx:pt idx="6041">1081</cx:pt>
          <cx:pt idx="6042">2009</cx:pt>
          <cx:pt idx="6043">1382</cx:pt>
          <cx:pt idx="6044">1382</cx:pt>
          <cx:pt idx="6045">1890</cx:pt>
          <cx:pt idx="6046">566</cx:pt>
          <cx:pt idx="6047">566</cx:pt>
          <cx:pt idx="6048">1058</cx:pt>
          <cx:pt idx="6049">1895</cx:pt>
          <cx:pt idx="6050">1895</cx:pt>
          <cx:pt idx="6051">704</cx:pt>
          <cx:pt idx="6052">1083</cx:pt>
          <cx:pt idx="6053">2268</cx:pt>
          <cx:pt idx="6054">2268</cx:pt>
          <cx:pt idx="6055">1474</cx:pt>
          <cx:pt idx="6056">1799</cx:pt>
          <cx:pt idx="6057">659</cx:pt>
          <cx:pt idx="6058">1094</cx:pt>
          <cx:pt idx="6059">956</cx:pt>
          <cx:pt idx="6060">1316</cx:pt>
          <cx:pt idx="6061">1921</cx:pt>
          <cx:pt idx="6062">1160</cx:pt>
          <cx:pt idx="6063">1302</cx:pt>
          <cx:pt idx="6064">1523</cx:pt>
          <cx:pt idx="6065">1277</cx:pt>
          <cx:pt idx="6066">1895</cx:pt>
          <cx:pt idx="6067">2124</cx:pt>
          <cx:pt idx="6068">1008</cx:pt>
          <cx:pt idx="6069">1450</cx:pt>
          <cx:pt idx="6070">1598</cx:pt>
          <cx:pt idx="6071">874</cx:pt>
          <cx:pt idx="6072">740</cx:pt>
          <cx:pt idx="6073">834</cx:pt>
          <cx:pt idx="6074">597</cx:pt>
          <cx:pt idx="6075">943</cx:pt>
          <cx:pt idx="6076">740</cx:pt>
          <cx:pt idx="6077">1059</cx:pt>
          <cx:pt idx="6078">1008</cx:pt>
          <cx:pt idx="6079">1012</cx:pt>
          <cx:pt idx="6080">1032</cx:pt>
          <cx:pt idx="6081">1032</cx:pt>
          <cx:pt idx="6082">2701</cx:pt>
          <cx:pt idx="6083">951</cx:pt>
          <cx:pt idx="6084">1073</cx:pt>
          <cx:pt idx="6085">783</cx:pt>
          <cx:pt idx="6086">910</cx:pt>
          <cx:pt idx="6087">853</cx:pt>
          <cx:pt idx="6088">773</cx:pt>
          <cx:pt idx="6089">1474</cx:pt>
          <cx:pt idx="6090">915</cx:pt>
          <cx:pt idx="6091">736</cx:pt>
          <cx:pt idx="6092">736</cx:pt>
          <cx:pt idx="6093">637</cx:pt>
          <cx:pt idx="6094">1597</cx:pt>
          <cx:pt idx="6095">947</cx:pt>
          <cx:pt idx="6096">1082</cx:pt>
          <cx:pt idx="6097">1073</cx:pt>
          <cx:pt idx="6098">1160</cx:pt>
          <cx:pt idx="6099">1160</cx:pt>
          <cx:pt idx="6100">1039</cx:pt>
          <cx:pt idx="6101">973</cx:pt>
          <cx:pt idx="6102">1059</cx:pt>
          <cx:pt idx="6103">729</cx:pt>
          <cx:pt idx="6104">1412</cx:pt>
          <cx:pt idx="6105">1394</cx:pt>
          <cx:pt idx="6106">1682</cx:pt>
          <cx:pt idx="6107">1322</cx:pt>
          <cx:pt idx="6108">1955</cx:pt>
          <cx:pt idx="6109">1792</cx:pt>
          <cx:pt idx="6110">1135</cx:pt>
          <cx:pt idx="6111">1020</cx:pt>
          <cx:pt idx="6112">1020</cx:pt>
          <cx:pt idx="6113">752</cx:pt>
          <cx:pt idx="6114">2374</cx:pt>
          <cx:pt idx="6115">493</cx:pt>
          <cx:pt idx="6116">1165</cx:pt>
          <cx:pt idx="6117">1188</cx:pt>
          <cx:pt idx="6118">778</cx:pt>
          <cx:pt idx="6119">1039</cx:pt>
          <cx:pt idx="6120">602</cx:pt>
          <cx:pt idx="6121">1153</cx:pt>
          <cx:pt idx="6122">1290</cx:pt>
          <cx:pt idx="6123">1064</cx:pt>
          <cx:pt idx="6124">1568</cx:pt>
          <cx:pt idx="6125">1462</cx:pt>
          <cx:pt idx="6126">935</cx:pt>
          <cx:pt idx="6127">1412</cx:pt>
          <cx:pt idx="6128">1191</cx:pt>
          <cx:pt idx="6129">1173</cx:pt>
          <cx:pt idx="6130">966</cx:pt>
          <cx:pt idx="6131">632</cx:pt>
          <cx:pt idx="6132">935</cx:pt>
          <cx:pt idx="6133">724</cx:pt>
          <cx:pt idx="6134">1895</cx:pt>
          <cx:pt idx="6135">1427</cx:pt>
          <cx:pt idx="6136">2058</cx:pt>
          <cx:pt idx="6137">887</cx:pt>
          <cx:pt idx="6138">1101</cx:pt>
          <cx:pt idx="6139">1223</cx:pt>
          <cx:pt idx="6140">1015</cx:pt>
          <cx:pt idx="6141">1241</cx:pt>
          <cx:pt idx="6142">1474</cx:pt>
          <cx:pt idx="6143">1924</cx:pt>
          <cx:pt idx="6144">1256</cx:pt>
          <cx:pt idx="6145">1420</cx:pt>
          <cx:pt idx="6146">1134</cx:pt>
          <cx:pt idx="6147">577</cx:pt>
          <cx:pt idx="6148">1165</cx:pt>
          <cx:pt idx="6149">1183</cx:pt>
          <cx:pt idx="6150">1183</cx:pt>
          <cx:pt idx="6151">1895</cx:pt>
          <cx:pt idx="6152">1895</cx:pt>
          <cx:pt idx="6153">1166</cx:pt>
          <cx:pt idx="6154">782</cx:pt>
          <cx:pt idx="6155">859</cx:pt>
          <cx:pt idx="6156">992</cx:pt>
          <cx:pt idx="6157">992</cx:pt>
          <cx:pt idx="6158">964</cx:pt>
          <cx:pt idx="6159">2525</cx:pt>
          <cx:pt idx="6160">1895</cx:pt>
          <cx:pt idx="6161">1895</cx:pt>
          <cx:pt idx="6162">1094</cx:pt>
          <cx:pt idx="6163">1259</cx:pt>
          <cx:pt idx="6164">629</cx:pt>
          <cx:pt idx="6165">1184</cx:pt>
          <cx:pt idx="6166">552</cx:pt>
          <cx:pt idx="6167">1122</cx:pt>
          <cx:pt idx="6168">2027</cx:pt>
          <cx:pt idx="6169">1116</cx:pt>
          <cx:pt idx="6170">999</cx:pt>
          <cx:pt idx="6171">1394</cx:pt>
          <cx:pt idx="6172">1496</cx:pt>
          <cx:pt idx="6173">1183</cx:pt>
          <cx:pt idx="6174">1429</cx:pt>
          <cx:pt idx="6175">726</cx:pt>
          <cx:pt idx="6176">1499</cx:pt>
          <cx:pt idx="6177">729</cx:pt>
          <cx:pt idx="6178">1515</cx:pt>
          <cx:pt idx="6179">874</cx:pt>
          <cx:pt idx="6180">1895</cx:pt>
          <cx:pt idx="6181">969</cx:pt>
          <cx:pt idx="6182">808</cx:pt>
          <cx:pt idx="6183">2270</cx:pt>
          <cx:pt idx="6184">1129</cx:pt>
          <cx:pt idx="6185">1081</cx:pt>
          <cx:pt idx="6186">637</cx:pt>
          <cx:pt idx="6187">1429</cx:pt>
          <cx:pt idx="6188">1032</cx:pt>
          <cx:pt idx="6189">602</cx:pt>
          <cx:pt idx="6190">876</cx:pt>
          <cx:pt idx="6191">1056</cx:pt>
          <cx:pt idx="6192">737</cx:pt>
          <cx:pt idx="6193">1073</cx:pt>
          <cx:pt idx="6194">1073</cx:pt>
          <cx:pt idx="6195">521</cx:pt>
          <cx:pt idx="6196">868</cx:pt>
          <cx:pt idx="6197">1363</cx:pt>
          <cx:pt idx="6198">1322</cx:pt>
          <cx:pt idx="6199">1115</cx:pt>
          <cx:pt idx="6200">1740</cx:pt>
          <cx:pt idx="6201">1311</cx:pt>
          <cx:pt idx="6202">1214</cx:pt>
          <cx:pt idx="6203">1833</cx:pt>
          <cx:pt idx="6204">1361</cx:pt>
          <cx:pt idx="6205">1795</cx:pt>
          <cx:pt idx="6206">993</cx:pt>
          <cx:pt idx="6207">1025</cx:pt>
          <cx:pt idx="6208">993</cx:pt>
          <cx:pt idx="6209">1142</cx:pt>
          <cx:pt idx="6210">1881</cx:pt>
          <cx:pt idx="6211">2168</cx:pt>
          <cx:pt idx="6212">2130</cx:pt>
          <cx:pt idx="6213">1878</cx:pt>
          <cx:pt idx="6214">975</cx:pt>
          <cx:pt idx="6215">834</cx:pt>
          <cx:pt idx="6216">1570</cx:pt>
          <cx:pt idx="6217">1570</cx:pt>
          <cx:pt idx="6218">1570</cx:pt>
          <cx:pt idx="6219">819</cx:pt>
          <cx:pt idx="6220">883</cx:pt>
          <cx:pt idx="6221">1101</cx:pt>
          <cx:pt idx="6222">1012</cx:pt>
          <cx:pt idx="6223">1214</cx:pt>
          <cx:pt idx="6224">2574</cx:pt>
          <cx:pt idx="6225">695</cx:pt>
          <cx:pt idx="6226">951</cx:pt>
          <cx:pt idx="6227">1529</cx:pt>
          <cx:pt idx="6228">828</cx:pt>
          <cx:pt idx="6229">1772</cx:pt>
          <cx:pt idx="6230">553</cx:pt>
          <cx:pt idx="6231">714</cx:pt>
          <cx:pt idx="6232">1523</cx:pt>
          <cx:pt idx="6233">1056</cx:pt>
          <cx:pt idx="6234">2370</cx:pt>
          <cx:pt idx="6235">2058</cx:pt>
          <cx:pt idx="6236">1430</cx:pt>
          <cx:pt idx="6237">1430</cx:pt>
          <cx:pt idx="6238">1234</cx:pt>
          <cx:pt idx="6239">755</cx:pt>
          <cx:pt idx="6240">714</cx:pt>
          <cx:pt idx="6241">714</cx:pt>
          <cx:pt idx="6242">1134</cx:pt>
          <cx:pt idx="6243">1190</cx:pt>
          <cx:pt idx="6244">1081</cx:pt>
          <cx:pt idx="6245">1227</cx:pt>
          <cx:pt idx="6246">1081</cx:pt>
          <cx:pt idx="6247">2009</cx:pt>
          <cx:pt idx="6248">2009</cx:pt>
          <cx:pt idx="6249">1890</cx:pt>
          <cx:pt idx="6250">1890</cx:pt>
          <cx:pt idx="6251">2174</cx:pt>
          <cx:pt idx="6252">969</cx:pt>
          <cx:pt idx="6253">1149</cx:pt>
          <cx:pt idx="6254">978</cx:pt>
          <cx:pt idx="6255">1469</cx:pt>
          <cx:pt idx="6256">1895</cx:pt>
          <cx:pt idx="6257">1895</cx:pt>
          <cx:pt idx="6258">973</cx:pt>
          <cx:pt idx="6259">1012</cx:pt>
          <cx:pt idx="6260">859</cx:pt>
          <cx:pt idx="6261">2268</cx:pt>
          <cx:pt idx="6262">2525</cx:pt>
          <cx:pt idx="6263">1083</cx:pt>
          <cx:pt idx="6264">1110</cx:pt>
          <cx:pt idx="6265">602</cx:pt>
          <cx:pt idx="6266">1110</cx:pt>
          <cx:pt idx="6267">1114</cx:pt>
          <cx:pt idx="6268">1209</cx:pt>
          <cx:pt idx="6269">741</cx:pt>
          <cx:pt idx="6270">741</cx:pt>
          <cx:pt idx="6271">993</cx:pt>
          <cx:pt idx="6272">951</cx:pt>
          <cx:pt idx="6273">868</cx:pt>
          <cx:pt idx="6274">1158</cx:pt>
          <cx:pt idx="6275">1152</cx:pt>
          <cx:pt idx="6276">1316</cx:pt>
          <cx:pt idx="6277">1316</cx:pt>
          <cx:pt idx="6278">1421</cx:pt>
          <cx:pt idx="6279">1421</cx:pt>
          <cx:pt idx="6280">729</cx:pt>
          <cx:pt idx="6281">791</cx:pt>
          <cx:pt idx="6282">1154</cx:pt>
          <cx:pt idx="6283">1523</cx:pt>
          <cx:pt idx="6284">600</cx:pt>
          <cx:pt idx="6285">1073</cx:pt>
          <cx:pt idx="6286">669</cx:pt>
          <cx:pt idx="6287">868</cx:pt>
          <cx:pt idx="6288">782</cx:pt>
          <cx:pt idx="6289">1166</cx:pt>
          <cx:pt idx="6290">2130</cx:pt>
          <cx:pt idx="6291">1740</cx:pt>
          <cx:pt idx="6292">2077</cx:pt>
          <cx:pt idx="6293">853</cx:pt>
          <cx:pt idx="6294">1158</cx:pt>
          <cx:pt idx="6295">778</cx:pt>
          <cx:pt idx="6296">602</cx:pt>
          <cx:pt idx="6297">1025</cx:pt>
          <cx:pt idx="6298">1129</cx:pt>
          <cx:pt idx="6299">988</cx:pt>
          <cx:pt idx="6300">1421</cx:pt>
          <cx:pt idx="6301">843</cx:pt>
          <cx:pt idx="6302">751</cx:pt>
          <cx:pt idx="6303">944</cx:pt>
          <cx:pt idx="6304">1136</cx:pt>
          <cx:pt idx="6305">1976</cx:pt>
          <cx:pt idx="6306">1008</cx:pt>
          <cx:pt idx="6307">1204</cx:pt>
          <cx:pt idx="6308">2332</cx:pt>
          <cx:pt idx="6309">1336</cx:pt>
          <cx:pt idx="6310">960</cx:pt>
          <cx:pt idx="6311">1317</cx:pt>
          <cx:pt idx="6312">704</cx:pt>
          <cx:pt idx="6313">1025</cx:pt>
          <cx:pt idx="6314">918</cx:pt>
          <cx:pt idx="6315">2701</cx:pt>
          <cx:pt idx="6316">2701</cx:pt>
          <cx:pt idx="6317">3100</cx:pt>
          <cx:pt idx="6318">3100</cx:pt>
          <cx:pt idx="6319">1231</cx:pt>
          <cx:pt idx="6320">792</cx:pt>
          <cx:pt idx="6321">753</cx:pt>
          <cx:pt idx="6322">783</cx:pt>
          <cx:pt idx="6323">1073</cx:pt>
          <cx:pt idx="6324">1200</cx:pt>
          <cx:pt idx="6325">1200</cx:pt>
          <cx:pt idx="6326">910</cx:pt>
          <cx:pt idx="6327">1091</cx:pt>
          <cx:pt idx="6328">962</cx:pt>
          <cx:pt idx="6329">600</cx:pt>
          <cx:pt idx="6330">600</cx:pt>
          <cx:pt idx="6331">773</cx:pt>
          <cx:pt idx="6332">1895</cx:pt>
          <cx:pt idx="6333">1055</cx:pt>
          <cx:pt idx="6334">1885</cx:pt>
          <cx:pt idx="6335">1885</cx:pt>
          <cx:pt idx="6336">1027</cx:pt>
          <cx:pt idx="6337">1027</cx:pt>
          <cx:pt idx="6338">1150</cx:pt>
          <cx:pt idx="6339">735</cx:pt>
          <cx:pt idx="6340">993</cx:pt>
          <cx:pt idx="6341">518</cx:pt>
          <cx:pt idx="6342">974</cx:pt>
          <cx:pt idx="6343">934</cx:pt>
          <cx:pt idx="6344">582</cx:pt>
          <cx:pt idx="6345">729</cx:pt>
          <cx:pt idx="6346">1772</cx:pt>
          <cx:pt idx="6347">600</cx:pt>
          <cx:pt idx="6348">1129</cx:pt>
          <cx:pt idx="6349">1366</cx:pt>
          <cx:pt idx="6350">1907</cx:pt>
          <cx:pt idx="6351">1427</cx:pt>
          <cx:pt idx="6352">1082</cx:pt>
          <cx:pt idx="6353">973</cx:pt>
          <cx:pt idx="6354">1792</cx:pt>
          <cx:pt idx="6355">976</cx:pt>
          <cx:pt idx="6356">1160</cx:pt>
          <cx:pt idx="6357">718</cx:pt>
          <cx:pt idx="6358">743</cx:pt>
          <cx:pt idx="6359">1890</cx:pt>
          <cx:pt idx="6360">692</cx:pt>
          <cx:pt idx="6361">1890</cx:pt>
          <cx:pt idx="6362">1149</cx:pt>
          <cx:pt idx="6363">1115</cx:pt>
          <cx:pt idx="6364">1592</cx:pt>
          <cx:pt idx="6365">1627</cx:pt>
          <cx:pt idx="6366">1955</cx:pt>
          <cx:pt idx="6367">1627</cx:pt>
          <cx:pt idx="6368">961</cx:pt>
          <cx:pt idx="6369">1792</cx:pt>
          <cx:pt idx="6370">921</cx:pt>
          <cx:pt idx="6371">853</cx:pt>
          <cx:pt idx="6372">2299</cx:pt>
          <cx:pt idx="6373">1020</cx:pt>
          <cx:pt idx="6374">1020</cx:pt>
          <cx:pt idx="6375">1426</cx:pt>
          <cx:pt idx="6376">2374</cx:pt>
          <cx:pt idx="6377">1064</cx:pt>
          <cx:pt idx="6378">1064</cx:pt>
          <cx:pt idx="6379">1568</cx:pt>
          <cx:pt idx="6380">951</cx:pt>
          <cx:pt idx="6381">1039</cx:pt>
          <cx:pt idx="6382">1377</cx:pt>
          <cx:pt idx="6383">1377</cx:pt>
          <cx:pt idx="6384">602</cx:pt>
          <cx:pt idx="6385">1343</cx:pt>
          <cx:pt idx="6386">864</cx:pt>
          <cx:pt idx="6387">1117</cx:pt>
          <cx:pt idx="6388">1843</cx:pt>
          <cx:pt idx="6389">1430</cx:pt>
          <cx:pt idx="6390">1427</cx:pt>
          <cx:pt idx="6391">1032</cx:pt>
          <cx:pt idx="6392">987</cx:pt>
          <cx:pt idx="6393">1290</cx:pt>
          <cx:pt idx="6394">1595</cx:pt>
          <cx:pt idx="6395">706</cx:pt>
          <cx:pt idx="6396">1416</cx:pt>
          <cx:pt idx="6397">816</cx:pt>
          <cx:pt idx="6398">1231</cx:pt>
          <cx:pt idx="6399">501</cx:pt>
          <cx:pt idx="6400">649</cx:pt>
          <cx:pt idx="6401">1474</cx:pt>
          <cx:pt idx="6402">2126</cx:pt>
          <cx:pt idx="6403">1412</cx:pt>
          <cx:pt idx="6404">1890</cx:pt>
          <cx:pt idx="6405">1173</cx:pt>
          <cx:pt idx="6406">1173</cx:pt>
          <cx:pt idx="6407">1173</cx:pt>
          <cx:pt idx="6408">1382</cx:pt>
          <cx:pt idx="6409">2448</cx:pt>
          <cx:pt idx="6410">1382</cx:pt>
          <cx:pt idx="6411">1083</cx:pt>
          <cx:pt idx="6412">1380</cx:pt>
          <cx:pt idx="6413">1073</cx:pt>
          <cx:pt idx="6414">934</cx:pt>
          <cx:pt idx="6415">1232</cx:pt>
          <cx:pt idx="6416">1167</cx:pt>
          <cx:pt idx="6417">674</cx:pt>
          <cx:pt idx="6418">940</cx:pt>
          <cx:pt idx="6419">1294</cx:pt>
          <cx:pt idx="6420">1421</cx:pt>
          <cx:pt idx="6421">813</cx:pt>
          <cx:pt idx="6422">1878</cx:pt>
          <cx:pt idx="6423">2130</cx:pt>
          <cx:pt idx="6424">1894</cx:pt>
          <cx:pt idx="6425">1577</cx:pt>
          <cx:pt idx="6426">1814</cx:pt>
          <cx:pt idx="6427">1420</cx:pt>
          <cx:pt idx="6428">1843</cx:pt>
          <cx:pt idx="6429">552</cx:pt>
          <cx:pt idx="6430">1134</cx:pt>
          <cx:pt idx="6431">693</cx:pt>
          <cx:pt idx="6432">1597</cx:pt>
          <cx:pt idx="6433">1597</cx:pt>
          <cx:pt idx="6434">973</cx:pt>
          <cx:pt idx="6435">1145</cx:pt>
          <cx:pt idx="6436">1232</cx:pt>
          <cx:pt idx="6437">734</cx:pt>
          <cx:pt idx="6438">889</cx:pt>
          <cx:pt idx="6439">791</cx:pt>
          <cx:pt idx="6440">1277</cx:pt>
          <cx:pt idx="6441">769</cx:pt>
          <cx:pt idx="6442">518</cx:pt>
          <cx:pt idx="6443">1204</cx:pt>
          <cx:pt idx="6444">556</cx:pt>
          <cx:pt idx="6445">977</cx:pt>
          <cx:pt idx="6446">1058</cx:pt>
          <cx:pt idx="6447">992</cx:pt>
          <cx:pt idx="6448">964</cx:pt>
          <cx:pt idx="6449">789</cx:pt>
          <cx:pt idx="6450">1110</cx:pt>
          <cx:pt idx="6451">669</cx:pt>
          <cx:pt idx="6452">1277</cx:pt>
          <cx:pt idx="6453">1475</cx:pt>
          <cx:pt idx="6454">1116</cx:pt>
          <cx:pt idx="6455">741</cx:pt>
          <cx:pt idx="6456">1243</cx:pt>
          <cx:pt idx="6457">944</cx:pt>
          <cx:pt idx="6458">1014</cx:pt>
          <cx:pt idx="6459">969</cx:pt>
          <cx:pt idx="6460">956</cx:pt>
          <cx:pt idx="6461">753</cx:pt>
          <cx:pt idx="6462">518</cx:pt>
          <cx:pt idx="6463">987</cx:pt>
          <cx:pt idx="6464">1122</cx:pt>
          <cx:pt idx="6465">784</cx:pt>
          <cx:pt idx="6466">785</cx:pt>
          <cx:pt idx="6467">1049</cx:pt>
          <cx:pt idx="6468">768</cx:pt>
          <cx:pt idx="6469">1315</cx:pt>
          <cx:pt idx="6470">1050</cx:pt>
          <cx:pt idx="6471">1421</cx:pt>
          <cx:pt idx="6472">2396</cx:pt>
          <cx:pt idx="6473">767</cx:pt>
          <cx:pt idx="6474">1629</cx:pt>
          <cx:pt idx="6475">999</cx:pt>
          <cx:pt idx="6476">1136</cx:pt>
          <cx:pt idx="6477">1629</cx:pt>
          <cx:pt idx="6478">1592</cx:pt>
          <cx:pt idx="6479">1394</cx:pt>
          <cx:pt idx="6480">1976</cx:pt>
          <cx:pt idx="6481">1136</cx:pt>
          <cx:pt idx="6482">1183</cx:pt>
          <cx:pt idx="6483">1360</cx:pt>
          <cx:pt idx="6484">1145</cx:pt>
          <cx:pt idx="6485">649</cx:pt>
          <cx:pt idx="6486">772</cx:pt>
          <cx:pt idx="6487">1499</cx:pt>
          <cx:pt idx="6488">975</cx:pt>
          <cx:pt idx="6489">1427</cx:pt>
          <cx:pt idx="6490">978</cx:pt>
          <cx:pt idx="6491">793</cx:pt>
          <cx:pt idx="6492">1277</cx:pt>
          <cx:pt idx="6493">1443</cx:pt>
          <cx:pt idx="6494">729</cx:pt>
          <cx:pt idx="6495">501</cx:pt>
          <cx:pt idx="6496">566</cx:pt>
          <cx:pt idx="6497">2270</cx:pt>
          <cx:pt idx="6498">1082</cx:pt>
          <cx:pt idx="6499">661</cx:pt>
          <cx:pt idx="6500">745</cx:pt>
          <cx:pt idx="6501">830</cx:pt>
          <cx:pt idx="6502">830</cx:pt>
          <cx:pt idx="6503">998</cx:pt>
          <cx:pt idx="6504">1048</cx:pt>
          <cx:pt idx="6505">1430</cx:pt>
          <cx:pt idx="6506">1430</cx:pt>
          <cx:pt idx="6507">726</cx:pt>
          <cx:pt idx="6508">988</cx:pt>
          <cx:pt idx="6509">988</cx:pt>
          <cx:pt idx="6510">1332</cx:pt>
          <cx:pt idx="6511">2301</cx:pt>
          <cx:pt idx="6512">1286</cx:pt>
          <cx:pt idx="6513">876</cx:pt>
          <cx:pt idx="6514">1142</cx:pt>
          <cx:pt idx="6515">791</cx:pt>
          <cx:pt idx="6516">1089</cx:pt>
          <cx:pt idx="6517">988</cx:pt>
          <cx:pt idx="6518">1171</cx:pt>
          <cx:pt idx="6519">792</cx:pt>
          <cx:pt idx="6520">992</cx:pt>
          <cx:pt idx="6521">1421</cx:pt>
          <cx:pt idx="6522">1921</cx:pt>
          <cx:pt idx="6523">1582</cx:pt>
          <cx:pt idx="6524">1582</cx:pt>
          <cx:pt idx="6525">671</cx:pt>
          <cx:pt idx="6526">989</cx:pt>
          <cx:pt idx="6527">794</cx:pt>
          <cx:pt idx="6528">1262</cx:pt>
          <cx:pt idx="6529">1105</cx:pt>
          <cx:pt idx="6530">1115</cx:pt>
          <cx:pt idx="6531">778</cx:pt>
          <cx:pt idx="6532">661</cx:pt>
          <cx:pt idx="6533">793</cx:pt>
          <cx:pt idx="6534">956</cx:pt>
          <cx:pt idx="6535">566</cx:pt>
          <cx:pt idx="6536">726</cx:pt>
          <cx:pt idx="6537">853</cx:pt>
          <cx:pt idx="6538">1013</cx:pt>
          <cx:pt idx="6539">1322</cx:pt>
          <cx:pt idx="6540">1322</cx:pt>
          <cx:pt idx="6541">868</cx:pt>
          <cx:pt idx="6542">868</cx:pt>
          <cx:pt idx="6543">2178</cx:pt>
          <cx:pt idx="6544">1311</cx:pt>
          <cx:pt idx="6545">743</cx:pt>
          <cx:pt idx="6546">518</cx:pt>
          <cx:pt idx="6547">934</cx:pt>
          <cx:pt idx="6548">1073</cx:pt>
          <cx:pt idx="6549">951</cx:pt>
          <cx:pt idx="6550">1001</cx:pt>
          <cx:pt idx="6551">1227</cx:pt>
          <cx:pt idx="6552">725</cx:pt>
          <cx:pt idx="6553">1077</cx:pt>
          <cx:pt idx="6554">1361</cx:pt>
          <cx:pt idx="6555">1901</cx:pt>
          <cx:pt idx="6556">1427</cx:pt>
          <cx:pt idx="6557">2374</cx:pt>
          <cx:pt idx="6558">1881</cx:pt>
          <cx:pt idx="6559">2163</cx:pt>
          <cx:pt idx="6560">1089</cx:pt>
          <cx:pt idx="6561">2163</cx:pt>
          <cx:pt idx="6562">1474</cx:pt>
          <cx:pt idx="6563">973</cx:pt>
          <cx:pt idx="6564">1430</cx:pt>
          <cx:pt idx="6565">1573</cx:pt>
          <cx:pt idx="6566">1113</cx:pt>
          <cx:pt idx="6567">1113</cx:pt>
          <cx:pt idx="6568">1427</cx:pt>
          <cx:pt idx="6569">874</cx:pt>
          <cx:pt idx="6570">600</cx:pt>
          <cx:pt idx="6571">1343</cx:pt>
          <cx:pt idx="6572">1296</cx:pt>
          <cx:pt idx="6573">976</cx:pt>
          <cx:pt idx="6574">556</cx:pt>
          <cx:pt idx="6575">1089</cx:pt>
          <cx:pt idx="6576">646</cx:pt>
          <cx:pt idx="6577">767</cx:pt>
          <cx:pt idx="6578">1025</cx:pt>
          <cx:pt idx="6579">2611</cx:pt>
          <cx:pt idx="6580">695</cx:pt>
          <cx:pt idx="6581">878</cx:pt>
          <cx:pt idx="6582">816</cx:pt>
          <cx:pt idx="6583">862</cx:pt>
          <cx:pt idx="6584">1469</cx:pt>
          <cx:pt idx="6585">997</cx:pt>
          <cx:pt idx="6586">737</cx:pt>
          <cx:pt idx="6587">1956</cx:pt>
          <cx:pt idx="6588">1490</cx:pt>
          <cx:pt idx="6589">1296</cx:pt>
          <cx:pt idx="6590">1233</cx:pt>
          <cx:pt idx="6591">973</cx:pt>
          <cx:pt idx="6592">1202</cx:pt>
          <cx:pt idx="6593">701</cx:pt>
          <cx:pt idx="6594">1204</cx:pt>
          <cx:pt idx="6595">954</cx:pt>
          <cx:pt idx="6596">1239</cx:pt>
          <cx:pt idx="6597">1239</cx:pt>
          <cx:pt idx="6598">1523</cx:pt>
          <cx:pt idx="6599">1195</cx:pt>
          <cx:pt idx="6600">737</cx:pt>
          <cx:pt idx="6601">726</cx:pt>
          <cx:pt idx="6602">765</cx:pt>
          <cx:pt idx="6603">609</cx:pt>
          <cx:pt idx="6604">609</cx:pt>
          <cx:pt idx="6605">1710</cx:pt>
          <cx:pt idx="6606">1710</cx:pt>
          <cx:pt idx="6607">1586</cx:pt>
          <cx:pt idx="6608">1147</cx:pt>
          <cx:pt idx="6609">921</cx:pt>
          <cx:pt idx="6610">1021</cx:pt>
          <cx:pt idx="6611">765</cx:pt>
          <cx:pt idx="6612">765</cx:pt>
          <cx:pt idx="6613">645</cx:pt>
          <cx:pt idx="6614">1406</cx:pt>
          <cx:pt idx="6615">2009</cx:pt>
          <cx:pt idx="6616">2009</cx:pt>
          <cx:pt idx="6617">2448</cx:pt>
          <cx:pt idx="6618">1890</cx:pt>
          <cx:pt idx="6619">1113</cx:pt>
          <cx:pt idx="6620">729</cx:pt>
          <cx:pt idx="6621">1012</cx:pt>
          <cx:pt idx="6622">978</cx:pt>
          <cx:pt idx="6623">1430</cx:pt>
          <cx:pt idx="6624">1641</cx:pt>
          <cx:pt idx="6625">760</cx:pt>
          <cx:pt idx="6626">1191</cx:pt>
          <cx:pt idx="6627">1895</cx:pt>
          <cx:pt idx="6628">1474</cx:pt>
          <cx:pt idx="6629">1277</cx:pt>
          <cx:pt idx="6630">1277</cx:pt>
          <cx:pt idx="6631">705</cx:pt>
          <cx:pt idx="6632">1157</cx:pt>
          <cx:pt idx="6633">507</cx:pt>
          <cx:pt idx="6634">2268</cx:pt>
          <cx:pt idx="6635">1164</cx:pt>
          <cx:pt idx="6636">1190</cx:pt>
          <cx:pt idx="6637">1037</cx:pt>
          <cx:pt idx="6638">973</cx:pt>
          <cx:pt idx="6639">988</cx:pt>
          <cx:pt idx="6640">1171</cx:pt>
          <cx:pt idx="6641">725</cx:pt>
          <cx:pt idx="6642">993</cx:pt>
          <cx:pt idx="6643">644</cx:pt>
          <cx:pt idx="6644">873</cx:pt>
          <cx:pt idx="6645">445</cx:pt>
          <cx:pt idx="6646">978</cx:pt>
          <cx:pt idx="6647">1102</cx:pt>
          <cx:pt idx="6648">973</cx:pt>
          <cx:pt idx="6649">1058</cx:pt>
          <cx:pt idx="6650">1058</cx:pt>
          <cx:pt idx="6651">928</cx:pt>
          <cx:pt idx="6652">934</cx:pt>
          <cx:pt idx="6653">1376</cx:pt>
          <cx:pt idx="6654">1091</cx:pt>
          <cx:pt idx="6655">1077</cx:pt>
          <cx:pt idx="6656">1077</cx:pt>
          <cx:pt idx="6657">2140</cx:pt>
          <cx:pt idx="6658">969</cx:pt>
          <cx:pt idx="6659">994</cx:pt>
          <cx:pt idx="6660">770</cx:pt>
          <cx:pt idx="6661">1359</cx:pt>
          <cx:pt idx="6662">941</cx:pt>
          <cx:pt idx="6663">1255</cx:pt>
          <cx:pt idx="6664">1113</cx:pt>
          <cx:pt idx="6665">1438</cx:pt>
          <cx:pt idx="6666">1302</cx:pt>
          <cx:pt idx="6667">1277</cx:pt>
          <cx:pt idx="6668">1277</cx:pt>
          <cx:pt idx="6669">1112</cx:pt>
          <cx:pt idx="6670">669</cx:pt>
          <cx:pt idx="6671">934</cx:pt>
          <cx:pt idx="6672">1277</cx:pt>
          <cx:pt idx="6673">1110</cx:pt>
          <cx:pt idx="6674">1616</cx:pt>
          <cx:pt idx="6675">1629</cx:pt>
          <cx:pt idx="6676">1166</cx:pt>
          <cx:pt idx="6677">1008</cx:pt>
          <cx:pt idx="6678">853</cx:pt>
          <cx:pt idx="6679">649</cx:pt>
          <cx:pt idx="6680">853</cx:pt>
          <cx:pt idx="6681">2130</cx:pt>
          <cx:pt idx="6682">1281</cx:pt>
          <cx:pt idx="6683">975</cx:pt>
          <cx:pt idx="6684">849</cx:pt>
          <cx:pt idx="6685">1740</cx:pt>
          <cx:pt idx="6686">1325</cx:pt>
          <cx:pt idx="6687">874</cx:pt>
          <cx:pt idx="6688">849</cx:pt>
          <cx:pt idx="6689">931</cx:pt>
          <cx:pt idx="6690">1209</cx:pt>
          <cx:pt idx="6691">1198</cx:pt>
          <cx:pt idx="6692">1336</cx:pt>
          <cx:pt idx="6693">987</cx:pt>
          <cx:pt idx="6694">987</cx:pt>
          <cx:pt idx="6695">853</cx:pt>
          <cx:pt idx="6696">1544</cx:pt>
          <cx:pt idx="6697">1573</cx:pt>
          <cx:pt idx="6698">1025</cx:pt>
          <cx:pt idx="6699">907</cx:pt>
          <cx:pt idx="6700">1033</cx:pt>
          <cx:pt idx="6701">760</cx:pt>
          <cx:pt idx="6702">1723</cx:pt>
          <cx:pt idx="6703">843</cx:pt>
          <cx:pt idx="6704">973</cx:pt>
          <cx:pt idx="6705">1245</cx:pt>
          <cx:pt idx="6706">1259</cx:pt>
          <cx:pt idx="6707">1277</cx:pt>
          <cx:pt idx="6708">1976</cx:pt>
          <cx:pt idx="6709">1041</cx:pt>
          <cx:pt idx="6710">683</cx:pt>
          <cx:pt idx="6711">725</cx:pt>
          <cx:pt idx="6712">729</cx:pt>
          <cx:pt idx="6713">973</cx:pt>
          <cx:pt idx="6714">973</cx:pt>
          <cx:pt idx="6715">1407</cx:pt>
          <cx:pt idx="6716">1901</cx:pt>
          <cx:pt idx="6717">1901</cx:pt>
          <cx:pt idx="6718">2332</cx:pt>
          <cx:pt idx="6719">1277</cx:pt>
          <cx:pt idx="6720">1435</cx:pt>
          <cx:pt idx="6721">583</cx:pt>
          <cx:pt idx="6722">960</cx:pt>
          <cx:pt idx="6723">868</cx:pt>
          <cx:pt idx="6724">1033</cx:pt>
          <cx:pt idx="6725">1033</cx:pt>
          <cx:pt idx="6726">971</cx:pt>
          <cx:pt idx="6727">971</cx:pt>
          <cx:pt idx="6728">1448</cx:pt>
          <cx:pt idx="6729">1032</cx:pt>
          <cx:pt idx="6730">772</cx:pt>
          <cx:pt idx="6731">1173</cx:pt>
          <cx:pt idx="6732">649</cx:pt>
          <cx:pt idx="6733">751</cx:pt>
          <cx:pt idx="6734">1833</cx:pt>
          <cx:pt idx="6735">1833</cx:pt>
          <cx:pt idx="6736">969</cx:pt>
          <cx:pt idx="6737">873</cx:pt>
          <cx:pt idx="6738">968</cx:pt>
          <cx:pt idx="6739">1344</cx:pt>
          <cx:pt idx="6740">966</cx:pt>
          <cx:pt idx="6741">1231</cx:pt>
          <cx:pt idx="6742">1710</cx:pt>
          <cx:pt idx="6743">751</cx:pt>
          <cx:pt idx="6744">1077</cx:pt>
          <cx:pt idx="6745">697</cx:pt>
          <cx:pt idx="6746">697</cx:pt>
          <cx:pt idx="6747">934</cx:pt>
          <cx:pt idx="6748">1079</cx:pt>
          <cx:pt idx="6749">674</cx:pt>
          <cx:pt idx="6750">910</cx:pt>
          <cx:pt idx="6751">991</cx:pt>
          <cx:pt idx="6752">1059</cx:pt>
          <cx:pt idx="6753">1059</cx:pt>
          <cx:pt idx="6754">1129</cx:pt>
          <cx:pt idx="6755">740</cx:pt>
          <cx:pt idx="6756">1164</cx:pt>
          <cx:pt idx="6757">1435</cx:pt>
          <cx:pt idx="6758">1469</cx:pt>
          <cx:pt idx="6759">987</cx:pt>
          <cx:pt idx="6760">1438</cx:pt>
          <cx:pt idx="6761">1654</cx:pt>
          <cx:pt idx="6762">1448</cx:pt>
          <cx:pt idx="6763">634</cx:pt>
          <cx:pt idx="6764">1024</cx:pt>
          <cx:pt idx="6765">1058</cx:pt>
          <cx:pt idx="6766">853</cx:pt>
          <cx:pt idx="6767">934</cx:pt>
          <cx:pt idx="6768">683</cx:pt>
          <cx:pt idx="6769">521</cx:pt>
          <cx:pt idx="6770">973</cx:pt>
          <cx:pt idx="6771">1013</cx:pt>
          <cx:pt idx="6772">1082</cx:pt>
          <cx:pt idx="6773">1550</cx:pt>
          <cx:pt idx="6774">1052</cx:pt>
          <cx:pt idx="6775">1025</cx:pt>
          <cx:pt idx="6776">1276</cx:pt>
          <cx:pt idx="6777">1282</cx:pt>
          <cx:pt idx="6778">1012</cx:pt>
          <cx:pt idx="6779">991</cx:pt>
          <cx:pt idx="6780">1025</cx:pt>
          <cx:pt idx="6781">973</cx:pt>
          <cx:pt idx="6782">969</cx:pt>
          <cx:pt idx="6783">1473</cx:pt>
          <cx:pt idx="6784">973</cx:pt>
          <cx:pt idx="6785">568</cx:pt>
          <cx:pt idx="6786">973</cx:pt>
          <cx:pt idx="6787">729</cx:pt>
          <cx:pt idx="6788">1073</cx:pt>
          <cx:pt idx="6789">649</cx:pt>
          <cx:pt idx="6790">1073</cx:pt>
          <cx:pt idx="6791">1004</cx:pt>
          <cx:pt idx="6792">1004</cx:pt>
          <cx:pt idx="6793">778</cx:pt>
          <cx:pt idx="6794">1188</cx:pt>
          <cx:pt idx="6795">907</cx:pt>
          <cx:pt idx="6796">853</cx:pt>
          <cx:pt idx="6797">784</cx:pt>
          <cx:pt idx="6798">1430</cx:pt>
          <cx:pt idx="6799">1438</cx:pt>
          <cx:pt idx="6800">1438</cx:pt>
          <cx:pt idx="6801">1151</cx:pt>
          <cx:pt idx="6802">816</cx:pt>
          <cx:pt idx="6803">1031</cx:pt>
          <cx:pt idx="6804">1573</cx:pt>
          <cx:pt idx="6805">943</cx:pt>
          <cx:pt idx="6806">943</cx:pt>
          <cx:pt idx="6807">1277</cx:pt>
          <cx:pt idx="6808">1277</cx:pt>
          <cx:pt idx="6809">700</cx:pt>
          <cx:pt idx="6810">1024</cx:pt>
          <cx:pt idx="6811">591</cx:pt>
          <cx:pt idx="6812">1191</cx:pt>
          <cx:pt idx="6813">918</cx:pt>
          <cx:pt idx="6814">853</cx:pt>
          <cx:pt idx="6815">1191</cx:pt>
          <cx:pt idx="6816">1682</cx:pt>
          <cx:pt idx="6817">683</cx:pt>
          <cx:pt idx="6818">1365</cx:pt>
          <cx:pt idx="6819">1259</cx:pt>
          <cx:pt idx="6820">1259</cx:pt>
          <cx:pt idx="6821">1025</cx:pt>
          <cx:pt idx="6822">1627</cx:pt>
          <cx:pt idx="6823">1104</cx:pt>
          <cx:pt idx="6824">1627</cx:pt>
          <cx:pt idx="6825">1125</cx:pt>
          <cx:pt idx="6826">1004</cx:pt>
          <cx:pt idx="6827">1210</cx:pt>
          <cx:pt idx="6828">1113</cx:pt>
          <cx:pt idx="6829">1947</cx:pt>
          <cx:pt idx="6830">1792</cx:pt>
          <cx:pt idx="6831">1955</cx:pt>
          <cx:pt idx="6832">789</cx:pt>
          <cx:pt idx="6833">881</cx:pt>
          <cx:pt idx="6834">664</cx:pt>
          <cx:pt idx="6835">664</cx:pt>
          <cx:pt idx="6836">2206</cx:pt>
          <cx:pt idx="6837">1906</cx:pt>
          <cx:pt idx="6838">725</cx:pt>
          <cx:pt idx="6839">725</cx:pt>
          <cx:pt idx="6840">737</cx:pt>
          <cx:pt idx="6841">737</cx:pt>
          <cx:pt idx="6842">1435</cx:pt>
          <cx:pt idx="6843">907</cx:pt>
          <cx:pt idx="6844">1019</cx:pt>
          <cx:pt idx="6845">1890</cx:pt>
          <cx:pt idx="6846">1064</cx:pt>
          <cx:pt idx="6847">1568</cx:pt>
          <cx:pt idx="6848">642</cx:pt>
          <cx:pt idx="6849">493</cx:pt>
          <cx:pt idx="6850">1573</cx:pt>
          <cx:pt idx="6851">1340</cx:pt>
          <cx:pt idx="6852">1340</cx:pt>
          <cx:pt idx="6853">1171</cx:pt>
          <cx:pt idx="6854">1171</cx:pt>
          <cx:pt idx="6855">751</cx:pt>
          <cx:pt idx="6856">1117</cx:pt>
          <cx:pt idx="6857">864</cx:pt>
          <cx:pt idx="6858">853</cx:pt>
          <cx:pt idx="6859">998</cx:pt>
          <cx:pt idx="6860">1287</cx:pt>
          <cx:pt idx="6861">934</cx:pt>
          <cx:pt idx="6862">1077</cx:pt>
          <cx:pt idx="6863">1209</cx:pt>
          <cx:pt idx="6864">1209</cx:pt>
          <cx:pt idx="6865">751</cx:pt>
          <cx:pt idx="6866">874</cx:pt>
          <cx:pt idx="6867">988</cx:pt>
          <cx:pt idx="6868">1058</cx:pt>
          <cx:pt idx="6869">1290</cx:pt>
          <cx:pt idx="6870">873</cx:pt>
          <cx:pt idx="6871">915</cx:pt>
          <cx:pt idx="6872">677</cx:pt>
          <cx:pt idx="6873">868</cx:pt>
          <cx:pt idx="6874">963</cx:pt>
          <cx:pt idx="6875">918</cx:pt>
          <cx:pt idx="6876">936</cx:pt>
          <cx:pt idx="6877">644</cx:pt>
          <cx:pt idx="6878">873</cx:pt>
          <cx:pt idx="6879">705</cx:pt>
          <cx:pt idx="6880">1231</cx:pt>
          <cx:pt idx="6881">1012</cx:pt>
          <cx:pt idx="6882">853</cx:pt>
          <cx:pt idx="6883">649</cx:pt>
          <cx:pt idx="6884">893</cx:pt>
          <cx:pt idx="6885">1177</cx:pt>
          <cx:pt idx="6886">853</cx:pt>
          <cx:pt idx="6887">552</cx:pt>
          <cx:pt idx="6888">634</cx:pt>
          <cx:pt idx="6889">2126</cx:pt>
          <cx:pt idx="6890">907</cx:pt>
          <cx:pt idx="6891">934</cx:pt>
          <cx:pt idx="6892">1890</cx:pt>
          <cx:pt idx="6893">1412</cx:pt>
          <cx:pt idx="6894">1004</cx:pt>
          <cx:pt idx="6895">1125</cx:pt>
          <cx:pt idx="6896">1292</cx:pt>
          <cx:pt idx="6897">584</cx:pt>
          <cx:pt idx="6898">2009</cx:pt>
          <cx:pt idx="6899">1382</cx:pt>
          <cx:pt idx="6900">989</cx:pt>
          <cx:pt idx="6901">1955</cx:pt>
          <cx:pt idx="6902">1955</cx:pt>
          <cx:pt idx="6903">649</cx:pt>
          <cx:pt idx="6904">669</cx:pt>
          <cx:pt idx="6905">934</cx:pt>
          <cx:pt idx="6906">773</cx:pt>
          <cx:pt idx="6907">808</cx:pt>
          <cx:pt idx="6908">973</cx:pt>
          <cx:pt idx="6909">935</cx:pt>
          <cx:pt idx="6910">987</cx:pt>
          <cx:pt idx="6911">1151</cx:pt>
          <cx:pt idx="6912">1167</cx:pt>
          <cx:pt idx="6913">956</cx:pt>
          <cx:pt idx="6914">674</cx:pt>
          <cx:pt idx="6915">1170</cx:pt>
          <cx:pt idx="6916">1179</cx:pt>
          <cx:pt idx="6917">1147</cx:pt>
          <cx:pt idx="6918">634</cx:pt>
          <cx:pt idx="6919">1583</cx:pt>
          <cx:pt idx="6920">987</cx:pt>
          <cx:pt idx="6921">1440</cx:pt>
          <cx:pt idx="6922">873</cx:pt>
          <cx:pt idx="6923">1183</cx:pt>
          <cx:pt idx="6924">1183</cx:pt>
          <cx:pt idx="6925">574</cx:pt>
          <cx:pt idx="6926">1004</cx:pt>
          <cx:pt idx="6927">1135</cx:pt>
          <cx:pt idx="6928">748</cx:pt>
          <cx:pt idx="6929">1894</cx:pt>
          <cx:pt idx="6930">873</cx:pt>
          <cx:pt idx="6931">873</cx:pt>
          <cx:pt idx="6932">1577</cx:pt>
          <cx:pt idx="6933">1577</cx:pt>
          <cx:pt idx="6934">702</cx:pt>
          <cx:pt idx="6935">1281</cx:pt>
          <cx:pt idx="6936">1843</cx:pt>
          <cx:pt idx="6937">951</cx:pt>
          <cx:pt idx="6938">959</cx:pt>
          <cx:pt idx="6939">915</cx:pt>
          <cx:pt idx="6940">725</cx:pt>
          <cx:pt idx="6941">664</cx:pt>
          <cx:pt idx="6942">975</cx:pt>
          <cx:pt idx="6943">1134</cx:pt>
          <cx:pt idx="6944">692</cx:pt>
          <cx:pt idx="6945">1039</cx:pt>
          <cx:pt idx="6946">778</cx:pt>
          <cx:pt idx="6947">1014</cx:pt>
          <cx:pt idx="6948">1183</cx:pt>
          <cx:pt idx="6949">1183</cx:pt>
          <cx:pt idx="6950">729</cx:pt>
          <cx:pt idx="6951">1366</cx:pt>
          <cx:pt idx="6952">633</cx:pt>
          <cx:pt idx="6953">1183</cx:pt>
          <cx:pt idx="6954">868</cx:pt>
          <cx:pt idx="6955">1091</cx:pt>
          <cx:pt idx="6956">669</cx:pt>
          <cx:pt idx="6957">669</cx:pt>
          <cx:pt idx="6958">1474</cx:pt>
          <cx:pt idx="6959">966</cx:pt>
          <cx:pt idx="6960">697</cx:pt>
          <cx:pt idx="6961">697</cx:pt>
          <cx:pt idx="6962">634</cx:pt>
          <cx:pt idx="6963">1183</cx:pt>
          <cx:pt idx="6964">1008</cx:pt>
          <cx:pt idx="6965">582</cx:pt>
          <cx:pt idx="6966">992</cx:pt>
          <cx:pt idx="6967">1025</cx:pt>
          <cx:pt idx="6968">964</cx:pt>
          <cx:pt idx="6969">1421</cx:pt>
          <cx:pt idx="6970">1020</cx:pt>
          <cx:pt idx="6971">789</cx:pt>
          <cx:pt idx="6972">765</cx:pt>
          <cx:pt idx="6973">1046</cx:pt>
          <cx:pt idx="6974">1443</cx:pt>
          <cx:pt idx="6975">702</cx:pt>
          <cx:pt idx="6976">1548</cx:pt>
          <cx:pt idx="6977">1183</cx:pt>
          <cx:pt idx="6978">1430</cx:pt>
          <cx:pt idx="6979">669</cx:pt>
          <cx:pt idx="6980">518</cx:pt>
          <cx:pt idx="6981">780</cx:pt>
          <cx:pt idx="6982">1259</cx:pt>
          <cx:pt idx="6983">994</cx:pt>
          <cx:pt idx="6984">1277</cx:pt>
          <cx:pt idx="6985">644</cx:pt>
          <cx:pt idx="6986">990</cx:pt>
          <cx:pt idx="6987">990</cx:pt>
          <cx:pt idx="6988">990</cx:pt>
          <cx:pt idx="6989">2268</cx:pt>
          <cx:pt idx="6990">2268</cx:pt>
          <cx:pt idx="6991">1095</cx:pt>
          <cx:pt idx="6992">1094</cx:pt>
          <cx:pt idx="6993">1577</cx:pt>
          <cx:pt idx="6994">725</cx:pt>
          <cx:pt idx="6995">601</cx:pt>
          <cx:pt idx="6996">990</cx:pt>
          <cx:pt idx="6997">1004</cx:pt>
          <cx:pt idx="6998">1094</cx:pt>
          <cx:pt idx="6999">819</cx:pt>
          <cx:pt idx="7000">649</cx:pt>
          <cx:pt idx="7001">649</cx:pt>
          <cx:pt idx="7002">1343</cx:pt>
          <cx:pt idx="7003">851</cx:pt>
          <cx:pt idx="7004">851</cx:pt>
          <cx:pt idx="7005">851</cx:pt>
          <cx:pt idx="7006">973</cx:pt>
          <cx:pt idx="7007">973</cx:pt>
          <cx:pt idx="7008">1435</cx:pt>
          <cx:pt idx="7009">1027</cx:pt>
          <cx:pt idx="7010">1232</cx:pt>
          <cx:pt idx="7011">1616</cx:pt>
          <cx:pt idx="7012">669</cx:pt>
          <cx:pt idx="7013">555</cx:pt>
          <cx:pt idx="7014">991</cx:pt>
          <cx:pt idx="7015">1236</cx:pt>
          <cx:pt idx="7016">1039</cx:pt>
          <cx:pt idx="7017">1539</cx:pt>
          <cx:pt idx="7018">815</cx:pt>
          <cx:pt idx="7019">1029</cx:pt>
          <cx:pt idx="7020">1070</cx:pt>
          <cx:pt idx="7021">821</cx:pt>
          <cx:pt idx="7022">1182</cx:pt>
          <cx:pt idx="7023">552</cx:pt>
          <cx:pt idx="7024">915</cx:pt>
          <cx:pt idx="7025">835</cx:pt>
          <cx:pt idx="7026">1049</cx:pt>
          <cx:pt idx="7027">1049</cx:pt>
          <cx:pt idx="7028">805</cx:pt>
          <cx:pt idx="7029">1438</cx:pt>
          <cx:pt idx="7030">1025</cx:pt>
          <cx:pt idx="7031">1182</cx:pt>
          <cx:pt idx="7032">1616</cx:pt>
          <cx:pt idx="7033">1616</cx:pt>
          <cx:pt idx="7034">1570</cx:pt>
          <cx:pt idx="7035">1570</cx:pt>
          <cx:pt idx="7036">925</cx:pt>
          <cx:pt idx="7037">635</cx:pt>
          <cx:pt idx="7038">1496</cx:pt>
          <cx:pt idx="7039">1394</cx:pt>
          <cx:pt idx="7040">1004</cx:pt>
          <cx:pt idx="7041">1004</cx:pt>
          <cx:pt idx="7042">1136</cx:pt>
          <cx:pt idx="7043">1570</cx:pt>
          <cx:pt idx="7044">873</cx:pt>
          <cx:pt idx="7045">873</cx:pt>
          <cx:pt idx="7046">873</cx:pt>
          <cx:pt idx="7047">1183</cx:pt>
          <cx:pt idx="7048">969</cx:pt>
          <cx:pt idx="7049">969</cx:pt>
          <cx:pt idx="7050">726</cx:pt>
          <cx:pt idx="7051">994</cx:pt>
          <cx:pt idx="7052">486</cx:pt>
          <cx:pt idx="7053">1398</cx:pt>
          <cx:pt idx="7054">2070</cx:pt>
          <cx:pt idx="7055">702</cx:pt>
          <cx:pt idx="7056">942</cx:pt>
          <cx:pt idx="7057">945</cx:pt>
          <cx:pt idx="7058">1394</cx:pt>
          <cx:pt idx="7059">1119</cx:pt>
          <cx:pt idx="7060">973</cx:pt>
          <cx:pt idx="7061">729</cx:pt>
          <cx:pt idx="7062">805</cx:pt>
          <cx:pt idx="7063">1406</cx:pt>
          <cx:pt idx="7064">642</cx:pt>
          <cx:pt idx="7065">1025</cx:pt>
          <cx:pt idx="7066">835</cx:pt>
          <cx:pt idx="7067">683</cx:pt>
          <cx:pt idx="7068">1340</cx:pt>
          <cx:pt idx="7069">941</cx:pt>
          <cx:pt idx="7070">1164</cx:pt>
          <cx:pt idx="7071">1164</cx:pt>
          <cx:pt idx="7072">726</cx:pt>
          <cx:pt idx="7073">2270</cx:pt>
          <cx:pt idx="7074">778</cx:pt>
          <cx:pt idx="7075">1039</cx:pt>
          <cx:pt idx="7076">664</cx:pt>
          <cx:pt idx="7077">664</cx:pt>
          <cx:pt idx="7078">873</cx:pt>
          <cx:pt idx="7079">644</cx:pt>
          <cx:pt idx="7080">1568</cx:pt>
          <cx:pt idx="7081">1041</cx:pt>
          <cx:pt idx="7082">1041</cx:pt>
          <cx:pt idx="7083">1041</cx:pt>
          <cx:pt idx="7084">1058</cx:pt>
          <cx:pt idx="7085">1029</cx:pt>
          <cx:pt idx="7086">1058</cx:pt>
          <cx:pt idx="7087">963</cx:pt>
          <cx:pt idx="7088">793</cx:pt>
          <cx:pt idx="7089">1129</cx:pt>
          <cx:pt idx="7090">1305</cx:pt>
          <cx:pt idx="7091">1138</cx:pt>
          <cx:pt idx="7092">1004</cx:pt>
          <cx:pt idx="7093">1990</cx:pt>
          <cx:pt idx="7094">991</cx:pt>
          <cx:pt idx="7095">1004</cx:pt>
          <cx:pt idx="7096">853</cx:pt>
          <cx:pt idx="7097">1406</cx:pt>
          <cx:pt idx="7098">1171</cx:pt>
          <cx:pt idx="7099">988</cx:pt>
          <cx:pt idx="7100">1164</cx:pt>
          <cx:pt idx="7101">1025</cx:pt>
          <cx:pt idx="7102">634</cx:pt>
          <cx:pt idx="7103">974</cx:pt>
          <cx:pt idx="7104">878</cx:pt>
          <cx:pt idx="7105">1018</cx:pt>
          <cx:pt idx="7106">975</cx:pt>
          <cx:pt idx="7107">768</cx:pt>
          <cx:pt idx="7108">1056</cx:pt>
          <cx:pt idx="7109">794</cx:pt>
          <cx:pt idx="7110">956</cx:pt>
          <cx:pt idx="7111">791</cx:pt>
          <cx:pt idx="7112">792</cx:pt>
          <cx:pt idx="7113">792</cx:pt>
          <cx:pt idx="7114">992</cx:pt>
          <cx:pt idx="7115">1115</cx:pt>
          <cx:pt idx="7116">1115</cx:pt>
          <cx:pt idx="7117">1115</cx:pt>
          <cx:pt idx="7118">1019</cx:pt>
          <cx:pt idx="7119">918</cx:pt>
          <cx:pt idx="7120">1025</cx:pt>
          <cx:pt idx="7121">1025</cx:pt>
          <cx:pt idx="7122">921</cx:pt>
          <cx:pt idx="7123">1009</cx:pt>
          <cx:pt idx="7124">989</cx:pt>
          <cx:pt idx="7125">1025</cx:pt>
          <cx:pt idx="7126">1259</cx:pt>
          <cx:pt idx="7127">1122</cx:pt>
          <cx:pt idx="7128">966</cx:pt>
          <cx:pt idx="7129">1177</cx:pt>
          <cx:pt idx="7130">760</cx:pt>
          <cx:pt idx="7131">1438</cx:pt>
          <cx:pt idx="7132">1725</cx:pt>
          <cx:pt idx="7133">1343</cx:pt>
          <cx:pt idx="7134">1113</cx:pt>
          <cx:pt idx="7135">683</cx:pt>
          <cx:pt idx="7136">1039</cx:pt>
          <cx:pt idx="7137">1282</cx:pt>
          <cx:pt idx="7138">1435</cx:pt>
          <cx:pt idx="7139">1277</cx:pt>
          <cx:pt idx="7140">969</cx:pt>
          <cx:pt idx="7141">1249</cx:pt>
          <cx:pt idx="7142">849</cx:pt>
          <cx:pt idx="7143">849</cx:pt>
          <cx:pt idx="7144">987</cx:pt>
          <cx:pt idx="7145">987</cx:pt>
          <cx:pt idx="7146">1291</cx:pt>
          <cx:pt idx="7147">1523</cx:pt>
          <cx:pt idx="7148">1282</cx:pt>
          <cx:pt idx="7149">1058</cx:pt>
          <cx:pt idx="7150">1091</cx:pt>
          <cx:pt idx="7151">1375</cx:pt>
          <cx:pt idx="7152">752</cx:pt>
          <cx:pt idx="7153">987</cx:pt>
          <cx:pt idx="7154">987</cx:pt>
          <cx:pt idx="7155">1251</cx:pt>
          <cx:pt idx="7156">1598</cx:pt>
          <cx:pt idx="7157">501</cx:pt>
          <cx:pt idx="7158">853</cx:pt>
          <cx:pt idx="7159">1004</cx:pt>
          <cx:pt idx="7160">649</cx:pt>
          <cx:pt idx="7161">1171</cx:pt>
          <cx:pt idx="7162">1508</cx:pt>
          <cx:pt idx="7163">1311</cx:pt>
          <cx:pt idx="7164">1311</cx:pt>
          <cx:pt idx="7165">978</cx:pt>
          <cx:pt idx="7166">978</cx:pt>
          <cx:pt idx="7167">1311</cx:pt>
          <cx:pt idx="7168">785</cx:pt>
          <cx:pt idx="7169">1259</cx:pt>
          <cx:pt idx="7170">1014</cx:pt>
          <cx:pt idx="7171">1544</cx:pt>
          <cx:pt idx="7172">649</cx:pt>
          <cx:pt idx="7173">1417</cx:pt>
          <cx:pt idx="7174">1079</cx:pt>
          <cx:pt idx="7175">934</cx:pt>
          <cx:pt idx="7176">1179</cx:pt>
          <cx:pt idx="7177">804</cx:pt>
          <cx:pt idx="7178">1086</cx:pt>
          <cx:pt idx="7179">1001</cx:pt>
          <cx:pt idx="7180">1001</cx:pt>
          <cx:pt idx="7181">1077</cx:pt>
          <cx:pt idx="7182">987</cx:pt>
          <cx:pt idx="7183">517</cx:pt>
          <cx:pt idx="7184">1200</cx:pt>
          <cx:pt idx="7185">1055</cx:pt>
          <cx:pt idx="7186">963</cx:pt>
          <cx:pt idx="7187">1056</cx:pt>
          <cx:pt idx="7188">1890</cx:pt>
          <cx:pt idx="7189">1881</cx:pt>
          <cx:pt idx="7190">987</cx:pt>
          <cx:pt idx="7191">963</cx:pt>
          <cx:pt idx="7192">889</cx:pt>
          <cx:pt idx="7193">1469</cx:pt>
          <cx:pt idx="7194">1203</cx:pt>
          <cx:pt idx="7195">977</cx:pt>
          <cx:pt idx="7196">977</cx:pt>
          <cx:pt idx="7197">1878</cx:pt>
          <cx:pt idx="7198">752</cx:pt>
          <cx:pt idx="7199">752</cx:pt>
          <cx:pt idx="7200">808</cx:pt>
          <cx:pt idx="7201">1378</cx:pt>
          <cx:pt idx="7202">1378</cx:pt>
          <cx:pt idx="7203">1343</cx:pt>
          <cx:pt idx="7204">1343</cx:pt>
          <cx:pt idx="7205">752</cx:pt>
          <cx:pt idx="7206">918</cx:pt>
          <cx:pt idx="7207">969</cx:pt>
          <cx:pt idx="7208">778</cx:pt>
          <cx:pt idx="7209">893</cx:pt>
          <cx:pt idx="7210">1302</cx:pt>
          <cx:pt idx="7211">1043</cx:pt>
          <cx:pt idx="7212">2268</cx:pt>
          <cx:pt idx="7213">1994</cx:pt>
          <cx:pt idx="7214">994</cx:pt>
          <cx:pt idx="7215">1259</cx:pt>
          <cx:pt idx="7216">834</cx:pt>
          <cx:pt idx="7217">1573</cx:pt>
          <cx:pt idx="7218">1343</cx:pt>
          <cx:pt idx="7219">819</cx:pt>
          <cx:pt idx="7220">1296</cx:pt>
          <cx:pt idx="7221">1271</cx:pt>
          <cx:pt idx="7222">1058</cx:pt>
          <cx:pt idx="7223">683</cx:pt>
          <cx:pt idx="7224">792</cx:pt>
          <cx:pt idx="7225">1147</cx:pt>
          <cx:pt idx="7226">1089</cx:pt>
          <cx:pt idx="7227">726</cx:pt>
          <cx:pt idx="7228">1217</cx:pt>
          <cx:pt idx="7229">987</cx:pt>
          <cx:pt idx="7230">1082</cx:pt>
          <cx:pt idx="7231">873</cx:pt>
          <cx:pt idx="7232">767</cx:pt>
          <cx:pt idx="7233">1178</cx:pt>
          <cx:pt idx="7234">1025</cx:pt>
          <cx:pt idx="7235">987</cx:pt>
          <cx:pt idx="7236">2574</cx:pt>
          <cx:pt idx="7237">2574</cx:pt>
          <cx:pt idx="7238">904</cx:pt>
          <cx:pt idx="7239">1234</cx:pt>
          <cx:pt idx="7240">878</cx:pt>
          <cx:pt idx="7241">816</cx:pt>
          <cx:pt idx="7242">862</cx:pt>
          <cx:pt idx="7243">634</cx:pt>
          <cx:pt idx="7244">1257</cx:pt>
          <cx:pt idx="7245">751</cx:pt>
          <cx:pt idx="7246">1277</cx:pt>
          <cx:pt idx="7247">642</cx:pt>
          <cx:pt idx="7248">642</cx:pt>
          <cx:pt idx="7249">1474</cx:pt>
          <cx:pt idx="7250">1181</cx:pt>
          <cx:pt idx="7251">634</cx:pt>
          <cx:pt idx="7252">1041</cx:pt>
          <cx:pt idx="7253">1443</cx:pt>
          <cx:pt idx="7254">1277</cx:pt>
          <cx:pt idx="7255">760</cx:pt>
          <cx:pt idx="7256">988</cx:pt>
          <cx:pt idx="7257">828</cx:pt>
          <cx:pt idx="7258">1233</cx:pt>
          <cx:pt idx="7259">978</cx:pt>
          <cx:pt idx="7260">1231</cx:pt>
          <cx:pt idx="7261">1772</cx:pt>
          <cx:pt idx="7262">1171</cx:pt>
          <cx:pt idx="7263">1239</cx:pt>
          <cx:pt idx="7264">1239</cx:pt>
          <cx:pt idx="7265">793</cx:pt>
          <cx:pt idx="7266">1142</cx:pt>
          <cx:pt idx="7267">828</cx:pt>
          <cx:pt idx="7268">2130</cx:pt>
          <cx:pt idx="7269">1450</cx:pt>
          <cx:pt idx="7270">1195</cx:pt>
          <cx:pt idx="7271">1583</cx:pt>
          <cx:pt idx="7272">907</cx:pt>
          <cx:pt idx="7273">1009</cx:pt>
          <cx:pt idx="7274">767</cx:pt>
          <cx:pt idx="7275">1510</cx:pt>
          <cx:pt idx="7276">842</cx:pt>
          <cx:pt idx="7277">1497</cx:pt>
          <cx:pt idx="7278">1191</cx:pt>
          <cx:pt idx="7279">1359</cx:pt>
          <cx:pt idx="7280">1012</cx:pt>
          <cx:pt idx="7281">1151</cx:pt>
          <cx:pt idx="7282">987</cx:pt>
          <cx:pt idx="7283">1151</cx:pt>
          <cx:pt idx="7284">1319</cx:pt>
          <cx:pt idx="7285">1021</cx:pt>
          <cx:pt idx="7286">1173</cx:pt>
          <cx:pt idx="7287">1425</cx:pt>
          <cx:pt idx="7288">1259</cx:pt>
          <cx:pt idx="7289">1020</cx:pt>
          <cx:pt idx="7290">1020</cx:pt>
          <cx:pt idx="7291">1009</cx:pt>
          <cx:pt idx="7292">1009</cx:pt>
          <cx:pt idx="7293">1077</cx:pt>
          <cx:pt idx="7294">1406</cx:pt>
          <cx:pt idx="7295">830</cx:pt>
          <cx:pt idx="7296">2009</cx:pt>
          <cx:pt idx="7297">1349</cx:pt>
          <cx:pt idx="7298">1181</cx:pt>
          <cx:pt idx="7299">2374</cx:pt>
          <cx:pt idx="7300">1890</cx:pt>
          <cx:pt idx="7301">1412</cx:pt>
          <cx:pt idx="7302">1435</cx:pt>
          <cx:pt idx="7303">1041</cx:pt>
          <cx:pt idx="7304">767</cx:pt>
          <cx:pt idx="7305">998</cx:pt>
          <cx:pt idx="7306">998</cx:pt>
          <cx:pt idx="7307">1531</cx:pt>
          <cx:pt idx="7308">1281</cx:pt>
          <cx:pt idx="7309">1469</cx:pt>
          <cx:pt idx="7310">1243</cx:pt>
          <cx:pt idx="7311">1474</cx:pt>
          <cx:pt idx="7312">1474</cx:pt>
          <cx:pt idx="7313">1438</cx:pt>
          <cx:pt idx="7314">1895</cx:pt>
          <cx:pt idx="7315">642</cx:pt>
          <cx:pt idx="7316">1033</cx:pt>
          <cx:pt idx="7317">657</cx:pt>
          <cx:pt idx="7318">644</cx:pt>
          <cx:pt idx="7319">883</cx:pt>
          <cx:pt idx="7320">1083</cx:pt>
          <cx:pt idx="7321">873</cx:pt>
          <cx:pt idx="7322">987</cx:pt>
          <cx:pt idx="7323">883</cx:pt>
          <cx:pt idx="7324">935</cx:pt>
          <cx:pt idx="7325">1330</cx:pt>
          <cx:pt idx="7326">706</cx:pt>
          <cx:pt idx="7327">1181</cx:pt>
          <cx:pt idx="7328">1058</cx:pt>
          <cx:pt idx="7329">1058</cx:pt>
          <cx:pt idx="7330">1243</cx:pt>
          <cx:pt idx="7331">1209</cx:pt>
          <cx:pt idx="7332">849</cx:pt>
          <cx:pt idx="7333">1082</cx:pt>
          <cx:pt idx="7334">542</cx:pt>
          <cx:pt idx="7335">507</cx:pt>
          <cx:pt idx="7336">1294</cx:pt>
          <cx:pt idx="7337">1234</cx:pt>
          <cx:pt idx="7338">815</cx:pt>
          <cx:pt idx="7339">821</cx:pt>
          <cx:pt idx="7340">929</cx:pt>
          <cx:pt idx="7341">956</cx:pt>
          <cx:pt idx="7342">1204</cx:pt>
          <cx:pt idx="7343">1204</cx:pt>
          <cx:pt idx="7344">706</cx:pt>
          <cx:pt idx="7345">949</cx:pt>
          <cx:pt idx="7346">486</cx:pt>
          <cx:pt idx="7347">773</cx:pt>
          <cx:pt idx="7348">1125</cx:pt>
          <cx:pt idx="7349">1125</cx:pt>
          <cx:pt idx="7350">1125</cx:pt>
          <cx:pt idx="7351">1100</cx:pt>
          <cx:pt idx="7352">877</cx:pt>
          <cx:pt idx="7353">1032</cx:pt>
          <cx:pt idx="7354">949</cx:pt>
          <cx:pt idx="7355">732</cx:pt>
          <cx:pt idx="7356">1152</cx:pt>
          <cx:pt idx="7357">1002</cx:pt>
          <cx:pt idx="7358">1100</cx:pt>
          <cx:pt idx="7359">706</cx:pt>
          <cx:pt idx="7360">1009</cx:pt>
          <cx:pt idx="7361">877</cx:pt>
          <cx:pt idx="7362">877</cx:pt>
          <cx:pt idx="7363">859</cx:pt>
          <cx:pt idx="7364">794</cx:pt>
          <cx:pt idx="7365">849</cx:pt>
          <cx:pt idx="7366">849</cx:pt>
          <cx:pt idx="7367">1262</cx:pt>
          <cx:pt idx="7368">1187</cx:pt>
          <cx:pt idx="7369">1214</cx:pt>
          <cx:pt idx="7370">1032</cx:pt>
          <cx:pt idx="7371">1214</cx:pt>
          <cx:pt idx="7372">671</cx:pt>
          <cx:pt idx="7373">773</cx:pt>
          <cx:pt idx="7374">849</cx:pt>
          <cx:pt idx="7375">642</cx:pt>
          <cx:pt idx="7376">976</cx:pt>
          <cx:pt idx="7377">1002</cx:pt>
          <cx:pt idx="7378">584</cx:pt>
          <cx:pt idx="7379">752</cx:pt>
          <cx:pt idx="7380">706</cx:pt>
          <cx:pt idx="7381">1032</cx:pt>
          <cx:pt idx="7382">677</cx:pt>
          <cx:pt idx="7383">517</cx:pt>
          <cx:pt idx="7384">664</cx:pt>
          <cx:pt idx="7385">949</cx:pt>
          <cx:pt idx="7386">1105</cx:pt>
          <cx:pt idx="7387">1105</cx:pt>
          <cx:pt idx="7388">1025</cx:pt>
          <cx:pt idx="7389">1957</cx:pt>
          <cx:pt idx="7390">1204</cx:pt>
          <cx:pt idx="7391">1436</cx:pt>
          <cx:pt idx="7392">1114</cx:pt>
          <cx:pt idx="7393">1019</cx:pt>
          <cx:pt idx="7394">1012</cx:pt>
          <cx:pt idx="7395">951</cx:pt>
          <cx:pt idx="7396">1267</cx:pt>
          <cx:pt idx="7397">622</cx:pt>
          <cx:pt idx="7398">622</cx:pt>
          <cx:pt idx="7399">1315</cx:pt>
          <cx:pt idx="7400">849</cx:pt>
          <cx:pt idx="7401">849</cx:pt>
          <cx:pt idx="7402">849</cx:pt>
          <cx:pt idx="7403">976</cx:pt>
          <cx:pt idx="7404">849</cx:pt>
          <cx:pt idx="7405">853</cx:pt>
          <cx:pt idx="7406">1427</cx:pt>
          <cx:pt idx="7407">1427</cx:pt>
          <cx:pt idx="7408">633</cx:pt>
          <cx:pt idx="7409">859</cx:pt>
          <cx:pt idx="7410">552</cx:pt>
          <cx:pt idx="7411">760</cx:pt>
          <cx:pt idx="7412">1004</cx:pt>
          <cx:pt idx="7413">931</cx:pt>
          <cx:pt idx="7414">849</cx:pt>
          <cx:pt idx="7415">849</cx:pt>
          <cx:pt idx="7416">566</cx:pt>
          <cx:pt idx="7417">931</cx:pt>
          <cx:pt idx="7418">1184</cx:pt>
          <cx:pt idx="7419">1037</cx:pt>
          <cx:pt idx="7420">1037</cx:pt>
          <cx:pt idx="7421">949</cx:pt>
          <cx:pt idx="7422">1427</cx:pt>
          <cx:pt idx="7423">859</cx:pt>
          <cx:pt idx="7424">859</cx:pt>
          <cx:pt idx="7425">859</cx:pt>
          <cx:pt idx="7426">644</cx:pt>
          <cx:pt idx="7427">849</cx:pt>
          <cx:pt idx="7428">1439</cx:pt>
          <cx:pt idx="7429">1427</cx:pt>
          <cx:pt idx="7430">1697</cx:pt>
          <cx:pt idx="7431">1430</cx:pt>
          <cx:pt idx="7432">1032</cx:pt>
          <cx:pt idx="7433">931</cx:pt>
          <cx:pt idx="7434">1204</cx:pt>
          <cx:pt idx="7435">724</cx:pt>
          <cx:pt idx="7436">931</cx:pt>
          <cx:pt idx="7437">888</cx:pt>
          <cx:pt idx="7438">576</cx:pt>
          <cx:pt idx="7439">664</cx:pt>
          <cx:pt idx="7440">883</cx:pt>
          <cx:pt idx="7441">883</cx:pt>
          <cx:pt idx="7442">883</cx:pt>
          <cx:pt idx="7443">849</cx:pt>
          <cx:pt idx="7444">849</cx:pt>
          <cx:pt idx="7445">752</cx:pt>
          <cx:pt idx="7446">907</cx:pt>
          <cx:pt idx="7447">949</cx:pt>
          <cx:pt idx="7448">760</cx:pt>
          <cx:pt idx="7449">1034</cx:pt>
          <cx:pt idx="7450">671</cx:pt>
          <cx:pt idx="7451">888</cx:pt>
          <cx:pt idx="7452">888</cx:pt>
          <cx:pt idx="7453">907</cx:pt>
          <cx:pt idx="7454">1208</cx:pt>
          <cx:pt idx="7455">1208</cx:pt>
          <cx:pt idx="7456">728</cx:pt>
          <cx:pt idx="7457">1208</cx:pt>
          <cx:pt idx="7458">904</cx:pt>
          <cx:pt idx="7459">1015</cx:pt>
          <cx:pt idx="7460">1034</cx:pt>
          <cx:pt idx="7461">725</cx:pt>
          <cx:pt idx="7462">517</cx:pt>
          <cx:pt idx="7463">1702</cx:pt>
          <cx:pt idx="7464">1311</cx:pt>
          <cx:pt idx="7465">1336</cx:pt>
          <cx:pt idx="7466">633</cx:pt>
          <cx:pt idx="7467">1257</cx:pt>
          <cx:pt idx="7468">888</cx:pt>
          <cx:pt idx="7469">888</cx:pt>
          <cx:pt idx="7470">725</cx:pt>
          <cx:pt idx="7471">1336</cx:pt>
          <cx:pt idx="7472">956</cx:pt>
          <cx:pt idx="7473">1204</cx:pt>
          <cx:pt idx="7474">1094</cx:pt>
          <cx:pt idx="7475">951</cx:pt>
          <cx:pt idx="7476">951</cx:pt>
          <cx:pt idx="7477">1236</cx:pt>
          <cx:pt idx="7478">1378</cx:pt>
          <cx:pt idx="7479">1469</cx:pt>
          <cx:pt idx="7480">1210</cx:pt>
          <cx:pt idx="7481">936</cx:pt>
          <cx:pt idx="7482">1210</cx:pt>
          <cx:pt idx="7483">1102</cx:pt>
          <cx:pt idx="7484">794</cx:pt>
          <cx:pt idx="7485">883</cx:pt>
          <cx:pt idx="7486">664</cx:pt>
          <cx:pt idx="7487">888</cx:pt>
          <cx:pt idx="7488">1208</cx:pt>
          <cx:pt idx="7489">849</cx:pt>
          <cx:pt idx="7490">1385</cx:pt>
          <cx:pt idx="7491">931</cx:pt>
          <cx:pt idx="7492">1100</cx:pt>
          <cx:pt idx="7493">969</cx:pt>
          <cx:pt idx="7494">1214</cx:pt>
          <cx:pt idx="7495">1032</cx:pt>
          <cx:pt idx="7496">1204</cx:pt>
          <cx:pt idx="7497">1204</cx:pt>
          <cx:pt idx="7498">1032</cx:pt>
          <cx:pt idx="7499">1105</cx:pt>
          <cx:pt idx="7500">849</cx:pt>
          <cx:pt idx="7501">849</cx:pt>
          <cx:pt idx="7502">849</cx:pt>
          <cx:pt idx="7503">671</cx:pt>
          <cx:pt idx="7504">1033</cx:pt>
          <cx:pt idx="7505">873</cx:pt>
          <cx:pt idx="7506">830</cx:pt>
          <cx:pt idx="7507">811</cx:pt>
          <cx:pt idx="7508">1009</cx:pt>
          <cx:pt idx="7509">1009</cx:pt>
          <cx:pt idx="7510">883</cx:pt>
          <cx:pt idx="7511">859</cx:pt>
          <cx:pt idx="7512">859</cx:pt>
          <cx:pt idx="7513">773</cx:pt>
          <cx:pt idx="7514">936</cx:pt>
          <cx:pt idx="7515">931</cx:pt>
          <cx:pt idx="7516">1378</cx:pt>
          <cx:pt idx="7517">1193</cx:pt>
          <cx:pt idx="7518">1032</cx:pt>
          <cx:pt idx="7519">584</cx:pt>
          <cx:pt idx="7520">794</cx:pt>
          <cx:pt idx="7521">910</cx:pt>
          <cx:pt idx="7522">1184</cx:pt>
          <cx:pt idx="7523">1102</cx:pt>
          <cx:pt idx="7524">975</cx:pt>
          <cx:pt idx="7525">773</cx:pt>
          <cx:pt idx="7526">1073</cx:pt>
          <cx:pt idx="7527">1214</cx:pt>
          <cx:pt idx="7528">1058</cx:pt>
          <cx:pt idx="7529">951</cx:pt>
          <cx:pt idx="7530">1012</cx:pt>
          <cx:pt idx="7531">949</cx:pt>
          <cx:pt idx="7532">760</cx:pt>
          <cx:pt idx="7533">1004</cx:pt>
          <cx:pt idx="7534">949</cx:pt>
          <cx:pt idx="7535">642</cx:pt>
          <cx:pt idx="7536">849</cx:pt>
          <cx:pt idx="7537">642</cx:pt>
          <cx:pt idx="7538">931</cx:pt>
          <cx:pt idx="7539">849</cx:pt>
          <cx:pt idx="7540">849</cx:pt>
          <cx:pt idx="7541">949</cx:pt>
          <cx:pt idx="7542">760</cx:pt>
          <cx:pt idx="7543">2101</cx:pt>
          <cx:pt idx="7544">552</cx:pt>
          <cx:pt idx="7545">631</cx:pt>
          <cx:pt idx="7546">877</cx:pt>
          <cx:pt idx="7547">877</cx:pt>
          <cx:pt idx="7548">486</cx:pt>
          <cx:pt idx="7549">486</cx:pt>
          <cx:pt idx="7550">904</cx:pt>
          <cx:pt idx="7551">891</cx:pt>
          <cx:pt idx="7552">1058</cx:pt>
          <cx:pt idx="7553">849</cx:pt>
          <cx:pt idx="7554">849</cx:pt>
          <cx:pt idx="7555">1232</cx:pt>
          <cx:pt idx="7556">729</cx:pt>
          <cx:pt idx="7557">888</cx:pt>
          <cx:pt idx="7558">888</cx:pt>
          <cx:pt idx="7559">888</cx:pt>
          <cx:pt idx="7560">1277</cx:pt>
          <cx:pt idx="7561">718</cx:pt>
          <cx:pt idx="7562">951</cx:pt>
          <cx:pt idx="7563">1278</cx:pt>
          <cx:pt idx="7564">1083</cx:pt>
          <cx:pt idx="7565">1083</cx:pt>
          <cx:pt idx="7566">1083</cx:pt>
          <cx:pt idx="7567">794</cx:pt>
          <cx:pt idx="7568">1058</cx:pt>
          <cx:pt idx="7569">1083</cx:pt>
          <cx:pt idx="7570">1083</cx:pt>
          <cx:pt idx="7571">1336</cx:pt>
          <cx:pt idx="7572">976</cx:pt>
          <cx:pt idx="7573">649</cx:pt>
          <cx:pt idx="7574">808</cx:pt>
          <cx:pt idx="7575">883</cx:pt>
          <cx:pt idx="7576">1015</cx:pt>
          <cx:pt idx="7577">956</cx:pt>
          <cx:pt idx="7578">794</cx:pt>
          <cx:pt idx="7579">1056</cx:pt>
          <cx:pt idx="7580">1983</cx:pt>
          <cx:pt idx="7581">1983</cx:pt>
          <cx:pt idx="7582">1056</cx:pt>
          <cx:pt idx="7583">1032</cx:pt>
          <cx:pt idx="7584">1041</cx:pt>
          <cx:pt idx="7585">1251</cx:pt>
          <cx:pt idx="7586">1032</cx:pt>
          <cx:pt idx="7587">849</cx:pt>
          <cx:pt idx="7588">649</cx:pt>
          <cx:pt idx="7589">956</cx:pt>
          <cx:pt idx="7590">1208</cx:pt>
          <cx:pt idx="7591">1208</cx:pt>
          <cx:pt idx="7592">859</cx:pt>
          <cx:pt idx="7593">859</cx:pt>
          <cx:pt idx="7594">507</cx:pt>
          <cx:pt idx="7595">644</cx:pt>
          <cx:pt idx="7596">1032</cx:pt>
          <cx:pt idx="7597">1032</cx:pt>
          <cx:pt idx="7598">1021</cx:pt>
          <cx:pt idx="7599">683</cx:pt>
          <cx:pt idx="7600">683</cx:pt>
          <cx:pt idx="7601">849</cx:pt>
          <cx:pt idx="7602">568</cx:pt>
          <cx:pt idx="7603">1262</cx:pt>
          <cx:pt idx="7604">1496</cx:pt>
          <cx:pt idx="7605">1496</cx:pt>
          <cx:pt idx="7606">706</cx:pt>
          <cx:pt idx="7607">1004</cx:pt>
          <cx:pt idx="7608">904</cx:pt>
          <cx:pt idx="7609">904</cx:pt>
          <cx:pt idx="7610">925</cx:pt>
          <cx:pt idx="7611">1363</cx:pt>
          <cx:pt idx="7612">1057</cx:pt>
          <cx:pt idx="7613">893</cx:pt>
          <cx:pt idx="7614">1294</cx:pt>
          <cx:pt idx="7615">671</cx:pt>
          <cx:pt idx="7616">808</cx:pt>
          <cx:pt idx="7617">1204</cx:pt>
          <cx:pt idx="7618">975</cx:pt>
          <cx:pt idx="7619">1697</cx:pt>
          <cx:pt idx="7620">1380</cx:pt>
          <cx:pt idx="7621">1326</cx:pt>
          <cx:pt idx="7622">973</cx:pt>
          <cx:pt idx="7623">931</cx:pt>
          <cx:pt idx="7624">1573</cx:pt>
          <cx:pt idx="7625">1014</cx:pt>
          <cx:pt idx="7626">891</cx:pt>
          <cx:pt idx="7627">1328</cx:pt>
          <cx:pt idx="7628">1287</cx:pt>
          <cx:pt idx="7629">1130</cx:pt>
          <cx:pt idx="7630">883</cx:pt>
          <cx:pt idx="7631">991</cx:pt>
          <cx:pt idx="7632">883</cx:pt>
          <cx:pt idx="7633">1153</cx:pt>
          <cx:pt idx="7634">949</cx:pt>
          <cx:pt idx="7635">1102</cx:pt>
          <cx:pt idx="7636">794</cx:pt>
          <cx:pt idx="7637">794</cx:pt>
          <cx:pt idx="7638">760</cx:pt>
          <cx:pt idx="7639">630</cx:pt>
          <cx:pt idx="7640">888</cx:pt>
          <cx:pt idx="7641">2077</cx:pt>
          <cx:pt idx="7642">773</cx:pt>
          <cx:pt idx="7643">1002</cx:pt>
          <cx:pt idx="7644">1002</cx:pt>
          <cx:pt idx="7645">834</cx:pt>
          <cx:pt idx="7646">944</cx:pt>
          <cx:pt idx="7647">1057</cx:pt>
          <cx:pt idx="7648">1530</cx:pt>
          <cx:pt idx="7649">888</cx:pt>
          <cx:pt idx="7650">1034</cx:pt>
          <cx:pt idx="7651">888</cx:pt>
          <cx:pt idx="7652">907</cx:pt>
          <cx:pt idx="7653">973</cx:pt>
          <cx:pt idx="7654">888</cx:pt>
          <cx:pt idx="7655">888</cx:pt>
          <cx:pt idx="7656">696</cx:pt>
          <cx:pt idx="7657">658</cx:pt>
          <cx:pt idx="7658">1214</cx:pt>
          <cx:pt idx="7659">602</cx:pt>
          <cx:pt idx="7660">1034</cx:pt>
          <cx:pt idx="7661">907</cx:pt>
          <cx:pt idx="7662">794</cx:pt>
          <cx:pt idx="7663">1019</cx:pt>
          <cx:pt idx="7664">1102</cx:pt>
          <cx:pt idx="7665">1032</cx:pt>
          <cx:pt idx="7666">1032</cx:pt>
          <cx:pt idx="7667">666</cx:pt>
          <cx:pt idx="7668">666</cx:pt>
          <cx:pt idx="7669">918</cx:pt>
          <cx:pt idx="7670">1480</cx:pt>
          <cx:pt idx="7671">934</cx:pt>
          <cx:pt idx="7672">1091</cx:pt>
          <cx:pt idx="7673">1232</cx:pt>
          <cx:pt idx="7674">1427</cx:pt>
          <cx:pt idx="7675">1267</cx:pt>
          <cx:pt idx="7676">1262</cx:pt>
          <cx:pt idx="7677">769</cx:pt>
          <cx:pt idx="7678">1282</cx:pt>
          <cx:pt idx="7679">1436</cx:pt>
          <cx:pt idx="7680">1208</cx:pt>
          <cx:pt idx="7681">1208</cx:pt>
          <cx:pt idx="7682">1208</cx:pt>
          <cx:pt idx="7683">1208</cx:pt>
          <cx:pt idx="7684">1208</cx:pt>
          <cx:pt idx="7685">883</cx:pt>
          <cx:pt idx="7686">888</cx:pt>
          <cx:pt idx="7687">1153</cx:pt>
          <cx:pt idx="7688">888</cx:pt>
          <cx:pt idx="7689">867</cx:pt>
          <cx:pt idx="7690">888</cx:pt>
          <cx:pt idx="7691">888</cx:pt>
          <cx:pt idx="7692">1311</cx:pt>
          <cx:pt idx="7693">888</cx:pt>
          <cx:pt idx="7694">888</cx:pt>
          <cx:pt idx="7695">849</cx:pt>
          <cx:pt idx="7696">500</cx:pt>
          <cx:pt idx="7697">976</cx:pt>
          <cx:pt idx="7698">859</cx:pt>
          <cx:pt idx="7699">859</cx:pt>
          <cx:pt idx="7700">1032</cx:pt>
          <cx:pt idx="7701">936</cx:pt>
          <cx:pt idx="7702">644</cx:pt>
          <cx:pt idx="7703">1135</cx:pt>
          <cx:pt idx="7704">949</cx:pt>
          <cx:pt idx="7705">1100</cx:pt>
          <cx:pt idx="7706">811</cx:pt>
          <cx:pt idx="7707">706</cx:pt>
          <cx:pt idx="7708">671</cx:pt>
          <cx:pt idx="7709">888</cx:pt>
          <cx:pt idx="7710">893</cx:pt>
          <cx:pt idx="7711">1249</cx:pt>
          <cx:pt idx="7712">792</cx:pt>
          <cx:pt idx="7713">500</cx:pt>
          <cx:pt idx="7714">649</cx:pt>
          <cx:pt idx="7715">987</cx:pt>
          <cx:pt idx="7716">1056</cx:pt>
          <cx:pt idx="7717">1257</cx:pt>
          <cx:pt idx="7718">883</cx:pt>
          <cx:pt idx="7719">1151</cx:pt>
          <cx:pt idx="7720">631</cx:pt>
          <cx:pt idx="7721">486</cx:pt>
          <cx:pt idx="7722">486</cx:pt>
          <cx:pt idx="7723">486</cx:pt>
          <cx:pt idx="7724">1002</cx:pt>
          <cx:pt idx="7725">877</cx:pt>
          <cx:pt idx="7726">877</cx:pt>
          <cx:pt idx="7727">773</cx:pt>
          <cx:pt idx="7728">1249</cx:pt>
          <cx:pt idx="7729">792</cx:pt>
          <cx:pt idx="7730">1037</cx:pt>
          <cx:pt idx="7731">631</cx:pt>
          <cx:pt idx="7732">760</cx:pt>
          <cx:pt idx="7733">877</cx:pt>
          <cx:pt idx="7734">877</cx:pt>
          <cx:pt idx="7735">1100</cx:pt>
          <cx:pt idx="7736">706</cx:pt>
          <cx:pt idx="7737">780</cx:pt>
          <cx:pt idx="7738">780</cx:pt>
          <cx:pt idx="7739">1125</cx:pt>
          <cx:pt idx="7740">1032</cx:pt>
          <cx:pt idx="7741">980</cx:pt>
          <cx:pt idx="7742">1459</cx:pt>
          <cx:pt idx="7743">1279</cx:pt>
          <cx:pt idx="7744">1157</cx:pt>
          <cx:pt idx="7745">1214</cx:pt>
          <cx:pt idx="7746">1100</cx:pt>
          <cx:pt idx="7747">949</cx:pt>
          <cx:pt idx="7748">1100</cx:pt>
          <cx:pt idx="7749">1204</cx:pt>
          <cx:pt idx="7750">1336</cx:pt>
          <cx:pt idx="7751">949</cx:pt>
          <cx:pt idx="7752">752</cx:pt>
          <cx:pt idx="7753">1343</cx:pt>
          <cx:pt idx="7754">849</cx:pt>
          <cx:pt idx="7755">1058</cx:pt>
          <cx:pt idx="7756">1037</cx:pt>
          <cx:pt idx="7757">1193</cx:pt>
          <cx:pt idx="7758">1037</cx:pt>
          <cx:pt idx="7759">1184</cx:pt>
          <cx:pt idx="7760">1204</cx:pt>
          <cx:pt idx="7761">1262</cx:pt>
          <cx:pt idx="7762">1262</cx:pt>
          <cx:pt idx="7763">867</cx:pt>
          <cx:pt idx="7764">1343</cx:pt>
          <cx:pt idx="7765">1257</cx:pt>
          <cx:pt idx="7766">1056</cx:pt>
          <cx:pt idx="7767">578</cx:pt>
          <cx:pt idx="7768">664</cx:pt>
          <cx:pt idx="7769">664</cx:pt>
          <cx:pt idx="7770">883</cx:pt>
          <cx:pt idx="7771">883</cx:pt>
          <cx:pt idx="7772">1191</cx:pt>
          <cx:pt idx="7773">859</cx:pt>
          <cx:pt idx="7774">633</cx:pt>
          <cx:pt idx="7775">644</cx:pt>
          <cx:pt idx="7776">662</cx:pt>
          <cx:pt idx="7777">835</cx:pt>
          <cx:pt idx="7778">1102</cx:pt>
          <cx:pt idx="7779">1102</cx:pt>
          <cx:pt idx="7780">1102</cx:pt>
          <cx:pt idx="7781">963</cx:pt>
          <cx:pt idx="7782">867</cx:pt>
          <cx:pt idx="7783">1336</cx:pt>
          <cx:pt idx="7784">1277</cx:pt>
          <cx:pt idx="7785">1056</cx:pt>
          <cx:pt idx="7786">760</cx:pt>
          <cx:pt idx="7787">706</cx:pt>
          <cx:pt idx="7788">949</cx:pt>
          <cx:pt idx="7789">949</cx:pt>
          <cx:pt idx="7790">1204</cx:pt>
          <cx:pt idx="7791">991</cx:pt>
          <cx:pt idx="7792">706</cx:pt>
          <cx:pt idx="7793">1083</cx:pt>
          <cx:pt idx="7794">873</cx:pt>
          <cx:pt idx="7795">486</cx:pt>
          <cx:pt idx="7796">644</cx:pt>
          <cx:pt idx="7797">844</cx:pt>
          <cx:pt idx="7798">844</cx:pt>
          <cx:pt idx="7799">949</cx:pt>
          <cx:pt idx="7800">706</cx:pt>
          <cx:pt idx="7801">1262</cx:pt>
          <cx:pt idx="7802">671</cx:pt>
          <cx:pt idx="7803">1373</cx:pt>
          <cx:pt idx="7804">664</cx:pt>
          <cx:pt idx="7805">1015</cx:pt>
          <cx:pt idx="7806">893</cx:pt>
          <cx:pt idx="7807">1204</cx:pt>
          <cx:pt idx="7808">664</cx:pt>
          <cx:pt idx="7809">888</cx:pt>
          <cx:pt idx="7810">542</cx:pt>
          <cx:pt idx="7811">1208</cx:pt>
          <cx:pt idx="7812">622</cx:pt>
          <cx:pt idx="7813">1262</cx:pt>
          <cx:pt idx="7814">1007</cx:pt>
          <cx:pt idx="7815">888</cx:pt>
          <cx:pt idx="7816">888</cx:pt>
          <cx:pt idx="7817">1214</cx:pt>
          <cx:pt idx="7818">657</cx:pt>
          <cx:pt idx="7819">874</cx:pt>
          <cx:pt idx="7820">773</cx:pt>
          <cx:pt idx="7821">1032</cx:pt>
          <cx:pt idx="7822">808</cx:pt>
          <cx:pt idx="7823">1158</cx:pt>
          <cx:pt idx="7824">888</cx:pt>
          <cx:pt idx="7825">888</cx:pt>
          <cx:pt idx="7826">718</cx:pt>
          <cx:pt idx="7827">1094</cx:pt>
          <cx:pt idx="7828">561</cx:pt>
          <cx:pt idx="7829">1034</cx:pt>
          <cx:pt idx="7830">888</cx:pt>
          <cx:pt idx="7831">888</cx:pt>
          <cx:pt idx="7832">671</cx:pt>
          <cx:pt idx="7833">1102</cx:pt>
          <cx:pt idx="7834">849</cx:pt>
          <cx:pt idx="7835">918</cx:pt>
          <cx:pt idx="7836">1041</cx:pt>
          <cx:pt idx="7837">947</cx:pt>
          <cx:pt idx="7838">769</cx:pt>
          <cx:pt idx="7839">1037</cx:pt>
          <cx:pt idx="7840">1153</cx:pt>
          <cx:pt idx="7841">1153</cx:pt>
          <cx:pt idx="7842">1214</cx:pt>
          <cx:pt idx="7843">1105</cx:pt>
          <cx:pt idx="7844">633</cx:pt>
          <cx:pt idx="7845">859</cx:pt>
          <cx:pt idx="7846">1004</cx:pt>
          <cx:pt idx="7847">1181</cx:pt>
          <cx:pt idx="7848">877</cx:pt>
          <cx:pt idx="7849">877</cx:pt>
          <cx:pt idx="7850">1032</cx:pt>
          <cx:pt idx="7851">1032</cx:pt>
          <cx:pt idx="7852">753</cx:pt>
          <cx:pt idx="7853">909</cx:pt>
          <cx:pt idx="7854">991</cx:pt>
          <cx:pt idx="7855">1094</cx:pt>
          <cx:pt idx="7856">1262</cx:pt>
          <cx:pt idx="7857">752</cx:pt>
          <cx:pt idx="7858">1025</cx:pt>
          <cx:pt idx="7859">1025</cx:pt>
          <cx:pt idx="7860">949</cx:pt>
          <cx:pt idx="7861">949</cx:pt>
          <cx:pt idx="7862">1004</cx:pt>
          <cx:pt idx="7863">1193</cx:pt>
          <cx:pt idx="7864">1287</cx:pt>
          <cx:pt idx="7865">1193</cx:pt>
          <cx:pt idx="7866">1073</cx:pt>
          <cx:pt idx="7867">951</cx:pt>
          <cx:pt idx="7868">729</cx:pt>
          <cx:pt idx="7869">1037</cx:pt>
          <cx:pt idx="7870">888</cx:pt>
          <cx:pt idx="7871">633</cx:pt>
          <cx:pt idx="7872">859</cx:pt>
          <cx:pt idx="7873">1251</cx:pt>
          <cx:pt idx="7874">1251</cx:pt>
          <cx:pt idx="7875">849</cx:pt>
          <cx:pt idx="7876">1239</cx:pt>
          <cx:pt idx="7877">1233</cx:pt>
          <cx:pt idx="7878">1132</cx:pt>
          <cx:pt idx="7879">644</cx:pt>
          <cx:pt idx="7880">1004</cx:pt>
          <cx:pt idx="7881">944</cx:pt>
          <cx:pt idx="7882">1251</cx:pt>
          <cx:pt idx="7883">1251</cx:pt>
          <cx:pt idx="7884">1251</cx:pt>
          <cx:pt idx="7885">1251</cx:pt>
          <cx:pt idx="7886">849</cx:pt>
          <cx:pt idx="7887">853</cx:pt>
          <cx:pt idx="7888">1233</cx:pt>
          <cx:pt idx="7889">853</cx:pt>
          <cx:pt idx="7890">1156</cx:pt>
          <cx:pt idx="7891">1041</cx:pt>
          <cx:pt idx="7892">1573</cx:pt>
          <cx:pt idx="7893">1185</cx:pt>
          <cx:pt idx="7894">1073</cx:pt>
          <cx:pt idx="7895">718</cx:pt>
          <cx:pt idx="7896">951</cx:pt>
          <cx:pt idx="7897">1697</cx:pt>
          <cx:pt idx="7898">1427</cx:pt>
          <cx:pt idx="7899">1427</cx:pt>
          <cx:pt idx="7900">1530</cx:pt>
          <cx:pt idx="7901">1530</cx:pt>
          <cx:pt idx="7902">1102</cx:pt>
          <cx:pt idx="7903">1185</cx:pt>
          <cx:pt idx="7904">1083</cx:pt>
          <cx:pt idx="7905">1208</cx:pt>
          <cx:pt idx="7906">1204</cx:pt>
          <cx:pt idx="7907">956</cx:pt>
          <cx:pt idx="7908">732</cx:pt>
          <cx:pt idx="7909">951</cx:pt>
          <cx:pt idx="7910">718</cx:pt>
          <cx:pt idx="7911">1208</cx:pt>
          <cx:pt idx="7912">1032</cx:pt>
          <cx:pt idx="7913">1032</cx:pt>
          <cx:pt idx="7914">1467</cx:pt>
          <cx:pt idx="7915">1343</cx:pt>
          <cx:pt idx="7916">1436</cx:pt>
          <cx:pt idx="7917">1208</cx:pt>
          <cx:pt idx="7918">949</cx:pt>
          <cx:pt idx="7919">1100</cx:pt>
          <cx:pt idx="7920">500</cx:pt>
          <cx:pt idx="7921">1504</cx:pt>
          <cx:pt idx="7922">1049</cx:pt>
          <cx:pt idx="7923">1292</cx:pt>
          <cx:pt idx="7924">971</cx:pt>
          <cx:pt idx="7925">633</cx:pt>
          <cx:pt idx="7926">859</cx:pt>
          <cx:pt idx="7927">1153</cx:pt>
          <cx:pt idx="7928">630</cx:pt>
          <cx:pt idx="7929">1251</cx:pt>
          <cx:pt idx="7930">1394</cx:pt>
          <cx:pt idx="7931">1394</cx:pt>
          <cx:pt idx="7932">1603</cx:pt>
          <cx:pt idx="7933">644</cx:pt>
          <cx:pt idx="7934">644</cx:pt>
          <cx:pt idx="7935">859</cx:pt>
          <cx:pt idx="7936">859</cx:pt>
          <cx:pt idx="7937">988</cx:pt>
          <cx:pt idx="7938">971</cx:pt>
          <cx:pt idx="7939">859</cx:pt>
          <cx:pt idx="7940">1153</cx:pt>
          <cx:pt idx="7941">1153</cx:pt>
          <cx:pt idx="7942">1153</cx:pt>
          <cx:pt idx="7943">891</cx:pt>
          <cx:pt idx="7944">891</cx:pt>
          <cx:pt idx="7945">1032</cx:pt>
          <cx:pt idx="7946">877</cx:pt>
          <cx:pt idx="7947">1032</cx:pt>
          <cx:pt idx="7948">835</cx:pt>
          <cx:pt idx="7949">949</cx:pt>
          <cx:pt idx="7950">1083</cx:pt>
          <cx:pt idx="7951">1245</cx:pt>
          <cx:pt idx="7952">808</cx:pt>
          <cx:pt idx="7953">969</cx:pt>
          <cx:pt idx="7954">619</cx:pt>
          <cx:pt idx="7955">974</cx:pt>
          <cx:pt idx="7956">1427</cx:pt>
          <cx:pt idx="7957">1389</cx:pt>
          <cx:pt idx="7958">1208</cx:pt>
          <cx:pt idx="7959">1389</cx:pt>
          <cx:pt idx="7960">1208</cx:pt>
          <cx:pt idx="7961">1208</cx:pt>
          <cx:pt idx="7962">907</cx:pt>
          <cx:pt idx="7963">888</cx:pt>
          <cx:pt idx="7964">1394</cx:pt>
          <cx:pt idx="7965">1119</cx:pt>
          <cx:pt idx="7966">1056</cx:pt>
          <cx:pt idx="7967">828</cx:pt>
          <cx:pt idx="7968">828</cx:pt>
          <cx:pt idx="7969">1153</cx:pt>
          <cx:pt idx="7970">1328</cx:pt>
          <cx:pt idx="7971">1208</cx:pt>
          <cx:pt idx="7972">1208</cx:pt>
          <cx:pt idx="7973">988</cx:pt>
          <cx:pt idx="7974">859</cx:pt>
          <cx:pt idx="7975">631</cx:pt>
          <cx:pt idx="7976">873</cx:pt>
          <cx:pt idx="7977">873</cx:pt>
          <cx:pt idx="7978">873</cx:pt>
          <cx:pt idx="7979">1467</cx:pt>
          <cx:pt idx="7980">969</cx:pt>
          <cx:pt idx="7981">1083</cx:pt>
          <cx:pt idx="7982">956</cx:pt>
          <cx:pt idx="7983">969</cx:pt>
          <cx:pt idx="7984">873</cx:pt>
          <cx:pt idx="7985">706</cx:pt>
          <cx:pt idx="7986">956</cx:pt>
          <cx:pt idx="7987">859</cx:pt>
          <cx:pt idx="7988">859</cx:pt>
          <cx:pt idx="7989">859</cx:pt>
          <cx:pt idx="7990">644</cx:pt>
          <cx:pt idx="7991">873</cx:pt>
          <cx:pt idx="7992">1208</cx:pt>
          <cx:pt idx="7993">1436</cx:pt>
          <cx:pt idx="7994">1436</cx:pt>
          <cx:pt idx="7995">904</cx:pt>
          <cx:pt idx="7996">1056</cx:pt>
          <cx:pt idx="7997">888</cx:pt>
          <cx:pt idx="7998">888</cx:pt>
          <cx:pt idx="7999">1004</cx:pt>
          <cx:pt idx="8000">1032</cx:pt>
          <cx:pt idx="8001">949</cx:pt>
          <cx:pt idx="8002">907</cx:pt>
          <cx:pt idx="8003">1702</cx:pt>
          <cx:pt idx="8004">1550</cx:pt>
          <cx:pt idx="8005">949</cx:pt>
          <cx:pt idx="8006">1467</cx:pt>
          <cx:pt idx="8007">664</cx:pt>
          <cx:pt idx="8008">951</cx:pt>
          <cx:pt idx="8009">718</cx:pt>
          <cx:pt idx="8010">883</cx:pt>
          <cx:pt idx="8011">718</cx:pt>
          <cx:pt idx="8012">873</cx:pt>
          <cx:pt idx="8013">644</cx:pt>
          <cx:pt idx="8014">644</cx:pt>
          <cx:pt idx="8015">878</cx:pt>
          <cx:pt idx="8016">888</cx:pt>
          <cx:pt idx="8017">907</cx:pt>
          <cx:pt idx="8018">1032</cx:pt>
          <cx:pt idx="8019">1114</cx:pt>
          <cx:pt idx="8020">1081</cx:pt>
          <cx:pt idx="8021">792</cx:pt>
          <cx:pt idx="8022">1058</cx:pt>
          <cx:pt idx="8023">867</cx:pt>
          <cx:pt idx="8024">867</cx:pt>
          <cx:pt idx="8025">867</cx:pt>
          <cx:pt idx="8026">981</cx:pt>
          <cx:pt idx="8027">867</cx:pt>
          <cx:pt idx="8028">835</cx:pt>
          <cx:pt idx="8029">1105</cx:pt>
          <cx:pt idx="8030">1025</cx:pt>
          <cx:pt idx="8031">633</cx:pt>
          <cx:pt idx="8032">552</cx:pt>
          <cx:pt idx="8033">918</cx:pt>
          <cx:pt idx="8034">853</cx:pt>
          <cx:pt idx="8035">501</cx:pt>
          <cx:pt idx="8036">649</cx:pt>
          <cx:pt idx="8037">501</cx:pt>
          <cx:pt idx="8038">1277</cx:pt>
          <cx:pt idx="8039">1004</cx:pt>
          <cx:pt idx="8040">1278</cx:pt>
          <cx:pt idx="8041">1125</cx:pt>
          <cx:pt idx="8042">1125</cx:pt>
          <cx:pt idx="8043">780</cx:pt>
          <cx:pt idx="8044">780</cx:pt>
          <cx:pt idx="8045">1115</cx:pt>
          <cx:pt idx="8046">888</cx:pt>
          <cx:pt idx="8047">888</cx:pt>
          <cx:pt idx="8048">888</cx:pt>
          <cx:pt idx="8049">888</cx:pt>
          <cx:pt idx="8050">849</cx:pt>
          <cx:pt idx="8051">849</cx:pt>
          <cx:pt idx="8052">1034</cx:pt>
          <cx:pt idx="8053">883</cx:pt>
          <cx:pt idx="8054">542</cx:pt>
          <cx:pt idx="8055">725</cx:pt>
          <cx:pt idx="8056">907</cx:pt>
          <cx:pt idx="8057">1033</cx:pt>
          <cx:pt idx="8058">727</cx:pt>
          <cx:pt idx="8059">963</cx:pt>
          <cx:pt idx="8060">867</cx:pt>
          <cx:pt idx="8061">949</cx:pt>
          <cx:pt idx="8062">706</cx:pt>
          <cx:pt idx="8063">1328</cx:pt>
          <cx:pt idx="8064">891</cx:pt>
          <cx:pt idx="8065">642</cx:pt>
          <cx:pt idx="8066">1187</cx:pt>
          <cx:pt idx="8067">1032</cx:pt>
          <cx:pt idx="8068">1032</cx:pt>
          <cx:pt idx="8069">1151</cx:pt>
          <cx:pt idx="8070">907</cx:pt>
          <cx:pt idx="8071">1193</cx:pt>
          <cx:pt idx="8072">909</cx:pt>
          <cx:pt idx="8073">1427</cx:pt>
          <cx:pt idx="8074">877</cx:pt>
          <cx:pt idx="8075">794</cx:pt>
          <cx:pt idx="8076">1262</cx:pt>
          <cx:pt idx="8077">752</cx:pt>
          <cx:pt idx="8078">1208</cx:pt>
          <cx:pt idx="8079">1208</cx:pt>
          <cx:pt idx="8080">1102</cx:pt>
          <cx:pt idx="8081">1102</cx:pt>
          <cx:pt idx="8082">622</cx:pt>
          <cx:pt idx="8083">633</cx:pt>
          <cx:pt idx="8084">633</cx:pt>
          <cx:pt idx="8085">859</cx:pt>
          <cx:pt idx="8086">859</cx:pt>
          <cx:pt idx="8087">873</cx:pt>
          <cx:pt idx="8088">773</cx:pt>
          <cx:pt idx="8089">706</cx:pt>
          <cx:pt idx="8090">1004</cx:pt>
          <cx:pt idx="8091">949</cx:pt>
          <cx:pt idx="8092">1267</cx:pt>
          <cx:pt idx="8093">1102</cx:pt>
          <cx:pt idx="8094">1058</cx:pt>
          <cx:pt idx="8095">1204</cx:pt>
          <cx:pt idx="8096">1125</cx:pt>
          <cx:pt idx="8097">1239</cx:pt>
          <cx:pt idx="8098">500</cx:pt>
          <cx:pt idx="8099">706</cx:pt>
          <cx:pt idx="8100">1083</cx:pt>
          <cx:pt idx="8101">1083</cx:pt>
          <cx:pt idx="8102">1083</cx:pt>
          <cx:pt idx="8103">1083</cx:pt>
          <cx:pt idx="8104">769</cx:pt>
          <cx:pt idx="8105">1282</cx:pt>
          <cx:pt idx="8106">949</cx:pt>
          <cx:pt idx="8107">760</cx:pt>
          <cx:pt idx="8108">760</cx:pt>
          <cx:pt idx="8109">944</cx:pt>
          <cx:pt idx="8110">1251</cx:pt>
          <cx:pt idx="8111">1251</cx:pt>
          <cx:pt idx="8112">1251</cx:pt>
          <cx:pt idx="8113">1438</cx:pt>
          <cx:pt idx="8114">542</cx:pt>
          <cx:pt idx="8115">683</cx:pt>
          <cx:pt idx="8116">1208</cx:pt>
          <cx:pt idx="8117">891</cx:pt>
          <cx:pt idx="8118">1113</cx:pt>
          <cx:pt idx="8119">642</cx:pt>
          <cx:pt idx="8120">1316</cx:pt>
          <cx:pt idx="8121">1087</cx:pt>
          <cx:pt idx="8122">1202</cx:pt>
          <cx:pt idx="8123">1550</cx:pt>
          <cx:pt idx="8124">888</cx:pt>
          <cx:pt idx="8125">1154</cx:pt>
          <cx:pt idx="8126">671</cx:pt>
          <cx:pt idx="8127">974</cx:pt>
          <cx:pt idx="8128">1641</cx:pt>
          <cx:pt idx="8129">883</cx:pt>
          <cx:pt idx="8130">991</cx:pt>
          <cx:pt idx="8131">1151</cx:pt>
          <cx:pt idx="8132">873</cx:pt>
          <cx:pt idx="8133">873</cx:pt>
          <cx:pt idx="8134">949</cx:pt>
          <cx:pt idx="8135">949</cx:pt>
          <cx:pt idx="8136">706</cx:pt>
          <cx:pt idx="8137">949</cx:pt>
          <cx:pt idx="8138">1436</cx:pt>
          <cx:pt idx="8139">1208</cx:pt>
          <cx:pt idx="8140">727</cx:pt>
          <cx:pt idx="8141">1153</cx:pt>
          <cx:pt idx="8142">1827</cx:pt>
          <cx:pt idx="8143">1208</cx:pt>
          <cx:pt idx="8144">893</cx:pt>
          <cx:pt idx="8145">1436</cx:pt>
          <cx:pt idx="8146">907</cx:pt>
          <cx:pt idx="8147">907</cx:pt>
          <cx:pt idx="8148">644</cx:pt>
          <cx:pt idx="8149">1056</cx:pt>
          <cx:pt idx="8150">1056</cx:pt>
          <cx:pt idx="8151">1257</cx:pt>
          <cx:pt idx="8152">1257</cx:pt>
          <cx:pt idx="8153">1102</cx:pt>
          <cx:pt idx="8154">625</cx:pt>
          <cx:pt idx="8155">853</cx:pt>
          <cx:pt idx="8156">1032</cx:pt>
          <cx:pt idx="8157">1262</cx:pt>
          <cx:pt idx="8158">1267</cx:pt>
          <cx:pt idx="8159">1214</cx:pt>
          <cx:pt idx="8160">1032</cx:pt>
          <cx:pt idx="8161">944</cx:pt>
          <cx:pt idx="8162">1012</cx:pt>
          <cx:pt idx="8163">888</cx:pt>
          <cx:pt idx="8164">808</cx:pt>
          <cx:pt idx="8165">579</cx:pt>
          <cx:pt idx="8166">633</cx:pt>
          <cx:pt idx="8167">579</cx:pt>
          <cx:pt idx="8168">1278</cx:pt>
          <cx:pt idx="8169">664</cx:pt>
          <cx:pt idx="8170">657</cx:pt>
          <cx:pt idx="8171">1208</cx:pt>
          <cx:pt idx="8172">991</cx:pt>
          <cx:pt idx="8173">752</cx:pt>
          <cx:pt idx="8174">664</cx:pt>
          <cx:pt idx="8175">1100</cx:pt>
          <cx:pt idx="8176">706</cx:pt>
          <cx:pt idx="8177">981</cx:pt>
          <cx:pt idx="8178">1257</cx:pt>
          <cx:pt idx="8179">1056</cx:pt>
          <cx:pt idx="8180">936</cx:pt>
          <cx:pt idx="8181">873</cx:pt>
          <cx:pt idx="8182">1004</cx:pt>
          <cx:pt idx="8183">506</cx:pt>
          <cx:pt idx="8184">859</cx:pt>
          <cx:pt idx="8185">633</cx:pt>
          <cx:pt idx="8186">1125</cx:pt>
          <cx:pt idx="8187">1125</cx:pt>
          <cx:pt idx="8188">702</cx:pt>
          <cx:pt idx="8189">702</cx:pt>
          <cx:pt idx="8190">974</cx:pt>
          <cx:pt idx="8191">1034</cx:pt>
          <cx:pt idx="8192">907</cx:pt>
          <cx:pt idx="8193">883</cx:pt>
          <cx:pt idx="8194">883</cx:pt>
          <cx:pt idx="8195">991</cx:pt>
          <cx:pt idx="8196">1439</cx:pt>
          <cx:pt idx="8197">1467</cx:pt>
          <cx:pt idx="8198">1032</cx:pt>
          <cx:pt idx="8199">1987</cx:pt>
          <cx:pt idx="8200">904</cx:pt>
          <cx:pt idx="8201">1208</cx:pt>
          <cx:pt idx="8202">904</cx:pt>
          <cx:pt idx="8203">794</cx:pt>
          <cx:pt idx="8204">1102</cx:pt>
          <cx:pt idx="8205">1328</cx:pt>
          <cx:pt idx="8206">984</cx:pt>
          <cx:pt idx="8207">631</cx:pt>
          <cx:pt idx="8208">1251</cx:pt>
          <cx:pt idx="8209">706</cx:pt>
          <cx:pt idx="8210">706</cx:pt>
          <cx:pt idx="8211">1102</cx:pt>
          <cx:pt idx="8212">1102</cx:pt>
          <cx:pt idx="8213">1102</cx:pt>
          <cx:pt idx="8214">1102</cx:pt>
          <cx:pt idx="8215">1102</cx:pt>
          <cx:pt idx="8216">1467</cx:pt>
          <cx:pt idx="8217">1251</cx:pt>
          <cx:pt idx="8218">834</cx:pt>
          <cx:pt idx="8219">834</cx:pt>
          <cx:pt idx="8220">974</cx:pt>
          <cx:pt idx="8221">1100</cx:pt>
          <cx:pt idx="8222">949</cx:pt>
          <cx:pt idx="8223">1102</cx:pt>
          <cx:pt idx="8224">931</cx:pt>
          <cx:pt idx="8225">501</cx:pt>
          <cx:pt idx="8226">501</cx:pt>
          <cx:pt idx="8227">501</cx:pt>
          <cx:pt idx="8228">1251</cx:pt>
          <cx:pt idx="8229">1504</cx:pt>
          <cx:pt idx="8230">884</cx:pt>
          <cx:pt idx="8231">1292</cx:pt>
          <cx:pt idx="8232">888</cx:pt>
          <cx:pt idx="8233">1427</cx:pt>
          <cx:pt idx="8234">859</cx:pt>
          <cx:pt idx="8235">1032</cx:pt>
          <cx:pt idx="8236">1806</cx:pt>
          <cx:pt idx="8237">956</cx:pt>
          <cx:pt idx="8238">1660</cx:pt>
          <cx:pt idx="8239">1083</cx:pt>
          <cx:pt idx="8240">1083</cx:pt>
          <cx:pt idx="8241">1091</cx:pt>
          <cx:pt idx="8242">1037</cx:pt>
          <cx:pt idx="8243">1184</cx:pt>
          <cx:pt idx="8244">736</cx:pt>
          <cx:pt idx="8245">1193</cx:pt>
          <cx:pt idx="8246">1193</cx:pt>
          <cx:pt idx="8247">1117</cx:pt>
          <cx:pt idx="8248">971</cx:pt>
          <cx:pt idx="8249">971</cx:pt>
          <cx:pt idx="8250">873</cx:pt>
          <cx:pt idx="8251">873</cx:pt>
          <cx:pt idx="8252">949</cx:pt>
          <cx:pt idx="8253">1004</cx:pt>
          <cx:pt idx="8254">1102</cx:pt>
          <cx:pt idx="8255">888</cx:pt>
          <cx:pt idx="8256">907</cx:pt>
          <cx:pt idx="8257">1104</cx:pt>
          <cx:pt idx="8258">931</cx:pt>
          <cx:pt idx="8259">849</cx:pt>
          <cx:pt idx="8260">633</cx:pt>
          <cx:pt idx="8261">859</cx:pt>
          <cx:pt idx="8262">859</cx:pt>
          <cx:pt idx="8263">566</cx:pt>
          <cx:pt idx="8264">1282</cx:pt>
          <cx:pt idx="8265">951</cx:pt>
          <cx:pt idx="8266">718</cx:pt>
          <cx:pt idx="8267">951</cx:pt>
          <cx:pt idx="8268">1262</cx:pt>
          <cx:pt idx="8269">1102</cx:pt>
          <cx:pt idx="8270">1102</cx:pt>
          <cx:pt idx="8271">1204</cx:pt>
          <cx:pt idx="8272">1208</cx:pt>
          <cx:pt idx="8273">1208</cx:pt>
          <cx:pt idx="8274">859</cx:pt>
          <cx:pt idx="8275">1032</cx:pt>
          <cx:pt idx="8276">657</cx:pt>
          <cx:pt idx="8277">769</cx:pt>
          <cx:pt idx="8278">1282</cx:pt>
          <cx:pt idx="8279">664</cx:pt>
          <cx:pt idx="8280">1007</cx:pt>
          <cx:pt idx="8281">888</cx:pt>
          <cx:pt idx="8282">888</cx:pt>
          <cx:pt idx="8283">1214</cx:pt>
          <cx:pt idx="8284">1056</cx:pt>
          <cx:pt idx="8285">1056</cx:pt>
          <cx:pt idx="8286">805</cx:pt>
          <cx:pt idx="8287">1262</cx:pt>
          <cx:pt idx="8288">849</cx:pt>
          <cx:pt idx="8289">853</cx:pt>
          <cx:pt idx="8290">918</cx:pt>
          <cx:pt idx="8291">642</cx:pt>
          <cx:pt idx="8292">1336</cx:pt>
          <cx:pt idx="8293">931</cx:pt>
          <cx:pt idx="8294">849</cx:pt>
          <cx:pt idx="8295">642</cx:pt>
          <cx:pt idx="8296">931</cx:pt>
          <cx:pt idx="8297">883</cx:pt>
          <cx:pt idx="8298">1056</cx:pt>
          <cx:pt idx="8299">706</cx:pt>
          <cx:pt idx="8300">1697</cx:pt>
          <cx:pt idx="8301">644</cx:pt>
          <cx:pt idx="8302">1208</cx:pt>
          <cx:pt idx="8303">1208</cx:pt>
          <cx:pt idx="8304">1204</cx:pt>
          <cx:pt idx="8305">1204</cx:pt>
          <cx:pt idx="8306">828</cx:pt>
          <cx:pt idx="8307">1257</cx:pt>
          <cx:pt idx="8308">1979</cx:pt>
          <cx:pt idx="8309">1056</cx:pt>
          <cx:pt idx="8310">671</cx:pt>
          <cx:pt idx="8311">888</cx:pt>
          <cx:pt idx="8312">987</cx:pt>
          <cx:pt idx="8313">949</cx:pt>
          <cx:pt idx="8314">1204</cx:pt>
          <cx:pt idx="8315">1032</cx:pt>
          <cx:pt idx="8316">877</cx:pt>
          <cx:pt idx="8317">664</cx:pt>
          <cx:pt idx="8318">877</cx:pt>
          <cx:pt idx="8319">1083</cx:pt>
          <cx:pt idx="8320">904</cx:pt>
          <cx:pt idx="8321">949</cx:pt>
          <cx:pt idx="8322">706</cx:pt>
          <cx:pt idx="8323">1100</cx:pt>
          <cx:pt idx="8324">1032</cx:pt>
          <cx:pt idx="8325">859</cx:pt>
          <cx:pt idx="8326">1032</cx:pt>
          <cx:pt idx="8327">589</cx:pt>
          <cx:pt idx="8328">1426</cx:pt>
          <cx:pt idx="8329">671</cx:pt>
          <cx:pt idx="8330">1294</cx:pt>
          <cx:pt idx="8331">1009</cx:pt>
          <cx:pt idx="8332">888</cx:pt>
          <cx:pt idx="8333">888</cx:pt>
          <cx:pt idx="8334">888</cx:pt>
          <cx:pt idx="8335">1427</cx:pt>
          <cx:pt idx="8336">974</cx:pt>
          <cx:pt idx="8337">991</cx:pt>
          <cx:pt idx="8338">974</cx:pt>
          <cx:pt idx="8339">1436</cx:pt>
          <cx:pt idx="8340">904</cx:pt>
          <cx:pt idx="8341">883</cx:pt>
          <cx:pt idx="8342">904</cx:pt>
          <cx:pt idx="8343">1159</cx:pt>
          <cx:pt idx="8344">888</cx:pt>
          <cx:pt idx="8345">1100</cx:pt>
          <cx:pt idx="8346">1102</cx:pt>
          <cx:pt idx="8347">1469</cx:pt>
          <cx:pt idx="8348">1208</cx:pt>
          <cx:pt idx="8349">1208</cx:pt>
          <cx:pt idx="8350">1233</cx:pt>
          <cx:pt idx="8351">728</cx:pt>
          <cx:pt idx="8352">1208</cx:pt>
          <cx:pt idx="8353">949</cx:pt>
          <cx:pt idx="8354">769</cx:pt>
          <cx:pt idx="8355">1181</cx:pt>
          <cx:pt idx="8356">1058</cx:pt>
          <cx:pt idx="8357">732</cx:pt>
          <cx:pt idx="8358">1114</cx:pt>
          <cx:pt idx="8359">1032</cx:pt>
          <cx:pt idx="8360">1032</cx:pt>
          <cx:pt idx="8361">991</cx:pt>
          <cx:pt idx="8362">991</cx:pt>
          <cx:pt idx="8363">1177</cx:pt>
          <cx:pt idx="8364">1315</cx:pt>
          <cx:pt idx="8365">883</cx:pt>
          <cx:pt idx="8366">812</cx:pt>
          <cx:pt idx="8367">1105</cx:pt>
          <cx:pt idx="8368">830</cx:pt>
          <cx:pt idx="8369">1278</cx:pt>
          <cx:pt idx="8370">1806</cx:pt>
          <cx:pt idx="8371">888</cx:pt>
          <cx:pt idx="8372">1208</cx:pt>
          <cx:pt idx="8373">1208</cx:pt>
          <cx:pt idx="8374">1208</cx:pt>
          <cx:pt idx="8375">949</cx:pt>
          <cx:pt idx="8376">1305</cx:pt>
          <cx:pt idx="8377">1292</cx:pt>
          <cx:pt idx="8378">1191</cx:pt>
          <cx:pt idx="8379">769</cx:pt>
          <cx:pt idx="8380">1467</cx:pt>
          <cx:pt idx="8381">684</cx:pt>
          <cx:pt idx="8382">1292</cx:pt>
          <cx:pt idx="8383">438</cx:pt>
          <cx:pt idx="8384">642</cx:pt>
          <cx:pt idx="8385">849</cx:pt>
          <cx:pt idx="8386">1056</cx:pt>
          <cx:pt idx="8387">835</cx:pt>
          <cx:pt idx="8388">784</cx:pt>
          <cx:pt idx="8389">1032</cx:pt>
          <cx:pt idx="8390">671</cx:pt>
          <cx:pt idx="8391">1034</cx:pt>
          <cx:pt idx="8392">1034</cx:pt>
          <cx:pt idx="8393">567</cx:pt>
          <cx:pt idx="8394">1002</cx:pt>
          <cx:pt idx="8395">1204</cx:pt>
          <cx:pt idx="8396">1277</cx:pt>
          <cx:pt idx="8397">664</cx:pt>
          <cx:pt idx="8398">1157</cx:pt>
          <cx:pt idx="8399">507</cx:pt>
          <cx:pt idx="8400">1007</cx:pt>
          <cx:pt idx="8401">1148</cx:pt>
          <cx:pt idx="8402">1004</cx:pt>
          <cx:pt idx="8403">888</cx:pt>
          <cx:pt idx="8404">888</cx:pt>
          <cx:pt idx="8405">1034</cx:pt>
          <cx:pt idx="8406">907</cx:pt>
          <cx:pt idx="8407">1343</cx:pt>
          <cx:pt idx="8408">949</cx:pt>
          <cx:pt idx="8409">949</cx:pt>
          <cx:pt idx="8410">949</cx:pt>
          <cx:pt idx="8411">1102</cx:pt>
          <cx:pt idx="8412">794</cx:pt>
          <cx:pt idx="8413">859</cx:pt>
          <cx:pt idx="8414">644</cx:pt>
          <cx:pt idx="8415">1660</cx:pt>
          <cx:pt idx="8416">949</cx:pt>
          <cx:pt idx="8417">949</cx:pt>
          <cx:pt idx="8418">984</cx:pt>
          <cx:pt idx="8419">878</cx:pt>
          <cx:pt idx="8420">486</cx:pt>
          <cx:pt idx="8421">1328</cx:pt>
          <cx:pt idx="8422">877</cx:pt>
          <cx:pt idx="8423">1153</cx:pt>
          <cx:pt idx="8424">631</cx:pt>
          <cx:pt idx="8425">631</cx:pt>
          <cx:pt idx="8426">1073</cx:pt>
          <cx:pt idx="8427">752</cx:pt>
          <cx:pt idx="8428">907</cx:pt>
          <cx:pt idx="8429">1282</cx:pt>
          <cx:pt idx="8430">1208</cx:pt>
          <cx:pt idx="8431">868</cx:pt>
          <cx:pt idx="8432">888</cx:pt>
          <cx:pt idx="8433">1034</cx:pt>
          <cx:pt idx="8434">1009</cx:pt>
          <cx:pt idx="8435">877</cx:pt>
          <cx:pt idx="8436">2077</cx:pt>
          <cx:pt idx="8437">1034</cx:pt>
          <cx:pt idx="8438">888</cx:pt>
          <cx:pt idx="8439">888</cx:pt>
          <cx:pt idx="8440">664</cx:pt>
          <cx:pt idx="8441">991</cx:pt>
          <cx:pt idx="8442">1157</cx:pt>
          <cx:pt idx="8443">517</cx:pt>
          <cx:pt idx="8444">741</cx:pt>
          <cx:pt idx="8445">737</cx:pt>
          <cx:pt idx="8446">792</cx:pt>
          <cx:pt idx="8447">780</cx:pt>
          <cx:pt idx="8448">989</cx:pt>
          <cx:pt idx="8449">751</cx:pt>
          <cx:pt idx="8450">1236</cx:pt>
          <cx:pt idx="8451">849</cx:pt>
          <cx:pt idx="8452">1100</cx:pt>
          <cx:pt idx="8453">949</cx:pt>
          <cx:pt idx="8454">1058</cx:pt>
          <cx:pt idx="8455">737</cx:pt>
          <cx:pt idx="8456">1249</cx:pt>
          <cx:pt idx="8457">874</cx:pt>
          <cx:pt idx="8458">542</cx:pt>
          <cx:pt idx="8459">737</cx:pt>
          <cx:pt idx="8460">1002</cx:pt>
          <cx:pt idx="8461">1277</cx:pt>
          <cx:pt idx="8462">727</cx:pt>
          <cx:pt idx="8463">1145</cx:pt>
          <cx:pt idx="8464">1806</cx:pt>
          <cx:pt idx="8465">883</cx:pt>
          <cx:pt idx="8466">600</cx:pt>
          <cx:pt idx="8467">1435</cx:pt>
          <cx:pt idx="8468">973</cx:pt>
          <cx:pt idx="8469">951</cx:pt>
          <cx:pt idx="8470">949</cx:pt>
          <cx:pt idx="8471">1000</cx:pt>
          <cx:pt idx="8472">1406</cx:pt>
          <cx:pt idx="8473">751</cx:pt>
          <cx:pt idx="8474">664</cx:pt>
          <cx:pt idx="8475">883</cx:pt>
          <cx:pt idx="8476">918</cx:pt>
          <cx:pt idx="8477">1129</cx:pt>
          <cx:pt idx="8478">1058</cx:pt>
          <cx:pt idx="8479">1282</cx:pt>
          <cx:pt idx="8480">956</cx:pt>
          <cx:pt idx="8481">1050</cx:pt>
          <cx:pt idx="8482">888</cx:pt>
          <cx:pt idx="8483">557</cx:pt>
          <cx:pt idx="8484">1185</cx:pt>
          <cx:pt idx="8485">1147</cx:pt>
          <cx:pt idx="8486">1523</cx:pt>
          <cx:pt idx="8487">1407</cx:pt>
          <cx:pt idx="8488">2077</cx:pt>
          <cx:pt idx="8489">956</cx:pt>
          <cx:pt idx="8490">704</cx:pt>
          <cx:pt idx="8491">1019</cx:pt>
          <cx:pt idx="8492">1336</cx:pt>
          <cx:pt idx="8493">1032</cx:pt>
          <cx:pt idx="8494">1032</cx:pt>
          <cx:pt idx="8495">1173</cx:pt>
          <cx:pt idx="8496">849</cx:pt>
          <cx:pt idx="8497">649</cx:pt>
          <cx:pt idx="8498">2701</cx:pt>
          <cx:pt idx="8499">2701</cx:pt>
          <cx:pt idx="8500">507</cx:pt>
          <cx:pt idx="8501">1164</cx:pt>
          <cx:pt idx="8502">909</cx:pt>
          <cx:pt idx="8503">1037</cx:pt>
          <cx:pt idx="8504">1073</cx:pt>
          <cx:pt idx="8505">1468</cx:pt>
          <cx:pt idx="8506">910</cx:pt>
          <cx:pt idx="8507">784</cx:pt>
          <cx:pt idx="8508">1898</cx:pt>
          <cx:pt idx="8509">1075</cx:pt>
          <cx:pt idx="8510">692</cx:pt>
          <cx:pt idx="8511">1032</cx:pt>
          <cx:pt idx="8512">962</cx:pt>
          <cx:pt idx="8513">1259</cx:pt>
          <cx:pt idx="8514">1125</cx:pt>
          <cx:pt idx="8515">644</cx:pt>
          <cx:pt idx="8516">507</cx:pt>
          <cx:pt idx="8517">1259</cx:pt>
          <cx:pt idx="8518">1082</cx:pt>
          <cx:pt idx="8519">1144</cx:pt>
          <cx:pt idx="8520">669</cx:pt>
          <cx:pt idx="8521">921</cx:pt>
          <cx:pt idx="8522">1721</cx:pt>
          <cx:pt idx="8523">1721</cx:pt>
          <cx:pt idx="8524">907</cx:pt>
          <cx:pt idx="8525">1336</cx:pt>
          <cx:pt idx="8526">1025</cx:pt>
          <cx:pt idx="8527">484</cx:pt>
          <cx:pt idx="8528">784</cx:pt>
          <cx:pt idx="8529">745</cx:pt>
          <cx:pt idx="8530">1249</cx:pt>
          <cx:pt idx="8531">745</cx:pt>
          <cx:pt idx="8532">785</cx:pt>
          <cx:pt idx="8533">1343</cx:pt>
          <cx:pt idx="8534">1890</cx:pt>
          <cx:pt idx="8535">1082</cx:pt>
          <cx:pt idx="8536">773</cx:pt>
          <cx:pt idx="8537">801</cx:pt>
          <cx:pt idx="8538">1827</cx:pt>
          <cx:pt idx="8539">925</cx:pt>
          <cx:pt idx="8540">1592</cx:pt>
          <cx:pt idx="8541">1827</cx:pt>
          <cx:pt idx="8542">1530</cx:pt>
          <cx:pt idx="8543">1363</cx:pt>
          <cx:pt idx="8544">828</cx:pt>
          <cx:pt idx="8545">1267</cx:pt>
          <cx:pt idx="8546">973</cx:pt>
          <cx:pt idx="8547">1104</cx:pt>
          <cx:pt idx="8548">1115</cx:pt>
          <cx:pt idx="8549">609</cx:pt>
          <cx:pt idx="8550">1531</cx:pt>
          <cx:pt idx="8551">2159</cx:pt>
          <cx:pt idx="8552">1257</cx:pt>
          <cx:pt idx="8553">1056</cx:pt>
          <cx:pt idx="8554">918</cx:pt>
          <cx:pt idx="8555">1082</cx:pt>
          <cx:pt idx="8556">1287</cx:pt>
          <cx:pt idx="8557">883</cx:pt>
          <cx:pt idx="8558">808</cx:pt>
          <cx:pt idx="8559">1530</cx:pt>
          <cx:pt idx="8560">1827</cx:pt>
          <cx:pt idx="8561">1064</cx:pt>
          <cx:pt idx="8562">1349</cx:pt>
          <cx:pt idx="8563">652</cx:pt>
          <cx:pt idx="8564">988</cx:pt>
          <cx:pt idx="8565">737</cx:pt>
          <cx:pt idx="8566">729</cx:pt>
          <cx:pt idx="8567">1117</cx:pt>
          <cx:pt idx="8568">1032</cx:pt>
          <cx:pt idx="8569">864</cx:pt>
          <cx:pt idx="8570">1117</cx:pt>
          <cx:pt idx="8571">853</cx:pt>
          <cx:pt idx="8572">1843</cx:pt>
          <cx:pt idx="8573">1130</cx:pt>
          <cx:pt idx="8574">1430</cx:pt>
          <cx:pt idx="8575">1427</cx:pt>
          <cx:pt idx="8576">1217</cx:pt>
          <cx:pt idx="8577">1208</cx:pt>
          <cx:pt idx="8578">765</cx:pt>
          <cx:pt idx="8579">1282</cx:pt>
          <cx:pt idx="8580">1528</cx:pt>
          <cx:pt idx="8581">664</cx:pt>
          <cx:pt idx="8582">517</cx:pt>
          <cx:pt idx="8583">1282</cx:pt>
          <cx:pt idx="8584">1528</cx:pt>
          <cx:pt idx="8585">1528</cx:pt>
          <cx:pt idx="8586">907</cx:pt>
          <cx:pt idx="8587">935</cx:pt>
          <cx:pt idx="8588">849</cx:pt>
          <cx:pt idx="8589">971</cx:pt>
          <cx:pt idx="8590">1436</cx:pt>
          <cx:pt idx="8591">1528</cx:pt>
          <cx:pt idx="8592">1058</cx:pt>
          <cx:pt idx="8593">949</cx:pt>
          <cx:pt idx="8594">760</cx:pt>
          <cx:pt idx="8595">949</cx:pt>
          <cx:pt idx="8596">1438</cx:pt>
          <cx:pt idx="8597">988</cx:pt>
          <cx:pt idx="8598">1173</cx:pt>
          <cx:pt idx="8599">2310</cx:pt>
          <cx:pt idx="8600">1054</cx:pt>
          <cx:pt idx="8601">1195</cx:pt>
          <cx:pt idx="8602">1955</cx:pt>
          <cx:pt idx="8603">1410</cx:pt>
          <cx:pt idx="8604">934</cx:pt>
          <cx:pt idx="8605">1193</cx:pt>
          <cx:pt idx="8606">987</cx:pt>
          <cx:pt idx="8607">1468</cx:pt>
          <cx:pt idx="8608">1325</cx:pt>
          <cx:pt idx="8609">1179</cx:pt>
          <cx:pt idx="8610">1179</cx:pt>
          <cx:pt idx="8611">1877</cx:pt>
          <cx:pt idx="8612">753</cx:pt>
          <cx:pt idx="8613">1421</cx:pt>
          <cx:pt idx="8614">1697</cx:pt>
          <cx:pt idx="8615">657</cx:pt>
          <cx:pt idx="8616">1583</cx:pt>
          <cx:pt idx="8617">517</cx:pt>
          <cx:pt idx="8618">813</cx:pt>
          <cx:pt idx="8619">1183</cx:pt>
          <cx:pt idx="8620">1760</cx:pt>
          <cx:pt idx="8621">1827</cx:pt>
          <cx:pt idx="8622">1827</cx:pt>
          <cx:pt idx="8623">1378</cx:pt>
          <cx:pt idx="8624">975</cx:pt>
          <cx:pt idx="8625">1378</cx:pt>
          <cx:pt idx="8626">1153</cx:pt>
          <cx:pt idx="8627">991</cx:pt>
          <cx:pt idx="8628">693</cx:pt>
          <cx:pt idx="8629">888</cx:pt>
          <cx:pt idx="8630">888</cx:pt>
          <cx:pt idx="8631">1262</cx:pt>
          <cx:pt idx="8632">1267</cx:pt>
          <cx:pt idx="8633">1287</cx:pt>
          <cx:pt idx="8634">907</cx:pt>
          <cx:pt idx="8635">949</cx:pt>
          <cx:pt idx="8636">828</cx:pt>
          <cx:pt idx="8637">936</cx:pt>
          <cx:pt idx="8638">1217</cx:pt>
          <cx:pt idx="8639">1073</cx:pt>
          <cx:pt idx="8640">1037</cx:pt>
          <cx:pt idx="8641">1597</cx:pt>
          <cx:pt idx="8642">1474</cx:pt>
          <cx:pt idx="8643">1002</cx:pt>
          <cx:pt idx="8644">1166</cx:pt>
          <cx:pt idx="8645">1701</cx:pt>
          <cx:pt idx="8646">792</cx:pt>
          <cx:pt idx="8647">1082</cx:pt>
          <cx:pt idx="8648">973</cx:pt>
          <cx:pt idx="8649">1204</cx:pt>
          <cx:pt idx="8650">1277</cx:pt>
          <cx:pt idx="8651">741</cx:pt>
          <cx:pt idx="8652">936</cx:pt>
          <cx:pt idx="8653">1105</cx:pt>
          <cx:pt idx="8654">1315</cx:pt>
          <cx:pt idx="8655">1239</cx:pt>
          <cx:pt idx="8656">883</cx:pt>
          <cx:pt idx="8657">1619</cx:pt>
          <cx:pt idx="8658">1116</cx:pt>
          <cx:pt idx="8659">990</cx:pt>
          <cx:pt idx="8660">1710</cx:pt>
          <cx:pt idx="8661">1430</cx:pt>
          <cx:pt idx="8662">1343</cx:pt>
          <cx:pt idx="8663">1091</cx:pt>
          <cx:pt idx="8664">1009</cx:pt>
          <cx:pt idx="8665">1204</cx:pt>
          <cx:pt idx="8666">706</cx:pt>
          <cx:pt idx="8667">589</cx:pt>
          <cx:pt idx="8668">1236</cx:pt>
          <cx:pt idx="8669">1122</cx:pt>
          <cx:pt idx="8670">1122</cx:pt>
          <cx:pt idx="8671">1539</cx:pt>
          <cx:pt idx="8672">1827</cx:pt>
          <cx:pt idx="8673">1077</cx:pt>
          <cx:pt idx="8674">1164</cx:pt>
          <cx:pt idx="8675">1528</cx:pt>
          <cx:pt idx="8676">1058</cx:pt>
          <cx:pt idx="8677">704</cx:pt>
          <cx:pt idx="8678">949</cx:pt>
          <cx:pt idx="8679">1100</cx:pt>
          <cx:pt idx="8680">1499</cx:pt>
          <cx:pt idx="8681">2070</cx:pt>
          <cx:pt idx="8682">552</cx:pt>
          <cx:pt idx="8683">600</cx:pt>
          <cx:pt idx="8684">1244</cx:pt>
          <cx:pt idx="8685">1570</cx:pt>
          <cx:pt idx="8686">925</cx:pt>
          <cx:pt idx="8687">929</cx:pt>
          <cx:pt idx="8688">929</cx:pt>
          <cx:pt idx="8689">1570</cx:pt>
          <cx:pt idx="8690">944</cx:pt>
          <cx:pt idx="8691">1570</cx:pt>
          <cx:pt idx="8692">726</cx:pt>
          <cx:pt idx="8693">1018</cx:pt>
          <cx:pt idx="8694">704</cx:pt>
          <cx:pt idx="8695">878</cx:pt>
          <cx:pt idx="8696">2070</cx:pt>
          <cx:pt idx="8697">1697</cx:pt>
          <cx:pt idx="8698">1082</cx:pt>
          <cx:pt idx="8699">888</cx:pt>
          <cx:pt idx="8700">1394</cx:pt>
          <cx:pt idx="8701">1496</cx:pt>
          <cx:pt idx="8702">1496</cx:pt>
          <cx:pt idx="8703">951</cx:pt>
          <cx:pt idx="8704">657</cx:pt>
          <cx:pt idx="8705">978</cx:pt>
          <cx:pt idx="8706">727</cx:pt>
          <cx:pt idx="8707">1105</cx:pt>
          <cx:pt idx="8708">873</cx:pt>
          <cx:pt idx="8709">1165</cx:pt>
          <cx:pt idx="8710">766</cx:pt>
          <cx:pt idx="8711">1336</cx:pt>
          <cx:pt idx="8712">1609</cx:pt>
          <cx:pt idx="8713">1387</cx:pt>
          <cx:pt idx="8714">644</cx:pt>
          <cx:pt idx="8715">644</cx:pt>
          <cx:pt idx="8716">2270</cx:pt>
          <cx:pt idx="8717">1610</cx:pt>
          <cx:pt idx="8718">1467</cx:pt>
          <cx:pt idx="8719">1082</cx:pt>
          <cx:pt idx="8720">664</cx:pt>
          <cx:pt idx="8721">708</cx:pt>
          <cx:pt idx="8722">1019</cx:pt>
          <cx:pt idx="8723">981</cx:pt>
          <cx:pt idx="8724">649</cx:pt>
          <cx:pt idx="8725">1277</cx:pt>
          <cx:pt idx="8726">780</cx:pt>
          <cx:pt idx="8727">767</cx:pt>
          <cx:pt idx="8728">1105</cx:pt>
          <cx:pt idx="8729">740</cx:pt>
          <cx:pt idx="8730">773</cx:pt>
          <cx:pt idx="8731">1125</cx:pt>
          <cx:pt idx="8732">773</cx:pt>
          <cx:pt idx="8733">918</cx:pt>
          <cx:pt idx="8734">501</cx:pt>
          <cx:pt idx="8735">1025</cx:pt>
          <cx:pt idx="8736">835</cx:pt>
          <cx:pt idx="8737">883</cx:pt>
          <cx:pt idx="8738">1239</cx:pt>
          <cx:pt idx="8739">1283</cx:pt>
          <cx:pt idx="8740">888</cx:pt>
          <cx:pt idx="8741">634</cx:pt>
          <cx:pt idx="8742">1286</cx:pt>
          <cx:pt idx="8743">1963</cx:pt>
          <cx:pt idx="8744">1032</cx:pt>
          <cx:pt idx="8745">1286</cx:pt>
          <cx:pt idx="8746">1531</cx:pt>
          <cx:pt idx="8747">1102</cx:pt>
          <cx:pt idx="8748">1058</cx:pt>
          <cx:pt idx="8749">1058</cx:pt>
          <cx:pt idx="8750">1365</cx:pt>
          <cx:pt idx="8751">988</cx:pt>
          <cx:pt idx="8752">988</cx:pt>
          <cx:pt idx="8753">1171</cx:pt>
          <cx:pt idx="8754">1058</cx:pt>
          <cx:pt idx="8755">1427</cx:pt>
          <cx:pt idx="8756">767</cx:pt>
          <cx:pt idx="8757">1181</cx:pt>
          <cx:pt idx="8758">521</cx:pt>
          <cx:pt idx="8759">1073</cx:pt>
          <cx:pt idx="8760">794</cx:pt>
          <cx:pt idx="8761">1282</cx:pt>
          <cx:pt idx="8762">1039</cx:pt>
          <cx:pt idx="8763">976</cx:pt>
          <cx:pt idx="8764">1155</cx:pt>
          <cx:pt idx="8765">589</cx:pt>
          <cx:pt idx="8766">507</cx:pt>
          <cx:pt idx="8767">868</cx:pt>
          <cx:pt idx="8768">1721</cx:pt>
          <cx:pt idx="8769">1335</cx:pt>
          <cx:pt idx="8770">1721</cx:pt>
          <cx:pt idx="8771">1335</cx:pt>
          <cx:pt idx="8772">1122</cx:pt>
          <cx:pt idx="8773">1277</cx:pt>
          <cx:pt idx="8774">1058</cx:pt>
          <cx:pt idx="8775">1082</cx:pt>
          <cx:pt idx="8776">790</cx:pt>
          <cx:pt idx="8777">1302</cx:pt>
          <cx:pt idx="8778">1037</cx:pt>
          <cx:pt idx="8779">883</cx:pt>
          <cx:pt idx="8780">792</cx:pt>
          <cx:pt idx="8781">1528</cx:pt>
          <cx:pt idx="8782">1282</cx:pt>
          <cx:pt idx="8783">983</cx:pt>
          <cx:pt idx="8784">983</cx:pt>
          <cx:pt idx="8785">1204</cx:pt>
          <cx:pt idx="8786">1214</cx:pt>
          <cx:pt idx="8787">579</cx:pt>
          <cx:pt idx="8788">1255</cx:pt>
          <cx:pt idx="8789">1091</cx:pt>
          <cx:pt idx="8790">1001</cx:pt>
          <cx:pt idx="8791">1200</cx:pt>
          <cx:pt idx="8792">1901</cx:pt>
          <cx:pt idx="8793">873</cx:pt>
          <cx:pt idx="8794">874</cx:pt>
          <cx:pt idx="8795">1427</cx:pt>
          <cx:pt idx="8796">2374</cx:pt>
          <cx:pt idx="8797">1412</cx:pt>
          <cx:pt idx="8798">1881</cx:pt>
          <cx:pt idx="8799">1249</cx:pt>
          <cx:pt idx="8800">684</cx:pt>
          <cx:pt idx="8801">2163</cx:pt>
          <cx:pt idx="8802">1365</cx:pt>
          <cx:pt idx="8803">1878</cx:pt>
          <cx:pt idx="8804">1164</cx:pt>
          <cx:pt idx="8805">1216</cx:pt>
          <cx:pt idx="8806">1153</cx:pt>
          <cx:pt idx="8807">1039</cx:pt>
          <cx:pt idx="8808">729</cx:pt>
          <cx:pt idx="8809">1378</cx:pt>
          <cx:pt idx="8810">1440</cx:pt>
          <cx:pt idx="8811">706</cx:pt>
          <cx:pt idx="8812">1473</cx:pt>
          <cx:pt idx="8813">949</cx:pt>
          <cx:pt idx="8814">566</cx:pt>
          <cx:pt idx="8815">907</cx:pt>
          <cx:pt idx="8816">975</cx:pt>
          <cx:pt idx="8817">1145</cx:pt>
          <cx:pt idx="8818">1164</cx:pt>
          <cx:pt idx="8819">1185</cx:pt>
          <cx:pt idx="8820">796</cx:pt>
          <cx:pt idx="8821">796</cx:pt>
          <cx:pt idx="8822">652</cx:pt>
          <cx:pt idx="8823">507</cx:pt>
          <cx:pt idx="8824">1058</cx:pt>
          <cx:pt idx="8825">1378</cx:pt>
          <cx:pt idx="8826">819</cx:pt>
          <cx:pt idx="8827">1058</cx:pt>
          <cx:pt idx="8828">1083</cx:pt>
          <cx:pt idx="8829">1282</cx:pt>
          <cx:pt idx="8830">883</cx:pt>
          <cx:pt idx="8831">2574</cx:pt>
          <cx:pt idx="8832">2077</cx:pt>
          <cx:pt idx="8833">2101</cx:pt>
          <cx:pt idx="8834">1921</cx:pt>
          <cx:pt idx="8835">1234</cx:pt>
          <cx:pt idx="8836">878</cx:pt>
          <cx:pt idx="8837">1440</cx:pt>
          <cx:pt idx="8838">1440</cx:pt>
          <cx:pt idx="8839">1012</cx:pt>
          <cx:pt idx="8840">760</cx:pt>
          <cx:pt idx="8841">997</cx:pt>
          <cx:pt idx="8842">1171</cx:pt>
          <cx:pt idx="8843">753</cx:pt>
          <cx:pt idx="8844">753</cx:pt>
          <cx:pt idx="8845">1296</cx:pt>
          <cx:pt idx="8846">873</cx:pt>
          <cx:pt idx="8847">643</cx:pt>
          <cx:pt idx="8848">1110</cx:pt>
          <cx:pt idx="8849">973</cx:pt>
          <cx:pt idx="8850">568</cx:pt>
          <cx:pt idx="8851">744</cx:pt>
          <cx:pt idx="8852">1034</cx:pt>
          <cx:pt idx="8853">1033</cx:pt>
          <cx:pt idx="8854">1443</cx:pt>
          <cx:pt idx="8855">1185</cx:pt>
          <cx:pt idx="8856">552</cx:pt>
          <cx:pt idx="8857">1204</cx:pt>
          <cx:pt idx="8858">714</cx:pt>
          <cx:pt idx="8859">1004</cx:pt>
          <cx:pt idx="8860">1436</cx:pt>
          <cx:pt idx="8861">659</cx:pt>
          <cx:pt idx="8862">1365</cx:pt>
          <cx:pt idx="8863">988</cx:pt>
          <cx:pt idx="8864">1184</cx:pt>
          <cx:pt idx="8865">1583</cx:pt>
          <cx:pt idx="8866">1004</cx:pt>
          <cx:pt idx="8867">1145</cx:pt>
          <cx:pt idx="8868">773</cx:pt>
          <cx:pt idx="8869">671</cx:pt>
          <cx:pt idx="8870">542</cx:pt>
          <cx:pt idx="8871">738</cx:pt>
          <cx:pt idx="8872">1154</cx:pt>
          <cx:pt idx="8873">983</cx:pt>
          <cx:pt idx="8874">1311</cx:pt>
          <cx:pt idx="8875">760</cx:pt>
          <cx:pt idx="8876">1435</cx:pt>
          <cx:pt idx="8877">1277</cx:pt>
          <cx:pt idx="8878">870</cx:pt>
          <cx:pt idx="8879">1244</cx:pt>
          <cx:pt idx="8880">765</cx:pt>
          <cx:pt idx="8881">765</cx:pt>
          <cx:pt idx="8882">1249</cx:pt>
          <cx:pt idx="8883">1002</cx:pt>
          <cx:pt idx="8884">2101</cx:pt>
          <cx:pt idx="8885">1382</cx:pt>
          <cx:pt idx="8886">830</cx:pt>
          <cx:pt idx="8887">1573</cx:pt>
          <cx:pt idx="8888">1343</cx:pt>
          <cx:pt idx="8889">696</cx:pt>
          <cx:pt idx="8890">1467</cx:pt>
          <cx:pt idx="8891">973</cx:pt>
          <cx:pt idx="8892">721</cx:pt>
          <cx:pt idx="8893">1645</cx:pt>
          <cx:pt idx="8894">949</cx:pt>
          <cx:pt idx="8895">1895</cx:pt>
          <cx:pt idx="8896">1806</cx:pt>
          <cx:pt idx="8897">729</cx:pt>
          <cx:pt idx="8898">1012</cx:pt>
          <cx:pt idx="8899">1336</cx:pt>
          <cx:pt idx="8900">873</cx:pt>
          <cx:pt idx="8901">664</cx:pt>
          <cx:pt idx="8902">517</cx:pt>
          <cx:pt idx="8903">517</cx:pt>
          <cx:pt idx="8904">1621</cx:pt>
          <cx:pt idx="8905">2268</cx:pt>
          <cx:pt idx="8906">1621</cx:pt>
          <cx:pt idx="8907">1113</cx:pt>
          <cx:pt idx="8908">753</cx:pt>
          <cx:pt idx="8909">751</cx:pt>
          <cx:pt idx="8910">732</cx:pt>
          <cx:pt idx="8911">1033</cx:pt>
          <cx:pt idx="8912">542</cx:pt>
          <cx:pt idx="8913">949</cx:pt>
          <cx:pt idx="8914">664</cx:pt>
          <cx:pt idx="8915">664</cx:pt>
          <cx:pt idx="8916">517</cx:pt>
          <cx:pt idx="8917">517</cx:pt>
          <cx:pt idx="8918">1125</cx:pt>
          <cx:pt idx="8919">1125</cx:pt>
          <cx:pt idx="8920">1171</cx:pt>
          <cx:pt idx="8921">2140</cx:pt>
          <cx:pt idx="8922">1921</cx:pt>
          <cx:pt idx="8923">1302</cx:pt>
          <cx:pt idx="8924">1136</cx:pt>
          <cx:pt idx="8925">1012</cx:pt>
          <cx:pt idx="8926">1166</cx:pt>
          <cx:pt idx="8927">1598</cx:pt>
          <cx:pt idx="8928">728</cx:pt>
          <cx:pt idx="8929">834</cx:pt>
          <cx:pt idx="8930">936</cx:pt>
          <cx:pt idx="8931">1336</cx:pt>
          <cx:pt idx="8932">772</cx:pt>
          <cx:pt idx="8933">1282</cx:pt>
          <cx:pt idx="8934">966</cx:pt>
          <cx:pt idx="8935">1073</cx:pt>
          <cx:pt idx="8936">1357</cx:pt>
          <cx:pt idx="8937">591</cx:pt>
          <cx:pt idx="8938">973</cx:pt>
          <cx:pt idx="8939">973</cx:pt>
          <cx:pt idx="8940">975</cx:pt>
          <cx:pt idx="8941">729</cx:pt>
          <cx:pt idx="8942">567</cx:pt>
          <cx:pt idx="8943">1019</cx:pt>
          <cx:pt idx="8944">907</cx:pt>
          <cx:pt idx="8945">1282</cx:pt>
          <cx:pt idx="8946">1160</cx:pt>
          <cx:pt idx="8947">1031</cx:pt>
          <cx:pt idx="8948">1467</cx:pt>
          <cx:pt idx="8949">1119</cx:pt>
          <cx:pt idx="8950">1363</cx:pt>
          <cx:pt idx="8951">1349</cx:pt>
          <cx:pt idx="8952">1438</cx:pt>
          <cx:pt idx="8953">1438</cx:pt>
          <cx:pt idx="8954">792</cx:pt>
          <cx:pt idx="8955">1544</cx:pt>
          <cx:pt idx="8956">1132</cx:pt>
          <cx:pt idx="8957">864</cx:pt>
          <cx:pt idx="8958">819</cx:pt>
          <cx:pt idx="8959">1467</cx:pt>
          <cx:pt idx="8960">1058</cx:pt>
          <cx:pt idx="8961">729</cx:pt>
          <cx:pt idx="8962">765</cx:pt>
          <cx:pt idx="8963">1595</cx:pt>
          <cx:pt idx="8964">915</cx:pt>
          <cx:pt idx="8965">1462</cx:pt>
          <cx:pt idx="8966">1336</cx:pt>
          <cx:pt idx="8967">1243</cx:pt>
          <cx:pt idx="8968">2370</cx:pt>
          <cx:pt idx="8969">2370</cx:pt>
          <cx:pt idx="8970">1378</cx:pt>
          <cx:pt idx="8971">1183</cx:pt>
          <cx:pt idx="8972">1577</cx:pt>
          <cx:pt idx="8973">2417</cx:pt>
          <cx:pt idx="8974">1056</cx:pt>
          <cx:pt idx="8975">1056</cx:pt>
          <cx:pt idx="8976">1183</cx:pt>
          <cx:pt idx="8977">542</cx:pt>
          <cx:pt idx="8978">956</cx:pt>
          <cx:pt idx="8979">2157</cx:pt>
          <cx:pt idx="8980">601</cx:pt>
          <cx:pt idx="8981">1421</cx:pt>
          <cx:pt idx="8982">951</cx:pt>
          <cx:pt idx="8983">1577</cx:pt>
          <cx:pt idx="8984">1093</cx:pt>
          <cx:pt idx="8985">1251</cx:pt>
          <cx:pt idx="8986">1122</cx:pt>
          <cx:pt idx="8987">956</cx:pt>
          <cx:pt idx="8988">1214</cx:pt>
          <cx:pt idx="8989">641</cx:pt>
          <cx:pt idx="8990">1057</cx:pt>
          <cx:pt idx="8991">1183</cx:pt>
          <cx:pt idx="8992">1032</cx:pt>
          <cx:pt idx="8993">765</cx:pt>
          <cx:pt idx="8994">1435</cx:pt>
          <cx:pt idx="8995">1227</cx:pt>
          <cx:pt idx="8996">1138</cx:pt>
          <cx:pt idx="8997">1710</cx:pt>
          <cx:pt idx="8998">803</cx:pt>
          <cx:pt idx="8999">1187</cx:pt>
          <cx:pt idx="9000">876</cx:pt>
          <cx:pt idx="9001">1531</cx:pt>
          <cx:pt idx="9002">1427</cx:pt>
          <cx:pt idx="9003">1710</cx:pt>
          <cx:pt idx="9004">1286</cx:pt>
          <cx:pt idx="9005">659</cx:pt>
          <cx:pt idx="9006">1282</cx:pt>
          <cx:pt idx="9007">773</cx:pt>
          <cx:pt idx="9008">1987</cx:pt>
          <cx:pt idx="9009">1257</cx:pt>
          <cx:pt idx="9010">1056</cx:pt>
          <cx:pt idx="9011">1598</cx:pt>
          <cx:pt idx="9012">1282</cx:pt>
          <cx:pt idx="9013">501</cx:pt>
          <cx:pt idx="9014">2374</cx:pt>
          <cx:pt idx="9015">1089</cx:pt>
          <cx:pt idx="9016">1389</cx:pt>
          <cx:pt idx="9017">813</cx:pt>
          <cx:pt idx="9018">1621</cx:pt>
          <cx:pt idx="9019">1164</cx:pt>
          <cx:pt idx="9020">1282</cx:pt>
          <cx:pt idx="9021">2574</cx:pt>
          <cx:pt idx="9022">2574</cx:pt>
          <cx:pt idx="9023">2101</cx:pt>
          <cx:pt idx="9024">1234</cx:pt>
          <cx:pt idx="9025">1490</cx:pt>
          <cx:pt idx="9026">828</cx:pt>
          <cx:pt idx="9027">1056</cx:pt>
          <cx:pt idx="9028">1114</cx:pt>
          <cx:pt idx="9029">615</cx:pt>
          <cx:pt idx="9030">765</cx:pt>
          <cx:pt idx="9031">765</cx:pt>
          <cx:pt idx="9032">732</cx:pt>
          <cx:pt idx="9033">1382</cx:pt>
          <cx:pt idx="9034">2009</cx:pt>
          <cx:pt idx="9035">1890</cx:pt>
          <cx:pt idx="9036">1191</cx:pt>
          <cx:pt idx="9037">998</cx:pt>
          <cx:pt idx="9038">1157</cx:pt>
          <cx:pt idx="9039">956</cx:pt>
          <cx:pt idx="9040">1158</cx:pt>
          <cx:pt idx="9041">1523</cx:pt>
          <cx:pt idx="9042">1439</cx:pt>
          <cx:pt idx="9043">1361</cx:pt>
          <cx:pt idx="9044">1032</cx:pt>
          <cx:pt idx="9045">815</cx:pt>
          <cx:pt idx="9046">966</cx:pt>
          <cx:pt idx="9047">1200</cx:pt>
          <cx:pt idx="9048">974</cx:pt>
          <cx:pt idx="9049">1243</cx:pt>
          <cx:pt idx="9050">1444</cx:pt>
          <cx:pt idx="9051">1444</cx:pt>
          <cx:pt idx="9052">2374</cx:pt>
          <cx:pt idx="9053">1132</cx:pt>
          <cx:pt idx="9054">1333</cx:pt>
          <cx:pt idx="9055">1117</cx:pt>
          <cx:pt idx="9056">1436</cx:pt>
          <cx:pt idx="9057">1054</cx:pt>
          <cx:pt idx="9058">1382</cx:pt>
          <cx:pt idx="9059">1901</cx:pt>
          <cx:pt idx="9060">1183</cx:pt>
          <cx:pt idx="9061">1183</cx:pt>
          <cx:pt idx="9062">1183</cx:pt>
          <cx:pt idx="9063">1586</cx:pt>
          <cx:pt idx="9064">1251</cx:pt>
          <cx:pt idx="9065">1233</cx:pt>
          <cx:pt idx="9066">819</cx:pt>
          <cx:pt idx="9067">1236</cx:pt>
          <cx:pt idx="9068">784</cx:pt>
          <cx:pt idx="9069">1122</cx:pt>
          <cx:pt idx="9070">1057</cx:pt>
          <cx:pt idx="9071">1570</cx:pt>
          <cx:pt idx="9072">1570</cx:pt>
          <cx:pt idx="9073">1183</cx:pt>
          <cx:pt idx="9074">1336</cx:pt>
          <cx:pt idx="9075">765</cx:pt>
          <cx:pt idx="9076">1921</cx:pt>
          <cx:pt idx="9077">1081</cx:pt>
          <cx:pt idx="9078">1158</cx:pt>
          <cx:pt idx="9079">828</cx:pt>
          <cx:pt idx="9080">1032</cx:pt>
          <cx:pt idx="9081">773</cx:pt>
          <cx:pt idx="9082">1101</cx:pt>
          <cx:pt idx="9083">828</cx:pt>
          <cx:pt idx="9084">1763</cx:pt>
          <cx:pt idx="9085">920</cx:pt>
          <cx:pt idx="9086">1436</cx:pt>
          <cx:pt idx="9087">768</cx:pt>
          <cx:pt idx="9088">870</cx:pt>
          <cx:pt idx="9089">693</cx:pt>
          <cx:pt idx="9090">911</cx:pt>
          <cx:pt idx="9091">2374</cx:pt>
          <cx:pt idx="9092">1210</cx:pt>
          <cx:pt idx="9093">1504</cx:pt>
          <cx:pt idx="9094">1901</cx:pt>
          <cx:pt idx="9095">1947</cx:pt>
          <cx:pt idx="9096">1544</cx:pt>
          <cx:pt idx="9097">730</cx:pt>
          <cx:pt idx="9098">748</cx:pt>
          <cx:pt idx="9099">925</cx:pt>
          <cx:pt idx="9100">1871</cx:pt>
          <cx:pt idx="9101">1132</cx:pt>
          <cx:pt idx="9102">1515</cx:pt>
          <cx:pt idx="9103">1290</cx:pt>
          <cx:pt idx="9104">2009</cx:pt>
          <cx:pt idx="9105">1901</cx:pt>
          <cx:pt idx="9106">887</cx:pt>
          <cx:pt idx="9107">1406</cx:pt>
          <cx:pt idx="9108">1597</cx:pt>
          <cx:pt idx="9109">1436</cx:pt>
          <cx:pt idx="9110">1598</cx:pt>
          <cx:pt idx="9111">2525</cx:pt>
          <cx:pt idx="9112">2525</cx:pt>
          <cx:pt idx="9113">629</cx:pt>
          <cx:pt idx="9114">1094</cx:pt>
          <cx:pt idx="9115">619</cx:pt>
          <cx:pt idx="9116">1421</cx:pt>
          <cx:pt idx="9117">1394</cx:pt>
          <cx:pt idx="9118">1064</cx:pt>
          <cx:pt idx="9119">1227</cx:pt>
          <cx:pt idx="9120">2009</cx:pt>
          <cx:pt idx="9121">1421</cx:pt>
          <cx:pt idx="9122">1701</cx:pt>
          <cx:pt idx="9123">904</cx:pt>
          <cx:pt idx="9124">1122</cx:pt>
          <cx:pt idx="9125">1101</cx:pt>
          <cx:pt idx="9126">893</cx:pt>
          <cx:pt idx="9127">893</cx:pt>
          <cx:pt idx="9128">1523</cx:pt>
          <cx:pt idx="9129">1343</cx:pt>
          <cx:pt idx="9130">1311</cx:pt>
          <cx:pt idx="9131">1890</cx:pt>
          <cx:pt idx="9132">2268</cx:pt>
          <cx:pt idx="9133">893</cx:pt>
          <cx:pt idx="9134">1430</cx:pt>
          <cx:pt idx="9135">1584</cx:pt>
          <cx:pt idx="9136">1406</cx:pt>
          <cx:pt idx="9137">1221</cx:pt>
          <cx:pt idx="9138">1496</cx:pt>
          <cx:pt idx="9139">1119</cx:pt>
          <cx:pt idx="9140">1436</cx:pt>
          <cx:pt idx="9141">2310</cx:pt>
          <cx:pt idx="9142">701</cx:pt>
          <cx:pt idx="9143">1183</cx:pt>
          <cx:pt idx="9144">892</cx:pt>
          <cx:pt idx="9145">1236</cx:pt>
          <cx:pt idx="9146">1119</cx:pt>
          <cx:pt idx="9147">956</cx:pt>
          <cx:pt idx="9148">2140</cx:pt>
          <cx:pt idx="9149">736</cx:pt>
          <cx:pt idx="9150">2209</cx:pt>
          <cx:pt idx="9151">893</cx:pt>
          <cx:pt idx="9152">1302</cx:pt>
          <cx:pt idx="9153">1236</cx:pt>
          <cx:pt idx="9154">924</cx:pt>
          <cx:pt idx="9155">1201</cx:pt>
          <cx:pt idx="9156">1421</cx:pt>
          <cx:pt idx="9157">893</cx:pt>
          <cx:pt idx="9158">1901</cx:pt>
          <cx:pt idx="9159">1243</cx:pt>
          <cx:pt idx="9160">1145</cx:pt>
          <cx:pt idx="9161">1955</cx:pt>
          <cx:pt idx="9162">1282</cx:pt>
          <cx:pt idx="9163">1221</cx:pt>
          <cx:pt idx="9164">1363</cx:pt>
          <cx:pt idx="9165">1955</cx:pt>
          <cx:pt idx="9166">1595</cx:pt>
          <cx:pt idx="9167">1436</cx:pt>
          <cx:pt idx="9168">1208</cx:pt>
          <cx:pt idx="9169">1094</cx:pt>
          <cx:pt idx="9170">1577</cx:pt>
          <cx:pt idx="9171">1592</cx:pt>
          <cx:pt idx="9172">701</cx:pt>
          <cx:pt idx="9173">887</cx:pt>
          <cx:pt idx="9174">887</cx:pt>
          <cx:pt idx="9175">1701</cx:pt>
          <cx:pt idx="9176">1251</cx:pt>
          <cx:pt idx="9177">983</cx:pt>
          <cx:pt idx="9178">1236</cx:pt>
          <cx:pt idx="9179">2525</cx:pt>
          <cx:pt idx="9180">920</cx:pt>
          <cx:pt idx="9181">1296</cx:pt>
          <cx:pt idx="9182">874</cx:pt>
          <cx:pt idx="9183">1486</cx:pt>
          <cx:pt idx="9184">1292</cx:pt>
          <cx:pt idx="9185">1251</cx:pt>
          <cx:pt idx="9186">1363</cx:pt>
          <cx:pt idx="9187">1597</cx:pt>
          <cx:pt idx="9188">1094</cx:pt>
          <cx:pt idx="9189">1116</cx:pt>
          <cx:pt idx="9190">1948</cx:pt>
          <cx:pt idx="9191">920</cx:pt>
          <cx:pt idx="9192">1421</cx:pt>
          <cx:pt idx="9193">1122</cx:pt>
          <cx:pt idx="9194">1251</cx:pt>
          <cx:pt idx="9195">1101</cx:pt>
          <cx:pt idx="9196">1901</cx:pt>
          <cx:pt idx="9197">728</cx:pt>
          <cx:pt idx="9198">1363</cx:pt>
          <cx:pt idx="9199">1032</cx:pt>
          <cx:pt idx="9200">1183</cx:pt>
          <cx:pt idx="9201">1208</cx:pt>
          <cx:pt idx="9202">763</cx:pt>
          <cx:pt idx="9203">1290</cx:pt>
          <cx:pt idx="9204">1921</cx:pt>
          <cx:pt idx="9205">1101</cx:pt>
          <cx:pt idx="9206">2077</cx:pt>
          <cx:pt idx="9207">1592</cx:pt>
          <cx:pt idx="9208">796</cx:pt>
          <cx:pt idx="9209">1421</cx:pt>
          <cx:pt idx="9210">1921</cx:pt>
          <cx:pt idx="9211">1462</cx:pt>
          <cx:pt idx="9212">1208</cx:pt>
          <cx:pt idx="9213">887</cx:pt>
          <cx:pt idx="9214">1577</cx:pt>
          <cx:pt idx="9215">1091</cx:pt>
          <cx:pt idx="9216">773</cx:pt>
          <cx:pt idx="9217">1184</cx:pt>
          <cx:pt idx="9218">1701</cx:pt>
          <cx:pt idx="9219">1208</cx:pt>
          <cx:pt idx="9220">1363</cx:pt>
          <cx:pt idx="9221">1183</cx:pt>
          <cx:pt idx="9222">1208</cx:pt>
          <cx:pt idx="9223">765</cx:pt>
          <cx:pt idx="9224">1921</cx:pt>
          <cx:pt idx="9225">1105</cx:pt>
          <cx:pt idx="9226">1530</cx:pt>
          <cx:pt idx="9227">1083</cx:pt>
          <cx:pt idx="9228">773</cx:pt>
          <cx:pt idx="9229">1105</cx:pt>
          <cx:pt idx="9230">1406</cx:pt>
          <cx:pt idx="9231">1505</cx:pt>
          <cx:pt idx="9232">1530</cx:pt>
          <cx:pt idx="9233">1183</cx:pt>
          <cx:pt idx="9234">1187</cx:pt>
          <cx:pt idx="9235">1271</cx:pt>
          <cx:pt idx="9236">1505</cx:pt>
          <cx:pt idx="9237">645</cx:pt>
          <cx:pt idx="9238">1032</cx:pt>
          <cx:pt idx="9239">1187</cx:pt>
          <cx:pt idx="9240">1032</cx:pt>
          <cx:pt idx="9241">1204</cx:pt>
          <cx:pt idx="9242">752</cx:pt>
          <cx:pt idx="9243">706</cx:pt>
          <cx:pt idx="9244">517</cx:pt>
          <cx:pt idx="9245">888</cx:pt>
          <cx:pt idx="9246">729</cx:pt>
          <cx:pt idx="9247">1204</cx:pt>
          <cx:pt idx="9248">949</cx:pt>
          <cx:pt idx="9249">631</cx:pt>
          <cx:pt idx="9250">631</cx:pt>
          <cx:pt idx="9251">683</cx:pt>
          <cx:pt idx="9252">888</cx:pt>
          <cx:pt idx="9253">1278</cx:pt>
          <cx:pt idx="9254">1032</cx:pt>
          <cx:pt idx="9255">859</cx:pt>
          <cx:pt idx="9256">888</cx:pt>
          <cx:pt idx="9257">703</cx:pt>
          <cx:pt idx="9258">1328</cx:pt>
          <cx:pt idx="9259">1153</cx:pt>
          <cx:pt idx="9260">1032</cx:pt>
          <cx:pt idx="9261">491</cx:pt>
          <cx:pt idx="9262">949</cx:pt>
          <cx:pt idx="9263">633</cx:pt>
          <cx:pt idx="9264">1619</cx:pt>
          <cx:pt idx="9265">1539</cx:pt>
          <cx:pt idx="9266">1336</cx:pt>
          <cx:pt idx="9267">867</cx:pt>
          <cx:pt idx="9268">988</cx:pt>
          <cx:pt idx="9269">971</cx:pt>
          <cx:pt idx="9270">873</cx:pt>
          <cx:pt idx="9271">642</cx:pt>
          <cx:pt idx="9272">949</cx:pt>
          <cx:pt idx="9273">1725</cx:pt>
          <cx:pt idx="9274">867</cx:pt>
          <cx:pt idx="9275">1315</cx:pt>
          <cx:pt idx="9276">706</cx:pt>
          <cx:pt idx="9277">859</cx:pt>
          <cx:pt idx="9278">987</cx:pt>
          <cx:pt idx="9279">1034</cx:pt>
          <cx:pt idx="9280">1702</cx:pt>
          <cx:pt idx="9281">951</cx:pt>
          <cx:pt idx="9282">1100</cx:pt>
          <cx:pt idx="9283">949</cx:pt>
          <cx:pt idx="9284">706</cx:pt>
          <cx:pt idx="9285">1282</cx:pt>
          <cx:pt idx="9286">1565</cx:pt>
          <cx:pt idx="9287">891</cx:pt>
          <cx:pt idx="9288">2101</cx:pt>
          <cx:pt idx="9289">1806</cx:pt>
          <cx:pt idx="9290">1921</cx:pt>
          <cx:pt idx="9291">732</cx:pt>
          <cx:pt idx="9292">1101</cx:pt>
          <cx:pt idx="9293">1421</cx:pt>
          <cx:pt idx="9294">1921</cx:pt>
          <cx:pt idx="9295">1101</cx:pt>
          <cx:pt idx="9296">1101</cx:pt>
          <cx:pt idx="9297">1101</cx:pt>
          <cx:pt idx="9298">1921</cx:pt>
          <cx:pt idx="9299">911</cx:pt>
          <cx:pt idx="9300">1101</cx:pt>
          <cx:pt idx="9301">1921</cx:pt>
          <cx:pt idx="9302">1231</cx:pt>
          <cx:pt idx="9303">1231</cx:pt>
          <cx:pt idx="9304">966</cx:pt>
          <cx:pt idx="9305">966</cx:pt>
          <cx:pt idx="9306">1101</cx:pt>
          <cx:pt idx="9307">911</cx:pt>
          <cx:pt idx="9308">1436</cx:pt>
          <cx:pt idx="9309">1436</cx:pt>
          <cx:pt idx="9310">1231</cx:pt>
          <cx:pt idx="9311">1231</cx:pt>
          <cx:pt idx="9312">1231</cx:pt>
          <cx:pt idx="9313">1231</cx:pt>
          <cx:pt idx="9314">1421</cx:pt>
          <cx:pt idx="9315">1421</cx:pt>
          <cx:pt idx="9316">1101</cx:pt>
          <cx:pt idx="9317">1436</cx:pt>
          <cx:pt idx="9318">1231</cx:pt>
          <cx:pt idx="9319">1101</cx:pt>
          <cx:pt idx="9320">1436</cx:pt>
          <cx:pt idx="9321">1231</cx:pt>
          <cx:pt idx="9322">1231</cx:pt>
          <cx:pt idx="9323">1231</cx:pt>
          <cx:pt idx="9324">1421</cx:pt>
          <cx:pt idx="9325">1421</cx:pt>
          <cx:pt idx="9326">1436</cx:pt>
          <cx:pt idx="9327">1436</cx:pt>
          <cx:pt idx="9328">1101</cx:pt>
          <cx:pt idx="9329">966</cx:pt>
          <cx:pt idx="9330">1436</cx:pt>
          <cx:pt idx="9331">1421</cx:pt>
          <cx:pt idx="9332">1921</cx:pt>
          <cx:pt idx="9333">966</cx:pt>
          <cx:pt idx="9334">1231</cx:pt>
          <cx:pt idx="9335">966</cx:pt>
          <cx:pt idx="9336">966</cx:pt>
          <cx:pt idx="9337">1421</cx:pt>
          <cx:pt idx="9338">1436</cx:pt>
          <cx:pt idx="9339">1231</cx:pt>
          <cx:pt idx="9340">1921</cx:pt>
          <cx:pt idx="9341">1231</cx:pt>
          <cx:pt idx="9342">1231</cx:pt>
          <cx:pt idx="9343">1921</cx:pt>
          <cx:pt idx="9344">1421</cx:pt>
          <cx:pt idx="9345">1421</cx:pt>
          <cx:pt idx="9346">815</cx:pt>
          <cx:pt idx="9347">1421</cx:pt>
          <cx:pt idx="9348">1921</cx:pt>
          <cx:pt idx="9349">929</cx:pt>
          <cx:pt idx="9350">815</cx:pt>
          <cx:pt idx="9351">929</cx:pt>
          <cx:pt idx="9352">1921</cx:pt>
          <cx:pt idx="9353">1921</cx:pt>
          <cx:pt idx="9354">1921</cx:pt>
          <cx:pt idx="9355">2497</cx:pt>
          <cx:pt idx="9356">1421</cx:pt>
          <cx:pt idx="9357">1921</cx:pt>
          <cx:pt idx="9358">2497</cx:pt>
          <cx:pt idx="9359">815</cx:pt>
          <cx:pt idx="9360">1921</cx:pt>
          <cx:pt idx="9361">2140</cx:pt>
          <cx:pt idx="9362">2140</cx:pt>
          <cx:pt idx="9363">2209</cx:pt>
          <cx:pt idx="9364">1921</cx:pt>
          <cx:pt idx="9365">966</cx:pt>
          <cx:pt idx="9366">815</cx:pt>
          <cx:pt idx="9367">1921</cx:pt>
          <cx:pt idx="9368">1921</cx:pt>
          <cx:pt idx="9369">1421</cx:pt>
          <cx:pt idx="9370">1421</cx:pt>
          <cx:pt idx="9371">1421</cx:pt>
          <cx:pt idx="9372">966</cx:pt>
          <cx:pt idx="9373">966</cx:pt>
          <cx:pt idx="9374">815</cx:pt>
          <cx:pt idx="9375">819</cx:pt>
          <cx:pt idx="9376">1421</cx:pt>
          <cx:pt idx="9377">966</cx:pt>
          <cx:pt idx="9378">717</cx:pt>
          <cx:pt idx="9379">1201</cx:pt>
          <cx:pt idx="9380">966</cx:pt>
          <cx:pt idx="9381">1921</cx:pt>
          <cx:pt idx="9382">1421</cx:pt>
          <cx:pt idx="9383">911</cx:pt>
          <cx:pt idx="9384">1233</cx:pt>
          <cx:pt idx="9385">966</cx:pt>
          <cx:pt idx="9386">1421</cx:pt>
          <cx:pt idx="9387">1233</cx:pt>
          <cx:pt idx="9388">1093</cx:pt>
          <cx:pt idx="9389">1921</cx:pt>
          <cx:pt idx="9390">821</cx:pt>
          <cx:pt idx="9391">966</cx:pt>
          <cx:pt idx="9392">1421</cx:pt>
          <cx:pt idx="9393">1101</cx:pt>
          <cx:pt idx="9394">1421</cx:pt>
          <cx:pt idx="9395">966</cx:pt>
          <cx:pt idx="9396">808</cx:pt>
          <cx:pt idx="9397">1421</cx:pt>
          <cx:pt idx="9398">1101</cx:pt>
          <cx:pt idx="9399">966</cx:pt>
          <cx:pt idx="9400">966</cx:pt>
          <cx:pt idx="9401">1421</cx:pt>
          <cx:pt idx="9402">1082</cx:pt>
          <cx:pt idx="9403">929</cx:pt>
          <cx:pt idx="9404">1082</cx:pt>
          <cx:pt idx="9405">1082</cx:pt>
          <cx:pt idx="9406">1093</cx:pt>
          <cx:pt idx="9407">1421</cx:pt>
          <cx:pt idx="9408">1421</cx:pt>
          <cx:pt idx="9409">966</cx:pt>
          <cx:pt idx="9410">1082</cx:pt>
          <cx:pt idx="9411">1101</cx:pt>
          <cx:pt idx="9412">1119</cx:pt>
          <cx:pt idx="9413">1231</cx:pt>
          <cx:pt idx="9414">1423</cx:pt>
          <cx:pt idx="9415">1496</cx:pt>
          <cx:pt idx="9416">1101</cx:pt>
          <cx:pt idx="9417">1421</cx:pt>
          <cx:pt idx="9418">1421</cx:pt>
          <cx:pt idx="9419">1423</cx:pt>
          <cx:pt idx="9420">1361</cx:pt>
          <cx:pt idx="9421">1095</cx:pt>
          <cx:pt idx="9422">1101</cx:pt>
          <cx:pt idx="9423">1361</cx:pt>
          <cx:pt idx="9424">1423</cx:pt>
          <cx:pt idx="9425">1095</cx:pt>
          <cx:pt idx="9426">1231</cx:pt>
          <cx:pt idx="9427">1119</cx:pt>
          <cx:pt idx="9428">1436</cx:pt>
          <cx:pt idx="9429">1196</cx:pt>
          <cx:pt idx="9430">1101</cx:pt>
          <cx:pt idx="9431">1101</cx:pt>
          <cx:pt idx="9432">1795</cx:pt>
          <cx:pt idx="9433">1119</cx:pt>
          <cx:pt idx="9434">1095</cx:pt>
          <cx:pt idx="9435">1436</cx:pt>
          <cx:pt idx="9436">1101</cx:pt>
          <cx:pt idx="9437">1082</cx:pt>
          <cx:pt idx="9438">1423</cx:pt>
          <cx:pt idx="9439">1119</cx:pt>
          <cx:pt idx="9440">1231</cx:pt>
          <cx:pt idx="9441">1095</cx:pt>
          <cx:pt idx="9442">1095</cx:pt>
          <cx:pt idx="9443">966</cx:pt>
          <cx:pt idx="9444">929</cx:pt>
          <cx:pt idx="9445">1421</cx:pt>
          <cx:pt idx="9446">929</cx:pt>
          <cx:pt idx="9447">1436</cx:pt>
          <cx:pt idx="9448">1421</cx:pt>
          <cx:pt idx="9449">1119</cx:pt>
          <cx:pt idx="9450">1795</cx:pt>
          <cx:pt idx="9451">1196</cx:pt>
          <cx:pt idx="9452">1243</cx:pt>
          <cx:pt idx="9453">1119</cx:pt>
          <cx:pt idx="9454">956</cx:pt>
          <cx:pt idx="9455">1421</cx:pt>
          <cx:pt idx="9456">1101</cx:pt>
          <cx:pt idx="9457">929</cx:pt>
          <cx:pt idx="9458">966</cx:pt>
          <cx:pt idx="9459">2438</cx:pt>
          <cx:pt idx="9460">1895</cx:pt>
          <cx:pt idx="9461">1474</cx:pt>
          <cx:pt idx="9462">1394</cx:pt>
          <cx:pt idx="9463">1394</cx:pt>
          <cx:pt idx="9464">2438</cx:pt>
          <cx:pt idx="9465">1095</cx:pt>
          <cx:pt idx="9466">1595</cx:pt>
          <cx:pt idx="9467">1282</cx:pt>
          <cx:pt idx="9468">966</cx:pt>
          <cx:pt idx="9469">2948</cx:pt>
          <cx:pt idx="9470">2332</cx:pt>
          <cx:pt idx="9471">1243</cx:pt>
          <cx:pt idx="9472">1895</cx:pt>
          <cx:pt idx="9473">1095</cx:pt>
          <cx:pt idx="9474">821</cx:pt>
          <cx:pt idx="9475">1243</cx:pt>
          <cx:pt idx="9476">1394</cx:pt>
          <cx:pt idx="9477">1156</cx:pt>
          <cx:pt idx="9478">945</cx:pt>
          <cx:pt idx="9479">1082</cx:pt>
          <cx:pt idx="9480">1243</cx:pt>
          <cx:pt idx="9481">1243</cx:pt>
          <cx:pt idx="9482">1243</cx:pt>
          <cx:pt idx="9483">821</cx:pt>
          <cx:pt idx="9484">1231</cx:pt>
          <cx:pt idx="9485">1421</cx:pt>
          <cx:pt idx="9486">966</cx:pt>
          <cx:pt idx="9487">1895</cx:pt>
          <cx:pt idx="9488">1243</cx:pt>
          <cx:pt idx="9489">765</cx:pt>
          <cx:pt idx="9490">1595</cx:pt>
          <cx:pt idx="9491">819</cx:pt>
          <cx:pt idx="9492">1895</cx:pt>
          <cx:pt idx="9493">1895</cx:pt>
          <cx:pt idx="9494">1421</cx:pt>
          <cx:pt idx="9495">1921</cx:pt>
          <cx:pt idx="9496">2332</cx:pt>
          <cx:pt idx="9497">966</cx:pt>
          <cx:pt idx="9498">1394</cx:pt>
          <cx:pt idx="9499">1290</cx:pt>
          <cx:pt idx="9500">1243</cx:pt>
          <cx:pt idx="9501">1474</cx:pt>
          <cx:pt idx="9502">1394</cx:pt>
          <cx:pt idx="9503">1394</cx:pt>
          <cx:pt idx="9504">1231</cx:pt>
          <cx:pt idx="9505">2179</cx:pt>
          <cx:pt idx="9506">629</cx:pt>
          <cx:pt idx="9507">629</cx:pt>
          <cx:pt idx="9508">1895</cx:pt>
          <cx:pt idx="9509">1798</cx:pt>
          <cx:pt idx="9510">1444</cx:pt>
          <cx:pt idx="9511">966</cx:pt>
          <cx:pt idx="9512">815</cx:pt>
          <cx:pt idx="9513">1243</cx:pt>
          <cx:pt idx="9514">765</cx:pt>
          <cx:pt idx="9515">1421</cx:pt>
          <cx:pt idx="9516">1394</cx:pt>
          <cx:pt idx="9517">1361</cx:pt>
          <cx:pt idx="9518">1243</cx:pt>
          <cx:pt idx="9519">765</cx:pt>
          <cx:pt idx="9520">629</cx:pt>
          <cx:pt idx="9521">1921</cx:pt>
          <cx:pt idx="9522">1000</cx:pt>
          <cx:pt idx="9523">1014</cx:pt>
          <cx:pt idx="9524">1156</cx:pt>
          <cx:pt idx="9525">1394</cx:pt>
          <cx:pt idx="9526">1156</cx:pt>
          <cx:pt idx="9527">945</cx:pt>
          <cx:pt idx="9528">815</cx:pt>
          <cx:pt idx="9529">1474</cx:pt>
          <cx:pt idx="9530">1243</cx:pt>
          <cx:pt idx="9531">1082</cx:pt>
          <cx:pt idx="9532">1795</cx:pt>
          <cx:pt idx="9533">2370</cx:pt>
          <cx:pt idx="9534">2370</cx:pt>
          <cx:pt idx="9535">1394</cx:pt>
          <cx:pt idx="9536">1243</cx:pt>
          <cx:pt idx="9537">765</cx:pt>
          <cx:pt idx="9538">765</cx:pt>
          <cx:pt idx="9539">1094</cx:pt>
          <cx:pt idx="9540">2140</cx:pt>
          <cx:pt idx="9541">1921</cx:pt>
          <cx:pt idx="9542">1921</cx:pt>
          <cx:pt idx="9543">1921</cx:pt>
          <cx:pt idx="9544">944</cx:pt>
          <cx:pt idx="9545">1361</cx:pt>
          <cx:pt idx="9546">966</cx:pt>
          <cx:pt idx="9547">1156</cx:pt>
          <cx:pt idx="9548">1150</cx:pt>
          <cx:pt idx="9549">945</cx:pt>
          <cx:pt idx="9550">815</cx:pt>
          <cx:pt idx="9551">966</cx:pt>
          <cx:pt idx="9552">1243</cx:pt>
          <cx:pt idx="9553">1243</cx:pt>
          <cx:pt idx="9554">1014</cx:pt>
          <cx:pt idx="9555">2370</cx:pt>
          <cx:pt idx="9556">1474</cx:pt>
          <cx:pt idx="9557">1014</cx:pt>
          <cx:pt idx="9558">1294</cx:pt>
          <cx:pt idx="9559">1621</cx:pt>
          <cx:pt idx="9560">1094</cx:pt>
          <cx:pt idx="9561">819</cx:pt>
          <cx:pt idx="9562">1394</cx:pt>
          <cx:pt idx="9563">1394</cx:pt>
          <cx:pt idx="9564">1361</cx:pt>
          <cx:pt idx="9565">1795</cx:pt>
          <cx:pt idx="9566">1082</cx:pt>
          <cx:pt idx="9567">796</cx:pt>
          <cx:pt idx="9568">1290</cx:pt>
          <cx:pt idx="9569">2448</cx:pt>
          <cx:pt idx="9570">1987</cx:pt>
          <cx:pt idx="9571">893</cx:pt>
          <cx:pt idx="9572">619</cx:pt>
          <cx:pt idx="9573">619</cx:pt>
          <cx:pt idx="9574">966</cx:pt>
          <cx:pt idx="9575">1436</cx:pt>
          <cx:pt idx="9576">1007</cx:pt>
          <cx:pt idx="9577">1394</cx:pt>
          <cx:pt idx="9578">1156</cx:pt>
          <cx:pt idx="9579">815</cx:pt>
          <cx:pt idx="9580">1054</cx:pt>
          <cx:pt idx="9581">2525</cx:pt>
          <cx:pt idx="9582">2268</cx:pt>
          <cx:pt idx="9583">876</cx:pt>
          <cx:pt idx="9584">1539</cx:pt>
          <cx:pt idx="9585">1394</cx:pt>
          <cx:pt idx="9586">701</cx:pt>
          <cx:pt idx="9587">1394</cx:pt>
          <cx:pt idx="9588">1019</cx:pt>
          <cx:pt idx="9589">1921</cx:pt>
          <cx:pt idx="9590">1082</cx:pt>
          <cx:pt idx="9591">736</cx:pt>
          <cx:pt idx="9592">945</cx:pt>
          <cx:pt idx="9593">592</cx:pt>
          <cx:pt idx="9594">736</cx:pt>
          <cx:pt idx="9595">1007</cx:pt>
          <cx:pt idx="9596">1583</cx:pt>
          <cx:pt idx="9597">1285</cx:pt>
          <cx:pt idx="9598">1243</cx:pt>
          <cx:pt idx="9599">2525</cx:pt>
          <cx:pt idx="9600">741</cx:pt>
          <cx:pt idx="9601">1292</cx:pt>
          <cx:pt idx="9602">940</cx:pt>
          <cx:pt idx="9603">1243</cx:pt>
          <cx:pt idx="9604">1361</cx:pt>
          <cx:pt idx="9605">619</cx:pt>
          <cx:pt idx="9606">1416</cx:pt>
          <cx:pt idx="9607">1243</cx:pt>
          <cx:pt idx="9608">816</cx:pt>
          <cx:pt idx="9609">1243</cx:pt>
          <cx:pt idx="9610">1243</cx:pt>
          <cx:pt idx="9611">1697</cx:pt>
          <cx:pt idx="9612">1150</cx:pt>
          <cx:pt idx="9613">945</cx:pt>
          <cx:pt idx="9614">730</cx:pt>
          <cx:pt idx="9615">971</cx:pt>
          <cx:pt idx="9616">1054</cx:pt>
          <cx:pt idx="9617">2058</cx:pt>
          <cx:pt idx="9618">887</cx:pt>
          <cx:pt idx="9619">2268</cx:pt>
          <cx:pt idx="9620">2268</cx:pt>
          <cx:pt idx="9621">1094</cx:pt>
          <cx:pt idx="9622">1243</cx:pt>
          <cx:pt idx="9623">1474</cx:pt>
          <cx:pt idx="9624">1243</cx:pt>
          <cx:pt idx="9625">1094</cx:pt>
          <cx:pt idx="9626">1122</cx:pt>
          <cx:pt idx="9627">1122</cx:pt>
          <cx:pt idx="9628">1119</cx:pt>
          <cx:pt idx="9629">1394</cx:pt>
          <cx:pt idx="9630">592</cx:pt>
          <cx:pt idx="9631">1278</cx:pt>
          <cx:pt idx="9632">1302</cx:pt>
          <cx:pt idx="9633">1361</cx:pt>
          <cx:pt idx="9634">1025</cx:pt>
          <cx:pt idx="9635">1243</cx:pt>
          <cx:pt idx="9636">1243</cx:pt>
          <cx:pt idx="9637">736</cx:pt>
          <cx:pt idx="9638">920</cx:pt>
          <cx:pt idx="9639">1114</cx:pt>
          <cx:pt idx="9640">1382</cx:pt>
          <cx:pt idx="9641">1243</cx:pt>
          <cx:pt idx="9642">1243</cx:pt>
          <cx:pt idx="9643">1474</cx:pt>
          <cx:pt idx="9644">2525</cx:pt>
          <cx:pt idx="9645">1243</cx:pt>
          <cx:pt idx="9646">1122</cx:pt>
          <cx:pt idx="9647">1025</cx:pt>
          <cx:pt idx="9648">1025</cx:pt>
          <cx:pt idx="9649">863</cx:pt>
          <cx:pt idx="9650">1243</cx:pt>
          <cx:pt idx="9651">1243</cx:pt>
          <cx:pt idx="9652">1627</cx:pt>
          <cx:pt idx="9653">915</cx:pt>
          <cx:pt idx="9654">1438</cx:pt>
          <cx:pt idx="9655">1772</cx:pt>
          <cx:pt idx="9656">925</cx:pt>
          <cx:pt idx="9657">1438</cx:pt>
          <cx:pt idx="9658">1150</cx:pt>
          <cx:pt idx="9659">1221</cx:pt>
          <cx:pt idx="9660">844</cx:pt>
          <cx:pt idx="9661">1243</cx:pt>
          <cx:pt idx="9662">1740</cx:pt>
          <cx:pt idx="9663">2370</cx:pt>
          <cx:pt idx="9664">1094</cx:pt>
          <cx:pt idx="9665">1474</cx:pt>
          <cx:pt idx="9666">1119</cx:pt>
          <cx:pt idx="9667">969</cx:pt>
          <cx:pt idx="9668">1290</cx:pt>
          <cx:pt idx="9669">945</cx:pt>
          <cx:pt idx="9670">1921</cx:pt>
          <cx:pt idx="9671">2140</cx:pt>
          <cx:pt idx="9672">772</cx:pt>
          <cx:pt idx="9673">1382</cx:pt>
          <cx:pt idx="9674">2310</cx:pt>
          <cx:pt idx="9675">748</cx:pt>
          <cx:pt idx="9676">2525</cx:pt>
          <cx:pt idx="9677">2268</cx:pt>
          <cx:pt idx="9678">1474</cx:pt>
          <cx:pt idx="9679">1296</cx:pt>
          <cx:pt idx="9680">1296</cx:pt>
          <cx:pt idx="9681">1290</cx:pt>
          <cx:pt idx="9682">643</cx:pt>
          <cx:pt idx="9683">1094</cx:pt>
          <cx:pt idx="9684">1243</cx:pt>
          <cx:pt idx="9685">1243</cx:pt>
          <cx:pt idx="9686">940</cx:pt>
          <cx:pt idx="9687">2124</cx:pt>
          <cx:pt idx="9688">1243</cx:pt>
          <cx:pt idx="9689">1104</cx:pt>
          <cx:pt idx="9690">1798</cx:pt>
          <cx:pt idx="9691">1947</cx:pt>
          <cx:pt idx="9692">1947</cx:pt>
          <cx:pt idx="9693">1007</cx:pt>
          <cx:pt idx="9694">1007</cx:pt>
          <cx:pt idx="9695">1420</cx:pt>
          <cx:pt idx="9696">1221</cx:pt>
          <cx:pt idx="9697">929</cx:pt>
          <cx:pt idx="9698">925</cx:pt>
          <cx:pt idx="9699">925</cx:pt>
          <cx:pt idx="9700">925</cx:pt>
          <cx:pt idx="9701">1627</cx:pt>
          <cx:pt idx="9702">1955</cx:pt>
          <cx:pt idx="9703">1221</cx:pt>
          <cx:pt idx="9704">1361</cx:pt>
          <cx:pt idx="9705">1901</cx:pt>
          <cx:pt idx="9706">887</cx:pt>
          <cx:pt idx="9707">2126</cx:pt>
          <cx:pt idx="9708">2101</cx:pt>
          <cx:pt idx="9709">1435</cx:pt>
          <cx:pt idx="9710">1243</cx:pt>
          <cx:pt idx="9711">1598</cx:pt>
          <cx:pt idx="9712">2370</cx:pt>
          <cx:pt idx="9713">2058</cx:pt>
          <cx:pt idx="9714">1294</cx:pt>
          <cx:pt idx="9715">1258</cx:pt>
          <cx:pt idx="9716">772</cx:pt>
          <cx:pt idx="9717">969</cx:pt>
          <cx:pt idx="9718">1484</cx:pt>
          <cx:pt idx="9719">2140</cx:pt>
          <cx:pt idx="9720">1921</cx:pt>
          <cx:pt idx="9721">929</cx:pt>
          <cx:pt idx="9722">1296</cx:pt>
          <cx:pt idx="9723">1529</cx:pt>
          <cx:pt idx="9724">1243</cx:pt>
          <cx:pt idx="9725">1243</cx:pt>
          <cx:pt idx="9726">1474</cx:pt>
          <cx:pt idx="9727">887</cx:pt>
          <cx:pt idx="9728">2448</cx:pt>
          <cx:pt idx="9729">1363</cx:pt>
          <cx:pt idx="9730">1363</cx:pt>
          <cx:pt idx="9731">1184</cx:pt>
          <cx:pt idx="9732">973</cx:pt>
          <cx:pt idx="9733">1294</cx:pt>
          <cx:pt idx="9734">1895</cx:pt>
          <cx:pt idx="9735">1529</cx:pt>
          <cx:pt idx="9736">1595</cx:pt>
          <cx:pt idx="9737">1081</cx:pt>
          <cx:pt idx="9738">643</cx:pt>
          <cx:pt idx="9739">1262</cx:pt>
          <cx:pt idx="9740">1296</cx:pt>
          <cx:pt idx="9741">920</cx:pt>
          <cx:pt idx="9742">1007</cx:pt>
          <cx:pt idx="9743">940</cx:pt>
          <cx:pt idx="9744">753</cx:pt>
          <cx:pt idx="9745">2058</cx:pt>
          <cx:pt idx="9746">2058</cx:pt>
          <cx:pt idx="9747">1094</cx:pt>
          <cx:pt idx="9748">1081</cx:pt>
          <cx:pt idx="9749">1621</cx:pt>
          <cx:pt idx="9750">876</cx:pt>
          <cx:pt idx="9751">1032</cx:pt>
          <cx:pt idx="9752">1921</cx:pt>
          <cx:pt idx="9753">2140</cx:pt>
          <cx:pt idx="9754">1204</cx:pt>
          <cx:pt idx="9755">956</cx:pt>
          <cx:pt idx="9756">1191</cx:pt>
          <cx:pt idx="9757">1191</cx:pt>
          <cx:pt idx="9758">1008</cx:pt>
          <cx:pt idx="9759">1838</cx:pt>
          <cx:pt idx="9760">718</cx:pt>
          <cx:pt idx="9761">1008</cx:pt>
          <cx:pt idx="9762">2332</cx:pt>
          <cx:pt idx="9763">772</cx:pt>
          <cx:pt idx="9764">1017</cx:pt>
          <cx:pt idx="9765">966</cx:pt>
          <cx:pt idx="9766">1474</cx:pt>
          <cx:pt idx="9767">1627</cx:pt>
          <cx:pt idx="9768">585</cx:pt>
          <cx:pt idx="9769">915</cx:pt>
          <cx:pt idx="9770">1221</cx:pt>
          <cx:pt idx="9771">1955</cx:pt>
          <cx:pt idx="9772">1130</cx:pt>
          <cx:pt idx="9773">1290</cx:pt>
          <cx:pt idx="9774">815</cx:pt>
          <cx:pt idx="9775">1191</cx:pt>
          <cx:pt idx="9776">1474</cx:pt>
          <cx:pt idx="9777">1116</cx:pt>
          <cx:pt idx="9778">1336</cx:pt>
          <cx:pt idx="9779">1474</cx:pt>
          <cx:pt idx="9780">1166</cx:pt>
          <cx:pt idx="9781">1895</cx:pt>
          <cx:pt idx="9782">1895</cx:pt>
          <cx:pt idx="9783">876</cx:pt>
          <cx:pt idx="9784">1619</cx:pt>
          <cx:pt idx="9785">1132</cx:pt>
          <cx:pt idx="9786">1577</cx:pt>
          <cx:pt idx="9787">2189</cx:pt>
          <cx:pt idx="9788">1763</cx:pt>
          <cx:pt idx="9789">1363</cx:pt>
          <cx:pt idx="9790">1496</cx:pt>
          <cx:pt idx="9791">701</cx:pt>
          <cx:pt idx="9792">2209</cx:pt>
          <cx:pt idx="9793">1119</cx:pt>
          <cx:pt idx="9794">1406</cx:pt>
          <cx:pt idx="9795">1895</cx:pt>
          <cx:pt idx="9796">772</cx:pt>
          <cx:pt idx="9797">772</cx:pt>
          <cx:pt idx="9798">887</cx:pt>
          <cx:pt idx="9799">2009</cx:pt>
          <cx:pt idx="9800">2009</cx:pt>
          <cx:pt idx="9801">1363</cx:pt>
          <cx:pt idx="9802">1379</cx:pt>
          <cx:pt idx="9803">1599</cx:pt>
          <cx:pt idx="9804">1901</cx:pt>
          <cx:pt idx="9805">2948</cx:pt>
          <cx:pt idx="9806">585</cx:pt>
          <cx:pt idx="9807">973</cx:pt>
          <cx:pt idx="9808">1236</cx:pt>
          <cx:pt idx="9809">1763</cx:pt>
          <cx:pt idx="9810">1296</cx:pt>
          <cx:pt idx="9811">1081</cx:pt>
          <cx:pt idx="9812">1610</cx:pt>
          <cx:pt idx="9813">736</cx:pt>
          <cx:pt idx="9814">1379</cx:pt>
          <cx:pt idx="9815">828</cx:pt>
          <cx:pt idx="9816">2058</cx:pt>
          <cx:pt idx="9817">1094</cx:pt>
          <cx:pt idx="9818">1094</cx:pt>
          <cx:pt idx="9819">2448</cx:pt>
          <cx:pt idx="9820">2009</cx:pt>
          <cx:pt idx="9821">1014</cx:pt>
          <cx:pt idx="9822">1343</cx:pt>
          <cx:pt idx="9823">1621</cx:pt>
          <cx:pt idx="9824">1379</cx:pt>
          <cx:pt idx="9825">994</cx:pt>
          <cx:pt idx="9826">1243</cx:pt>
          <cx:pt idx="9827">732</cx:pt>
          <cx:pt idx="9828">1114</cx:pt>
          <cx:pt idx="9829">1002</cx:pt>
          <cx:pt idx="9830">1166</cx:pt>
          <cx:pt idx="9831">772</cx:pt>
          <cx:pt idx="9832">768</cx:pt>
          <cx:pt idx="9833">1427</cx:pt>
          <cx:pt idx="9834">585</cx:pt>
          <cx:pt idx="9835">1202</cx:pt>
          <cx:pt idx="9836">1783</cx:pt>
          <cx:pt idx="9837">1202</cx:pt>
          <cx:pt idx="9838">1119</cx:pt>
          <cx:pt idx="9839">1119</cx:pt>
          <cx:pt idx="9840">1955</cx:pt>
          <cx:pt idx="9841">1627</cx:pt>
          <cx:pt idx="9842">1104</cx:pt>
          <cx:pt idx="9843">1104</cx:pt>
          <cx:pt idx="9844">1798</cx:pt>
          <cx:pt idx="9845">1191</cx:pt>
          <cx:pt idx="9846">1290</cx:pt>
          <cx:pt idx="9847">730</cx:pt>
          <cx:pt idx="9848">915</cx:pt>
          <cx:pt idx="9849">935</cx:pt>
          <cx:pt idx="9850">815</cx:pt>
          <cx:pt idx="9851">969</cx:pt>
          <cx:pt idx="9852">969</cx:pt>
          <cx:pt idx="9853">2370</cx:pt>
          <cx:pt idx="9854">1429</cx:pt>
          <cx:pt idx="9855">1241</cx:pt>
          <cx:pt idx="9856">1116</cx:pt>
          <cx:pt idx="9857">1924</cx:pt>
          <cx:pt idx="9858">1577</cx:pt>
          <cx:pt idx="9859">1116</cx:pt>
          <cx:pt idx="9860">956</cx:pt>
          <cx:pt idx="9861">1243</cx:pt>
          <cx:pt idx="9862">1474</cx:pt>
          <cx:pt idx="9863">951</cx:pt>
          <cx:pt idx="9864">1621</cx:pt>
          <cx:pt idx="9865">1895</cx:pt>
          <cx:pt idx="9866">1094</cx:pt>
          <cx:pt idx="9867">1094</cx:pt>
          <cx:pt idx="9868">876</cx:pt>
          <cx:pt idx="9869">876</cx:pt>
          <cx:pt idx="9870">1363</cx:pt>
          <cx:pt idx="9871">1394</cx:pt>
          <cx:pt idx="9872">1014</cx:pt>
          <cx:pt idx="9873">1467</cx:pt>
          <cx:pt idx="9874">2374</cx:pt>
          <cx:pt idx="9875">1474</cx:pt>
          <cx:pt idx="9876">772</cx:pt>
          <cx:pt idx="9877">619</cx:pt>
          <cx:pt idx="9878">1183</cx:pt>
          <cx:pt idx="9879">1075</cx:pt>
          <cx:pt idx="9880">1584</cx:pt>
          <cx:pt idx="9881">1891</cx:pt>
          <cx:pt idx="9882">1363</cx:pt>
          <cx:pt idx="9883">1379</cx:pt>
          <cx:pt idx="9884">1474</cx:pt>
          <cx:pt idx="9885">1901</cx:pt>
          <cx:pt idx="9886">1191</cx:pt>
          <cx:pt idx="9887">1427</cx:pt>
          <cx:pt idx="9888">1595</cx:pt>
          <cx:pt idx="9889">643</cx:pt>
          <cx:pt idx="9890">643</cx:pt>
          <cx:pt idx="9891">1610</cx:pt>
          <cx:pt idx="9892">736</cx:pt>
          <cx:pt idx="9893">1379</cx:pt>
          <cx:pt idx="9894">828</cx:pt>
          <cx:pt idx="9895">1094</cx:pt>
          <cx:pt idx="9896">1201</cx:pt>
          <cx:pt idx="9897">729</cx:pt>
          <cx:pt idx="9898">729</cx:pt>
          <cx:pt idx="9899">1382</cx:pt>
          <cx:pt idx="9900">2009</cx:pt>
          <cx:pt idx="9901">1243</cx:pt>
          <cx:pt idx="9902">2525</cx:pt>
          <cx:pt idx="9903">1122</cx:pt>
          <cx:pt idx="9904">1421</cx:pt>
          <cx:pt idx="9905">1921</cx:pt>
          <cx:pt idx="9906">696</cx:pt>
          <cx:pt idx="9907">1474</cx:pt>
          <cx:pt idx="9908">1474</cx:pt>
          <cx:pt idx="9909">1000</cx:pt>
          <cx:pt idx="9910">846</cx:pt>
          <cx:pt idx="9911">1598</cx:pt>
          <cx:pt idx="9912">1901</cx:pt>
          <cx:pt idx="9913">1901</cx:pt>
          <cx:pt idx="9914">969</cx:pt>
          <cx:pt idx="9915">1073</cx:pt>
          <cx:pt idx="9916">1075</cx:pt>
          <cx:pt idx="9917">1075</cx:pt>
          <cx:pt idx="9918">1474</cx:pt>
          <cx:pt idx="9919">1474</cx:pt>
          <cx:pt idx="9920">1202</cx:pt>
          <cx:pt idx="9921">1890</cx:pt>
          <cx:pt idx="9922">897</cx:pt>
          <cx:pt idx="9923">1955</cx:pt>
          <cx:pt idx="9924">1104</cx:pt>
          <cx:pt idx="9925">1438</cx:pt>
          <cx:pt idx="9926">951</cx:pt>
          <cx:pt idx="9927">615</cx:pt>
          <cx:pt idx="9928">1890</cx:pt>
          <cx:pt idx="9929">658</cx:pt>
          <cx:pt idx="9930">1290</cx:pt>
          <cx:pt idx="9931">730</cx:pt>
          <cx:pt idx="9932">966</cx:pt>
          <cx:pt idx="9933">1183</cx:pt>
          <cx:pt idx="9934">1474</cx:pt>
          <cx:pt idx="9935">1231</cx:pt>
          <cx:pt idx="9936">1436</cx:pt>
          <cx:pt idx="9937">1054</cx:pt>
          <cx:pt idx="9938">1429</cx:pt>
          <cx:pt idx="9939">743</cx:pt>
          <cx:pt idx="9940">1474</cx:pt>
          <cx:pt idx="9941">1134</cx:pt>
          <cx:pt idx="9942">693</cx:pt>
          <cx:pt idx="9943">1259</cx:pt>
          <cx:pt idx="9944">1243</cx:pt>
          <cx:pt idx="9945">2124</cx:pt>
          <cx:pt idx="9946">1895</cx:pt>
          <cx:pt idx="9947">2525</cx:pt>
          <cx:pt idx="9948">1116</cx:pt>
          <cx:pt idx="9949">1474</cx:pt>
          <cx:pt idx="9950">1094</cx:pt>
          <cx:pt idx="9951">1094</cx:pt>
          <cx:pt idx="9952">1201</cx:pt>
          <cx:pt idx="9953">1094</cx:pt>
          <cx:pt idx="9954">1058</cx:pt>
          <cx:pt idx="9955">1236</cx:pt>
          <cx:pt idx="9956">1363</cx:pt>
          <cx:pt idx="9957">1394</cx:pt>
          <cx:pt idx="9958">920</cx:pt>
          <cx:pt idx="9959">874</cx:pt>
          <cx:pt idx="9960">772</cx:pt>
          <cx:pt idx="9961">830</cx:pt>
          <cx:pt idx="9962">701</cx:pt>
          <cx:pt idx="9963">1183</cx:pt>
          <cx:pt idx="9964">737</cx:pt>
          <cx:pt idx="9965">1056</cx:pt>
          <cx:pt idx="9966">1056</cx:pt>
          <cx:pt idx="9967">1921</cx:pt>
          <cx:pt idx="9968">843</cx:pt>
          <cx:pt idx="9969">1361</cx:pt>
          <cx:pt idx="9970">2186</cx:pt>
          <cx:pt idx="9971">2332</cx:pt>
          <cx:pt idx="9972">993</cx:pt>
          <cx:pt idx="9973">741</cx:pt>
          <cx:pt idx="9974">1025</cx:pt>
          <cx:pt idx="9975">1183</cx:pt>
          <cx:pt idx="9976">1203</cx:pt>
          <cx:pt idx="9977">1450</cx:pt>
          <cx:pt idx="9978">1223</cx:pt>
          <cx:pt idx="9979">874</cx:pt>
          <cx:pt idx="9980">2124</cx:pt>
          <cx:pt idx="9981">765</cx:pt>
          <cx:pt idx="9982">1290</cx:pt>
          <cx:pt idx="9983">2574</cx:pt>
          <cx:pt idx="9984">2270</cx:pt>
          <cx:pt idx="9985">2574</cx:pt>
          <cx:pt idx="9986">920</cx:pt>
          <cx:pt idx="9987">920</cx:pt>
          <cx:pt idx="9988">1202</cx:pt>
          <cx:pt idx="9989">1239</cx:pt>
          <cx:pt idx="9990">893</cx:pt>
          <cx:pt idx="9991">1056</cx:pt>
          <cx:pt idx="9992">874</cx:pt>
          <cx:pt idx="9993">1281</cx:pt>
          <cx:pt idx="9994">1134</cx:pt>
          <cx:pt idx="9995">830</cx:pt>
          <cx:pt idx="9996">1081</cx:pt>
          <cx:pt idx="9997">1382</cx:pt>
          <cx:pt idx="9998">1191</cx:pt>
          <cx:pt idx="9999">1412</cx:pt>
          <cx:pt idx="10000">1412</cx:pt>
          <cx:pt idx="10001">2124</cx:pt>
          <cx:pt idx="10002">1277</cx:pt>
          <cx:pt idx="10003">740</cx:pt>
          <cx:pt idx="10004">1539</cx:pt>
          <cx:pt idx="10005">1158</cx:pt>
          <cx:pt idx="10006">874</cx:pt>
          <cx:pt idx="10007">1890</cx:pt>
          <cx:pt idx="10008">1259</cx:pt>
          <cx:pt idx="10009">1474</cx:pt>
          <cx:pt idx="10010">1474</cx:pt>
          <cx:pt idx="10011">782</cx:pt>
          <cx:pt idx="10012">1251</cx:pt>
          <cx:pt idx="10013">1598</cx:pt>
          <cx:pt idx="10014">1584</cx:pt>
          <cx:pt idx="10015">969</cx:pt>
          <cx:pt idx="10016">969</cx:pt>
          <cx:pt idx="10017">1619</cx:pt>
          <cx:pt idx="10018">1525</cx:pt>
          <cx:pt idx="10019">491</cx:pt>
          <cx:pt idx="10020">1200</cx:pt>
          <cx:pt idx="10021">993</cx:pt>
          <cx:pt idx="10022">993</cx:pt>
          <cx:pt idx="10023">1282</cx:pt>
          <cx:pt idx="10024">568</cx:pt>
          <cx:pt idx="10025">632</cx:pt>
          <cx:pt idx="10026">1772</cx:pt>
          <cx:pt idx="10027">1843</cx:pt>
          <cx:pt idx="10028">915</cx:pt>
          <cx:pt idx="10029">915</cx:pt>
          <cx:pt idx="10030">1496</cx:pt>
          <cx:pt idx="10031">897</cx:pt>
          <cx:pt idx="10032">1627</cx:pt>
          <cx:pt idx="10033">1798</cx:pt>
          <cx:pt idx="10034">1792</cx:pt>
          <cx:pt idx="10035">1947</cx:pt>
          <cx:pt idx="10036">1947</cx:pt>
          <cx:pt idx="10037">765</cx:pt>
          <cx:pt idx="10038">1890</cx:pt>
          <cx:pt idx="10039">1890</cx:pt>
          <cx:pt idx="10040">1191</cx:pt>
          <cx:pt idx="10041">1191</cx:pt>
          <cx:pt idx="10042">1231</cx:pt>
          <cx:pt idx="10043">1901</cx:pt>
          <cx:pt idx="10044">2948</cx:pt>
          <cx:pt idx="10045">632</cx:pt>
          <cx:pt idx="10046">1474</cx:pt>
          <cx:pt idx="10047">870</cx:pt>
          <cx:pt idx="10048">1597</cx:pt>
          <cx:pt idx="10049">2270</cx:pt>
          <cx:pt idx="10050">1448</cx:pt>
          <cx:pt idx="10051">782</cx:pt>
          <cx:pt idx="10052">1008</cx:pt>
          <cx:pt idx="10053">615</cx:pt>
          <cx:pt idx="10054">615</cx:pt>
          <cx:pt idx="10055">1251</cx:pt>
          <cx:pt idx="10056">1251</cx:pt>
          <cx:pt idx="10057">973</cx:pt>
          <cx:pt idx="10058">2058</cx:pt>
          <cx:pt idx="10059">2058</cx:pt>
          <cx:pt idx="10060">1895</cx:pt>
          <cx:pt idx="10061">1895</cx:pt>
          <cx:pt idx="10062">1094</cx:pt>
          <cx:pt idx="10063">874</cx:pt>
          <cx:pt idx="10064">1539</cx:pt>
          <cx:pt idx="10065">2001</cx:pt>
          <cx:pt idx="10066">1251</cx:pt>
          <cx:pt idx="10067">633</cx:pt>
          <cx:pt idx="10068">2189</cx:pt>
          <cx:pt idx="10069">1236</cx:pt>
          <cx:pt idx="10070">1363</cx:pt>
          <cx:pt idx="10071">1496</cx:pt>
          <cx:pt idx="10072">1496</cx:pt>
          <cx:pt idx="10073">701</cx:pt>
          <cx:pt idx="10074">887</cx:pt>
          <cx:pt idx="10075">2140</cx:pt>
          <cx:pt idx="10076">1496</cx:pt>
          <cx:pt idx="10077">1173</cx:pt>
          <cx:pt idx="10078">1406</cx:pt>
          <cx:pt idx="10079">1332</cx:pt>
          <cx:pt idx="10080">2124</cx:pt>
          <cx:pt idx="10081">969</cx:pt>
          <cx:pt idx="10082">930</cx:pt>
          <cx:pt idx="10083">701</cx:pt>
          <cx:pt idx="10084">701</cx:pt>
          <cx:pt idx="10085">1382</cx:pt>
          <cx:pt idx="10086">1382</cx:pt>
          <cx:pt idx="10087">1584</cx:pt>
          <cx:pt idx="10088">1032</cx:pt>
          <cx:pt idx="10089">1049</cx:pt>
          <cx:pt idx="10090">1134</cx:pt>
          <cx:pt idx="10091">1363</cx:pt>
          <cx:pt idx="10092">925</cx:pt>
          <cx:pt idx="10093">893</cx:pt>
          <cx:pt idx="10094">1056</cx:pt>
          <cx:pt idx="10095">828</cx:pt>
          <cx:pt idx="10096">1056</cx:pt>
          <cx:pt idx="10097">579</cx:pt>
          <cx:pt idx="10098">1057</cx:pt>
          <cx:pt idx="10099">2948</cx:pt>
          <cx:pt idx="10100">2948</cx:pt>
          <cx:pt idx="10101">993</cx:pt>
          <cx:pt idx="10102">993</cx:pt>
          <cx:pt idx="10103">1469</cx:pt>
          <cx:pt idx="10104">1223</cx:pt>
          <cx:pt idx="10105">1223</cx:pt>
          <cx:pt idx="10106">973</cx:pt>
          <cx:pt idx="10107">874</cx:pt>
          <cx:pt idx="10108">874</cx:pt>
          <cx:pt idx="10109">1136</cx:pt>
          <cx:pt idx="10110">2124</cx:pt>
          <cx:pt idx="10111">1895</cx:pt>
          <cx:pt idx="10112">1895</cx:pt>
          <cx:pt idx="10113">1529</cx:pt>
          <cx:pt idx="10114">765</cx:pt>
          <cx:pt idx="10115">1081</cx:pt>
          <cx:pt idx="10116">1227</cx:pt>
          <cx:pt idx="10117">1081</cx:pt>
          <cx:pt idx="10118">579</cx:pt>
          <cx:pt idx="10119">1529</cx:pt>
          <cx:pt idx="10120">1296</cx:pt>
          <cx:pt idx="10121">1239</cx:pt>
          <cx:pt idx="10122">1523</cx:pt>
          <cx:pt idx="10123">1056</cx:pt>
          <cx:pt idx="10124">1056</cx:pt>
          <cx:pt idx="10125">2370</cx:pt>
          <cx:pt idx="10126">1282</cx:pt>
          <cx:pt idx="10127">935</cx:pt>
          <cx:pt idx="10128">1420</cx:pt>
          <cx:pt idx="10129">1382</cx:pt>
          <cx:pt idx="10130">1382</cx:pt>
          <cx:pt idx="10131">2268</cx:pt>
          <cx:pt idx="10132">2268</cx:pt>
          <cx:pt idx="10133">2525</cx:pt>
          <cx:pt idx="10134">1621</cx:pt>
          <cx:pt idx="10135">2268</cx:pt>
          <cx:pt idx="10136">1204</cx:pt>
          <cx:pt idx="10137">1539</cx:pt>
          <cx:pt idx="10138">1799</cx:pt>
          <cx:pt idx="10139">1539</cx:pt>
          <cx:pt idx="10140">1421</cx:pt>
          <cx:pt idx="10141">1421</cx:pt>
          <cx:pt idx="10142">1435</cx:pt>
          <cx:pt idx="10143">2438</cx:pt>
          <cx:pt idx="10144">1032</cx:pt>
          <cx:pt idx="10145">1436</cx:pt>
          <cx:pt idx="10146">757</cx:pt>
          <cx:pt idx="10147">1073</cx:pt>
          <cx:pt idx="10148">1073</cx:pt>
          <cx:pt idx="10149">1058</cx:pt>
          <cx:pt idx="10150">757</cx:pt>
          <cx:pt idx="10151">757</cx:pt>
          <cx:pt idx="10152">718</cx:pt>
          <cx:pt idx="10153">1025</cx:pt>
          <cx:pt idx="10154">501</cx:pt>
          <cx:pt idx="10155">1550</cx:pt>
          <cx:pt idx="10156">1772</cx:pt>
          <cx:pt idx="10157">1907</cx:pt>
          <cx:pt idx="10158">726</cx:pt>
          <cx:pt idx="10159">785</cx:pt>
          <cx:pt idx="10160">1496</cx:pt>
          <cx:pt idx="10161">1682</cx:pt>
          <cx:pt idx="10162">1627</cx:pt>
          <cx:pt idx="10163">1627</cx:pt>
          <cx:pt idx="10164">1947</cx:pt>
          <cx:pt idx="10165">1798</cx:pt>
          <cx:pt idx="10166">765</cx:pt>
          <cx:pt idx="10167">2457</cx:pt>
          <cx:pt idx="10168">1173</cx:pt>
          <cx:pt idx="10169">652</cx:pt>
          <cx:pt idx="10170">1039</cx:pt>
          <cx:pt idx="10171">1290</cx:pt>
          <cx:pt idx="10172">1173</cx:pt>
          <cx:pt idx="10173">1436</cx:pt>
          <cx:pt idx="10174">1336</cx:pt>
          <cx:pt idx="10175">1474</cx:pt>
          <cx:pt idx="10176">2370</cx:pt>
          <cx:pt idx="10177">1183</cx:pt>
          <cx:pt idx="10178">1469</cx:pt>
          <cx:pt idx="10179">2163</cx:pt>
          <cx:pt idx="10180">1195</cx:pt>
          <cx:pt idx="10181">1474</cx:pt>
          <cx:pt idx="10182">1474</cx:pt>
          <cx:pt idx="10183">1116</cx:pt>
          <cx:pt idx="10184">879</cx:pt>
          <cx:pt idx="10185">1294</cx:pt>
          <cx:pt idx="10186">793</cx:pt>
          <cx:pt idx="10187">1597</cx:pt>
          <cx:pt idx="10188">1012</cx:pt>
          <cx:pt idx="10189">1895</cx:pt>
          <cx:pt idx="10190">2124</cx:pt>
          <cx:pt idx="10191">1895</cx:pt>
          <cx:pt idx="10192">1895</cx:pt>
          <cx:pt idx="10193">1008</cx:pt>
          <cx:pt idx="10194">636</cx:pt>
          <cx:pt idx="10195">1598</cx:pt>
          <cx:pt idx="10196">1895</cx:pt>
          <cx:pt idx="10197">1474</cx:pt>
          <cx:pt idx="10198">1094</cx:pt>
          <cx:pt idx="10199">1343</cx:pt>
          <cx:pt idx="10200">1039</cx:pt>
          <cx:pt idx="10201">633</cx:pt>
          <cx:pt idx="10202">633</cx:pt>
          <cx:pt idx="10203">2189</cx:pt>
          <cx:pt idx="10204">1799</cx:pt>
          <cx:pt idx="10205">704</cx:pt>
          <cx:pt idx="10206">648</cx:pt>
          <cx:pt idx="10207">778</cx:pt>
          <cx:pt idx="10208">1236</cx:pt>
          <cx:pt idx="10209">778</cx:pt>
          <cx:pt idx="10210">1236</cx:pt>
          <cx:pt idx="10211">1603</cx:pt>
          <cx:pt idx="10212">1136</cx:pt>
          <cx:pt idx="10213">1296</cx:pt>
          <cx:pt idx="10214">1384</cx:pt>
          <cx:pt idx="10215">874</cx:pt>
          <cx:pt idx="10216">737</cx:pt>
          <cx:pt idx="10217">874</cx:pt>
          <cx:pt idx="10218">772</cx:pt>
          <cx:pt idx="10219">1259</cx:pt>
          <cx:pt idx="10220">729</cx:pt>
          <cx:pt idx="10221">951</cx:pt>
          <cx:pt idx="10222">887</cx:pt>
          <cx:pt idx="10223">1158</cx:pt>
          <cx:pt idx="10224">819</cx:pt>
          <cx:pt idx="10225">768</cx:pt>
          <cx:pt idx="10226">683</cx:pt>
          <cx:pt idx="10227">921</cx:pt>
          <cx:pt idx="10228">870</cx:pt>
          <cx:pt idx="10229">1134</cx:pt>
          <cx:pt idx="10230">1134</cx:pt>
          <cx:pt idx="10231">1322</cx:pt>
          <cx:pt idx="10232">718</cx:pt>
          <cx:pt idx="10233">951</cx:pt>
          <cx:pt idx="10234">593</cx:pt>
          <cx:pt idx="10235">1302</cx:pt>
          <cx:pt idx="10236">828</cx:pt>
          <cx:pt idx="10237">659</cx:pt>
          <cx:pt idx="10238">1311</cx:pt>
          <cx:pt idx="10239">579</cx:pt>
          <cx:pt idx="10240">1015</cx:pt>
          <cx:pt idx="10241">743</cx:pt>
          <cx:pt idx="10242">1392</cx:pt>
          <cx:pt idx="10243">1082</cx:pt>
          <cx:pt idx="10244">993</cx:pt>
          <cx:pt idx="10245">1469</cx:pt>
          <cx:pt idx="10246">1450</cx:pt>
          <cx:pt idx="10247">1878</cx:pt>
          <cx:pt idx="10248">1281</cx:pt>
          <cx:pt idx="10249">944</cx:pt>
          <cx:pt idx="10250">1474</cx:pt>
          <cx:pt idx="10251">1435</cx:pt>
          <cx:pt idx="10252">1204</cx:pt>
          <cx:pt idx="10253">945</cx:pt>
          <cx:pt idx="10254">945</cx:pt>
          <cx:pt idx="10255">1290</cx:pt>
          <cx:pt idx="10256">1610</cx:pt>
          <cx:pt idx="10257">1262</cx:pt>
          <cx:pt idx="10258">1610</cx:pt>
          <cx:pt idx="10259">1296</cx:pt>
          <cx:pt idx="10260">1296</cx:pt>
          <cx:pt idx="10261">1058</cx:pt>
          <cx:pt idx="10262">1475</cx:pt>
          <cx:pt idx="10263">1523</cx:pt>
          <cx:pt idx="10264">828</cx:pt>
          <cx:pt idx="10265">1073</cx:pt>
          <cx:pt idx="10266">2367</cx:pt>
          <cx:pt idx="10267">975</cx:pt>
          <cx:pt idx="10268">784</cx:pt>
          <cx:pt idx="10269">983</cx:pt>
          <cx:pt idx="10270">935</cx:pt>
          <cx:pt idx="10271">1425</cx:pt>
          <cx:pt idx="10272">1094</cx:pt>
          <cx:pt idx="10273">2009</cx:pt>
          <cx:pt idx="10274">1382</cx:pt>
          <cx:pt idx="10275">1054</cx:pt>
          <cx:pt idx="10276">1890</cx:pt>
          <cx:pt idx="10277">1243</cx:pt>
          <cx:pt idx="10278">1474</cx:pt>
          <cx:pt idx="10279">859</cx:pt>
          <cx:pt idx="10280">994</cx:pt>
          <cx:pt idx="10281">828</cx:pt>
          <cx:pt idx="10282">1799</cx:pt>
          <cx:pt idx="10283">1158</cx:pt>
          <cx:pt idx="10284">1158</cx:pt>
          <cx:pt idx="10285">874</cx:pt>
          <cx:pt idx="10286">1316</cx:pt>
          <cx:pt idx="10287">1921</cx:pt>
          <cx:pt idx="10288">1921</cx:pt>
          <cx:pt idx="10289">1421</cx:pt>
          <cx:pt idx="10290">1130</cx:pt>
          <cx:pt idx="10291">1435</cx:pt>
          <cx:pt idx="10292">1895</cx:pt>
          <cx:pt idx="10293">1223</cx:pt>
          <cx:pt idx="10294">1598</cx:pt>
          <cx:pt idx="10295">1598</cx:pt>
          <cx:pt idx="10296">1050</cx:pt>
          <cx:pt idx="10297">743</cx:pt>
          <cx:pt idx="10298">740</cx:pt>
          <cx:pt idx="10299">1361</cx:pt>
          <cx:pt idx="10300">2438</cx:pt>
          <cx:pt idx="10301">1277</cx:pt>
          <cx:pt idx="10302">1032</cx:pt>
          <cx:pt idx="10303">1231</cx:pt>
          <cx:pt idx="10304">951</cx:pt>
          <cx:pt idx="10305">1073</cx:pt>
          <cx:pt idx="10306">1073</cx:pt>
          <cx:pt idx="10307">577</cx:pt>
          <cx:pt idx="10308">1385</cx:pt>
          <cx:pt idx="10309">1200</cx:pt>
          <cx:pt idx="10310">1221</cx:pt>
          <cx:pt idx="10311">1027</cx:pt>
          <cx:pt idx="10312">1550</cx:pt>
          <cx:pt idx="10313">1550</cx:pt>
          <cx:pt idx="10314">1772</cx:pt>
          <cx:pt idx="10315">780</cx:pt>
          <cx:pt idx="10316">947</cx:pt>
          <cx:pt idx="10317">947</cx:pt>
          <cx:pt idx="10318">1073</cx:pt>
          <cx:pt idx="10319">1195</cx:pt>
          <cx:pt idx="10320">1073</cx:pt>
          <cx:pt idx="10321">951</cx:pt>
          <cx:pt idx="10322">1031</cx:pt>
          <cx:pt idx="10323">943</cx:pt>
          <cx:pt idx="10324">1277</cx:pt>
          <cx:pt idx="10325">1082</cx:pt>
          <cx:pt idx="10326">1394</cx:pt>
          <cx:pt idx="10327">1115</cx:pt>
          <cx:pt idx="10328">1115</cx:pt>
          <cx:pt idx="10329">1627</cx:pt>
          <cx:pt idx="10330">1955</cx:pt>
          <cx:pt idx="10331">1627</cx:pt>
          <cx:pt idx="10332">1627</cx:pt>
          <cx:pt idx="10333">1438</cx:pt>
          <cx:pt idx="10334">2374</cx:pt>
          <cx:pt idx="10335">1890</cx:pt>
          <cx:pt idx="10336">1568</cx:pt>
          <cx:pt idx="10337">1171</cx:pt>
          <cx:pt idx="10338">1217</cx:pt>
          <cx:pt idx="10339">1462</cx:pt>
          <cx:pt idx="10340">1064</cx:pt>
          <cx:pt idx="10341">1462</cx:pt>
          <cx:pt idx="10342">572</cx:pt>
          <cx:pt idx="10343">748</cx:pt>
          <cx:pt idx="10344">748</cx:pt>
          <cx:pt idx="10345">1241</cx:pt>
          <cx:pt idx="10346">1412</cx:pt>
          <cx:pt idx="10347">1412</cx:pt>
          <cx:pt idx="10348">1890</cx:pt>
          <cx:pt idx="10349">755</cx:pt>
          <cx:pt idx="10350">1173</cx:pt>
          <cx:pt idx="10351">1231</cx:pt>
          <cx:pt idx="10352">2009</cx:pt>
          <cx:pt idx="10353">1002</cx:pt>
          <cx:pt idx="10354">915</cx:pt>
          <cx:pt idx="10355">1895</cx:pt>
          <cx:pt idx="10356">1421</cx:pt>
          <cx:pt idx="10357">1427</cx:pt>
          <cx:pt idx="10358">1015</cx:pt>
          <cx:pt idx="10359">743</cx:pt>
          <cx:pt idx="10360">1924</cx:pt>
          <cx:pt idx="10361">1153</cx:pt>
          <cx:pt idx="10362">1134</cx:pt>
          <cx:pt idx="10363">692</cx:pt>
          <cx:pt idx="10364">1158</cx:pt>
          <cx:pt idx="10365">994</cx:pt>
          <cx:pt idx="10366">1183</cx:pt>
          <cx:pt idx="10367">1154</cx:pt>
          <cx:pt idx="10368">1012</cx:pt>
          <cx:pt idx="10369">1895</cx:pt>
          <cx:pt idx="10370">1390</cx:pt>
          <cx:pt idx="10371">1166</cx:pt>
          <cx:pt idx="10372">1325</cx:pt>
          <cx:pt idx="10373">2608</cx:pt>
          <cx:pt idx="10374">1577</cx:pt>
          <cx:pt idx="10375">1094</cx:pt>
          <cx:pt idx="10376">1094</cx:pt>
          <cx:pt idx="10377">1039</cx:pt>
          <cx:pt idx="10378">753</cx:pt>
          <cx:pt idx="10379">552</cx:pt>
          <cx:pt idx="10380">973</cx:pt>
          <cx:pt idx="10381">1116</cx:pt>
          <cx:pt idx="10382">1177</cx:pt>
          <cx:pt idx="10383">2189</cx:pt>
          <cx:pt idx="10384">2189</cx:pt>
          <cx:pt idx="10385">1210</cx:pt>
          <cx:pt idx="10386">1116</cx:pt>
          <cx:pt idx="10387">1116</cx:pt>
          <cx:pt idx="10388">1394</cx:pt>
          <cx:pt idx="10389">1570</cx:pt>
          <cx:pt idx="10390">1570</cx:pt>
          <cx:pt idx="10391">1183</cx:pt>
          <cx:pt idx="10392">1183</cx:pt>
          <cx:pt idx="10393">561</cx:pt>
          <cx:pt idx="10394">1116</cx:pt>
          <cx:pt idx="10395">1499</cx:pt>
          <cx:pt idx="10396">1496</cx:pt>
          <cx:pt idx="10397">1529</cx:pt>
          <cx:pt idx="10398">1377</cx:pt>
          <cx:pt idx="10399">969</cx:pt>
          <cx:pt idx="10400">969</cx:pt>
          <cx:pt idx="10401">992</cx:pt>
          <cx:pt idx="10402">1610</cx:pt>
          <cx:pt idx="10403">784</cx:pt>
          <cx:pt idx="10404">1081</cx:pt>
          <cx:pt idx="10405">928</cx:pt>
          <cx:pt idx="10406">1183</cx:pt>
          <cx:pt idx="10407">874</cx:pt>
          <cx:pt idx="10408">651</cx:pt>
          <cx:pt idx="10409">876</cx:pt>
          <cx:pt idx="10410">1056</cx:pt>
          <cx:pt idx="10411">737</cx:pt>
          <cx:pt idx="10412">602</cx:pt>
          <cx:pt idx="10413">1898</cx:pt>
          <cx:pt idx="10414">1682</cx:pt>
          <cx:pt idx="10415">1115</cx:pt>
          <cx:pt idx="10416">1115</cx:pt>
          <cx:pt idx="10417">1115</cx:pt>
          <cx:pt idx="10418">1115</cx:pt>
          <cx:pt idx="10419">1115</cx:pt>
          <cx:pt idx="10420">1013</cx:pt>
          <cx:pt idx="10421">1013</cx:pt>
          <cx:pt idx="10422">1592</cx:pt>
          <cx:pt idx="10423">1115</cx:pt>
          <cx:pt idx="10424">1682</cx:pt>
          <cx:pt idx="10425">1115</cx:pt>
          <cx:pt idx="10426">893</cx:pt>
          <cx:pt idx="10427">1838</cx:pt>
          <cx:pt idx="10428">1598</cx:pt>
          <cx:pt idx="10429">825</cx:pt>
          <cx:pt idx="10430">1015</cx:pt>
          <cx:pt idx="10431">1214</cx:pt>
          <cx:pt idx="10432">752</cx:pt>
          <cx:pt idx="10433">1361</cx:pt>
          <cx:pt idx="10434">2438</cx:pt>
          <cx:pt idx="10435">1430</cx:pt>
          <cx:pt idx="10436">993</cx:pt>
          <cx:pt idx="10437">993</cx:pt>
          <cx:pt idx="10438">993</cx:pt>
          <cx:pt idx="10439">993</cx:pt>
          <cx:pt idx="10440">1881</cx:pt>
          <cx:pt idx="10441">1203</cx:pt>
          <cx:pt idx="10442">1878</cx:pt>
          <cx:pt idx="10443">1878</cx:pt>
          <cx:pt idx="10444">1878</cx:pt>
          <cx:pt idx="10445">1878</cx:pt>
          <cx:pt idx="10446">975</cx:pt>
          <cx:pt idx="10447">1430</cx:pt>
          <cx:pt idx="10448">1573</cx:pt>
          <cx:pt idx="10449">834</cx:pt>
          <cx:pt idx="10450">1570</cx:pt>
          <cx:pt idx="10451">1806</cx:pt>
          <cx:pt idx="10452">778</cx:pt>
          <cx:pt idx="10453">1377</cx:pt>
          <cx:pt idx="10454">1296</cx:pt>
          <cx:pt idx="10455">920</cx:pt>
          <cx:pt idx="10456">684</cx:pt>
          <cx:pt idx="10457">819</cx:pt>
          <cx:pt idx="10458">1101</cx:pt>
          <cx:pt idx="10459">1371</cx:pt>
          <cx:pt idx="10460">1290</cx:pt>
          <cx:pt idx="10461">2270</cx:pt>
          <cx:pt idx="10462">1987</cx:pt>
          <cx:pt idx="10463">1529</cx:pt>
          <cx:pt idx="10464">1296</cx:pt>
          <cx:pt idx="10465">659</cx:pt>
          <cx:pt idx="10466">828</cx:pt>
          <cx:pt idx="10467">1231</cx:pt>
          <cx:pt idx="10468">2248</cx:pt>
          <cx:pt idx="10469">553</cx:pt>
          <cx:pt idx="10470">1497</cx:pt>
          <cx:pt idx="10471">1142</cx:pt>
          <cx:pt idx="10472">828</cx:pt>
          <cx:pt idx="10473">1214</cx:pt>
          <cx:pt idx="10474">2984</cx:pt>
          <cx:pt idx="10475">975</cx:pt>
          <cx:pt idx="10476">1806</cx:pt>
          <cx:pt idx="10477">1586</cx:pt>
          <cx:pt idx="10478">755</cx:pt>
          <cx:pt idx="10479">924</cx:pt>
          <cx:pt idx="10480">1475</cx:pt>
          <cx:pt idx="10481">1134</cx:pt>
          <cx:pt idx="10482">1304</cx:pt>
          <cx:pt idx="10483">1020</cx:pt>
          <cx:pt idx="10484">1020</cx:pt>
          <cx:pt idx="10485">2009</cx:pt>
          <cx:pt idx="10486">2009</cx:pt>
          <cx:pt idx="10487">1890</cx:pt>
          <cx:pt idx="10488">2174</cx:pt>
          <cx:pt idx="10489">2174</cx:pt>
          <cx:pt idx="10490">969</cx:pt>
          <cx:pt idx="10491">969</cx:pt>
          <cx:pt idx="10492">1895</cx:pt>
          <cx:pt idx="10493">1895</cx:pt>
          <cx:pt idx="10494">808</cx:pt>
          <cx:pt idx="10495">859</cx:pt>
          <cx:pt idx="10496">2525</cx:pt>
          <cx:pt idx="10497">2525</cx:pt>
          <cx:pt idx="10498">2268</cx:pt>
          <cx:pt idx="10499">1259</cx:pt>
          <cx:pt idx="10500">1002</cx:pt>
          <cx:pt idx="10501">495</cx:pt>
          <cx:pt idx="10502">1077</cx:pt>
          <cx:pt idx="10503">993</cx:pt>
          <cx:pt idx="10504">1025</cx:pt>
          <cx:pt idx="10505">1430</cx:pt>
          <cx:pt idx="10506">868</cx:pt>
          <cx:pt idx="10507">978</cx:pt>
          <cx:pt idx="10508">1158</cx:pt>
          <cx:pt idx="10509">1406</cx:pt>
          <cx:pt idx="10510">1091</cx:pt>
          <cx:pt idx="10511">1885</cx:pt>
          <cx:pt idx="10512">1921</cx:pt>
          <cx:pt idx="10513">1421</cx:pt>
          <cx:pt idx="10514">1101</cx:pt>
          <cx:pt idx="10515">566</cx:pt>
          <cx:pt idx="10516">791</cx:pt>
          <cx:pt idx="10517">734</cx:pt>
          <cx:pt idx="10518">1302</cx:pt>
          <cx:pt idx="10519">1497</cx:pt>
          <cx:pt idx="10520">600</cx:pt>
          <cx:pt idx="10521">1277</cx:pt>
          <cx:pt idx="10522">1277</cx:pt>
          <cx:pt idx="10523">1277</cx:pt>
          <cx:pt idx="10524">1243</cx:pt>
          <cx:pt idx="10525">750</cx:pt>
          <cx:pt idx="10526">750</cx:pt>
          <cx:pt idx="10527">669</cx:pt>
          <cx:pt idx="10528">1164</cx:pt>
          <cx:pt idx="10529">643</cx:pt>
          <cx:pt idx="10530">1878</cx:pt>
          <cx:pt idx="10531">2130</cx:pt>
          <cx:pt idx="10532">1598</cx:pt>
          <cx:pt idx="10533">737</cx:pt>
          <cx:pt idx="10534">649</cx:pt>
          <cx:pt idx="10535">649</cx:pt>
          <cx:pt idx="10536">1039</cx:pt>
          <cx:pt idx="10537">1025</cx:pt>
          <cx:pt idx="10538">1129</cx:pt>
          <cx:pt idx="10539">1050</cx:pt>
          <cx:pt idx="10540">1723</cx:pt>
          <cx:pt idx="10541">493</cx:pt>
          <cx:pt idx="10542">552</cx:pt>
          <cx:pt idx="10543">576</cx:pt>
          <cx:pt idx="10544">1136</cx:pt>
          <cx:pt idx="10545">597</cx:pt>
          <cx:pt idx="10546">943</cx:pt>
          <cx:pt idx="10547">782</cx:pt>
          <cx:pt idx="10548">881</cx:pt>
          <cx:pt idx="10549">704</cx:pt>
          <cx:pt idx="10550">971</cx:pt>
          <cx:pt idx="10551">772</cx:pt>
          <cx:pt idx="10552">1025</cx:pt>
          <cx:pt idx="10553">3511</cx:pt>
          <cx:pt idx="10554">3511</cx:pt>
          <cx:pt idx="10555">969</cx:pt>
          <cx:pt idx="10556">769</cx:pt>
          <cx:pt idx="10557">975</cx:pt>
          <cx:pt idx="10558">1427</cx:pt>
          <cx:pt idx="10559">1077</cx:pt>
          <cx:pt idx="10560">751</cx:pt>
          <cx:pt idx="10561">796</cx:pt>
          <cx:pt idx="10562">1135</cx:pt>
          <cx:pt idx="10563">783</cx:pt>
          <cx:pt idx="10564">1073</cx:pt>
          <cx:pt idx="10565">1073</cx:pt>
          <cx:pt idx="10566">1200</cx:pt>
          <cx:pt idx="10567">962</cx:pt>
          <cx:pt idx="10568">773</cx:pt>
          <cx:pt idx="10569">1468</cx:pt>
          <cx:pt idx="10570">1181</cx:pt>
          <cx:pt idx="10571">1027</cx:pt>
          <cx:pt idx="10572">736</cx:pt>
          <cx:pt idx="10573">921</cx:pt>
          <cx:pt idx="10574">973</cx:pt>
          <cx:pt idx="10575">1052</cx:pt>
          <cx:pt idx="10576">2417</cx:pt>
          <cx:pt idx="10577">1259</cx:pt>
          <cx:pt idx="10578">868</cx:pt>
          <cx:pt idx="10579">1381</cx:pt>
          <cx:pt idx="10580">718</cx:pt>
          <cx:pt idx="10581">1427</cx:pt>
          <cx:pt idx="10582">1082</cx:pt>
          <cx:pt idx="10583">632</cx:pt>
          <cx:pt idx="10584">1281</cx:pt>
          <cx:pt idx="10585">874</cx:pt>
          <cx:pt idx="10586">976</cx:pt>
          <cx:pt idx="10587">976</cx:pt>
          <cx:pt idx="10588">816</cx:pt>
          <cx:pt idx="10589">620</cx:pt>
          <cx:pt idx="10590">785</cx:pt>
          <cx:pt idx="10591">1343</cx:pt>
          <cx:pt idx="10592">641</cx:pt>
          <cx:pt idx="10593">1060</cx:pt>
          <cx:pt idx="10594">597</cx:pt>
          <cx:pt idx="10595">834</cx:pt>
          <cx:pt idx="10596">700</cx:pt>
          <cx:pt idx="10597">997</cx:pt>
          <cx:pt idx="10598">700</cx:pt>
          <cx:pt idx="10599">951</cx:pt>
          <cx:pt idx="10600">951</cx:pt>
          <cx:pt idx="10601">1890</cx:pt>
          <cx:pt idx="10602">1496</cx:pt>
          <cx:pt idx="10603">1115</cx:pt>
          <cx:pt idx="10604">1682</cx:pt>
          <cx:pt idx="10605">1363</cx:pt>
          <cx:pt idx="10606">1806</cx:pt>
          <cx:pt idx="10607">1871</cx:pt>
          <cx:pt idx="10608">1627</cx:pt>
          <cx:pt idx="10609">1627</cx:pt>
          <cx:pt idx="10610">1135</cx:pt>
          <cx:pt idx="10611">669</cx:pt>
          <cx:pt idx="10612">1792</cx:pt>
          <cx:pt idx="10613">1020</cx:pt>
          <cx:pt idx="10614">830</cx:pt>
          <cx:pt idx="10615">1081</cx:pt>
          <cx:pt idx="10616">1217</cx:pt>
          <cx:pt idx="10617">1806</cx:pt>
          <cx:pt idx="10618">552</cx:pt>
          <cx:pt idx="10619">1002</cx:pt>
          <cx:pt idx="10620">2457</cx:pt>
          <cx:pt idx="10621">2374</cx:pt>
          <cx:pt idx="10622">1861</cx:pt>
          <cx:pt idx="10623">1064</cx:pt>
          <cx:pt idx="10624">718</cx:pt>
          <cx:pt idx="10625">951</cx:pt>
          <cx:pt idx="10626">1343</cx:pt>
          <cx:pt idx="10627">1014</cx:pt>
          <cx:pt idx="10628">1377</cx:pt>
          <cx:pt idx="10629">1165</cx:pt>
          <cx:pt idx="10630">737</cx:pt>
          <cx:pt idx="10631">988</cx:pt>
          <cx:pt idx="10632">1014</cx:pt>
          <cx:pt idx="10633">988</cx:pt>
          <cx:pt idx="10634">988</cx:pt>
          <cx:pt idx="10635">729</cx:pt>
          <cx:pt idx="10636">1843</cx:pt>
          <cx:pt idx="10637">974</cx:pt>
          <cx:pt idx="10638">1290</cx:pt>
          <cx:pt idx="10639">1290</cx:pt>
          <cx:pt idx="10640">1595</cx:pt>
          <cx:pt idx="10641">1595</cx:pt>
          <cx:pt idx="10642">706</cx:pt>
          <cx:pt idx="10643">1200</cx:pt>
          <cx:pt idx="10644">649</cx:pt>
          <cx:pt idx="10645">1167</cx:pt>
          <cx:pt idx="10646">909</cx:pt>
          <cx:pt idx="10647">1145</cx:pt>
          <cx:pt idx="10648">1276</cx:pt>
          <cx:pt idx="10649">1276</cx:pt>
          <cx:pt idx="10650">552</cx:pt>
          <cx:pt idx="10651">1894</cx:pt>
          <cx:pt idx="10652">518</cx:pt>
          <cx:pt idx="10653">669</cx:pt>
          <cx:pt idx="10654">2374</cx:pt>
          <cx:pt idx="10655">1231</cx:pt>
          <cx:pt idx="10656">2009</cx:pt>
          <cx:pt idx="10657">1083</cx:pt>
          <cx:pt idx="10658">1073</cx:pt>
          <cx:pt idx="10659">1073</cx:pt>
          <cx:pt idx="10660">700</cx:pt>
          <cx:pt idx="10661">796</cx:pt>
          <cx:pt idx="10662">1037</cx:pt>
          <cx:pt idx="10663">1167</cx:pt>
          <cx:pt idx="10664">1468</cx:pt>
          <cx:pt idx="10665">1145</cx:pt>
          <cx:pt idx="10666">1895</cx:pt>
          <cx:pt idx="10667">1895</cx:pt>
          <cx:pt idx="10668">1294</cx:pt>
          <cx:pt idx="10669">1806</cx:pt>
          <cx:pt idx="10670">1179</cx:pt>
          <cx:pt idx="10671">700</cx:pt>
          <cx:pt idx="10672">1421</cx:pt>
          <cx:pt idx="10673">1421</cx:pt>
          <cx:pt idx="10674">1707</cx:pt>
          <cx:pt idx="10675">1577</cx:pt>
          <cx:pt idx="10676">973</cx:pt>
          <cx:pt idx="10677">1153</cx:pt>
          <cx:pt idx="10678">1843</cx:pt>
          <cx:pt idx="10679">956</cx:pt>
          <cx:pt idx="10680">725</cx:pt>
          <cx:pt idx="10681">1302</cx:pt>
          <cx:pt idx="10682">1134</cx:pt>
          <cx:pt idx="10683">1134</cx:pt>
          <cx:pt idx="10684">1134</cx:pt>
          <cx:pt idx="10685">1059</cx:pt>
          <cx:pt idx="10686">962</cx:pt>
          <cx:pt idx="10687">1597</cx:pt>
          <cx:pt idx="10688">1907</cx:pt>
          <cx:pt idx="10689">1907</cx:pt>
          <cx:pt idx="10690">956</cx:pt>
          <cx:pt idx="10691">726</cx:pt>
          <cx:pt idx="10692">726</cx:pt>
          <cx:pt idx="10693">734</cx:pt>
          <cx:pt idx="10694">1226</cx:pt>
          <cx:pt idx="10695">609</cx:pt>
          <cx:pt idx="10696">767</cx:pt>
          <cx:pt idx="10697">1597</cx:pt>
          <cx:pt idx="10698">1079</cx:pt>
          <cx:pt idx="10699">1474</cx:pt>
          <cx:pt idx="10700">1895</cx:pt>
          <cx:pt idx="10701">977</cx:pt>
          <cx:pt idx="10702">1365</cx:pt>
          <cx:pt idx="10703">792</cx:pt>
          <cx:pt idx="10704">1058</cx:pt>
          <cx:pt idx="10705">600</cx:pt>
          <cx:pt idx="10706">740</cx:pt>
          <cx:pt idx="10707">669</cx:pt>
          <cx:pt idx="10708">2370</cx:pt>
          <cx:pt idx="10709">990</cx:pt>
          <cx:pt idx="10710">2525</cx:pt>
          <cx:pt idx="10711">1239</cx:pt>
          <cx:pt idx="10712">1094</cx:pt>
          <cx:pt idx="10713">725</cx:pt>
          <cx:pt idx="10714">1924</cx:pt>
          <cx:pt idx="10715">725</cx:pt>
          <cx:pt idx="10716">1924</cx:pt>
          <cx:pt idx="10717">2179</cx:pt>
          <cx:pt idx="10718">1474</cx:pt>
          <cx:pt idx="10719">2179</cx:pt>
          <cx:pt idx="10720">1094</cx:pt>
          <cx:pt idx="10721">834</cx:pt>
          <cx:pt idx="10722">1012</cx:pt>
          <cx:pt idx="10723">1016</cx:pt>
          <cx:pt idx="10724">1037</cx:pt>
          <cx:pt idx="10725">1037</cx:pt>
          <cx:pt idx="10726">729</cx:pt>
          <cx:pt idx="10727">725</cx:pt>
          <cx:pt idx="10728">1122</cx:pt>
          <cx:pt idx="10729">1029</cx:pt>
          <cx:pt idx="10730">1129</cx:pt>
          <cx:pt idx="10731">978</cx:pt>
          <cx:pt idx="10732">611</cx:pt>
          <cx:pt idx="10733">611</cx:pt>
          <cx:pt idx="10734">576</cx:pt>
          <cx:pt idx="10735">915</cx:pt>
          <cx:pt idx="10736">915</cx:pt>
          <cx:pt idx="10737">671</cx:pt>
          <cx:pt idx="10738">1049</cx:pt>
          <cx:pt idx="10739">1170</cx:pt>
          <cx:pt idx="10740">1236</cx:pt>
          <cx:pt idx="10741">1041</cx:pt>
          <cx:pt idx="10742">1421</cx:pt>
          <cx:pt idx="10743">2070</cx:pt>
          <cx:pt idx="10744">2070</cx:pt>
          <cx:pt idx="10745">1788</cx:pt>
          <cx:pt idx="10746">1629</cx:pt>
          <cx:pt idx="10747">985</cx:pt>
          <cx:pt idx="10748">1259</cx:pt>
          <cx:pt idx="10749">1570</cx:pt>
          <cx:pt idx="10750">1363</cx:pt>
          <cx:pt idx="10751">1363</cx:pt>
          <cx:pt idx="10752">1570</cx:pt>
          <cx:pt idx="10753">1570</cx:pt>
          <cx:pt idx="10754">1570</cx:pt>
          <cx:pt idx="10755">1429</cx:pt>
          <cx:pt idx="10756">1183</cx:pt>
          <cx:pt idx="10757">726</cx:pt>
          <cx:pt idx="10758">853</cx:pt>
          <cx:pt idx="10759">772</cx:pt>
          <cx:pt idx="10760">969</cx:pt>
          <cx:pt idx="10761">2070</cx:pt>
          <cx:pt idx="10762">2070</cx:pt>
          <cx:pt idx="10763">975</cx:pt>
          <cx:pt idx="10764">1427</cx:pt>
          <cx:pt idx="10765">973</cx:pt>
          <cx:pt idx="10766">1421</cx:pt>
          <cx:pt idx="10767">1394</cx:pt>
          <cx:pt idx="10768">1340</cx:pt>
          <cx:pt idx="10769">994</cx:pt>
          <cx:pt idx="10770">1165</cx:pt>
          <cx:pt idx="10771">1259</cx:pt>
          <cx:pt idx="10772">566</cx:pt>
          <cx:pt idx="10773">726</cx:pt>
          <cx:pt idx="10774">501</cx:pt>
          <cx:pt idx="10775">2270</cx:pt>
          <cx:pt idx="10776">951</cx:pt>
          <cx:pt idx="10777">708</cx:pt>
          <cx:pt idx="10778">1568</cx:pt>
          <cx:pt idx="10779">1029</cx:pt>
          <cx:pt idx="10780">613</cx:pt>
          <cx:pt idx="10781">1227</cx:pt>
          <cx:pt idx="10782">1227</cx:pt>
          <cx:pt idx="10783">1129</cx:pt>
          <cx:pt idx="10784">1710</cx:pt>
          <cx:pt idx="10785">988</cx:pt>
          <cx:pt idx="10786">1178</cx:pt>
          <cx:pt idx="10787">1286</cx:pt>
          <cx:pt idx="10788">1286</cx:pt>
          <cx:pt idx="10789">1286</cx:pt>
          <cx:pt idx="10790">784</cx:pt>
          <cx:pt idx="10791">1170</cx:pt>
          <cx:pt idx="10792">1056</cx:pt>
          <cx:pt idx="10793">828</cx:pt>
          <cx:pt idx="10794">1041</cx:pt>
          <cx:pt idx="10795">808</cx:pt>
          <cx:pt idx="10796">956</cx:pt>
          <cx:pt idx="10797">1294</cx:pt>
          <cx:pt idx="10798">988</cx:pt>
          <cx:pt idx="10799">1171</cx:pt>
          <cx:pt idx="10800">792</cx:pt>
          <cx:pt idx="10801">992</cx:pt>
          <cx:pt idx="10802">1898</cx:pt>
          <cx:pt idx="10803">921</cx:pt>
          <cx:pt idx="10804">921</cx:pt>
          <cx:pt idx="10805">1528</cx:pt>
          <cx:pt idx="10806">1282</cx:pt>
          <cx:pt idx="10807">989</cx:pt>
          <cx:pt idx="10808">1102</cx:pt>
          <cx:pt idx="10809">956</cx:pt>
          <cx:pt idx="10810">566</cx:pt>
          <cx:pt idx="10811">969</cx:pt>
          <cx:pt idx="10812">978</cx:pt>
          <cx:pt idx="10813">649</cx:pt>
          <cx:pt idx="10814">725</cx:pt>
          <cx:pt idx="10815">987</cx:pt>
          <cx:pt idx="10816">787</cx:pt>
          <cx:pt idx="10817">787</cx:pt>
          <cx:pt idx="10818">868</cx:pt>
          <cx:pt idx="10819">1838</cx:pt>
          <cx:pt idx="10820">988</cx:pt>
          <cx:pt idx="10821">1311</cx:pt>
          <cx:pt idx="10822">1311</cx:pt>
          <cx:pt idx="10823">1015</cx:pt>
          <cx:pt idx="10824">748</cx:pt>
          <cx:pt idx="10825">669</cx:pt>
          <cx:pt idx="10826">1079</cx:pt>
          <cx:pt idx="10827">951</cx:pt>
          <cx:pt idx="10828">1200</cx:pt>
          <cx:pt idx="10829">1001</cx:pt>
          <cx:pt idx="10830">725</cx:pt>
          <cx:pt idx="10831">1901</cx:pt>
          <cx:pt idx="10832">1361</cx:pt>
          <cx:pt idx="10833">2438</cx:pt>
          <cx:pt idx="10834">1223</cx:pt>
          <cx:pt idx="10835">1025</cx:pt>
          <cx:pt idx="10836">2374</cx:pt>
          <cx:pt idx="10837">2168</cx:pt>
          <cx:pt idx="10838">1168</cx:pt>
          <cx:pt idx="10839">2168</cx:pt>
          <cx:pt idx="10840">1450</cx:pt>
          <cx:pt idx="10841">1878</cx:pt>
          <cx:pt idx="10842">1132</cx:pt>
          <cx:pt idx="10843">956</cx:pt>
          <cx:pt idx="10844">1014</cx:pt>
          <cx:pt idx="10845">813</cx:pt>
          <cx:pt idx="10846">1430</cx:pt>
          <cx:pt idx="10847">1343</cx:pt>
          <cx:pt idx="10848">874</cx:pt>
          <cx:pt idx="10849">868</cx:pt>
          <cx:pt idx="10850">767</cx:pt>
          <cx:pt idx="10851">1343</cx:pt>
          <cx:pt idx="10852">1296</cx:pt>
          <cx:pt idx="10853">1438</cx:pt>
          <cx:pt idx="10854">697</cx:pt>
          <cx:pt idx="10855">1089</cx:pt>
          <cx:pt idx="10856">819</cx:pt>
          <cx:pt idx="10857">726</cx:pt>
          <cx:pt idx="10858">552</cx:pt>
          <cx:pt idx="10859">646</cx:pt>
          <cx:pt idx="10860">831</cx:pt>
          <cx:pt idx="10861">767</cx:pt>
          <cx:pt idx="10862">1025</cx:pt>
          <cx:pt idx="10863">2574</cx:pt>
          <cx:pt idx="10864">695</cx:pt>
          <cx:pt idx="10865">878</cx:pt>
          <cx:pt idx="10866">1234</cx:pt>
          <cx:pt idx="10867">619</cx:pt>
          <cx:pt idx="10868">748</cx:pt>
          <cx:pt idx="10869">1701</cx:pt>
          <cx:pt idx="10870">762</cx:pt>
          <cx:pt idx="10871">1110</cx:pt>
          <cx:pt idx="10872">973</cx:pt>
          <cx:pt idx="10873">921</cx:pt>
          <cx:pt idx="10874">1783</cx:pt>
          <cx:pt idx="10875">1550</cx:pt>
          <cx:pt idx="10876">1190</cx:pt>
          <cx:pt idx="10877">1302</cx:pt>
          <cx:pt idx="10878">1142</cx:pt>
          <cx:pt idx="10879">1142</cx:pt>
          <cx:pt idx="10880">1073</cx:pt>
          <cx:pt idx="10881">1955</cx:pt>
          <cx:pt idx="10882">737</cx:pt>
          <cx:pt idx="10883">2058</cx:pt>
          <cx:pt idx="10884">1009</cx:pt>
          <cx:pt idx="10885">1430</cx:pt>
          <cx:pt idx="10886">1710</cx:pt>
          <cx:pt idx="10887">1586</cx:pt>
          <cx:pt idx="10888">921</cx:pt>
          <cx:pt idx="10889">924</cx:pt>
          <cx:pt idx="10890">765</cx:pt>
          <cx:pt idx="10891">1158</cx:pt>
          <cx:pt idx="10892">1158</cx:pt>
          <cx:pt idx="10893">1081</cx:pt>
          <cx:pt idx="10894">2448</cx:pt>
          <cx:pt idx="10895">1890</cx:pt>
          <cx:pt idx="10896">778</cx:pt>
          <cx:pt idx="10897">1890</cx:pt>
          <cx:pt idx="10898">973</cx:pt>
          <cx:pt idx="10899">729</cx:pt>
          <cx:pt idx="10900">649</cx:pt>
          <cx:pt idx="10901">998</cx:pt>
          <cx:pt idx="10902">978</cx:pt>
          <cx:pt idx="10903">1427</cx:pt>
          <cx:pt idx="10904">760</cx:pt>
          <cx:pt idx="10905">1895</cx:pt>
          <cx:pt idx="10906">1474</cx:pt>
          <cx:pt idx="10907">1044</cx:pt>
          <cx:pt idx="10908">1044</cx:pt>
          <cx:pt idx="10909">859</cx:pt>
          <cx:pt idx="10910">507</cx:pt>
          <cx:pt idx="10911">2268</cx:pt>
          <cx:pt idx="10912">1621</cx:pt>
          <cx:pt idx="10913">1164</cx:pt>
          <cx:pt idx="10914">1895</cx:pt>
          <cx:pt idx="10915">1152</cx:pt>
          <cx:pt idx="10916">1183</cx:pt>
          <cx:pt idx="10917">1190</cx:pt>
          <cx:pt idx="10918">1110</cx:pt>
          <cx:pt idx="10919">743</cx:pt>
          <cx:pt idx="10920">1277</cx:pt>
          <cx:pt idx="10921">725</cx:pt>
          <cx:pt idx="10922">987</cx:pt>
          <cx:pt idx="10923">585</cx:pt>
          <cx:pt idx="10924">1281</cx:pt>
          <cx:pt idx="10925">1282</cx:pt>
          <cx:pt idx="10926">1262</cx:pt>
          <cx:pt idx="10927">752</cx:pt>
          <cx:pt idx="10928">582</cx:pt>
          <cx:pt idx="10929">752</cx:pt>
          <cx:pt idx="10930">711</cx:pt>
          <cx:pt idx="10931">737</cx:pt>
          <cx:pt idx="10932">1164</cx:pt>
          <cx:pt idx="10933">796</cx:pt>
          <cx:pt idx="10934">1027</cx:pt>
          <cx:pt idx="10935">988</cx:pt>
          <cx:pt idx="10936">1136</cx:pt>
          <cx:pt idx="10937">1077</cx:pt>
          <cx:pt idx="10938">1077</cx:pt>
          <cx:pt idx="10939">1639</cx:pt>
          <cx:pt idx="10940">1316</cx:pt>
          <cx:pt idx="10941">1421</cx:pt>
          <cx:pt idx="10942">1259</cx:pt>
          <cx:pt idx="10943">791</cx:pt>
          <cx:pt idx="10944">1007</cx:pt>
          <cx:pt idx="10945">1113</cx:pt>
          <cx:pt idx="10946">1255</cx:pt>
          <cx:pt idx="10947">1012</cx:pt>
          <cx:pt idx="10948">1523</cx:pt>
          <cx:pt idx="10949">1302</cx:pt>
          <cx:pt idx="10950">633</cx:pt>
          <cx:pt idx="10951">1343</cx:pt>
          <cx:pt idx="10952">1025</cx:pt>
          <cx:pt idx="10953">1277</cx:pt>
          <cx:pt idx="10954">1082</cx:pt>
          <cx:pt idx="10955">934</cx:pt>
          <cx:pt idx="10956">934</cx:pt>
          <cx:pt idx="10957">1164</cx:pt>
          <cx:pt idx="10958">760</cx:pt>
          <cx:pt idx="10959">1244</cx:pt>
          <cx:pt idx="10960">576</cx:pt>
          <cx:pt idx="10961">1008</cx:pt>
          <cx:pt idx="10962">729</cx:pt>
          <cx:pt idx="10963">918</cx:pt>
          <cx:pt idx="10964">853</cx:pt>
          <cx:pt idx="10965">969</cx:pt>
          <cx:pt idx="10966">934</cx:pt>
          <cx:pt idx="10967">1277</cx:pt>
          <cx:pt idx="10968">1878</cx:pt>
          <cx:pt idx="10969">1878</cx:pt>
          <cx:pt idx="10970">849</cx:pt>
          <cx:pt idx="10971">1598</cx:pt>
          <cx:pt idx="10972">1019</cx:pt>
          <cx:pt idx="10973">1170</cx:pt>
          <cx:pt idx="10974">1158</cx:pt>
          <cx:pt idx="10975">1158</cx:pt>
          <cx:pt idx="10976">849</cx:pt>
          <cx:pt idx="10977">576</cx:pt>
          <cx:pt idx="10978">751</cx:pt>
          <cx:pt idx="10979">751</cx:pt>
          <cx:pt idx="10980">751</cx:pt>
          <cx:pt idx="10981">1443</cx:pt>
          <cx:pt idx="10982">1151</cx:pt>
          <cx:pt idx="10983">987</cx:pt>
          <cx:pt idx="10984">853</cx:pt>
          <cx:pt idx="10985">1406</cx:pt>
          <cx:pt idx="10986">1014</cx:pt>
          <cx:pt idx="10987">740</cx:pt>
          <cx:pt idx="10988">683</cx:pt>
          <cx:pt idx="10989">987</cx:pt>
          <cx:pt idx="10990">770</cx:pt>
          <cx:pt idx="10991">1276</cx:pt>
          <cx:pt idx="10992">1217</cx:pt>
          <cx:pt idx="10993">994</cx:pt>
          <cx:pt idx="10994">994</cx:pt>
          <cx:pt idx="10995">1570</cx:pt>
          <cx:pt idx="10996">1570</cx:pt>
          <cx:pt idx="10997">729</cx:pt>
          <cx:pt idx="10998">729</cx:pt>
          <cx:pt idx="10999">1407</cx:pt>
          <cx:pt idx="11000">1361</cx:pt>
          <cx:pt idx="11001">1058</cx:pt>
          <cx:pt idx="11002">1033</cx:pt>
          <cx:pt idx="11003">1181</cx:pt>
          <cx:pt idx="11004">971</cx:pt>
          <cx:pt idx="11005">793</cx:pt>
          <cx:pt idx="11006">969</cx:pt>
          <cx:pt idx="11007">772</cx:pt>
          <cx:pt idx="11008">1105</cx:pt>
          <cx:pt idx="11009">751</cx:pt>
          <cx:pt idx="11010">2701</cx:pt>
          <cx:pt idx="11011">1833</cx:pt>
          <cx:pt idx="11012">969</cx:pt>
          <cx:pt idx="11013">873</cx:pt>
          <cx:pt idx="11014">727</cx:pt>
          <cx:pt idx="11015">989</cx:pt>
          <cx:pt idx="11016">842</cx:pt>
          <cx:pt idx="11017">498</cx:pt>
          <cx:pt idx="11018">815</cx:pt>
          <cx:pt idx="11019">752</cx:pt>
          <cx:pt idx="11020">1058</cx:pt>
          <cx:pt idx="11021">1242</cx:pt>
          <cx:pt idx="11022">751</cx:pt>
          <cx:pt idx="11023">1004</cx:pt>
          <cx:pt idx="11024">1147</cx:pt>
          <cx:pt idx="11025">994</cx:pt>
          <cx:pt idx="11026">669</cx:pt>
          <cx:pt idx="11027">1135</cx:pt>
          <cx:pt idx="11028">1200</cx:pt>
          <cx:pt idx="11029">940</cx:pt>
          <cx:pt idx="11030">1645</cx:pt>
          <cx:pt idx="11031">1151</cx:pt>
          <cx:pt idx="11032">883</cx:pt>
          <cx:pt idx="11033">692</cx:pt>
          <cx:pt idx="11034">962</cx:pt>
          <cx:pt idx="11035">915</cx:pt>
          <cx:pt idx="11036">708</cx:pt>
          <cx:pt idx="11037">655</cx:pt>
          <cx:pt idx="11038">773</cx:pt>
          <cx:pt idx="11039">501</cx:pt>
          <cx:pt idx="11040">853</cx:pt>
          <cx:pt idx="11041">853</cx:pt>
          <cx:pt idx="11042">873</cx:pt>
          <cx:pt idx="11043">644</cx:pt>
          <cx:pt idx="11044">1200</cx:pt>
          <cx:pt idx="11045">994</cx:pt>
          <cx:pt idx="11046">994</cx:pt>
          <cx:pt idx="11047">634</cx:pt>
          <cx:pt idx="11048">491</cx:pt>
          <cx:pt idx="11049">735</cx:pt>
          <cx:pt idx="11050">1024</cx:pt>
          <cx:pt idx="11051">1144</cx:pt>
          <cx:pt idx="11052">956</cx:pt>
          <cx:pt idx="11053">853</cx:pt>
          <cx:pt idx="11054">649</cx:pt>
          <cx:pt idx="11055">669</cx:pt>
          <cx:pt idx="11056">934</cx:pt>
          <cx:pt idx="11057">921</cx:pt>
          <cx:pt idx="11058">1079</cx:pt>
          <cx:pt idx="11059">521</cx:pt>
          <cx:pt idx="11060">973</cx:pt>
          <cx:pt idx="11061">973</cx:pt>
          <cx:pt idx="11062">1259</cx:pt>
          <cx:pt idx="11063">1012</cx:pt>
          <cx:pt idx="11064">542</cx:pt>
          <cx:pt idx="11065">907</cx:pt>
          <cx:pt idx="11066">1025</cx:pt>
          <cx:pt idx="11067">769</cx:pt>
          <cx:pt idx="11068">883</cx:pt>
          <cx:pt idx="11069">973</cx:pt>
          <cx:pt idx="11070">1119</cx:pt>
          <cx:pt idx="11071">726</cx:pt>
          <cx:pt idx="11072">1281</cx:pt>
          <cx:pt idx="11073">1281</cx:pt>
          <cx:pt idx="11074">1082</cx:pt>
          <cx:pt idx="11075">973</cx:pt>
          <cx:pt idx="11076">568</cx:pt>
          <cx:pt idx="11077">1073</cx:pt>
          <cx:pt idx="11078">649</cx:pt>
          <cx:pt idx="11079">1073</cx:pt>
          <cx:pt idx="11080">853</cx:pt>
          <cx:pt idx="11081">1190</cx:pt>
          <cx:pt idx="11082">1190</cx:pt>
          <cx:pt idx="11083">954</cx:pt>
          <cx:pt idx="11084">1039</cx:pt>
          <cx:pt idx="11085">907</cx:pt>
          <cx:pt idx="11086">918</cx:pt>
          <cx:pt idx="11087">975</cx:pt>
          <cx:pt idx="11088">1798</cx:pt>
          <cx:pt idx="11089">1654</cx:pt>
          <cx:pt idx="11090">770</cx:pt>
          <cx:pt idx="11091">1438</cx:pt>
          <cx:pt idx="11092">987</cx:pt>
          <cx:pt idx="11093">816</cx:pt>
          <cx:pt idx="11094">1160</cx:pt>
          <cx:pt idx="11095">1059</cx:pt>
          <cx:pt idx="11096">1277</cx:pt>
          <cx:pt idx="11097">700</cx:pt>
          <cx:pt idx="11098">1144</cx:pt>
          <cx:pt idx="11099">2174</cx:pt>
          <cx:pt idx="11100">1060</cx:pt>
          <cx:pt idx="11101">1191</cx:pt>
          <cx:pt idx="11102">1119</cx:pt>
          <cx:pt idx="11103">1398</cx:pt>
          <cx:pt idx="11104">723</cx:pt>
          <cx:pt idx="11105">1115</cx:pt>
          <cx:pt idx="11106">1682</cx:pt>
          <cx:pt idx="11107">925</cx:pt>
          <cx:pt idx="11108">1627</cx:pt>
          <cx:pt idx="11109">609</cx:pt>
          <cx:pt idx="11110">760</cx:pt>
          <cx:pt idx="11111">858</cx:pt>
          <cx:pt idx="11112">518</cx:pt>
          <cx:pt idx="11113">1947</cx:pt>
          <cx:pt idx="11114">1792</cx:pt>
          <cx:pt idx="11115">1947</cx:pt>
          <cx:pt idx="11116">998</cx:pt>
          <cx:pt idx="11117">1287</cx:pt>
          <cx:pt idx="11118">1135</cx:pt>
          <cx:pt idx="11119">1058</cx:pt>
          <cx:pt idx="11120">987</cx:pt>
          <cx:pt idx="11121">883</cx:pt>
          <cx:pt idx="11122">737</cx:pt>
          <cx:pt idx="11123">988</cx:pt>
          <cx:pt idx="11124">1277</cx:pt>
          <cx:pt idx="11125">1277</cx:pt>
          <cx:pt idx="11126">2174</cx:pt>
          <cx:pt idx="11127">1861</cx:pt>
          <cx:pt idx="11128">642</cx:pt>
          <cx:pt idx="11129">1377</cx:pt>
          <cx:pt idx="11130">1136</cx:pt>
          <cx:pt idx="11131">1014</cx:pt>
          <cx:pt idx="11132">1171</cx:pt>
          <cx:pt idx="11133">1209</cx:pt>
          <cx:pt idx="11134">1359</cx:pt>
          <cx:pt idx="11135">853</cx:pt>
          <cx:pt idx="11136">2119</cx:pt>
          <cx:pt idx="11137">1480</cx:pt>
          <cx:pt idx="11138">1287</cx:pt>
          <cx:pt idx="11139">1287</cx:pt>
          <cx:pt idx="11140">991</cx:pt>
          <cx:pt idx="11141">959</cx:pt>
          <cx:pt idx="11142">973</cx:pt>
          <cx:pt idx="11143">971</cx:pt>
          <cx:pt idx="11144">883</cx:pt>
          <cx:pt idx="11145">1221</cx:pt>
          <cx:pt idx="11146">915</cx:pt>
          <cx:pt idx="11147">1164</cx:pt>
          <cx:pt idx="11148">649</cx:pt>
          <cx:pt idx="11149">1101</cx:pt>
          <cx:pt idx="11150">1017</cx:pt>
          <cx:pt idx="11151">1344</cx:pt>
          <cx:pt idx="11152">1276</cx:pt>
          <cx:pt idx="11153">501</cx:pt>
          <cx:pt idx="11154">987</cx:pt>
          <cx:pt idx="11155">725</cx:pt>
          <cx:pt idx="11156">987</cx:pt>
          <cx:pt idx="11157">1894</cx:pt>
          <cx:pt idx="11158">1241</cx:pt>
          <cx:pt idx="11159">683</cx:pt>
          <cx:pt idx="11160">934</cx:pt>
          <cx:pt idx="11161">1890</cx:pt>
          <cx:pt idx="11162">1890</cx:pt>
          <cx:pt idx="11163">1890</cx:pt>
          <cx:pt idx="11164">1890</cx:pt>
          <cx:pt idx="11165">1115</cx:pt>
          <cx:pt idx="11166">770</cx:pt>
          <cx:pt idx="11167">1002</cx:pt>
          <cx:pt idx="11168">1438</cx:pt>
          <cx:pt idx="11169">1173</cx:pt>
          <cx:pt idx="11170">1173</cx:pt>
          <cx:pt idx="11171">2448</cx:pt>
          <cx:pt idx="11172">859</cx:pt>
          <cx:pt idx="11173">700</cx:pt>
          <cx:pt idx="11174">853</cx:pt>
          <cx:pt idx="11175">792</cx:pt>
          <cx:pt idx="11176">1233</cx:pt>
          <cx:pt idx="11177">1009</cx:pt>
          <cx:pt idx="11178">998</cx:pt>
          <cx:pt idx="11179">935</cx:pt>
          <cx:pt idx="11180">1167</cx:pt>
          <cx:pt idx="11181">725</cx:pt>
          <cx:pt idx="11182">910</cx:pt>
          <cx:pt idx="11183">915</cx:pt>
          <cx:pt idx="11184">1170</cx:pt>
          <cx:pt idx="11185">1895</cx:pt>
          <cx:pt idx="11186">1191</cx:pt>
          <cx:pt idx="11187">2058</cx:pt>
          <cx:pt idx="11188">2058</cx:pt>
          <cx:pt idx="11189">883</cx:pt>
          <cx:pt idx="11190">1004</cx:pt>
          <cx:pt idx="11191">994</cx:pt>
          <cx:pt idx="11192">859</cx:pt>
          <cx:pt idx="11193">887</cx:pt>
          <cx:pt idx="11194">887</cx:pt>
          <cx:pt idx="11195">1012</cx:pt>
          <cx:pt idx="11196">760</cx:pt>
          <cx:pt idx="11197">1223</cx:pt>
          <cx:pt idx="11198">1241</cx:pt>
          <cx:pt idx="11199">873</cx:pt>
          <cx:pt idx="11200">2119</cx:pt>
          <cx:pt idx="11201">959</cx:pt>
          <cx:pt idx="11202">1242</cx:pt>
          <cx:pt idx="11203">552</cx:pt>
          <cx:pt idx="11204">1430</cx:pt>
          <cx:pt idx="11205">874</cx:pt>
          <cx:pt idx="11206">1134</cx:pt>
          <cx:pt idx="11207">542</cx:pt>
          <cx:pt idx="11208">907</cx:pt>
          <cx:pt idx="11209">792</cx:pt>
          <cx:pt idx="11210">1058</cx:pt>
          <cx:pt idx="11211">778</cx:pt>
          <cx:pt idx="11212">1145</cx:pt>
          <cx:pt idx="11213">969</cx:pt>
          <cx:pt idx="11214">729</cx:pt>
          <cx:pt idx="11215">973</cx:pt>
          <cx:pt idx="11216">1226</cx:pt>
          <cx:pt idx="11217">1366</cx:pt>
          <cx:pt idx="11218">1327</cx:pt>
          <cx:pt idx="11219">1359</cx:pt>
          <cx:pt idx="11220">778</cx:pt>
          <cx:pt idx="11221">835</cx:pt>
          <cx:pt idx="11222">1164</cx:pt>
          <cx:pt idx="11223">1105</cx:pt>
          <cx:pt idx="11224">625</cx:pt>
          <cx:pt idx="11225">1232</cx:pt>
          <cx:pt idx="11226">669</cx:pt>
          <cx:pt idx="11227">796</cx:pt>
          <cx:pt idx="11228">1895</cx:pt>
          <cx:pt idx="11229">1955</cx:pt>
          <cx:pt idx="11230">987</cx:pt>
          <cx:pt idx="11231">752</cx:pt>
          <cx:pt idx="11232">1294</cx:pt>
          <cx:pt idx="11233">1058</cx:pt>
          <cx:pt idx="11234">1178</cx:pt>
          <cx:pt idx="11235">964</cx:pt>
          <cx:pt idx="11236">1421</cx:pt>
          <cx:pt idx="11237">1421</cx:pt>
          <cx:pt idx="11238">1287</cx:pt>
          <cx:pt idx="11239">998</cx:pt>
          <cx:pt idx="11240">770</cx:pt>
          <cx:pt idx="11241">1052</cx:pt>
          <cx:pt idx="11242">1430</cx:pt>
          <cx:pt idx="11243">1435</cx:pt>
          <cx:pt idx="11244">2268</cx:pt>
          <cx:pt idx="11245">2268</cx:pt>
          <cx:pt idx="11246">1475</cx:pt>
          <cx:pt idx="11247">1094</cx:pt>
          <cx:pt idx="11248">1116</cx:pt>
          <cx:pt idx="11249">2124</cx:pt>
          <cx:pt idx="11250">1474</cx:pt>
          <cx:pt idx="11251">1094</cx:pt>
          <cx:pt idx="11252">1430</cx:pt>
          <cx:pt idx="11253">1343</cx:pt>
          <cx:pt idx="11254">1544</cx:pt>
          <cx:pt idx="11255">851</cx:pt>
          <cx:pt idx="11256">681</cx:pt>
          <cx:pt idx="11257">669</cx:pt>
          <cx:pt idx="11258">1232</cx:pt>
          <cx:pt idx="11259">1376</cx:pt>
          <cx:pt idx="11260">1094</cx:pt>
          <cx:pt idx="11261">664</cx:pt>
          <cx:pt idx="11262">1236</cx:pt>
          <cx:pt idx="11263">1039</cx:pt>
          <cx:pt idx="11264">1122</cx:pt>
          <cx:pt idx="11265">978</cx:pt>
          <cx:pt idx="11266">978</cx:pt>
          <cx:pt idx="11267">1182</cx:pt>
          <cx:pt idx="11268">1077</cx:pt>
          <cx:pt idx="11269">552</cx:pt>
          <cx:pt idx="11270">1009</cx:pt>
          <cx:pt idx="11271">1315</cx:pt>
          <cx:pt idx="11272">1438</cx:pt>
          <cx:pt idx="11273">1421</cx:pt>
          <cx:pt idx="11274">1438</cx:pt>
          <cx:pt idx="11275">2070</cx:pt>
          <cx:pt idx="11276">2070</cx:pt>
          <cx:pt idx="11277">1025</cx:pt>
          <cx:pt idx="11278">1025</cx:pt>
          <cx:pt idx="11279">1178</cx:pt>
          <cx:pt idx="11280">1430</cx:pt>
          <cx:pt idx="11281">1788</cx:pt>
          <cx:pt idx="11282">1119</cx:pt>
          <cx:pt idx="11283">1570</cx:pt>
          <cx:pt idx="11284">1570</cx:pt>
          <cx:pt idx="11285">507</cx:pt>
          <cx:pt idx="11286">873</cx:pt>
          <cx:pt idx="11287">873</cx:pt>
          <cx:pt idx="11288">644</cx:pt>
          <cx:pt idx="11289">1183</cx:pt>
          <cx:pt idx="11290">1183</cx:pt>
          <cx:pt idx="11291">1082</cx:pt>
          <cx:pt idx="11292">973</cx:pt>
          <cx:pt idx="11293">1145</cx:pt>
          <cx:pt idx="11294">969</cx:pt>
          <cx:pt idx="11295">1145</cx:pt>
          <cx:pt idx="11296">649</cx:pt>
          <cx:pt idx="11297">683</cx:pt>
          <cx:pt idx="11298">1276</cx:pt>
          <cx:pt idx="11299">767</cx:pt>
          <cx:pt idx="11300">1032</cx:pt>
          <cx:pt idx="11301">874</cx:pt>
          <cx:pt idx="11302">874</cx:pt>
          <cx:pt idx="11303">1281</cx:pt>
          <cx:pt idx="11304">831</cx:pt>
          <cx:pt idx="11305">831</cx:pt>
          <cx:pt idx="11306">1595</cx:pt>
          <cx:pt idx="11307">1818</cx:pt>
          <cx:pt idx="11308">1119</cx:pt>
          <cx:pt idx="11309">729</cx:pt>
          <cx:pt idx="11310">634</cx:pt>
          <cx:pt idx="11311">1165</cx:pt>
          <cx:pt idx="11312">1296</cx:pt>
          <cx:pt idx="11313">853</cx:pt>
          <cx:pt idx="11314">849</cx:pt>
          <cx:pt idx="11315">1178</cx:pt>
          <cx:pt idx="11316">907</cx:pt>
          <cx:pt idx="11317">766</cx:pt>
          <cx:pt idx="11318">1387</cx:pt>
          <cx:pt idx="11319">1387</cx:pt>
          <cx:pt idx="11320">1164</cx:pt>
          <cx:pt idx="11321">956</cx:pt>
          <cx:pt idx="11322">542</cx:pt>
          <cx:pt idx="11323">1014</cx:pt>
          <cx:pt idx="11324">907</cx:pt>
          <cx:pt idx="11325">2270</cx:pt>
          <cx:pt idx="11326">778</cx:pt>
          <cx:pt idx="11327">770</cx:pt>
          <cx:pt idx="11328">973</cx:pt>
          <cx:pt idx="11329">644</cx:pt>
          <cx:pt idx="11330">1319</cx:pt>
          <cx:pt idx="11331">1568</cx:pt>
          <cx:pt idx="11332">745</cx:pt>
          <cx:pt idx="11333">1041</cx:pt>
          <cx:pt idx="11334">745</cx:pt>
          <cx:pt idx="11335">1004</cx:pt>
          <cx:pt idx="11336">760</cx:pt>
          <cx:pt idx="11337">1480</cx:pt>
          <cx:pt idx="11338">789</cx:pt>
          <cx:pt idx="11339">1277</cx:pt>
          <cx:pt idx="11340">928</cx:pt>
          <cx:pt idx="11341">740</cx:pt>
          <cx:pt idx="11342">1760</cx:pt>
          <cx:pt idx="11343">969</cx:pt>
          <cx:pt idx="11344">969</cx:pt>
          <cx:pt idx="11345">725</cx:pt>
          <cx:pt idx="11346">1004</cx:pt>
          <cx:pt idx="11347">649</cx:pt>
          <cx:pt idx="11348">1406</cx:pt>
          <cx:pt idx="11349">988</cx:pt>
          <cx:pt idx="11350">1164</cx:pt>
          <cx:pt idx="11351">988</cx:pt>
          <cx:pt idx="11352">1286</cx:pt>
          <cx:pt idx="11353">1010</cx:pt>
          <cx:pt idx="11354">1183</cx:pt>
          <cx:pt idx="11355">784</cx:pt>
          <cx:pt idx="11356">1963</cx:pt>
          <cx:pt idx="11357">1430</cx:pt>
          <cx:pt idx="11358">1963</cx:pt>
          <cx:pt idx="11359">634</cx:pt>
          <cx:pt idx="11360">1286</cx:pt>
          <cx:pt idx="11361">876</cx:pt>
          <cx:pt idx="11362">794</cx:pt>
          <cx:pt idx="11363">791</cx:pt>
          <cx:pt idx="11364">791</cx:pt>
          <cx:pt idx="11365">1249</cx:pt>
          <cx:pt idx="11366">1058</cx:pt>
          <cx:pt idx="11367">992</cx:pt>
          <cx:pt idx="11368">1259</cx:pt>
          <cx:pt idx="11369">1073</cx:pt>
          <cx:pt idx="11370">918</cx:pt>
          <cx:pt idx="11371">931</cx:pt>
          <cx:pt idx="11372">858</cx:pt>
          <cx:pt idx="11373">677</cx:pt>
          <cx:pt idx="11374">989</cx:pt>
          <cx:pt idx="11375">1114</cx:pt>
          <cx:pt idx="11376">1435</cx:pt>
          <cx:pt idx="11377">1336</cx:pt>
          <cx:pt idx="11378">1178</cx:pt>
          <cx:pt idx="11379">1122</cx:pt>
          <cx:pt idx="11380">1539</cx:pt>
          <cx:pt idx="11381">1177</cx:pt>
          <cx:pt idx="11382">1438</cx:pt>
          <cx:pt idx="11383">1438</cx:pt>
          <cx:pt idx="11384">1164</cx:pt>
          <cx:pt idx="11385">956</cx:pt>
          <cx:pt idx="11386">1259</cx:pt>
          <cx:pt idx="11387">1721</cx:pt>
          <cx:pt idx="11388">1682</cx:pt>
          <cx:pt idx="11389">1115</cx:pt>
          <cx:pt idx="11390">1322</cx:pt>
          <cx:pt idx="11391">1039</cx:pt>
          <cx:pt idx="11392">1039</cx:pt>
          <cx:pt idx="11393">1012</cx:pt>
          <cx:pt idx="11394">1528</cx:pt>
          <cx:pt idx="11395">1145</cx:pt>
          <cx:pt idx="11396">566</cx:pt>
          <cx:pt idx="11397">849</cx:pt>
          <cx:pt idx="11398">642</cx:pt>
          <cx:pt idx="11399">987</cx:pt>
          <cx:pt idx="11400">987</cx:pt>
          <cx:pt idx="11401">1086</cx:pt>
          <cx:pt idx="11402">1086</cx:pt>
          <cx:pt idx="11403">1158</cx:pt>
          <cx:pt idx="11404">1158</cx:pt>
          <cx:pt idx="11405">1857</cx:pt>
          <cx:pt idx="11406">1282</cx:pt>
          <cx:pt idx="11407">956</cx:pt>
          <cx:pt idx="11408">704</cx:pt>
          <cx:pt idx="11409">1291</cx:pt>
          <cx:pt idx="11410">1232</cx:pt>
          <cx:pt idx="11411">619</cx:pt>
          <cx:pt idx="11412">805</cx:pt>
          <cx:pt idx="11413">1056</cx:pt>
          <cx:pt idx="11414">752</cx:pt>
          <cx:pt idx="11415">725</cx:pt>
          <cx:pt idx="11416">987</cx:pt>
          <cx:pt idx="11417">987</cx:pt>
          <cx:pt idx="11418">1740</cx:pt>
          <cx:pt idx="11419">649</cx:pt>
          <cx:pt idx="11420">760</cx:pt>
          <cx:pt idx="11421">1586</cx:pt>
          <cx:pt idx="11422">983</cx:pt>
          <cx:pt idx="11423">978</cx:pt>
          <cx:pt idx="11424">1586</cx:pt>
          <cx:pt idx="11425">1160</cx:pt>
          <cx:pt idx="11426">1160</cx:pt>
          <cx:pt idx="11427">1343</cx:pt>
          <cx:pt idx="11428">649</cx:pt>
          <cx:pt idx="11429">1417</cx:pt>
          <cx:pt idx="11430">1417</cx:pt>
          <cx:pt idx="11431">1024</cx:pt>
          <cx:pt idx="11432">1115</cx:pt>
          <cx:pt idx="11433">634</cx:pt>
          <cx:pt idx="11434">934</cx:pt>
          <cx:pt idx="11435">934</cx:pt>
          <cx:pt idx="11436">1179</cx:pt>
          <cx:pt idx="11437">1179</cx:pt>
          <cx:pt idx="11438">1086</cx:pt>
          <cx:pt idx="11439">1086</cx:pt>
          <cx:pt idx="11440">969</cx:pt>
          <cx:pt idx="11441">1001</cx:pt>
          <cx:pt idx="11442">1077</cx:pt>
          <cx:pt idx="11443">751</cx:pt>
          <cx:pt idx="11444">1001</cx:pt>
          <cx:pt idx="11445">1001</cx:pt>
          <cx:pt idx="11446">963</cx:pt>
          <cx:pt idx="11447">1281</cx:pt>
          <cx:pt idx="11448">993</cx:pt>
          <cx:pt idx="11449">1890</cx:pt>
          <cx:pt idx="11450">1881</cx:pt>
          <cx:pt idx="11451">2727</cx:pt>
          <cx:pt idx="11452">792</cx:pt>
          <cx:pt idx="11453">1294</cx:pt>
          <cx:pt idx="11454">796</cx:pt>
          <cx:pt idx="11455">1091</cx:pt>
          <cx:pt idx="11456">1881</cx:pt>
          <cx:pt idx="11457">1701</cx:pt>
          <cx:pt idx="11458">977</cx:pt>
          <cx:pt idx="11459">977</cx:pt>
          <cx:pt idx="11460">1878</cx:pt>
          <cx:pt idx="11461">890</cx:pt>
          <cx:pt idx="11462">752</cx:pt>
          <cx:pt idx="11463">486</cx:pt>
          <cx:pt idx="11464">634</cx:pt>
          <cx:pt idx="11465">1440</cx:pt>
          <cx:pt idx="11466">1014</cx:pt>
          <cx:pt idx="11467">918</cx:pt>
          <cx:pt idx="11468">1113</cx:pt>
          <cx:pt idx="11469">1145</cx:pt>
          <cx:pt idx="11470">1262</cx:pt>
          <cx:pt idx="11471">1302</cx:pt>
          <cx:pt idx="11472">1621</cx:pt>
          <cx:pt idx="11473">988</cx:pt>
          <cx:pt idx="11474">1249</cx:pt>
          <cx:pt idx="11475">1082</cx:pt>
          <cx:pt idx="11476">1082</cx:pt>
          <cx:pt idx="11477">1448</cx:pt>
          <cx:pt idx="11478">770</cx:pt>
          <cx:pt idx="11479">1343</cx:pt>
          <cx:pt idx="11480">1343</cx:pt>
          <cx:pt idx="11481">1039</cx:pt>
          <cx:pt idx="11482">1039</cx:pt>
          <cx:pt idx="11483">1343</cx:pt>
          <cx:pt idx="11484">1014</cx:pt>
          <cx:pt idx="11485">920</cx:pt>
          <cx:pt idx="11486">1377</cx:pt>
          <cx:pt idx="11487">778</cx:pt>
          <cx:pt idx="11488">907</cx:pt>
          <cx:pt idx="11489">697</cx:pt>
          <cx:pt idx="11490">1002</cx:pt>
          <cx:pt idx="11491">819</cx:pt>
          <cx:pt idx="11492">819</cx:pt>
          <cx:pt idx="11493">883</cx:pt>
          <cx:pt idx="11494">1179</cx:pt>
          <cx:pt idx="11495">1282</cx:pt>
          <cx:pt idx="11496">987</cx:pt>
          <cx:pt idx="11497">1282</cx:pt>
          <cx:pt idx="11498">2611</cx:pt>
          <cx:pt idx="11499">2270</cx:pt>
          <cx:pt idx="11500">878</cx:pt>
          <cx:pt idx="11501">816</cx:pt>
          <cx:pt idx="11502">1041</cx:pt>
          <cx:pt idx="11503">634</cx:pt>
          <cx:pt idx="11504">1077</cx:pt>
          <cx:pt idx="11505">1012</cx:pt>
          <cx:pt idx="11506">769</cx:pt>
          <cx:pt idx="11507">1041</cx:pt>
          <cx:pt idx="11508">805</cx:pt>
          <cx:pt idx="11509">1469</cx:pt>
          <cx:pt idx="11510">1469</cx:pt>
          <cx:pt idx="11511">1689</cx:pt>
          <cx:pt idx="11512">1147</cx:pt>
          <cx:pt idx="11513">1111</cx:pt>
          <cx:pt idx="11514">921</cx:pt>
          <cx:pt idx="11515">1202</cx:pt>
          <cx:pt idx="11516">987</cx:pt>
          <cx:pt idx="11517">725</cx:pt>
          <cx:pt idx="11518">792</cx:pt>
          <cx:pt idx="11519">486</cx:pt>
          <cx:pt idx="11520">1239</cx:pt>
          <cx:pt idx="11521">1239</cx:pt>
          <cx:pt idx="11522">1142</cx:pt>
          <cx:pt idx="11523">1056</cx:pt>
          <cx:pt idx="11524">1056</cx:pt>
          <cx:pt idx="11525">641</cx:pt>
          <cx:pt idx="11526">1878</cx:pt>
          <cx:pt idx="11527">1955</cx:pt>
          <cx:pt idx="11528">1171</cx:pt>
          <cx:pt idx="11529">969</cx:pt>
          <cx:pt idx="11530">1009</cx:pt>
          <cx:pt idx="11531">767</cx:pt>
          <cx:pt idx="11532">1138</cx:pt>
          <cx:pt idx="11533">879</cx:pt>
          <cx:pt idx="11534">1154</cx:pt>
          <cx:pt idx="11535">1710</cx:pt>
          <cx:pt idx="11536">975</cx:pt>
          <cx:pt idx="11537">975</cx:pt>
          <cx:pt idx="11538">556</cx:pt>
          <cx:pt idx="11539">697</cx:pt>
          <cx:pt idx="11540">1154</cx:pt>
          <cx:pt idx="11541">1154</cx:pt>
          <cx:pt idx="11542">1648</cx:pt>
          <cx:pt idx="11543">2052</cx:pt>
          <cx:pt idx="11544">987</cx:pt>
          <cx:pt idx="11545">921</cx:pt>
          <cx:pt idx="11546">921</cx:pt>
          <cx:pt idx="11547">1021</cx:pt>
          <cx:pt idx="11548">1134</cx:pt>
          <cx:pt idx="11549">1190</cx:pt>
          <cx:pt idx="11550">765</cx:pt>
          <cx:pt idx="11551">1009</cx:pt>
          <cx:pt idx="11552">1009</cx:pt>
          <cx:pt idx="11553">1158</cx:pt>
          <cx:pt idx="11554">1177</cx:pt>
          <cx:pt idx="11555">1001</cx:pt>
          <cx:pt idx="11556">1577</cx:pt>
          <cx:pt idx="11557">1081</cx:pt>
          <cx:pt idx="11558">1025</cx:pt>
          <cx:pt idx="11559">1105</cx:pt>
          <cx:pt idx="11560">1382</cx:pt>
          <cx:pt idx="11561">1382</cx:pt>
          <cx:pt idx="11562">1004</cx:pt>
          <cx:pt idx="11563">2374</cx:pt>
          <cx:pt idx="11564">812</cx:pt>
          <cx:pt idx="11565">812</cx:pt>
          <cx:pt idx="11566">1277</cx:pt>
          <cx:pt idx="11567">1025</cx:pt>
          <cx:pt idx="11568">1149</cx:pt>
          <cx:pt idx="11569">721</cx:pt>
          <cx:pt idx="11570">1281</cx:pt>
          <cx:pt idx="11571">1806</cx:pt>
          <cx:pt idx="11572">1895</cx:pt>
          <cx:pt idx="11573">1895</cx:pt>
          <cx:pt idx="11574">649</cx:pt>
          <cx:pt idx="11575">849</cx:pt>
          <cx:pt idx="11576">683</cx:pt>
          <cx:pt idx="11577">907</cx:pt>
          <cx:pt idx="11578">750</cx:pt>
          <cx:pt idx="11579">752</cx:pt>
          <cx:pt idx="11580">1435</cx:pt>
          <cx:pt idx="11581">1435</cx:pt>
          <cx:pt idx="11582">644</cx:pt>
          <cx:pt idx="11583">1083</cx:pt>
          <cx:pt idx="11584">873</cx:pt>
          <cx:pt idx="11585">1157</cx:pt>
          <cx:pt idx="11586">973</cx:pt>
          <cx:pt idx="11587">936</cx:pt>
          <cx:pt idx="11588">701</cx:pt>
          <cx:pt idx="11589">868</cx:pt>
          <cx:pt idx="11590">760</cx:pt>
          <cx:pt idx="11591">1282</cx:pt>
          <cx:pt idx="11592">752</cx:pt>
          <cx:pt idx="11593">1474</cx:pt>
          <cx:pt idx="11594">683</cx:pt>
          <cx:pt idx="11595">706</cx:pt>
          <cx:pt idx="11596">873</cx:pt>
          <cx:pt idx="11597">1079</cx:pt>
          <cx:pt idx="11598">1234</cx:pt>
          <cx:pt idx="11599">1101</cx:pt>
          <cx:pt idx="11600">1204</cx:pt>
          <cx:pt idx="11601">1277</cx:pt>
          <cx:pt idx="11602">1204</cx:pt>
          <cx:pt idx="11603">1032</cx:pt>
          <cx:pt idx="11604">773</cx:pt>
          <cx:pt idx="11605">706</cx:pt>
          <cx:pt idx="11606">989</cx:pt>
          <cx:pt idx="11607">949</cx:pt>
          <cx:pt idx="11608">752</cx:pt>
          <cx:pt idx="11609">1204</cx:pt>
          <cx:pt idx="11610">949</cx:pt>
          <cx:pt idx="11611">706</cx:pt>
          <cx:pt idx="11612">631</cx:pt>
          <cx:pt idx="11613">631</cx:pt>
          <cx:pt idx="11614">877</cx:pt>
          <cx:pt idx="11615">974</cx:pt>
          <cx:pt idx="11616">974</cx:pt>
          <cx:pt idx="11617">975</cx:pt>
          <cx:pt idx="11618">794</cx:pt>
          <cx:pt idx="11619">642</cx:pt>
          <cx:pt idx="11620">849</cx:pt>
          <cx:pt idx="11621">1102</cx:pt>
          <cx:pt idx="11622">1102</cx:pt>
          <cx:pt idx="11623">1058</cx:pt>
          <cx:pt idx="11624">949</cx:pt>
          <cx:pt idx="11625">949</cx:pt>
          <cx:pt idx="11626">1282</cx:pt>
          <cx:pt idx="11627">1032</cx:pt>
          <cx:pt idx="11628">1032</cx:pt>
          <cx:pt idx="11629">1114</cx:pt>
          <cx:pt idx="11630">642</cx:pt>
          <cx:pt idx="11631">732</cx:pt>
          <cx:pt idx="11632">732</cx:pt>
          <cx:pt idx="11633">867</cx:pt>
          <cx:pt idx="11634">849</cx:pt>
          <cx:pt idx="11635">1204</cx:pt>
          <cx:pt idx="11636">1153</cx:pt>
          <cx:pt idx="11637">1328</cx:pt>
          <cx:pt idx="11638">1204</cx:pt>
          <cx:pt idx="11639">568</cx:pt>
          <cx:pt idx="11640">1153</cx:pt>
          <cx:pt idx="11641">883</cx:pt>
          <cx:pt idx="11642">883</cx:pt>
          <cx:pt idx="11643">706</cx:pt>
          <cx:pt idx="11644">949</cx:pt>
          <cx:pt idx="11645">706</cx:pt>
          <cx:pt idx="11646">949</cx:pt>
          <cx:pt idx="11647">794</cx:pt>
          <cx:pt idx="11648">752</cx:pt>
          <cx:pt idx="11649">1185</cx:pt>
          <cx:pt idx="11650">1214</cx:pt>
          <cx:pt idx="11651">1002</cx:pt>
          <cx:pt idx="11652">1002</cx:pt>
          <cx:pt idx="11653">732</cx:pt>
          <cx:pt idx="11654">732</cx:pt>
          <cx:pt idx="11655">1002</cx:pt>
          <cx:pt idx="11656">849</cx:pt>
          <cx:pt idx="11657">633</cx:pt>
          <cx:pt idx="11658">506</cx:pt>
          <cx:pt idx="11659">859</cx:pt>
          <cx:pt idx="11660">949</cx:pt>
          <cx:pt idx="11661">1004</cx:pt>
          <cx:pt idx="11662">1100</cx:pt>
          <cx:pt idx="11663">904</cx:pt>
          <cx:pt idx="11664">904</cx:pt>
          <cx:pt idx="11665">1208</cx:pt>
          <cx:pt idx="11666">931</cx:pt>
          <cx:pt idx="11667">951</cx:pt>
          <cx:pt idx="11668">893</cx:pt>
          <cx:pt idx="11669">642</cx:pt>
          <cx:pt idx="11670">849</cx:pt>
          <cx:pt idx="11671">500</cx:pt>
          <cx:pt idx="11672">706</cx:pt>
          <cx:pt idx="11673">1004</cx:pt>
          <cx:pt idx="11674">859</cx:pt>
          <cx:pt idx="11675">644</cx:pt>
          <cx:pt idx="11676">644</cx:pt>
          <cx:pt idx="11677">859</cx:pt>
          <cx:pt idx="11678">849</cx:pt>
          <cx:pt idx="11679">944</cx:pt>
          <cx:pt idx="11680">931</cx:pt>
          <cx:pt idx="11681">642</cx:pt>
          <cx:pt idx="11682">1204</cx:pt>
          <cx:pt idx="11683">530</cx:pt>
          <cx:pt idx="11684">883</cx:pt>
          <cx:pt idx="11685">732</cx:pt>
          <cx:pt idx="11686">671</cx:pt>
          <cx:pt idx="11687">1100</cx:pt>
          <cx:pt idx="11688">949</cx:pt>
          <cx:pt idx="11689">949</cx:pt>
          <cx:pt idx="11690">949</cx:pt>
          <cx:pt idx="11691">1034</cx:pt>
          <cx:pt idx="11692">1033</cx:pt>
          <cx:pt idx="11693">725</cx:pt>
          <cx:pt idx="11694">1474</cx:pt>
          <cx:pt idx="11695">1208</cx:pt>
          <cx:pt idx="11696">1436</cx:pt>
          <cx:pt idx="11697">1389</cx:pt>
          <cx:pt idx="11698">1436</cx:pt>
          <cx:pt idx="11699">1208</cx:pt>
          <cx:pt idx="11700">1436</cx:pt>
          <cx:pt idx="11701">1436</cx:pt>
          <cx:pt idx="11702">1151</cx:pt>
          <cx:pt idx="11703">883</cx:pt>
          <cx:pt idx="11704">883</cx:pt>
          <cx:pt idx="11705">530</cx:pt>
          <cx:pt idx="11706">671</cx:pt>
          <cx:pt idx="11707">888</cx:pt>
          <cx:pt idx="11708">671</cx:pt>
          <cx:pt idx="11709">951</cx:pt>
          <cx:pt idx="11710">725</cx:pt>
          <cx:pt idx="11711">1058</cx:pt>
          <cx:pt idx="11712">1058</cx:pt>
          <cx:pt idx="11713">506</cx:pt>
          <cx:pt idx="11714">873</cx:pt>
          <cx:pt idx="11715">1187</cx:pt>
          <cx:pt idx="11716">671</cx:pt>
          <cx:pt idx="11717">888</cx:pt>
          <cx:pt idx="11718">1204</cx:pt>
          <cx:pt idx="11719">1204</cx:pt>
          <cx:pt idx="11720">706</cx:pt>
          <cx:pt idx="11721">1073</cx:pt>
          <cx:pt idx="11722">973</cx:pt>
          <cx:pt idx="11723">729</cx:pt>
          <cx:pt idx="11724">951</cx:pt>
          <cx:pt idx="11725">951</cx:pt>
          <cx:pt idx="11726">1294</cx:pt>
          <cx:pt idx="11727">517</cx:pt>
          <cx:pt idx="11728">883</cx:pt>
          <cx:pt idx="11729">769</cx:pt>
          <cx:pt idx="11730">849</cx:pt>
          <cx:pt idx="11731">500</cx:pt>
          <cx:pt idx="11732">949</cx:pt>
          <cx:pt idx="11733">849</cx:pt>
          <cx:pt idx="11734">931</cx:pt>
          <cx:pt idx="11735">1204</cx:pt>
          <cx:pt idx="11736">1204</cx:pt>
          <cx:pt idx="11737">1336</cx:pt>
          <cx:pt idx="11738">969</cx:pt>
          <cx:pt idx="11739">1204</cx:pt>
          <cx:pt idx="11740">1105</cx:pt>
          <cx:pt idx="11741">728</cx:pt>
          <cx:pt idx="11742">1204</cx:pt>
          <cx:pt idx="11743">1204</cx:pt>
          <cx:pt idx="11744">1282</cx:pt>
          <cx:pt idx="11745">649</cx:pt>
          <cx:pt idx="11746">718</cx:pt>
          <cx:pt idx="11747">1251</cx:pt>
          <cx:pt idx="11748">830</cx:pt>
          <cx:pt idx="11749">664</cx:pt>
          <cx:pt idx="11750">991</cx:pt>
          <cx:pt idx="11751">909</cx:pt>
          <cx:pt idx="11752">567</cx:pt>
          <cx:pt idx="11753">632</cx:pt>
          <cx:pt idx="11754">567</cx:pt>
          <cx:pt idx="11755">567</cx:pt>
          <cx:pt idx="11756">757</cx:pt>
          <cx:pt idx="11757">1102</cx:pt>
          <cx:pt idx="11758">517</cx:pt>
          <cx:pt idx="11759">664</cx:pt>
          <cx:pt idx="11760">1015</cx:pt>
          <cx:pt idx="11761">773</cx:pt>
          <cx:pt idx="11762">1032</cx:pt>
          <cx:pt idx="11763">1032</cx:pt>
          <cx:pt idx="11764">1239</cx:pt>
          <cx:pt idx="11765">1204</cx:pt>
          <cx:pt idx="11766">1336</cx:pt>
          <cx:pt idx="11767">776</cx:pt>
          <cx:pt idx="11768">949</cx:pt>
          <cx:pt idx="11769">949</cx:pt>
          <cx:pt idx="11770">760</cx:pt>
          <cx:pt idx="11771">949</cx:pt>
          <cx:pt idx="11772">706</cx:pt>
          <cx:pt idx="11773">949</cx:pt>
          <cx:pt idx="11774">1125</cx:pt>
          <cx:pt idx="11775">1115</cx:pt>
          <cx:pt idx="11776">849</cx:pt>
          <cx:pt idx="11777">931</cx:pt>
          <cx:pt idx="11778">883</cx:pt>
          <cx:pt idx="11779">633</cx:pt>
          <cx:pt idx="11780">859</cx:pt>
          <cx:pt idx="11781">859</cx:pt>
          <cx:pt idx="11782">644</cx:pt>
          <cx:pt idx="11783">949</cx:pt>
          <cx:pt idx="11784">1100</cx:pt>
          <cx:pt idx="11785">631</cx:pt>
          <cx:pt idx="11786">631</cx:pt>
          <cx:pt idx="11787">984</cx:pt>
          <cx:pt idx="11788">631</cx:pt>
          <cx:pt idx="11789">491</cx:pt>
          <cx:pt idx="11790">859</cx:pt>
          <cx:pt idx="11791">859</cx:pt>
          <cx:pt idx="11792">859</cx:pt>
          <cx:pt idx="11793">859</cx:pt>
          <cx:pt idx="11794">873</cx:pt>
          <cx:pt idx="11795">644</cx:pt>
          <cx:pt idx="11796">873</cx:pt>
          <cx:pt idx="11797">631</cx:pt>
          <cx:pt idx="11798">1208</cx:pt>
          <cx:pt idx="11799">1208</cx:pt>
          <cx:pt idx="11800">891</cx:pt>
          <cx:pt idx="11801">891</cx:pt>
          <cx:pt idx="11802">1153</cx:pt>
          <cx:pt idx="11803">1153</cx:pt>
          <cx:pt idx="11804">1267</cx:pt>
          <cx:pt idx="11805">752</cx:pt>
          <cx:pt idx="11806">849</cx:pt>
          <cx:pt idx="11807">649</cx:pt>
          <cx:pt idx="11808">671</cx:pt>
          <cx:pt idx="11809">888</cx:pt>
          <cx:pt idx="11810">671</cx:pt>
          <cx:pt idx="11811">671</cx:pt>
          <cx:pt idx="11812">888</cx:pt>
          <cx:pt idx="11813">907</cx:pt>
          <cx:pt idx="11814">883</cx:pt>
          <cx:pt idx="11815">883</cx:pt>
          <cx:pt idx="11816">637</cx:pt>
          <cx:pt idx="11817">1277</cx:pt>
          <cx:pt idx="11818">991</cx:pt>
          <cx:pt idx="11819">664</cx:pt>
          <cx:pt idx="11820">664</cx:pt>
          <cx:pt idx="11821">883</cx:pt>
          <cx:pt idx="11822">1037</cx:pt>
          <cx:pt idx="11823">1234</cx:pt>
          <cx:pt idx="11824">1105</cx:pt>
          <cx:pt idx="11825">931</cx:pt>
          <cx:pt idx="11826">567</cx:pt>
          <cx:pt idx="11827">642</cx:pt>
          <cx:pt idx="11828">671</cx:pt>
          <cx:pt idx="11829">888</cx:pt>
          <cx:pt idx="11830">907</cx:pt>
          <cx:pt idx="11831">1427</cx:pt>
          <cx:pt idx="11832">1439</cx:pt>
          <cx:pt idx="11833">1156</cx:pt>
          <cx:pt idx="11834">1336</cx:pt>
          <cx:pt idx="11835">808</cx:pt>
          <cx:pt idx="11836">951</cx:pt>
          <cx:pt idx="11837">1032</cx:pt>
          <cx:pt idx="11838">1032</cx:pt>
          <cx:pt idx="11839">1032</cx:pt>
          <cx:pt idx="11840">664</cx:pt>
          <cx:pt idx="11841">976</cx:pt>
          <cx:pt idx="11842">849</cx:pt>
          <cx:pt idx="11843">951</cx:pt>
          <cx:pt idx="11844">1204</cx:pt>
          <cx:pt idx="11845">963</cx:pt>
          <cx:pt idx="11846">1282</cx:pt>
          <cx:pt idx="11847">859</cx:pt>
          <cx:pt idx="11848">1032</cx:pt>
          <cx:pt idx="11849">1032</cx:pt>
          <cx:pt idx="11850">773</cx:pt>
          <cx:pt idx="11851">773</cx:pt>
          <cx:pt idx="11852">1034</cx:pt>
          <cx:pt idx="11853">888</cx:pt>
          <cx:pt idx="11854">907</cx:pt>
          <cx:pt idx="11855">1058</cx:pt>
          <cx:pt idx="11856">849</cx:pt>
          <cx:pt idx="11857">1094</cx:pt>
          <cx:pt idx="11858">1245</cx:pt>
          <cx:pt idx="11859">752</cx:pt>
          <cx:pt idx="11860">1058</cx:pt>
          <cx:pt idx="11861">1245</cx:pt>
          <cx:pt idx="11862">1032</cx:pt>
          <cx:pt idx="11863">1389</cx:pt>
          <cx:pt idx="11864">1208</cx:pt>
          <cx:pt idx="11865">1164</cx:pt>
          <cx:pt idx="11866">1164</cx:pt>
          <cx:pt idx="11867">748</cx:pt>
          <cx:pt idx="11868">1363</cx:pt>
          <cx:pt idx="11869">794</cx:pt>
          <cx:pt idx="11870">622</cx:pt>
          <cx:pt idx="11871">1102</cx:pt>
          <cx:pt idx="11872">893</cx:pt>
          <cx:pt idx="11873">1034</cx:pt>
          <cx:pt idx="11874">671</cx:pt>
          <cx:pt idx="11875">1277</cx:pt>
          <cx:pt idx="11876">784</cx:pt>
          <cx:pt idx="11877">897</cx:pt>
          <cx:pt idx="11878">1100</cx:pt>
          <cx:pt idx="11879">949</cx:pt>
          <cx:pt idx="11880">1100</cx:pt>
          <cx:pt idx="11881">1125</cx:pt>
          <cx:pt idx="11882">975</cx:pt>
          <cx:pt idx="11883">2245</cx:pt>
          <cx:pt idx="11884">1390</cx:pt>
          <cx:pt idx="11885">1326</cx:pt>
          <cx:pt idx="11886">828</cx:pt>
          <cx:pt idx="11887">1251</cx:pt>
          <cx:pt idx="11888">1251</cx:pt>
          <cx:pt idx="11889">1467</cx:pt>
          <cx:pt idx="11890">944</cx:pt>
          <cx:pt idx="11891">706</cx:pt>
          <cx:pt idx="11892">2245</cx:pt>
          <cx:pt idx="11893">1190</cx:pt>
          <cx:pt idx="11894">1073</cx:pt>
          <cx:pt idx="11895">751</cx:pt>
          <cx:pt idx="11896">883</cx:pt>
          <cx:pt idx="11897">751</cx:pt>
          <cx:pt idx="11898">991</cx:pt>
          <cx:pt idx="11899">1015</cx:pt>
          <cx:pt idx="11900">991</cx:pt>
          <cx:pt idx="11901">664</cx:pt>
          <cx:pt idx="11902">1100</cx:pt>
          <cx:pt idx="11903">944</cx:pt>
          <cx:pt idx="11904">888</cx:pt>
          <cx:pt idx="11905">1032</cx:pt>
          <cx:pt idx="11906">671</cx:pt>
          <cx:pt idx="11907">1439</cx:pt>
          <cx:pt idx="11908">844</cx:pt>
          <cx:pt idx="11909">888</cx:pt>
          <cx:pt idx="11910">642</cx:pt>
          <cx:pt idx="11911">888</cx:pt>
          <cx:pt idx="11912">888</cx:pt>
          <cx:pt idx="11913">888</cx:pt>
          <cx:pt idx="11914">718</cx:pt>
          <cx:pt idx="11915">1034</cx:pt>
          <cx:pt idx="11916">907</cx:pt>
          <cx:pt idx="11917">1302</cx:pt>
          <cx:pt idx="11918">888</cx:pt>
          <cx:pt idx="11919">773</cx:pt>
          <cx:pt idx="11920">1032</cx:pt>
          <cx:pt idx="11921">1032</cx:pt>
          <cx:pt idx="11922">1117</cx:pt>
          <cx:pt idx="11923">963</cx:pt>
          <cx:pt idx="11924">963</cx:pt>
          <cx:pt idx="11925">1877</cx:pt>
          <cx:pt idx="11926">500</cx:pt>
          <cx:pt idx="11927">789</cx:pt>
          <cx:pt idx="11928">1262</cx:pt>
          <cx:pt idx="11929">725</cx:pt>
          <cx:pt idx="11930">765</cx:pt>
          <cx:pt idx="11931">1208</cx:pt>
          <cx:pt idx="11932">1208</cx:pt>
          <cx:pt idx="11933">956</cx:pt>
          <cx:pt idx="11934">1208</cx:pt>
          <cx:pt idx="11935">1290</cx:pt>
          <cx:pt idx="11936">951</cx:pt>
          <cx:pt idx="11937">888</cx:pt>
          <cx:pt idx="11938">542</cx:pt>
          <cx:pt idx="11939">956</cx:pt>
          <cx:pt idx="11940">1436</cx:pt>
          <cx:pt idx="11941">1436</cx:pt>
          <cx:pt idx="11942">867</cx:pt>
          <cx:pt idx="11943">888</cx:pt>
          <cx:pt idx="11944">981</cx:pt>
          <cx:pt idx="11945">671</cx:pt>
          <cx:pt idx="11946">867</cx:pt>
          <cx:pt idx="11947">666</cx:pt>
          <cx:pt idx="11948">867</cx:pt>
          <cx:pt idx="11949">963</cx:pt>
          <cx:pt idx="11950">1034</cx:pt>
          <cx:pt idx="11951">971</cx:pt>
          <cx:pt idx="11952">971</cx:pt>
          <cx:pt idx="11953">859</cx:pt>
          <cx:pt idx="11954">1032</cx:pt>
          <cx:pt idx="11955">1034</cx:pt>
          <cx:pt idx="11956">1104</cx:pt>
          <cx:pt idx="11957">649</cx:pt>
          <cx:pt idx="11958">1208</cx:pt>
          <cx:pt idx="11959">1208</cx:pt>
          <cx:pt idx="11960">904</cx:pt>
          <cx:pt idx="11961">1187</cx:pt>
          <cx:pt idx="11962">849</cx:pt>
          <cx:pt idx="11963">849</cx:pt>
          <cx:pt idx="11964">1015</cx:pt>
          <cx:pt idx="11965">664</cx:pt>
          <cx:pt idx="11966">828</cx:pt>
          <cx:pt idx="11967">664</cx:pt>
          <cx:pt idx="11968">877</cx:pt>
          <cx:pt idx="11969">877</cx:pt>
          <cx:pt idx="11970">631</cx:pt>
          <cx:pt idx="11971">753</cx:pt>
          <cx:pt idx="11972">1184</cx:pt>
          <cx:pt idx="11973">877</cx:pt>
          <cx:pt idx="11974">1125</cx:pt>
          <cx:pt idx="11975">773</cx:pt>
          <cx:pt idx="11976">904</cx:pt>
          <cx:pt idx="11977">1210</cx:pt>
          <cx:pt idx="11978">705</cx:pt>
          <cx:pt idx="11979">951</cx:pt>
          <cx:pt idx="11980">989</cx:pt>
          <cx:pt idx="11981">760</cx:pt>
          <cx:pt idx="11982">949</cx:pt>
          <cx:pt idx="11983">642</cx:pt>
          <cx:pt idx="11984">849</cx:pt>
          <cx:pt idx="11985">1184</cx:pt>
          <cx:pt idx="11986">1032</cx:pt>
          <cx:pt idx="11987">1184</cx:pt>
          <cx:pt idx="11988">991</cx:pt>
          <cx:pt idx="11989">883</cx:pt>
          <cx:pt idx="11990">883</cx:pt>
          <cx:pt idx="11991">664</cx:pt>
          <cx:pt idx="11992">883</cx:pt>
          <cx:pt idx="11993">956</cx:pt>
          <cx:pt idx="11994">1102</cx:pt>
          <cx:pt idx="11995">1262</cx:pt>
          <cx:pt idx="11996">1245</cx:pt>
          <cx:pt idx="11997">752</cx:pt>
          <cx:pt idx="11998">1058</cx:pt>
          <cx:pt idx="11999">500</cx:pt>
          <cx:pt idx="12000">849</cx:pt>
          <cx:pt idx="12001">1987</cx:pt>
          <cx:pt idx="12002">1179</cx:pt>
          <cx:pt idx="12003">981</cx:pt>
          <cx:pt idx="12004">1390</cx:pt>
          <cx:pt idx="12005">753</cx:pt>
          <cx:pt idx="12006">828</cx:pt>
          <cx:pt idx="12007">1257</cx:pt>
          <cx:pt idx="12008">489</cx:pt>
          <cx:pt idx="12009">991</cx:pt>
          <cx:pt idx="12010">883</cx:pt>
          <cx:pt idx="12011">956</cx:pt>
          <cx:pt idx="12012">1083</cx:pt>
          <cx:pt idx="12013">1262</cx:pt>
          <cx:pt idx="12014">642</cx:pt>
          <cx:pt idx="12015">500</cx:pt>
          <cx:pt idx="12016">1102</cx:pt>
          <cx:pt idx="12017">794</cx:pt>
          <cx:pt idx="12018">1102</cx:pt>
          <cx:pt idx="12019">931</cx:pt>
          <cx:pt idx="12020">849</cx:pt>
          <cx:pt idx="12021">1881</cx:pt>
          <cx:pt idx="12022">666</cx:pt>
          <cx:pt idx="12023">727</cx:pt>
          <cx:pt idx="12024">1002</cx:pt>
          <cx:pt idx="12025">576</cx:pt>
          <cx:pt idx="12026">907</cx:pt>
          <cx:pt idx="12027">949</cx:pt>
          <cx:pt idx="12028">567</cx:pt>
          <cx:pt idx="12029">991</cx:pt>
          <cx:pt idx="12030">725</cx:pt>
          <cx:pt idx="12031">1100</cx:pt>
          <cx:pt idx="12032">706</cx:pt>
          <cx:pt idx="12033">984</cx:pt>
          <cx:pt idx="12034">631</cx:pt>
          <cx:pt idx="12035">631</cx:pt>
          <cx:pt idx="12036">893</cx:pt>
          <cx:pt idx="12037">859</cx:pt>
          <cx:pt idx="12038">859</cx:pt>
          <cx:pt idx="12039">1132</cx:pt>
          <cx:pt idx="12040">844</cx:pt>
          <cx:pt idx="12041">1057</cx:pt>
          <cx:pt idx="12042">1057</cx:pt>
          <cx:pt idx="12043">1057</cx:pt>
          <cx:pt idx="12044">1057</cx:pt>
          <cx:pt idx="12045">794</cx:pt>
          <cx:pt idx="12046">622</cx:pt>
          <cx:pt idx="12047">706</cx:pt>
          <cx:pt idx="12048">1208</cx:pt>
          <cx:pt idx="12049">1208</cx:pt>
          <cx:pt idx="12050">1056</cx:pt>
          <cx:pt idx="12051">828</cx:pt>
          <cx:pt idx="12052">1204</cx:pt>
          <cx:pt idx="12053">1231</cx:pt>
          <cx:pt idx="12054">794</cx:pt>
          <cx:pt idx="12055">1987</cx:pt>
          <cx:pt idx="12056">904</cx:pt>
          <cx:pt idx="12057">1271</cx:pt>
          <cx:pt idx="12058">888</cx:pt>
          <cx:pt idx="12059">671</cx:pt>
          <cx:pt idx="12060">888</cx:pt>
          <cx:pt idx="12061">671</cx:pt>
          <cx:pt idx="12062">888</cx:pt>
          <cx:pt idx="12063">589</cx:pt>
          <cx:pt idx="12064">1032</cx:pt>
          <cx:pt idx="12065">773</cx:pt>
          <cx:pt idx="12066">664</cx:pt>
          <cx:pt idx="12067">883</cx:pt>
          <cx:pt idx="12068">1034</cx:pt>
          <cx:pt idx="12069">1436</cx:pt>
          <cx:pt idx="12070">956</cx:pt>
          <cx:pt idx="12071">718</cx:pt>
          <cx:pt idx="12072">951</cx:pt>
          <cx:pt idx="12073">951</cx:pt>
          <cx:pt idx="12074">729</cx:pt>
          <cx:pt idx="12075">973</cx:pt>
          <cx:pt idx="12076">973</cx:pt>
          <cx:pt idx="12077">729</cx:pt>
          <cx:pt idx="12078">973</cx:pt>
          <cx:pt idx="12079">1082</cx:pt>
          <cx:pt idx="12080">973</cx:pt>
          <cx:pt idx="12081">729</cx:pt>
          <cx:pt idx="12082">729</cx:pt>
          <cx:pt idx="12083">867</cx:pt>
          <cx:pt idx="12084">888</cx:pt>
          <cx:pt idx="12085">963</cx:pt>
          <cx:pt idx="12086">780</cx:pt>
          <cx:pt idx="12087">649</cx:pt>
          <cx:pt idx="12088">1251</cx:pt>
          <cx:pt idx="12089">944</cx:pt>
          <cx:pt idx="12090">1251</cx:pt>
          <cx:pt idx="12091">944</cx:pt>
          <cx:pt idx="12092">828</cx:pt>
          <cx:pt idx="12093">657</cx:pt>
          <cx:pt idx="12094">828</cx:pt>
          <cx:pt idx="12095">1153</cx:pt>
          <cx:pt idx="12096">706</cx:pt>
          <cx:pt idx="12097">1153</cx:pt>
          <cx:pt idx="12098">1214</cx:pt>
          <cx:pt idx="12099">1032</cx:pt>
          <cx:pt idx="12100">859</cx:pt>
          <cx:pt idx="12101">971</cx:pt>
          <cx:pt idx="12102">859</cx:pt>
          <cx:pt idx="12103">644</cx:pt>
          <cx:pt idx="12104">707</cx:pt>
          <cx:pt idx="12105">760</cx:pt>
          <cx:pt idx="12106">634</cx:pt>
          <cx:pt idx="12107">1153</cx:pt>
          <cx:pt idx="12108">706</cx:pt>
          <cx:pt idx="12109">2157</cx:pt>
          <cx:pt idx="12110">893</cx:pt>
          <cx:pt idx="12111">1037</cx:pt>
          <cx:pt idx="12112">1037</cx:pt>
          <cx:pt idx="12113">690</cx:pt>
          <cx:pt idx="12114">690</cx:pt>
          <cx:pt idx="12115">883</cx:pt>
          <cx:pt idx="12116">973</cx:pt>
          <cx:pt idx="12117">782</cx:pt>
          <cx:pt idx="12118">1058</cx:pt>
          <cx:pt idx="12119">1701</cx:pt>
          <cx:pt idx="12120">600</cx:pt>
          <cx:pt idx="12121">964</cx:pt>
          <cx:pt idx="12122">975</cx:pt>
          <cx:pt idx="12123">1100</cx:pt>
          <cx:pt idx="12124">1140</cx:pt>
          <cx:pt idx="12125">877</cx:pt>
          <cx:pt idx="12126">877</cx:pt>
          <cx:pt idx="12127">974</cx:pt>
          <cx:pt idx="12128">951</cx:pt>
          <cx:pt idx="12129">1020</cx:pt>
          <cx:pt idx="12130">561</cx:pt>
          <cx:pt idx="12131">1032</cx:pt>
          <cx:pt idx="12132">1204</cx:pt>
          <cx:pt idx="12133">893</cx:pt>
          <cx:pt idx="12134">770</cx:pt>
          <cx:pt idx="12135">888</cx:pt>
          <cx:pt idx="12136">718</cx:pt>
          <cx:pt idx="12137">769</cx:pt>
          <cx:pt idx="12138">729</cx:pt>
          <cx:pt idx="12139">1287</cx:pt>
          <cx:pt idx="12140">907</cx:pt>
          <cx:pt idx="12141">780</cx:pt>
          <cx:pt idx="12142">1115</cx:pt>
          <cx:pt idx="12143">1115</cx:pt>
          <cx:pt idx="12144">971</cx:pt>
          <cx:pt idx="12145">859</cx:pt>
          <cx:pt idx="12146">1021</cx:pt>
          <cx:pt idx="12147">1105</cx:pt>
          <cx:pt idx="12148">1530</cx:pt>
          <cx:pt idx="12149">725</cx:pt>
          <cx:pt idx="12150">1057</cx:pt>
          <cx:pt idx="12151">987</cx:pt>
          <cx:pt idx="12152">873</cx:pt>
          <cx:pt idx="12153">849</cx:pt>
          <cx:pt idx="12154">1430</cx:pt>
          <cx:pt idx="12155">1311</cx:pt>
          <cx:pt idx="12156">1032</cx:pt>
          <cx:pt idx="12157">893</cx:pt>
          <cx:pt idx="12158">1032</cx:pt>
          <cx:pt idx="12159">773</cx:pt>
          <cx:pt idx="12160">1041</cx:pt>
          <cx:pt idx="12161">1336</cx:pt>
          <cx:pt idx="12162">867</cx:pt>
          <cx:pt idx="12163">867</cx:pt>
          <cx:pt idx="12164">1282</cx:pt>
          <cx:pt idx="12165">1073</cx:pt>
          <cx:pt idx="12166">951</cx:pt>
          <cx:pt idx="12167">1073</cx:pt>
          <cx:pt idx="12168">718</cx:pt>
          <cx:pt idx="12169">718</cx:pt>
          <cx:pt idx="12170">718</cx:pt>
          <cx:pt idx="12171">1073</cx:pt>
          <cx:pt idx="12172">973</cx:pt>
          <cx:pt idx="12173">729</cx:pt>
          <cx:pt idx="12174">949</cx:pt>
          <cx:pt idx="12175">949</cx:pt>
          <cx:pt idx="12176">1430</cx:pt>
          <cx:pt idx="12177">1710</cx:pt>
          <cx:pt idx="12178">883</cx:pt>
          <cx:pt idx="12179">664</cx:pt>
          <cx:pt idx="12180">725</cx:pt>
          <cx:pt idx="12181">1057</cx:pt>
          <cx:pt idx="12182">1151</cx:pt>
          <cx:pt idx="12183">622</cx:pt>
          <cx:pt idx="12184">1262</cx:pt>
          <cx:pt idx="12185">794</cx:pt>
          <cx:pt idx="12186">1185</cx:pt>
          <cx:pt idx="12187">1311</cx:pt>
          <cx:pt idx="12188">1427</cx:pt>
          <cx:pt idx="12189">1798</cx:pt>
          <cx:pt idx="12190">956</cx:pt>
          <cx:pt idx="12191">1058</cx:pt>
          <cx:pt idx="12192">1058</cx:pt>
          <cx:pt idx="12193">1185</cx:pt>
          <cx:pt idx="12194">1282</cx:pt>
          <cx:pt idx="12195">1208</cx:pt>
          <cx:pt idx="12196">1436</cx:pt>
          <cx:pt idx="12197">1436</cx:pt>
          <cx:pt idx="12198">1336</cx:pt>
          <cx:pt idx="12199">931</cx:pt>
          <cx:pt idx="12200">849</cx:pt>
          <cx:pt idx="12201">633</cx:pt>
          <cx:pt idx="12202">974</cx:pt>
          <cx:pt idx="12203">1014</cx:pt>
          <cx:pt idx="12204">706</cx:pt>
          <cx:pt idx="12205">955</cx:pt>
          <cx:pt idx="12206">1394</cx:pt>
          <cx:pt idx="12207">971</cx:pt>
          <cx:pt idx="12208">1153</cx:pt>
          <cx:pt idx="12209">1328</cx:pt>
          <cx:pt idx="12210">633</cx:pt>
          <cx:pt idx="12211">1032</cx:pt>
          <cx:pt idx="12212">1032</cx:pt>
          <cx:pt idx="12213">1032</cx:pt>
          <cx:pt idx="12214">859</cx:pt>
          <cx:pt idx="12215">873</cx:pt>
          <cx:pt idx="12216">633</cx:pt>
          <cx:pt idx="12217">971</cx:pt>
          <cx:pt idx="12218">971</cx:pt>
          <cx:pt idx="12219">1153</cx:pt>
          <cx:pt idx="12220">931</cx:pt>
          <cx:pt idx="12221">1032</cx:pt>
          <cx:pt idx="12222">634</cx:pt>
          <cx:pt idx="12223">974</cx:pt>
          <cx:pt idx="12224">888</cx:pt>
          <cx:pt idx="12225">949</cx:pt>
          <cx:pt idx="12226">1204</cx:pt>
          <cx:pt idx="12227">1204</cx:pt>
          <cx:pt idx="12228">808</cx:pt>
          <cx:pt idx="12229">1032</cx:pt>
          <cx:pt idx="12230">1032</cx:pt>
          <cx:pt idx="12231">619</cx:pt>
          <cx:pt idx="12232">1204</cx:pt>
          <cx:pt idx="12233">1427</cx:pt>
          <cx:pt idx="12234">1430</cx:pt>
          <cx:pt idx="12235">975</cx:pt>
          <cx:pt idx="12236">951</cx:pt>
          <cx:pt idx="12237">1208</cx:pt>
          <cx:pt idx="12238">769</cx:pt>
          <cx:pt idx="12239">907</cx:pt>
          <cx:pt idx="12240">1394</cx:pt>
          <cx:pt idx="12241">1496</cx:pt>
          <cx:pt idx="12242">1496</cx:pt>
          <cx:pt idx="12243">1394</cx:pt>
          <cx:pt idx="12244">951</cx:pt>
          <cx:pt idx="12245">561</cx:pt>
          <cx:pt idx="12246">951</cx:pt>
          <cx:pt idx="12247">1056</cx:pt>
          <cx:pt idx="12248">1041</cx:pt>
          <cx:pt idx="12249">634</cx:pt>
          <cx:pt idx="12250">805</cx:pt>
          <cx:pt idx="12251">1056</cx:pt>
          <cx:pt idx="12252">849</cx:pt>
          <cx:pt idx="12253">649</cx:pt>
          <cx:pt idx="12254">893</cx:pt>
          <cx:pt idx="12255">956</cx:pt>
          <cx:pt idx="12256">859</cx:pt>
          <cx:pt idx="12257">949</cx:pt>
          <cx:pt idx="12258">976</cx:pt>
          <cx:pt idx="12259">849</cx:pt>
          <cx:pt idx="12260">1004</cx:pt>
          <cx:pt idx="12261">1033</cx:pt>
          <cx:pt idx="12262">1204</cx:pt>
          <cx:pt idx="12263">1336</cx:pt>
          <cx:pt idx="12264">1204</cx:pt>
          <cx:pt idx="12265">1204</cx:pt>
          <cx:pt idx="12266">969</cx:pt>
          <cx:pt idx="12267">767</cx:pt>
          <cx:pt idx="12268">1105</cx:pt>
          <cx:pt idx="12269">888</cx:pt>
          <cx:pt idx="12270">671</cx:pt>
          <cx:pt idx="12271">808</cx:pt>
          <cx:pt idx="12272">808</cx:pt>
          <cx:pt idx="12273">859</cx:pt>
          <cx:pt idx="12274">1328</cx:pt>
          <cx:pt idx="12275">859</cx:pt>
          <cx:pt idx="12276">971</cx:pt>
          <cx:pt idx="12277">904</cx:pt>
          <cx:pt idx="12278">849</cx:pt>
          <cx:pt idx="12279">1073</cx:pt>
          <cx:pt idx="12280">1041</cx:pt>
          <cx:pt idx="12281">805</cx:pt>
          <cx:pt idx="12282">634</cx:pt>
          <cx:pt idx="12283">888</cx:pt>
          <cx:pt idx="12284">888</cx:pt>
          <cx:pt idx="12285">988</cx:pt>
          <cx:pt idx="12286">888</cx:pt>
          <cx:pt idx="12287">1102</cx:pt>
          <cx:pt idx="12288">1102</cx:pt>
          <cx:pt idx="12289">794</cx:pt>
          <cx:pt idx="12290">1185</cx:pt>
          <cx:pt idx="12291">1251</cx:pt>
          <cx:pt idx="12292">949</cx:pt>
          <cx:pt idx="12293">633</cx:pt>
          <cx:pt idx="12294">877</cx:pt>
          <cx:pt idx="12295">1034</cx:pt>
          <cx:pt idx="12296">732</cx:pt>
          <cx:pt idx="12297">643</cx:pt>
          <cx:pt idx="12298">1032</cx:pt>
          <cx:pt idx="12299">1214</cx:pt>
          <cx:pt idx="12300">867</cx:pt>
          <cx:pt idx="12301">867</cx:pt>
          <cx:pt idx="12302">963</cx:pt>
          <cx:pt idx="12303">1135</cx:pt>
          <cx:pt idx="12304">1083</cx:pt>
          <cx:pt idx="12305">1083</cx:pt>
          <cx:pt idx="12306">811</cx:pt>
          <cx:pt idx="12307">727</cx:pt>
          <cx:pt idx="12308">1100</cx:pt>
          <cx:pt idx="12309">1100</cx:pt>
          <cx:pt idx="12310">849</cx:pt>
          <cx:pt idx="12311">904</cx:pt>
          <cx:pt idx="12312">1435</cx:pt>
          <cx:pt idx="12313">1091</cx:pt>
          <cx:pt idx="12314">1083</cx:pt>
          <cx:pt idx="12315">1105</cx:pt>
          <cx:pt idx="12316">773</cx:pt>
          <cx:pt idx="12317">1125</cx:pt>
          <cx:pt idx="12318">773</cx:pt>
          <cx:pt idx="12319">600</cx:pt>
          <cx:pt idx="12320">706</cx:pt>
          <cx:pt idx="12321">671</cx:pt>
          <cx:pt idx="12322">888</cx:pt>
          <cx:pt idx="12323">888</cx:pt>
          <cx:pt idx="12324">888</cx:pt>
          <cx:pt idx="12325">888</cx:pt>
          <cx:pt idx="12326">1083</cx:pt>
          <cx:pt idx="12327">1430</cx:pt>
          <cx:pt idx="12328">976</cx:pt>
          <cx:pt idx="12329">888</cx:pt>
          <cx:pt idx="12330">664</cx:pt>
          <cx:pt idx="12331">867</cx:pt>
          <cx:pt idx="12332">727</cx:pt>
          <cx:pt idx="12333">706</cx:pt>
          <cx:pt idx="12334">1153</cx:pt>
          <cx:pt idx="12335">849</cx:pt>
          <cx:pt idx="12336">600</cx:pt>
          <cx:pt idx="12337">780</cx:pt>
          <cx:pt idx="12338">883</cx:pt>
          <cx:pt idx="12339">888</cx:pt>
          <cx:pt idx="12340">877</cx:pt>
          <cx:pt idx="12341">1009</cx:pt>
          <cx:pt idx="12342">877</cx:pt>
          <cx:pt idx="12343">1193</cx:pt>
          <cx:pt idx="12344">1210</cx:pt>
          <cx:pt idx="12345">1271</cx:pt>
          <cx:pt idx="12346">877</cx:pt>
          <cx:pt idx="12347">877</cx:pt>
          <cx:pt idx="12348">728</cx:pt>
          <cx:pt idx="12349">1436</cx:pt>
          <cx:pt idx="12350">1208</cx:pt>
          <cx:pt idx="12351">1204</cx:pt>
          <cx:pt idx="12352">1336</cx:pt>
          <cx:pt idx="12353">1277</cx:pt>
          <cx:pt idx="12354">1214</cx:pt>
          <cx:pt idx="12355">1058</cx:pt>
          <cx:pt idx="12356">1701</cx:pt>
          <cx:pt idx="12357">888</cx:pt>
          <cx:pt idx="12358">949</cx:pt>
          <cx:pt idx="12359">1100</cx:pt>
          <cx:pt idx="12360">641</cx:pt>
          <cx:pt idx="12361">1171</cx:pt>
          <cx:pt idx="12362">1032</cx:pt>
          <cx:pt idx="12363">1032</cx:pt>
          <cx:pt idx="12364">752</cx:pt>
          <cx:pt idx="12365">1102</cx:pt>
          <cx:pt idx="12366">622</cx:pt>
          <cx:pt idx="12367">1004</cx:pt>
          <cx:pt idx="12368">1153</cx:pt>
          <cx:pt idx="12369">904</cx:pt>
          <cx:pt idx="12370">1328</cx:pt>
          <cx:pt idx="12371">1204</cx:pt>
          <cx:pt idx="12372">1385</cx:pt>
          <cx:pt idx="12373">1012</cx:pt>
          <cx:pt idx="12374">1012</cx:pt>
          <cx:pt idx="12375">835</cx:pt>
          <cx:pt idx="12376">1528</cx:pt>
          <cx:pt idx="12377">1185</cx:pt>
          <cx:pt idx="12378">893</cx:pt>
          <cx:pt idx="12379">893</cx:pt>
          <cx:pt idx="12380">1177</cx:pt>
          <cx:pt idx="12381">1004</cx:pt>
          <cx:pt idx="12382">949</cx:pt>
          <cx:pt idx="12383">1100</cx:pt>
          <cx:pt idx="12384">706</cx:pt>
          <cx:pt idx="12385">849</cx:pt>
          <cx:pt idx="12386">1181</cx:pt>
          <cx:pt idx="12387">888</cx:pt>
          <cx:pt idx="12388">883</cx:pt>
          <cx:pt idx="12389">664</cx:pt>
          <cx:pt idx="12390">1102</cx:pt>
          <cx:pt idx="12391">1185</cx:pt>
          <cx:pt idx="12392">683</cx:pt>
          <cx:pt idx="12393">1034</cx:pt>
          <cx:pt idx="12394">888</cx:pt>
          <cx:pt idx="12395">1021</cx:pt>
          <cx:pt idx="12396">888</cx:pt>
          <cx:pt idx="12397">1251</cx:pt>
          <cx:pt idx="12398">1336</cx:pt>
          <cx:pt idx="12399">1277</cx:pt>
          <cx:pt idx="12400">1435</cx:pt>
          <cx:pt idx="12401">671</cx:pt>
          <cx:pt idx="12402">1427</cx:pt>
          <cx:pt idx="12403">975</cx:pt>
          <cx:pt idx="12404">849</cx:pt>
          <cx:pt idx="12405">1214</cx:pt>
          <cx:pt idx="12406">1342</cx:pt>
          <cx:pt idx="12407">878</cx:pt>
          <cx:pt idx="12408">1262</cx:pt>
          <cx:pt idx="12409">634</cx:pt>
          <cx:pt idx="12410">949</cx:pt>
          <cx:pt idx="12411">949</cx:pt>
          <cx:pt idx="12412">1100</cx:pt>
          <cx:pt idx="12413">706</cx:pt>
          <cx:pt idx="12414">1004</cx:pt>
          <cx:pt idx="12415">1181</cx:pt>
          <cx:pt idx="12416">666</cx:pt>
          <cx:pt idx="12417">1153</cx:pt>
          <cx:pt idx="12418">1282</cx:pt>
          <cx:pt idx="12419">1474</cx:pt>
          <cx:pt idx="12420">726</cx:pt>
          <cx:pt idx="12421">893</cx:pt>
          <cx:pt idx="12422">893</cx:pt>
          <cx:pt idx="12423">794</cx:pt>
          <cx:pt idx="12424">1102</cx:pt>
          <cx:pt idx="12425">752</cx:pt>
          <cx:pt idx="12426">1185</cx:pt>
          <cx:pt idx="12427">1185</cx:pt>
          <cx:pt idx="12428">1154</cx:pt>
          <cx:pt idx="12429">888</cx:pt>
          <cx:pt idx="12430">683</cx:pt>
          <cx:pt idx="12431">907</cx:pt>
          <cx:pt idx="12432">770</cx:pt>
          <cx:pt idx="12433">859</cx:pt>
          <cx:pt idx="12434">873</cx:pt>
          <cx:pt idx="12435">1032</cx:pt>
          <cx:pt idx="12436">753</cx:pt>
          <cx:pt idx="12437">1193</cx:pt>
          <cx:pt idx="12438">1987</cx:pt>
          <cx:pt idx="12439">1056</cx:pt>
          <cx:pt idx="12440">1056</cx:pt>
          <cx:pt idx="12441">657</cx:pt>
          <cx:pt idx="12442">991</cx:pt>
          <cx:pt idx="12443">1056</cx:pt>
          <cx:pt idx="12444">1056</cx:pt>
          <cx:pt idx="12445">1373</cx:pt>
          <cx:pt idx="12446">2280</cx:pt>
          <cx:pt idx="12447">991</cx:pt>
          <cx:pt idx="12448">849</cx:pt>
          <cx:pt idx="12449">849</cx:pt>
          <cx:pt idx="12450">1058</cx:pt>
          <cx:pt idx="12451">1214</cx:pt>
          <cx:pt idx="12452">1282</cx:pt>
          <cx:pt idx="12453">956</cx:pt>
          <cx:pt idx="12454">849</cx:pt>
          <cx:pt idx="12455">931</cx:pt>
          <cx:pt idx="12456">1251</cx:pt>
          <cx:pt idx="12457">1251</cx:pt>
          <cx:pt idx="12458">931</cx:pt>
          <cx:pt idx="12459">907</cx:pt>
          <cx:pt idx="12460">579</cx:pt>
          <cx:pt idx="12461">883</cx:pt>
          <cx:pt idx="12462">1239</cx:pt>
          <cx:pt idx="12463">883</cx:pt>
          <cx:pt idx="12464">657</cx:pt>
          <cx:pt idx="12465">1037</cx:pt>
          <cx:pt idx="12466">1701</cx:pt>
          <cx:pt idx="12467">1528</cx:pt>
          <cx:pt idx="12468">1282</cx:pt>
          <cx:pt idx="12469">1474</cx:pt>
          <cx:pt idx="12470">1073</cx:pt>
          <cx:pt idx="12471">883</cx:pt>
          <cx:pt idx="12472">664</cx:pt>
          <cx:pt idx="12473">867</cx:pt>
          <cx:pt idx="12474">633</cx:pt>
          <cx:pt idx="12475">971</cx:pt>
          <cx:pt idx="12476">859</cx:pt>
          <cx:pt idx="12477">931</cx:pt>
          <cx:pt idx="12478">1697</cx:pt>
          <cx:pt idx="12479">1034</cx:pt>
          <cx:pt idx="12480">888</cx:pt>
          <cx:pt idx="12481">888</cx:pt>
          <cx:pt idx="12482">951</cx:pt>
          <cx:pt idx="12483">478</cx:pt>
          <cx:pt idx="12484">517</cx:pt>
          <cx:pt idx="12485">1007</cx:pt>
          <cx:pt idx="12486">1701</cx:pt>
          <cx:pt idx="12487">867</cx:pt>
          <cx:pt idx="12488">883</cx:pt>
          <cx:pt idx="12489">727</cx:pt>
          <cx:pt idx="12490">2168</cx:pt>
          <cx:pt idx="12491">1203</cx:pt>
          <cx:pt idx="12492">1164</cx:pt>
          <cx:pt idx="12493">1798</cx:pt>
          <cx:pt idx="12494">878</cx:pt>
          <cx:pt idx="12495">1113</cx:pt>
          <cx:pt idx="12496">634</cx:pt>
          <cx:pt idx="12497">1251</cx:pt>
          <cx:pt idx="12498">1073</cx:pt>
          <cx:pt idx="12499">626</cx:pt>
          <cx:pt idx="12500">1251</cx:pt>
          <cx:pt idx="12501">794</cx:pt>
          <cx:pt idx="12502">1102</cx:pt>
          <cx:pt idx="12503">794</cx:pt>
          <cx:pt idx="12504">949</cx:pt>
          <cx:pt idx="12505">1262</cx:pt>
          <cx:pt idx="12506">1102</cx:pt>
          <cx:pt idx="12507">1102</cx:pt>
          <cx:pt idx="12508">794</cx:pt>
          <cx:pt idx="12509">706</cx:pt>
          <cx:pt idx="12510">1102</cx:pt>
          <cx:pt idx="12511">622</cx:pt>
          <cx:pt idx="12512">706</cx:pt>
          <cx:pt idx="12513">949</cx:pt>
          <cx:pt idx="12514">949</cx:pt>
          <cx:pt idx="12515">1102</cx:pt>
          <cx:pt idx="12516">1102</cx:pt>
          <cx:pt idx="12517">849</cx:pt>
          <cx:pt idx="12518">884</cx:pt>
          <cx:pt idx="12519">859</cx:pt>
          <cx:pt idx="12520">506</cx:pt>
          <cx:pt idx="12521">633</cx:pt>
          <cx:pt idx="12522">1034</cx:pt>
          <cx:pt idx="12523">888</cx:pt>
          <cx:pt idx="12524">1185</cx:pt>
          <cx:pt idx="12525">1204</cx:pt>
          <cx:pt idx="12526">944</cx:pt>
          <cx:pt idx="12527">1091</cx:pt>
          <cx:pt idx="12528">909</cx:pt>
          <cx:pt idx="12529">1183</cx:pt>
          <cx:pt idx="12530">1183</cx:pt>
          <cx:pt idx="12531">1271</cx:pt>
          <cx:pt idx="12532">971</cx:pt>
          <cx:pt idx="12533">944</cx:pt>
          <cx:pt idx="12534">873</cx:pt>
          <cx:pt idx="12535">1343</cx:pt>
          <cx:pt idx="12536">644</cx:pt>
          <cx:pt idx="12537">760</cx:pt>
          <cx:pt idx="12538">949</cx:pt>
          <cx:pt idx="12539">873</cx:pt>
          <cx:pt idx="12540">859</cx:pt>
          <cx:pt idx="12541">859</cx:pt>
          <cx:pt idx="12542">1021</cx:pt>
          <cx:pt idx="12543">888</cx:pt>
          <cx:pt idx="12544">1032</cx:pt>
          <cx:pt idx="12545">671</cx:pt>
          <cx:pt idx="12546">1032</cx:pt>
          <cx:pt idx="12547">931</cx:pt>
          <cx:pt idx="12548">859</cx:pt>
          <cx:pt idx="12549">633</cx:pt>
          <cx:pt idx="12550">633</cx:pt>
          <cx:pt idx="12551">633</cx:pt>
          <cx:pt idx="12552">971</cx:pt>
          <cx:pt idx="12553">859</cx:pt>
          <cx:pt idx="12554">664</cx:pt>
          <cx:pt idx="12555">904</cx:pt>
          <cx:pt idx="12556">1002</cx:pt>
          <cx:pt idx="12557">1117</cx:pt>
          <cx:pt idx="12558">1208</cx:pt>
          <cx:pt idx="12559">883</cx:pt>
          <cx:pt idx="12560">888</cx:pt>
          <cx:pt idx="12561">671</cx:pt>
          <cx:pt idx="12562">907</cx:pt>
          <cx:pt idx="12563">888</cx:pt>
          <cx:pt idx="12564">1056</cx:pt>
          <cx:pt idx="12565">1257</cx:pt>
          <cx:pt idx="12566">1094</cx:pt>
          <cx:pt idx="12567">657</cx:pt>
          <cx:pt idx="12568">1015</cx:pt>
          <cx:pt idx="12569">752</cx:pt>
          <cx:pt idx="12570">752</cx:pt>
          <cx:pt idx="12571">1019</cx:pt>
          <cx:pt idx="12572">1019</cx:pt>
          <cx:pt idx="12573">641</cx:pt>
          <cx:pt idx="12574">501</cx:pt>
          <cx:pt idx="12575">649</cx:pt>
          <cx:pt idx="12576">853</cx:pt>
          <cx:pt idx="12577">849</cx:pt>
          <cx:pt idx="12578">849</cx:pt>
          <cx:pt idx="12579">849</cx:pt>
          <cx:pt idx="12580">849</cx:pt>
          <cx:pt idx="12581">883</cx:pt>
          <cx:pt idx="12582">1056</cx:pt>
          <cx:pt idx="12583">1056</cx:pt>
          <cx:pt idx="12584">828</cx:pt>
          <cx:pt idx="12585">794</cx:pt>
          <cx:pt idx="12586">706</cx:pt>
          <cx:pt idx="12587">753</cx:pt>
          <cx:pt idx="12588">1184</cx:pt>
          <cx:pt idx="12589">1184</cx:pt>
          <cx:pt idx="12590">971</cx:pt>
          <cx:pt idx="12591">1231</cx:pt>
          <cx:pt idx="12592">828</cx:pt>
          <cx:pt idx="12593">1034</cx:pt>
          <cx:pt idx="12594">888</cx:pt>
          <cx:pt idx="12595">888</cx:pt>
          <cx:pt idx="12596">883</cx:pt>
          <cx:pt idx="12597">956</cx:pt>
          <cx:pt idx="12598">1436</cx:pt>
          <cx:pt idx="12599">949</cx:pt>
          <cx:pt idx="12600">949</cx:pt>
          <cx:pt idx="12601">773</cx:pt>
          <cx:pt idx="12602">631</cx:pt>
          <cx:pt idx="12603">664</cx:pt>
          <cx:pt idx="12604">1151</cx:pt>
          <cx:pt idx="12605">1083</cx:pt>
          <cx:pt idx="12606">1204</cx:pt>
          <cx:pt idx="12607">1100</cx:pt>
          <cx:pt idx="12608">949</cx:pt>
          <cx:pt idx="12609">552</cx:pt>
          <cx:pt idx="12610">760</cx:pt>
          <cx:pt idx="12611">977</cx:pt>
          <cx:pt idx="12612">602</cx:pt>
          <cx:pt idx="12613">796</cx:pt>
          <cx:pt idx="12614">706</cx:pt>
          <cx:pt idx="12615">671</cx:pt>
          <cx:pt idx="12616">888</cx:pt>
          <cx:pt idx="12617">1806</cx:pt>
          <cx:pt idx="12618">1032</cx:pt>
          <cx:pt idx="12619">530</cx:pt>
          <cx:pt idx="12620">1105</cx:pt>
          <cx:pt idx="12621">1408</cx:pt>
          <cx:pt idx="12622">883</cx:pt>
          <cx:pt idx="12623">1430</cx:pt>
          <cx:pt idx="12624">975</cx:pt>
          <cx:pt idx="12625">622</cx:pt>
          <cx:pt idx="12626">991</cx:pt>
          <cx:pt idx="12627">1282</cx:pt>
          <cx:pt idx="12628">1015</cx:pt>
          <cx:pt idx="12629">1135</cx:pt>
          <cx:pt idx="12630">671</cx:pt>
          <cx:pt idx="12631">1100</cx:pt>
          <cx:pt idx="12632">949</cx:pt>
          <cx:pt idx="12633">1204</cx:pt>
          <cx:pt idx="12634">956</cx:pt>
          <cx:pt idx="12635">991</cx:pt>
          <cx:pt idx="12636">683</cx:pt>
          <cx:pt idx="12637">542</cx:pt>
          <cx:pt idx="12638">1336</cx:pt>
          <cx:pt idx="12639">1204</cx:pt>
          <cx:pt idx="12640">1083</cx:pt>
          <cx:pt idx="12641">956</cx:pt>
          <cx:pt idx="12642">1277</cx:pt>
          <cx:pt idx="12643">1032</cx:pt>
          <cx:pt idx="12644">1002</cx:pt>
          <cx:pt idx="12645">1406</cx:pt>
          <cx:pt idx="12646">664</cx:pt>
          <cx:pt idx="12647">883</cx:pt>
          <cx:pt idx="12648">991</cx:pt>
          <cx:pt idx="12649">904</cx:pt>
          <cx:pt idx="12650">1208</cx:pt>
          <cx:pt idx="12651">1208</cx:pt>
          <cx:pt idx="12652">1002</cx:pt>
          <cx:pt idx="12653">732</cx:pt>
          <cx:pt idx="12654">1007</cx:pt>
          <cx:pt idx="12655">959</cx:pt>
          <cx:pt idx="12656">1210</cx:pt>
          <cx:pt idx="12657">1294</cx:pt>
          <cx:pt idx="12658">671</cx:pt>
          <cx:pt idx="12659">888</cx:pt>
          <cx:pt idx="12660">888</cx:pt>
          <cx:pt idx="12661">888</cx:pt>
          <cx:pt idx="12662">888</cx:pt>
          <cx:pt idx="12663">1282</cx:pt>
          <cx:pt idx="12664">956</cx:pt>
          <cx:pt idx="12665">949</cx:pt>
          <cx:pt idx="12666">552</cx:pt>
          <cx:pt idx="12667">949</cx:pt>
          <cx:pt idx="12668">834</cx:pt>
          <cx:pt idx="12669">849</cx:pt>
          <cx:pt idx="12670">1104</cx:pt>
          <cx:pt idx="12671">590</cx:pt>
          <cx:pt idx="12672">664</cx:pt>
          <cx:pt idx="12673">1208</cx:pt>
          <cx:pt idx="12674">1056</cx:pt>
          <cx:pt idx="12675">1056</cx:pt>
          <cx:pt idx="12676">805</cx:pt>
          <cx:pt idx="12677">805</cx:pt>
          <cx:pt idx="12678">1278</cx:pt>
          <cx:pt idx="12679">1083</cx:pt>
          <cx:pt idx="12680">811</cx:pt>
          <cx:pt idx="12681">1436</cx:pt>
          <cx:pt idx="12682">1436</cx:pt>
          <cx:pt idx="12683">874</cx:pt>
          <cx:pt idx="12684">975</cx:pt>
          <cx:pt idx="12685">975</cx:pt>
          <cx:pt idx="12686">975</cx:pt>
          <cx:pt idx="12687">949</cx:pt>
          <cx:pt idx="12688">949</cx:pt>
          <cx:pt idx="12689">949</cx:pt>
          <cx:pt idx="12690">907</cx:pt>
          <cx:pt idx="12691">1153</cx:pt>
          <cx:pt idx="12692">706</cx:pt>
          <cx:pt idx="12693">931</cx:pt>
          <cx:pt idx="12694">931</cx:pt>
          <cx:pt idx="12695">500</cx:pt>
          <cx:pt idx="12696">1034</cx:pt>
          <cx:pt idx="12697">1002</cx:pt>
          <cx:pt idx="12698">732</cx:pt>
          <cx:pt idx="12699">1056</cx:pt>
          <cx:pt idx="12700">664</cx:pt>
          <cx:pt idx="12701">849</cx:pt>
          <cx:pt idx="12702">849</cx:pt>
          <cx:pt idx="12703">893</cx:pt>
          <cx:pt idx="12704">888</cx:pt>
          <cx:pt idx="12705">888</cx:pt>
          <cx:pt idx="12706">683</cx:pt>
          <cx:pt idx="12707">888</cx:pt>
          <cx:pt idx="12708">1034</cx:pt>
          <cx:pt idx="12709">888</cx:pt>
          <cx:pt idx="12710">1251</cx:pt>
          <cx:pt idx="12711">1102</cx:pt>
          <cx:pt idx="12712">859</cx:pt>
          <cx:pt idx="12713">1467</cx:pt>
          <cx:pt idx="12714">944</cx:pt>
          <cx:pt idx="12715">1573</cx:pt>
          <cx:pt idx="12716">1573</cx:pt>
          <cx:pt idx="12717">644</cx:pt>
          <cx:pt idx="12718">1165</cx:pt>
          <cx:pt idx="12719">1165</cx:pt>
          <cx:pt idx="12720">949</cx:pt>
          <cx:pt idx="12721">949</cx:pt>
          <cx:pt idx="12722">706</cx:pt>
          <cx:pt idx="12723">1004</cx:pt>
          <cx:pt idx="12724">868</cx:pt>
          <cx:pt idx="12725">883</cx:pt>
          <cx:pt idx="12726">877</cx:pt>
          <cx:pt idx="12727">1204</cx:pt>
          <cx:pt idx="12728">1153</cx:pt>
          <cx:pt idx="12729">1102</cx:pt>
          <cx:pt idx="12730">634</cx:pt>
          <cx:pt idx="12731">753</cx:pt>
          <cx:pt idx="12732">753</cx:pt>
          <cx:pt idx="12733">1287</cx:pt>
          <cx:pt idx="12734">907</cx:pt>
          <cx:pt idx="12735">888</cx:pt>
          <cx:pt idx="12736">956</cx:pt>
          <cx:pt idx="12737">956</cx:pt>
          <cx:pt idx="12738">949</cx:pt>
          <cx:pt idx="12739">907</cx:pt>
          <cx:pt idx="12740">683</cx:pt>
          <cx:pt idx="12741">1282</cx:pt>
          <cx:pt idx="12742">984</cx:pt>
          <cx:pt idx="12743">1806</cx:pt>
          <cx:pt idx="12744">1034</cx:pt>
          <cx:pt idx="12745">500</cx:pt>
          <cx:pt idx="12746">849</cx:pt>
          <cx:pt idx="12747">1091</cx:pt>
          <cx:pt idx="12748">552</cx:pt>
          <cx:pt idx="12749">988</cx:pt>
          <cx:pt idx="12750">1077</cx:pt>
          <cx:pt idx="12751">751</cx:pt>
          <cx:pt idx="12752">760</cx:pt>
          <cx:pt idx="12753">1204</cx:pt>
          <cx:pt idx="12754">1100</cx:pt>
          <cx:pt idx="12755">993</cx:pt>
          <cx:pt idx="12756">974</cx:pt>
          <cx:pt idx="12757">1427</cx:pt>
          <cx:pt idx="12758">904</cx:pt>
          <cx:pt idx="12759">1102</cx:pt>
          <cx:pt idx="12760">1245</cx:pt>
          <cx:pt idx="12761">1100</cx:pt>
          <cx:pt idx="12762">1528</cx:pt>
          <cx:pt idx="12763">1100</cx:pt>
          <cx:pt idx="12764">1375</cx:pt>
          <cx:pt idx="12765">1058</cx:pt>
          <cx:pt idx="12766">737</cx:pt>
          <cx:pt idx="12767">874</cx:pt>
          <cx:pt idx="12768">874</cx:pt>
          <cx:pt idx="12769">909</cx:pt>
          <cx:pt idx="12770">542</cx:pt>
          <cx:pt idx="12771">1077</cx:pt>
          <cx:pt idx="12772">951</cx:pt>
          <cx:pt idx="12773">931</cx:pt>
          <cx:pt idx="12774">2101</cx:pt>
          <cx:pt idx="12775">767</cx:pt>
          <cx:pt idx="12776">1435</cx:pt>
          <cx:pt idx="12777">1469</cx:pt>
          <cx:pt idx="12778">951</cx:pt>
          <cx:pt idx="12779">828</cx:pt>
          <cx:pt idx="12780">1436</cx:pt>
          <cx:pt idx="12781">727</cx:pt>
          <cx:pt idx="12782">727</cx:pt>
          <cx:pt idx="12783">1281</cx:pt>
          <cx:pt idx="12784">1430</cx:pt>
          <cx:pt idx="12785">1281</cx:pt>
          <cx:pt idx="12786">669</cx:pt>
          <cx:pt idx="12787">1251</cx:pt>
          <cx:pt idx="12788">751</cx:pt>
          <cx:pt idx="12789">853</cx:pt>
          <cx:pt idx="12790">849</cx:pt>
          <cx:pt idx="12791">853</cx:pt>
          <cx:pt idx="12792">1151</cx:pt>
          <cx:pt idx="12793">1050</cx:pt>
          <cx:pt idx="12794">1185</cx:pt>
          <cx:pt idx="12795">1976</cx:pt>
          <cx:pt idx="12796">1032</cx:pt>
          <cx:pt idx="12797">1136</cx:pt>
          <cx:pt idx="12798">725</cx:pt>
          <cx:pt idx="12799">888</cx:pt>
          <cx:pt idx="12800">888</cx:pt>
          <cx:pt idx="12801">740</cx:pt>
          <cx:pt idx="12802">1129</cx:pt>
          <cx:pt idx="12803">1378</cx:pt>
          <cx:pt idx="12804">1370</cx:pt>
          <cx:pt idx="12805">1007</cx:pt>
          <cx:pt idx="12806">2348</cx:pt>
          <cx:pt idx="12807">1901</cx:pt>
          <cx:pt idx="12808">2438</cx:pt>
          <cx:pt idx="12809">1130</cx:pt>
          <cx:pt idx="12810">931</cx:pt>
          <cx:pt idx="12811">760</cx:pt>
          <cx:pt idx="12812">1070</cx:pt>
          <cx:pt idx="12813">1019</cx:pt>
          <cx:pt idx="12814">1214</cx:pt>
          <cx:pt idx="12815">853</cx:pt>
          <cx:pt idx="12816">931</cx:pt>
          <cx:pt idx="12817">1504</cx:pt>
          <cx:pt idx="12818">1833</cx:pt>
          <cx:pt idx="12819">969</cx:pt>
          <cx:pt idx="12820">873</cx:pt>
          <cx:pt idx="12821">1459</cx:pt>
          <cx:pt idx="12822">1436</cx:pt>
          <cx:pt idx="12823">1164</cx:pt>
          <cx:pt idx="12824">1037</cx:pt>
          <cx:pt idx="12825">1135</cx:pt>
          <cx:pt idx="12826">757</cx:pt>
          <cx:pt idx="12827">794</cx:pt>
          <cx:pt idx="12828">1528</cx:pt>
          <cx:pt idx="12829">1528</cx:pt>
          <cx:pt idx="12830">956</cx:pt>
          <cx:pt idx="12831">910</cx:pt>
          <cx:pt idx="12832">1075</cx:pt>
          <cx:pt idx="12833">1697</cx:pt>
          <cx:pt idx="12834">1058</cx:pt>
          <cx:pt idx="12835">1115</cx:pt>
          <cx:pt idx="12836">1239</cx:pt>
          <cx:pt idx="12837">552</cx:pt>
          <cx:pt idx="12838">507</cx:pt>
          <cx:pt idx="12839">974</cx:pt>
          <cx:pt idx="12840">1259</cx:pt>
          <cx:pt idx="12841">994</cx:pt>
          <cx:pt idx="12842">1221</cx:pt>
          <cx:pt idx="12843">634</cx:pt>
          <cx:pt idx="12844">1079</cx:pt>
          <cx:pt idx="12845">921</cx:pt>
          <cx:pt idx="12846">729</cx:pt>
          <cx:pt idx="12847">1202</cx:pt>
          <cx:pt idx="12848">994</cx:pt>
          <cx:pt idx="12849">1550</cx:pt>
          <cx:pt idx="12850">1033</cx:pt>
          <cx:pt idx="12851">1129</cx:pt>
          <cx:pt idx="12852">644</cx:pt>
          <cx:pt idx="12853">566</cx:pt>
          <cx:pt idx="12854">1073</cx:pt>
          <cx:pt idx="12855">767</cx:pt>
          <cx:pt idx="12856">1082</cx:pt>
          <cx:pt idx="12857">1427</cx:pt>
          <cx:pt idx="12858">632</cx:pt>
          <cx:pt idx="12859">783</cx:pt>
          <cx:pt idx="12860">738</cx:pt>
          <cx:pt idx="12861">1282</cx:pt>
          <cx:pt idx="12862">976</cx:pt>
          <cx:pt idx="12863">1550</cx:pt>
          <cx:pt idx="12864">1031</cx:pt>
          <cx:pt idx="12865">1058</cx:pt>
          <cx:pt idx="12866">1031</cx:pt>
          <cx:pt idx="12867">1116</cx:pt>
          <cx:pt idx="12868">1890</cx:pt>
          <cx:pt idx="12869">641</cx:pt>
          <cx:pt idx="12870">951</cx:pt>
          <cx:pt idx="12871">1682</cx:pt>
          <cx:pt idx="12872">1276</cx:pt>
          <cx:pt idx="12873">2101</cx:pt>
          <cx:pt idx="12874">683</cx:pt>
          <cx:pt idx="12875">1955</cx:pt>
          <cx:pt idx="12876">1025</cx:pt>
          <cx:pt idx="12877">1710</cx:pt>
          <cx:pt idx="12878">1697</cx:pt>
          <cx:pt idx="12879">1104</cx:pt>
          <cx:pt idx="12880">1154</cx:pt>
          <cx:pt idx="12881">874</cx:pt>
          <cx:pt idx="12882">974</cx:pt>
          <cx:pt idx="12883">1153</cx:pt>
          <cx:pt idx="12884">974</cx:pt>
          <cx:pt idx="12885">1190</cx:pt>
          <cx:pt idx="12886">1190</cx:pt>
          <cx:pt idx="12887">1077</cx:pt>
          <cx:pt idx="12888">1113</cx:pt>
          <cx:pt idx="12889">1328</cx:pt>
          <cx:pt idx="12890">1032</cx:pt>
          <cx:pt idx="12891">1573</cx:pt>
          <cx:pt idx="12892">1191</cx:pt>
          <cx:pt idx="12893">1568</cx:pt>
          <cx:pt idx="12894">1057</cx:pt>
          <cx:pt idx="12895">907</cx:pt>
          <cx:pt idx="12896">737</cx:pt>
          <cx:pt idx="12897">602</cx:pt>
          <cx:pt idx="12898">737</cx:pt>
          <cx:pt idx="12899">729</cx:pt>
          <cx:pt idx="12900">1359</cx:pt>
          <cx:pt idx="12901">1843</cx:pt>
          <cx:pt idx="12902">975</cx:pt>
          <cx:pt idx="12903">737</cx:pt>
          <cx:pt idx="12904">711</cx:pt>
          <cx:pt idx="12905">956</cx:pt>
          <cx:pt idx="12906">904</cx:pt>
          <cx:pt idx="12907">1595</cx:pt>
          <cx:pt idx="12908">904</cx:pt>
          <cx:pt idx="12909">1208</cx:pt>
          <cx:pt idx="12910">1282</cx:pt>
          <cx:pt idx="12911">915</cx:pt>
          <cx:pt idx="12912">572</cx:pt>
          <cx:pt idx="12913">1179</cx:pt>
          <cx:pt idx="12914">956</cx:pt>
          <cx:pt idx="12915">501</cx:pt>
          <cx:pt idx="12916">1429</cx:pt>
          <cx:pt idx="12917">966</cx:pt>
          <cx:pt idx="12918">1145</cx:pt>
          <cx:pt idx="12919">816</cx:pt>
          <cx:pt idx="12920">812</cx:pt>
          <cx:pt idx="12921">552</cx:pt>
          <cx:pt idx="12922">1002</cx:pt>
          <cx:pt idx="12923">976</cx:pt>
          <cx:pt idx="12924">1249</cx:pt>
          <cx:pt idx="12925">737</cx:pt>
          <cx:pt idx="12926">966</cx:pt>
          <cx:pt idx="12927">1187</cx:pt>
          <cx:pt idx="12928">2299</cx:pt>
          <cx:pt idx="12929">934</cx:pt>
          <cx:pt idx="12930">1204</cx:pt>
          <cx:pt idx="12931">1245</cx:pt>
          <cx:pt idx="12932">1179</cx:pt>
          <cx:pt idx="12933">1210</cx:pt>
          <cx:pt idx="12934">1210</cx:pt>
          <cx:pt idx="12935">1987</cx:pt>
          <cx:pt idx="12936">1179</cx:pt>
          <cx:pt idx="12937">2280</cx:pt>
          <cx:pt idx="12938">964</cx:pt>
          <cx:pt idx="12939">2058</cx:pt>
          <cx:pt idx="12940">1429</cx:pt>
          <cx:pt idx="12941">1083</cx:pt>
          <cx:pt idx="12942">887</cx:pt>
          <cx:pt idx="12943">1878</cx:pt>
          <cx:pt idx="12944">1004</cx:pt>
          <cx:pt idx="12945">644</cx:pt>
          <cx:pt idx="12946">879</cx:pt>
          <cx:pt idx="12947">1530</cx:pt>
          <cx:pt idx="12948">1577</cx:pt>
          <cx:pt idx="12949">1989</cx:pt>
          <cx:pt idx="12950">798</cx:pt>
          <cx:pt idx="12951">1843</cx:pt>
          <cx:pt idx="12952">1164</cx:pt>
          <cx:pt idx="12953">808</cx:pt>
          <cx:pt idx="12954">693</cx:pt>
          <cx:pt idx="12955">1262</cx:pt>
          <cx:pt idx="12956">1806</cx:pt>
          <cx:pt idx="12957">876</cx:pt>
          <cx:pt idx="12958">773</cx:pt>
          <cx:pt idx="12959">577</cx:pt>
          <cx:pt idx="12960">930</cx:pt>
          <cx:pt idx="12961">1183</cx:pt>
          <cx:pt idx="12962">1907</cx:pt>
          <cx:pt idx="12963">888</cx:pt>
          <cx:pt idx="12964">888</cx:pt>
          <cx:pt idx="12965">1153</cx:pt>
          <cx:pt idx="12966">1282</cx:pt>
          <cx:pt idx="12967">951</cx:pt>
          <cx:pt idx="12968">1366</cx:pt>
          <cx:pt idx="12969">1058</cx:pt>
          <cx:pt idx="12970">988</cx:pt>
          <cx:pt idx="12971">729</cx:pt>
          <cx:pt idx="12972">1083</cx:pt>
          <cx:pt idx="12973">634</cx:pt>
          <cx:pt idx="12974">973</cx:pt>
          <cx:pt idx="12975">1310</cx:pt>
          <cx:pt idx="12976">1166</cx:pt>
          <cx:pt idx="12977">1073</cx:pt>
          <cx:pt idx="12978">1082</cx:pt>
          <cx:pt idx="12979">1343</cx:pt>
          <cx:pt idx="12980">568</cx:pt>
          <cx:pt idx="12981">1956</cx:pt>
          <cx:pt idx="12982">1475</cx:pt>
          <cx:pt idx="12983">714</cx:pt>
          <cx:pt idx="12984">990</cx:pt>
          <cx:pt idx="12985">2179</cx:pt>
          <cx:pt idx="12986">629</cx:pt>
          <cx:pt idx="12987">819</cx:pt>
          <cx:pt idx="12988">629</cx:pt>
          <cx:pt idx="12989">819</cx:pt>
          <cx:pt idx="12990">784</cx:pt>
          <cx:pt idx="12991">1343</cx:pt>
          <cx:pt idx="12992">1282</cx:pt>
          <cx:pt idx="12993">1255</cx:pt>
          <cx:pt idx="12994">711</cx:pt>
          <cx:pt idx="12995">711</cx:pt>
          <cx:pt idx="12996">1435</cx:pt>
          <cx:pt idx="12997">552</cx:pt>
          <cx:pt idx="12998">1181</cx:pt>
          <cx:pt idx="12999">904</cx:pt>
          <cx:pt idx="13000">1122</cx:pt>
          <cx:pt idx="13001">1799</cx:pt>
          <cx:pt idx="13002">1077</cx:pt>
          <cx:pt idx="13003">1208</cx:pt>
          <cx:pt idx="13004">1049</cx:pt>
          <cx:pt idx="13005">1763</cx:pt>
          <cx:pt idx="13006">2396</cx:pt>
          <cx:pt idx="13007">1178</cx:pt>
          <cx:pt idx="13008">1762</cx:pt>
          <cx:pt idx="13009">1363</cx:pt>
          <cx:pt idx="13010">507</cx:pt>
          <cx:pt idx="13011">1976</cx:pt>
          <cx:pt idx="13012">1570</cx:pt>
          <cx:pt idx="13013">1976</cx:pt>
          <cx:pt idx="13014">701</cx:pt>
          <cx:pt idx="13015">1032</cx:pt>
          <cx:pt idx="13016">877</cx:pt>
          <cx:pt idx="13017">683</cx:pt>
          <cx:pt idx="13018">1987</cx:pt>
          <cx:pt idx="13019">1281</cx:pt>
          <cx:pt idx="13020">1151</cx:pt>
          <cx:pt idx="13021">725</cx:pt>
          <cx:pt idx="13022">711</cx:pt>
          <cx:pt idx="13023">796</cx:pt>
          <cx:pt idx="13024">907</cx:pt>
          <cx:pt idx="13025">815</cx:pt>
          <cx:pt idx="13026">930</cx:pt>
          <cx:pt idx="13027">1158</cx:pt>
          <cx:pt idx="13028">1435</cx:pt>
          <cx:pt idx="13029">936</cx:pt>
          <cx:pt idx="13030">941</cx:pt>
          <cx:pt idx="13031">1806</cx:pt>
          <cx:pt idx="13032">1208</cx:pt>
          <cx:pt idx="13033">849</cx:pt>
          <cx:pt idx="13034">888</cx:pt>
          <cx:pt idx="13035">1610</cx:pt>
          <cx:pt idx="13036">1155</cx:pt>
          <cx:pt idx="13037">971</cx:pt>
          <cx:pt idx="13038">644</cx:pt>
          <cx:pt idx="13039">830</cx:pt>
          <cx:pt idx="13040">879</cx:pt>
          <cx:pt idx="13041">1125</cx:pt>
          <cx:pt idx="13042">649</cx:pt>
          <cx:pt idx="13043">727</cx:pt>
          <cx:pt idx="13044">1181</cx:pt>
          <cx:pt idx="13045">949</cx:pt>
          <cx:pt idx="13046">1171</cx:pt>
          <cx:pt idx="13047">1214</cx:pt>
          <cx:pt idx="13048">835</cx:pt>
          <cx:pt idx="13049">701</cx:pt>
          <cx:pt idx="13050">737</cx:pt>
          <cx:pt idx="13051">1259</cx:pt>
          <cx:pt idx="13052">1034</cx:pt>
          <cx:pt idx="13053">1049</cx:pt>
          <cx:pt idx="13054">1286</cx:pt>
          <cx:pt idx="13055">651</cx:pt>
          <cx:pt idx="13056">1102</cx:pt>
          <cx:pt idx="13057">1037</cx:pt>
          <cx:pt idx="13058">1187</cx:pt>
          <cx:pt idx="13059">951</cx:pt>
          <cx:pt idx="13060">1421</cx:pt>
          <cx:pt idx="13061">843</cx:pt>
          <cx:pt idx="13062">1075</cx:pt>
          <cx:pt idx="13063">1282</cx:pt>
          <cx:pt idx="13064">904</cx:pt>
          <cx:pt idx="13065">989</cx:pt>
          <cx:pt idx="13066">1251</cx:pt>
          <cx:pt idx="13067">976</cx:pt>
          <cx:pt idx="13068">589</cx:pt>
          <cx:pt idx="13069">868</cx:pt>
          <cx:pt idx="13070">1282</cx:pt>
          <cx:pt idx="13071">1086</cx:pt>
          <cx:pt idx="13072">1249</cx:pt>
          <cx:pt idx="13073">1208</cx:pt>
          <cx:pt idx="13074">904</cx:pt>
          <cx:pt idx="13075">1523</cx:pt>
          <cx:pt idx="13076">1282</cx:pt>
          <cx:pt idx="13077">582</cx:pt>
          <cx:pt idx="13078">1257</cx:pt>
          <cx:pt idx="13079">1091</cx:pt>
          <cx:pt idx="13080">1015</cx:pt>
          <cx:pt idx="13081">1282</cx:pt>
          <cx:pt idx="13082">1528</cx:pt>
          <cx:pt idx="13083">1528</cx:pt>
          <cx:pt idx="13084">1336</cx:pt>
          <cx:pt idx="13085">1435</cx:pt>
          <cx:pt idx="13086">579</cx:pt>
          <cx:pt idx="13087">644</cx:pt>
          <cx:pt idx="13088">1115</cx:pt>
          <cx:pt idx="13089">669</cx:pt>
          <cx:pt idx="13090">1210</cx:pt>
          <cx:pt idx="13091">706</cx:pt>
          <cx:pt idx="13092">1082</cx:pt>
          <cx:pt idx="13093">1251</cx:pt>
          <cx:pt idx="13094">1082</cx:pt>
          <cx:pt idx="13095">2174</cx:pt>
          <cx:pt idx="13096">1469</cx:pt>
          <cx:pt idx="13097">1032</cx:pt>
          <cx:pt idx="13098">819</cx:pt>
          <cx:pt idx="13099">1881</cx:pt>
          <cx:pt idx="13100">1365</cx:pt>
          <cx:pt idx="13101">1987</cx:pt>
          <cx:pt idx="13102">1365</cx:pt>
          <cx:pt idx="13103">2130</cx:pt>
          <cx:pt idx="13104">1450</cx:pt>
          <cx:pt idx="13105">752</cx:pt>
          <cx:pt idx="13106">951</cx:pt>
          <cx:pt idx="13107">729</cx:pt>
          <cx:pt idx="13108">1378</cx:pt>
          <cx:pt idx="13109">706</cx:pt>
          <cx:pt idx="13110">726</cx:pt>
          <cx:pt idx="13111">1302</cx:pt>
          <cx:pt idx="13112">1710</cx:pt>
          <cx:pt idx="13113">1145</cx:pt>
          <cx:pt idx="13114">773</cx:pt>
          <cx:pt idx="13115">1349</cx:pt>
          <cx:pt idx="13116">796</cx:pt>
          <cx:pt idx="13117">1255</cx:pt>
          <cx:pt idx="13118">1296</cx:pt>
          <cx:pt idx="13119">644</cx:pt>
          <cx:pt idx="13120">684</cx:pt>
          <cx:pt idx="13121">1375</cx:pt>
          <cx:pt idx="13122">1058</cx:pt>
          <cx:pt idx="13123">819</cx:pt>
          <cx:pt idx="13124">1025</cx:pt>
          <cx:pt idx="13125">1282</cx:pt>
          <cx:pt idx="13126">664</cx:pt>
          <cx:pt idx="13127">2611</cx:pt>
          <cx:pt idx="13128">878</cx:pt>
          <cx:pt idx="13129">1421</cx:pt>
          <cx:pt idx="13130">1440</cx:pt>
          <cx:pt idx="13131">828</cx:pt>
          <cx:pt idx="13132">794</cx:pt>
          <cx:pt idx="13133">1435</cx:pt>
          <cx:pt idx="13134">1689</cx:pt>
          <cx:pt idx="13135">997</cx:pt>
          <cx:pt idx="13136">2101</cx:pt>
          <cx:pt idx="13137">625</cx:pt>
          <cx:pt idx="13138">736</cx:pt>
          <cx:pt idx="13139">1110</cx:pt>
          <cx:pt idx="13140">1111</cx:pt>
          <cx:pt idx="13141">744</cx:pt>
          <cx:pt idx="13142">808</cx:pt>
          <cx:pt idx="13143">994</cx:pt>
          <cx:pt idx="13144">907</cx:pt>
          <cx:pt idx="13145">1349</cx:pt>
          <cx:pt idx="13146">1190</cx:pt>
          <cx:pt idx="13147">1315</cx:pt>
          <cx:pt idx="13148">1058</cx:pt>
          <cx:pt idx="13149">940</cx:pt>
          <cx:pt idx="13150">760</cx:pt>
          <cx:pt idx="13151">1004</cx:pt>
          <cx:pt idx="13152">1208</cx:pt>
          <cx:pt idx="13153">1114</cx:pt>
          <cx:pt idx="13154">988</cx:pt>
          <cx:pt idx="13155">1037</cx:pt>
          <cx:pt idx="13156">1114</cx:pt>
          <cx:pt idx="13157">868</cx:pt>
          <cx:pt idx="13158">765</cx:pt>
          <cx:pt idx="13159">1154</cx:pt>
          <cx:pt idx="13160">1710</cx:pt>
          <cx:pt idx="13161">983</cx:pt>
          <cx:pt idx="13162">983</cx:pt>
          <cx:pt idx="13163">983</cx:pt>
          <cx:pt idx="13164">1181</cx:pt>
          <cx:pt idx="13165">1435</cx:pt>
          <cx:pt idx="13166">1134</cx:pt>
          <cx:pt idx="13167">1134</cx:pt>
          <cx:pt idx="13168">1134</cx:pt>
          <cx:pt idx="13169">870</cx:pt>
          <cx:pt idx="13170">1421</cx:pt>
          <cx:pt idx="13171">1277</cx:pt>
          <cx:pt idx="13172">765</cx:pt>
          <cx:pt idx="13173">765</cx:pt>
          <cx:pt idx="13174">1058</cx:pt>
          <cx:pt idx="13175">1249</cx:pt>
          <cx:pt idx="13176">1382</cx:pt>
          <cx:pt idx="13177">1382</cx:pt>
          <cx:pt idx="13178">2374</cx:pt>
          <cx:pt idx="13179">1544</cx:pt>
          <cx:pt idx="13180">1746</cx:pt>
          <cx:pt idx="13181">1191</cx:pt>
          <cx:pt idx="13182">1082</cx:pt>
          <cx:pt idx="13183">883</cx:pt>
          <cx:pt idx="13184">834</cx:pt>
          <cx:pt idx="13185">904</cx:pt>
          <cx:pt idx="13186">874</cx:pt>
          <cx:pt idx="13187">1249</cx:pt>
          <cx:pt idx="13188">1427</cx:pt>
          <cx:pt idx="13189">706</cx:pt>
          <cx:pt idx="13190">907</cx:pt>
          <cx:pt idx="13191">1100</cx:pt>
          <cx:pt idx="13192">1243</cx:pt>
          <cx:pt idx="13193">1895</cx:pt>
          <cx:pt idx="13194">767</cx:pt>
          <cx:pt idx="13195">1004</cx:pt>
          <cx:pt idx="13196">1806</cx:pt>
          <cx:pt idx="13197">1621</cx:pt>
          <cx:pt idx="13198">1621</cx:pt>
          <cx:pt idx="13199">752</cx:pt>
          <cx:pt idx="13200">1102</cx:pt>
          <cx:pt idx="13201">677</cx:pt>
          <cx:pt idx="13202">976</cx:pt>
          <cx:pt idx="13203">1077</cx:pt>
          <cx:pt idx="13204">752</cx:pt>
          <cx:pt idx="13205">1077</cx:pt>
          <cx:pt idx="13206">931</cx:pt>
          <cx:pt idx="13207">849</cx:pt>
          <cx:pt idx="13208">888</cx:pt>
          <cx:pt idx="13209">801</cx:pt>
          <cx:pt idx="13210">517</cx:pt>
          <cx:pt idx="13211">1171</cx:pt>
          <cx:pt idx="13212">1570</cx:pt>
          <cx:pt idx="13213">626</cx:pt>
          <cx:pt idx="13214">1158</cx:pt>
          <cx:pt idx="13215">1282</cx:pt>
          <cx:pt idx="13216">834</cx:pt>
          <cx:pt idx="13217">1050</cx:pt>
          <cx:pt idx="13218">1214</cx:pt>
          <cx:pt idx="13219">1528</cx:pt>
          <cx:pt idx="13220">1208</cx:pt>
          <cx:pt idx="13221">1584</cx:pt>
          <cx:pt idx="13222">792</cx:pt>
          <cx:pt idx="13223">1059</cx:pt>
          <cx:pt idx="13224">1214</cx:pt>
          <cx:pt idx="13225">1474</cx:pt>
          <cx:pt idx="13226">735</cx:pt>
          <cx:pt idx="13227">561</cx:pt>
          <cx:pt idx="13228">1007</cx:pt>
          <cx:pt idx="13229">1208</cx:pt>
          <cx:pt idx="13230">768</cx:pt>
          <cx:pt idx="13231">1195</cx:pt>
          <cx:pt idx="13232">956</cx:pt>
          <cx:pt idx="13233">1031</cx:pt>
          <cx:pt idx="13234">1439</cx:pt>
          <cx:pt idx="13235">834</cx:pt>
          <cx:pt idx="13236">1336</cx:pt>
          <cx:pt idx="13237">2299</cx:pt>
          <cx:pt idx="13238">1249</cx:pt>
          <cx:pt idx="13239">1064</cx:pt>
          <cx:pt idx="13240">1064</cx:pt>
          <cx:pt idx="13241">1251</cx:pt>
          <cx:pt idx="13242">1165</cx:pt>
          <cx:pt idx="13243">1343</cx:pt>
          <cx:pt idx="13244">988</cx:pt>
          <cx:pt idx="13245">1032</cx:pt>
          <cx:pt idx="13246">1843</cx:pt>
          <cx:pt idx="13247">1058</cx:pt>
          <cx:pt idx="13248">904</cx:pt>
          <cx:pt idx="13249">1208</cx:pt>
          <cx:pt idx="13250">936</cx:pt>
          <cx:pt idx="13251">815</cx:pt>
          <cx:pt idx="13252">1382</cx:pt>
          <cx:pt idx="13253">1382</cx:pt>
          <cx:pt idx="13254">1468</cx:pt>
          <cx:pt idx="13255">1191</cx:pt>
          <cx:pt idx="13256">2370</cx:pt>
          <cx:pt idx="13257">813</cx:pt>
          <cx:pt idx="13258">701</cx:pt>
          <cx:pt idx="13259">701</cx:pt>
          <cx:pt idx="13260">887</cx:pt>
          <cx:pt idx="13261">1116</cx:pt>
          <cx:pt idx="13262">1056</cx:pt>
          <cx:pt idx="13263">1056</cx:pt>
          <cx:pt idx="13264">1257</cx:pt>
          <cx:pt idx="13265">1282</cx:pt>
          <cx:pt idx="13266">973</cx:pt>
          <cx:pt idx="13267">1166</cx:pt>
          <cx:pt idx="13268">1427</cx:pt>
          <cx:pt idx="13269">741</cx:pt>
          <cx:pt idx="13270">2268</cx:pt>
          <cx:pt idx="13271">1814</cx:pt>
          <cx:pt idx="13272">1014</cx:pt>
          <cx:pt idx="13273">1746</cx:pt>
          <cx:pt idx="13274">1027</cx:pt>
          <cx:pt idx="13275">1376</cx:pt>
          <cx:pt idx="13276">648</cx:pt>
          <cx:pt idx="13277">834</cx:pt>
          <cx:pt idx="13278">1050</cx:pt>
          <cx:pt idx="13279">2070</cx:pt>
          <cx:pt idx="13280">1394</cx:pt>
          <cx:pt idx="13281">1570</cx:pt>
          <cx:pt idx="13282">1976</cx:pt>
          <cx:pt idx="13283">887</cx:pt>
          <cx:pt idx="13284">1394</cx:pt>
          <cx:pt idx="13285">1117</cx:pt>
          <cx:pt idx="13286">1697</cx:pt>
          <cx:pt idx="13287">1214</cx:pt>
          <cx:pt idx="13288">876</cx:pt>
          <cx:pt idx="13289">876</cx:pt>
          <cx:pt idx="13290">828</cx:pt>
          <cx:pt idx="13291">834</cx:pt>
          <cx:pt idx="13292">1539</cx:pt>
          <cx:pt idx="13293">769</cx:pt>
          <cx:pt idx="13294">1058</cx:pt>
          <cx:pt idx="13295">696</cx:pt>
          <cx:pt idx="13296">589</cx:pt>
          <cx:pt idx="13297">1311</cx:pt>
          <cx:pt idx="13298">825</cx:pt>
          <cx:pt idx="13299">1001</cx:pt>
          <cx:pt idx="13300">1251</cx:pt>
          <cx:pt idx="13301">1412</cx:pt>
          <cx:pt idx="13302">819</cx:pt>
          <cx:pt idx="13303">1216</cx:pt>
          <cx:pt idx="13304">2525</cx:pt>
          <cx:pt idx="13305">1340</cx:pt>
          <cx:pt idx="13306">684</cx:pt>
          <cx:pt idx="13307">1081</cx:pt>
          <cx:pt idx="13308">1282</cx:pt>
          <cx:pt idx="13309">2611</cx:pt>
          <cx:pt idx="13310">2611</cx:pt>
          <cx:pt idx="13311">1184</cx:pt>
          <cx:pt idx="13312">1316</cx:pt>
          <cx:pt idx="13313">1239</cx:pt>
          <cx:pt idx="13314">1056</cx:pt>
          <cx:pt idx="13315">753</cx:pt>
          <cx:pt idx="13316">1002</cx:pt>
          <cx:pt idx="13317">1278</cx:pt>
          <cx:pt idx="13318">1710</cx:pt>
          <cx:pt idx="13319">1134</cx:pt>
          <cx:pt idx="13320">1190</cx:pt>
          <cx:pt idx="13321">773</cx:pt>
          <cx:pt idx="13322">1243</cx:pt>
          <cx:pt idx="13323">1054</cx:pt>
          <cx:pt idx="13324">1382</cx:pt>
          <cx:pt idx="13325">1412</cx:pt>
          <cx:pt idx="13326">1890</cx:pt>
          <cx:pt idx="13327">1014</cx:pt>
          <cx:pt idx="13328">1012</cx:pt>
          <cx:pt idx="13329">1012</cx:pt>
          <cx:pt idx="13330">1210</cx:pt>
          <cx:pt idx="13331">706</cx:pt>
          <cx:pt idx="13332">1976</cx:pt>
          <cx:pt idx="13333">601</cx:pt>
          <cx:pt idx="13334">834</cx:pt>
          <cx:pt idx="13335">2186</cx:pt>
          <cx:pt idx="13336">1436</cx:pt>
          <cx:pt idx="13337">910</cx:pt>
          <cx:pt idx="13338">757</cx:pt>
          <cx:pt idx="13339">1462</cx:pt>
          <cx:pt idx="13340">1420</cx:pt>
          <cx:pt idx="13341">1153</cx:pt>
          <cx:pt idx="13342">1208</cx:pt>
          <cx:pt idx="13343">1282</cx:pt>
          <cx:pt idx="13344">1153</cx:pt>
          <cx:pt idx="13345">1420</cx:pt>
          <cx:pt idx="13346">1221</cx:pt>
          <cx:pt idx="13347">1439</cx:pt>
          <cx:pt idx="13348">1363</cx:pt>
          <cx:pt idx="13349">1467</cx:pt>
          <cx:pt idx="13350">1064</cx:pt>
          <cx:pt idx="13351">1064</cx:pt>
          <cx:pt idx="13352">945</cx:pt>
          <cx:pt idx="13353">815</cx:pt>
          <cx:pt idx="13354">2009</cx:pt>
          <cx:pt idx="13355">2332</cx:pt>
          <cx:pt idx="13356">956</cx:pt>
          <cx:pt idx="13357">1294</cx:pt>
          <cx:pt idx="13358">819</cx:pt>
          <cx:pt idx="13359">1619</cx:pt>
          <cx:pt idx="13360">2027</cx:pt>
          <cx:pt idx="13361">1619</cx:pt>
          <cx:pt idx="13362">925</cx:pt>
          <cx:pt idx="13363">1363</cx:pt>
          <cx:pt idx="13364">1136</cx:pt>
          <cx:pt idx="13365">1976</cx:pt>
          <cx:pt idx="13366">945</cx:pt>
          <cx:pt idx="13367">1921</cx:pt>
          <cx:pt idx="13368">864</cx:pt>
          <cx:pt idx="13369">1081</cx:pt>
          <cx:pt idx="13370">2448</cx:pt>
          <cx:pt idx="13371">753</cx:pt>
          <cx:pt idx="13372">1214</cx:pt>
          <cx:pt idx="13373">753</cx:pt>
          <cx:pt idx="13374">1311</cx:pt>
          <cx:pt idx="13375">741</cx:pt>
          <cx:pt idx="13376">1763</cx:pt>
          <cx:pt idx="13377">1294</cx:pt>
          <cx:pt idx="13378">1420</cx:pt>
          <cx:pt idx="13379">1697</cx:pt>
          <cx:pt idx="13380">1430</cx:pt>
          <cx:pt idx="13381">870</cx:pt>
          <cx:pt idx="13382">1134</cx:pt>
          <cx:pt idx="13383">1101</cx:pt>
          <cx:pt idx="13384">1412</cx:pt>
          <cx:pt idx="13385">2374</cx:pt>
          <cx:pt idx="13386">1412</cx:pt>
          <cx:pt idx="13387">1895</cx:pt>
          <cx:pt idx="13388">1895</cx:pt>
          <cx:pt idx="13389">874</cx:pt>
          <cx:pt idx="13390">893</cx:pt>
          <cx:pt idx="13391">1870</cx:pt>
          <cx:pt idx="13392">1582</cx:pt>
          <cx:pt idx="13393">966</cx:pt>
          <cx:pt idx="13394">974</cx:pt>
          <cx:pt idx="13395">1627</cx:pt>
          <cx:pt idx="13396">1462</cx:pt>
          <cx:pt idx="13397">1436</cx:pt>
          <cx:pt idx="13398">1467</cx:pt>
          <cx:pt idx="13399">1363</cx:pt>
          <cx:pt idx="13400">1948</cx:pt>
          <cx:pt idx="13401">1697</cx:pt>
          <cx:pt idx="13402">1104</cx:pt>
          <cx:pt idx="13403">864</cx:pt>
          <cx:pt idx="13404">1064</cx:pt>
          <cx:pt idx="13405">1340</cx:pt>
          <cx:pt idx="13406">904</cx:pt>
          <cx:pt idx="13407">1416</cx:pt>
          <cx:pt idx="13408">1436</cx:pt>
          <cx:pt idx="13409">1416</cx:pt>
          <cx:pt idx="13410">1231</cx:pt>
          <cx:pt idx="13411">2009</cx:pt>
          <cx:pt idx="13412">2009</cx:pt>
          <cx:pt idx="13413">1382</cx:pt>
          <cx:pt idx="13414">1597</cx:pt>
          <cx:pt idx="13415">1597</cx:pt>
          <cx:pt idx="13416">1183</cx:pt>
          <cx:pt idx="13417">819</cx:pt>
          <cx:pt idx="13418">1093</cx:pt>
          <cx:pt idx="13419">1948</cx:pt>
          <cx:pt idx="13420">1236</cx:pt>
          <cx:pt idx="13421">1101</cx:pt>
          <cx:pt idx="13422">1861</cx:pt>
          <cx:pt idx="13423">1382</cx:pt>
          <cx:pt idx="13424">2009</cx:pt>
          <cx:pt idx="13425">1921</cx:pt>
          <cx:pt idx="13426">1122</cx:pt>
          <cx:pt idx="13427">1412</cx:pt>
          <cx:pt idx="13428">1236</cx:pt>
          <cx:pt idx="13429">1430</cx:pt>
          <cx:pt idx="13430">1421</cx:pt>
          <cx:pt idx="13431">1208</cx:pt>
          <cx:pt idx="13432">915</cx:pt>
          <cx:pt idx="13433">1231</cx:pt>
          <cx:pt idx="13434">1231</cx:pt>
          <cx:pt idx="13435">969</cx:pt>
          <cx:pt idx="13436">835</cx:pt>
          <cx:pt idx="13437">835</cx:pt>
          <cx:pt idx="13438">887</cx:pt>
          <cx:pt idx="13439">1597</cx:pt>
          <cx:pt idx="13440">1573</cx:pt>
          <cx:pt idx="13441">1057</cx:pt>
          <cx:pt idx="13442">662</cx:pt>
          <cx:pt idx="13443">835</cx:pt>
          <cx:pt idx="13444">1528</cx:pt>
          <cx:pt idx="13445">1496</cx:pt>
          <cx:pt idx="13446">1184</cx:pt>
          <cx:pt idx="13447">1214</cx:pt>
          <cx:pt idx="13448">1382</cx:pt>
          <cx:pt idx="13449">1421</cx:pt>
          <cx:pt idx="13450">1101</cx:pt>
          <cx:pt idx="13451">1122</cx:pt>
          <cx:pt idx="13452">1421</cx:pt>
          <cx:pt idx="13453">1592</cx:pt>
          <cx:pt idx="13454">1497</cx:pt>
          <cx:pt idx="13455">1311</cx:pt>
          <cx:pt idx="13456">1236</cx:pt>
          <cx:pt idx="13457">1290</cx:pt>
          <cx:pt idx="13458">2525</cx:pt>
          <cx:pt idx="13459">1292</cx:pt>
          <cx:pt idx="13460">1436</cx:pt>
          <cx:pt idx="13461">1427</cx:pt>
          <cx:pt idx="13462">904</cx:pt>
          <cx:pt idx="13463">1627</cx:pt>
          <cx:pt idx="13464">956</cx:pt>
          <cx:pt idx="13465">1436</cx:pt>
          <cx:pt idx="13466">1208</cx:pt>
          <cx:pt idx="13467">1208</cx:pt>
          <cx:pt idx="13468">1251</cx:pt>
          <cx:pt idx="13469">2608</cx:pt>
          <cx:pt idx="13470">1116</cx:pt>
          <cx:pt idx="13471">1094</cx:pt>
          <cx:pt idx="13472">2189</cx:pt>
          <cx:pt idx="13473">1122</cx:pt>
          <cx:pt idx="13474">1619</cx:pt>
          <cx:pt idx="13475">925</cx:pt>
          <cx:pt idx="13476">887</cx:pt>
          <cx:pt idx="13477">1921</cx:pt>
          <cx:pt idx="13478">1921</cx:pt>
          <cx:pt idx="13479">2209</cx:pt>
          <cx:pt idx="13480">1251</cx:pt>
          <cx:pt idx="13481">983</cx:pt>
          <cx:pt idx="13482">2189</cx:pt>
          <cx:pt idx="13483">1529</cx:pt>
          <cx:pt idx="13484">920</cx:pt>
          <cx:pt idx="13485">1239</cx:pt>
          <cx:pt idx="13486">1523</cx:pt>
          <cx:pt idx="13487">1221</cx:pt>
          <cx:pt idx="13488">1363</cx:pt>
          <cx:pt idx="13489">887</cx:pt>
          <cx:pt idx="13490">1183</cx:pt>
          <cx:pt idx="13491">1214</cx:pt>
          <cx:pt idx="13492">1598</cx:pt>
          <cx:pt idx="13493">2525</cx:pt>
          <cx:pt idx="13494">714</cx:pt>
          <cx:pt idx="13495">1530</cx:pt>
          <cx:pt idx="13496">1539</cx:pt>
          <cx:pt idx="13497">1523</cx:pt>
          <cx:pt idx="13498">1529</cx:pt>
          <cx:pt idx="13499">1921</cx:pt>
          <cx:pt idx="13500">1421</cx:pt>
          <cx:pt idx="13501">737</cx:pt>
          <cx:pt idx="13502">730</cx:pt>
          <cx:pt idx="13503">915</cx:pt>
          <cx:pt idx="13504">1462</cx:pt>
          <cx:pt idx="13505">1592</cx:pt>
          <cx:pt idx="13506">1233</cx:pt>
          <cx:pt idx="13507">1094</cx:pt>
          <cx:pt idx="13508">1577</cx:pt>
          <cx:pt idx="13509">1208</cx:pt>
          <cx:pt idx="13510">1529</cx:pt>
          <cx:pt idx="13511">736</cx:pt>
          <cx:pt idx="13512">835</cx:pt>
          <cx:pt idx="13513">1101</cx:pt>
          <cx:pt idx="13514">1363</cx:pt>
          <cx:pt idx="13515">1577</cx:pt>
          <cx:pt idx="13516">1032</cx:pt>
          <cx:pt idx="13517">1421</cx:pt>
          <cx:pt idx="13518">1296</cx:pt>
          <cx:pt idx="13519">1105</cx:pt>
          <cx:pt idx="13520">1363</cx:pt>
          <cx:pt idx="13521">1529</cx:pt>
          <cx:pt idx="13522">1208</cx:pt>
          <cx:pt idx="13523">1474</cx:pt>
          <cx:pt idx="13524">701</cx:pt>
          <cx:pt idx="13525">1058</cx:pt>
          <cx:pt idx="13526">1924</cx:pt>
          <cx:pt idx="13527">1132</cx:pt>
          <cx:pt idx="13528">1290</cx:pt>
          <cx:pt idx="13529">1421</cx:pt>
          <cx:pt idx="13530">1083</cx:pt>
          <cx:pt idx="13531">1406</cx:pt>
          <cx:pt idx="13532">1421</cx:pt>
          <cx:pt idx="13533">1032</cx:pt>
          <cx:pt idx="13534">1429</cx:pt>
          <cx:pt idx="13535">1987</cx:pt>
          <cx:pt idx="13536">1245</cx:pt>
          <cx:pt idx="13537">1948</cx:pt>
          <cx:pt idx="13538">1032</cx:pt>
          <cx:pt idx="13539">835</cx:pt>
          <cx:pt idx="13540">1032</cx:pt>
          <cx:pt idx="13541">701</cx:pt>
          <cx:pt idx="13542">1158</cx:pt>
          <cx:pt idx="13543">1158</cx:pt>
          <cx:pt idx="13544">1577</cx:pt>
          <cx:pt idx="13545">1105</cx:pt>
          <cx:pt idx="13546">1214</cx:pt>
          <cx:pt idx="13547">1034</cx:pt>
          <cx:pt idx="13548">1328</cx:pt>
          <cx:pt idx="13549">1105</cx:pt>
          <cx:pt idx="13550">1002</cx:pt>
          <cx:pt idx="13551">963</cx:pt>
          <cx:pt idx="13552">666</cx:pt>
          <cx:pt idx="13553">1100</cx:pt>
          <cx:pt idx="13554">671</cx:pt>
          <cx:pt idx="13555">1037</cx:pt>
          <cx:pt idx="13556">1032</cx:pt>
          <cx:pt idx="13557">633</cx:pt>
          <cx:pt idx="13558">1772</cx:pt>
          <cx:pt idx="13559">888</cx:pt>
          <cx:pt idx="13560">873</cx:pt>
          <cx:pt idx="13561">1004</cx:pt>
          <cx:pt idx="13562">649</cx:pt>
          <cx:pt idx="13563">877</cx:pt>
          <cx:pt idx="13564">614</cx:pt>
          <cx:pt idx="13565">867</cx:pt>
          <cx:pt idx="13566">1032</cx:pt>
          <cx:pt idx="13567">964</cx:pt>
          <cx:pt idx="13568">811</cx:pt>
          <cx:pt idx="13569">1467</cx:pt>
          <cx:pt idx="13570">1363</cx:pt>
          <cx:pt idx="13571">859</cx:pt>
          <cx:pt idx="13572">859</cx:pt>
          <cx:pt idx="13573">949</cx:pt>
          <cx:pt idx="13574">949</cx:pt>
          <cx:pt idx="13575">949</cx:pt>
          <cx:pt idx="13576">888</cx:pt>
          <cx:pt idx="13577">907</cx:pt>
          <cx:pt idx="13578">649</cx:pt>
          <cx:pt idx="13579">507</cx:pt>
          <cx:pt idx="13580">888</cx:pt>
          <cx:pt idx="13581">888</cx:pt>
          <cx:pt idx="13582">568</cx:pt>
          <cx:pt idx="13583">949</cx:pt>
          <cx:pt idx="13584">949</cx:pt>
          <cx:pt idx="13585">633</cx:pt>
          <cx:pt idx="13586">706</cx:pt>
          <cx:pt idx="13587">1056</cx:pt>
          <cx:pt idx="13588">671</cx:pt>
          <cx:pt idx="13589">907</cx:pt>
          <cx:pt idx="13590">883</cx:pt>
          <cx:pt idx="13591">949</cx:pt>
          <cx:pt idx="13592">1249</cx:pt>
          <cx:pt idx="13593">664</cx:pt>
          <cx:pt idx="13594">888</cx:pt>
          <cx:pt idx="13595">859</cx:pt>
          <cx:pt idx="13596">1210</cx:pt>
          <cx:pt idx="13597">2140</cx:pt>
          <cx:pt idx="13598">1101</cx:pt>
          <cx:pt idx="13599">1469</cx:pt>
          <cx:pt idx="13600">911</cx:pt>
          <cx:pt idx="13601">1101</cx:pt>
          <cx:pt idx="13602">1101</cx:pt>
          <cx:pt idx="13603">911</cx:pt>
          <cx:pt idx="13604">1421</cx:pt>
          <cx:pt idx="13605">629</cx:pt>
          <cx:pt idx="13606">1101</cx:pt>
          <cx:pt idx="13607">1421</cx:pt>
          <cx:pt idx="13608">1436</cx:pt>
          <cx:pt idx="13609">1231</cx:pt>
          <cx:pt idx="13610">1231</cx:pt>
          <cx:pt idx="13611">966</cx:pt>
          <cx:pt idx="13612">1436</cx:pt>
          <cx:pt idx="13613">1231</cx:pt>
          <cx:pt idx="13614">629</cx:pt>
          <cx:pt idx="13615">1101</cx:pt>
          <cx:pt idx="13616">1231</cx:pt>
          <cx:pt idx="13617">1436</cx:pt>
          <cx:pt idx="13618">966</cx:pt>
          <cx:pt idx="13619">1421</cx:pt>
          <cx:pt idx="13620">1421</cx:pt>
          <cx:pt idx="13621">1101</cx:pt>
          <cx:pt idx="13622">1421</cx:pt>
          <cx:pt idx="13623">1231</cx:pt>
          <cx:pt idx="13624">1101</cx:pt>
          <cx:pt idx="13625">1101</cx:pt>
          <cx:pt idx="13626">1421</cx:pt>
          <cx:pt idx="13627">1421</cx:pt>
          <cx:pt idx="13628">1436</cx:pt>
          <cx:pt idx="13629">1436</cx:pt>
          <cx:pt idx="13630">1101</cx:pt>
          <cx:pt idx="13631">1421</cx:pt>
          <cx:pt idx="13632">1416</cx:pt>
          <cx:pt idx="13633">966</cx:pt>
          <cx:pt idx="13634">1231</cx:pt>
          <cx:pt idx="13635">1421</cx:pt>
          <cx:pt idx="13636">1421</cx:pt>
          <cx:pt idx="13637">1436</cx:pt>
          <cx:pt idx="13638">1231</cx:pt>
          <cx:pt idx="13639">1436</cx:pt>
          <cx:pt idx="13640">1231</cx:pt>
          <cx:pt idx="13641">1421</cx:pt>
          <cx:pt idx="13642">1101</cx:pt>
          <cx:pt idx="13643">1421</cx:pt>
          <cx:pt idx="13644">966</cx:pt>
          <cx:pt idx="13645">1231</cx:pt>
          <cx:pt idx="13646">1231</cx:pt>
          <cx:pt idx="13647">1921</cx:pt>
          <cx:pt idx="13648">1921</cx:pt>
          <cx:pt idx="13649">1101</cx:pt>
          <cx:pt idx="13650">966</cx:pt>
          <cx:pt idx="13651">1231</cx:pt>
          <cx:pt idx="13652">1231</cx:pt>
          <cx:pt idx="13653">966</cx:pt>
          <cx:pt idx="13654">1921</cx:pt>
          <cx:pt idx="13655">1921</cx:pt>
          <cx:pt idx="13656">1421</cx:pt>
          <cx:pt idx="13657">1231</cx:pt>
          <cx:pt idx="13658">1231</cx:pt>
          <cx:pt idx="13659">815</cx:pt>
          <cx:pt idx="13660">1421</cx:pt>
          <cx:pt idx="13661">1231</cx:pt>
          <cx:pt idx="13662">815</cx:pt>
          <cx:pt idx="13663">2140</cx:pt>
          <cx:pt idx="13664">1921</cx:pt>
          <cx:pt idx="13665">815</cx:pt>
          <cx:pt idx="13666">966</cx:pt>
          <cx:pt idx="13667">2140</cx:pt>
          <cx:pt idx="13668">1921</cx:pt>
          <cx:pt idx="13669">1231</cx:pt>
          <cx:pt idx="13670">1921</cx:pt>
          <cx:pt idx="13671">1921</cx:pt>
          <cx:pt idx="13672">2140</cx:pt>
          <cx:pt idx="13673">1921</cx:pt>
          <cx:pt idx="13674">815</cx:pt>
          <cx:pt idx="13675">815</cx:pt>
          <cx:pt idx="13676">1421</cx:pt>
          <cx:pt idx="13677">815</cx:pt>
          <cx:pt idx="13678">2209</cx:pt>
          <cx:pt idx="13679">1921</cx:pt>
          <cx:pt idx="13680">815</cx:pt>
          <cx:pt idx="13681">1921</cx:pt>
          <cx:pt idx="13682">1921</cx:pt>
          <cx:pt idx="13683">717</cx:pt>
          <cx:pt idx="13684">1921</cx:pt>
          <cx:pt idx="13685">1921</cx:pt>
          <cx:pt idx="13686">1233</cx:pt>
          <cx:pt idx="13687">1921</cx:pt>
          <cx:pt idx="13688">1093</cx:pt>
          <cx:pt idx="13689">911</cx:pt>
          <cx:pt idx="13690">1231</cx:pt>
          <cx:pt idx="13691">1231</cx:pt>
          <cx:pt idx="13692">1101</cx:pt>
          <cx:pt idx="13693">1231</cx:pt>
          <cx:pt idx="13694">1231</cx:pt>
          <cx:pt idx="13695">630</cx:pt>
          <cx:pt idx="13696">1421</cx:pt>
          <cx:pt idx="13697">1421</cx:pt>
          <cx:pt idx="13698">966</cx:pt>
          <cx:pt idx="13699">911</cx:pt>
          <cx:pt idx="13700">1101</cx:pt>
          <cx:pt idx="13701">1496</cx:pt>
          <cx:pt idx="13702">1436</cx:pt>
          <cx:pt idx="13703">2948</cx:pt>
          <cx:pt idx="13704">966</cx:pt>
          <cx:pt idx="13705">1421</cx:pt>
          <cx:pt idx="13706">1101</cx:pt>
          <cx:pt idx="13707">1231</cx:pt>
          <cx:pt idx="13708">1082</cx:pt>
          <cx:pt idx="13709">1361</cx:pt>
          <cx:pt idx="13710">629</cx:pt>
          <cx:pt idx="13711">1101</cx:pt>
          <cx:pt idx="13712">1101</cx:pt>
          <cx:pt idx="13713">1119</cx:pt>
          <cx:pt idx="13714">1231</cx:pt>
          <cx:pt idx="13715">821</cx:pt>
          <cx:pt idx="13716">1231</cx:pt>
          <cx:pt idx="13717">1421</cx:pt>
          <cx:pt idx="13718">1421</cx:pt>
          <cx:pt idx="13719">1231</cx:pt>
          <cx:pt idx="13720">1421</cx:pt>
          <cx:pt idx="13721">1101</cx:pt>
          <cx:pt idx="13722">1231</cx:pt>
          <cx:pt idx="13723">1231</cx:pt>
          <cx:pt idx="13724">1795</cx:pt>
          <cx:pt idx="13725">1101</cx:pt>
          <cx:pt idx="13726">1421</cx:pt>
          <cx:pt idx="13727">1082</cx:pt>
          <cx:pt idx="13728">929</cx:pt>
          <cx:pt idx="13729">1812</cx:pt>
          <cx:pt idx="13730">1196</cx:pt>
          <cx:pt idx="13731">1095</cx:pt>
          <cx:pt idx="13732">1119</cx:pt>
          <cx:pt idx="13733">1436</cx:pt>
          <cx:pt idx="13734">1231</cx:pt>
          <cx:pt idx="13735">1421</cx:pt>
          <cx:pt idx="13736">1101</cx:pt>
          <cx:pt idx="13737">1361</cx:pt>
          <cx:pt idx="13738">2438</cx:pt>
          <cx:pt idx="13739">1795</cx:pt>
          <cx:pt idx="13740">1436</cx:pt>
          <cx:pt idx="13741">1795</cx:pt>
          <cx:pt idx="13742">1259</cx:pt>
          <cx:pt idx="13743">1231</cx:pt>
          <cx:pt idx="13744">1101</cx:pt>
          <cx:pt idx="13745">1421</cx:pt>
          <cx:pt idx="13746">1421</cx:pt>
          <cx:pt idx="13747">1921</cx:pt>
          <cx:pt idx="13748">929</cx:pt>
          <cx:pt idx="13749">1792</cx:pt>
          <cx:pt idx="13750">966</cx:pt>
          <cx:pt idx="13751">1795</cx:pt>
          <cx:pt idx="13752">1795</cx:pt>
          <cx:pt idx="13753">1421</cx:pt>
          <cx:pt idx="13754">1119</cx:pt>
          <cx:pt idx="13755">1119</cx:pt>
          <cx:pt idx="13756">1436</cx:pt>
          <cx:pt idx="13757">769</cx:pt>
          <cx:pt idx="13758">1421</cx:pt>
          <cx:pt idx="13759">1101</cx:pt>
          <cx:pt idx="13760">1435</cx:pt>
          <cx:pt idx="13761">1385</cx:pt>
          <cx:pt idx="13762">966</cx:pt>
          <cx:pt idx="13763">1901</cx:pt>
          <cx:pt idx="13764">2438</cx:pt>
          <cx:pt idx="13765">966</cx:pt>
          <cx:pt idx="13766">1282</cx:pt>
          <cx:pt idx="13767">1421</cx:pt>
          <cx:pt idx="13768">1921</cx:pt>
          <cx:pt idx="13769">1901</cx:pt>
          <cx:pt idx="13770">1243</cx:pt>
          <cx:pt idx="13771">1208</cx:pt>
          <cx:pt idx="13772">1196</cx:pt>
          <cx:pt idx="13773">2140</cx:pt>
          <cx:pt idx="13774">1444</cx:pt>
          <cx:pt idx="13775">966</cx:pt>
          <cx:pt idx="13776">765</cx:pt>
          <cx:pt idx="13777">2186</cx:pt>
          <cx:pt idx="13778">1795</cx:pt>
          <cx:pt idx="13779">1795</cx:pt>
          <cx:pt idx="13780">1895</cx:pt>
          <cx:pt idx="13781">1394</cx:pt>
          <cx:pt idx="13782">1921</cx:pt>
          <cx:pt idx="13783">1231</cx:pt>
          <cx:pt idx="13784">1231</cx:pt>
          <cx:pt idx="13785">2438</cx:pt>
          <cx:pt idx="13786">1474</cx:pt>
          <cx:pt idx="13787">1243</cx:pt>
          <cx:pt idx="13788">1474</cx:pt>
          <cx:pt idx="13789">765</cx:pt>
          <cx:pt idx="13790">1201</cx:pt>
          <cx:pt idx="13791">629</cx:pt>
          <cx:pt idx="13792">1421</cx:pt>
          <cx:pt idx="13793">1421</cx:pt>
          <cx:pt idx="13794">1421</cx:pt>
          <cx:pt idx="13795">1421</cx:pt>
          <cx:pt idx="13796">1423</cx:pt>
          <cx:pt idx="13797">1394</cx:pt>
          <cx:pt idx="13798">1444</cx:pt>
          <cx:pt idx="13799">1156</cx:pt>
          <cx:pt idx="13800">966</cx:pt>
          <cx:pt idx="13801">945</cx:pt>
          <cx:pt idx="13802">1474</cx:pt>
          <cx:pt idx="13803">1474</cx:pt>
          <cx:pt idx="13804">966</cx:pt>
          <cx:pt idx="13805">1231</cx:pt>
          <cx:pt idx="13806">1361</cx:pt>
          <cx:pt idx="13807">1082</cx:pt>
          <cx:pt idx="13808">1094</cx:pt>
          <cx:pt idx="13809">1243</cx:pt>
          <cx:pt idx="13810">1798</cx:pt>
          <cx:pt idx="13811">1798</cx:pt>
          <cx:pt idx="13812">815</cx:pt>
          <cx:pt idx="13813">1082</cx:pt>
          <cx:pt idx="13814">1795</cx:pt>
          <cx:pt idx="13815">1895</cx:pt>
          <cx:pt idx="13816">1474</cx:pt>
          <cx:pt idx="13817">819</cx:pt>
          <cx:pt idx="13818">765</cx:pt>
          <cx:pt idx="13819">1421</cx:pt>
          <cx:pt idx="13820">1423</cx:pt>
          <cx:pt idx="13821">1243</cx:pt>
          <cx:pt idx="13822">819</cx:pt>
          <cx:pt idx="13823">2179</cx:pt>
          <cx:pt idx="13824">1921</cx:pt>
          <cx:pt idx="13825">966</cx:pt>
          <cx:pt idx="13826">1394</cx:pt>
          <cx:pt idx="13827">1394</cx:pt>
          <cx:pt idx="13828">1496</cx:pt>
          <cx:pt idx="13829">1955</cx:pt>
          <cx:pt idx="13830">1444</cx:pt>
          <cx:pt idx="13831">765</cx:pt>
          <cx:pt idx="13832">717</cx:pt>
          <cx:pt idx="13833">966</cx:pt>
          <cx:pt idx="13834">815</cx:pt>
          <cx:pt idx="13835">966</cx:pt>
          <cx:pt idx="13836">1191</cx:pt>
          <cx:pt idx="13837">1361</cx:pt>
          <cx:pt idx="13838">1243</cx:pt>
          <cx:pt idx="13839">1394</cx:pt>
          <cx:pt idx="13840">1921</cx:pt>
          <cx:pt idx="13841">1474</cx:pt>
          <cx:pt idx="13842">1082</cx:pt>
          <cx:pt idx="13843">1082</cx:pt>
          <cx:pt idx="13844">1474</cx:pt>
          <cx:pt idx="13845">1474</cx:pt>
          <cx:pt idx="13846">819</cx:pt>
          <cx:pt idx="13847">2525</cx:pt>
          <cx:pt idx="13848">1921</cx:pt>
          <cx:pt idx="13849">2140</cx:pt>
          <cx:pt idx="13850">1191</cx:pt>
          <cx:pt idx="13851">969</cx:pt>
          <cx:pt idx="13852">1094</cx:pt>
          <cx:pt idx="13853">1394</cx:pt>
          <cx:pt idx="13854">1150</cx:pt>
          <cx:pt idx="13855">945</cx:pt>
          <cx:pt idx="13856">966</cx:pt>
          <cx:pt idx="13857">1474</cx:pt>
          <cx:pt idx="13858">1243</cx:pt>
          <cx:pt idx="13859">1243</cx:pt>
          <cx:pt idx="13860">1243</cx:pt>
          <cx:pt idx="13861">1474</cx:pt>
          <cx:pt idx="13862">944</cx:pt>
          <cx:pt idx="13863">1243</cx:pt>
          <cx:pt idx="13864">1603</cx:pt>
          <cx:pt idx="13865">1105</cx:pt>
          <cx:pt idx="13866">1529</cx:pt>
          <cx:pt idx="13867">701</cx:pt>
          <cx:pt idx="13868">2268</cx:pt>
          <cx:pt idx="13869">765</cx:pt>
          <cx:pt idx="13870">1290</cx:pt>
          <cx:pt idx="13871">1285</cx:pt>
          <cx:pt idx="13872">819</cx:pt>
          <cx:pt idx="13873">2009</cx:pt>
          <cx:pt idx="13874">1243</cx:pt>
          <cx:pt idx="13875">1243</cx:pt>
          <cx:pt idx="13876">1294</cx:pt>
          <cx:pt idx="13877">1126</cx:pt>
          <cx:pt idx="13878">1243</cx:pt>
          <cx:pt idx="13879">1799</cx:pt>
          <cx:pt idx="13880">2140</cx:pt>
          <cx:pt idx="13881">2140</cx:pt>
          <cx:pt idx="13882">2209</cx:pt>
          <cx:pt idx="13883">1598</cx:pt>
          <cx:pt idx="13884">1361</cx:pt>
          <cx:pt idx="13885">2438</cx:pt>
          <cx:pt idx="13886">1231</cx:pt>
          <cx:pt idx="13887">1007</cx:pt>
          <cx:pt idx="13888">1603</cx:pt>
          <cx:pt idx="13889">1150</cx:pt>
          <cx:pt idx="13890">1156</cx:pt>
          <cx:pt idx="13891">1150</cx:pt>
          <cx:pt idx="13892">1290</cx:pt>
          <cx:pt idx="13893">945</cx:pt>
          <cx:pt idx="13894">966</cx:pt>
          <cx:pt idx="13895">1436</cx:pt>
          <cx:pt idx="13896">1231</cx:pt>
          <cx:pt idx="13897">1243</cx:pt>
          <cx:pt idx="13898">1583</cx:pt>
          <cx:pt idx="13899">1621</cx:pt>
          <cx:pt idx="13900">2525</cx:pt>
          <cx:pt idx="13901">1243</cx:pt>
          <cx:pt idx="13902">1243</cx:pt>
          <cx:pt idx="13903">1094</cx:pt>
          <cx:pt idx="13904">1095</cx:pt>
          <cx:pt idx="13905">1119</cx:pt>
          <cx:pt idx="13906">1394</cx:pt>
          <cx:pt idx="13907">887</cx:pt>
          <cx:pt idx="13908">1421</cx:pt>
          <cx:pt idx="13909">956</cx:pt>
          <cx:pt idx="13910">772</cx:pt>
          <cx:pt idx="13911">2140</cx:pt>
          <cx:pt idx="13912">1082</cx:pt>
          <cx:pt idx="13913">585</cx:pt>
          <cx:pt idx="13914">741</cx:pt>
          <cx:pt idx="13915">920</cx:pt>
          <cx:pt idx="13916">765</cx:pt>
          <cx:pt idx="13917">736</cx:pt>
          <cx:pt idx="13918">1285</cx:pt>
          <cx:pt idx="13919">2009</cx:pt>
          <cx:pt idx="13920">959</cx:pt>
          <cx:pt idx="13921">2525</cx:pt>
          <cx:pt idx="13922">2268</cx:pt>
          <cx:pt idx="13923">1421</cx:pt>
          <cx:pt idx="13924">726</cx:pt>
          <cx:pt idx="13925">1361</cx:pt>
          <cx:pt idx="13926">2438</cx:pt>
          <cx:pt idx="13927">619</cx:pt>
          <cx:pt idx="13928">619</cx:pt>
          <cx:pt idx="13929">1474</cx:pt>
          <cx:pt idx="13930">730</cx:pt>
          <cx:pt idx="13931">1007</cx:pt>
          <cx:pt idx="13932">730</cx:pt>
          <cx:pt idx="13933">1948</cx:pt>
          <cx:pt idx="13934">1627</cx:pt>
          <cx:pt idx="13935">1710</cx:pt>
          <cx:pt idx="13936">765</cx:pt>
          <cx:pt idx="13937">1054</cx:pt>
          <cx:pt idx="13938">1382</cx:pt>
          <cx:pt idx="13939">1243</cx:pt>
          <cx:pt idx="13940">2675</cx:pt>
          <cx:pt idx="13941">887</cx:pt>
          <cx:pt idx="13942">1243</cx:pt>
          <cx:pt idx="13943">1621</cx:pt>
          <cx:pt idx="13944">1243</cx:pt>
          <cx:pt idx="13945">819</cx:pt>
          <cx:pt idx="13946">1094</cx:pt>
          <cx:pt idx="13947">1095</cx:pt>
          <cx:pt idx="13948">876</cx:pt>
          <cx:pt idx="13949">1539</cx:pt>
          <cx:pt idx="13950">788</cx:pt>
          <cx:pt idx="13951">929</cx:pt>
          <cx:pt idx="13952">1183</cx:pt>
          <cx:pt idx="13953">1119</cx:pt>
          <cx:pt idx="13954">1529</cx:pt>
          <cx:pt idx="13955">1183</cx:pt>
          <cx:pt idx="13956">701</cx:pt>
          <cx:pt idx="13957">1421</cx:pt>
          <cx:pt idx="13958">1921</cx:pt>
          <cx:pt idx="13959">1122</cx:pt>
          <cx:pt idx="13960">1251</cx:pt>
          <cx:pt idx="13961">1529</cx:pt>
          <cx:pt idx="13962">736</cx:pt>
          <cx:pt idx="13963">1081</cx:pt>
          <cx:pt idx="13964">736</cx:pt>
          <cx:pt idx="13965">1870</cx:pt>
          <cx:pt idx="13966">1068</cx:pt>
          <cx:pt idx="13967">2058</cx:pt>
          <cx:pt idx="13968">1583</cx:pt>
          <cx:pt idx="13969">732</cx:pt>
          <cx:pt idx="13970">1054</cx:pt>
          <cx:pt idx="13971">1054</cx:pt>
          <cx:pt idx="13972">1382</cx:pt>
          <cx:pt idx="13973">2268</cx:pt>
          <cx:pt idx="13974">2608</cx:pt>
          <cx:pt idx="13975">2268</cx:pt>
          <cx:pt idx="13976">1243</cx:pt>
          <cx:pt idx="13977">876</cx:pt>
          <cx:pt idx="13978">993</cx:pt>
          <cx:pt idx="13979">2140</cx:pt>
          <cx:pt idx="13980">1921</cx:pt>
          <cx:pt idx="13981">897</cx:pt>
          <cx:pt idx="13982">993</cx:pt>
          <cx:pt idx="13983">1550</cx:pt>
          <cx:pt idx="13984">1119</cx:pt>
          <cx:pt idx="13985">748</cx:pt>
          <cx:pt idx="13986">748</cx:pt>
          <cx:pt idx="13987">1104</cx:pt>
          <cx:pt idx="13988">1150</cx:pt>
          <cx:pt idx="13989">1221</cx:pt>
          <cx:pt idx="13990">1459</cx:pt>
          <cx:pt idx="13991">1901</cx:pt>
          <cx:pt idx="13992">1901</cx:pt>
          <cx:pt idx="13993">701</cx:pt>
          <cx:pt idx="13994">1251</cx:pt>
          <cx:pt idx="13995">1251</cx:pt>
          <cx:pt idx="13996">1598</cx:pt>
          <cx:pt idx="13997">2058</cx:pt>
          <cx:pt idx="13998">2058</cx:pt>
          <cx:pt idx="13999">2370</cx:pt>
          <cx:pt idx="14000">1094</cx:pt>
          <cx:pt idx="14001">1094</cx:pt>
          <cx:pt idx="14002">2124</cx:pt>
          <cx:pt idx="14003">1243</cx:pt>
          <cx:pt idx="14004">1530</cx:pt>
          <cx:pt idx="14005">701</cx:pt>
          <cx:pt idx="14006">1290</cx:pt>
          <cx:pt idx="14007">1290</cx:pt>
          <cx:pt idx="14008">2209</cx:pt>
          <cx:pt idx="14009">2140</cx:pt>
          <cx:pt idx="14010">1119</cx:pt>
          <cx:pt idx="14011">1394</cx:pt>
          <cx:pt idx="14012">1243</cx:pt>
          <cx:pt idx="14013">969</cx:pt>
          <cx:pt idx="14014">2009</cx:pt>
          <cx:pt idx="14015">726</cx:pt>
          <cx:pt idx="14016">863</cx:pt>
          <cx:pt idx="14017">796</cx:pt>
          <cx:pt idx="14018">1091</cx:pt>
          <cx:pt idx="14019">2268</cx:pt>
          <cx:pt idx="14020">2268</cx:pt>
          <cx:pt idx="14021">1243</cx:pt>
          <cx:pt idx="14022">1474</cx:pt>
          <cx:pt idx="14023">920</cx:pt>
          <cx:pt idx="14024">940</cx:pt>
          <cx:pt idx="14025">2370</cx:pt>
          <cx:pt idx="14026">2370</cx:pt>
          <cx:pt idx="14027">1094</cx:pt>
          <cx:pt idx="14028">1474</cx:pt>
          <cx:pt idx="14029">876</cx:pt>
          <cx:pt idx="14030">588</cx:pt>
          <cx:pt idx="14031">808</cx:pt>
          <cx:pt idx="14032">1191</cx:pt>
          <cx:pt idx="14033">1243</cx:pt>
          <cx:pt idx="14034">2186</cx:pt>
          <cx:pt idx="14035">1587</cx:pt>
          <cx:pt idx="14036">1792</cx:pt>
          <cx:pt idx="14037">1798</cx:pt>
          <cx:pt idx="14038">748</cx:pt>
          <cx:pt idx="14039">1592</cx:pt>
          <cx:pt idx="14040">1792</cx:pt>
          <cx:pt idx="14041">1438</cx:pt>
          <cx:pt idx="14042">1231</cx:pt>
          <cx:pt idx="14043">1231</cx:pt>
          <cx:pt idx="14044">966</cx:pt>
          <cx:pt idx="14045">1901</cx:pt>
          <cx:pt idx="14046">887</cx:pt>
          <cx:pt idx="14047">1277</cx:pt>
          <cx:pt idx="14048">1474</cx:pt>
          <cx:pt idx="14049">1598</cx:pt>
          <cx:pt idx="14050">1598</cx:pt>
          <cx:pt idx="14051">2058</cx:pt>
          <cx:pt idx="14052">1621</cx:pt>
          <cx:pt idx="14053">1243</cx:pt>
          <cx:pt idx="14054">1290</cx:pt>
          <cx:pt idx="14055">1921</cx:pt>
          <cx:pt idx="14056">929</cx:pt>
          <cx:pt idx="14057">1296</cx:pt>
          <cx:pt idx="14058">1243</cx:pt>
          <cx:pt idx="14059">1243</cx:pt>
          <cx:pt idx="14060">619</cx:pt>
          <cx:pt idx="14061">701</cx:pt>
          <cx:pt idx="14062">887</cx:pt>
          <cx:pt idx="14063">2009</cx:pt>
          <cx:pt idx="14064">1539</cx:pt>
          <cx:pt idx="14065">925</cx:pt>
          <cx:pt idx="14066">863</cx:pt>
          <cx:pt idx="14067">940</cx:pt>
          <cx:pt idx="14068">1586</cx:pt>
          <cx:pt idx="14069">796</cx:pt>
          <cx:pt idx="14070">1184</cx:pt>
          <cx:pt idx="14071">2438</cx:pt>
          <cx:pt idx="14072">1294</cx:pt>
          <cx:pt idx="14073">1474</cx:pt>
          <cx:pt idx="14074">1956</cx:pt>
          <cx:pt idx="14075">808</cx:pt>
          <cx:pt idx="14076">1529</cx:pt>
          <cx:pt idx="14077">1574</cx:pt>
          <cx:pt idx="14078">659</cx:pt>
          <cx:pt idx="14079">2058</cx:pt>
          <cx:pt idx="14080">1094</cx:pt>
          <cx:pt idx="14081">830</cx:pt>
          <cx:pt idx="14082">1227</cx:pt>
          <cx:pt idx="14083">2448</cx:pt>
          <cx:pt idx="14084">1895</cx:pt>
          <cx:pt idx="14085">2209</cx:pt>
          <cx:pt idx="14086">956</cx:pt>
          <cx:pt idx="14087">1243</cx:pt>
          <cx:pt idx="14088">740</cx:pt>
          <cx:pt idx="14089">1073</cx:pt>
          <cx:pt idx="14090">619</cx:pt>
          <cx:pt idx="14091">966</cx:pt>
          <cx:pt idx="14092">1243</cx:pt>
          <cx:pt idx="14093">897</cx:pt>
          <cx:pt idx="14094">741</cx:pt>
          <cx:pt idx="14095">1007</cx:pt>
          <cx:pt idx="14096">1007</cx:pt>
          <cx:pt idx="14097">1221</cx:pt>
          <cx:pt idx="14098">1221</cx:pt>
          <cx:pt idx="14099">929</cx:pt>
          <cx:pt idx="14100">1119</cx:pt>
          <cx:pt idx="14101">1955</cx:pt>
          <cx:pt idx="14102">1412</cx:pt>
          <cx:pt idx="14103">1191</cx:pt>
          <cx:pt idx="14104">1595</cx:pt>
          <cx:pt idx="14105">815</cx:pt>
          <cx:pt idx="14106">1416</cx:pt>
          <cx:pt idx="14107">1243</cx:pt>
          <cx:pt idx="14108">1474</cx:pt>
          <cx:pt idx="14109">1901</cx:pt>
          <cx:pt idx="14110">2332</cx:pt>
          <cx:pt idx="14111">2186</cx:pt>
          <cx:pt idx="14112">1116</cx:pt>
          <cx:pt idx="14113">1277</cx:pt>
          <cx:pt idx="14114">1012</cx:pt>
          <cx:pt idx="14115">956</cx:pt>
          <cx:pt idx="14116">1243</cx:pt>
          <cx:pt idx="14117">1740</cx:pt>
          <cx:pt idx="14118">1598</cx:pt>
          <cx:pt idx="14119">2058</cx:pt>
          <cx:pt idx="14120">2058</cx:pt>
          <cx:pt idx="14121">1132</cx:pt>
          <cx:pt idx="14122">1763</cx:pt>
          <cx:pt idx="14123">1592</cx:pt>
          <cx:pt idx="14124">1394</cx:pt>
          <cx:pt idx="14125">887</cx:pt>
          <cx:pt idx="14126">1183</cx:pt>
          <cx:pt idx="14127">1921</cx:pt>
          <cx:pt idx="14128">1921</cx:pt>
          <cx:pt idx="14129">920</cx:pt>
          <cx:pt idx="14130">1158</cx:pt>
          <cx:pt idx="14131">1474</cx:pt>
          <cx:pt idx="14132">2448</cx:pt>
          <cx:pt idx="14133">2009</cx:pt>
          <cx:pt idx="14134">1592</cx:pt>
          <cx:pt idx="14135">1241</cx:pt>
          <cx:pt idx="14136">659</cx:pt>
          <cx:pt idx="14137">659</cx:pt>
          <cx:pt idx="14138">2332</cx:pt>
          <cx:pt idx="14139">2438</cx:pt>
          <cx:pt idx="14140">1191</cx:pt>
          <cx:pt idx="14141">974</cx:pt>
          <cx:pt idx="14142">1595</cx:pt>
          <cx:pt idx="14143">830</cx:pt>
          <cx:pt idx="14144">808</cx:pt>
          <cx:pt idx="14145">1296</cx:pt>
          <cx:pt idx="14146">1870</cx:pt>
          <cx:pt idx="14147">659</cx:pt>
          <cx:pt idx="14148">828</cx:pt>
          <cx:pt idx="14149">2370</cx:pt>
          <cx:pt idx="14150">1094</cx:pt>
          <cx:pt idx="14151">643</cx:pt>
          <cx:pt idx="14152">830</cx:pt>
          <cx:pt idx="14153">2310</cx:pt>
          <cx:pt idx="14154">1014</cx:pt>
          <cx:pt idx="14155">1573</cx:pt>
          <cx:pt idx="14156">1621</cx:pt>
          <cx:pt idx="14157">1621</cx:pt>
          <cx:pt idx="14158">876</cx:pt>
          <cx:pt idx="14159">874</cx:pt>
          <cx:pt idx="14160">2140</cx:pt>
          <cx:pt idx="14161">1921</cx:pt>
          <cx:pt idx="14162">2209</cx:pt>
          <cx:pt idx="14163">1921</cx:pt>
          <cx:pt idx="14164">940</cx:pt>
          <cx:pt idx="14165">726</cx:pt>
          <cx:pt idx="14166">1243</cx:pt>
          <cx:pt idx="14167">567</cx:pt>
          <cx:pt idx="14168">1002</cx:pt>
          <cx:pt idx="14169">1901</cx:pt>
          <cx:pt idx="14170">1427</cx:pt>
          <cx:pt idx="14171">585</cx:pt>
          <cx:pt idx="14172">1550</cx:pt>
          <cx:pt idx="14173">1627</cx:pt>
          <cx:pt idx="14174">1955</cx:pt>
          <cx:pt idx="14175">897</cx:pt>
          <cx:pt idx="14176">1104</cx:pt>
          <cx:pt idx="14177">1792</cx:pt>
          <cx:pt idx="14178">1792</cx:pt>
          <cx:pt idx="14179">1792</cx:pt>
          <cx:pt idx="14180">1583</cx:pt>
          <cx:pt idx="14181">2058</cx:pt>
          <cx:pt idx="14182">1183</cx:pt>
          <cx:pt idx="14183">1241</cx:pt>
          <cx:pt idx="14184">1241</cx:pt>
          <cx:pt idx="14185">1924</cx:pt>
          <cx:pt idx="14186">1577</cx:pt>
          <cx:pt idx="14187">793</cx:pt>
          <cx:pt idx="14188">793</cx:pt>
          <cx:pt idx="14189">1895</cx:pt>
          <cx:pt idx="14190">1895</cx:pt>
          <cx:pt idx="14191">1474</cx:pt>
          <cx:pt idx="14192">1598</cx:pt>
          <cx:pt idx="14193">2268</cx:pt>
          <cx:pt idx="14194">1895</cx:pt>
          <cx:pt idx="14195">1236</cx:pt>
          <cx:pt idx="14196">876</cx:pt>
          <cx:pt idx="14197">876</cx:pt>
          <cx:pt idx="14198">1236</cx:pt>
          <cx:pt idx="14199">1363</cx:pt>
          <cx:pt idx="14200">1592</cx:pt>
          <cx:pt idx="14201">1496</cx:pt>
          <cx:pt idx="14202">920</cx:pt>
          <cx:pt idx="14203">736</cx:pt>
          <cx:pt idx="14204">874</cx:pt>
          <cx:pt idx="14205">619</cx:pt>
          <cx:pt idx="14206">874</cx:pt>
          <cx:pt idx="14207">874</cx:pt>
          <cx:pt idx="14208">1363</cx:pt>
          <cx:pt idx="14209">1056</cx:pt>
          <cx:pt idx="14210">828</cx:pt>
          <cx:pt idx="14211">2332</cx:pt>
          <cx:pt idx="14212">2332</cx:pt>
          <cx:pt idx="14213">1191</cx:pt>
          <cx:pt idx="14214">1281</cx:pt>
          <cx:pt idx="14215">619</cx:pt>
          <cx:pt idx="14216">736</cx:pt>
          <cx:pt idx="14217">1290</cx:pt>
          <cx:pt idx="14218">945</cx:pt>
          <cx:pt idx="14219">1227</cx:pt>
          <cx:pt idx="14220">2270</cx:pt>
          <cx:pt idx="14221">736</cx:pt>
          <cx:pt idx="14222">1870</cx:pt>
          <cx:pt idx="14223">1599</cx:pt>
          <cx:pt idx="14224">828</cx:pt>
          <cx:pt idx="14225">2058</cx:pt>
          <cx:pt idx="14226">643</cx:pt>
          <cx:pt idx="14227">1382</cx:pt>
          <cx:pt idx="14228">2009</cx:pt>
          <cx:pt idx="14229">2374</cx:pt>
          <cx:pt idx="14230">1895</cx:pt>
          <cx:pt idx="14231">1474</cx:pt>
          <cx:pt idx="14232">1621</cx:pt>
          <cx:pt idx="14233">2140</cx:pt>
          <cx:pt idx="14234">1921</cx:pt>
          <cx:pt idx="14235">1243</cx:pt>
          <cx:pt idx="14236">1243</cx:pt>
          <cx:pt idx="14237">1598</cx:pt>
          <cx:pt idx="14238">1901</cx:pt>
          <cx:pt idx="14239">969</cx:pt>
          <cx:pt idx="14240">1420</cx:pt>
          <cx:pt idx="14241">1436</cx:pt>
          <cx:pt idx="14242">1474</cx:pt>
          <cx:pt idx="14243">1462</cx:pt>
          <cx:pt idx="14244">1202</cx:pt>
          <cx:pt idx="14245">2119</cx:pt>
          <cx:pt idx="14246">1550</cx:pt>
          <cx:pt idx="14247">1496</cx:pt>
          <cx:pt idx="14248">1394</cx:pt>
          <cx:pt idx="14249">1955</cx:pt>
          <cx:pt idx="14250">1104</cx:pt>
          <cx:pt idx="14251">1792</cx:pt>
          <cx:pt idx="14252">1792</cx:pt>
          <cx:pt idx="14253">2174</cx:pt>
          <cx:pt idx="14254">1890</cx:pt>
          <cx:pt idx="14255">1412</cx:pt>
          <cx:pt idx="14256">658</cx:pt>
          <cx:pt idx="14257">1595</cx:pt>
          <cx:pt idx="14258">915</cx:pt>
          <cx:pt idx="14259">1474</cx:pt>
          <cx:pt idx="14260">1474</cx:pt>
          <cx:pt idx="14261">935</cx:pt>
          <cx:pt idx="14262">1231</cx:pt>
          <cx:pt idx="14263">969</cx:pt>
          <cx:pt idx="14264">1382</cx:pt>
          <cx:pt idx="14265">1382</cx:pt>
          <cx:pt idx="14266">1243</cx:pt>
          <cx:pt idx="14267">1183</cx:pt>
          <cx:pt idx="14268">1105</cx:pt>
          <cx:pt idx="14269">1577</cx:pt>
          <cx:pt idx="14270">1924</cx:pt>
          <cx:pt idx="14271">1577</cx:pt>
          <cx:pt idx="14272">956</cx:pt>
          <cx:pt idx="14273">693</cx:pt>
          <cx:pt idx="14274">1259</cx:pt>
          <cx:pt idx="14275">1474</cx:pt>
          <cx:pt idx="14276">1895</cx:pt>
          <cx:pt idx="14277">782</cx:pt>
          <cx:pt idx="14278">1116</cx:pt>
          <cx:pt idx="14279">1895</cx:pt>
          <cx:pt idx="14280">1474</cx:pt>
          <cx:pt idx="14281">1094</cx:pt>
          <cx:pt idx="14282">1201</cx:pt>
          <cx:pt idx="14283">973</cx:pt>
          <cx:pt idx="14284">1539</cx:pt>
          <cx:pt idx="14285">1122</cx:pt>
          <cx:pt idx="14286">792</cx:pt>
          <cx:pt idx="14287">925</cx:pt>
          <cx:pt idx="14288">1394</cx:pt>
          <cx:pt idx="14289">887</cx:pt>
          <cx:pt idx="14290">765</cx:pt>
          <cx:pt idx="14291">874</cx:pt>
          <cx:pt idx="14292">1191</cx:pt>
          <cx:pt idx="14293">969</cx:pt>
          <cx:pt idx="14294">1081</cx:pt>
          <cx:pt idx="14295">1360</cx:pt>
          <cx:pt idx="14296">874</cx:pt>
          <cx:pt idx="14297">1056</cx:pt>
          <cx:pt idx="14298">1921</cx:pt>
          <cx:pt idx="14299">1363</cx:pt>
          <cx:pt idx="14300">925</cx:pt>
          <cx:pt idx="14301">1474</cx:pt>
          <cx:pt idx="14302">1740</cx:pt>
          <cx:pt idx="14303">2804</cx:pt>
          <cx:pt idx="14304">1203</cx:pt>
          <cx:pt idx="14305">1203</cx:pt>
          <cx:pt idx="14306">1281</cx:pt>
          <cx:pt idx="14307">1531</cx:pt>
          <cx:pt idx="14308">2179</cx:pt>
          <cx:pt idx="14309">1895</cx:pt>
          <cx:pt idx="14310">920</cx:pt>
          <cx:pt idx="14311">765</cx:pt>
          <cx:pt idx="14312">1290</cx:pt>
          <cx:pt idx="14313">643</cx:pt>
          <cx:pt idx="14314">2270</cx:pt>
          <cx:pt idx="14315">2574</cx:pt>
          <cx:pt idx="14316">1296</cx:pt>
          <cx:pt idx="14317">1420</cx:pt>
          <cx:pt idx="14318">1550</cx:pt>
          <cx:pt idx="14319">1523</cx:pt>
          <cx:pt idx="14320">893</cx:pt>
          <cx:pt idx="14321">2058</cx:pt>
          <cx:pt idx="14322">2370</cx:pt>
          <cx:pt idx="14323">1173</cx:pt>
          <cx:pt idx="14324">1105</cx:pt>
          <cx:pt idx="14325">1105</cx:pt>
          <cx:pt idx="14326">870</cx:pt>
          <cx:pt idx="14327">1382</cx:pt>
          <cx:pt idx="14328">1191</cx:pt>
          <cx:pt idx="14329">1191</cx:pt>
          <cx:pt idx="14330">1412</cx:pt>
          <cx:pt idx="14331">1469</cx:pt>
          <cx:pt idx="14332">1157</cx:pt>
          <cx:pt idx="14333">2268</cx:pt>
          <cx:pt idx="14334">859</cx:pt>
          <cx:pt idx="14335">740</cx:pt>
          <cx:pt idx="14336">1122</cx:pt>
          <cx:pt idx="14337">1921</cx:pt>
          <cx:pt idx="14338">1191</cx:pt>
          <cx:pt idx="14339">1259</cx:pt>
          <cx:pt idx="14340">1259</cx:pt>
          <cx:pt idx="14341">1584</cx:pt>
          <cx:pt idx="14342">782</cx:pt>
          <cx:pt idx="14343">1901</cx:pt>
          <cx:pt idx="14344">1474</cx:pt>
          <cx:pt idx="14345">1104</cx:pt>
          <cx:pt idx="14346">1550</cx:pt>
          <cx:pt idx="14347">1597</cx:pt>
          <cx:pt idx="14348">1183</cx:pt>
          <cx:pt idx="14349">1550</cx:pt>
          <cx:pt idx="14350">1496</cx:pt>
          <cx:pt idx="14351">1104</cx:pt>
          <cx:pt idx="14352">1627</cx:pt>
          <cx:pt idx="14353">1792</cx:pt>
          <cx:pt idx="14354">1947</cx:pt>
          <cx:pt idx="14355">1947</cx:pt>
          <cx:pt idx="14356">1792</cx:pt>
          <cx:pt idx="14357">1020</cx:pt>
          <cx:pt idx="14358">765</cx:pt>
          <cx:pt idx="14359">1890</cx:pt>
          <cx:pt idx="14360">1173</cx:pt>
          <cx:pt idx="14361">1384</cx:pt>
          <cx:pt idx="14362">633</cx:pt>
          <cx:pt idx="14363">1420</cx:pt>
          <cx:pt idx="14364">2438</cx:pt>
          <cx:pt idx="14365">1025</cx:pt>
          <cx:pt idx="14366">783</cx:pt>
          <cx:pt idx="14367">1015</cx:pt>
          <cx:pt idx="14368">1116</cx:pt>
          <cx:pt idx="14369">930</cx:pt>
          <cx:pt idx="14370">1183</cx:pt>
          <cx:pt idx="14371">2270</cx:pt>
          <cx:pt idx="14372">1259</cx:pt>
          <cx:pt idx="14373">1008</cx:pt>
          <cx:pt idx="14374">765</cx:pt>
          <cx:pt idx="14375">765</cx:pt>
          <cx:pt idx="14376">1251</cx:pt>
          <cx:pt idx="14377">1082</cx:pt>
          <cx:pt idx="14378">2058</cx:pt>
          <cx:pt idx="14379">2058</cx:pt>
          <cx:pt idx="14380">1895</cx:pt>
          <cx:pt idx="14381">819</cx:pt>
          <cx:pt idx="14382">1094</cx:pt>
          <cx:pt idx="14383">1531</cx:pt>
          <cx:pt idx="14384">1281</cx:pt>
          <cx:pt idx="14385">1539</cx:pt>
          <cx:pt idx="14386">1577</cx:pt>
          <cx:pt idx="14387">768</cx:pt>
          <cx:pt idx="14388">769</cx:pt>
          <cx:pt idx="14389">1188</cx:pt>
          <cx:pt idx="14390">1763</cx:pt>
          <cx:pt idx="14391">1119</cx:pt>
          <cx:pt idx="14392">1119</cx:pt>
          <cx:pt idx="14393">944</cx:pt>
          <cx:pt idx="14394">887</cx:pt>
          <cx:pt idx="14395">887</cx:pt>
          <cx:pt idx="14396">2140</cx:pt>
          <cx:pt idx="14397">2140</cx:pt>
          <cx:pt idx="14398">824</cx:pt>
          <cx:pt idx="14399">1158</cx:pt>
          <cx:pt idx="14400">2374</cx:pt>
          <cx:pt idx="14401">969</cx:pt>
          <cx:pt idx="14402">969</cx:pt>
          <cx:pt idx="14403">930</cx:pt>
          <cx:pt idx="14404">1081</cx:pt>
          <cx:pt idx="14405">1183</cx:pt>
          <cx:pt idx="14406">1382</cx:pt>
          <cx:pt idx="14407">1382</cx:pt>
          <cx:pt idx="14408">1382</cx:pt>
          <cx:pt idx="14409">1158</cx:pt>
          <cx:pt idx="14410">1032</cx:pt>
          <cx:pt idx="14411">870</cx:pt>
          <cx:pt idx="14412">973</cx:pt>
          <cx:pt idx="14413">1363</cx:pt>
          <cx:pt idx="14414">696</cx:pt>
          <cx:pt idx="14415">696</cx:pt>
          <cx:pt idx="14416">1474</cx:pt>
          <cx:pt idx="14417">2438</cx:pt>
          <cx:pt idx="14418">2948</cx:pt>
          <cx:pt idx="14419">993</cx:pt>
          <cx:pt idx="14420">1412</cx:pt>
          <cx:pt idx="14421">1203</cx:pt>
          <cx:pt idx="14422">1223</cx:pt>
          <cx:pt idx="14423">1412</cx:pt>
          <cx:pt idx="14424">973</cx:pt>
          <cx:pt idx="14425">1136</cx:pt>
          <cx:pt idx="14426">1976</cx:pt>
          <cx:pt idx="14427">1895</cx:pt>
          <cx:pt idx="14428">2179</cx:pt>
          <cx:pt idx="14429">1895</cx:pt>
          <cx:pt idx="14430">1290</cx:pt>
          <cx:pt idx="14431">1610</cx:pt>
          <cx:pt idx="14432">662</cx:pt>
          <cx:pt idx="14433">743</cx:pt>
          <cx:pt idx="14434">1302</cx:pt>
          <cx:pt idx="14435">1081</cx:pt>
          <cx:pt idx="14436">1382</cx:pt>
          <cx:pt idx="14437">1412</cx:pt>
          <cx:pt idx="14438">1412</cx:pt>
          <cx:pt idx="14439">1094</cx:pt>
          <cx:pt idx="14440">1621</cx:pt>
          <cx:pt idx="14441">2268</cx:pt>
          <cx:pt idx="14442">2525</cx:pt>
          <cx:pt idx="14443">2525</cx:pt>
          <cx:pt idx="14444">956</cx:pt>
          <cx:pt idx="14445">1921</cx:pt>
          <cx:pt idx="14446">1921</cx:pt>
          <cx:pt idx="14447">1921</cx:pt>
          <cx:pt idx="14448">662</cx:pt>
          <cx:pt idx="14449">785</cx:pt>
          <cx:pt idx="14450">1302</cx:pt>
          <cx:pt idx="14451">1191</cx:pt>
          <cx:pt idx="14452">1191</cx:pt>
          <cx:pt idx="14453">1012</cx:pt>
          <cx:pt idx="14454">1191</cx:pt>
          <cx:pt idx="14455">1598</cx:pt>
          <cx:pt idx="14456">1025</cx:pt>
          <cx:pt idx="14457">557</cx:pt>
          <cx:pt idx="14458">956</cx:pt>
          <cx:pt idx="14459">1025</cx:pt>
          <cx:pt idx="14460">2332</cx:pt>
          <cx:pt idx="14461">969</cx:pt>
          <cx:pt idx="14462">969</cx:pt>
          <cx:pt idx="14463">568</cx:pt>
          <cx:pt idx="14464">1144</cx:pt>
          <cx:pt idx="14465">1200</cx:pt>
          <cx:pt idx="14466">1073</cx:pt>
          <cx:pt idx="14467">1073</cx:pt>
          <cx:pt idx="14468">910</cx:pt>
          <cx:pt idx="14469">951</cx:pt>
          <cx:pt idx="14470">993</cx:pt>
          <cx:pt idx="14471">1094</cx:pt>
          <cx:pt idx="14472">787</cx:pt>
          <cx:pt idx="14473">1550</cx:pt>
          <cx:pt idx="14474">1907</cx:pt>
          <cx:pt idx="14475">1183</cx:pt>
          <cx:pt idx="14476">726</cx:pt>
          <cx:pt idx="14477">1073</cx:pt>
          <cx:pt idx="14478">1412</cx:pt>
          <cx:pt idx="14479">1394</cx:pt>
          <cx:pt idx="14480">1115</cx:pt>
          <cx:pt idx="14481">1115</cx:pt>
          <cx:pt idx="14482">1104</cx:pt>
          <cx:pt idx="14483">1627</cx:pt>
          <cx:pt idx="14484">1792</cx:pt>
          <cx:pt idx="14485">1798</cx:pt>
          <cx:pt idx="14486">2174</cx:pt>
          <cx:pt idx="14487">1039</cx:pt>
          <cx:pt idx="14488">1462</cx:pt>
          <cx:pt idx="14489">1231</cx:pt>
          <cx:pt idx="14490">1191</cx:pt>
          <cx:pt idx="14491">935</cx:pt>
          <cx:pt idx="14492">1231</cx:pt>
          <cx:pt idx="14493">1231</cx:pt>
          <cx:pt idx="14494">579</cx:pt>
          <cx:pt idx="14495">1474</cx:pt>
          <cx:pt idx="14496">1469</cx:pt>
          <cx:pt idx="14497">1469</cx:pt>
          <cx:pt idx="14498">783</cx:pt>
          <cx:pt idx="14499">1073</cx:pt>
          <cx:pt idx="14500">1073</cx:pt>
          <cx:pt idx="14501">1474</cx:pt>
          <cx:pt idx="14502">1241</cx:pt>
          <cx:pt idx="14503">1116</cx:pt>
          <cx:pt idx="14504">1116</cx:pt>
          <cx:pt idx="14505">1116</cx:pt>
          <cx:pt idx="14506">1577</cx:pt>
          <cx:pt idx="14507">1049</cx:pt>
          <cx:pt idx="14508">1256</cx:pt>
          <cx:pt idx="14509">1277</cx:pt>
          <cx:pt idx="14510">1134</cx:pt>
          <cx:pt idx="14511">1134</cx:pt>
          <cx:pt idx="14512">1165</cx:pt>
          <cx:pt idx="14513">994</cx:pt>
          <cx:pt idx="14514">1012</cx:pt>
          <cx:pt idx="14515">1166</cx:pt>
          <cx:pt idx="14516">1008</cx:pt>
          <cx:pt idx="14517">792</cx:pt>
          <cx:pt idx="14518">792</cx:pt>
          <cx:pt idx="14519">1251</cx:pt>
          <cx:pt idx="14520">2268</cx:pt>
          <cx:pt idx="14521">1239</cx:pt>
          <cx:pt idx="14522">1895</cx:pt>
          <cx:pt idx="14523">1474</cx:pt>
          <cx:pt idx="14524">633</cx:pt>
          <cx:pt idx="14525">1763</cx:pt>
          <cx:pt idx="14526">1763</cx:pt>
          <cx:pt idx="14527">1539</cx:pt>
          <cx:pt idx="14528">1799</cx:pt>
          <cx:pt idx="14529">633</cx:pt>
          <cx:pt idx="14530">2189</cx:pt>
          <cx:pt idx="14531">1363</cx:pt>
          <cx:pt idx="14532">925</cx:pt>
          <cx:pt idx="14533">1496</cx:pt>
          <cx:pt idx="14534">1529</cx:pt>
          <cx:pt idx="14535">1349</cx:pt>
          <cx:pt idx="14536">824</cx:pt>
          <cx:pt idx="14537">1296</cx:pt>
          <cx:pt idx="14538">1296</cx:pt>
          <cx:pt idx="14539">874</cx:pt>
          <cx:pt idx="14540">737</cx:pt>
          <cx:pt idx="14541">969</cx:pt>
          <cx:pt idx="14542">1158</cx:pt>
          <cx:pt idx="14543">992</cx:pt>
          <cx:pt idx="14544">1081</cx:pt>
          <cx:pt idx="14545">887</cx:pt>
          <cx:pt idx="14546">1286</cx:pt>
          <cx:pt idx="14547">1058</cx:pt>
          <cx:pt idx="14548">768</cx:pt>
          <cx:pt idx="14549">768</cx:pt>
          <cx:pt idx="14550">648</cx:pt>
          <cx:pt idx="14551">921</cx:pt>
          <cx:pt idx="14552">1134</cx:pt>
          <cx:pt idx="14553">1134</cx:pt>
          <cx:pt idx="14554">1115</cx:pt>
          <cx:pt idx="14555">1322</cx:pt>
          <cx:pt idx="14556">925</cx:pt>
          <cx:pt idx="14557">1241</cx:pt>
          <cx:pt idx="14558">659</cx:pt>
          <cx:pt idx="14559">1015</cx:pt>
          <cx:pt idx="14560">1015</cx:pt>
          <cx:pt idx="14561">743</cx:pt>
          <cx:pt idx="14562">1276</cx:pt>
          <cx:pt idx="14563">2438</cx:pt>
          <cx:pt idx="14564">993</cx:pt>
          <cx:pt idx="14565">993</cx:pt>
          <cx:pt idx="14566">2168</cx:pt>
          <cx:pt idx="14567">2727</cx:pt>
          <cx:pt idx="14568">2130</cx:pt>
          <cx:pt idx="14569">2130</cx:pt>
          <cx:pt idx="14570">1890</cx:pt>
          <cx:pt idx="14571">975</cx:pt>
          <cx:pt idx="14572">1136</cx:pt>
          <cx:pt idx="14573">944</cx:pt>
          <cx:pt idx="14574">1976</cx:pt>
          <cx:pt idx="14575">945</cx:pt>
          <cx:pt idx="14576">1290</cx:pt>
          <cx:pt idx="14577">1081</cx:pt>
          <cx:pt idx="14578">2270</cx:pt>
          <cx:pt idx="14579">1294</cx:pt>
          <cx:pt idx="14580">973</cx:pt>
          <cx:pt idx="14581">1529</cx:pt>
          <cx:pt idx="14582">1296</cx:pt>
          <cx:pt idx="14583">1336</cx:pt>
          <cx:pt idx="14584">893</cx:pt>
          <cx:pt idx="14585">1497</cx:pt>
          <cx:pt idx="14586">828</cx:pt>
          <cx:pt idx="14587">2058</cx:pt>
          <cx:pt idx="14588">1583</cx:pt>
          <cx:pt idx="14589">975</cx:pt>
          <cx:pt idx="14590">1208</cx:pt>
          <cx:pt idx="14591">825</cx:pt>
          <cx:pt idx="14592">1239</cx:pt>
          <cx:pt idx="14593">819</cx:pt>
          <cx:pt idx="14594">830</cx:pt>
          <cx:pt idx="14595">1382</cx:pt>
          <cx:pt idx="14596">2174</cx:pt>
          <cx:pt idx="14597">1895</cx:pt>
          <cx:pt idx="14598">2179</cx:pt>
          <cx:pt idx="14599">883</cx:pt>
          <cx:pt idx="14600">883</cx:pt>
          <cx:pt idx="14601">2525</cx:pt>
          <cx:pt idx="14602">2525</cx:pt>
          <cx:pt idx="14603">936</cx:pt>
          <cx:pt idx="14604">705</cx:pt>
          <cx:pt idx="14605">1157</cx:pt>
          <cx:pt idx="14606">1110</cx:pt>
          <cx:pt idx="14607">2189</cx:pt>
          <cx:pt idx="14608">951</cx:pt>
          <cx:pt idx="14609">874</cx:pt>
          <cx:pt idx="14610">874</cx:pt>
          <cx:pt idx="14611">1055</cx:pt>
          <cx:pt idx="14612">1921</cx:pt>
          <cx:pt idx="14613">2209</cx:pt>
          <cx:pt idx="14614">1031</cx:pt>
          <cx:pt idx="14615">1497</cx:pt>
          <cx:pt idx="14616">1302</cx:pt>
          <cx:pt idx="14617">1191</cx:pt>
          <cx:pt idx="14618">1895</cx:pt>
          <cx:pt idx="14619">1008</cx:pt>
          <cx:pt idx="14620">1598</cx:pt>
          <cx:pt idx="14621">1129</cx:pt>
          <cx:pt idx="14622">1723</cx:pt>
          <cx:pt idx="14623">557</cx:pt>
          <cx:pt idx="14624">740</cx:pt>
          <cx:pt idx="14625">2804</cx:pt>
          <cx:pt idx="14626">529</cx:pt>
          <cx:pt idx="14627">969</cx:pt>
          <cx:pt idx="14628">1436</cx:pt>
          <cx:pt idx="14629">1231</cx:pt>
          <cx:pt idx="14630">1073</cx:pt>
          <cx:pt idx="14631">1073</cx:pt>
          <cx:pt idx="14632">783</cx:pt>
          <cx:pt idx="14633">910</cx:pt>
          <cx:pt idx="14634">1200</cx:pt>
          <cx:pt idx="14635">1582</cx:pt>
          <cx:pt idx="14636">1032</cx:pt>
          <cx:pt idx="14637">962</cx:pt>
          <cx:pt idx="14638">956</cx:pt>
          <cx:pt idx="14639">736</cx:pt>
          <cx:pt idx="14640">683</cx:pt>
          <cx:pt idx="14641">1013</cx:pt>
          <cx:pt idx="14642">780</cx:pt>
          <cx:pt idx="14643">637</cx:pt>
          <cx:pt idx="14644">1597</cx:pt>
          <cx:pt idx="14645">1183</cx:pt>
          <cx:pt idx="14646">951</cx:pt>
          <cx:pt idx="14647">729</cx:pt>
          <cx:pt idx="14648">816</cx:pt>
          <cx:pt idx="14649">1160</cx:pt>
          <cx:pt idx="14650">1188</cx:pt>
          <cx:pt idx="14651">1059</cx:pt>
          <cx:pt idx="14652">943</cx:pt>
          <cx:pt idx="14653">994</cx:pt>
          <cx:pt idx="14654">1412</cx:pt>
          <cx:pt idx="14655">1394</cx:pt>
          <cx:pt idx="14656">1322</cx:pt>
          <cx:pt idx="14657">1322</cx:pt>
          <cx:pt idx="14658">1955</cx:pt>
          <cx:pt idx="14659">1627</cx:pt>
          <cx:pt idx="14660">1955</cx:pt>
          <cx:pt idx="14661">1947</cx:pt>
          <cx:pt idx="14662">1947</cx:pt>
          <cx:pt idx="14663">2061</cx:pt>
          <cx:pt idx="14664">1947</cx:pt>
          <cx:pt idx="14665">1020</cx:pt>
          <cx:pt idx="14666">1190</cx:pt>
          <cx:pt idx="14667">1019</cx:pt>
          <cx:pt idx="14668">567</cx:pt>
          <cx:pt idx="14669">1890</cx:pt>
          <cx:pt idx="14670">973</cx:pt>
          <cx:pt idx="14671">1039</cx:pt>
          <cx:pt idx="14672">602</cx:pt>
          <cx:pt idx="14673">729</cx:pt>
          <cx:pt idx="14674">1843</cx:pt>
          <cx:pt idx="14675">1595</cx:pt>
          <cx:pt idx="14676">1568</cx:pt>
          <cx:pt idx="14677">748</cx:pt>
          <cx:pt idx="14678">1231</cx:pt>
          <cx:pt idx="14679">2174</cx:pt>
          <cx:pt idx="14680">1191</cx:pt>
          <cx:pt idx="14681">1173</cx:pt>
          <cx:pt idx="14682">2009</cx:pt>
          <cx:pt idx="14683">2009</cx:pt>
          <cx:pt idx="14684">632</cx:pt>
          <cx:pt idx="14685">1877</cx:pt>
          <cx:pt idx="14686">1183</cx:pt>
          <cx:pt idx="14687">1015</cx:pt>
          <cx:pt idx="14688">1474</cx:pt>
          <cx:pt idx="14689">2126</cx:pt>
          <cx:pt idx="14690">1924</cx:pt>
          <cx:pt idx="14691">1577</cx:pt>
          <cx:pt idx="14692">1883</cx:pt>
          <cx:pt idx="14693">1843</cx:pt>
          <cx:pt idx="14694">1134</cx:pt>
          <cx:pt idx="14695">577</cx:pt>
          <cx:pt idx="14696">930</cx:pt>
          <cx:pt idx="14697">796</cx:pt>
          <cx:pt idx="14698">1058</cx:pt>
          <cx:pt idx="14699">1359</cx:pt>
          <cx:pt idx="14700">1895</cx:pt>
          <cx:pt idx="14701">1191</cx:pt>
          <cx:pt idx="14702">1008</cx:pt>
          <cx:pt idx="14703">1166</cx:pt>
          <cx:pt idx="14704">1294</cx:pt>
          <cx:pt idx="14705">992</cx:pt>
          <cx:pt idx="14706">740</cx:pt>
          <cx:pt idx="14707">1421</cx:pt>
          <cx:pt idx="14708">998</cx:pt>
          <cx:pt idx="14709">2370</cx:pt>
          <cx:pt idx="14710">1924</cx:pt>
          <cx:pt idx="14711">1094</cx:pt>
          <cx:pt idx="14712">1094</cx:pt>
          <cx:pt idx="14713">1039</cx:pt>
          <cx:pt idx="14714">1091</cx:pt>
          <cx:pt idx="14715">1763</cx:pt>
          <cx:pt idx="14716">1763</cx:pt>
          <cx:pt idx="14717">1122</cx:pt>
          <cx:pt idx="14718">1177</cx:pt>
          <cx:pt idx="14719">893</cx:pt>
          <cx:pt idx="14720">1170</cx:pt>
          <cx:pt idx="14721">1049</cx:pt>
          <cx:pt idx="14722">1363</cx:pt>
          <cx:pt idx="14723">1363</cx:pt>
          <cx:pt idx="14724">1394</cx:pt>
          <cx:pt idx="14725">1570</cx:pt>
          <cx:pt idx="14726">1570</cx:pt>
          <cx:pt idx="14727">729</cx:pt>
          <cx:pt idx="14728">1165</cx:pt>
          <cx:pt idx="14729">874</cx:pt>
          <cx:pt idx="14730">1158</cx:pt>
          <cx:pt idx="14731">969</cx:pt>
          <cx:pt idx="14732">1499</cx:pt>
          <cx:pt idx="14733">766</cx:pt>
          <cx:pt idx="14734">1227</cx:pt>
          <cx:pt idx="14735">780</cx:pt>
          <cx:pt idx="14736">887</cx:pt>
          <cx:pt idx="14737">874</cx:pt>
          <cx:pt idx="14738">1286</cx:pt>
          <cx:pt idx="14739">1056</cx:pt>
          <cx:pt idx="14740">1056</cx:pt>
          <cx:pt idx="14741">737</cx:pt>
          <cx:pt idx="14742">1921</cx:pt>
          <cx:pt idx="14743">1921</cx:pt>
          <cx:pt idx="14744">1582</cx:pt>
          <cx:pt idx="14745">1582</cx:pt>
          <cx:pt idx="14746">1013</cx:pt>
          <cx:pt idx="14747">1857</cx:pt>
          <cx:pt idx="14748">983</cx:pt>
          <cx:pt idx="14749">983</cx:pt>
          <cx:pt idx="14750">1214</cx:pt>
          <cx:pt idx="14751">706</cx:pt>
          <cx:pt idx="14752">706</cx:pt>
          <cx:pt idx="14753">576</cx:pt>
          <cx:pt idx="14754">1833</cx:pt>
          <cx:pt idx="14755">1361</cx:pt>
          <cx:pt idx="14756">993</cx:pt>
          <cx:pt idx="14757">2126</cx:pt>
          <cx:pt idx="14758">1450</cx:pt>
          <cx:pt idx="14759">1878</cx:pt>
          <cx:pt idx="14760">975</cx:pt>
          <cx:pt idx="14761">778</cx:pt>
          <cx:pt idx="14762">1570</cx:pt>
          <cx:pt idx="14763">1302</cx:pt>
          <cx:pt idx="14764">633</cx:pt>
          <cx:pt idx="14765">1296</cx:pt>
          <cx:pt idx="14766">819</cx:pt>
          <cx:pt idx="14767">819</cx:pt>
          <cx:pt idx="14768">1101</cx:pt>
          <cx:pt idx="14769">1081</cx:pt>
          <cx:pt idx="14770">2270</cx:pt>
          <cx:pt idx="14771">668</cx:pt>
          <cx:pt idx="14772">951</cx:pt>
          <cx:pt idx="14773">1529</cx:pt>
          <cx:pt idx="14774">1550</cx:pt>
          <cx:pt idx="14775">1772</cx:pt>
          <cx:pt idx="14776">553</cx:pt>
          <cx:pt idx="14777">1239</cx:pt>
          <cx:pt idx="14778">1497</cx:pt>
          <cx:pt idx="14779">1056</cx:pt>
          <cx:pt idx="14780">2130</cx:pt>
          <cx:pt idx="14781">1073</cx:pt>
          <cx:pt idx="14782">783</cx:pt>
          <cx:pt idx="14783">1091</cx:pt>
          <cx:pt idx="14784">2058</cx:pt>
          <cx:pt idx="14785">1294</cx:pt>
          <cx:pt idx="14786">983</cx:pt>
          <cx:pt idx="14787">755</cx:pt>
          <cx:pt idx="14788">935</cx:pt>
          <cx:pt idx="14789">1244</cx:pt>
          <cx:pt idx="14790">1020</cx:pt>
          <cx:pt idx="14791">1227</cx:pt>
          <cx:pt idx="14792">2009</cx:pt>
          <cx:pt idx="14793">2374</cx:pt>
          <cx:pt idx="14794">726</cx:pt>
          <cx:pt idx="14795">1007</cx:pt>
          <cx:pt idx="14796">1895</cx:pt>
          <cx:pt idx="14797">1012</cx:pt>
          <cx:pt idx="14798">705</cx:pt>
          <cx:pt idx="14799">2268</cx:pt>
          <cx:pt idx="14800">2525</cx:pt>
          <cx:pt idx="14801">1083</cx:pt>
          <cx:pt idx="14802">1083</cx:pt>
          <cx:pt idx="14803">1083</cx:pt>
          <cx:pt idx="14804">828</cx:pt>
          <cx:pt idx="14805">1019</cx:pt>
          <cx:pt idx="14806">751</cx:pt>
          <cx:pt idx="14807">741</cx:pt>
          <cx:pt idx="14808">868</cx:pt>
          <cx:pt idx="14809">928</cx:pt>
          <cx:pt idx="14810">711</cx:pt>
          <cx:pt idx="14811">868</cx:pt>
          <cx:pt idx="14812">868</cx:pt>
          <cx:pt idx="14813">1406</cx:pt>
          <cx:pt idx="14814">868</cx:pt>
          <cx:pt idx="14815">1091</cx:pt>
          <cx:pt idx="14816">1091</cx:pt>
          <cx:pt idx="14817">1002</cx:pt>
          <cx:pt idx="14818">973</cx:pt>
          <cx:pt idx="14819">609</cx:pt>
          <cx:pt idx="14820">1359</cx:pt>
          <cx:pt idx="14821">1497</cx:pt>
          <cx:pt idx="14822">1277</cx:pt>
          <cx:pt idx="14823">605</cx:pt>
          <cx:pt idx="14824">782</cx:pt>
          <cx:pt idx="14825">1008</cx:pt>
          <cx:pt idx="14826">1450</cx:pt>
          <cx:pt idx="14827">1598</cx:pt>
          <cx:pt idx="14828">1740</cx:pt>
          <cx:pt idx="14829">1740</cx:pt>
          <cx:pt idx="14830">874</cx:pt>
          <cx:pt idx="14831">501</cx:pt>
          <cx:pt idx="14832">874</cx:pt>
          <cx:pt idx="14833">1050</cx:pt>
          <cx:pt idx="14834">843</cx:pt>
          <cx:pt idx="14835">969</cx:pt>
          <cx:pt idx="14836">793</cx:pt>
          <cx:pt idx="14837">944</cx:pt>
          <cx:pt idx="14838">1197</cx:pt>
          <cx:pt idx="14839">1025</cx:pt>
          <cx:pt idx="14840">743</cx:pt>
          <cx:pt idx="14841">597</cx:pt>
          <cx:pt idx="14842">1282</cx:pt>
          <cx:pt idx="14843">704</cx:pt>
          <cx:pt idx="14844">772</cx:pt>
          <cx:pt idx="14845">649</cx:pt>
          <cx:pt idx="14846">1725</cx:pt>
          <cx:pt idx="14847">2701</cx:pt>
          <cx:pt idx="14848">1145</cx:pt>
          <cx:pt idx="14849">1436</cx:pt>
          <cx:pt idx="14850">1058</cx:pt>
          <cx:pt idx="14851">576</cx:pt>
          <cx:pt idx="14852">1184</cx:pt>
          <cx:pt idx="14853">1183</cx:pt>
          <cx:pt idx="14854">1468</cx:pt>
          <cx:pt idx="14855">1200</cx:pt>
          <cx:pt idx="14856">1582</cx:pt>
          <cx:pt idx="14857">1582</cx:pt>
          <cx:pt idx="14858">692</cx:pt>
          <cx:pt idx="14859">962</cx:pt>
          <cx:pt idx="14860">1025</cx:pt>
          <cx:pt idx="14861">740</cx:pt>
          <cx:pt idx="14862">600</cx:pt>
          <cx:pt idx="14863">1474</cx:pt>
          <cx:pt idx="14864">1895</cx:pt>
          <cx:pt idx="14865">1055</cx:pt>
          <cx:pt idx="14866">1316</cx:pt>
          <cx:pt idx="14867">736</cx:pt>
          <cx:pt idx="14868">1027</cx:pt>
          <cx:pt idx="14869">1027</cx:pt>
          <cx:pt idx="14870">735</cx:pt>
          <cx:pt idx="14871">1772</cx:pt>
          <cx:pt idx="14872">767</cx:pt>
          <cx:pt idx="14873">1178</cx:pt>
          <cx:pt idx="14874">1164</cx:pt>
          <cx:pt idx="14875">1129</cx:pt>
          <cx:pt idx="14876">973</cx:pt>
          <cx:pt idx="14877">1082</cx:pt>
          <cx:pt idx="14878">1082</cx:pt>
          <cx:pt idx="14879">783</cx:pt>
          <cx:pt idx="14880">783</cx:pt>
          <cx:pt idx="14881">783</cx:pt>
          <cx:pt idx="14882">874</cx:pt>
          <cx:pt idx="14883">1150</cx:pt>
          <cx:pt idx="14884">785</cx:pt>
          <cx:pt idx="14885">1031</cx:pt>
          <cx:pt idx="14886">994</cx:pt>
          <cx:pt idx="14887">997</cx:pt>
          <cx:pt idx="14888">535</cx:pt>
          <cx:pt idx="14889">915</cx:pt>
          <cx:pt idx="14890">1073</cx:pt>
          <cx:pt idx="14891">641</cx:pt>
          <cx:pt idx="14892">1412</cx:pt>
          <cx:pt idx="14893">1115</cx:pt>
          <cx:pt idx="14894">1363</cx:pt>
          <cx:pt idx="14895">1955</cx:pt>
          <cx:pt idx="14896">1627</cx:pt>
          <cx:pt idx="14897">1627</cx:pt>
          <cx:pt idx="14898">975</cx:pt>
          <cx:pt idx="14899">1410</cx:pt>
          <cx:pt idx="14900">589</cx:pt>
          <cx:pt idx="14901">669</cx:pt>
          <cx:pt idx="14902">1792</cx:pt>
          <cx:pt idx="14903">1792</cx:pt>
          <cx:pt idx="14904">765</cx:pt>
          <cx:pt idx="14905">752</cx:pt>
          <cx:pt idx="14906">1058</cx:pt>
          <cx:pt idx="14907">1806</cx:pt>
          <cx:pt idx="14908">1190</cx:pt>
          <cx:pt idx="14909">1094</cx:pt>
          <cx:pt idx="14910">778</cx:pt>
          <cx:pt idx="14911">834</cx:pt>
          <cx:pt idx="14912">1165</cx:pt>
          <cx:pt idx="14913">1165</cx:pt>
          <cx:pt idx="14914">1340</cx:pt>
          <cx:pt idx="14915">602</cx:pt>
          <cx:pt idx="14916">1014</cx:pt>
          <cx:pt idx="14917">737</cx:pt>
          <cx:pt idx="14918">1343</cx:pt>
          <cx:pt idx="14919">988</cx:pt>
          <cx:pt idx="14920">864</cx:pt>
          <cx:pt idx="14921">864</cx:pt>
          <cx:pt idx="14922">1117</cx:pt>
          <cx:pt idx="14923">1843</cx:pt>
          <cx:pt idx="14924">1710</cx:pt>
          <cx:pt idx="14925">987</cx:pt>
          <cx:pt idx="14926">1595</cx:pt>
          <cx:pt idx="14927">1595</cx:pt>
          <cx:pt idx="14928">572</cx:pt>
          <cx:pt idx="14929">1200</cx:pt>
          <cx:pt idx="14930">853</cx:pt>
          <cx:pt idx="14931">1167</cx:pt>
          <cx:pt idx="14932">683</cx:pt>
          <cx:pt idx="14933">1467</cx:pt>
          <cx:pt idx="14934">987</cx:pt>
          <cx:pt idx="14935">1894</cx:pt>
          <cx:pt idx="14936">2374</cx:pt>
          <cx:pt idx="14937">1173</cx:pt>
          <cx:pt idx="14938">1173</cx:pt>
          <cx:pt idx="14939">1436</cx:pt>
          <cx:pt idx="14940">2310</cx:pt>
          <cx:pt idx="14941">2448</cx:pt>
          <cx:pt idx="14942">493</cx:pt>
          <cx:pt idx="14943">493</cx:pt>
          <cx:pt idx="14944">1083</cx:pt>
          <cx:pt idx="14945">1195</cx:pt>
          <cx:pt idx="14946">2299</cx:pt>
          <cx:pt idx="14947">1073</cx:pt>
          <cx:pt idx="14948">1074</cx:pt>
          <cx:pt idx="14949">1091</cx:pt>
          <cx:pt idx="14950">935</cx:pt>
          <cx:pt idx="14951">1468</cx:pt>
          <cx:pt idx="14952">522</cx:pt>
          <cx:pt idx="14953">1145</cx:pt>
          <cx:pt idx="14954">1145</cx:pt>
          <cx:pt idx="14955">1895</cx:pt>
          <cx:pt idx="14956">1474</cx:pt>
          <cx:pt idx="14957">1294</cx:pt>
          <cx:pt idx="14958">1806</cx:pt>
          <cx:pt idx="14959">1210</cx:pt>
          <cx:pt idx="14960">1421</cx:pt>
          <cx:pt idx="14961">2370</cx:pt>
          <cx:pt idx="14962">1183</cx:pt>
          <cx:pt idx="14963">1878</cx:pt>
          <cx:pt idx="14964">748</cx:pt>
          <cx:pt idx="14965">1474</cx:pt>
          <cx:pt idx="14966">2178</cx:pt>
          <cx:pt idx="14967">1894</cx:pt>
          <cx:pt idx="14968">1577</cx:pt>
          <cx:pt idx="14969">1843</cx:pt>
          <cx:pt idx="14970">1420</cx:pt>
          <cx:pt idx="14971">725</cx:pt>
          <cx:pt idx="14972">893</cx:pt>
          <cx:pt idx="14973">962</cx:pt>
          <cx:pt idx="14974">766</cx:pt>
          <cx:pt idx="14975">1183</cx:pt>
          <cx:pt idx="14976">969</cx:pt>
          <cx:pt idx="14977">1091</cx:pt>
          <cx:pt idx="14978">1226</cx:pt>
          <cx:pt idx="14979">669</cx:pt>
          <cx:pt idx="14980">1336</cx:pt>
          <cx:pt idx="14981">1474</cx:pt>
          <cx:pt idx="14982">1474</cx:pt>
          <cx:pt idx="14983">725</cx:pt>
          <cx:pt idx="14984">529</cx:pt>
          <cx:pt idx="14985">977</cx:pt>
          <cx:pt idx="14986">767</cx:pt>
          <cx:pt idx="14987">740</cx:pt>
          <cx:pt idx="14988">789</cx:pt>
          <cx:pt idx="14989">2268</cx:pt>
          <cx:pt idx="14990">1621</cx:pt>
          <cx:pt idx="14991">1475</cx:pt>
          <cx:pt idx="14992">1475</cx:pt>
          <cx:pt idx="14993">1201</cx:pt>
          <cx:pt idx="14994">552</cx:pt>
          <cx:pt idx="14995">601</cx:pt>
          <cx:pt idx="14996">1243</cx:pt>
          <cx:pt idx="14997">1760</cx:pt>
          <cx:pt idx="14998">1573</cx:pt>
          <cx:pt idx="14999">1145</cx:pt>
          <cx:pt idx="15000">681</cx:pt>
          <cx:pt idx="15001">1193</cx:pt>
          <cx:pt idx="15002">973</cx:pt>
          <cx:pt idx="15003">1236</cx:pt>
          <cx:pt idx="15004">1539</cx:pt>
          <cx:pt idx="15005">1539</cx:pt>
          <cx:pt idx="15006">613</cx:pt>
          <cx:pt idx="15007">978</cx:pt>
          <cx:pt idx="15008">611</cx:pt>
          <cx:pt idx="15009">576</cx:pt>
          <cx:pt idx="15010">1108</cx:pt>
          <cx:pt idx="15011">1049</cx:pt>
          <cx:pt idx="15012">1049</cx:pt>
          <cx:pt idx="15013">1170</cx:pt>
          <cx:pt idx="15014">1236</cx:pt>
          <cx:pt idx="15015">1177</cx:pt>
          <cx:pt idx="15016">1421</cx:pt>
          <cx:pt idx="15017">1421</cx:pt>
          <cx:pt idx="15018">2070</cx:pt>
          <cx:pt idx="15019">2396</cx:pt>
          <cx:pt idx="15020">600</cx:pt>
          <cx:pt idx="15021">1629</cx:pt>
          <cx:pt idx="15022">1259</cx:pt>
          <cx:pt idx="15023">1136</cx:pt>
          <cx:pt idx="15024">1629</cx:pt>
          <cx:pt idx="15025">1394</cx:pt>
          <cx:pt idx="15026">1496</cx:pt>
          <cx:pt idx="15027">1806</cx:pt>
          <cx:pt idx="15028">1806</cx:pt>
          <cx:pt idx="15029">1570</cx:pt>
          <cx:pt idx="15030">1429</cx:pt>
          <cx:pt idx="15031">1183</cx:pt>
          <cx:pt idx="15032">1112</cx:pt>
          <cx:pt idx="15033">726</cx:pt>
          <cx:pt idx="15034">969</cx:pt>
          <cx:pt idx="15035">853</cx:pt>
          <cx:pt idx="15036">2396</cx:pt>
          <cx:pt idx="15037">506</cx:pt>
          <cx:pt idx="15038">1158</cx:pt>
          <cx:pt idx="15039">600</cx:pt>
          <cx:pt idx="15040">936</cx:pt>
          <cx:pt idx="15041">1277</cx:pt>
          <cx:pt idx="15042">1165</cx:pt>
          <cx:pt idx="15043">1294</cx:pt>
          <cx:pt idx="15044">566</cx:pt>
          <cx:pt idx="15045">649</cx:pt>
          <cx:pt idx="15046">2270</cx:pt>
          <cx:pt idx="15047">552</cx:pt>
          <cx:pt idx="15048">552</cx:pt>
          <cx:pt idx="15049">620</cx:pt>
          <cx:pt idx="15050">1129</cx:pt>
          <cx:pt idx="15051">1427</cx:pt>
          <cx:pt idx="15052">566</cx:pt>
          <cx:pt idx="15053">737</cx:pt>
          <cx:pt idx="15054">988</cx:pt>
          <cx:pt idx="15055">1286</cx:pt>
          <cx:pt idx="15056">1710</cx:pt>
          <cx:pt idx="15057">634</cx:pt>
          <cx:pt idx="15058">1294</cx:pt>
          <cx:pt idx="15059">517</cx:pt>
          <cx:pt idx="15060">2140</cx:pt>
          <cx:pt idx="15061">1582</cx:pt>
          <cx:pt idx="15062">1582</cx:pt>
          <cx:pt idx="15063">600</cx:pt>
          <cx:pt idx="15064">921</cx:pt>
          <cx:pt idx="15065">794</cx:pt>
          <cx:pt idx="15066">1122</cx:pt>
          <cx:pt idx="15067">1539</cx:pt>
          <cx:pt idx="15068">893</cx:pt>
          <cx:pt idx="15069">868</cx:pt>
          <cx:pt idx="15070">566</cx:pt>
          <cx:pt idx="15071">726</cx:pt>
          <cx:pt idx="15072">726</cx:pt>
          <cx:pt idx="15073">1090</cx:pt>
          <cx:pt idx="15074">853</cx:pt>
          <cx:pt idx="15075">582</cx:pt>
          <cx:pt idx="15076">1013</cx:pt>
          <cx:pt idx="15077">568</cx:pt>
          <cx:pt idx="15078">1349</cx:pt>
          <cx:pt idx="15079">1894</cx:pt>
          <cx:pt idx="15080">1740</cx:pt>
          <cx:pt idx="15081">501</cx:pt>
          <cx:pt idx="15082">737</cx:pt>
          <cx:pt idx="15083">1311</cx:pt>
          <cx:pt idx="15084">1586</cx:pt>
          <cx:pt idx="15085">1015</cx:pt>
          <cx:pt idx="15086">748</cx:pt>
          <cx:pt idx="15087">518</cx:pt>
          <cx:pt idx="15088">669</cx:pt>
          <cx:pt idx="15089">1001</cx:pt>
          <cx:pt idx="15090">1001</cx:pt>
          <cx:pt idx="15091">1081</cx:pt>
          <cx:pt idx="15092">552</cx:pt>
          <cx:pt idx="15093">1077</cx:pt>
          <cx:pt idx="15094">975</cx:pt>
          <cx:pt idx="15095">1890</cx:pt>
          <cx:pt idx="15096">1890</cx:pt>
          <cx:pt idx="15097">2168</cx:pt>
          <cx:pt idx="15098">2168</cx:pt>
          <cx:pt idx="15099">1450</cx:pt>
          <cx:pt idx="15100">1878</cx:pt>
          <cx:pt idx="15101">2130</cx:pt>
          <cx:pt idx="15102">1282</cx:pt>
          <cx:pt idx="15103">973</cx:pt>
          <cx:pt idx="15104">729</cx:pt>
          <cx:pt idx="15105">813</cx:pt>
          <cx:pt idx="15106">975</cx:pt>
          <cx:pt idx="15107">649</cx:pt>
          <cx:pt idx="15108">778</cx:pt>
          <cx:pt idx="15109">874</cx:pt>
          <cx:pt idx="15110">702</cx:pt>
          <cx:pt idx="15111">1895</cx:pt>
          <cx:pt idx="15112">1164</cx:pt>
          <cx:pt idx="15113">600</cx:pt>
          <cx:pt idx="15114">1014</cx:pt>
          <cx:pt idx="15115">815</cx:pt>
          <cx:pt idx="15116">1147</cx:pt>
          <cx:pt idx="15117">819</cx:pt>
          <cx:pt idx="15118">1145</cx:pt>
          <cx:pt idx="15119">506</cx:pt>
          <cx:pt idx="15120">1105</cx:pt>
          <cx:pt idx="15121">1025</cx:pt>
          <cx:pt idx="15122">2270</cx:pt>
          <cx:pt idx="15123">2611</cx:pt>
          <cx:pt idx="15124">668</cx:pt>
          <cx:pt idx="15125">878</cx:pt>
          <cx:pt idx="15126">1234</cx:pt>
          <cx:pt idx="15127">643</cx:pt>
          <cx:pt idx="15128">1806</cx:pt>
          <cx:pt idx="15129">1294</cx:pt>
          <cx:pt idx="15130">1296</cx:pt>
          <cx:pt idx="15131">1296</cx:pt>
          <cx:pt idx="15132">1110</cx:pt>
          <cx:pt idx="15133">1147</cx:pt>
          <cx:pt idx="15134">973</cx:pt>
          <cx:pt idx="15135">1550</cx:pt>
          <cx:pt idx="15136">1239</cx:pt>
          <cx:pt idx="15137">1214</cx:pt>
          <cx:pt idx="15138">1142</cx:pt>
          <cx:pt idx="15139">1073</cx:pt>
          <cx:pt idx="15140">1195</cx:pt>
          <cx:pt idx="15141">2367</cx:pt>
          <cx:pt idx="15142">951</cx:pt>
          <cx:pt idx="15143">1430</cx:pt>
          <cx:pt idx="15144">1710</cx:pt>
          <cx:pt idx="15145">1311</cx:pt>
          <cx:pt idx="15146">983</cx:pt>
          <cx:pt idx="15147">744</cx:pt>
          <cx:pt idx="15148">1021</cx:pt>
          <cx:pt idx="15149">870</cx:pt>
          <cx:pt idx="15150">773</cx:pt>
          <cx:pt idx="15151">1009</cx:pt>
          <cx:pt idx="15152">1049</cx:pt>
          <cx:pt idx="15153">1243</cx:pt>
          <cx:pt idx="15154">2009</cx:pt>
          <cx:pt idx="15155">575</cx:pt>
          <cx:pt idx="15156">729</cx:pt>
          <cx:pt idx="15157">1734</cx:pt>
          <cx:pt idx="15158">1435</cx:pt>
          <cx:pt idx="15159">998</cx:pt>
          <cx:pt idx="15160">1469</cx:pt>
          <cx:pt idx="15161">1474</cx:pt>
          <cx:pt idx="15162">1112</cx:pt>
          <cx:pt idx="15163">752</cx:pt>
          <cx:pt idx="15164">1012</cx:pt>
          <cx:pt idx="15165">1277</cx:pt>
          <cx:pt idx="15166">1277</cx:pt>
          <cx:pt idx="15167">1435</cx:pt>
          <cx:pt idx="15168">859</cx:pt>
          <cx:pt idx="15169">507</cx:pt>
          <cx:pt idx="15170">2525</cx:pt>
          <cx:pt idx="15171">2268</cx:pt>
          <cx:pt idx="15172">1895</cx:pt>
          <cx:pt idx="15173">1243</cx:pt>
          <cx:pt idx="15174">1110</cx:pt>
          <cx:pt idx="15175">743</cx:pt>
          <cx:pt idx="15176">988</cx:pt>
          <cx:pt idx="15177">600</cx:pt>
          <cx:pt idx="15178">542</cx:pt>
          <cx:pt idx="15179">725</cx:pt>
          <cx:pt idx="15180">1151</cx:pt>
          <cx:pt idx="15181">975</cx:pt>
          <cx:pt idx="15182">973</cx:pt>
          <cx:pt idx="15183">752</cx:pt>
          <cx:pt idx="15184">988</cx:pt>
          <cx:pt idx="15185">873</cx:pt>
          <cx:pt idx="15186">1239</cx:pt>
          <cx:pt idx="15187">1077</cx:pt>
          <cx:pt idx="15188">1316</cx:pt>
          <cx:pt idx="15189">1421</cx:pt>
          <cx:pt idx="15190">1421</cx:pt>
          <cx:pt idx="15191">1921</cx:pt>
          <cx:pt idx="15192">726</cx:pt>
          <cx:pt idx="15193">1443</cx:pt>
          <cx:pt idx="15194">1467</cx:pt>
          <cx:pt idx="15195">1435</cx:pt>
          <cx:pt idx="15196">609</cx:pt>
          <cx:pt idx="15197">1359</cx:pt>
          <cx:pt idx="15198">1154</cx:pt>
          <cx:pt idx="15199">1113</cx:pt>
          <cx:pt idx="15200">1806</cx:pt>
          <cx:pt idx="15201">1113</cx:pt>
          <cx:pt idx="15202">1573</cx:pt>
          <cx:pt idx="15203">1155</cx:pt>
          <cx:pt idx="15204">767</cx:pt>
          <cx:pt idx="15205">1435</cx:pt>
          <cx:pt idx="15206">934</cx:pt>
          <cx:pt idx="15207">669</cx:pt>
          <cx:pt idx="15208">1336</cx:pt>
          <cx:pt idx="15209">828</cx:pt>
          <cx:pt idx="15210">1077</cx:pt>
          <cx:pt idx="15211">501</cx:pt>
          <cx:pt idx="15212">1065</cx:pt>
          <cx:pt idx="15213">853</cx:pt>
          <cx:pt idx="15214">649</cx:pt>
          <cx:pt idx="15215">1325</cx:pt>
          <cx:pt idx="15216">1598</cx:pt>
          <cx:pt idx="15217">1000</cx:pt>
          <cx:pt idx="15218">1170</cx:pt>
          <cx:pt idx="15219">1158</cx:pt>
          <cx:pt idx="15220">576</cx:pt>
          <cx:pt idx="15221">1077</cx:pt>
          <cx:pt idx="15222">1259</cx:pt>
          <cx:pt idx="15223">987</cx:pt>
          <cx:pt idx="15224">853</cx:pt>
          <cx:pt idx="15225">853</cx:pt>
          <cx:pt idx="15226">918</cx:pt>
          <cx:pt idx="15227">1025</cx:pt>
          <cx:pt idx="15228">740</cx:pt>
          <cx:pt idx="15229">1249</cx:pt>
          <cx:pt idx="15230">1004</cx:pt>
          <cx:pt idx="15231">1421</cx:pt>
          <cx:pt idx="15232">1151</cx:pt>
          <cx:pt idx="15233">1151</cx:pt>
          <cx:pt idx="15234">642</cx:pt>
          <cx:pt idx="15235">1185</cx:pt>
          <cx:pt idx="15236">751</cx:pt>
          <cx:pt idx="15237">1277</cx:pt>
          <cx:pt idx="15238">1976</cx:pt>
          <cx:pt idx="15239">1041</cx:pt>
          <cx:pt idx="15240">1091</cx:pt>
          <cx:pt idx="15241">1037</cx:pt>
          <cx:pt idx="15242">725</cx:pt>
          <cx:pt idx="15243">907</cx:pt>
          <cx:pt idx="15244">718</cx:pt>
          <cx:pt idx="15245">568</cx:pt>
          <cx:pt idx="15246">729</cx:pt>
          <cx:pt idx="15247">1795</cx:pt>
          <cx:pt idx="15248">1469</cx:pt>
          <cx:pt idx="15249">1277</cx:pt>
          <cx:pt idx="15250">960</cx:pt>
          <cx:pt idx="15251">960</cx:pt>
          <cx:pt idx="15252">1322</cx:pt>
          <cx:pt idx="15253">1145</cx:pt>
          <cx:pt idx="15254">1004</cx:pt>
          <cx:pt idx="15255">704</cx:pt>
          <cx:pt idx="15256">971</cx:pt>
          <cx:pt idx="15257">971</cx:pt>
          <cx:pt idx="15258">772</cx:pt>
          <cx:pt idx="15259">772</cx:pt>
          <cx:pt idx="15260">772</cx:pt>
          <cx:pt idx="15261">1173</cx:pt>
          <cx:pt idx="15262">935</cx:pt>
          <cx:pt idx="15263">918</cx:pt>
          <cx:pt idx="15264">1302</cx:pt>
          <cx:pt idx="15265">2701</cx:pt>
          <cx:pt idx="15266">3100</cx:pt>
          <cx:pt idx="15267">969</cx:pt>
          <cx:pt idx="15268">726</cx:pt>
          <cx:pt idx="15269">873</cx:pt>
          <cx:pt idx="15270">989</cx:pt>
          <cx:pt idx="15271">1344</cx:pt>
          <cx:pt idx="15272">1231</cx:pt>
          <cx:pt idx="15273">752</cx:pt>
          <cx:pt idx="15274">868</cx:pt>
          <cx:pt idx="15275">915</cx:pt>
          <cx:pt idx="15276">1710</cx:pt>
          <cx:pt idx="15277">1077</cx:pt>
          <cx:pt idx="15278">705</cx:pt>
          <cx:pt idx="15279">796</cx:pt>
          <cx:pt idx="15280">874</cx:pt>
          <cx:pt idx="15281">1898</cx:pt>
          <cx:pt idx="15282">1582</cx:pt>
          <cx:pt idx="15283">962</cx:pt>
          <cx:pt idx="15284">692</cx:pt>
          <cx:pt idx="15285">915</cx:pt>
          <cx:pt idx="15286">557</cx:pt>
          <cx:pt idx="15287">868</cx:pt>
          <cx:pt idx="15288">1277</cx:pt>
          <cx:pt idx="15289">1277</cx:pt>
          <cx:pt idx="15290">1115</cx:pt>
          <cx:pt idx="15291">649</cx:pt>
          <cx:pt idx="15292">873</cx:pt>
          <cx:pt idx="15293">873</cx:pt>
          <cx:pt idx="15294">1055</cx:pt>
          <cx:pt idx="15295">1725</cx:pt>
          <cx:pt idx="15296">1277</cx:pt>
          <cx:pt idx="15297">1259</cx:pt>
          <cx:pt idx="15298">486</cx:pt>
          <cx:pt idx="15299">1144</cx:pt>
          <cx:pt idx="15300">1024</cx:pt>
          <cx:pt idx="15301">915</cx:pt>
          <cx:pt idx="15302">1245</cx:pt>
          <cx:pt idx="15303">918</cx:pt>
          <cx:pt idx="15304">853</cx:pt>
          <cx:pt idx="15305">683</cx:pt>
          <cx:pt idx="15306">934</cx:pt>
          <cx:pt idx="15307">921</cx:pt>
          <cx:pt idx="15308">934</cx:pt>
          <cx:pt idx="15309">921</cx:pt>
          <cx:pt idx="15310">1013</cx:pt>
          <cx:pt idx="15311">973</cx:pt>
          <cx:pt idx="15312">1550</cx:pt>
          <cx:pt idx="15313">1772</cx:pt>
          <cx:pt idx="15314">1443</cx:pt>
          <cx:pt idx="15315">2248</cx:pt>
          <cx:pt idx="15316">725</cx:pt>
          <cx:pt idx="15317">664</cx:pt>
          <cx:pt idx="15318">664</cx:pt>
          <cx:pt idx="15319">969</cx:pt>
          <cx:pt idx="15320">568</cx:pt>
          <cx:pt idx="15321">1082</cx:pt>
          <cx:pt idx="15322">973</cx:pt>
          <cx:pt idx="15323">1443</cx:pt>
          <cx:pt idx="15324">853</cx:pt>
          <cx:pt idx="15325">1004</cx:pt>
          <cx:pt idx="15326">1318</cx:pt>
          <cx:pt idx="15327">1014</cx:pt>
          <cx:pt idx="15328">683</cx:pt>
          <cx:pt idx="15329">649</cx:pt>
          <cx:pt idx="15330">918</cx:pt>
          <cx:pt idx="15331">784</cx:pt>
          <cx:pt idx="15332">1710</cx:pt>
          <cx:pt idx="15333">1792</cx:pt>
          <cx:pt idx="15334">1150</cx:pt>
          <cx:pt idx="15335">1438</cx:pt>
          <cx:pt idx="15336">1282</cx:pt>
          <cx:pt idx="15337">987</cx:pt>
          <cx:pt idx="15338">883</cx:pt>
          <cx:pt idx="15339">1031</cx:pt>
          <cx:pt idx="15340">1544</cx:pt>
          <cx:pt idx="15341">973</cx:pt>
          <cx:pt idx="15342">1059</cx:pt>
          <cx:pt idx="15343">1012</cx:pt>
          <cx:pt idx="15344">997</cx:pt>
          <cx:pt idx="15345">997</cx:pt>
          <cx:pt idx="15346">1024</cx:pt>
          <cx:pt idx="15347">1412</cx:pt>
          <cx:pt idx="15348">1285</cx:pt>
          <cx:pt idx="15349">797</cx:pt>
          <cx:pt idx="15350">918</cx:pt>
          <cx:pt idx="15351">1322</cx:pt>
          <cx:pt idx="15352">1363</cx:pt>
          <cx:pt idx="15353">1682</cx:pt>
          <cx:pt idx="15354">1033</cx:pt>
          <cx:pt idx="15355">1365</cx:pt>
          <cx:pt idx="15356">1365</cx:pt>
          <cx:pt idx="15357">1955</cx:pt>
          <cx:pt idx="15358">1627</cx:pt>
          <cx:pt idx="15359">1259</cx:pt>
          <cx:pt idx="15360">1025</cx:pt>
          <cx:pt idx="15361">1627</cx:pt>
          <cx:pt idx="15362">1181</cx:pt>
          <cx:pt idx="15363">1955</cx:pt>
          <cx:pt idx="15364">934</cx:pt>
          <cx:pt idx="15365">677</cx:pt>
          <cx:pt idx="15366">1955</cx:pt>
          <cx:pt idx="15367">1798</cx:pt>
          <cx:pt idx="15368">1792</cx:pt>
          <cx:pt idx="15369">2299</cx:pt>
          <cx:pt idx="15370">881</cx:pt>
          <cx:pt idx="15371">991</cx:pt>
          <cx:pt idx="15372">1058</cx:pt>
          <cx:pt idx="15373">1906</cx:pt>
          <cx:pt idx="15374">987</cx:pt>
          <cx:pt idx="15375">602</cx:pt>
          <cx:pt idx="15376">988</cx:pt>
          <cx:pt idx="15377">1435</cx:pt>
          <cx:pt idx="15378">1122</cx:pt>
          <cx:pt idx="15379">1573</cx:pt>
          <cx:pt idx="15380">1343</cx:pt>
          <cx:pt idx="15381">819</cx:pt>
          <cx:pt idx="15382">1343</cx:pt>
          <cx:pt idx="15383">1171</cx:pt>
          <cx:pt idx="15384">1343</cx:pt>
          <cx:pt idx="15385">988</cx:pt>
          <cx:pt idx="15386">830</cx:pt>
          <cx:pt idx="15387">1117</cx:pt>
          <cx:pt idx="15388">1843</cx:pt>
          <cx:pt idx="15389">669</cx:pt>
          <cx:pt idx="15390">1077</cx:pt>
          <cx:pt idx="15391">1077</cx:pt>
          <cx:pt idx="15392">1077</cx:pt>
          <cx:pt idx="15393">1077</cx:pt>
          <cx:pt idx="15394">1136</cx:pt>
          <cx:pt idx="15395">883</cx:pt>
          <cx:pt idx="15396">991</cx:pt>
          <cx:pt idx="15397">945</cx:pt>
          <cx:pt idx="15398">1290</cx:pt>
          <cx:pt idx="15399">568</cx:pt>
          <cx:pt idx="15400">973</cx:pt>
          <cx:pt idx="15401">873</cx:pt>
          <cx:pt idx="15402">883</cx:pt>
          <cx:pt idx="15403">915</cx:pt>
          <cx:pt idx="15404">1164</cx:pt>
          <cx:pt idx="15405">1135</cx:pt>
          <cx:pt idx="15406">853</cx:pt>
          <cx:pt idx="15407">501</cx:pt>
          <cx:pt idx="15408">936</cx:pt>
          <cx:pt idx="15409">644</cx:pt>
          <cx:pt idx="15410">966</cx:pt>
          <cx:pt idx="15411">918</cx:pt>
          <cx:pt idx="15412">1177</cx:pt>
          <cx:pt idx="15413">812</cx:pt>
          <cx:pt idx="15414">725</cx:pt>
          <cx:pt idx="15415">1151</cx:pt>
          <cx:pt idx="15416">987</cx:pt>
          <cx:pt idx="15417">1474</cx:pt>
          <cx:pt idx="15418">907</cx:pt>
          <cx:pt idx="15419">669</cx:pt>
          <cx:pt idx="15420">770</cx:pt>
          <cx:pt idx="15421">976</cx:pt>
          <cx:pt idx="15422">1420</cx:pt>
          <cx:pt idx="15423">859</cx:pt>
          <cx:pt idx="15424">1315</cx:pt>
          <cx:pt idx="15425">853</cx:pt>
          <cx:pt idx="15426">934</cx:pt>
          <cx:pt idx="15427">1201</cx:pt>
          <cx:pt idx="15428">669</cx:pt>
          <cx:pt idx="15429">748</cx:pt>
          <cx:pt idx="15430">1151</cx:pt>
          <cx:pt idx="15431">1282</cx:pt>
          <cx:pt idx="15432">940</cx:pt>
          <cx:pt idx="15433">1895</cx:pt>
          <cx:pt idx="15434">1424</cx:pt>
          <cx:pt idx="15435">2370</cx:pt>
          <cx:pt idx="15436">2058</cx:pt>
          <cx:pt idx="15437">2058</cx:pt>
          <cx:pt idx="15438">987</cx:pt>
          <cx:pt idx="15439">813</cx:pt>
          <cx:pt idx="15440">1277</cx:pt>
          <cx:pt idx="15441">1012</cx:pt>
          <cx:pt idx="15442">1004</cx:pt>
          <cx:pt idx="15443">1041</cx:pt>
          <cx:pt idx="15444">1450</cx:pt>
          <cx:pt idx="15445">1878</cx:pt>
          <cx:pt idx="15446">873</cx:pt>
          <cx:pt idx="15447">873</cx:pt>
          <cx:pt idx="15448">1004</cx:pt>
          <cx:pt idx="15449">1577</cx:pt>
          <cx:pt idx="15450">874</cx:pt>
          <cx:pt idx="15451">969</cx:pt>
          <cx:pt idx="15452">1843</cx:pt>
          <cx:pt idx="15453">711</cx:pt>
          <cx:pt idx="15454">959</cx:pt>
          <cx:pt idx="15455">711</cx:pt>
          <cx:pt idx="15456">722</cx:pt>
          <cx:pt idx="15457">1430</cx:pt>
          <cx:pt idx="15458">874</cx:pt>
          <cx:pt idx="15459">693</cx:pt>
          <cx:pt idx="15460">1502</cx:pt>
          <cx:pt idx="15461">1014</cx:pt>
          <cx:pt idx="15462">1597</cx:pt>
          <cx:pt idx="15463">1183</cx:pt>
          <cx:pt idx="15464">904</cx:pt>
          <cx:pt idx="15465">904</cx:pt>
          <cx:pt idx="15466">969</cx:pt>
          <cx:pt idx="15467">969</cx:pt>
          <cx:pt idx="15468">1226</cx:pt>
          <cx:pt idx="15469">1154</cx:pt>
          <cx:pt idx="15470">1154</cx:pt>
          <cx:pt idx="15471">1039</cx:pt>
          <cx:pt idx="15472">767</cx:pt>
          <cx:pt idx="15473">934</cx:pt>
          <cx:pt idx="15474">1091</cx:pt>
          <cx:pt idx="15475">1079</cx:pt>
          <cx:pt idx="15476">994</cx:pt>
          <cx:pt idx="15477">1474</cx:pt>
          <cx:pt idx="15478">873</cx:pt>
          <cx:pt idx="15479">966</cx:pt>
          <cx:pt idx="15480">1255</cx:pt>
          <cx:pt idx="15481">697</cx:pt>
          <cx:pt idx="15482">883</cx:pt>
          <cx:pt idx="15483">1183</cx:pt>
          <cx:pt idx="15484">1008</cx:pt>
          <cx:pt idx="15485">1166</cx:pt>
          <cx:pt idx="15486">1398</cx:pt>
          <cx:pt idx="15487">517</cx:pt>
          <cx:pt idx="15488">1294</cx:pt>
          <cx:pt idx="15489">1294</cx:pt>
          <cx:pt idx="15490">1025</cx:pt>
          <cx:pt idx="15491">1025</cx:pt>
          <cx:pt idx="15492">964</cx:pt>
          <cx:pt idx="15493">1421</cx:pt>
          <cx:pt idx="15494">1190</cx:pt>
          <cx:pt idx="15495">1020</cx:pt>
          <cx:pt idx="15496">725</cx:pt>
          <cx:pt idx="15497">1257</cx:pt>
          <cx:pt idx="15498">994</cx:pt>
          <cx:pt idx="15499">1430</cx:pt>
          <cx:pt idx="15500">2012</cx:pt>
          <cx:pt idx="15501">1079</cx:pt>
          <cx:pt idx="15502">1012</cx:pt>
          <cx:pt idx="15503">1012</cx:pt>
          <cx:pt idx="15504">1277</cx:pt>
          <cx:pt idx="15505">507</cx:pt>
          <cx:pt idx="15506">741</cx:pt>
          <cx:pt idx="15507">2268</cx:pt>
          <cx:pt idx="15508">1239</cx:pt>
          <cx:pt idx="15509">819</cx:pt>
          <cx:pt idx="15510">1116</cx:pt>
          <cx:pt idx="15511">1116</cx:pt>
          <cx:pt idx="15512">819</cx:pt>
          <cx:pt idx="15513">649</cx:pt>
          <cx:pt idx="15514">1990</cx:pt>
          <cx:pt idx="15515">1343</cx:pt>
          <cx:pt idx="15516">1343</cx:pt>
          <cx:pt idx="15517">681</cx:pt>
          <cx:pt idx="15518">963</cx:pt>
          <cx:pt idx="15519">867</cx:pt>
          <cx:pt idx="15520">1376</cx:pt>
          <cx:pt idx="15521">934</cx:pt>
          <cx:pt idx="15522">959</cx:pt>
          <cx:pt idx="15523">959</cx:pt>
          <cx:pt idx="15524">883</cx:pt>
          <cx:pt idx="15525">1014</cx:pt>
          <cx:pt idx="15526">1039</cx:pt>
          <cx:pt idx="15527">1539</cx:pt>
          <cx:pt idx="15528">876</cx:pt>
          <cx:pt idx="15529">784</cx:pt>
          <cx:pt idx="15530">784</cx:pt>
          <cx:pt idx="15531">1029</cx:pt>
          <cx:pt idx="15532">978</cx:pt>
          <cx:pt idx="15533">821</cx:pt>
          <cx:pt idx="15534">1182</cx:pt>
          <cx:pt idx="15535">793</cx:pt>
          <cx:pt idx="15536">751</cx:pt>
          <cx:pt idx="15537">1277</cx:pt>
          <cx:pt idx="15538">657</cx:pt>
          <cx:pt idx="15539">2061</cx:pt>
          <cx:pt idx="15540">1049</cx:pt>
          <cx:pt idx="15541">1116</cx:pt>
          <cx:pt idx="15542">2070</cx:pt>
          <cx:pt idx="15543">1025</cx:pt>
          <cx:pt idx="15544">1025</cx:pt>
          <cx:pt idx="15545">1244</cx:pt>
          <cx:pt idx="15546">1762</cx:pt>
          <cx:pt idx="15547">1570</cx:pt>
          <cx:pt idx="15548">925</cx:pt>
          <cx:pt idx="15549">1119</cx:pt>
          <cx:pt idx="15550">1119</cx:pt>
          <cx:pt idx="15551">1004</cx:pt>
          <cx:pt idx="15552">944</cx:pt>
          <cx:pt idx="15553">1136</cx:pt>
          <cx:pt idx="15554">644</cx:pt>
          <cx:pt idx="15555">887</cx:pt>
          <cx:pt idx="15556">1183</cx:pt>
          <cx:pt idx="15557">729</cx:pt>
          <cx:pt idx="15558">973</cx:pt>
          <cx:pt idx="15559">649</cx:pt>
          <cx:pt idx="15560">849</cx:pt>
          <cx:pt idx="15561">486</cx:pt>
          <cx:pt idx="15562">973</cx:pt>
          <cx:pt idx="15563">589</cx:pt>
          <cx:pt idx="15564">1281</cx:pt>
          <cx:pt idx="15565">831</cx:pt>
          <cx:pt idx="15566">506</cx:pt>
          <cx:pt idx="15567">1290</cx:pt>
          <cx:pt idx="15568">1639</cx:pt>
          <cx:pt idx="15569">1603</cx:pt>
          <cx:pt idx="15570">1119</cx:pt>
          <cx:pt idx="15571">973</cx:pt>
          <cx:pt idx="15572">853</cx:pt>
          <cx:pt idx="15573">874</cx:pt>
          <cx:pt idx="15574">853</cx:pt>
          <cx:pt idx="15575">1025</cx:pt>
          <cx:pt idx="15576">835</cx:pt>
          <cx:pt idx="15577">1105</cx:pt>
          <cx:pt idx="15578">1499</cx:pt>
          <cx:pt idx="15579">683</cx:pt>
          <cx:pt idx="15580">941</cx:pt>
          <cx:pt idx="15581">677</cx:pt>
          <cx:pt idx="15582">1164</cx:pt>
          <cx:pt idx="15583">1343</cx:pt>
          <cx:pt idx="15584">683</cx:pt>
          <cx:pt idx="15585">1398</cx:pt>
          <cx:pt idx="15586">704</cx:pt>
          <cx:pt idx="15587">1039</cx:pt>
          <cx:pt idx="15588">1004</cx:pt>
          <cx:pt idx="15589">1064</cx:pt>
          <cx:pt idx="15590">1041</cx:pt>
          <cx:pt idx="15591">1129</cx:pt>
          <cx:pt idx="15592">1041</cx:pt>
          <cx:pt idx="15593">1129</cx:pt>
          <cx:pt idx="15594">1081</cx:pt>
          <cx:pt idx="15595">1004</cx:pt>
          <cx:pt idx="15596">1004</cx:pt>
          <cx:pt idx="15597">1287</cx:pt>
          <cx:pt idx="15598">1298</cx:pt>
          <cx:pt idx="15599">1259</cx:pt>
          <cx:pt idx="15600">1012</cx:pt>
          <cx:pt idx="15601">1181</cx:pt>
          <cx:pt idx="15602">928</cx:pt>
          <cx:pt idx="15603">767</cx:pt>
          <cx:pt idx="15604">1138</cx:pt>
          <cx:pt idx="15605">1429</cx:pt>
          <cx:pt idx="15606">1760</cx:pt>
          <cx:pt idx="15607">1151</cx:pt>
          <cx:pt idx="15608">987</cx:pt>
          <cx:pt idx="15609">760</cx:pt>
          <cx:pt idx="15610">1004</cx:pt>
          <cx:pt idx="15611">649</cx:pt>
          <cx:pt idx="15612">918</cx:pt>
          <cx:pt idx="15613">1158</cx:pt>
          <cx:pt idx="15614">1171</cx:pt>
          <cx:pt idx="15615">1179</cx:pt>
          <cx:pt idx="15616">868</cx:pt>
          <cx:pt idx="15617">737</cx:pt>
          <cx:pt idx="15618">1025</cx:pt>
          <cx:pt idx="15619">1349</cx:pt>
          <cx:pt idx="15620">773</cx:pt>
          <cx:pt idx="15621">1286</cx:pt>
          <cx:pt idx="15622">1010</cx:pt>
          <cx:pt idx="15623">975</cx:pt>
          <cx:pt idx="15624">1332</cx:pt>
          <cx:pt idx="15625">1430</cx:pt>
          <cx:pt idx="15626">1430</cx:pt>
          <cx:pt idx="15627">1332</cx:pt>
          <cx:pt idx="15628">1049</cx:pt>
          <cx:pt idx="15629">1170</cx:pt>
          <cx:pt idx="15630">878</cx:pt>
          <cx:pt idx="15631">634</cx:pt>
          <cx:pt idx="15632">1056</cx:pt>
          <cx:pt idx="15633">828</cx:pt>
          <cx:pt idx="15634">1102</cx:pt>
          <cx:pt idx="15635">956</cx:pt>
          <cx:pt idx="15636">1190</cx:pt>
          <cx:pt idx="15637">1295</cx:pt>
          <cx:pt idx="15638">791</cx:pt>
          <cx:pt idx="15639">1058</cx:pt>
          <cx:pt idx="15640">992</cx:pt>
          <cx:pt idx="15641">1421</cx:pt>
          <cx:pt idx="15642">1259</cx:pt>
          <cx:pt idx="15643">1115</cx:pt>
          <cx:pt idx="15644">773</cx:pt>
          <cx:pt idx="15645">1115</cx:pt>
          <cx:pt idx="15646">918</cx:pt>
          <cx:pt idx="15647">853</cx:pt>
          <cx:pt idx="15648">1009</cx:pt>
          <cx:pt idx="15649">810</cx:pt>
          <cx:pt idx="15650">989</cx:pt>
          <cx:pt idx="15651">727</cx:pt>
          <cx:pt idx="15652">1012</cx:pt>
          <cx:pt idx="15653">1616</cx:pt>
          <cx:pt idx="15654">1259</cx:pt>
          <cx:pt idx="15655">1178</cx:pt>
          <cx:pt idx="15656">1012</cx:pt>
          <cx:pt idx="15657">876</cx:pt>
          <cx:pt idx="15658">966</cx:pt>
          <cx:pt idx="15659">1181</cx:pt>
          <cx:pt idx="15660">1039</cx:pt>
          <cx:pt idx="15661">1438</cx:pt>
          <cx:pt idx="15662">1438</cx:pt>
          <cx:pt idx="15663">1282</cx:pt>
          <cx:pt idx="15664">793</cx:pt>
          <cx:pt idx="15665">1012</cx:pt>
          <cx:pt idx="15666">1039</cx:pt>
          <cx:pt idx="15667">1122</cx:pt>
          <cx:pt idx="15668">1145</cx:pt>
          <cx:pt idx="15669">849</cx:pt>
          <cx:pt idx="15670">1151</cx:pt>
          <cx:pt idx="15671">1113</cx:pt>
          <cx:pt idx="15672">790</cx:pt>
          <cx:pt idx="15673">1282</cx:pt>
          <cx:pt idx="15674">1322</cx:pt>
          <cx:pt idx="15675">1302</cx:pt>
          <cx:pt idx="15676">1398</cx:pt>
          <cx:pt idx="15677">1091</cx:pt>
          <cx:pt idx="15678">1091</cx:pt>
          <cx:pt idx="15679">1041</cx:pt>
          <cx:pt idx="15680">1598</cx:pt>
          <cx:pt idx="15681">918</cx:pt>
          <cx:pt idx="15682">853</cx:pt>
          <cx:pt idx="15683">589</cx:pt>
          <cx:pt idx="15684">849</cx:pt>
          <cx:pt idx="15685">1311</cx:pt>
          <cx:pt idx="15686">785</cx:pt>
          <cx:pt idx="15687">1311</cx:pt>
          <cx:pt idx="15688">853</cx:pt>
          <cx:pt idx="15689">1573</cx:pt>
          <cx:pt idx="15690">725</cx:pt>
          <cx:pt idx="15691">1115</cx:pt>
          <cx:pt idx="15692">805</cx:pt>
          <cx:pt idx="15693">1616</cx:pt>
          <cx:pt idx="15694">934</cx:pt>
          <cx:pt idx="15695">969</cx:pt>
          <cx:pt idx="15696">1001</cx:pt>
          <cx:pt idx="15697">1081</cx:pt>
          <cx:pt idx="15698">1151</cx:pt>
          <cx:pt idx="15699">987</cx:pt>
          <cx:pt idx="15700">1081</cx:pt>
          <cx:pt idx="15701">677</cx:pt>
          <cx:pt idx="15702">1001</cx:pt>
          <cx:pt idx="15703">507</cx:pt>
          <cx:pt idx="15704">644</cx:pt>
          <cx:pt idx="15705">993</cx:pt>
          <cx:pt idx="15706">664</cx:pt>
          <cx:pt idx="15707">1412</cx:pt>
          <cx:pt idx="15708">2374</cx:pt>
          <cx:pt idx="15709">2727</cx:pt>
          <cx:pt idx="15710">2101</cx:pt>
          <cx:pt idx="15711">1294</cx:pt>
          <cx:pt idx="15712">1058</cx:pt>
          <cx:pt idx="15713">725</cx:pt>
          <cx:pt idx="15714">1151</cx:pt>
          <cx:pt idx="15715">1232</cx:pt>
          <cx:pt idx="15716">1469</cx:pt>
          <cx:pt idx="15717">1365</cx:pt>
          <cx:pt idx="15718">1164</cx:pt>
          <cx:pt idx="15719">752</cx:pt>
          <cx:pt idx="15720">752</cx:pt>
          <cx:pt idx="15721">752</cx:pt>
          <cx:pt idx="15722">1093</cx:pt>
          <cx:pt idx="15723">1201</cx:pt>
          <cx:pt idx="15724">878</cx:pt>
          <cx:pt idx="15725">1343</cx:pt>
          <cx:pt idx="15726">944</cx:pt>
          <cx:pt idx="15727">438</cx:pt>
          <cx:pt idx="15728">853</cx:pt>
          <cx:pt idx="15729">1113</cx:pt>
          <cx:pt idx="15730">726</cx:pt>
          <cx:pt idx="15731">729</cx:pt>
          <cx:pt idx="15732">1523</cx:pt>
          <cx:pt idx="15733">893</cx:pt>
          <cx:pt idx="15734">1621</cx:pt>
          <cx:pt idx="15735">2268</cx:pt>
          <cx:pt idx="15736">1249</cx:pt>
          <cx:pt idx="15737">971</cx:pt>
          <cx:pt idx="15738">1784</cx:pt>
          <cx:pt idx="15739">1474</cx:pt>
          <cx:pt idx="15740">973</cx:pt>
          <cx:pt idx="15741">729</cx:pt>
          <cx:pt idx="15742">1025</cx:pt>
          <cx:pt idx="15743">1188</cx:pt>
          <cx:pt idx="15744">778</cx:pt>
          <cx:pt idx="15745">1296</cx:pt>
          <cx:pt idx="15746">920</cx:pt>
          <cx:pt idx="15747">1004</cx:pt>
          <cx:pt idx="15748">907</cx:pt>
          <cx:pt idx="15749">1089</cx:pt>
          <cx:pt idx="15750">819</cx:pt>
          <cx:pt idx="15751">1089</cx:pt>
          <cx:pt idx="15752">969</cx:pt>
          <cx:pt idx="15753">883</cx:pt>
          <cx:pt idx="15754">973</cx:pt>
          <cx:pt idx="15755">973</cx:pt>
          <cx:pt idx="15756">873</cx:pt>
          <cx:pt idx="15757">830</cx:pt>
          <cx:pt idx="15758">767</cx:pt>
          <cx:pt idx="15759">987</cx:pt>
          <cx:pt idx="15760">725</cx:pt>
          <cx:pt idx="15761">956</cx:pt>
          <cx:pt idx="15762">1135</cx:pt>
          <cx:pt idx="15763">2270</cx:pt>
          <cx:pt idx="15764">1234</cx:pt>
          <cx:pt idx="15765">1234</cx:pt>
          <cx:pt idx="15766">862</cx:pt>
          <cx:pt idx="15767">816</cx:pt>
          <cx:pt idx="15768">816</cx:pt>
          <cx:pt idx="15769">805</cx:pt>
          <cx:pt idx="15770">1056</cx:pt>
          <cx:pt idx="15771">751</cx:pt>
          <cx:pt idx="15772">1259</cx:pt>
          <cx:pt idx="15773">931</cx:pt>
          <cx:pt idx="15774">642</cx:pt>
          <cx:pt idx="15775">1004</cx:pt>
          <cx:pt idx="15776">805</cx:pt>
          <cx:pt idx="15777">1189</cx:pt>
          <cx:pt idx="15778">1469</cx:pt>
          <cx:pt idx="15779">988</cx:pt>
          <cx:pt idx="15780">1766</cx:pt>
          <cx:pt idx="15781">1529</cx:pt>
          <cx:pt idx="15782">920</cx:pt>
          <cx:pt idx="15783">507</cx:pt>
          <cx:pt idx="15784">1110</cx:pt>
          <cx:pt idx="15785">1110</cx:pt>
          <cx:pt idx="15786">717</cx:pt>
          <cx:pt idx="15787">1147</cx:pt>
          <cx:pt idx="15788">1147</cx:pt>
          <cx:pt idx="15789">1147</cx:pt>
          <cx:pt idx="15790">1202</cx:pt>
          <cx:pt idx="15791">725</cx:pt>
          <cx:pt idx="15792">1135</cx:pt>
          <cx:pt idx="15793">994</cx:pt>
          <cx:pt idx="15794">1259</cx:pt>
          <cx:pt idx="15795">1142</cx:pt>
          <cx:pt idx="15796">1056</cx:pt>
          <cx:pt idx="15797">589</cx:pt>
          <cx:pt idx="15798">726</cx:pt>
          <cx:pt idx="15799">907</cx:pt>
          <cx:pt idx="15800">765</cx:pt>
          <cx:pt idx="15801">600</cx:pt>
          <cx:pt idx="15802">1004</cx:pt>
          <cx:pt idx="15803">1138</cx:pt>
          <cx:pt idx="15804">1430</cx:pt>
          <cx:pt idx="15805">1147</cx:pt>
          <cx:pt idx="15806">1002</cx:pt>
          <cx:pt idx="15807">791</cx:pt>
          <cx:pt idx="15808">2052</cx:pt>
          <cx:pt idx="15809">725</cx:pt>
          <cx:pt idx="15810">725</cx:pt>
          <cx:pt idx="15811">683</cx:pt>
          <cx:pt idx="15812">769</cx:pt>
          <cx:pt idx="15813">1134</cx:pt>
          <cx:pt idx="15814">1004</cx:pt>
          <cx:pt idx="15815">1004</cx:pt>
          <cx:pt idx="15816">793</cx:pt>
          <cx:pt idx="15817">1443</cx:pt>
          <cx:pt idx="15818">765</cx:pt>
          <cx:pt idx="15819">1009</cx:pt>
          <cx:pt idx="15820">1279</cx:pt>
          <cx:pt idx="15821">1058</cx:pt>
          <cx:pt idx="15822">2701</cx:pt>
          <cx:pt idx="15823">812</cx:pt>
          <cx:pt idx="15824">1577</cx:pt>
          <cx:pt idx="15825">1206</cx:pt>
          <cx:pt idx="15826">830</cx:pt>
          <cx:pt idx="15827">1382</cx:pt>
          <cx:pt idx="15828">2448</cx:pt>
          <cx:pt idx="15829">1890</cx:pt>
          <cx:pt idx="15830">1012</cx:pt>
          <cx:pt idx="15831">1435</cx:pt>
          <cx:pt idx="15832">1012</cx:pt>
          <cx:pt idx="15833">1041</cx:pt>
          <cx:pt idx="15834">1025</cx:pt>
          <cx:pt idx="15835">1105</cx:pt>
          <cx:pt idx="15836">998</cx:pt>
          <cx:pt idx="15837">978</cx:pt>
          <cx:pt idx="15838">1294</cx:pt>
          <cx:pt idx="15839">1474</cx:pt>
          <cx:pt idx="15840">677</cx:pt>
          <cx:pt idx="15841">642</cx:pt>
          <cx:pt idx="15842">1112</cx:pt>
          <cx:pt idx="15843">750</cx:pt>
          <cx:pt idx="15844">1277</cx:pt>
          <cx:pt idx="15845">859</cx:pt>
          <cx:pt idx="15846">1083</cx:pt>
          <cx:pt idx="15847">1004</cx:pt>
          <cx:pt idx="15848">664</cx:pt>
          <cx:pt idx="15849">1083</cx:pt>
          <cx:pt idx="15850">991</cx:pt>
          <cx:pt idx="15851">973</cx:pt>
          <cx:pt idx="15852">874</cx:pt>
          <cx:pt idx="15853">1165</cx:pt>
          <cx:pt idx="15854">1164</cx:pt>
          <cx:pt idx="15855">631</cx:pt>
          <cx:pt idx="15856">770</cx:pt>
          <cx:pt idx="15857">1438</cx:pt>
          <cx:pt idx="15858">1438</cx:pt>
          <cx:pt idx="15859">1119</cx:pt>
          <cx:pt idx="15860">934</cx:pt>
          <cx:pt idx="15861">1234</cx:pt>
          <cx:pt idx="15862">1243</cx:pt>
          <cx:pt idx="15863">1007</cx:pt>
          <cx:pt idx="15864">929</cx:pt>
          <cx:pt idx="15865">969</cx:pt>
          <cx:pt idx="15866">717</cx:pt>
          <cx:pt idx="15867">819</cx:pt>
          <cx:pt idx="15868">956</cx:pt>
          <cx:pt idx="15869">956</cx:pt>
          <cx:pt idx="15870">1204</cx:pt>
          <cx:pt idx="15871">956</cx:pt>
          <cx:pt idx="15872">878</cx:pt>
          <cx:pt idx="15873">988</cx:pt>
          <cx:pt idx="15874">1239</cx:pt>
          <cx:pt idx="15875">949</cx:pt>
          <cx:pt idx="15876">1115</cx:pt>
          <cx:pt idx="15877">664</cx:pt>
          <cx:pt idx="15878">991</cx:pt>
          <cx:pt idx="15879">1100</cx:pt>
          <cx:pt idx="15880">877</cx:pt>
          <cx:pt idx="15881">1114</cx:pt>
          <cx:pt idx="15882">949</cx:pt>
          <cx:pt idx="15883">1336</cx:pt>
          <cx:pt idx="15884">631</cx:pt>
          <cx:pt idx="15885">631</cx:pt>
          <cx:pt idx="15886">631</cx:pt>
          <cx:pt idx="15887">491</cx:pt>
          <cx:pt idx="15888">491</cx:pt>
          <cx:pt idx="15889">491</cx:pt>
          <cx:pt idx="15890">859</cx:pt>
          <cx:pt idx="15891">634</cx:pt>
          <cx:pt idx="15892">634</cx:pt>
          <cx:pt idx="15893">1282</cx:pt>
          <cx:pt idx="15894">1245</cx:pt>
          <cx:pt idx="15895">976</cx:pt>
          <cx:pt idx="15896">642</cx:pt>
          <cx:pt idx="15897">794</cx:pt>
          <cx:pt idx="15898">794</cx:pt>
          <cx:pt idx="15899">773</cx:pt>
          <cx:pt idx="15900">949</cx:pt>
          <cx:pt idx="15901">1282</cx:pt>
          <cx:pt idx="15902">671</cx:pt>
          <cx:pt idx="15903">888</cx:pt>
          <cx:pt idx="15904">907</cx:pt>
          <cx:pt idx="15905">642</cx:pt>
          <cx:pt idx="15906">849</cx:pt>
          <cx:pt idx="15907">849</cx:pt>
          <cx:pt idx="15908">732</cx:pt>
          <cx:pt idx="15909">1315</cx:pt>
          <cx:pt idx="15910">1102</cx:pt>
          <cx:pt idx="15911">1102</cx:pt>
          <cx:pt idx="15912">1153</cx:pt>
          <cx:pt idx="15913">1153</cx:pt>
          <cx:pt idx="15914">1153</cx:pt>
          <cx:pt idx="15915">858</cx:pt>
          <cx:pt idx="15916">1987</cx:pt>
          <cx:pt idx="15917">1153</cx:pt>
          <cx:pt idx="15918">891</cx:pt>
          <cx:pt idx="15919">858</cx:pt>
          <cx:pt idx="15920">987</cx:pt>
          <cx:pt idx="15921">1151</cx:pt>
          <cx:pt idx="15922">1100</cx:pt>
          <cx:pt idx="15923">949</cx:pt>
          <cx:pt idx="15924">949</cx:pt>
          <cx:pt idx="15925">600</cx:pt>
          <cx:pt idx="15926">1702</cx:pt>
          <cx:pt idx="15927">1702</cx:pt>
          <cx:pt idx="15928">1262</cx:pt>
          <cx:pt idx="15929">794</cx:pt>
          <cx:pt idx="15930">1185</cx:pt>
          <cx:pt idx="15931">949</cx:pt>
          <cx:pt idx="15932">1177</cx:pt>
          <cx:pt idx="15933">1102</cx:pt>
          <cx:pt idx="15934">976</cx:pt>
          <cx:pt idx="15935">633</cx:pt>
          <cx:pt idx="15936">706</cx:pt>
          <cx:pt idx="15937">949</cx:pt>
          <cx:pt idx="15938">853</cx:pt>
          <cx:pt idx="15939">718</cx:pt>
          <cx:pt idx="15940">1184</cx:pt>
          <cx:pt idx="15941">642</cx:pt>
          <cx:pt idx="15942">753</cx:pt>
          <cx:pt idx="15943">956</cx:pt>
          <cx:pt idx="15944">633</cx:pt>
          <cx:pt idx="15945">873</cx:pt>
          <cx:pt idx="15946">849</cx:pt>
          <cx:pt idx="15947">642</cx:pt>
          <cx:pt idx="15948">974</cx:pt>
          <cx:pt idx="15949">773</cx:pt>
          <cx:pt idx="15950">931</cx:pt>
          <cx:pt idx="15951">724</cx:pt>
          <cx:pt idx="15952">956</cx:pt>
          <cx:pt idx="15953">888</cx:pt>
          <cx:pt idx="15954">671</cx:pt>
          <cx:pt idx="15955">883</cx:pt>
          <cx:pt idx="15956">664</cx:pt>
          <cx:pt idx="15957">517</cx:pt>
          <cx:pt idx="15958">725</cx:pt>
          <cx:pt idx="15959">849</cx:pt>
          <cx:pt idx="15960">1158</cx:pt>
          <cx:pt idx="15961">931</cx:pt>
          <cx:pt idx="15962">732</cx:pt>
          <cx:pt idx="15963">949</cx:pt>
          <cx:pt idx="15964">1004</cx:pt>
          <cx:pt idx="15965">1004</cx:pt>
          <cx:pt idx="15966">949</cx:pt>
          <cx:pt idx="15967">671</cx:pt>
          <cx:pt idx="15968">1208</cx:pt>
          <cx:pt idx="15969">1436</cx:pt>
          <cx:pt idx="15970">883</cx:pt>
          <cx:pt idx="15971">1433</cx:pt>
          <cx:pt idx="15972">944</cx:pt>
          <cx:pt idx="15973">1002</cx:pt>
          <cx:pt idx="15974">1336</cx:pt>
          <cx:pt idx="15975">767</cx:pt>
          <cx:pt idx="15976">973</cx:pt>
          <cx:pt idx="15977">1002</cx:pt>
          <cx:pt idx="15978">1007</cx:pt>
          <cx:pt idx="15979">1019</cx:pt>
          <cx:pt idx="15980">883</cx:pt>
          <cx:pt idx="15981">1002</cx:pt>
          <cx:pt idx="15982">888</cx:pt>
          <cx:pt idx="15983">931</cx:pt>
          <cx:pt idx="15984">849</cx:pt>
          <cx:pt idx="15985">849</cx:pt>
          <cx:pt idx="15986">849</cx:pt>
          <cx:pt idx="15987">1336</cx:pt>
          <cx:pt idx="15988">642</cx:pt>
          <cx:pt idx="15989">773</cx:pt>
          <cx:pt idx="15990">1214</cx:pt>
          <cx:pt idx="15991">1277</cx:pt>
          <cx:pt idx="15992">792</cx:pt>
          <cx:pt idx="15993">1249</cx:pt>
          <cx:pt idx="15994">1032</cx:pt>
          <cx:pt idx="15995">1277</cx:pt>
          <cx:pt idx="15996">772</cx:pt>
          <cx:pt idx="15997">1083</cx:pt>
          <cx:pt idx="15998">1058</cx:pt>
          <cx:pt idx="15999">792</cx:pt>
          <cx:pt idx="16000">1208</cx:pt>
          <cx:pt idx="16001">1208</cx:pt>
          <cx:pt idx="16002">501</cx:pt>
          <cx:pt idx="16003">849</cx:pt>
          <cx:pt idx="16004">649</cx:pt>
          <cx:pt idx="16005">1251</cx:pt>
          <cx:pt idx="16006">1251</cx:pt>
          <cx:pt idx="16007">1467</cx:pt>
          <cx:pt idx="16008">1279</cx:pt>
          <cx:pt idx="16009">1102</cx:pt>
          <cx:pt idx="16010">883</cx:pt>
          <cx:pt idx="16011">991</cx:pt>
          <cx:pt idx="16012">883</cx:pt>
          <cx:pt idx="16013">664</cx:pt>
          <cx:pt idx="16014">1101</cx:pt>
          <cx:pt idx="16015">849</cx:pt>
          <cx:pt idx="16016">909</cx:pt>
          <cx:pt idx="16017">1002</cx:pt>
          <cx:pt idx="16018">1002</cx:pt>
          <cx:pt idx="16019">783</cx:pt>
          <cx:pt idx="16020">757</cx:pt>
          <cx:pt idx="16021">1208</cx:pt>
          <cx:pt idx="16022">1282</cx:pt>
          <cx:pt idx="16023">784</cx:pt>
          <cx:pt idx="16024">1427</cx:pt>
          <cx:pt idx="16025">1148</cx:pt>
          <cx:pt idx="16026">883</cx:pt>
          <cx:pt idx="16027">1217</cx:pt>
          <cx:pt idx="16028">1217</cx:pt>
          <cx:pt idx="16029">834</cx:pt>
          <cx:pt idx="16030">808</cx:pt>
          <cx:pt idx="16031">1012</cx:pt>
          <cx:pt idx="16032">706</cx:pt>
          <cx:pt idx="16033">949</cx:pt>
          <cx:pt idx="16034">849</cx:pt>
          <cx:pt idx="16035">931</cx:pt>
          <cx:pt idx="16036">849</cx:pt>
          <cx:pt idx="16037">991</cx:pt>
          <cx:pt idx="16038">883</cx:pt>
          <cx:pt idx="16039">859</cx:pt>
          <cx:pt idx="16040">1234</cx:pt>
          <cx:pt idx="16041">1091</cx:pt>
          <cx:pt idx="16042">949</cx:pt>
          <cx:pt idx="16043">760</cx:pt>
          <cx:pt idx="16044">949</cx:pt>
          <cx:pt idx="16045">706</cx:pt>
          <cx:pt idx="16046">634</cx:pt>
          <cx:pt idx="16047">634</cx:pt>
          <cx:pt idx="16048">634</cx:pt>
          <cx:pt idx="16049">486</cx:pt>
          <cx:pt idx="16050">634</cx:pt>
          <cx:pt idx="16051">634</cx:pt>
          <cx:pt idx="16052">904</cx:pt>
          <cx:pt idx="16053">859</cx:pt>
          <cx:pt idx="16054">859</cx:pt>
          <cx:pt idx="16055">971</cx:pt>
          <cx:pt idx="16056">878</cx:pt>
          <cx:pt idx="16057">878</cx:pt>
          <cx:pt idx="16058">973</cx:pt>
          <cx:pt idx="16059">729</cx:pt>
          <cx:pt idx="16060">1153</cx:pt>
          <cx:pt idx="16061">706</cx:pt>
          <cx:pt idx="16062">1058</cx:pt>
          <cx:pt idx="16063">849</cx:pt>
          <cx:pt idx="16064">888</cx:pt>
          <cx:pt idx="16065">1184</cx:pt>
          <cx:pt idx="16066">951</cx:pt>
          <cx:pt idx="16067">883</cx:pt>
          <cx:pt idx="16068">1316</cx:pt>
          <cx:pt idx="16069">1772</cx:pt>
          <cx:pt idx="16070">888</cx:pt>
          <cx:pt idx="16071">683</cx:pt>
          <cx:pt idx="16072">1083</cx:pt>
          <cx:pt idx="16073">907</cx:pt>
          <cx:pt idx="16074">671</cx:pt>
          <cx:pt idx="16075">671</cx:pt>
          <cx:pt idx="16076">888</cx:pt>
          <cx:pt idx="16077">1311</cx:pt>
          <cx:pt idx="16078">883</cx:pt>
          <cx:pt idx="16079">883</cx:pt>
          <cx:pt idx="16080">664</cx:pt>
          <cx:pt idx="16081">868</cx:pt>
          <cx:pt idx="16082">1204</cx:pt>
          <cx:pt idx="16083">956</cx:pt>
          <cx:pt idx="16084">517</cx:pt>
          <cx:pt idx="16085">1282</cx:pt>
          <cx:pt idx="16086">706</cx:pt>
          <cx:pt idx="16087">1100</cx:pt>
          <cx:pt idx="16088">767</cx:pt>
          <cx:pt idx="16089">969</cx:pt>
          <cx:pt idx="16090">642</cx:pt>
          <cx:pt idx="16091">1083</cx:pt>
          <cx:pt idx="16092">879</cx:pt>
          <cx:pt idx="16093">1156</cx:pt>
          <cx:pt idx="16094">1204</cx:pt>
          <cx:pt idx="16095">976</cx:pt>
          <cx:pt idx="16096">976</cx:pt>
          <cx:pt idx="16097">1438</cx:pt>
          <cx:pt idx="16098">1058</cx:pt>
          <cx:pt idx="16099">1056</cx:pt>
          <cx:pt idx="16100">1316</cx:pt>
          <cx:pt idx="16101">1316</cx:pt>
          <cx:pt idx="16102">1056</cx:pt>
          <cx:pt idx="16103">1032</cx:pt>
          <cx:pt idx="16104">1058</cx:pt>
          <cx:pt idx="16105">1032</cx:pt>
          <cx:pt idx="16106">1204</cx:pt>
          <cx:pt idx="16107">944</cx:pt>
          <cx:pt idx="16108">1467</cx:pt>
          <cx:pt idx="16109">1570</cx:pt>
          <cx:pt idx="16110">956</cx:pt>
          <cx:pt idx="16111">859</cx:pt>
          <cx:pt idx="16112">873</cx:pt>
          <cx:pt idx="16113">1032</cx:pt>
          <cx:pt idx="16114">1058</cx:pt>
          <cx:pt idx="16115">683</cx:pt>
          <cx:pt idx="16116">794</cx:pt>
          <cx:pt idx="16117">1102</cx:pt>
          <cx:pt idx="16118">849</cx:pt>
          <cx:pt idx="16119">1102</cx:pt>
          <cx:pt idx="16120">1191</cx:pt>
          <cx:pt idx="16121">1394</cx:pt>
          <cx:pt idx="16122">1394</cx:pt>
          <cx:pt idx="16123">949</cx:pt>
          <cx:pt idx="16124">1282</cx:pt>
          <cx:pt idx="16125">748</cx:pt>
          <cx:pt idx="16126">748</cx:pt>
          <cx:pt idx="16127">1057</cx:pt>
          <cx:pt idx="16128">1132</cx:pt>
          <cx:pt idx="16129">1363</cx:pt>
          <cx:pt idx="16130">530</cx:pt>
          <cx:pt idx="16131">1262</cx:pt>
          <cx:pt idx="16132">1102</cx:pt>
          <cx:pt idx="16133">1102</cx:pt>
          <cx:pt idx="16134">1058</cx:pt>
          <cx:pt idx="16135">1987</cx:pt>
          <cx:pt idx="16136">888</cx:pt>
          <cx:pt idx="16137">888</cx:pt>
          <cx:pt idx="16138">1204</cx:pt>
          <cx:pt idx="16139">1336</cx:pt>
          <cx:pt idx="16140">784</cx:pt>
          <cx:pt idx="16141">1104</cx:pt>
          <cx:pt idx="16142">600</cx:pt>
          <cx:pt idx="16143">1282</cx:pt>
          <cx:pt idx="16144">1204</cx:pt>
          <cx:pt idx="16145">706</cx:pt>
          <cx:pt idx="16146">1153</cx:pt>
          <cx:pt idx="16147">1153</cx:pt>
          <cx:pt idx="16148">1094</cx:pt>
          <cx:pt idx="16149">1056</cx:pt>
          <cx:pt idx="16150">1251</cx:pt>
          <cx:pt idx="16151">642</cx:pt>
          <cx:pt idx="16152">849</cx:pt>
          <cx:pt idx="16153">891</cx:pt>
          <cx:pt idx="16154">1153</cx:pt>
          <cx:pt idx="16155">891</cx:pt>
          <cx:pt idx="16156">951</cx:pt>
          <cx:pt idx="16157">796</cx:pt>
          <cx:pt idx="16158">1551</cx:pt>
          <cx:pt idx="16159">664</cx:pt>
          <cx:pt idx="16160">891</cx:pt>
          <cx:pt idx="16161">1100</cx:pt>
          <cx:pt idx="16162">706</cx:pt>
          <cx:pt idx="16163">949</cx:pt>
          <cx:pt idx="16164">1262</cx:pt>
          <cx:pt idx="16165">1251</cx:pt>
          <cx:pt idx="16166">1251</cx:pt>
          <cx:pt idx="16167">500</cx:pt>
          <cx:pt idx="16168">542</cx:pt>
          <cx:pt idx="16169">907</cx:pt>
          <cx:pt idx="16170">987</cx:pt>
          <cx:pt idx="16171">725</cx:pt>
          <cx:pt idx="16172">664</cx:pt>
          <cx:pt idx="16173">1130</cx:pt>
          <cx:pt idx="16174">888</cx:pt>
          <cx:pt idx="16175">633</cx:pt>
          <cx:pt idx="16176">507</cx:pt>
          <cx:pt idx="16177">1002</cx:pt>
          <cx:pt idx="16178">1002</cx:pt>
          <cx:pt idx="16179">1251</cx:pt>
          <cx:pt idx="16180">1282</cx:pt>
          <cx:pt idx="16181">1034</cx:pt>
          <cx:pt idx="16182">824</cx:pt>
          <cx:pt idx="16183">1523</cx:pt>
          <cx:pt idx="16184">1251</cx:pt>
          <cx:pt idx="16185">1251</cx:pt>
          <cx:pt idx="16186">1032</cx:pt>
          <cx:pt idx="16187">888</cx:pt>
          <cx:pt idx="16188">1021</cx:pt>
          <cx:pt idx="16189">671</cx:pt>
          <cx:pt idx="16190">732</cx:pt>
          <cx:pt idx="16191">1058</cx:pt>
          <cx:pt idx="16192">1262</cx:pt>
          <cx:pt idx="16193">981</cx:pt>
          <cx:pt idx="16194">963</cx:pt>
          <cx:pt idx="16195">727</cx:pt>
          <cx:pt idx="16196">849</cx:pt>
          <cx:pt idx="16197">1037</cx:pt>
          <cx:pt idx="16198">784</cx:pt>
          <cx:pt idx="16199">1032</cx:pt>
          <cx:pt idx="16200">664</cx:pt>
          <cx:pt idx="16201">987</cx:pt>
          <cx:pt idx="16202">991</cx:pt>
          <cx:pt idx="16203">883</cx:pt>
          <cx:pt idx="16204">1292</cx:pt>
          <cx:pt idx="16205">904</cx:pt>
          <cx:pt idx="16206">664</cx:pt>
          <cx:pt idx="16207">1004</cx:pt>
          <cx:pt idx="16208">507</cx:pt>
          <cx:pt idx="16209">1208</cx:pt>
          <cx:pt idx="16210">956</cx:pt>
          <cx:pt idx="16211">956</cx:pt>
          <cx:pt idx="16212">915</cx:pt>
          <cx:pt idx="16213">1208</cx:pt>
          <cx:pt idx="16214">1153</cx:pt>
          <cx:pt idx="16215">867</cx:pt>
          <cx:pt idx="16216">728</cx:pt>
          <cx:pt idx="16217">867</cx:pt>
          <cx:pt idx="16218">867</cx:pt>
          <cx:pt idx="16219">2157</cx:pt>
          <cx:pt idx="16220">1104</cx:pt>
          <cx:pt idx="16221">976</cx:pt>
          <cx:pt idx="16222">530</cx:pt>
          <cx:pt idx="16223">888</cx:pt>
          <cx:pt idx="16224">1034</cx:pt>
          <cx:pt idx="16225">828</cx:pt>
          <cx:pt idx="16226">849</cx:pt>
          <cx:pt idx="16227">642</cx:pt>
          <cx:pt idx="16228">767</cx:pt>
          <cx:pt idx="16229">1459</cx:pt>
          <cx:pt idx="16230">1459</cx:pt>
          <cx:pt idx="16231">706</cx:pt>
          <cx:pt idx="16232">888</cx:pt>
          <cx:pt idx="16233">1058</cx:pt>
          <cx:pt idx="16234">500</cx:pt>
          <cx:pt idx="16235">883</cx:pt>
          <cx:pt idx="16236">1056</cx:pt>
          <cx:pt idx="16237">984</cx:pt>
          <cx:pt idx="16238">877</cx:pt>
          <cx:pt idx="16239">878</cx:pt>
          <cx:pt idx="16240">634</cx:pt>
          <cx:pt idx="16241">486</cx:pt>
          <cx:pt idx="16242">634</cx:pt>
          <cx:pt idx="16243">634</cx:pt>
          <cx:pt idx="16244">486</cx:pt>
          <cx:pt idx="16245">1130</cx:pt>
          <cx:pt idx="16246">1114</cx:pt>
          <cx:pt idx="16247">1037</cx:pt>
          <cx:pt idx="16248">877</cx:pt>
          <cx:pt idx="16249">1058</cx:pt>
          <cx:pt idx="16250">792</cx:pt>
          <cx:pt idx="16251">1100</cx:pt>
          <cx:pt idx="16252">878</cx:pt>
          <cx:pt idx="16253">991</cx:pt>
          <cx:pt idx="16254">883</cx:pt>
          <cx:pt idx="16255">1125</cx:pt>
          <cx:pt idx="16256">1115</cx:pt>
          <cx:pt idx="16257">1208</cx:pt>
          <cx:pt idx="16258">956</cx:pt>
          <cx:pt idx="16259">956</cx:pt>
          <cx:pt idx="16260">1204</cx:pt>
          <cx:pt idx="16261">705</cx:pt>
          <cx:pt idx="16262">949</cx:pt>
          <cx:pt idx="16263">949</cx:pt>
          <cx:pt idx="16264">949</cx:pt>
          <cx:pt idx="16265">783</cx:pt>
          <cx:pt idx="16266">1251</cx:pt>
          <cx:pt idx="16267">584</cx:pt>
          <cx:pt idx="16268">1467</cx:pt>
          <cx:pt idx="16269">909</cx:pt>
          <cx:pt idx="16270">657</cx:pt>
          <cx:pt idx="16271">1037</cx:pt>
          <cx:pt idx="16272">642</cx:pt>
          <cx:pt idx="16273">849</cx:pt>
          <cx:pt idx="16274">1007</cx:pt>
          <cx:pt idx="16275">1421</cx:pt>
          <cx:pt idx="16276">1701</cx:pt>
          <cx:pt idx="16277">1056</cx:pt>
          <cx:pt idx="16278">883</cx:pt>
          <cx:pt idx="16279">883</cx:pt>
          <cx:pt idx="16280">1159</cx:pt>
          <cx:pt idx="16281">1083</cx:pt>
          <cx:pt idx="16282">701</cx:pt>
          <cx:pt idx="16283">701</cx:pt>
          <cx:pt idx="16284">835</cx:pt>
          <cx:pt idx="16285">642</cx:pt>
          <cx:pt idx="16286">1102</cx:pt>
          <cx:pt idx="16287">867</cx:pt>
          <cx:pt idx="16288">867</cx:pt>
          <cx:pt idx="16289">1034</cx:pt>
          <cx:pt idx="16290">1204</cx:pt>
          <cx:pt idx="16291">888</cx:pt>
          <cx:pt idx="16292">888</cx:pt>
          <cx:pt idx="16293">956</cx:pt>
          <cx:pt idx="16294">1002</cx:pt>
          <cx:pt idx="16295">883</cx:pt>
          <cx:pt idx="16296">949</cx:pt>
          <cx:pt idx="16297">971</cx:pt>
          <cx:pt idx="16298">873</cx:pt>
          <cx:pt idx="16299">631</cx:pt>
          <cx:pt idx="16300">877</cx:pt>
          <cx:pt idx="16301">974</cx:pt>
          <cx:pt idx="16302">634</cx:pt>
          <cx:pt idx="16303">486</cx:pt>
          <cx:pt idx="16304">634</cx:pt>
          <cx:pt idx="16305">634</cx:pt>
          <cx:pt idx="16306">873</cx:pt>
          <cx:pt idx="16307">1004</cx:pt>
          <cx:pt idx="16308">1057</cx:pt>
          <cx:pt idx="16309">1132</cx:pt>
          <cx:pt idx="16310">1057</cx:pt>
          <cx:pt idx="16311">951</cx:pt>
          <cx:pt idx="16312">683</cx:pt>
          <cx:pt idx="16313">883</cx:pt>
          <cx:pt idx="16314">888</cx:pt>
          <cx:pt idx="16315">907</cx:pt>
          <cx:pt idx="16316">1436</cx:pt>
          <cx:pt idx="16317">828</cx:pt>
          <cx:pt idx="16318">1056</cx:pt>
          <cx:pt idx="16319">1056</cx:pt>
          <cx:pt idx="16320">876</cx:pt>
          <cx:pt idx="16321">1294</cx:pt>
          <cx:pt idx="16322">1193</cx:pt>
          <cx:pt idx="16323">888</cx:pt>
          <cx:pt idx="16324">888</cx:pt>
          <cx:pt idx="16325">773</cx:pt>
          <cx:pt idx="16326">1056</cx:pt>
          <cx:pt idx="16327">1056</cx:pt>
          <cx:pt idx="16328">1158</cx:pt>
          <cx:pt idx="16329">956</cx:pt>
          <cx:pt idx="16330">867</cx:pt>
          <cx:pt idx="16331">867</cx:pt>
          <cx:pt idx="16332">666</cx:pt>
          <cx:pt idx="16333">753</cx:pt>
          <cx:pt idx="16334">642</cx:pt>
          <cx:pt idx="16335">828</cx:pt>
          <cx:pt idx="16336">1056</cx:pt>
          <cx:pt idx="16337">1056</cx:pt>
          <cx:pt idx="16338">1282</cx:pt>
          <cx:pt idx="16339">1282</cx:pt>
          <cx:pt idx="16340">956</cx:pt>
          <cx:pt idx="16341">956</cx:pt>
          <cx:pt idx="16342">1193</cx:pt>
          <cx:pt idx="16343">1153</cx:pt>
          <cx:pt idx="16344">1058</cx:pt>
          <cx:pt idx="16345">1278</cx:pt>
          <cx:pt idx="16346">859</cx:pt>
          <cx:pt idx="16347">859</cx:pt>
          <cx:pt idx="16348">506</cx:pt>
          <cx:pt idx="16349">971</cx:pt>
          <cx:pt idx="16350">633</cx:pt>
          <cx:pt idx="16351">633</cx:pt>
          <cx:pt idx="16352">877</cx:pt>
          <cx:pt idx="16353">949</cx:pt>
          <cx:pt idx="16354">706</cx:pt>
          <cx:pt idx="16355">1105</cx:pt>
          <cx:pt idx="16356">671</cx:pt>
          <cx:pt idx="16357">891</cx:pt>
          <cx:pt idx="16358">1586</cx:pt>
          <cx:pt idx="16359">1311</cx:pt>
          <cx:pt idx="16360">773</cx:pt>
          <cx:pt idx="16361">1032</cx:pt>
          <cx:pt idx="16362">1184</cx:pt>
          <cx:pt idx="16363">789</cx:pt>
          <cx:pt idx="16364">1372</cx:pt>
          <cx:pt idx="16365">1421</cx:pt>
          <cx:pt idx="16366">1421</cx:pt>
          <cx:pt idx="16367">1181</cx:pt>
          <cx:pt idx="16368">877</cx:pt>
          <cx:pt idx="16369">984</cx:pt>
          <cx:pt idx="16370">877</cx:pt>
          <cx:pt idx="16371">491</cx:pt>
          <cx:pt idx="16372">491</cx:pt>
          <cx:pt idx="16373">615</cx:pt>
          <cx:pt idx="16374">1094</cx:pt>
          <cx:pt idx="16375">718</cx:pt>
          <cx:pt idx="16376">1073</cx:pt>
          <cx:pt idx="16377">949</cx:pt>
          <cx:pt idx="16378">760</cx:pt>
          <cx:pt idx="16379">1427</cx:pt>
          <cx:pt idx="16380">1037</cx:pt>
          <cx:pt idx="16381">1037</cx:pt>
          <cx:pt idx="16382">956</cx:pt>
          <cx:pt idx="16383">506</cx:pt>
          <cx:pt idx="16384">1251</cx:pt>
          <cx:pt idx="16385">1251</cx:pt>
          <cx:pt idx="16386">741</cx:pt>
          <cx:pt idx="16387">1083</cx:pt>
          <cx:pt idx="16388">1083</cx:pt>
          <cx:pt idx="16389">1083</cx:pt>
          <cx:pt idx="16390">1257</cx:pt>
          <cx:pt idx="16391">1093</cx:pt>
          <cx:pt idx="16392">859</cx:pt>
          <cx:pt idx="16393">971</cx:pt>
          <cx:pt idx="16394">1251</cx:pt>
          <cx:pt idx="16395">749</cx:pt>
          <cx:pt idx="16396">1467</cx:pt>
          <cx:pt idx="16397">949</cx:pt>
          <cx:pt idx="16398">1251</cx:pt>
          <cx:pt idx="16399">1233</cx:pt>
          <cx:pt idx="16400">1233</cx:pt>
          <cx:pt idx="16401">773</cx:pt>
          <cx:pt idx="16402">1032</cx:pt>
          <cx:pt idx="16403">808</cx:pt>
          <cx:pt idx="16404">729</cx:pt>
          <cx:pt idx="16405">664</cx:pt>
          <cx:pt idx="16406">760</cx:pt>
          <cx:pt idx="16407">769</cx:pt>
          <cx:pt idx="16408">664</cx:pt>
          <cx:pt idx="16409">1697</cx:pt>
          <cx:pt idx="16410">991</cx:pt>
          <cx:pt idx="16411">1427</cx:pt>
          <cx:pt idx="16412">1427</cx:pt>
          <cx:pt idx="16413">1862</cx:pt>
          <cx:pt idx="16414">1184</cx:pt>
          <cx:pt idx="16415">951</cx:pt>
          <cx:pt idx="16416">1208</cx:pt>
          <cx:pt idx="16417">1105</cx:pt>
          <cx:pt idx="16418">1105</cx:pt>
          <cx:pt idx="16419">1214</cx:pt>
          <cx:pt idx="16420">944</cx:pt>
          <cx:pt idx="16421">1467</cx:pt>
          <cx:pt idx="16422">1208</cx:pt>
          <cx:pt idx="16423">808</cx:pt>
          <cx:pt idx="16424">1204</cx:pt>
          <cx:pt idx="16425">1565</cx:pt>
          <cx:pt idx="16426">706</cx:pt>
          <cx:pt idx="16427">1091</cx:pt>
          <cx:pt idx="16428">1100</cx:pt>
          <cx:pt idx="16429">849</cx:pt>
          <cx:pt idx="16430">1278</cx:pt>
          <cx:pt idx="16431">859</cx:pt>
          <cx:pt idx="16432">859</cx:pt>
          <cx:pt idx="16433">644</cx:pt>
          <cx:pt idx="16434">1153</cx:pt>
          <cx:pt idx="16435">1827</cx:pt>
          <cx:pt idx="16436">1328</cx:pt>
          <cx:pt idx="16437">944</cx:pt>
          <cx:pt idx="16438">1496</cx:pt>
          <cx:pt idx="16439">873</cx:pt>
          <cx:pt idx="16440">644</cx:pt>
          <cx:pt idx="16441">891</cx:pt>
          <cx:pt idx="16442">1105</cx:pt>
          <cx:pt idx="16443">873</cx:pt>
          <cx:pt idx="16444">969</cx:pt>
          <cx:pt idx="16445">859</cx:pt>
          <cx:pt idx="16446">1328</cx:pt>
          <cx:pt idx="16447">891</cx:pt>
          <cx:pt idx="16448">849</cx:pt>
          <cx:pt idx="16449">1032</cx:pt>
          <cx:pt idx="16450">1185</cx:pt>
          <cx:pt idx="16451">877</cx:pt>
          <cx:pt idx="16452">631</cx:pt>
          <cx:pt idx="16453">888</cx:pt>
          <cx:pt idx="16454">1245</cx:pt>
          <cx:pt idx="16455">949</cx:pt>
          <cx:pt idx="16456">1083</cx:pt>
          <cx:pt idx="16457">1204</cx:pt>
          <cx:pt idx="16458">1012</cx:pt>
          <cx:pt idx="16459">1277</cx:pt>
          <cx:pt idx="16460">1277</cx:pt>
          <cx:pt idx="16461">705</cx:pt>
          <cx:pt idx="16462">1499</cx:pt>
          <cx:pt idx="16463">552</cx:pt>
          <cx:pt idx="16464">883</cx:pt>
          <cx:pt idx="16465">888</cx:pt>
          <cx:pt idx="16466">671</cx:pt>
          <cx:pt idx="16467">1151</cx:pt>
          <cx:pt idx="16468">1151</cx:pt>
          <cx:pt idx="16469">1603</cx:pt>
          <cx:pt idx="16470">1394</cx:pt>
          <cx:pt idx="16471">1496</cx:pt>
          <cx:pt idx="16472">929</cx:pt>
          <cx:pt idx="16473">1119</cx:pt>
          <cx:pt idx="16474">1257</cx:pt>
          <cx:pt idx="16475">828</cx:pt>
          <cx:pt idx="16476">859</cx:pt>
          <cx:pt idx="16477">859</cx:pt>
          <cx:pt idx="16478">633</cx:pt>
          <cx:pt idx="16479">859</cx:pt>
          <cx:pt idx="16480">931</cx:pt>
          <cx:pt idx="16481">849</cx:pt>
          <cx:pt idx="16482">1004</cx:pt>
          <cx:pt idx="16483">1004</cx:pt>
          <cx:pt idx="16484">971</cx:pt>
          <cx:pt idx="16485">1251</cx:pt>
          <cx:pt idx="16486">859</cx:pt>
          <cx:pt idx="16487">971</cx:pt>
          <cx:pt idx="16488">859</cx:pt>
          <cx:pt idx="16489">815</cx:pt>
          <cx:pt idx="16490">1012</cx:pt>
          <cx:pt idx="16491">1277</cx:pt>
          <cx:pt idx="16492">683</cx:pt>
          <cx:pt idx="16493">675</cx:pt>
          <cx:pt idx="16494">808</cx:pt>
          <cx:pt idx="16495">873</cx:pt>
          <cx:pt idx="16496">1153</cx:pt>
          <cx:pt idx="16497">1113</cx:pt>
          <cx:pt idx="16498">769</cx:pt>
          <cx:pt idx="16499">1282</cx:pt>
          <cx:pt idx="16500">907</cx:pt>
          <cx:pt idx="16501">828</cx:pt>
          <cx:pt idx="16502">1032</cx:pt>
          <cx:pt idx="16503">1100</cx:pt>
          <cx:pt idx="16504">949</cx:pt>
          <cx:pt idx="16505">706</cx:pt>
          <cx:pt idx="16506">888</cx:pt>
          <cx:pt idx="16507">2075</cx:pt>
          <cx:pt idx="16508">794</cx:pt>
          <cx:pt idx="16509">949</cx:pt>
          <cx:pt idx="16510">883</cx:pt>
          <cx:pt idx="16511">991</cx:pt>
          <cx:pt idx="16512">859</cx:pt>
          <cx:pt idx="16513">971</cx:pt>
          <cx:pt idx="16514">873</cx:pt>
          <cx:pt idx="16515">1004</cx:pt>
          <cx:pt idx="16516">1058</cx:pt>
          <cx:pt idx="16517">1032</cx:pt>
          <cx:pt idx="16518">1315</cx:pt>
          <cx:pt idx="16519">631</cx:pt>
          <cx:pt idx="16520">634</cx:pt>
          <cx:pt idx="16521">907</cx:pt>
          <cx:pt idx="16522">584</cx:pt>
          <cx:pt idx="16523">1002</cx:pt>
          <cx:pt idx="16524">1032</cx:pt>
          <cx:pt idx="16525">1214</cx:pt>
          <cx:pt idx="16526">574</cx:pt>
          <cx:pt idx="16527">1083</cx:pt>
          <cx:pt idx="16528">506</cx:pt>
          <cx:pt idx="16529">649</cx:pt>
          <cx:pt idx="16530">849</cx:pt>
          <cx:pt idx="16531">918</cx:pt>
          <cx:pt idx="16532">949</cx:pt>
          <cx:pt idx="16533">706</cx:pt>
          <cx:pt idx="16534">949</cx:pt>
          <cx:pt idx="16535">706</cx:pt>
          <cx:pt idx="16536">1105</cx:pt>
          <cx:pt idx="16537">1115</cx:pt>
          <cx:pt idx="16538">1294</cx:pt>
          <cx:pt idx="16539">780</cx:pt>
          <cx:pt idx="16540">1004</cx:pt>
          <cx:pt idx="16541">888</cx:pt>
          <cx:pt idx="16542">662</cx:pt>
          <cx:pt idx="16543">853</cx:pt>
          <cx:pt idx="16544">1311</cx:pt>
          <cx:pt idx="16545">1034</cx:pt>
          <cx:pt idx="16546">991</cx:pt>
          <cx:pt idx="16547">991</cx:pt>
          <cx:pt idx="16548">991</cx:pt>
          <cx:pt idx="16549">907</cx:pt>
          <cx:pt idx="16550">907</cx:pt>
          <cx:pt idx="16551">987</cx:pt>
          <cx:pt idx="16552">1004</cx:pt>
          <cx:pt idx="16553">849</cx:pt>
          <cx:pt idx="16554">849</cx:pt>
          <cx:pt idx="16555">1032</cx:pt>
          <cx:pt idx="16556">600</cx:pt>
          <cx:pt idx="16557">835</cx:pt>
          <cx:pt idx="16558">835</cx:pt>
          <cx:pt idx="16559">987</cx:pt>
          <cx:pt idx="16560">491</cx:pt>
          <cx:pt idx="16561">1193</cx:pt>
          <cx:pt idx="16562">878</cx:pt>
          <cx:pt idx="16563">873</cx:pt>
          <cx:pt idx="16564">648</cx:pt>
          <cx:pt idx="16565">1032</cx:pt>
          <cx:pt idx="16566">1214</cx:pt>
          <cx:pt idx="16567">634</cx:pt>
          <cx:pt idx="16568">1208</cx:pt>
          <cx:pt idx="16569">1208</cx:pt>
          <cx:pt idx="16570">1032</cx:pt>
          <cx:pt idx="16571">907</cx:pt>
          <cx:pt idx="16572">859</cx:pt>
          <cx:pt idx="16573">971</cx:pt>
          <cx:pt idx="16574">859</cx:pt>
          <cx:pt idx="16575">859</cx:pt>
          <cx:pt idx="16576">1091</cx:pt>
          <cx:pt idx="16577">949</cx:pt>
          <cx:pt idx="16578">1032</cx:pt>
          <cx:pt idx="16579">1058</cx:pt>
          <cx:pt idx="16580">706</cx:pt>
          <cx:pt idx="16581">1102</cx:pt>
          <cx:pt idx="16582">1262</cx:pt>
          <cx:pt idx="16583">1102</cx:pt>
          <cx:pt idx="16584">973</cx:pt>
          <cx:pt idx="16585">974</cx:pt>
          <cx:pt idx="16586">949</cx:pt>
          <cx:pt idx="16587">1153</cx:pt>
          <cx:pt idx="16588">1315</cx:pt>
          <cx:pt idx="16589">1315</cx:pt>
          <cx:pt idx="16590">949</cx:pt>
          <cx:pt idx="16591">1725</cx:pt>
          <cx:pt idx="16592">1438</cx:pt>
          <cx:pt idx="16593">1056</cx:pt>
          <cx:pt idx="16594">931</cx:pt>
          <cx:pt idx="16595">1181</cx:pt>
          <cx:pt idx="16596">907</cx:pt>
          <cx:pt idx="16597">1208</cx:pt>
          <cx:pt idx="16598">1033</cx:pt>
          <cx:pt idx="16599">883</cx:pt>
          <cx:pt idx="16600">891</cx:pt>
          <cx:pt idx="16601">1328</cx:pt>
          <cx:pt idx="16602">1328</cx:pt>
          <cx:pt idx="16603">500</cx:pt>
          <cx:pt idx="16604">849</cx:pt>
          <cx:pt idx="16605">1702</cx:pt>
          <cx:pt idx="16606">2075</cx:pt>
          <cx:pt idx="16607">1251</cx:pt>
          <cx:pt idx="16608">1282</cx:pt>
          <cx:pt idx="16609">1528</cx:pt>
          <cx:pt idx="16610">956</cx:pt>
          <cx:pt idx="16611">1277</cx:pt>
          <cx:pt idx="16612">1435</cx:pt>
          <cx:pt idx="16613">1282</cx:pt>
          <cx:pt idx="16614">671</cx:pt>
          <cx:pt idx="16615">706</cx:pt>
          <cx:pt idx="16616">507</cx:pt>
          <cx:pt idx="16617">1433</cx:pt>
          <cx:pt idx="16618">491</cx:pt>
          <cx:pt idx="16619">1058</cx:pt>
          <cx:pt idx="16620">877</cx:pt>
          <cx:pt idx="16621">1436</cx:pt>
          <cx:pt idx="16622">666</cx:pt>
          <cx:pt idx="16623">1153</cx:pt>
          <cx:pt idx="16624">1292</cx:pt>
          <cx:pt idx="16625">1292</cx:pt>
          <cx:pt idx="16626">907</cx:pt>
          <cx:pt idx="16627">671</cx:pt>
          <cx:pt idx="16628">1294</cx:pt>
          <cx:pt idx="16629">657</cx:pt>
          <cx:pt idx="16630">1056</cx:pt>
          <cx:pt idx="16631">828</cx:pt>
          <cx:pt idx="16632">1056</cx:pt>
          <cx:pt idx="16633">1257</cx:pt>
          <cx:pt idx="16634">657</cx:pt>
          <cx:pt idx="16635">1056</cx:pt>
          <cx:pt idx="16636">794</cx:pt>
          <cx:pt idx="16637">1102</cx:pt>
          <cx:pt idx="16638">657</cx:pt>
          <cx:pt idx="16639">642</cx:pt>
          <cx:pt idx="16640">602</cx:pt>
          <cx:pt idx="16641">1311</cx:pt>
          <cx:pt idx="16642">1102</cx:pt>
          <cx:pt idx="16643">849</cx:pt>
          <cx:pt idx="16644">849</cx:pt>
          <cx:pt idx="16645">931</cx:pt>
          <cx:pt idx="16646">976</cx:pt>
          <cx:pt idx="16647">1004</cx:pt>
          <cx:pt idx="16648">1125</cx:pt>
          <cx:pt idx="16649">1135</cx:pt>
          <cx:pt idx="16650">1806</cx:pt>
          <cx:pt idx="16651">732</cx:pt>
          <cx:pt idx="16652">517</cx:pt>
          <cx:pt idx="16653">883</cx:pt>
          <cx:pt idx="16654">1277</cx:pt>
          <cx:pt idx="16655">949</cx:pt>
          <cx:pt idx="16656">828</cx:pt>
          <cx:pt idx="16657">859</cx:pt>
          <cx:pt idx="16658">988</cx:pt>
          <cx:pt idx="16659">971</cx:pt>
          <cx:pt idx="16660">859</cx:pt>
          <cx:pt idx="16661">530</cx:pt>
          <cx:pt idx="16662">683</cx:pt>
          <cx:pt idx="16663">888</cx:pt>
          <cx:pt idx="16664">568</cx:pt>
          <cx:pt idx="16665">741</cx:pt>
          <cx:pt idx="16666">1251</cx:pt>
          <cx:pt idx="16667">1032</cx:pt>
          <cx:pt idx="16668">1294</cx:pt>
          <cx:pt idx="16669">867</cx:pt>
          <cx:pt idx="16670">883</cx:pt>
          <cx:pt idx="16671">987</cx:pt>
          <cx:pt idx="16672">1135</cx:pt>
          <cx:pt idx="16673">1987</cx:pt>
          <cx:pt idx="16674">1267</cx:pt>
          <cx:pt idx="16675">1153</cx:pt>
          <cx:pt idx="16676">891</cx:pt>
          <cx:pt idx="16677">491</cx:pt>
          <cx:pt idx="16678">858</cx:pt>
          <cx:pt idx="16679">1113</cx:pt>
          <cx:pt idx="16680">1251</cx:pt>
          <cx:pt idx="16681">2245</cx:pt>
          <cx:pt idx="16682">1159</cx:pt>
          <cx:pt idx="16683">794</cx:pt>
          <cx:pt idx="16684">1427</cx:pt>
          <cx:pt idx="16685">1467</cx:pt>
          <cx:pt idx="16686">1251</cx:pt>
          <cx:pt idx="16687">1251</cx:pt>
          <cx:pt idx="16688">1427</cx:pt>
          <cx:pt idx="16689">1262</cx:pt>
          <cx:pt idx="16690">931</cx:pt>
          <cx:pt idx="16691">976</cx:pt>
          <cx:pt idx="16692">893</cx:pt>
          <cx:pt idx="16693">500</cx:pt>
          <cx:pt idx="16694">1082</cx:pt>
          <cx:pt idx="16695">971</cx:pt>
          <cx:pt idx="16696">974</cx:pt>
          <cx:pt idx="16697">859</cx:pt>
          <cx:pt idx="16698">888</cx:pt>
          <cx:pt idx="16699">726</cx:pt>
          <cx:pt idx="16700">951</cx:pt>
          <cx:pt idx="16701">1282</cx:pt>
          <cx:pt idx="16702">1012</cx:pt>
          <cx:pt idx="16703">1037</cx:pt>
          <cx:pt idx="16704">1193</cx:pt>
          <cx:pt idx="16705">909</cx:pt>
          <cx:pt idx="16706">1193</cx:pt>
          <cx:pt idx="16707">859</cx:pt>
          <cx:pt idx="16708">859</cx:pt>
          <cx:pt idx="16709">873</cx:pt>
          <cx:pt idx="16710">1004</cx:pt>
          <cx:pt idx="16711">760</cx:pt>
          <cx:pt idx="16712">888</cx:pt>
          <cx:pt idx="16713">1034</cx:pt>
          <cx:pt idx="16714">888</cx:pt>
          <cx:pt idx="16715">888</cx:pt>
          <cx:pt idx="16716">1104</cx:pt>
          <cx:pt idx="16717">859</cx:pt>
          <cx:pt idx="16718">859</cx:pt>
          <cx:pt idx="16719">1032</cx:pt>
          <cx:pt idx="16720">773</cx:pt>
          <cx:pt idx="16721">969</cx:pt>
          <cx:pt idx="16722">969</cx:pt>
          <cx:pt idx="16723">1282</cx:pt>
          <cx:pt idx="16724">1102</cx:pt>
          <cx:pt idx="16725">1102</cx:pt>
          <cx:pt idx="16726">888</cx:pt>
          <cx:pt idx="16727">1336</cx:pt>
          <cx:pt idx="16728">1208</cx:pt>
          <cx:pt idx="16729">988</cx:pt>
          <cx:pt idx="16730">873</cx:pt>
          <cx:pt idx="16731">1214</cx:pt>
          <cx:pt idx="16732">811</cx:pt>
          <cx:pt idx="16733">904</cx:pt>
          <cx:pt idx="16734">2075</cx:pt>
          <cx:pt idx="16735">1987</cx:pt>
          <cx:pt idx="16736">888</cx:pt>
          <cx:pt idx="16737">1373</cx:pt>
          <cx:pt idx="16738">1056</cx:pt>
          <cx:pt idx="16739">743</cx:pt>
          <cx:pt idx="16740">1058</cx:pt>
          <cx:pt idx="16741">1102</cx:pt>
          <cx:pt idx="16742">642</cx:pt>
          <cx:pt idx="16743">1957</cx:pt>
          <cx:pt idx="16744">1336</cx:pt>
          <cx:pt idx="16745">931</cx:pt>
          <cx:pt idx="16746">918</cx:pt>
          <cx:pt idx="16747">1004</cx:pt>
          <cx:pt idx="16748">1151</cx:pt>
          <cx:pt idx="16749">1185</cx:pt>
          <cx:pt idx="16750">1257</cx:pt>
          <cx:pt idx="16751">1056</cx:pt>
          <cx:pt idx="16752">1262</cx:pt>
          <cx:pt idx="16753">752</cx:pt>
          <cx:pt idx="16754">1421</cx:pt>
          <cx:pt idx="16755">1421</cx:pt>
          <cx:pt idx="16756">1193</cx:pt>
          <cx:pt idx="16757">1282</cx:pt>
          <cx:pt idx="16758">1257</cx:pt>
          <cx:pt idx="16759">1056</cx:pt>
          <cx:pt idx="16760">1257</cx:pt>
          <cx:pt idx="16761">1021</cx:pt>
          <cx:pt idx="16762">888</cx:pt>
          <cx:pt idx="16763">883</cx:pt>
          <cx:pt idx="16764">1021</cx:pt>
          <cx:pt idx="16765">1185</cx:pt>
          <cx:pt idx="16766">1282</cx:pt>
          <cx:pt idx="16767">949</cx:pt>
          <cx:pt idx="16768">1292</cx:pt>
          <cx:pt idx="16769">1987</cx:pt>
          <cx:pt idx="16770">641</cx:pt>
          <cx:pt idx="16771">988</cx:pt>
          <cx:pt idx="16772">542</cx:pt>
          <cx:pt idx="16773">907</cx:pt>
          <cx:pt idx="16774">683</cx:pt>
          <cx:pt idx="16775">907</cx:pt>
          <cx:pt idx="16776">1025</cx:pt>
          <cx:pt idx="16777">1278</cx:pt>
          <cx:pt idx="16778">1083</cx:pt>
          <cx:pt idx="16779">1430</cx:pt>
          <cx:pt idx="16780">883</cx:pt>
          <cx:pt idx="16781">1102</cx:pt>
          <cx:pt idx="16782">883</cx:pt>
          <cx:pt idx="16783">1208</cx:pt>
          <cx:pt idx="16784">517</cx:pt>
          <cx:pt idx="16785">1311</cx:pt>
          <cx:pt idx="16786">671</cx:pt>
          <cx:pt idx="16787">907</cx:pt>
          <cx:pt idx="16788">949</cx:pt>
          <cx:pt idx="16789">1267</cx:pt>
          <cx:pt idx="16790">671</cx:pt>
          <cx:pt idx="16791">1208</cx:pt>
          <cx:pt idx="16792">1083</cx:pt>
          <cx:pt idx="16793">1208</cx:pt>
          <cx:pt idx="16794">951</cx:pt>
          <cx:pt idx="16795">773</cx:pt>
          <cx:pt idx="16796">567</cx:pt>
          <cx:pt idx="16797">1032</cx:pt>
          <cx:pt idx="16798">664</cx:pt>
          <cx:pt idx="16799">1117</cx:pt>
          <cx:pt idx="16800">2245</cx:pt>
          <cx:pt idx="16801">1083</cx:pt>
          <cx:pt idx="16802">888</cx:pt>
          <cx:pt idx="16803">1436</cx:pt>
          <cx:pt idx="16804">1436</cx:pt>
          <cx:pt idx="16805">1208</cx:pt>
          <cx:pt idx="16806">949</cx:pt>
          <cx:pt idx="16807">949</cx:pt>
          <cx:pt idx="16808">1004</cx:pt>
          <cx:pt idx="16809">769</cx:pt>
          <cx:pt idx="16810">1251</cx:pt>
          <cx:pt idx="16811">642</cx:pt>
          <cx:pt idx="16812">517</cx:pt>
          <cx:pt idx="16813">664</cx:pt>
          <cx:pt idx="16814">1056</cx:pt>
          <cx:pt idx="16815">1430</cx:pt>
          <cx:pt idx="16816">888</cx:pt>
          <cx:pt idx="16817">773</cx:pt>
          <cx:pt idx="16818">907</cx:pt>
          <cx:pt idx="16819">1523</cx:pt>
          <cx:pt idx="16820">1153</cx:pt>
          <cx:pt idx="16821">1328</cx:pt>
          <cx:pt idx="16822">1033</cx:pt>
          <cx:pt idx="16823">888</cx:pt>
          <cx:pt idx="16824">671</cx:pt>
          <cx:pt idx="16825">888</cx:pt>
          <cx:pt idx="16826">732</cx:pt>
          <cx:pt idx="16827">1336</cx:pt>
          <cx:pt idx="16828">956</cx:pt>
          <cx:pt idx="16829">859</cx:pt>
          <cx:pt idx="16830">859</cx:pt>
          <cx:pt idx="16831">883</cx:pt>
          <cx:pt idx="16832">507</cx:pt>
          <cx:pt idx="16833">1294</cx:pt>
          <cx:pt idx="16834">664</cx:pt>
          <cx:pt idx="16835">883</cx:pt>
          <cx:pt idx="16836">642</cx:pt>
          <cx:pt idx="16837">706</cx:pt>
          <cx:pt idx="16838">552</cx:pt>
          <cx:pt idx="16839">888</cx:pt>
          <cx:pt idx="16840">935</cx:pt>
          <cx:pt idx="16841">657</cx:pt>
          <cx:pt idx="16842">1267</cx:pt>
          <cx:pt idx="16843">949</cx:pt>
          <cx:pt idx="16844">1100</cx:pt>
          <cx:pt idx="16845">859</cx:pt>
          <cx:pt idx="16846">956</cx:pt>
          <cx:pt idx="16847">778</cx:pt>
          <cx:pt idx="16848">1435</cx:pt>
          <cx:pt idx="16849">706</cx:pt>
          <cx:pt idx="16850">1015</cx:pt>
          <cx:pt idx="16851">877</cx:pt>
          <cx:pt idx="16852">877</cx:pt>
          <cx:pt idx="16853">878</cx:pt>
          <cx:pt idx="16854">1102</cx:pt>
          <cx:pt idx="16855">794</cx:pt>
          <cx:pt idx="16856">491</cx:pt>
          <cx:pt idx="16857">491</cx:pt>
          <cx:pt idx="16858">631</cx:pt>
          <cx:pt idx="16859">1654</cx:pt>
          <cx:pt idx="16860">969</cx:pt>
          <cx:pt idx="16861">888</cx:pt>
          <cx:pt idx="16862">671</cx:pt>
          <cx:pt idx="16863">984</cx:pt>
          <cx:pt idx="16864">984</cx:pt>
          <cx:pt idx="16865">491</cx:pt>
          <cx:pt idx="16866">634</cx:pt>
          <cx:pt idx="16867">859</cx:pt>
          <cx:pt idx="16868">956</cx:pt>
          <cx:pt idx="16869">1015</cx:pt>
          <cx:pt idx="16870">883</cx:pt>
          <cx:pt idx="16871">883</cx:pt>
          <cx:pt idx="16872">1251</cx:pt>
          <cx:pt idx="16873">990</cx:pt>
          <cx:pt idx="16874">769</cx:pt>
          <cx:pt idx="16875">1249</cx:pt>
          <cx:pt idx="16876">1181</cx:pt>
          <cx:pt idx="16877">1004</cx:pt>
          <cx:pt idx="16878">1792</cx:pt>
          <cx:pt idx="16879">1058</cx:pt>
          <cx:pt idx="16880">1164</cx:pt>
          <cx:pt idx="16881">874</cx:pt>
          <cx:pt idx="16882">737</cx:pt>
          <cx:pt idx="16883">751</cx:pt>
          <cx:pt idx="16884">849</cx:pt>
          <cx:pt idx="16885">951</cx:pt>
          <cx:pt idx="16886">835</cx:pt>
          <cx:pt idx="16887">750</cx:pt>
          <cx:pt idx="16888">949</cx:pt>
          <cx:pt idx="16889">918</cx:pt>
          <cx:pt idx="16890">1598</cx:pt>
          <cx:pt idx="16891">1019</cx:pt>
          <cx:pt idx="16892">576</cx:pt>
          <cx:pt idx="16893">1209</cx:pt>
          <cx:pt idx="16894">1019</cx:pt>
          <cx:pt idx="16895">1002</cx:pt>
          <cx:pt idx="16896">1050</cx:pt>
          <cx:pt idx="16897">991</cx:pt>
          <cx:pt idx="16898">1034</cx:pt>
          <cx:pt idx="16899">1152</cx:pt>
          <cx:pt idx="16900">1795</cx:pt>
          <cx:pt idx="16901">1070</cx:pt>
          <cx:pt idx="16902">849</cx:pt>
          <cx:pt idx="16903">1164</cx:pt>
          <cx:pt idx="16904">1249</cx:pt>
          <cx:pt idx="16905">732</cx:pt>
          <cx:pt idx="16906">1582</cx:pt>
          <cx:pt idx="16907">1058</cx:pt>
          <cx:pt idx="16908">577</cx:pt>
          <cx:pt idx="16909">1058</cx:pt>
          <cx:pt idx="16910">780</cx:pt>
          <cx:pt idx="16911">1294</cx:pt>
          <cx:pt idx="16912">751</cx:pt>
          <cx:pt idx="16913">1983</cx:pt>
          <cx:pt idx="16914">1164</cx:pt>
          <cx:pt idx="16915">568</cx:pt>
          <cx:pt idx="16916">767</cx:pt>
          <cx:pt idx="16917">568</cx:pt>
          <cx:pt idx="16918">1336</cx:pt>
          <cx:pt idx="16919">1438</cx:pt>
          <cx:pt idx="16920">1725</cx:pt>
          <cx:pt idx="16921">1031</cx:pt>
          <cx:pt idx="16922">1041</cx:pt>
          <cx:pt idx="16923">1116</cx:pt>
          <cx:pt idx="16924">1573</cx:pt>
          <cx:pt idx="16925">1890</cx:pt>
          <cx:pt idx="16926">1056</cx:pt>
          <cx:pt idx="16927">1262</cx:pt>
          <cx:pt idx="16928">1154</cx:pt>
          <cx:pt idx="16929">934</cx:pt>
          <cx:pt idx="16930">765</cx:pt>
          <cx:pt idx="16931">773</cx:pt>
          <cx:pt idx="16932">1130</cx:pt>
          <cx:pt idx="16933">1412</cx:pt>
          <cx:pt idx="16934">819</cx:pt>
          <cx:pt idx="16935">1032</cx:pt>
          <cx:pt idx="16936">1528</cx:pt>
          <cx:pt idx="16937">1282</cx:pt>
          <cx:pt idx="16938">1528</cx:pt>
          <cx:pt idx="16939">765</cx:pt>
          <cx:pt idx="16940">1823</cx:pt>
          <cx:pt idx="16941">853</cx:pt>
          <cx:pt idx="16942">1445</cx:pt>
          <cx:pt idx="16943">966</cx:pt>
          <cx:pt idx="16944">1032</cx:pt>
          <cx:pt idx="16945">1100</cx:pt>
          <cx:pt idx="16946">755</cx:pt>
          <cx:pt idx="16947">1079</cx:pt>
          <cx:pt idx="16948">1282</cx:pt>
          <cx:pt idx="16949">1424</cx:pt>
          <cx:pt idx="16950">1336</cx:pt>
          <cx:pt idx="16951">1429</cx:pt>
          <cx:pt idx="16952">887</cx:pt>
          <cx:pt idx="16953">507</cx:pt>
          <cx:pt idx="16954">507</cx:pt>
          <cx:pt idx="16955">1577</cx:pt>
          <cx:pt idx="16956">1827</cx:pt>
          <cx:pt idx="16957">1760</cx:pt>
          <cx:pt idx="16958">1760</cx:pt>
          <cx:pt idx="16959">1153</cx:pt>
          <cx:pt idx="16960">870</cx:pt>
          <cx:pt idx="16961">907</cx:pt>
          <cx:pt idx="16962">907</cx:pt>
          <cx:pt idx="16963">907</cx:pt>
          <cx:pt idx="16964">907</cx:pt>
          <cx:pt idx="16965">962</cx:pt>
          <cx:pt idx="16966">1056</cx:pt>
          <cx:pt idx="16967">1056</cx:pt>
          <cx:pt idx="16968">1214</cx:pt>
          <cx:pt idx="16969">671</cx:pt>
          <cx:pt idx="16970">1185</cx:pt>
          <cx:pt idx="16971">951</cx:pt>
          <cx:pt idx="16972">734</cx:pt>
          <cx:pt idx="16973">1907</cx:pt>
          <cx:pt idx="16974">690</cx:pt>
          <cx:pt idx="16975">1166</cx:pt>
          <cx:pt idx="16976">1082</cx:pt>
          <cx:pt idx="16977">893</cx:pt>
          <cx:pt idx="16978">1548</cx:pt>
          <cx:pt idx="16979">1530</cx:pt>
          <cx:pt idx="16980">1094</cx:pt>
          <cx:pt idx="16981">1201</cx:pt>
          <cx:pt idx="16982">904</cx:pt>
          <cx:pt idx="16983">751</cx:pt>
          <cx:pt idx="16984">973</cx:pt>
          <cx:pt idx="16985">1100</cx:pt>
          <cx:pt idx="16986">1100</cx:pt>
          <cx:pt idx="16987">1499</cx:pt>
          <cx:pt idx="16988">600</cx:pt>
          <cx:pt idx="16989">1259</cx:pt>
          <cx:pt idx="16990">748</cx:pt>
          <cx:pt idx="16991">1136</cx:pt>
          <cx:pt idx="16992">951</cx:pt>
          <cx:pt idx="16993">1259</cx:pt>
          <cx:pt idx="16994">878</cx:pt>
          <cx:pt idx="16995">1004</cx:pt>
          <cx:pt idx="16996">1034</cx:pt>
          <cx:pt idx="16997">2270</cx:pt>
          <cx:pt idx="16998">507</cx:pt>
          <cx:pt idx="16999">1004</cx:pt>
          <cx:pt idx="17000">1990</cx:pt>
          <cx:pt idx="17001">727</cx:pt>
          <cx:pt idx="17002">780</cx:pt>
          <cx:pt idx="17003">991</cx:pt>
          <cx:pt idx="17004">888</cx:pt>
          <cx:pt idx="17005">651</cx:pt>
          <cx:pt idx="17006">1427</cx:pt>
          <cx:pt idx="17007">1049</cx:pt>
          <cx:pt idx="17008">1531</cx:pt>
          <cx:pt idx="17009">1142</cx:pt>
          <cx:pt idx="17010">1136</cx:pt>
          <cx:pt idx="17011">1584</cx:pt>
          <cx:pt idx="17012">767</cx:pt>
          <cx:pt idx="17013">1282</cx:pt>
          <cx:pt idx="17014">1282</cx:pt>
          <cx:pt idx="17015">1122</cx:pt>
          <cx:pt idx="17016">1438</cx:pt>
          <cx:pt idx="17017">969</cx:pt>
          <cx:pt idx="17018">956</cx:pt>
          <cx:pt idx="17019">794</cx:pt>
          <cx:pt idx="17020">1056</cx:pt>
          <cx:pt idx="17021">1474</cx:pt>
          <cx:pt idx="17022">994</cx:pt>
          <cx:pt idx="17023">1214</cx:pt>
          <cx:pt idx="17024">507</cx:pt>
          <cx:pt idx="17025">669</cx:pt>
          <cx:pt idx="17026">589</cx:pt>
          <cx:pt idx="17027">706</cx:pt>
          <cx:pt idx="17028">589</cx:pt>
          <cx:pt idx="17029">1423</cx:pt>
          <cx:pt idx="17030">507</cx:pt>
          <cx:pt idx="17031">883</cx:pt>
          <cx:pt idx="17032">1203</cx:pt>
          <cx:pt idx="17033">977</cx:pt>
          <cx:pt idx="17034">1701</cx:pt>
          <cx:pt idx="17035">2160</cx:pt>
          <cx:pt idx="17036">949</cx:pt>
          <cx:pt idx="17037">1302</cx:pt>
          <cx:pt idx="17038">969</cx:pt>
          <cx:pt idx="17039">1164</cx:pt>
          <cx:pt idx="17040">868</cx:pt>
          <cx:pt idx="17041">1573</cx:pt>
          <cx:pt idx="17042">1184</cx:pt>
          <cx:pt idx="17043">1183</cx:pt>
          <cx:pt idx="17044">760</cx:pt>
          <cx:pt idx="17045">976</cx:pt>
          <cx:pt idx="17046">1032</cx:pt>
          <cx:pt idx="17047">973</cx:pt>
          <cx:pt idx="17048">773</cx:pt>
          <cx:pt idx="17049">878</cx:pt>
          <cx:pt idx="17050">619</cx:pt>
          <cx:pt idx="17051">589</cx:pt>
          <cx:pt idx="17052">717</cx:pt>
          <cx:pt idx="17053">994</cx:pt>
          <cx:pt idx="17054">1073</cx:pt>
          <cx:pt idx="17055">1282</cx:pt>
          <cx:pt idx="17056">975</cx:pt>
          <cx:pt idx="17057">1155</cx:pt>
          <cx:pt idx="17058">1181</cx:pt>
          <cx:pt idx="17059">1012</cx:pt>
          <cx:pt idx="17060">1134</cx:pt>
          <cx:pt idx="17061">1375</cx:pt>
          <cx:pt idx="17062">1054</cx:pt>
          <cx:pt idx="17063">978</cx:pt>
          <cx:pt idx="17064">1701</cx:pt>
          <cx:pt idx="17065">1204</cx:pt>
          <cx:pt idx="17066">1083</cx:pt>
          <cx:pt idx="17067">2268</cx:pt>
          <cx:pt idx="17068">1294</cx:pt>
          <cx:pt idx="17069">2268</cx:pt>
          <cx:pt idx="17070">1185</cx:pt>
          <cx:pt idx="17071">794</cx:pt>
          <cx:pt idx="17072">1153</cx:pt>
          <cx:pt idx="17073">1725</cx:pt>
          <cx:pt idx="17074">1073</cx:pt>
          <cx:pt idx="17075">751</cx:pt>
          <cx:pt idx="17076">664</cx:pt>
          <cx:pt idx="17077">773</cx:pt>
          <cx:pt idx="17078">1142</cx:pt>
          <cx:pt idx="17079">1987</cx:pt>
          <cx:pt idx="17080">1031</cx:pt>
          <cx:pt idx="17081">1523</cx:pt>
          <cx:pt idx="17082">1136</cx:pt>
          <cx:pt idx="17083">1204</cx:pt>
          <cx:pt idx="17084">782</cx:pt>
          <cx:pt idx="17085">1467</cx:pt>
          <cx:pt idx="17086">904</cx:pt>
          <cx:pt idx="17087">834</cx:pt>
          <cx:pt idx="17088">834</cx:pt>
          <cx:pt idx="17089">1050</cx:pt>
          <cx:pt idx="17090">1208</cx:pt>
          <cx:pt idx="17091">1361</cx:pt>
          <cx:pt idx="17092">1282</cx:pt>
          <cx:pt idx="17093">773</cx:pt>
          <cx:pt idx="17094">1214</cx:pt>
          <cx:pt idx="17095">1059</cx:pt>
          <cx:pt idx="17096">1436</cx:pt>
          <cx:pt idx="17097">1144</cx:pt>
          <cx:pt idx="17098">1436</cx:pt>
          <cx:pt idx="17099">951</cx:pt>
          <cx:pt idx="17100">1710</cx:pt>
          <cx:pt idx="17101">1710</cx:pt>
          <cx:pt idx="17102">879</cx:pt>
          <cx:pt idx="17103">888</cx:pt>
          <cx:pt idx="17104">671</cx:pt>
          <cx:pt idx="17105">1438</cx:pt>
          <cx:pt idx="17106">1160</cx:pt>
          <cx:pt idx="17107">1436</cx:pt>
          <cx:pt idx="17108">925</cx:pt>
          <cx:pt idx="17109">1363</cx:pt>
          <cx:pt idx="17110">974</cx:pt>
          <cx:pt idx="17111">897</cx:pt>
          <cx:pt idx="17112">1150</cx:pt>
          <cx:pt idx="17113">1412</cx:pt>
          <cx:pt idx="17114">1568</cx:pt>
          <cx:pt idx="17115">1064</cx:pt>
          <cx:pt idx="17116">1343</cx:pt>
          <cx:pt idx="17117">1221</cx:pt>
          <cx:pt idx="17118">1210</cx:pt>
          <cx:pt idx="17119">1924</cx:pt>
          <cx:pt idx="17120">1380</cx:pt>
          <cx:pt idx="17121">1282</cx:pt>
          <cx:pt idx="17122">1183</cx:pt>
          <cx:pt idx="17123">1166</cx:pt>
          <cx:pt idx="17124">1621</cx:pt>
          <cx:pt idx="17125">819</cx:pt>
          <cx:pt idx="17126">1014</cx:pt>
          <cx:pt idx="17127">1236</cx:pt>
          <cx:pt idx="17128">1049</cx:pt>
          <cx:pt idx="17129">834</cx:pt>
          <cx:pt idx="17130">834</cx:pt>
          <cx:pt idx="17131">1496</cx:pt>
          <cx:pt idx="17132">1296</cx:pt>
          <cx:pt idx="17133">936</cx:pt>
          <cx:pt idx="17134">864</cx:pt>
          <cx:pt idx="17135">773</cx:pt>
          <cx:pt idx="17136">1697</cx:pt>
          <cx:pt idx="17137">834</cx:pt>
          <cx:pt idx="17138">834</cx:pt>
          <cx:pt idx="17139">956</cx:pt>
          <cx:pt idx="17140">1654</cx:pt>
          <cx:pt idx="17141">1056</cx:pt>
          <cx:pt idx="17142">1586</cx:pt>
          <cx:pt idx="17143">584</cx:pt>
          <cx:pt idx="17144">792</cx:pt>
          <cx:pt idx="17145">2270</cx:pt>
          <cx:pt idx="17146">1234</cx:pt>
          <cx:pt idx="17147">1239</cx:pt>
          <cx:pt idx="17148">1208</cx:pt>
          <cx:pt idx="17149">828</cx:pt>
          <cx:pt idx="17150">2448</cx:pt>
          <cx:pt idx="17151">1251</cx:pt>
          <cx:pt idx="17152">1890</cx:pt>
          <cx:pt idx="17153">1336</cx:pt>
          <cx:pt idx="17154">978</cx:pt>
          <cx:pt idx="17155">1191</cx:pt>
          <cx:pt idx="17156">1474</cx:pt>
          <cx:pt idx="17157">1895</cx:pt>
          <cx:pt idx="17158">1435</cx:pt>
          <cx:pt idx="17159">1210</cx:pt>
          <cx:pt idx="17160">1234</cx:pt>
          <cx:pt idx="17161">966</cx:pt>
          <cx:pt idx="17162">1200</cx:pt>
          <cx:pt idx="17163">1221</cx:pt>
          <cx:pt idx="17164">1221</cx:pt>
          <cx:pt idx="17165">983</cx:pt>
          <cx:pt idx="17166">1621</cx:pt>
          <cx:pt idx="17167">1064</cx:pt>
          <cx:pt idx="17168">1114</cx:pt>
          <cx:pt idx="17169">1114</cx:pt>
          <cx:pt idx="17170">1056</cx:pt>
          <cx:pt idx="17171">1467</cx:pt>
          <cx:pt idx="17172">1208</cx:pt>
          <cx:pt idx="17173">736</cx:pt>
          <cx:pt idx="17174">1208</cx:pt>
          <cx:pt idx="17175">975</cx:pt>
          <cx:pt idx="17176">693</cx:pt>
          <cx:pt idx="17177">1467</cx:pt>
          <cx:pt idx="17178">1467</cx:pt>
          <cx:pt idx="17179">1598</cx:pt>
          <cx:pt idx="17180">874</cx:pt>
          <cx:pt idx="17181">853</cx:pt>
          <cx:pt idx="17182">1377</cx:pt>
          <cx:pt idx="17183">728</cx:pt>
          <cx:pt idx="17184">815</cx:pt>
          <cx:pt idx="17185">1600</cx:pt>
          <cx:pt idx="17186">2009</cx:pt>
          <cx:pt idx="17187">701</cx:pt>
          <cx:pt idx="17188">887</cx:pt>
          <cx:pt idx="17189">1311</cx:pt>
          <cx:pt idx="17190">819</cx:pt>
          <cx:pt idx="17191">1116</cx:pt>
          <cx:pt idx="17192">1496</cx:pt>
          <cx:pt idx="17193">1421</cx:pt>
          <cx:pt idx="17194">1122</cx:pt>
          <cx:pt idx="17195">1236</cx:pt>
          <cx:pt idx="17196">1592</cx:pt>
          <cx:pt idx="17197">966</cx:pt>
          <cx:pt idx="17198">1032</cx:pt>
          <cx:pt idx="17199">1183</cx:pt>
          <cx:pt idx="17200">1208</cx:pt>
          <cx:pt idx="17201">629</cx:pt>
          <cx:pt idx="17202">1619</cx:pt>
          <cx:pt idx="17203">1539</cx:pt>
          <cx:pt idx="17204">1363</cx:pt>
          <cx:pt idx="17205">893</cx:pt>
          <cx:pt idx="17206">1184</cx:pt>
          <cx:pt idx="17207">1093</cx:pt>
          <cx:pt idx="17208">1231</cx:pt>
          <cx:pt idx="17209">1436</cx:pt>
          <cx:pt idx="17210">1427</cx:pt>
          <cx:pt idx="17211">616</cx:pt>
          <cx:pt idx="17212">1955</cx:pt>
          <cx:pt idx="17213">1595</cx:pt>
          <cx:pt idx="17214">2310</cx:pt>
          <cx:pt idx="17215">887</cx:pt>
          <cx:pt idx="17216">1208</cx:pt>
          <cx:pt idx="17217">1814</cx:pt>
          <cx:pt idx="17218">1496</cx:pt>
          <cx:pt idx="17219">945</cx:pt>
          <cx:pt idx="17220">1101</cx:pt>
          <cx:pt idx="17221">1382</cx:pt>
          <cx:pt idx="17222">893</cx:pt>
          <cx:pt idx="17223">1740</cx:pt>
          <cx:pt idx="17224">1214</cx:pt>
          <cx:pt idx="17225">593</cx:pt>
          <cx:pt idx="17226">1104</cx:pt>
          <cx:pt idx="17227">1082</cx:pt>
          <cx:pt idx="17228">904</cx:pt>
          <cx:pt idx="17229">1577</cx:pt>
          <cx:pt idx="17230">1007</cx:pt>
          <cx:pt idx="17231">1421</cx:pt>
          <cx:pt idx="17232">1406</cx:pt>
          <cx:pt idx="17233">1389</cx:pt>
          <cx:pt idx="17234">1094</cx:pt>
          <cx:pt idx="17235">1208</cx:pt>
          <cx:pt idx="17236">1921</cx:pt>
          <cx:pt idx="17237">1529</cx:pt>
          <cx:pt idx="17238">1208</cx:pt>
          <cx:pt idx="17239">701</cx:pt>
          <cx:pt idx="17240">1436</cx:pt>
          <cx:pt idx="17241">1184</cx:pt>
          <cx:pt idx="17242">1948</cx:pt>
          <cx:pt idx="17243">2140</cx:pt>
          <cx:pt idx="17244">879</cx:pt>
          <cx:pt idx="17245">1214</cx:pt>
          <cx:pt idx="17246">1239</cx:pt>
          <cx:pt idx="17247">1105</cx:pt>
          <cx:pt idx="17248">1183</cx:pt>
          <cx:pt idx="17249">1425</cx:pt>
          <cx:pt idx="17250">1032</cx:pt>
          <cx:pt idx="17251">1504</cx:pt>
          <cx:pt idx="17252">849</cx:pt>
          <cx:pt idx="17253">1208</cx:pt>
          <cx:pt idx="17254">517</cx:pt>
          <cx:pt idx="17255">1438</cx:pt>
          <cx:pt idx="17256">706</cx:pt>
          <cx:pt idx="17257">1251</cx:pt>
          <cx:pt idx="17258">1577</cx:pt>
          <cx:pt idx="17259">671</cx:pt>
          <cx:pt idx="17260">973</cx:pt>
          <cx:pt idx="17261">1100</cx:pt>
          <cx:pt idx="17262">1583</cx:pt>
          <cx:pt idx="17263">2058</cx:pt>
          <cx:pt idx="17264">944</cx:pt>
          <cx:pt idx="17265">706</cx:pt>
          <cx:pt idx="17266">706</cx:pt>
          <cx:pt idx="17267">888</cx:pt>
          <cx:pt idx="17268">794</cx:pt>
          <cx:pt idx="17269">1056</cx:pt>
          <cx:pt idx="17270">649</cx:pt>
          <cx:pt idx="17271">1100</cx:pt>
          <cx:pt idx="17272">664</cx:pt>
          <cx:pt idx="17273">728</cx:pt>
          <cx:pt idx="17274">888</cx:pt>
          <cx:pt idx="17275">1421</cx:pt>
          <cx:pt idx="17276">1421</cx:pt>
          <cx:pt idx="17277">1154</cx:pt>
          <cx:pt idx="17278">1101</cx:pt>
          <cx:pt idx="17279">1231</cx:pt>
          <cx:pt idx="17280">1101</cx:pt>
          <cx:pt idx="17281">1231</cx:pt>
          <cx:pt idx="17282">1101</cx:pt>
          <cx:pt idx="17283">1101</cx:pt>
          <cx:pt idx="17284">1101</cx:pt>
          <cx:pt idx="17285">1436</cx:pt>
          <cx:pt idx="17286">1101</cx:pt>
          <cx:pt idx="17287">1231</cx:pt>
          <cx:pt idx="17288">1231</cx:pt>
          <cx:pt idx="17289">1101</cx:pt>
          <cx:pt idx="17290">1101</cx:pt>
          <cx:pt idx="17291">1421</cx:pt>
          <cx:pt idx="17292">1921</cx:pt>
          <cx:pt idx="17293">966</cx:pt>
          <cx:pt idx="17294">1231</cx:pt>
          <cx:pt idx="17295">1231</cx:pt>
          <cx:pt idx="17296">1436</cx:pt>
          <cx:pt idx="17297">1421</cx:pt>
          <cx:pt idx="17298">1421</cx:pt>
          <cx:pt idx="17299">1921</cx:pt>
          <cx:pt idx="17300">717</cx:pt>
          <cx:pt idx="17301">1421</cx:pt>
          <cx:pt idx="17302">717</cx:pt>
          <cx:pt idx="17303">815</cx:pt>
          <cx:pt idx="17304">1921</cx:pt>
          <cx:pt idx="17305">2140</cx:pt>
          <cx:pt idx="17306">2140</cx:pt>
          <cx:pt idx="17307">815</cx:pt>
          <cx:pt idx="17308">1436</cx:pt>
          <cx:pt idx="17309">1921</cx:pt>
          <cx:pt idx="17310">815</cx:pt>
          <cx:pt idx="17311">815</cx:pt>
          <cx:pt idx="17312">1921</cx:pt>
          <cx:pt idx="17313">1231</cx:pt>
          <cx:pt idx="17314">1421</cx:pt>
          <cx:pt idx="17315">1921</cx:pt>
          <cx:pt idx="17316">1921</cx:pt>
          <cx:pt idx="17317">1231</cx:pt>
          <cx:pt idx="17318">717</cx:pt>
          <cx:pt idx="17319">1201</cx:pt>
          <cx:pt idx="17320">819</cx:pt>
          <cx:pt idx="17321">808</cx:pt>
          <cx:pt idx="17322">1093</cx:pt>
          <cx:pt idx="17323">2140</cx:pt>
          <cx:pt idx="17324">815</cx:pt>
          <cx:pt idx="17325">815</cx:pt>
          <cx:pt idx="17326">1921</cx:pt>
          <cx:pt idx="17327">1101</cx:pt>
          <cx:pt idx="17328">821</cx:pt>
          <cx:pt idx="17329">1101</cx:pt>
          <cx:pt idx="17330">1082</cx:pt>
          <cx:pt idx="17331">1394</cx:pt>
          <cx:pt idx="17332">1231</cx:pt>
          <cx:pt idx="17333">1231</cx:pt>
          <cx:pt idx="17334">1421</cx:pt>
          <cx:pt idx="17335">1421</cx:pt>
          <cx:pt idx="17336">1231</cx:pt>
          <cx:pt idx="17337">966</cx:pt>
          <cx:pt idx="17338">929</cx:pt>
          <cx:pt idx="17339">1361</cx:pt>
          <cx:pt idx="17340">1119</cx:pt>
          <cx:pt idx="17341">1394</cx:pt>
          <cx:pt idx="17342">1436</cx:pt>
          <cx:pt idx="17343">1231</cx:pt>
          <cx:pt idx="17344">2438</cx:pt>
          <cx:pt idx="17345">1095</cx:pt>
          <cx:pt idx="17346">1792</cx:pt>
          <cx:pt idx="17347">966</cx:pt>
          <cx:pt idx="17348">1901</cx:pt>
          <cx:pt idx="17349">1421</cx:pt>
          <cx:pt idx="17350">1119</cx:pt>
          <cx:pt idx="17351">929</cx:pt>
          <cx:pt idx="17352">2186</cx:pt>
          <cx:pt idx="17353">1474</cx:pt>
          <cx:pt idx="17354">1421</cx:pt>
          <cx:pt idx="17355">1156</cx:pt>
          <cx:pt idx="17356">1444</cx:pt>
          <cx:pt idx="17357">1444</cx:pt>
          <cx:pt idx="17358">945</cx:pt>
          <cx:pt idx="17359">1119</cx:pt>
          <cx:pt idx="17360">1895</cx:pt>
          <cx:pt idx="17361">945</cx:pt>
          <cx:pt idx="17362">1094</cx:pt>
          <cx:pt idx="17363">1921</cx:pt>
          <cx:pt idx="17364">1921</cx:pt>
          <cx:pt idx="17365">1444</cx:pt>
          <cx:pt idx="17366">945</cx:pt>
          <cx:pt idx="17367">1243</cx:pt>
          <cx:pt idx="17368">1394</cx:pt>
          <cx:pt idx="17369">945</cx:pt>
          <cx:pt idx="17370">1361</cx:pt>
          <cx:pt idx="17371">629</cx:pt>
          <cx:pt idx="17372">1421</cx:pt>
          <cx:pt idx="17373">1394</cx:pt>
          <cx:pt idx="17374">966</cx:pt>
          <cx:pt idx="17375">1231</cx:pt>
          <cx:pt idx="17376">1901</cx:pt>
          <cx:pt idx="17377">2140</cx:pt>
          <cx:pt idx="17378">1921</cx:pt>
          <cx:pt idx="17379">1243</cx:pt>
          <cx:pt idx="17380">629</cx:pt>
          <cx:pt idx="17381">819</cx:pt>
          <cx:pt idx="17382">1798</cx:pt>
          <cx:pt idx="17383">1798</cx:pt>
          <cx:pt idx="17384">1444</cx:pt>
          <cx:pt idx="17385">2124</cx:pt>
          <cx:pt idx="17386">1583</cx:pt>
          <cx:pt idx="17387">819</cx:pt>
          <cx:pt idx="17388">1243</cx:pt>
          <cx:pt idx="17389">765</cx:pt>
          <cx:pt idx="17390">1201</cx:pt>
          <cx:pt idx="17391">1987</cx:pt>
          <cx:pt idx="17392">2209</cx:pt>
          <cx:pt idx="17393">1921</cx:pt>
          <cx:pt idx="17394">1921</cx:pt>
          <cx:pt idx="17395">1921</cx:pt>
          <cx:pt idx="17396">1361</cx:pt>
          <cx:pt idx="17397">966</cx:pt>
          <cx:pt idx="17398">1150</cx:pt>
          <cx:pt idx="17399">815</cx:pt>
          <cx:pt idx="17400">1243</cx:pt>
          <cx:pt idx="17401">1294</cx:pt>
          <cx:pt idx="17402">1474</cx:pt>
          <cx:pt idx="17403">819</cx:pt>
          <cx:pt idx="17404">765</cx:pt>
          <cx:pt idx="17405">1474</cx:pt>
          <cx:pt idx="17406">1474</cx:pt>
          <cx:pt idx="17407">1201</cx:pt>
          <cx:pt idx="17408">936</cx:pt>
          <cx:pt idx="17409">1621</cx:pt>
          <cx:pt idx="17410">1122</cx:pt>
          <cx:pt idx="17411">1921</cx:pt>
          <cx:pt idx="17412">1243</cx:pt>
          <cx:pt idx="17413">815</cx:pt>
          <cx:pt idx="17414">1202</cx:pt>
          <cx:pt idx="17415">1202</cx:pt>
          <cx:pt idx="17416">1007</cx:pt>
          <cx:pt idx="17417">1798</cx:pt>
          <cx:pt idx="17418">966</cx:pt>
          <cx:pt idx="17419">2370</cx:pt>
          <cx:pt idx="17420">2058</cx:pt>
          <cx:pt idx="17421">1474</cx:pt>
          <cx:pt idx="17422">1094</cx:pt>
          <cx:pt idx="17423">887</cx:pt>
          <cx:pt idx="17424">2140</cx:pt>
          <cx:pt idx="17425">1423</cx:pt>
          <cx:pt idx="17426">1243</cx:pt>
          <cx:pt idx="17427">736</cx:pt>
          <cx:pt idx="17428">1595</cx:pt>
          <cx:pt idx="17429">920</cx:pt>
          <cx:pt idx="17430">1202</cx:pt>
          <cx:pt idx="17431">1007</cx:pt>
          <cx:pt idx="17432">1583</cx:pt>
          <cx:pt idx="17433">1285</cx:pt>
          <cx:pt idx="17434">2448</cx:pt>
          <cx:pt idx="17435">726</cx:pt>
          <cx:pt idx="17436">1361</cx:pt>
          <cx:pt idx="17437">1243</cx:pt>
          <cx:pt idx="17438">1007</cx:pt>
          <cx:pt idx="17439">1150</cx:pt>
          <cx:pt idx="17440">1427</cx:pt>
          <cx:pt idx="17441">945</cx:pt>
          <cx:pt idx="17442">1243</cx:pt>
          <cx:pt idx="17443">701</cx:pt>
          <cx:pt idx="17444">1000</cx:pt>
          <cx:pt idx="17445">1094</cx:pt>
          <cx:pt idx="17446">1196</cx:pt>
          <cx:pt idx="17447">876</cx:pt>
          <cx:pt idx="17448">1119</cx:pt>
          <cx:pt idx="17449">592</cx:pt>
          <cx:pt idx="17450">1243</cx:pt>
          <cx:pt idx="17451">2438</cx:pt>
          <cx:pt idx="17452">1296</cx:pt>
          <cx:pt idx="17453">736</cx:pt>
          <cx:pt idx="17454">1583</cx:pt>
          <cx:pt idx="17455">1019</cx:pt>
          <cx:pt idx="17456">830</cx:pt>
          <cx:pt idx="17457">1054</cx:pt>
          <cx:pt idx="17458">2525</cx:pt>
          <cx:pt idx="17459">1474</cx:pt>
          <cx:pt idx="17460">1122</cx:pt>
          <cx:pt idx="17461">993</cx:pt>
          <cx:pt idx="17462">2140</cx:pt>
          <cx:pt idx="17463">1221</cx:pt>
          <cx:pt idx="17464">915</cx:pt>
          <cx:pt idx="17465">929</cx:pt>
          <cx:pt idx="17466">1792</cx:pt>
          <cx:pt idx="17467">1054</cx:pt>
          <cx:pt idx="17468">2948</cx:pt>
          <cx:pt idx="17469">1901</cx:pt>
          <cx:pt idx="17470">1243</cx:pt>
          <cx:pt idx="17471">1598</cx:pt>
          <cx:pt idx="17472">2367</cx:pt>
          <cx:pt idx="17473">1474</cx:pt>
          <cx:pt idx="17474">969</cx:pt>
          <cx:pt idx="17475">1290</cx:pt>
          <cx:pt idx="17476">1056</cx:pt>
          <cx:pt idx="17477">1474</cx:pt>
          <cx:pt idx="17478">1296</cx:pt>
          <cx:pt idx="17479">1595</cx:pt>
          <cx:pt idx="17480">643</cx:pt>
          <cx:pt idx="17481">1094</cx:pt>
          <cx:pt idx="17482">1474</cx:pt>
          <cx:pt idx="17483">876</cx:pt>
          <cx:pt idx="17484">1243</cx:pt>
          <cx:pt idx="17485">1243</cx:pt>
          <cx:pt idx="17486">993</cx:pt>
          <cx:pt idx="17487">1007</cx:pt>
          <cx:pt idx="17488">2061</cx:pt>
          <cx:pt idx="17489">1221</cx:pt>
          <cx:pt idx="17490">1119</cx:pt>
          <cx:pt idx="17491">748</cx:pt>
          <cx:pt idx="17492">1104</cx:pt>
          <cx:pt idx="17493">730</cx:pt>
          <cx:pt idx="17494">1231</cx:pt>
          <cx:pt idx="17495">1795</cx:pt>
          <cx:pt idx="17496">1243</cx:pt>
          <cx:pt idx="17497">1008</cx:pt>
          <cx:pt idx="17498">1474</cx:pt>
          <cx:pt idx="17499">1530</cx:pt>
          <cx:pt idx="17500">1530</cx:pt>
          <cx:pt idx="17501">1921</cx:pt>
          <cx:pt idx="17502">772</cx:pt>
          <cx:pt idx="17503">1539</cx:pt>
          <cx:pt idx="17504">940</cx:pt>
          <cx:pt idx="17505">940</cx:pt>
          <cx:pt idx="17506">1894</cx:pt>
          <cx:pt idx="17507">753</cx:pt>
          <cx:pt idx="17508">741</cx:pt>
          <cx:pt idx="17509">1621</cx:pt>
          <cx:pt idx="17510">1484</cx:pt>
          <cx:pt idx="17511">1227</cx:pt>
          <cx:pt idx="17512">940</cx:pt>
          <cx:pt idx="17513">1056</cx:pt>
          <cx:pt idx="17514">1201</cx:pt>
          <cx:pt idx="17515">1094</cx:pt>
          <cx:pt idx="17516">1621</cx:pt>
          <cx:pt idx="17517">876</cx:pt>
          <cx:pt idx="17518">619</cx:pt>
          <cx:pt idx="17519">566</cx:pt>
          <cx:pt idx="17520">815</cx:pt>
          <cx:pt idx="17521">1243</cx:pt>
          <cx:pt idx="17522">741</cx:pt>
          <cx:pt idx="17523">1221</cx:pt>
          <cx:pt idx="17524">915</cx:pt>
          <cx:pt idx="17525">929</cx:pt>
          <cx:pt idx="17526">1119</cx:pt>
          <cx:pt idx="17527">1627</cx:pt>
          <cx:pt idx="17528">1438</cx:pt>
          <cx:pt idx="17529">1191</cx:pt>
          <cx:pt idx="17530">1290</cx:pt>
          <cx:pt idx="17531">1290</cx:pt>
          <cx:pt idx="17532">815</cx:pt>
          <cx:pt idx="17533">1191</cx:pt>
          <cx:pt idx="17534">1901</cx:pt>
          <cx:pt idx="17535">1901</cx:pt>
          <cx:pt idx="17536">1610</cx:pt>
          <cx:pt idx="17537">808</cx:pt>
          <cx:pt idx="17538">1474</cx:pt>
          <cx:pt idx="17539">729</cx:pt>
          <cx:pt idx="17540">1598</cx:pt>
          <cx:pt idx="17541">1598</cx:pt>
          <cx:pt idx="17542">1895</cx:pt>
          <cx:pt idx="17543">1201</cx:pt>
          <cx:pt idx="17544">1122</cx:pt>
          <cx:pt idx="17545">879</cx:pt>
          <cx:pt idx="17546">1763</cx:pt>
          <cx:pt idx="17547">1363</cx:pt>
          <cx:pt idx="17548">1529</cx:pt>
          <cx:pt idx="17549">619</cx:pt>
          <cx:pt idx="17550">887</cx:pt>
          <cx:pt idx="17551">1599</cx:pt>
          <cx:pt idx="17552">1474</cx:pt>
          <cx:pt idx="17553">659</cx:pt>
          <cx:pt idx="17554">741</cx:pt>
          <cx:pt idx="17555">741</cx:pt>
          <cx:pt idx="17556">1236</cx:pt>
          <cx:pt idx="17557">975</cx:pt>
          <cx:pt idx="17558">1595</cx:pt>
          <cx:pt idx="17559">1227</cx:pt>
          <cx:pt idx="17560">1094</cx:pt>
          <cx:pt idx="17561">1094</cx:pt>
          <cx:pt idx="17562">1621</cx:pt>
          <cx:pt idx="17563">1122</cx:pt>
          <cx:pt idx="17564">1921</cx:pt>
          <cx:pt idx="17565">1114</cx:pt>
          <cx:pt idx="17566">974</cx:pt>
          <cx:pt idx="17567">1153</cx:pt>
          <cx:pt idx="17568">1202</cx:pt>
          <cx:pt idx="17569">1153</cx:pt>
          <cx:pt idx="17570">1627</cx:pt>
          <cx:pt idx="17571">568</cx:pt>
          <cx:pt idx="17572">945</cx:pt>
          <cx:pt idx="17573">915</cx:pt>
          <cx:pt idx="17574">1231</cx:pt>
          <cx:pt idx="17575">1241</cx:pt>
          <cx:pt idx="17576">1241</cx:pt>
          <cx:pt idx="17577">1116</cx:pt>
          <cx:pt idx="17578">1814</cx:pt>
          <cx:pt idx="17579">1474</cx:pt>
          <cx:pt idx="17580">1895</cx:pt>
          <cx:pt idx="17581">1008</cx:pt>
          <cx:pt idx="17582">568</cx:pt>
          <cx:pt idx="17583">1285</cx:pt>
          <cx:pt idx="17584">1294</cx:pt>
          <cx:pt idx="17585">1621</cx:pt>
          <cx:pt idx="17586">1201</cx:pt>
          <cx:pt idx="17587">1122</cx:pt>
          <cx:pt idx="17588">1363</cx:pt>
          <cx:pt idx="17589">1595</cx:pt>
          <cx:pt idx="17590">737</cx:pt>
          <cx:pt idx="17591">1467</cx:pt>
          <cx:pt idx="17592">619</cx:pt>
          <cx:pt idx="17593">1183</cx:pt>
          <cx:pt idx="17594">1363</cx:pt>
          <cx:pt idx="17595">925</cx:pt>
          <cx:pt idx="17596">2186</cx:pt>
          <cx:pt idx="17597">993</cx:pt>
          <cx:pt idx="17598">1203</cx:pt>
          <cx:pt idx="17599">1412</cx:pt>
          <cx:pt idx="17600">643</cx:pt>
          <cx:pt idx="17601">643</cx:pt>
          <cx:pt idx="17602">2270</cx:pt>
          <cx:pt idx="17603">2270</cx:pt>
          <cx:pt idx="17604">920</cx:pt>
          <cx:pt idx="17605">1379</cx:pt>
          <cx:pt idx="17606">874</cx:pt>
          <cx:pt idx="17607">1173</cx:pt>
          <cx:pt idx="17608">1094</cx:pt>
          <cx:pt idx="17609">568</cx:pt>
          <cx:pt idx="17610">973</cx:pt>
          <cx:pt idx="17611">1191</cx:pt>
          <cx:pt idx="17612">1474</cx:pt>
          <cx:pt idx="17613">1539</cx:pt>
          <cx:pt idx="17614">1158</cx:pt>
          <cx:pt idx="17615">1474</cx:pt>
          <cx:pt idx="17616">782</cx:pt>
          <cx:pt idx="17617">1251</cx:pt>
          <cx:pt idx="17618">2332</cx:pt>
          <cx:pt idx="17619">1231</cx:pt>
          <cx:pt idx="17620">1202</cx:pt>
          <cx:pt idx="17621">1104</cx:pt>
          <cx:pt idx="17622">1104</cx:pt>
          <cx:pt idx="17623">1792</cx:pt>
          <cx:pt idx="17624">2061</cx:pt>
          <cx:pt idx="17625">1020</cx:pt>
          <cx:pt idx="17626">2174</cx:pt>
          <cx:pt idx="17627">2457</cx:pt>
          <cx:pt idx="17628">1474</cx:pt>
          <cx:pt idx="17629">1416</cx:pt>
          <cx:pt idx="17630">969</cx:pt>
          <cx:pt idx="17631">2058</cx:pt>
          <cx:pt idx="17632">1474</cx:pt>
          <cx:pt idx="17633">1577</cx:pt>
          <cx:pt idx="17634">1474</cx:pt>
          <cx:pt idx="17635">2268</cx:pt>
          <cx:pt idx="17636">1363</cx:pt>
          <cx:pt idx="17637">969</cx:pt>
          <cx:pt idx="17638">2270</cx:pt>
          <cx:pt idx="17639">1429</cx:pt>
          <cx:pt idx="17640">1921</cx:pt>
          <cx:pt idx="17641">1567</cx:pt>
          <cx:pt idx="17642">2948</cx:pt>
          <cx:pt idx="17643">741</cx:pt>
          <cx:pt idx="17644">741</cx:pt>
          <cx:pt idx="17645">993</cx:pt>
          <cx:pt idx="17646">736</cx:pt>
          <cx:pt idx="17647">1007</cx:pt>
          <cx:pt idx="17648">1379</cx:pt>
          <cx:pt idx="17649">714</cx:pt>
          <cx:pt idx="17650">693</cx:pt>
          <cx:pt idx="17651">1081</cx:pt>
          <cx:pt idx="17652">1895</cx:pt>
          <cx:pt idx="17653">740</cx:pt>
          <cx:pt idx="17654">1539</cx:pt>
          <cx:pt idx="17655">1539</cx:pt>
          <cx:pt idx="17656">1231</cx:pt>
          <cx:pt idx="17657">1231</cx:pt>
          <cx:pt idx="17658">897</cx:pt>
          <cx:pt idx="17659">1550</cx:pt>
          <cx:pt idx="17660">1282</cx:pt>
          <cx:pt idx="17661">2417</cx:pt>
          <cx:pt idx="17662">1394</cx:pt>
          <cx:pt idx="17663">897</cx:pt>
          <cx:pt idx="17664">1792</cx:pt>
          <cx:pt idx="17665">1792</cx:pt>
          <cx:pt idx="17666">765</cx:pt>
          <cx:pt idx="17667">1349</cx:pt>
          <cx:pt idx="17668">1243</cx:pt>
          <cx:pt idx="17669">2168</cx:pt>
          <cx:pt idx="17670">1105</cx:pt>
          <cx:pt idx="17671">1259</cx:pt>
          <cx:pt idx="17672">1895</cx:pt>
          <cx:pt idx="17673">973</cx:pt>
          <cx:pt idx="17674">1531</cx:pt>
          <cx:pt idx="17675">1531</cx:pt>
          <cx:pt idx="17676">1763</cx:pt>
          <cx:pt idx="17677">1136</cx:pt>
          <cx:pt idx="17678">1183</cx:pt>
          <cx:pt idx="17679">1921</cx:pt>
          <cx:pt idx="17680">658</cx:pt>
          <cx:pt idx="17681">1158</cx:pt>
          <cx:pt idx="17682">1890</cx:pt>
          <cx:pt idx="17683">969</cx:pt>
          <cx:pt idx="17684">766</cx:pt>
          <cx:pt idx="17685">1183</cx:pt>
          <cx:pt idx="17686">1183</cx:pt>
          <cx:pt idx="17687">1382</cx:pt>
          <cx:pt idx="17688">1584</cx:pt>
          <cx:pt idx="17689">648</cx:pt>
          <cx:pt idx="17690">748</cx:pt>
          <cx:pt idx="17691">1363</cx:pt>
          <cx:pt idx="17692">1241</cx:pt>
          <cx:pt idx="17693">1056</cx:pt>
          <cx:pt idx="17694">1025</cx:pt>
          <cx:pt idx="17695">1223</cx:pt>
          <cx:pt idx="17696">1223</cx:pt>
          <cx:pt idx="17697">1223</cx:pt>
          <cx:pt idx="17698">1412</cx:pt>
          <cx:pt idx="17699">874</cx:pt>
          <cx:pt idx="17700">1081</cx:pt>
          <cx:pt idx="17701">1296</cx:pt>
          <cx:pt idx="17702">1056</cx:pt>
          <cx:pt idx="17703">1132</cx:pt>
          <cx:pt idx="17704">2058</cx:pt>
          <cx:pt idx="17705">1201</cx:pt>
          <cx:pt idx="17706">1382</cx:pt>
          <cx:pt idx="17707">1890</cx:pt>
          <cx:pt idx="17708">718</cx:pt>
          <cx:pt idx="17709">2268</cx:pt>
          <cx:pt idx="17710">2608</cx:pt>
          <cx:pt idx="17711">2608</cx:pt>
          <cx:pt idx="17712">1474</cx:pt>
          <cx:pt idx="17713">1385</cx:pt>
          <cx:pt idx="17714">785</cx:pt>
          <cx:pt idx="17715">1012</cx:pt>
          <cx:pt idx="17716">1251</cx:pt>
          <cx:pt idx="17717">2438</cx:pt>
          <cx:pt idx="17718">969</cx:pt>
          <cx:pt idx="17719">1082</cx:pt>
          <cx:pt idx="17720">1243</cx:pt>
          <cx:pt idx="17721">1243</cx:pt>
          <cx:pt idx="17722">993</cx:pt>
          <cx:pt idx="17723">787</cx:pt>
          <cx:pt idx="17724">1597</cx:pt>
          <cx:pt idx="17725">1191</cx:pt>
          <cx:pt idx="17726">1496</cx:pt>
          <cx:pt idx="17727">1394</cx:pt>
          <cx:pt idx="17728">1792</cx:pt>
          <cx:pt idx="17729">1890</cx:pt>
          <cx:pt idx="17730">819</cx:pt>
          <cx:pt idx="17731">915</cx:pt>
          <cx:pt idx="17732">1200</cx:pt>
          <cx:pt idx="17733">1243</cx:pt>
          <cx:pt idx="17734">1241</cx:pt>
          <cx:pt idx="17735">1241</cx:pt>
          <cx:pt idx="17736">1241</cx:pt>
          <cx:pt idx="17737">1241</cx:pt>
          <cx:pt idx="17738">1116</cx:pt>
          <cx:pt idx="17739">1049</cx:pt>
          <cx:pt idx="17740">1598</cx:pt>
          <cx:pt idx="17741">2268</cx:pt>
          <cx:pt idx="17742">1763</cx:pt>
          <cx:pt idx="17743">1592</cx:pt>
          <cx:pt idx="17744">1570</cx:pt>
          <cx:pt idx="17745">887</cx:pt>
          <cx:pt idx="17746">887</cx:pt>
          <cx:pt idx="17747">765</cx:pt>
          <cx:pt idx="17748">1529</cx:pt>
          <cx:pt idx="17749">1412</cx:pt>
          <cx:pt idx="17750">1382</cx:pt>
          <cx:pt idx="17751">921</cx:pt>
          <cx:pt idx="17752">683</cx:pt>
          <cx:pt idx="17753">748</cx:pt>
          <cx:pt idx="17754">1241</cx:pt>
          <cx:pt idx="17755">828</cx:pt>
          <cx:pt idx="17756">1311</cx:pt>
          <cx:pt idx="17757">1276</cx:pt>
          <cx:pt idx="17758">1878</cx:pt>
          <cx:pt idx="17759">1890</cx:pt>
          <cx:pt idx="17760">975</cx:pt>
          <cx:pt idx="17761">1570</cx:pt>
          <cx:pt idx="17762">819</cx:pt>
          <cx:pt idx="17763">1204</cx:pt>
          <cx:pt idx="17764">1290</cx:pt>
          <cx:pt idx="17765">1610</cx:pt>
          <cx:pt idx="17766">1610</cx:pt>
          <cx:pt idx="17767">743</cx:pt>
          <cx:pt idx="17768">1073</cx:pt>
          <cx:pt idx="17769">975</cx:pt>
          <cx:pt idx="17770">1282</cx:pt>
          <cx:pt idx="17771">767</cx:pt>
          <cx:pt idx="17772">1020</cx:pt>
          <cx:pt idx="17773">2009</cx:pt>
          <cx:pt idx="17774">2009</cx:pt>
          <cx:pt idx="17775">2174</cx:pt>
          <cx:pt idx="17776">1249</cx:pt>
          <cx:pt idx="17777">553</cx:pt>
          <cx:pt idx="17778">1895</cx:pt>
          <cx:pt idx="17779">1157</cx:pt>
          <cx:pt idx="17780">2608</cx:pt>
          <cx:pt idx="17781">1110</cx:pt>
          <cx:pt idx="17782">1799</cx:pt>
          <cx:pt idx="17783">1406</cx:pt>
          <cx:pt idx="17784">1921</cx:pt>
          <cx:pt idx="17785">1497</cx:pt>
          <cx:pt idx="17786">1412</cx:pt>
          <cx:pt idx="17787">1277</cx:pt>
          <cx:pt idx="17788">1073</cx:pt>
          <cx:pt idx="17789">1406</cx:pt>
          <cx:pt idx="17790">1025</cx:pt>
          <cx:pt idx="17791">1050</cx:pt>
          <cx:pt idx="17792">743</cx:pt>
          <cx:pt idx="17793">1025</cx:pt>
          <cx:pt idx="17794">2948</cx:pt>
          <cx:pt idx="17795">971</cx:pt>
          <cx:pt idx="17796">1032</cx:pt>
          <cx:pt idx="17797">1200</cx:pt>
          <cx:pt idx="17798">692</cx:pt>
          <cx:pt idx="17799">1204</cx:pt>
          <cx:pt idx="17800">591</cx:pt>
          <cx:pt idx="17801">915</cx:pt>
          <cx:pt idx="17802">1013</cx:pt>
          <cx:pt idx="17803">1183</cx:pt>
          <cx:pt idx="17804">726</cx:pt>
          <cx:pt idx="17805">783</cx:pt>
          <cx:pt idx="17806">816</cx:pt>
          <cx:pt idx="17807">1188</cx:pt>
          <cx:pt idx="17808">973</cx:pt>
          <cx:pt idx="17809">1394</cx:pt>
          <cx:pt idx="17810">1322</cx:pt>
          <cx:pt idx="17811">1627</cx:pt>
          <cx:pt idx="17812">1390</cx:pt>
          <cx:pt idx="17813">2061</cx:pt>
          <cx:pt idx="17814">1876</cx:pt>
          <cx:pt idx="17815">1020</cx:pt>
          <cx:pt idx="17816">1890</cx:pt>
          <cx:pt idx="17817">568</cx:pt>
          <cx:pt idx="17818">1188</cx:pt>
          <cx:pt idx="17819">1420</cx:pt>
          <cx:pt idx="17820">1568</cx:pt>
          <cx:pt idx="17821">1145</cx:pt>
          <cx:pt idx="17822">1474</cx:pt>
          <cx:pt idx="17823">1002</cx:pt>
          <cx:pt idx="17824">632</cx:pt>
          <cx:pt idx="17825">935</cx:pt>
          <cx:pt idx="17826">1450</cx:pt>
          <cx:pt idx="17827">1015</cx:pt>
          <cx:pt idx="17828">1134</cx:pt>
          <cx:pt idx="17829">1183</cx:pt>
          <cx:pt idx="17830">992</cx:pt>
          <cx:pt idx="17831">552</cx:pt>
          <cx:pt idx="17832">1763</cx:pt>
          <cx:pt idx="17833">1177</cx:pt>
          <cx:pt idx="17834">1170</cx:pt>
          <cx:pt idx="17835">1039</cx:pt>
          <cx:pt idx="17836">2027</cx:pt>
          <cx:pt idx="17837">1499</cx:pt>
          <cx:pt idx="17838">819</cx:pt>
          <cx:pt idx="17839">2574</cx:pt>
          <cx:pt idx="17840">1081</cx:pt>
          <cx:pt idx="17841">876</cx:pt>
          <cx:pt idx="17842">876</cx:pt>
          <cx:pt idx="17843">1073</cx:pt>
          <cx:pt idx="17844">983</cx:pt>
          <cx:pt idx="17845">706</cx:pt>
          <cx:pt idx="17846">2130</cx:pt>
          <cx:pt idx="17847">1450</cx:pt>
          <cx:pt idx="17848">975</cx:pt>
          <cx:pt idx="17849">969</cx:pt>
          <cx:pt idx="17850">1039</cx:pt>
          <cx:pt idx="17851">1529</cx:pt>
          <cx:pt idx="17852">684</cx:pt>
          <cx:pt idx="17853">1089</cx:pt>
          <cx:pt idx="17854">1101</cx:pt>
          <cx:pt idx="17855">2574</cx:pt>
          <cx:pt idx="17856">878</cx:pt>
          <cx:pt idx="17857">1296</cx:pt>
          <cx:pt idx="17858">921</cx:pt>
          <cx:pt idx="17859">721</cx:pt>
          <cx:pt idx="17860">1523</cx:pt>
          <cx:pt idx="17861">1056</cx:pt>
          <cx:pt idx="17862">783</cx:pt>
          <cx:pt idx="17863">2370</cx:pt>
          <cx:pt idx="17864">2370</cx:pt>
          <cx:pt idx="17865">1645</cx:pt>
          <cx:pt idx="17866">1806</cx:pt>
          <cx:pt idx="17867">924</cx:pt>
          <cx:pt idx="17868">1239</cx:pt>
          <cx:pt idx="17869">726</cx:pt>
          <cx:pt idx="17870">973</cx:pt>
          <cx:pt idx="17871">1083</cx:pt>
          <cx:pt idx="17872">1799</cx:pt>
          <cx:pt idx="17873">732</cx:pt>
          <cx:pt idx="17874">1164</cx:pt>
          <cx:pt idx="17875">1158</cx:pt>
          <cx:pt idx="17876">1921</cx:pt>
          <cx:pt idx="17877">1421</cx:pt>
          <cx:pt idx="17878">566</cx:pt>
          <cx:pt idx="17879">791</cx:pt>
          <cx:pt idx="17880">1277</cx:pt>
          <cx:pt idx="17881">1277</cx:pt>
          <cx:pt idx="17882">1435</cx:pt>
          <cx:pt idx="17883">1243</cx:pt>
          <cx:pt idx="17884">1008</cx:pt>
          <cx:pt idx="17885">737</cx:pt>
          <cx:pt idx="17886">778</cx:pt>
          <cx:pt idx="17887">988</cx:pt>
          <cx:pt idx="17888">1204</cx:pt>
          <cx:pt idx="17889">881</cx:pt>
          <cx:pt idx="17890">881</cx:pt>
          <cx:pt idx="17891">915</cx:pt>
          <cx:pt idx="17892">969</cx:pt>
          <cx:pt idx="17893">3100</cx:pt>
          <cx:pt idx="17894">1427</cx:pt>
          <cx:pt idx="17895">751</cx:pt>
          <cx:pt idx="17896">690</cx:pt>
          <cx:pt idx="17897">1200</cx:pt>
          <cx:pt idx="17898">1200</cx:pt>
          <cx:pt idx="17899">1582</cx:pt>
          <cx:pt idx="17900">1059</cx:pt>
          <cx:pt idx="17901">1115</cx:pt>
          <cx:pt idx="17902">1243</cx:pt>
          <cx:pt idx="17903">1027</cx:pt>
          <cx:pt idx="17904">1027</cx:pt>
          <cx:pt idx="17905">921</cx:pt>
          <cx:pt idx="17906">767</cx:pt>
          <cx:pt idx="17907">969</cx:pt>
          <cx:pt idx="17908">783</cx:pt>
          <cx:pt idx="17909">760</cx:pt>
          <cx:pt idx="17910">974</cx:pt>
          <cx:pt idx="17911">1792</cx:pt>
          <cx:pt idx="17912">1059</cx:pt>
          <cx:pt idx="17913">1116</cx:pt>
          <cx:pt idx="17914">997</cx:pt>
          <cx:pt idx="17915">951</cx:pt>
          <cx:pt idx="17916">1890</cx:pt>
          <cx:pt idx="17917">672</cx:pt>
          <cx:pt idx="17918">672</cx:pt>
          <cx:pt idx="17919">1115</cx:pt>
          <cx:pt idx="17920">1627</cx:pt>
          <cx:pt idx="17921">975</cx:pt>
          <cx:pt idx="17922">1410</cx:pt>
          <cx:pt idx="17923">1438</cx:pt>
          <cx:pt idx="17924">934</cx:pt>
          <cx:pt idx="17925">582</cx:pt>
          <cx:pt idx="17926">2457</cx:pt>
          <cx:pt idx="17927">2374</cx:pt>
          <cx:pt idx="17928">1064</cx:pt>
          <cx:pt idx="17929">1861</cx:pt>
          <cx:pt idx="17930">951</cx:pt>
          <cx:pt idx="17931">737</cx:pt>
          <cx:pt idx="17932">1544</cx:pt>
          <cx:pt idx="17933">988</cx:pt>
          <cx:pt idx="17934">1359</cx:pt>
          <cx:pt idx="17935">1359</cx:pt>
          <cx:pt idx="17936">1427</cx:pt>
          <cx:pt idx="17937">1595</cx:pt>
          <cx:pt idx="17938">1001</cx:pt>
          <cx:pt idx="17939">853</cx:pt>
          <cx:pt idx="17940">1474</cx:pt>
          <cx:pt idx="17941">2448</cx:pt>
          <cx:pt idx="17942">1073</cx:pt>
          <cx:pt idx="17943">522</cx:pt>
          <cx:pt idx="17944">1243</cx:pt>
          <cx:pt idx="17945">1147</cx:pt>
          <cx:pt idx="17946">1159</cx:pt>
          <cx:pt idx="17947">1134</cx:pt>
          <cx:pt idx="17948">962</cx:pt>
          <cx:pt idx="17949">874</cx:pt>
          <cx:pt idx="17950">778</cx:pt>
          <cx:pt idx="17951">1597</cx:pt>
          <cx:pt idx="17952">969</cx:pt>
          <cx:pt idx="17953">889</cx:pt>
          <cx:pt idx="17954">556</cx:pt>
          <cx:pt idx="17955">782</cx:pt>
          <cx:pt idx="17956">1008</cx:pt>
          <cx:pt idx="17957">600</cx:pt>
          <cx:pt idx="17958">1178</cx:pt>
          <cx:pt idx="17959">625</cx:pt>
          <cx:pt idx="17960">1548</cx:pt>
          <cx:pt idx="17961">1012</cx:pt>
          <cx:pt idx="17962">990</cx:pt>
          <cx:pt idx="17963">1239</cx:pt>
          <cx:pt idx="17964">1425</cx:pt>
          <cx:pt idx="17965">1435</cx:pt>
          <cx:pt idx="17966">701</cx:pt>
          <cx:pt idx="17967">518</cx:pt>
          <cx:pt idx="17968">729</cx:pt>
          <cx:pt idx="17969">1770</cx:pt>
          <cx:pt idx="17970">1122</cx:pt>
          <cx:pt idx="17971">1421</cx:pt>
          <cx:pt idx="17972">566</cx:pt>
          <cx:pt idx="17973">853</cx:pt>
          <cx:pt idx="17974">2070</cx:pt>
          <cx:pt idx="17975">975</cx:pt>
          <cx:pt idx="17976">1427</cx:pt>
          <cx:pt idx="17977">1394</cx:pt>
          <cx:pt idx="17978">1895</cx:pt>
          <cx:pt idx="17979">767</cx:pt>
          <cx:pt idx="17980">784</cx:pt>
          <cx:pt idx="17981">1081</cx:pt>
          <cx:pt idx="17982">767</cx:pt>
          <cx:pt idx="17983">1430</cx:pt>
          <cx:pt idx="17984">988</cx:pt>
          <cx:pt idx="17985">1531</cx:pt>
          <cx:pt idx="17986">974</cx:pt>
          <cx:pt idx="17987">904</cx:pt>
          <cx:pt idx="17988">1049</cx:pt>
          <cx:pt idx="17989">1531</cx:pt>
          <cx:pt idx="17990">1056</cx:pt>
          <cx:pt idx="17991">936</cx:pt>
          <cx:pt idx="17992">792</cx:pt>
          <cx:pt idx="17993">792</cx:pt>
          <cx:pt idx="17994">2140</cx:pt>
          <cx:pt idx="17995">921</cx:pt>
          <cx:pt idx="17996">584</cx:pt>
          <cx:pt idx="17997">633</cx:pt>
          <cx:pt idx="17998">1090</cx:pt>
          <cx:pt idx="17999">501</cx:pt>
          <cx:pt idx="18000">649</cx:pt>
          <cx:pt idx="18001">552</cx:pt>
          <cx:pt idx="18002">729</cx:pt>
          <cx:pt idx="18003">1077</cx:pt>
          <cx:pt idx="18004">725</cx:pt>
          <cx:pt idx="18005">1795</cx:pt>
          <cx:pt idx="18006">2438</cx:pt>
          <cx:pt idx="18007">1881</cx:pt>
          <cx:pt idx="18008">1168</cx:pt>
          <cx:pt idx="18009">2130</cx:pt>
          <cx:pt idx="18010">2245</cx:pt>
          <cx:pt idx="18011">1343</cx:pt>
          <cx:pt idx="18012">1073</cx:pt>
          <cx:pt idx="18013">874</cx:pt>
          <cx:pt idx="18014">969</cx:pt>
          <cx:pt idx="18015">1474</cx:pt>
          <cx:pt idx="18016">1223</cx:pt>
          <cx:pt idx="18017">701</cx:pt>
          <cx:pt idx="18018">600</cx:pt>
          <cx:pt idx="18019">1296</cx:pt>
          <cx:pt idx="18020">701</cx:pt>
          <cx:pt idx="18021">506</cx:pt>
          <cx:pt idx="18022">831</cx:pt>
          <cx:pt idx="18023">1178</cx:pt>
          <cx:pt idx="18024">2270</cx:pt>
          <cx:pt idx="18025">668</cx:pt>
          <cx:pt idx="18026">634</cx:pt>
          <cx:pt idx="18027">1806</cx:pt>
          <cx:pt idx="18028">1296</cx:pt>
          <cx:pt idx="18029">762</cx:pt>
          <cx:pt idx="18030">1153</cx:pt>
          <cx:pt idx="18031">701</cx:pt>
          <cx:pt idx="18032">954</cx:pt>
          <cx:pt idx="18033">1523</cx:pt>
          <cx:pt idx="18034">1955</cx:pt>
          <cx:pt idx="18035">1583</cx:pt>
          <cx:pt idx="18036">765</cx:pt>
          <cx:pt idx="18037">767</cx:pt>
          <cx:pt idx="18038">1154</cx:pt>
          <cx:pt idx="18039">983</cx:pt>
          <cx:pt idx="18040">552</cx:pt>
          <cx:pt idx="18041">870</cx:pt>
          <cx:pt idx="18042">2448</cx:pt>
          <cx:pt idx="18043">2374</cx:pt>
          <cx:pt idx="18044">973</cx:pt>
          <cx:pt idx="18045">1435</cx:pt>
          <cx:pt idx="18046">721</cx:pt>
          <cx:pt idx="18047">978</cx:pt>
          <cx:pt idx="18048">1112</cx:pt>
          <cx:pt idx="18049">1435</cx:pt>
          <cx:pt idx="18050">1277</cx:pt>
          <cx:pt idx="18051">1083</cx:pt>
          <cx:pt idx="18052">1164</cx:pt>
          <cx:pt idx="18053">1788</cx:pt>
          <cx:pt idx="18054">649</cx:pt>
          <cx:pt idx="18055">1115</cx:pt>
          <cx:pt idx="18056">987</cx:pt>
          <cx:pt idx="18057">2061</cx:pt>
          <cx:pt idx="18058">993</cx:pt>
          <cx:pt idx="18059">1245</cx:pt>
          <cx:pt idx="18060">582</cx:pt>
          <cx:pt idx="18061">644</cx:pt>
          <cx:pt idx="18062">1055</cx:pt>
          <cx:pt idx="18063">1639</cx:pt>
          <cx:pt idx="18064">1921</cx:pt>
          <cx:pt idx="18065">969</cx:pt>
          <cx:pt idx="18066">1154</cx:pt>
          <cx:pt idx="18067">941</cx:pt>
          <cx:pt idx="18068">1255</cx:pt>
          <cx:pt idx="18069">778</cx:pt>
          <cx:pt idx="18070">1012</cx:pt>
          <cx:pt idx="18071">934</cx:pt>
          <cx:pt idx="18072">1110</cx:pt>
          <cx:pt idx="18073">751</cx:pt>
          <cx:pt idx="18074">1008</cx:pt>
          <cx:pt idx="18075">1710</cx:pt>
          <cx:pt idx="18076">1065</cx:pt>
          <cx:pt idx="18077">1158</cx:pt>
          <cx:pt idx="18078">853</cx:pt>
          <cx:pt idx="18079">2160</cx:pt>
          <cx:pt idx="18080">1878</cx:pt>
          <cx:pt idx="18081">1710</cx:pt>
          <cx:pt idx="18082">1332</cx:pt>
          <cx:pt idx="18083">751</cx:pt>
          <cx:pt idx="18084">576</cx:pt>
          <cx:pt idx="18085">576</cx:pt>
          <cx:pt idx="18086">552</cx:pt>
          <cx:pt idx="18087">649</cx:pt>
          <cx:pt idx="18088">1129</cx:pt>
          <cx:pt idx="18089">1723</cx:pt>
          <cx:pt idx="18090">843</cx:pt>
          <cx:pt idx="18091">1209</cx:pt>
          <cx:pt idx="18092">1976</cx:pt>
          <cx:pt idx="18093">1041</cx:pt>
          <cx:pt idx="18094">552</cx:pt>
          <cx:pt idx="18095">1033</cx:pt>
          <cx:pt idx="18096">1041</cx:pt>
          <cx:pt idx="18097">729</cx:pt>
          <cx:pt idx="18098">2332</cx:pt>
          <cx:pt idx="18099">1361</cx:pt>
          <cx:pt idx="18100">1901</cx:pt>
          <cx:pt idx="18101">1245</cx:pt>
          <cx:pt idx="18102">583</cx:pt>
          <cx:pt idx="18103">793</cx:pt>
          <cx:pt idx="18104">1105</cx:pt>
          <cx:pt idx="18105">1315</cx:pt>
          <cx:pt idx="18106">737</cx:pt>
          <cx:pt idx="18107">1019</cx:pt>
          <cx:pt idx="18108">976</cx:pt>
          <cx:pt idx="18109">873</cx:pt>
          <cx:pt idx="18110">966</cx:pt>
          <cx:pt idx="18111">1058</cx:pt>
          <cx:pt idx="18112">1164</cx:pt>
          <cx:pt idx="18113">1077</cx:pt>
          <cx:pt idx="18114">1468</cx:pt>
          <cx:pt idx="18115">692</cx:pt>
          <cx:pt idx="18116">740</cx:pt>
          <cx:pt idx="18117">740</cx:pt>
          <cx:pt idx="18118">1012</cx:pt>
          <cx:pt idx="18119">1277</cx:pt>
          <cx:pt idx="18120">1115</cx:pt>
          <cx:pt idx="18121">1474</cx:pt>
          <cx:pt idx="18122">1438</cx:pt>
          <cx:pt idx="18123">1007</cx:pt>
          <cx:pt idx="18124">1806</cx:pt>
          <cx:pt idx="18125">1259</cx:pt>
          <cx:pt idx="18126">1144</cx:pt>
          <cx:pt idx="18127">853</cx:pt>
          <cx:pt idx="18128">683</cx:pt>
          <cx:pt idx="18129">683</cx:pt>
          <cx:pt idx="18130">683</cx:pt>
          <cx:pt idx="18131">973</cx:pt>
          <cx:pt idx="18132">1202</cx:pt>
          <cx:pt idx="18133">683</cx:pt>
          <cx:pt idx="18134">973</cx:pt>
          <cx:pt idx="18135">729</cx:pt>
          <cx:pt idx="18136">994</cx:pt>
          <cx:pt idx="18137">1234</cx:pt>
          <cx:pt idx="18138">853</cx:pt>
          <cx:pt idx="18139">975</cx:pt>
          <cx:pt idx="18140">1438</cx:pt>
          <cx:pt idx="18141">976</cx:pt>
          <cx:pt idx="18142">1343</cx:pt>
          <cx:pt idx="18143">725</cx:pt>
          <cx:pt idx="18144">729</cx:pt>
          <cx:pt idx="18145">1012</cx:pt>
          <cx:pt idx="18146">535</cx:pt>
          <cx:pt idx="18147">1060</cx:pt>
          <cx:pt idx="18148">1857</cx:pt>
          <cx:pt idx="18149">907</cx:pt>
          <cx:pt idx="18150">683</cx:pt>
          <cx:pt idx="18151">1627</cx:pt>
          <cx:pt idx="18152">1004</cx:pt>
          <cx:pt idx="18153">1392</cx:pt>
          <cx:pt idx="18154">1079</cx:pt>
          <cx:pt idx="18155">752</cx:pt>
          <cx:pt idx="18156">960</cx:pt>
          <cx:pt idx="18157">1573</cx:pt>
          <cx:pt idx="18158">988</cx:pt>
          <cx:pt idx="18159">751</cx:pt>
          <cx:pt idx="18160">649</cx:pt>
          <cx:pt idx="18161">1843</cx:pt>
          <cx:pt idx="18162">1058</cx:pt>
          <cx:pt idx="18163">973</cx:pt>
          <cx:pt idx="18164">1221</cx:pt>
          <cx:pt idx="18165">1135</cx:pt>
          <cx:pt idx="18166">853</cx:pt>
          <cx:pt idx="18167">705</cx:pt>
          <cx:pt idx="18168">705</cx:pt>
          <cx:pt idx="18169">918</cx:pt>
          <cx:pt idx="18170">501</cx:pt>
          <cx:pt idx="18171">501</cx:pt>
          <cx:pt idx="18172">987</cx:pt>
          <cx:pt idx="18173">907</cx:pt>
          <cx:pt idx="18174">1033</cx:pt>
          <cx:pt idx="18175">1079</cx:pt>
          <cx:pt idx="18176">1890</cx:pt>
          <cx:pt idx="18177">1292</cx:pt>
          <cx:pt idx="18178">976</cx:pt>
          <cx:pt idx="18179">1019</cx:pt>
          <cx:pt idx="18180">2448</cx:pt>
          <cx:pt idx="18181">1410</cx:pt>
          <cx:pt idx="18182">725</cx:pt>
          <cx:pt idx="18183">1282</cx:pt>
          <cx:pt idx="18184">1179</cx:pt>
          <cx:pt idx="18185">700</cx:pt>
          <cx:pt idx="18186">2058</cx:pt>
          <cx:pt idx="18187">1583</cx:pt>
          <cx:pt idx="18188">883</cx:pt>
          <cx:pt idx="18189">815</cx:pt>
          <cx:pt idx="18190">1004</cx:pt>
          <cx:pt idx="18191">1024</cx:pt>
          <cx:pt idx="18192">1894</cx:pt>
          <cx:pt idx="18193">644</cx:pt>
          <cx:pt idx="18194">1004</cx:pt>
          <cx:pt idx="18195">1924</cx:pt>
          <cx:pt idx="18196">1843</cx:pt>
          <cx:pt idx="18197">959</cx:pt>
          <cx:pt idx="18198">555</cx:pt>
          <cx:pt idx="18199">725</cx:pt>
          <cx:pt idx="18200">2270</cx:pt>
          <cx:pt idx="18201">969</cx:pt>
          <cx:pt idx="18202">1091</cx:pt>
          <cx:pt idx="18203">1259</cx:pt>
          <cx:pt idx="18204">1243</cx:pt>
          <cx:pt idx="18205">1474</cx:pt>
          <cx:pt idx="18206">644</cx:pt>
          <cx:pt idx="18207">573</cx:pt>
          <cx:pt idx="18208">1009</cx:pt>
          <cx:pt idx="18209">725</cx:pt>
          <cx:pt idx="18210">770</cx:pt>
          <cx:pt idx="18211">1058</cx:pt>
          <cx:pt idx="18212">1058</cx:pt>
          <cx:pt idx="18213">1058</cx:pt>
          <cx:pt idx="18214">1052</cx:pt>
          <cx:pt idx="18215">1259</cx:pt>
          <cx:pt idx="18216">1012</cx:pt>
          <cx:pt idx="18217">990</cx:pt>
          <cx:pt idx="18218">601</cx:pt>
          <cx:pt idx="18219">2268</cx:pt>
          <cx:pt idx="18220">987</cx:pt>
          <cx:pt idx="18221">649</cx:pt>
          <cx:pt idx="18222">1760</cx:pt>
          <cx:pt idx="18223">1430</cx:pt>
          <cx:pt idx="18224">1041</cx:pt>
          <cx:pt idx="18225">963</cx:pt>
          <cx:pt idx="18226">669</cx:pt>
          <cx:pt idx="18227">1148</cx:pt>
          <cx:pt idx="18228">1539</cx:pt>
          <cx:pt idx="18229">978</cx:pt>
          <cx:pt idx="18230">1182</cx:pt>
          <cx:pt idx="18231">1077</cx:pt>
          <cx:pt idx="18232">1105</cx:pt>
          <cx:pt idx="18233">808</cx:pt>
          <cx:pt idx="18234">1277</cx:pt>
          <cx:pt idx="18235">1178</cx:pt>
          <cx:pt idx="18236">1363</cx:pt>
          <cx:pt idx="18237">929</cx:pt>
          <cx:pt idx="18238">1394</cx:pt>
          <cx:pt idx="18239">1136</cx:pt>
          <cx:pt idx="18240">873</cx:pt>
          <cx:pt idx="18241">873</cx:pt>
          <cx:pt idx="18242">1259</cx:pt>
          <cx:pt idx="18243">874</cx:pt>
          <cx:pt idx="18244">831</cx:pt>
          <cx:pt idx="18245">1290</cx:pt>
          <cx:pt idx="18246">973</cx:pt>
          <cx:pt idx="18247">1340</cx:pt>
          <cx:pt idx="18248">849</cx:pt>
          <cx:pt idx="18249">726</cx:pt>
          <cx:pt idx="18250">853</cx:pt>
          <cx:pt idx="18251">918</cx:pt>
          <cx:pt idx="18252">834</cx:pt>
          <cx:pt idx="18253">991</cx:pt>
          <cx:pt idx="18254">507</cx:pt>
          <cx:pt idx="18255">1041</cx:pt>
          <cx:pt idx="18256">792</cx:pt>
          <cx:pt idx="18257">1135</cx:pt>
          <cx:pt idx="18258">998</cx:pt>
          <cx:pt idx="18259">1004</cx:pt>
          <cx:pt idx="18260">1004</cx:pt>
          <cx:pt idx="18261">1990</cx:pt>
          <cx:pt idx="18262">1145</cx:pt>
          <cx:pt idx="18263">969</cx:pt>
          <cx:pt idx="18264">1004</cx:pt>
          <cx:pt idx="18265">853</cx:pt>
          <cx:pt idx="18266">853</cx:pt>
          <cx:pt idx="18267">1171</cx:pt>
          <cx:pt idx="18268">956</cx:pt>
          <cx:pt idx="18269">1025</cx:pt>
          <cx:pt idx="18270">878</cx:pt>
          <cx:pt idx="18271">784</cx:pt>
          <cx:pt idx="18272">1963</cx:pt>
          <cx:pt idx="18273">1056</cx:pt>
          <cx:pt idx="18274">792</cx:pt>
          <cx:pt idx="18275">1115</cx:pt>
          <cx:pt idx="18276">1115</cx:pt>
          <cx:pt idx="18277">853</cx:pt>
          <cx:pt idx="18278">1025</cx:pt>
          <cx:pt idx="18279">1436</cx:pt>
          <cx:pt idx="18280">904</cx:pt>
          <cx:pt idx="18281">767</cx:pt>
          <cx:pt idx="18282">1122</cx:pt>
          <cx:pt idx="18283">726</cx:pt>
          <cx:pt idx="18284">726</cx:pt>
          <cx:pt idx="18285">1058</cx:pt>
          <cx:pt idx="18286">1158</cx:pt>
          <cx:pt idx="18287">1528</cx:pt>
          <cx:pt idx="18288">696</cx:pt>
          <cx:pt idx="18289">1086</cx:pt>
          <cx:pt idx="18290">987</cx:pt>
          <cx:pt idx="18291">1251</cx:pt>
          <cx:pt idx="18292">918</cx:pt>
          <cx:pt idx="18293">1311</cx:pt>
          <cx:pt idx="18294">1311</cx:pt>
          <cx:pt idx="18295">1031</cx:pt>
          <cx:pt idx="18296">1435</cx:pt>
          <cx:pt idx="18297">1417</cx:pt>
          <cx:pt idx="18298">805</cx:pt>
          <cx:pt idx="18299">934</cx:pt>
          <cx:pt idx="18300">1322</cx:pt>
          <cx:pt idx="18301">1001</cx:pt>
          <cx:pt idx="18302">1001</cx:pt>
          <cx:pt idx="18303">2701</cx:pt>
          <cx:pt idx="18304">1191</cx:pt>
          <cx:pt idx="18305">1469</cx:pt>
          <cx:pt idx="18306">2101</cx:pt>
          <cx:pt idx="18307">552</cx:pt>
          <cx:pt idx="18308">1469</cx:pt>
          <cx:pt idx="18309">1469</cx:pt>
          <cx:pt idx="18310">1878</cx:pt>
          <cx:pt idx="18311">634</cx:pt>
          <cx:pt idx="18312">1440</cx:pt>
          <cx:pt idx="18313">969</cx:pt>
          <cx:pt idx="18314">2268</cx:pt>
          <cx:pt idx="18315">1058</cx:pt>
          <cx:pt idx="18316">1082</cx:pt>
          <cx:pt idx="18317">1343</cx:pt>
          <cx:pt idx="18318">1343</cx:pt>
          <cx:pt idx="18319">697</cx:pt>
          <cx:pt idx="18320">726</cx:pt>
          <cx:pt idx="18321">873</cx:pt>
          <cx:pt idx="18322">725</cx:pt>
          <cx:pt idx="18323">878</cx:pt>
          <cx:pt idx="18324">862</cx:pt>
          <cx:pt idx="18325">751</cx:pt>
          <cx:pt idx="18326">1282</cx:pt>
          <cx:pt idx="18327">956</cx:pt>
          <cx:pt idx="18328">706</cx:pt>
          <cx:pt idx="18329">1766</cx:pt>
          <cx:pt idx="18330">988</cx:pt>
          <cx:pt idx="18331">1171</cx:pt>
          <cx:pt idx="18332">978</cx:pt>
          <cx:pt idx="18333">987</cx:pt>
          <cx:pt idx="18334">1164</cx:pt>
          <cx:pt idx="18335">1234</cx:pt>
          <cx:pt idx="18336">783</cx:pt>
          <cx:pt idx="18337">726</cx:pt>
          <cx:pt idx="18338">767</cx:pt>
          <cx:pt idx="18339">1510</cx:pt>
          <cx:pt idx="18340">1645</cx:pt>
          <cx:pt idx="18341">1430</cx:pt>
          <cx:pt idx="18342">683</cx:pt>
          <cx:pt idx="18343">1282</cx:pt>
          <cx:pt idx="18344">956</cx:pt>
          <cx:pt idx="18345">1009</cx:pt>
          <cx:pt idx="18346">1209</cx:pt>
          <cx:pt idx="18347">2701</cx:pt>
          <cx:pt idx="18348">501</cx:pt>
          <cx:pt idx="18349">1081</cx:pt>
          <cx:pt idx="18350">835</cx:pt>
          <cx:pt idx="18351">760</cx:pt>
          <cx:pt idx="18352">1890</cx:pt>
          <cx:pt idx="18353">501</cx:pt>
          <cx:pt idx="18354">1277</cx:pt>
          <cx:pt idx="18355">1041</cx:pt>
          <cx:pt idx="18356">1149</cx:pt>
          <cx:pt idx="18357">1281</cx:pt>
          <cx:pt idx="18358">997</cx:pt>
          <cx:pt idx="18359">1474</cx:pt>
          <cx:pt idx="18360">1895</cx:pt>
          <cx:pt idx="18361">808</cx:pt>
          <cx:pt idx="18362">1056</cx:pt>
          <cx:pt idx="18363">1083</cx:pt>
          <cx:pt idx="18364">770</cx:pt>
          <cx:pt idx="18365">893</cx:pt>
          <cx:pt idx="18366">706</cx:pt>
          <cx:pt idx="18367">589</cx:pt>
          <cx:pt idx="18368">760</cx:pt>
          <cx:pt idx="18369">1762</cx:pt>
          <cx:pt idx="18370">1245</cx:pt>
          <cx:pt idx="18371">793</cx:pt>
          <cx:pt idx="18372">2124</cx:pt>
          <cx:pt idx="18373">500</cx:pt>
          <cx:pt idx="18374">973</cx:pt>
          <cx:pt idx="18375">1033</cx:pt>
          <cx:pt idx="18376">644</cx:pt>
          <cx:pt idx="18377">1234</cx:pt>
          <cx:pt idx="18378">1894</cx:pt>
          <cx:pt idx="18379">816</cx:pt>
          <cx:pt idx="18380">1231</cx:pt>
          <cx:pt idx="18381">748</cx:pt>
          <cx:pt idx="18382">1032</cx:pt>
          <cx:pt idx="18383">877</cx:pt>
          <cx:pt idx="18384">1185</cx:pt>
          <cx:pt idx="18385">1185</cx:pt>
          <cx:pt idx="18386">893</cx:pt>
          <cx:pt idx="18387">974</cx:pt>
          <cx:pt idx="18388">873</cx:pt>
          <cx:pt idx="18389">878</cx:pt>
          <cx:pt idx="18390">873</cx:pt>
          <cx:pt idx="18391">859</cx:pt>
          <cx:pt idx="18392">622</cx:pt>
          <cx:pt idx="18393">1262</cx:pt>
          <cx:pt idx="18394">1433</cx:pt>
          <cx:pt idx="18395">1032</cx:pt>
          <cx:pt idx="18396">1032</cx:pt>
          <cx:pt idx="18397">949</cx:pt>
          <cx:pt idx="18398">874</cx:pt>
          <cx:pt idx="18399">1033</cx:pt>
          <cx:pt idx="18400">752</cx:pt>
          <cx:pt idx="18401">752</cx:pt>
          <cx:pt idx="18402">858</cx:pt>
          <cx:pt idx="18403">552</cx:pt>
          <cx:pt idx="18404">706</cx:pt>
          <cx:pt idx="18405">1282</cx:pt>
          <cx:pt idx="18406">1100</cx:pt>
          <cx:pt idx="18407">752</cx:pt>
          <cx:pt idx="18408">931</cx:pt>
          <cx:pt idx="18409">859</cx:pt>
          <cx:pt idx="18410">1181</cx:pt>
          <cx:pt idx="18411">1181</cx:pt>
          <cx:pt idx="18412">642</cx:pt>
          <cx:pt idx="18413">859</cx:pt>
          <cx:pt idx="18414">849</cx:pt>
          <cx:pt idx="18415">849</cx:pt>
          <cx:pt idx="18416">767</cx:pt>
          <cx:pt idx="18417">956</cx:pt>
          <cx:pt idx="18418">888</cx:pt>
          <cx:pt idx="18419">1034</cx:pt>
          <cx:pt idx="18420">888</cx:pt>
          <cx:pt idx="18421">671</cx:pt>
          <cx:pt idx="18422">530</cx:pt>
          <cx:pt idx="18423">664</cx:pt>
          <cx:pt idx="18424">642</cx:pt>
          <cx:pt idx="18425">584</cx:pt>
          <cx:pt idx="18426">1032</cx:pt>
          <cx:pt idx="18427">671</cx:pt>
          <cx:pt idx="18428">949</cx:pt>
          <cx:pt idx="18429">949</cx:pt>
          <cx:pt idx="18430">706</cx:pt>
          <cx:pt idx="18431">706</cx:pt>
          <cx:pt idx="18432">888</cx:pt>
          <cx:pt idx="18433">517</cx:pt>
          <cx:pt idx="18434">883</cx:pt>
          <cx:pt idx="18435">991</cx:pt>
          <cx:pt idx="18436">517</cx:pt>
          <cx:pt idx="18437">517</cx:pt>
          <cx:pt idx="18438">683</cx:pt>
          <cx:pt idx="18439">552</cx:pt>
          <cx:pt idx="18440">1032</cx:pt>
          <cx:pt idx="18441">552</cx:pt>
          <cx:pt idx="18442">568</cx:pt>
          <cx:pt idx="18443">729</cx:pt>
          <cx:pt idx="18444">1523</cx:pt>
          <cx:pt idx="18445">1082</cx:pt>
          <cx:pt idx="18446">883</cx:pt>
          <cx:pt idx="18447">931</cx:pt>
          <cx:pt idx="18448">1336</cx:pt>
          <cx:pt idx="18449">849</cx:pt>
          <cx:pt idx="18450">849</cx:pt>
          <cx:pt idx="18451">1204</cx:pt>
          <cx:pt idx="18452">956</cx:pt>
          <cx:pt idx="18453">1058</cx:pt>
          <cx:pt idx="18454">984</cx:pt>
          <cx:pt idx="18455">1251</cx:pt>
          <cx:pt idx="18456">944</cx:pt>
          <cx:pt idx="18457">1145</cx:pt>
          <cx:pt idx="18458">1436</cx:pt>
          <cx:pt idx="18459">1208</cx:pt>
          <cx:pt idx="18460">1032</cx:pt>
          <cx:pt idx="18461">883</cx:pt>
          <cx:pt idx="18462">1032</cx:pt>
          <cx:pt idx="18463">1012</cx:pt>
          <cx:pt idx="18464">632</cx:pt>
          <cx:pt idx="18465">1262</cx:pt>
          <cx:pt idx="18466">1584</cx:pt>
          <cx:pt idx="18467">975</cx:pt>
          <cx:pt idx="18468">577</cx:pt>
          <cx:pt idx="18469">773</cx:pt>
          <cx:pt idx="18470">706</cx:pt>
          <cx:pt idx="18471">883</cx:pt>
          <cx:pt idx="18472">552</cx:pt>
          <cx:pt idx="18473">1292</cx:pt>
          <cx:pt idx="18474">877</cx:pt>
          <cx:pt idx="18475">1697</cx:pt>
          <cx:pt idx="18476">877</cx:pt>
          <cx:pt idx="18477">984</cx:pt>
          <cx:pt idx="18478">1208</cx:pt>
          <cx:pt idx="18479">568</cx:pt>
          <cx:pt idx="18480">877</cx:pt>
          <cx:pt idx="18481">931</cx:pt>
          <cx:pt idx="18482">853</cx:pt>
          <cx:pt idx="18483">853</cx:pt>
          <cx:pt idx="18484">729</cx:pt>
          <cx:pt idx="18485">888</cx:pt>
          <cx:pt idx="18486">664</cx:pt>
          <cx:pt idx="18487">1151</cx:pt>
          <cx:pt idx="18488">794</cx:pt>
          <cx:pt idx="18489">849</cx:pt>
          <cx:pt idx="18490">1138</cx:pt>
          <cx:pt idx="18491">1083</cx:pt>
          <cx:pt idx="18492">858</cx:pt>
          <cx:pt idx="18493">808</cx:pt>
          <cx:pt idx="18494">1032</cx:pt>
          <cx:pt idx="18495">1073</cx:pt>
          <cx:pt idx="18496">808</cx:pt>
          <cx:pt idx="18497">1204</cx:pt>
          <cx:pt idx="18498">1204</cx:pt>
          <cx:pt idx="18499">1467</cx:pt>
          <cx:pt idx="18500">904</cx:pt>
          <cx:pt idx="18501">1208</cx:pt>
          <cx:pt idx="18502">859</cx:pt>
          <cx:pt idx="18503">859</cx:pt>
          <cx:pt idx="18504">1032</cx:pt>
          <cx:pt idx="18505">844</cx:pt>
          <cx:pt idx="18506">748</cx:pt>
          <cx:pt idx="18507">1592</cx:pt>
          <cx:pt idx="18508">1262</cx:pt>
          <cx:pt idx="18509">1697</cx:pt>
          <cx:pt idx="18510">897</cx:pt>
          <cx:pt idx="18511">1427</cx:pt>
          <cx:pt idx="18512">1427</cx:pt>
          <cx:pt idx="18513">975</cx:pt>
          <cx:pt idx="18514">1208</cx:pt>
          <cx:pt idx="18515">1208</cx:pt>
          <cx:pt idx="18516">1257</cx:pt>
          <cx:pt idx="18517">849</cx:pt>
          <cx:pt idx="18518">1153</cx:pt>
          <cx:pt idx="18519">891</cx:pt>
          <cx:pt idx="18520">753</cx:pt>
          <cx:pt idx="18521">584</cx:pt>
          <cx:pt idx="18522">1015</cx:pt>
          <cx:pt idx="18523">991</cx:pt>
          <cx:pt idx="18524">891</cx:pt>
          <cx:pt idx="18525">1100</cx:pt>
          <cx:pt idx="18526">949</cx:pt>
          <cx:pt idx="18527">530</cx:pt>
          <cx:pt idx="18528">671</cx:pt>
          <cx:pt idx="18529">834</cx:pt>
          <cx:pt idx="18530">691</cx:pt>
          <cx:pt idx="18531">907</cx:pt>
          <cx:pt idx="18532">1032</cx:pt>
          <cx:pt idx="18533">1032</cx:pt>
          <cx:pt idx="18534">907</cx:pt>
          <cx:pt idx="18535">574</cx:pt>
          <cx:pt idx="18536">963</cx:pt>
          <cx:pt idx="18537">963</cx:pt>
          <cx:pt idx="18538">1420</cx:pt>
          <cx:pt idx="18539">1102</cx:pt>
          <cx:pt idx="18540">1032</cx:pt>
          <cx:pt idx="18541">770</cx:pt>
          <cx:pt idx="18542">765</cx:pt>
          <cx:pt idx="18543">1436</cx:pt>
          <cx:pt idx="18544">1436</cx:pt>
          <cx:pt idx="18545">904</cx:pt>
          <cx:pt idx="18546">956</cx:pt>
          <cx:pt idx="18547">1282</cx:pt>
          <cx:pt idx="18548">1282</cx:pt>
          <cx:pt idx="18549">904</cx:pt>
          <cx:pt idx="18550">671</cx:pt>
          <cx:pt idx="18551">671</cx:pt>
          <cx:pt idx="18552">666</cx:pt>
          <cx:pt idx="18553">931</cx:pt>
          <cx:pt idx="18554">969</cx:pt>
          <cx:pt idx="18555">1145</cx:pt>
          <cx:pt idx="18556">966</cx:pt>
          <cx:pt idx="18557">949</cx:pt>
          <cx:pt idx="18558">671</cx:pt>
          <cx:pt idx="18559">642</cx:pt>
          <cx:pt idx="18560">1034</cx:pt>
          <cx:pt idx="18561">1056</cx:pt>
          <cx:pt idx="18562">657</cx:pt>
          <cx:pt idx="18563">657</cx:pt>
          <cx:pt idx="18564">805</cx:pt>
          <cx:pt idx="18565">883</cx:pt>
          <cx:pt idx="18566">877</cx:pt>
          <cx:pt idx="18567">877</cx:pt>
          <cx:pt idx="18568">753</cx:pt>
          <cx:pt idx="18569">969</cx:pt>
          <cx:pt idx="18570">949</cx:pt>
          <cx:pt idx="18571">2248</cx:pt>
          <cx:pt idx="18572">1251</cx:pt>
          <cx:pt idx="18573">931</cx:pt>
          <cx:pt idx="18574">849</cx:pt>
          <cx:pt idx="18575">500</cx:pt>
          <cx:pt idx="18576">1037</cx:pt>
          <cx:pt idx="18577">883</cx:pt>
          <cx:pt idx="18578">1433</cx:pt>
          <cx:pt idx="18579">1267</cx:pt>
          <cx:pt idx="18580">1467</cx:pt>
          <cx:pt idx="18581">1251</cx:pt>
          <cx:pt idx="18582">1056</cx:pt>
          <cx:pt idx="18583">1056</cx:pt>
          <cx:pt idx="18584">883</cx:pt>
          <cx:pt idx="18585">793</cx:pt>
          <cx:pt idx="18586">1004</cx:pt>
          <cx:pt idx="18587">701</cx:pt>
          <cx:pt idx="18588">1102</cx:pt>
          <cx:pt idx="18589">501</cx:pt>
          <cx:pt idx="18590">1203</cx:pt>
          <cx:pt idx="18591">1203</cx:pt>
          <cx:pt idx="18592">751</cx:pt>
          <cx:pt idx="18593">1024</cx:pt>
          <cx:pt idx="18594">644</cx:pt>
          <cx:pt idx="18595">984</cx:pt>
          <cx:pt idx="18596">984</cx:pt>
          <cx:pt idx="18597">631</cx:pt>
          <cx:pt idx="18598">491</cx:pt>
          <cx:pt idx="18599">1177</cx:pt>
          <cx:pt idx="18600">844</cx:pt>
          <cx:pt idx="18601">1073</cx:pt>
          <cx:pt idx="18602">706</cx:pt>
          <cx:pt idx="18603">1004</cx:pt>
          <cx:pt idx="18604">1420</cx:pt>
          <cx:pt idx="18605">1436</cx:pt>
          <cx:pt idx="18606">664</cx:pt>
          <cx:pt idx="18607">1208</cx:pt>
          <cx:pt idx="18608">1257</cx:pt>
          <cx:pt idx="18609">2101</cx:pt>
          <cx:pt idx="18610">888</cx:pt>
          <cx:pt idx="18611">893</cx:pt>
          <cx:pt idx="18612">1056</cx:pt>
          <cx:pt idx="18613">586</cx:pt>
          <cx:pt idx="18614">671</cx:pt>
          <cx:pt idx="18615">1073</cx:pt>
          <cx:pt idx="18616">718</cx:pt>
          <cx:pt idx="18617">951</cx:pt>
          <cx:pt idx="18618">951</cx:pt>
          <cx:pt idx="18619">888</cx:pt>
          <cx:pt idx="18620">867</cx:pt>
          <cx:pt idx="18621">1056</cx:pt>
          <cx:pt idx="18622">1208</cx:pt>
          <cx:pt idx="18623">1255</cx:pt>
          <cx:pt idx="18624">644</cx:pt>
          <cx:pt idx="18625">858</cx:pt>
          <cx:pt idx="18626">1032</cx:pt>
          <cx:pt idx="18627">600</cx:pt>
          <cx:pt idx="18628">878</cx:pt>
          <cx:pt idx="18629">765</cx:pt>
          <cx:pt idx="18630">1193</cx:pt>
          <cx:pt idx="18631">706</cx:pt>
          <cx:pt idx="18632">888</cx:pt>
          <cx:pt idx="18633">568</cx:pt>
          <cx:pt idx="18634">1427</cx:pt>
          <cx:pt idx="18635">1697</cx:pt>
          <cx:pt idx="18636">729</cx:pt>
          <cx:pt idx="18637">729</cx:pt>
          <cx:pt idx="18638">1583</cx:pt>
          <cx:pt idx="18639">888</cx:pt>
          <cx:pt idx="18640">888</cx:pt>
          <cx:pt idx="18641">888</cx:pt>
          <cx:pt idx="18642">944</cx:pt>
          <cx:pt idx="18643">924</cx:pt>
          <cx:pt idx="18644">1132</cx:pt>
          <cx:pt idx="18645">944</cx:pt>
          <cx:pt idx="18646">1251</cx:pt>
          <cx:pt idx="18647">1343</cx:pt>
          <cx:pt idx="18648">867</cx:pt>
          <cx:pt idx="18649">904</cx:pt>
          <cx:pt idx="18650">973</cx:pt>
          <cx:pt idx="18651">568</cx:pt>
          <cx:pt idx="18652">1251</cx:pt>
          <cx:pt idx="18653">1251</cx:pt>
          <cx:pt idx="18654">1132</cx:pt>
          <cx:pt idx="18655">794</cx:pt>
          <cx:pt idx="18656">904</cx:pt>
          <cx:pt idx="18657">773</cx:pt>
          <cx:pt idx="18658">1083</cx:pt>
          <cx:pt idx="18659">949</cx:pt>
          <cx:pt idx="18660">1091</cx:pt>
          <cx:pt idx="18661">859</cx:pt>
          <cx:pt idx="18662">944</cx:pt>
          <cx:pt idx="18663">792</cx:pt>
          <cx:pt idx="18664">634</cx:pt>
          <cx:pt idx="18665">760</cx:pt>
          <cx:pt idx="18666">949</cx:pt>
          <cx:pt idx="18667">949</cx:pt>
          <cx:pt idx="18668">1204</cx:pt>
          <cx:pt idx="18669">1204</cx:pt>
          <cx:pt idx="18670">808</cx:pt>
          <cx:pt idx="18671">1277</cx:pt>
          <cx:pt idx="18672">1336</cx:pt>
          <cx:pt idx="18673">611</cx:pt>
          <cx:pt idx="18674">974</cx:pt>
          <cx:pt idx="18675">1208</cx:pt>
          <cx:pt idx="18676">888</cx:pt>
          <cx:pt idx="18677">888</cx:pt>
          <cx:pt idx="18678">849</cx:pt>
          <cx:pt idx="18679">552</cx:pt>
          <cx:pt idx="18680">828</cx:pt>
          <cx:pt idx="18681">1204</cx:pt>
          <cx:pt idx="18682">1184</cx:pt>
          <cx:pt idx="18683">949</cx:pt>
          <cx:pt idx="18684">706</cx:pt>
          <cx:pt idx="18685">874</cx:pt>
          <cx:pt idx="18686">971</cx:pt>
          <cx:pt idx="18687">633</cx:pt>
          <cx:pt idx="18688">859</cx:pt>
          <cx:pt idx="18689">963</cx:pt>
          <cx:pt idx="18690">1336</cx:pt>
          <cx:pt idx="18691">793</cx:pt>
          <cx:pt idx="18692">507</cx:pt>
          <cx:pt idx="18693">888</cx:pt>
          <cx:pt idx="18694">949</cx:pt>
          <cx:pt idx="18695">1100</cx:pt>
          <cx:pt idx="18696">859</cx:pt>
          <cx:pt idx="18697">644</cx:pt>
          <cx:pt idx="18698">1002</cx:pt>
          <cx:pt idx="18699">584</cx:pt>
          <cx:pt idx="18700">971</cx:pt>
          <cx:pt idx="18701">780</cx:pt>
          <cx:pt idx="18702">888</cx:pt>
          <cx:pt idx="18703">849</cx:pt>
          <cx:pt idx="18704">470</cx:pt>
          <cx:pt idx="18705">1034</cx:pt>
          <cx:pt idx="18706">671</cx:pt>
          <cx:pt idx="18707">987</cx:pt>
          <cx:pt idx="18708">589</cx:pt>
          <cx:pt idx="18709">706</cx:pt>
          <cx:pt idx="18710">874</cx:pt>
          <cx:pt idx="18711">725</cx:pt>
          <cx:pt idx="18712">671</cx:pt>
          <cx:pt idx="18713">1058</cx:pt>
          <cx:pt idx="18714">873</cx:pt>
          <cx:pt idx="18715">644</cx:pt>
          <cx:pt idx="18716">602</cx:pt>
          <cx:pt idx="18717">883</cx:pt>
          <cx:pt idx="18718">891</cx:pt>
          <cx:pt idx="18719">1328</cx:pt>
          <cx:pt idx="18720">1328</cx:pt>
          <cx:pt idx="18721">773</cx:pt>
          <cx:pt idx="18722">1130</cx:pt>
          <cx:pt idx="18723">1130</cx:pt>
          <cx:pt idx="18724">1083</cx:pt>
          <cx:pt idx="18725">645</cx:pt>
          <cx:pt idx="18726">1328</cx:pt>
          <cx:pt idx="18727">858</cx:pt>
          <cx:pt idx="18728">622</cx:pt>
          <cx:pt idx="18729">876</cx:pt>
          <cx:pt idx="18730">949</cx:pt>
          <cx:pt idx="18731">706</cx:pt>
          <cx:pt idx="18732">1091</cx:pt>
          <cx:pt idx="18733">949</cx:pt>
          <cx:pt idx="18734">530</cx:pt>
          <cx:pt idx="18735">1208</cx:pt>
          <cx:pt idx="18736">1282</cx:pt>
          <cx:pt idx="18737">891</cx:pt>
          <cx:pt idx="18738">642</cx:pt>
          <cx:pt idx="18739">1034</cx:pt>
          <cx:pt idx="18740">888</cx:pt>
          <cx:pt idx="18741">1204</cx:pt>
          <cx:pt idx="18742">956</cx:pt>
          <cx:pt idx="18743">888</cx:pt>
          <cx:pt idx="18744">888</cx:pt>
          <cx:pt idx="18745">849</cx:pt>
          <cx:pt idx="18746">1058</cx:pt>
          <cx:pt idx="18747">877</cx:pt>
          <cx:pt idx="18748">1282</cx:pt>
          <cx:pt idx="18749">1528</cx:pt>
          <cx:pt idx="18750">696</cx:pt>
          <cx:pt idx="18751">1208</cx:pt>
          <cx:pt idx="18752">1102</cx:pt>
          <cx:pt idx="18753">1102</cx:pt>
          <cx:pt idx="18754">828</cx:pt>
          <cx:pt idx="18755">1056</cx:pt>
          <cx:pt idx="18756">883</cx:pt>
          <cx:pt idx="18757">1420</cx:pt>
          <cx:pt idx="18758">625</cx:pt>
          <cx:pt idx="18759">1032</cx:pt>
          <cx:pt idx="18760">1032</cx:pt>
          <cx:pt idx="18761">1214</cx:pt>
          <cx:pt idx="18762">849</cx:pt>
          <cx:pt idx="18763">849</cx:pt>
          <cx:pt idx="18764">835</cx:pt>
          <cx:pt idx="18765">1024</cx:pt>
          <cx:pt idx="18766">644</cx:pt>
          <cx:pt idx="18767">600</cx:pt>
          <cx:pt idx="18768">1125</cx:pt>
          <cx:pt idx="18769">1125</cx:pt>
          <cx:pt idx="18770">1189</cx:pt>
          <cx:pt idx="18771">991</cx:pt>
          <cx:pt idx="18772">858</cx:pt>
          <cx:pt idx="18773">1056</cx:pt>
          <cx:pt idx="18774">859</cx:pt>
          <cx:pt idx="18775">784</cx:pt>
          <cx:pt idx="18776">585</cx:pt>
          <cx:pt idx="18777">664</cx:pt>
          <cx:pt idx="18778">664</cx:pt>
          <cx:pt idx="18779">1203</cx:pt>
          <cx:pt idx="18780">1203</cx:pt>
          <cx:pt idx="18781">1203</cx:pt>
          <cx:pt idx="18782">1151</cx:pt>
          <cx:pt idx="18783">1203</cx:pt>
          <cx:pt idx="18784">769</cx:pt>
          <cx:pt idx="18785">1208</cx:pt>
          <cx:pt idx="18786">1153</cx:pt>
          <cx:pt idx="18787">891</cx:pt>
          <cx:pt idx="18788">491</cx:pt>
          <cx:pt idx="18789">631</cx:pt>
          <cx:pt idx="18790">877</cx:pt>
          <cx:pt idx="18791">951</cx:pt>
          <cx:pt idx="18792">1102</cx:pt>
          <cx:pt idx="18793">949</cx:pt>
          <cx:pt idx="18794">1102</cx:pt>
          <cx:pt idx="18795">949</cx:pt>
          <cx:pt idx="18796">760</cx:pt>
          <cx:pt idx="18797">1004</cx:pt>
          <cx:pt idx="18798">530</cx:pt>
          <cx:pt idx="18799">859</cx:pt>
          <cx:pt idx="18800">971</cx:pt>
          <cx:pt idx="18801">592</cx:pt>
          <cx:pt idx="18802">736</cx:pt>
          <cx:pt idx="18803">1037</cx:pt>
          <cx:pt idx="18804">1037</cx:pt>
          <cx:pt idx="18805">931</cx:pt>
          <cx:pt idx="18806">1058</cx:pt>
          <cx:pt idx="18807">664</cx:pt>
          <cx:pt idx="18808">1015</cx:pt>
          <cx:pt idx="18809">883</cx:pt>
          <cx:pt idx="18810">1034</cx:pt>
          <cx:pt idx="18811">695</cx:pt>
          <cx:pt idx="18812">888</cx:pt>
          <cx:pt idx="18813">1056</cx:pt>
          <cx:pt idx="18814">1056</cx:pt>
          <cx:pt idx="18815">657</cx:pt>
          <cx:pt idx="18816">1024</cx:pt>
          <cx:pt idx="18817">1024</cx:pt>
          <cx:pt idx="18818">794</cx:pt>
          <cx:pt idx="18819">1262</cx:pt>
          <cx:pt idx="18820">849</cx:pt>
          <cx:pt idx="18821">642</cx:pt>
          <cx:pt idx="18822">987</cx:pt>
          <cx:pt idx="18823">893</cx:pt>
          <cx:pt idx="18824">752</cx:pt>
          <cx:pt idx="18825">1348</cx:pt>
          <cx:pt idx="18826">956</cx:pt>
          <cx:pt idx="18827">1204</cx:pt>
          <cx:pt idx="18828">828</cx:pt>
          <cx:pt idx="18829">1214</cx:pt>
          <cx:pt idx="18830">828</cx:pt>
          <cx:pt idx="18831">1056</cx:pt>
          <cx:pt idx="18832">671</cx:pt>
          <cx:pt idx="18833">725</cx:pt>
          <cx:pt idx="18834">1389</cx:pt>
          <cx:pt idx="18835">1187</cx:pt>
          <cx:pt idx="18836">991</cx:pt>
          <cx:pt idx="18837">792</cx:pt>
          <cx:pt idx="18838">1315</cx:pt>
          <cx:pt idx="18839">1282</cx:pt>
          <cx:pt idx="18840">949</cx:pt>
          <cx:pt idx="18841">1002</cx:pt>
          <cx:pt idx="18842">1019</cx:pt>
          <cx:pt idx="18843">530</cx:pt>
          <cx:pt idx="18844">1214</cx:pt>
          <cx:pt idx="18845">1105</cx:pt>
          <cx:pt idx="18846">784</cx:pt>
          <cx:pt idx="18847">1012</cx:pt>
          <cx:pt idx="18848">1523</cx:pt>
          <cx:pt idx="18849">705</cx:pt>
          <cx:pt idx="18850">1385</cx:pt>
          <cx:pt idx="18851">956</cx:pt>
          <cx:pt idx="18852">888</cx:pt>
          <cx:pt idx="18853">1105</cx:pt>
          <cx:pt idx="18854">904</cx:pt>
          <cx:pt idx="18855">1032</cx:pt>
          <cx:pt idx="18856">732</cx:pt>
          <cx:pt idx="18857">706</cx:pt>
          <cx:pt idx="18858">1193</cx:pt>
          <cx:pt idx="18859">849</cx:pt>
          <cx:pt idx="18860">849</cx:pt>
          <cx:pt idx="18861">729</cx:pt>
          <cx:pt idx="18862">1474</cx:pt>
          <cx:pt idx="18863">1056</cx:pt>
          <cx:pt idx="18864">1012</cx:pt>
          <cx:pt idx="18865">1292</cx:pt>
          <cx:pt idx="18866">642</cx:pt>
          <cx:pt idx="18867">849</cx:pt>
          <cx:pt idx="18868">883</cx:pt>
          <cx:pt idx="18869">859</cx:pt>
          <cx:pt idx="18870">849</cx:pt>
          <cx:pt idx="18871">849</cx:pt>
          <cx:pt idx="18872">530</cx:pt>
          <cx:pt idx="18873">888</cx:pt>
          <cx:pt idx="18874">769</cx:pt>
          <cx:pt idx="18875">949</cx:pt>
          <cx:pt idx="18876">1245</cx:pt>
          <cx:pt idx="18877">949</cx:pt>
          <cx:pt idx="18878">949</cx:pt>
          <cx:pt idx="18879">1014</cx:pt>
          <cx:pt idx="18880">949</cx:pt>
          <cx:pt idx="18881">1102</cx:pt>
          <cx:pt idx="18882">664</cx:pt>
          <cx:pt idx="18883">752</cx:pt>
          <cx:pt idx="18884">877</cx:pt>
          <cx:pt idx="18885">1193</cx:pt>
          <cx:pt idx="18886">931</cx:pt>
          <cx:pt idx="18887">951</cx:pt>
          <cx:pt idx="18888">951</cx:pt>
          <cx:pt idx="18889">949</cx:pt>
          <cx:pt idx="18890">878</cx:pt>
          <cx:pt idx="18891">878</cx:pt>
          <cx:pt idx="18892">1467</cx:pt>
          <cx:pt idx="18893">1251</cx:pt>
          <cx:pt idx="18894">773</cx:pt>
          <cx:pt idx="18895">1115</cx:pt>
          <cx:pt idx="18896">634</cx:pt>
          <cx:pt idx="18897">1152</cx:pt>
          <cx:pt idx="18898">1102</cx:pt>
          <cx:pt idx="18899">1073</cx:pt>
          <cx:pt idx="18900">794</cx:pt>
          <cx:pt idx="18901">1058</cx:pt>
          <cx:pt idx="18902">1282</cx:pt>
          <cx:pt idx="18903">706</cx:pt>
          <cx:pt idx="18904">706</cx:pt>
          <cx:pt idx="18905">1249</cx:pt>
          <cx:pt idx="18906">868</cx:pt>
          <cx:pt idx="18907">737</cx:pt>
          <cx:pt idx="18908">1332</cx:pt>
          <cx:pt idx="18909">1217</cx:pt>
          <cx:pt idx="18910">1316</cx:pt>
          <cx:pt idx="18911">791</cx:pt>
          <cx:pt idx="18912">1609</cx:pt>
          <cx:pt idx="18913">941</cx:pt>
          <cx:pt idx="18914">1387</cx:pt>
          <cx:pt idx="18915">696</cx:pt>
          <cx:pt idx="18916">858</cx:pt>
          <cx:pt idx="18917">858</cx:pt>
          <cx:pt idx="18918">1025</cx:pt>
          <cx:pt idx="18919">1570</cx:pt>
          <cx:pt idx="18920">1136</cx:pt>
          <cx:pt idx="18921">1204</cx:pt>
          <cx:pt idx="18922">949</cx:pt>
          <cx:pt idx="18923">949</cx:pt>
          <cx:pt idx="18924">706</cx:pt>
          <cx:pt idx="18925">1008</cx:pt>
          <cx:pt idx="18926">1008</cx:pt>
          <cx:pt idx="18927">1710</cx:pt>
          <cx:pt idx="18928">849</cx:pt>
          <cx:pt idx="18929">1336</cx:pt>
          <cx:pt idx="18930">644</cx:pt>
          <cx:pt idx="18931">843</cx:pt>
          <cx:pt idx="18932">1204</cx:pt>
          <cx:pt idx="18933">907</cx:pt>
          <cx:pt idx="18934">1002</cx:pt>
          <cx:pt idx="18935">729</cx:pt>
          <cx:pt idx="18936">642</cx:pt>
          <cx:pt idx="18937">1251</cx:pt>
          <cx:pt idx="18938">907</cx:pt>
          <cx:pt idx="18939">907</cx:pt>
          <cx:pt idx="18940">883</cx:pt>
          <cx:pt idx="18941">725</cx:pt>
          <cx:pt idx="18942">751</cx:pt>
          <cx:pt idx="18943">944</cx:pt>
          <cx:pt idx="18944">634</cx:pt>
          <cx:pt idx="18945">1043</cx:pt>
          <cx:pt idx="18946">951</cx:pt>
          <cx:pt idx="18947">1693</cx:pt>
          <cx:pt idx="18948">2101</cx:pt>
          <cx:pt idx="18949">1423</cx:pt>
          <cx:pt idx="18950">1282</cx:pt>
          <cx:pt idx="18951">888</cx:pt>
          <cx:pt idx="18952">769</cx:pt>
          <cx:pt idx="18953">1100</cx:pt>
          <cx:pt idx="18954">1002</cx:pt>
          <cx:pt idx="18955">1117</cx:pt>
          <cx:pt idx="18956">773</cx:pt>
          <cx:pt idx="18957">1302</cx:pt>
          <cx:pt idx="18958">849</cx:pt>
          <cx:pt idx="18959">1725</cx:pt>
          <cx:pt idx="18960">726</cx:pt>
          <cx:pt idx="18961">726</cx:pt>
          <cx:pt idx="18962">645</cx:pt>
          <cx:pt idx="18963">975</cx:pt>
          <cx:pt idx="18964">644</cx:pt>
          <cx:pt idx="18965">556</cx:pt>
          <cx:pt idx="18966">1497</cx:pt>
          <cx:pt idx="18967">881</cx:pt>
          <cx:pt idx="18968">1002</cx:pt>
          <cx:pt idx="18969">1073</cx:pt>
          <cx:pt idx="18970">910</cx:pt>
          <cx:pt idx="18971">1710</cx:pt>
          <cx:pt idx="18972">1855</cx:pt>
          <cx:pt idx="18973">1058</cx:pt>
          <cx:pt idx="18974">962</cx:pt>
          <cx:pt idx="18975">600</cx:pt>
          <cx:pt idx="18976">1125</cx:pt>
          <cx:pt idx="18977">931</cx:pt>
          <cx:pt idx="18978">1073</cx:pt>
          <cx:pt idx="18979">736</cx:pt>
          <cx:pt idx="18980">915</cx:pt>
          <cx:pt idx="18981">1025</cx:pt>
          <cx:pt idx="18982">751</cx:pt>
          <cx:pt idx="18983">1550</cx:pt>
          <cx:pt idx="18984">767</cx:pt>
          <cx:pt idx="18985">1025</cx:pt>
          <cx:pt idx="18986">1528</cx:pt>
          <cx:pt idx="18987">1277</cx:pt>
          <cx:pt idx="18988">1435</cx:pt>
          <cx:pt idx="18989">1510</cx:pt>
          <cx:pt idx="18990">671</cx:pt>
          <cx:pt idx="18991">1697</cx:pt>
          <cx:pt idx="18992">2061</cx:pt>
          <cx:pt idx="18993">1438</cx:pt>
          <cx:pt idx="18994">664</cx:pt>
          <cx:pt idx="18995">770</cx:pt>
          <cx:pt idx="18996">1282</cx:pt>
          <cx:pt idx="18997">956</cx:pt>
          <cx:pt idx="18998">620</cx:pt>
          <cx:pt idx="18999">785</cx:pt>
          <cx:pt idx="19000">1336</cx:pt>
          <cx:pt idx="19001">997</cx:pt>
          <cx:pt idx="19002">1221</cx:pt>
          <cx:pt idx="19003">2374</cx:pt>
          <cx:pt idx="19004">1412</cx:pt>
          <cx:pt idx="19005">1032</cx:pt>
          <cx:pt idx="19006">1059</cx:pt>
          <cx:pt idx="19007">925</cx:pt>
          <cx:pt idx="19008">1530</cx:pt>
          <cx:pt idx="19009">1827</cx:pt>
          <cx:pt idx="19010">925</cx:pt>
          <cx:pt idx="19011">925</cx:pt>
          <cx:pt idx="19012">907</cx:pt>
          <cx:pt idx="19013">977</cx:pt>
          <cx:pt idx="19014">1365</cx:pt>
          <cx:pt idx="19015">1387</cx:pt>
          <cx:pt idx="19016">897</cx:pt>
          <cx:pt idx="19017">1710</cx:pt>
          <cx:pt idx="19018">1115</cx:pt>
          <cx:pt idx="19019">760</cx:pt>
          <cx:pt idx="19020">1390</cx:pt>
          <cx:pt idx="19021">669</cx:pt>
          <cx:pt idx="19022">1079</cx:pt>
          <cx:pt idx="19023">718</cx:pt>
          <cx:pt idx="19024">1184</cx:pt>
          <cx:pt idx="19025">893</cx:pt>
          <cx:pt idx="19026">949</cx:pt>
          <cx:pt idx="19027">966</cx:pt>
          <cx:pt idx="19028">815</cx:pt>
          <cx:pt idx="19029">664</cx:pt>
          <cx:pt idx="19030">1002</cx:pt>
          <cx:pt idx="19031">1019</cx:pt>
          <cx:pt idx="19032">1760</cx:pt>
          <cx:pt idx="19033">907</cx:pt>
          <cx:pt idx="19034">907</cx:pt>
          <cx:pt idx="19035">1340</cx:pt>
          <cx:pt idx="19036">1249</cx:pt>
          <cx:pt idx="19037">773</cx:pt>
          <cx:pt idx="19038">773</cx:pt>
          <cx:pt idx="19039">649</cx:pt>
          <cx:pt idx="19040">1843</cx:pt>
          <cx:pt idx="19041">751</cx:pt>
          <cx:pt idx="19042">664</cx:pt>
          <cx:pt idx="19043">1725</cx:pt>
          <cx:pt idx="19044">1438</cx:pt>
          <cx:pt idx="19045">728</cx:pt>
          <cx:pt idx="19046">765</cx:pt>
          <cx:pt idx="19047">945</cx:pt>
          <cx:pt idx="19048">1528</cx:pt>
          <cx:pt idx="19049">1282</cx:pt>
          <cx:pt idx="19050">1208</cx:pt>
          <cx:pt idx="19051">1577</cx:pt>
          <cx:pt idx="19052">649</cx:pt>
          <cx:pt idx="19053">500</cx:pt>
          <cx:pt idx="19054">1243</cx:pt>
          <cx:pt idx="19055">1243</cx:pt>
          <cx:pt idx="19056">1231</cx:pt>
          <cx:pt idx="19057">893</cx:pt>
          <cx:pt idx="19058">1058</cx:pt>
          <cx:pt idx="19059">888</cx:pt>
          <cx:pt idx="19060">683</cx:pt>
          <cx:pt idx="19061">949</cx:pt>
          <cx:pt idx="19062">1004</cx:pt>
          <cx:pt idx="19063">1002</cx:pt>
          <cx:pt idx="19064">1114</cx:pt>
          <cx:pt idx="19065">2009</cx:pt>
          <cx:pt idx="19066">1054</cx:pt>
          <cx:pt idx="19067">1091</cx:pt>
          <cx:pt idx="19068">1091</cx:pt>
          <cx:pt idx="19069">1167</cx:pt>
          <cx:pt idx="19070">910</cx:pt>
          <cx:pt idx="19071">940</cx:pt>
          <cx:pt idx="19072">1200</cx:pt>
          <cx:pt idx="19073">1204</cx:pt>
          <cx:pt idx="19074">796</cx:pt>
          <cx:pt idx="19075">1901</cx:pt>
          <cx:pt idx="19076">1285</cx:pt>
          <cx:pt idx="19077">1440</cx:pt>
          <cx:pt idx="19078">1198</cx:pt>
          <cx:pt idx="19079">1245</cx:pt>
          <cx:pt idx="19080">1083</cx:pt>
          <cx:pt idx="19081">887</cx:pt>
          <cx:pt idx="19082">1429</cx:pt>
          <cx:pt idx="19083">1203</cx:pt>
          <cx:pt idx="19084">783</cx:pt>
          <cx:pt idx="19085">1105</cx:pt>
          <cx:pt idx="19086">1214</cx:pt>
          <cx:pt idx="19087">1530</cx:pt>
          <cx:pt idx="19088">1530</cx:pt>
          <cx:pt idx="19089">892</cx:pt>
          <cx:pt idx="19090">892</cx:pt>
          <cx:pt idx="19091">1530</cx:pt>
          <cx:pt idx="19092">1530</cx:pt>
          <cx:pt idx="19093">1034</cx:pt>
          <cx:pt idx="19094">883</cx:pt>
          <cx:pt idx="19095">1378</cx:pt>
          <cx:pt idx="19096">1159</cx:pt>
          <cx:pt idx="19097">794</cx:pt>
          <cx:pt idx="19098">692</cx:pt>
          <cx:pt idx="19099">1091</cx:pt>
          <cx:pt idx="19100">1359</cx:pt>
          <cx:pt idx="19101">1528</cx:pt>
          <cx:pt idx="19102">600</cx:pt>
          <cx:pt idx="19103">1183</cx:pt>
          <cx:pt idx="19104">1183</cx:pt>
          <cx:pt idx="19105">1474</cx:pt>
          <cx:pt idx="19106">1528</cx:pt>
          <cx:pt idx="19107">873</cx:pt>
          <cx:pt idx="19108">1083</cx:pt>
          <cx:pt idx="19109">1153</cx:pt>
          <cx:pt idx="19110">1876</cx:pt>
          <cx:pt idx="19111">1037</cx:pt>
          <cx:pt idx="19112">973</cx:pt>
          <cx:pt idx="19113">1007</cx:pt>
          <cx:pt idx="19114">1421</cx:pt>
          <cx:pt idx="19115">1265</cx:pt>
          <cx:pt idx="19116">1190</cx:pt>
          <cx:pt idx="19117">1336</cx:pt>
          <cx:pt idx="19118">1082</cx:pt>
          <cx:pt idx="19119">2525</cx:pt>
          <cx:pt idx="19120">924</cx:pt>
          <cx:pt idx="19121">1425</cx:pt>
          <cx:pt idx="19122">1239</cx:pt>
          <cx:pt idx="19123">1151</cx:pt>
          <cx:pt idx="19124">1577</cx:pt>
          <cx:pt idx="19125">1135</cx:pt>
          <cx:pt idx="19126">1116</cx:pt>
          <cx:pt idx="19127">1094</cx:pt>
          <cx:pt idx="19128">1990</cx:pt>
          <cx:pt idx="19129">893</cx:pt>
          <cx:pt idx="19130">1204</cx:pt>
          <cx:pt idx="19131">566</cx:pt>
          <cx:pt idx="19132">1530</cx:pt>
          <cx:pt idx="19133">1077</cx:pt>
          <cx:pt idx="19134">1278</cx:pt>
          <cx:pt idx="19135">1004</cx:pt>
          <cx:pt idx="19136">1435</cx:pt>
          <cx:pt idx="19137">706</cx:pt>
          <cx:pt idx="19138">949</cx:pt>
          <cx:pt idx="19139">1136</cx:pt>
          <cx:pt idx="19140">1570</cx:pt>
          <cx:pt idx="19141">944</cx:pt>
          <cx:pt idx="19142">1570</cx:pt>
          <cx:pt idx="19143">1136</cx:pt>
          <cx:pt idx="19144">1153</cx:pt>
          <cx:pt idx="19145">973</cx:pt>
          <cx:pt idx="19146">1710</cx:pt>
          <cx:pt idx="19147">1100</cx:pt>
          <cx:pt idx="19148">1100</cx:pt>
          <cx:pt idx="19149">1435</cx:pt>
          <cx:pt idx="19150">1082</cx:pt>
          <cx:pt idx="19151">904</cx:pt>
          <cx:pt idx="19152">945</cx:pt>
          <cx:pt idx="19153">945</cx:pt>
          <cx:pt idx="19154">1119</cx:pt>
          <cx:pt idx="19155">1119</cx:pt>
          <cx:pt idx="19156">1435</cx:pt>
          <cx:pt idx="19157">1164</cx:pt>
          <cx:pt idx="19158">1412</cx:pt>
          <cx:pt idx="19159">1343</cx:pt>
          <cx:pt idx="19160">1436</cx:pt>
          <cx:pt idx="19161">1436</cx:pt>
          <cx:pt idx="19162">1499</cx:pt>
          <cx:pt idx="19163">766</cx:pt>
          <cx:pt idx="19164">956</cx:pt>
          <cx:pt idx="19165">849</cx:pt>
          <cx:pt idx="19166">888</cx:pt>
          <cx:pt idx="19167">888</cx:pt>
          <cx:pt idx="19168">657</cx:pt>
          <cx:pt idx="19169">888</cx:pt>
          <cx:pt idx="19170">1034</cx:pt>
          <cx:pt idx="19171">2574</cx:pt>
          <cx:pt idx="19172">506</cx:pt>
          <cx:pt idx="19173">620</cx:pt>
          <cx:pt idx="19174">877</cx:pt>
          <cx:pt idx="19175">1004</cx:pt>
          <cx:pt idx="19176">773</cx:pt>
          <cx:pt idx="19177">981</cx:pt>
          <cx:pt idx="19178">815</cx:pt>
          <cx:pt idx="19179">780</cx:pt>
          <cx:pt idx="19180">1105</cx:pt>
          <cx:pt idx="19181">1469</cx:pt>
          <cx:pt idx="19182">949</cx:pt>
          <cx:pt idx="19183">874</cx:pt>
          <cx:pt idx="19184">1376</cx:pt>
          <cx:pt idx="19185">904</cx:pt>
          <cx:pt idx="19186">648</cx:pt>
          <cx:pt idx="19187">828</cx:pt>
          <cx:pt idx="19188">794</cx:pt>
          <cx:pt idx="19189">1214</cx:pt>
          <cx:pt idx="19190">1208</cx:pt>
          <cx:pt idx="19191">1204</cx:pt>
          <cx:pt idx="19192">622</cx:pt>
          <cx:pt idx="19193">1007</cx:pt>
          <cx:pt idx="19194">1032</cx:pt>
          <cx:pt idx="19195">1089</cx:pt>
          <cx:pt idx="19196">602</cx:pt>
          <cx:pt idx="19197">792</cx:pt>
          <cx:pt idx="19198">737</cx:pt>
          <cx:pt idx="19199">883</cx:pt>
          <cx:pt idx="19200">1082</cx:pt>
          <cx:pt idx="19201">729</cx:pt>
          <cx:pt idx="19202">792</cx:pt>
          <cx:pt idx="19203">1094</cx:pt>
          <cx:pt idx="19204">1921</cx:pt>
          <cx:pt idx="19205">1115</cx:pt>
          <cx:pt idx="19206">727</cx:pt>
          <cx:pt idx="19207">1153</cx:pt>
          <cx:pt idx="19208">1435</cx:pt>
          <cx:pt idx="19209">1311</cx:pt>
          <cx:pt idx="19210">870</cx:pt>
          <cx:pt idx="19211">1721</cx:pt>
          <cx:pt idx="19212">1702</cx:pt>
          <cx:pt idx="19213">633</cx:pt>
          <cx:pt idx="19214">847</cx:pt>
          <cx:pt idx="19215">847</cx:pt>
          <cx:pt idx="19216">1122</cx:pt>
          <cx:pt idx="19217">701</cx:pt>
          <cx:pt idx="19218">553</cx:pt>
          <cx:pt idx="19219">553</cx:pt>
          <cx:pt idx="19220">1291</cx:pt>
          <cx:pt idx="19221">1115</cx:pt>
          <cx:pt idx="19222">1302</cx:pt>
          <cx:pt idx="19223">701</cx:pt>
          <cx:pt idx="19224">1379</cx:pt>
          <cx:pt idx="19225">893</cx:pt>
          <cx:pt idx="19226">1086</cx:pt>
          <cx:pt idx="19227">1091</cx:pt>
          <cx:pt idx="19228">1257</cx:pt>
          <cx:pt idx="19229">1091</cx:pt>
          <cx:pt idx="19230">849</cx:pt>
          <cx:pt idx="19231">949</cx:pt>
          <cx:pt idx="19232">589</cx:pt>
          <cx:pt idx="19233">988</cx:pt>
          <cx:pt idx="19234">988</cx:pt>
          <cx:pt idx="19235">1291</cx:pt>
          <cx:pt idx="19236">1528</cx:pt>
          <cx:pt idx="19237">1311</cx:pt>
          <cx:pt idx="19238">825</cx:pt>
          <cx:pt idx="19239">1544</cx:pt>
          <cx:pt idx="19240">835</cx:pt>
          <cx:pt idx="19241">1115</cx:pt>
          <cx:pt idx="19242">987</cx:pt>
          <cx:pt idx="19243">1041</cx:pt>
          <cx:pt idx="19244">1208</cx:pt>
          <cx:pt idx="19245">706</cx:pt>
          <cx:pt idx="19246">552</cx:pt>
          <cx:pt idx="19247">567</cx:pt>
          <cx:pt idx="19248">1227</cx:pt>
          <cx:pt idx="19249">1200</cx:pt>
          <cx:pt idx="19250">1001</cx:pt>
          <cx:pt idx="19251">1151</cx:pt>
          <cx:pt idx="19252">949</cx:pt>
          <cx:pt idx="19253">1056</cx:pt>
          <cx:pt idx="19254">1467</cx:pt>
          <cx:pt idx="19255">1203</cx:pt>
          <cx:pt idx="19256">819</cx:pt>
          <cx:pt idx="19257">883</cx:pt>
          <cx:pt idx="19258">1232</cx:pt>
          <cx:pt idx="19259">1203</cx:pt>
          <cx:pt idx="19260">1203</cx:pt>
          <cx:pt idx="19261">1282</cx:pt>
          <cx:pt idx="19262">1375</cx:pt>
          <cx:pt idx="19263">1102</cx:pt>
          <cx:pt idx="19264">1201</cx:pt>
          <cx:pt idx="19265">1378</cx:pt>
          <cx:pt idx="19266">1890</cx:pt>
          <cx:pt idx="19267">1236</cx:pt>
          <cx:pt idx="19268">778</cx:pt>
          <cx:pt idx="19269">1621</cx:pt>
          <cx:pt idx="19270">1294</cx:pt>
          <cx:pt idx="19271">1282</cx:pt>
          <cx:pt idx="19272">647</cx:pt>
          <cx:pt idx="19273">1105</cx:pt>
          <cx:pt idx="19274">767</cx:pt>
          <cx:pt idx="19275">1014</cx:pt>
          <cx:pt idx="19276">1232</cx:pt>
          <cx:pt idx="19277">1255</cx:pt>
          <cx:pt idx="19278">1377</cx:pt>
          <cx:pt idx="19279">904</cx:pt>
          <cx:pt idx="19280">904</cx:pt>
          <cx:pt idx="19281">1168</cx:pt>
          <cx:pt idx="19282">819</cx:pt>
          <cx:pt idx="19283">1145</cx:pt>
          <cx:pt idx="19284">568</cx:pt>
          <cx:pt idx="19285">873</cx:pt>
          <cx:pt idx="19286">773</cx:pt>
          <cx:pt idx="19287">1002</cx:pt>
          <cx:pt idx="19288">1294</cx:pt>
          <cx:pt idx="19289">1056</cx:pt>
          <cx:pt idx="19290">1315</cx:pt>
          <cx:pt idx="19291">773</cx:pt>
          <cx:pt idx="19292">589</cx:pt>
          <cx:pt idx="19293">949</cx:pt>
          <cx:pt idx="19294">1190</cx:pt>
          <cx:pt idx="19295">1190</cx:pt>
          <cx:pt idx="19296">568</cx:pt>
          <cx:pt idx="19297">973</cx:pt>
          <cx:pt idx="19298">1033</cx:pt>
          <cx:pt idx="19299">725</cx:pt>
          <cx:pt idx="19300">1443</cx:pt>
          <cx:pt idx="19301">868</cx:pt>
          <cx:pt idx="19302">1032</cx:pt>
          <cx:pt idx="19303">1058</cx:pt>
          <cx:pt idx="19304">1090</cx:pt>
          <cx:pt idx="19305">1562</cx:pt>
          <cx:pt idx="19306">1701</cx:pt>
          <cx:pt idx="19307">1195</cx:pt>
          <cx:pt idx="19308">783</cx:pt>
          <cx:pt idx="19309">1171</cx:pt>
          <cx:pt idx="19310">1171</cx:pt>
          <cx:pt idx="19311">888</cx:pt>
          <cx:pt idx="19312">1009</cx:pt>
          <cx:pt idx="19313">1138</cx:pt>
          <cx:pt idx="19314">975</cx:pt>
          <cx:pt idx="19315">874</cx:pt>
          <cx:pt idx="19316">773</cx:pt>
          <cx:pt idx="19317">819</cx:pt>
          <cx:pt idx="19318">870</cx:pt>
          <cx:pt idx="19319">1282</cx:pt>
          <cx:pt idx="19320">693</cx:pt>
          <cx:pt idx="19321">1921</cx:pt>
          <cx:pt idx="19322">1421</cx:pt>
          <cx:pt idx="19323">1020</cx:pt>
          <cx:pt idx="19324">1058</cx:pt>
          <cx:pt idx="19325">1249</cx:pt>
          <cx:pt idx="19326">1058</cx:pt>
          <cx:pt idx="19327">812</cx:pt>
          <cx:pt idx="19328">987</cx:pt>
          <cx:pt idx="19329">1105</cx:pt>
          <cx:pt idx="19330">1164</cx:pt>
          <cx:pt idx="19331">1193</cx:pt>
          <cx:pt idx="19332">874</cx:pt>
          <cx:pt idx="19333">1281</cx:pt>
          <cx:pt idx="19334">997</cx:pt>
          <cx:pt idx="19335">1243</cx:pt>
          <cx:pt idx="19336">633</cx:pt>
          <cx:pt idx="19337">883</cx:pt>
          <cx:pt idx="19338">883</cx:pt>
          <cx:pt idx="19339">1806</cx:pt>
          <cx:pt idx="19340">1621</cx:pt>
          <cx:pt idx="19341">935</cx:pt>
          <cx:pt idx="19342">868</cx:pt>
          <cx:pt idx="19343">1039</cx:pt>
          <cx:pt idx="19344">1002</cx:pt>
          <cx:pt idx="19345">1091</cx:pt>
          <cx:pt idx="19346">907</cx:pt>
          <cx:pt idx="19347">1282</cx:pt>
          <cx:pt idx="19348">2077</cx:pt>
          <cx:pt idx="19349">1282</cx:pt>
          <cx:pt idx="19350">782</cx:pt>
          <cx:pt idx="19351">1645</cx:pt>
          <cx:pt idx="19352">768</cx:pt>
          <cx:pt idx="19353">1198</cx:pt>
          <cx:pt idx="19354">732</cx:pt>
          <cx:pt idx="19355">1094</cx:pt>
          <cx:pt idx="19356">951</cx:pt>
          <cx:pt idx="19357">935</cx:pt>
          <cx:pt idx="19358">815</cx:pt>
          <cx:pt idx="19359">951</cx:pt>
          <cx:pt idx="19360">1193</cx:pt>
          <cx:pt idx="19361">1584</cx:pt>
          <cx:pt idx="19362">1243</cx:pt>
          <cx:pt idx="19363">1468</cx:pt>
          <cx:pt idx="19364">1104</cx:pt>
          <cx:pt idx="19365">915</cx:pt>
          <cx:pt idx="19366">915</cx:pt>
          <cx:pt idx="19367">729</cx:pt>
          <cx:pt idx="19368">769</cx:pt>
          <cx:pt idx="19369">1550</cx:pt>
          <cx:pt idx="19370">1467</cx:pt>
          <cx:pt idx="19371">951</cx:pt>
          <cx:pt idx="19372">591</cx:pt>
          <cx:pt idx="19373">1436</cx:pt>
          <cx:pt idx="19374">2374</cx:pt>
          <cx:pt idx="19375">956</cx:pt>
          <cx:pt idx="19376">1592</cx:pt>
          <cx:pt idx="19377">1363</cx:pt>
          <cx:pt idx="19378">897</cx:pt>
          <cx:pt idx="19379">897</cx:pt>
          <cx:pt idx="19380">1392</cx:pt>
          <cx:pt idx="19381">1340</cx:pt>
          <cx:pt idx="19382">1117</cx:pt>
          <cx:pt idx="19383">1877</cx:pt>
          <cx:pt idx="19384">1077</cx:pt>
          <cx:pt idx="19385">1861</cx:pt>
          <cx:pt idx="19386">1064</cx:pt>
          <cx:pt idx="19387">966</cx:pt>
          <cx:pt idx="19388">966</cx:pt>
          <cx:pt idx="19389">1243</cx:pt>
          <cx:pt idx="19390">1125</cx:pt>
          <cx:pt idx="19391">815</cx:pt>
          <cx:pt idx="19392">1436</cx:pt>
          <cx:pt idx="19393">1701</cx:pt>
          <cx:pt idx="19394">1054</cx:pt>
          <cx:pt idx="19395">1382</cx:pt>
          <cx:pt idx="19396">769</cx:pt>
          <cx:pt idx="19397">1208</cx:pt>
          <cx:pt idx="19398">2370</cx:pt>
          <cx:pt idx="19399">1183</cx:pt>
          <cx:pt idx="19400">1204</cx:pt>
          <cx:pt idx="19401">1024</cx:pt>
          <cx:pt idx="19402">892</cx:pt>
          <cx:pt idx="19403">892</cx:pt>
          <cx:pt idx="19404">892</cx:pt>
          <cx:pt idx="19405">1208</cx:pt>
          <cx:pt idx="19406">1208</cx:pt>
          <cx:pt idx="19407">1257</cx:pt>
          <cx:pt idx="19408">1380</cx:pt>
          <cx:pt idx="19409">983</cx:pt>
          <cx:pt idx="19410">1171</cx:pt>
          <cx:pt idx="19411">1073</cx:pt>
          <cx:pt idx="19412">1073</cx:pt>
          <cx:pt idx="19413">1427</cx:pt>
          <cx:pt idx="19414">1020</cx:pt>
          <cx:pt idx="19415">1020</cx:pt>
          <cx:pt idx="19416">1190</cx:pt>
          <cx:pt idx="19417">1046</cx:pt>
          <cx:pt idx="19418">975</cx:pt>
          <cx:pt idx="19419">1710</cx:pt>
          <cx:pt idx="19420">1924</cx:pt>
          <cx:pt idx="19421">1050</cx:pt>
          <cx:pt idx="19422">1806</cx:pt>
          <cx:pt idx="19423">945</cx:pt>
          <cx:pt idx="19424">1987</cx:pt>
          <cx:pt idx="19425">1119</cx:pt>
          <cx:pt idx="19426">753</cx:pt>
          <cx:pt idx="19427">819</cx:pt>
          <cx:pt idx="19428">1251</cx:pt>
          <cx:pt idx="19429">2374</cx:pt>
          <cx:pt idx="19430">1032</cx:pt>
          <cx:pt idx="19431">1032</cx:pt>
          <cx:pt idx="19432">1610</cx:pt>
          <cx:pt idx="19433">1610</cx:pt>
          <cx:pt idx="19434">1064</cx:pt>
          <cx:pt idx="19435">864</cx:pt>
          <cx:pt idx="19436">701</cx:pt>
          <cx:pt idx="19437">701</cx:pt>
          <cx:pt idx="19438">2009</cx:pt>
          <cx:pt idx="19439">1032</cx:pt>
          <cx:pt idx="19440">1286</cx:pt>
          <cx:pt idx="19441">1286</cx:pt>
          <cx:pt idx="19442">753</cx:pt>
          <cx:pt idx="19443">1436</cx:pt>
          <cx:pt idx="19444">1252</cx:pt>
          <cx:pt idx="19445">1249</cx:pt>
          <cx:pt idx="19446">1058</cx:pt>
          <cx:pt idx="19447">1421</cx:pt>
          <cx:pt idx="19448">1282</cx:pt>
          <cx:pt idx="19449">1539</cx:pt>
          <cx:pt idx="19450">1421</cx:pt>
          <cx:pt idx="19451">1208</cx:pt>
          <cx:pt idx="19452">1523</cx:pt>
          <cx:pt idx="19453">1056</cx:pt>
          <cx:pt idx="19454">659</cx:pt>
          <cx:pt idx="19455">1343</cx:pt>
          <cx:pt idx="19456">1000</cx:pt>
          <cx:pt idx="19457">1586</cx:pt>
          <cx:pt idx="19458">1032</cx:pt>
          <cx:pt idx="19459">1701</cx:pt>
          <cx:pt idx="19460">801</cx:pt>
          <cx:pt idx="19461">1151</cx:pt>
          <cx:pt idx="19462">1251</cx:pt>
          <cx:pt idx="19463">1570</cx:pt>
          <cx:pt idx="19464">944</cx:pt>
          <cx:pt idx="19465">819</cx:pt>
          <cx:pt idx="19466">920</cx:pt>
          <cx:pt idx="19467">1515</cx:pt>
          <cx:pt idx="19468">765</cx:pt>
          <cx:pt idx="19469">1117</cx:pt>
          <cx:pt idx="19470">732</cx:pt>
          <cx:pt idx="19471">1249</cx:pt>
          <cx:pt idx="19472">743</cx:pt>
          <cx:pt idx="19473">1660</cx:pt>
          <cx:pt idx="19474">1772</cx:pt>
          <cx:pt idx="19475">1550</cx:pt>
          <cx:pt idx="19476">1032</cx:pt>
          <cx:pt idx="19477">740</cx:pt>
          <cx:pt idx="19478">921</cx:pt>
          <cx:pt idx="19479">1336</cx:pt>
          <cx:pt idx="19480">904</cx:pt>
          <cx:pt idx="19481">870</cx:pt>
          <cx:pt idx="19482">1421</cx:pt>
          <cx:pt idx="19483">1190</cx:pt>
          <cx:pt idx="19484">1412</cx:pt>
          <cx:pt idx="19485">1208</cx:pt>
          <cx:pt idx="19486">956</cx:pt>
          <cx:pt idx="19487">1474</cx:pt>
          <cx:pt idx="19488">1234</cx:pt>
          <cx:pt idx="19489">1002</cx:pt>
          <cx:pt idx="19490">1539</cx:pt>
          <cx:pt idx="19491">1570</cx:pt>
          <cx:pt idx="19492">1183</cx:pt>
          <cx:pt idx="19493">944</cx:pt>
          <cx:pt idx="19494">2174</cx:pt>
          <cx:pt idx="19495">1216</cx:pt>
          <cx:pt idx="19496">925</cx:pt>
          <cx:pt idx="19497">1208</cx:pt>
          <cx:pt idx="19498">904</cx:pt>
          <cx:pt idx="19499">815</cx:pt>
          <cx:pt idx="19500">966</cx:pt>
          <cx:pt idx="19501">1436</cx:pt>
          <cx:pt idx="19502">1105</cx:pt>
          <cx:pt idx="19503">1057</cx:pt>
          <cx:pt idx="19504">1257</cx:pt>
          <cx:pt idx="19505">1056</cx:pt>
          <cx:pt idx="19506">1332</cx:pt>
          <cx:pt idx="19507">1173</cx:pt>
          <cx:pt idx="19508">1740</cx:pt>
          <cx:pt idx="19509">1740</cx:pt>
          <cx:pt idx="19510">944</cx:pt>
          <cx:pt idx="19511">1057</cx:pt>
          <cx:pt idx="19512">2189</cx:pt>
          <cx:pt idx="19513">1208</cx:pt>
          <cx:pt idx="19514">765</cx:pt>
          <cx:pt idx="19515">1394</cx:pt>
          <cx:pt idx="19516">1861</cx:pt>
          <cx:pt idx="19517">830</cx:pt>
          <cx:pt idx="19518">887</cx:pt>
          <cx:pt idx="19519">1382</cx:pt>
          <cx:pt idx="19520">1382</cx:pt>
          <cx:pt idx="19521">1170</cx:pt>
          <cx:pt idx="19522">843</cx:pt>
          <cx:pt idx="19523">1101</cx:pt>
          <cx:pt idx="19524">2140</cx:pt>
          <cx:pt idx="19525">925</cx:pt>
          <cx:pt idx="19526">1302</cx:pt>
          <cx:pt idx="19527">1573</cx:pt>
          <cx:pt idx="19528">2438</cx:pt>
          <cx:pt idx="19529">2457</cx:pt>
          <cx:pt idx="19530">1236</cx:pt>
          <cx:pt idx="19531">1895</cx:pt>
          <cx:pt idx="19532">1895</cx:pt>
          <cx:pt idx="19533">819</cx:pt>
          <cx:pt idx="19534">920</cx:pt>
          <cx:pt idx="19535">1529</cx:pt>
          <cx:pt idx="19536">1436</cx:pt>
          <cx:pt idx="19537">870</cx:pt>
          <cx:pt idx="19538">1032</cx:pt>
          <cx:pt idx="19539">1208</cx:pt>
          <cx:pt idx="19540">1282</cx:pt>
          <cx:pt idx="19541">1251</cx:pt>
          <cx:pt idx="19542">1702</cx:pt>
          <cx:pt idx="19543">1592</cx:pt>
          <cx:pt idx="19544">1145</cx:pt>
          <cx:pt idx="19545">966</cx:pt>
          <cx:pt idx="19546">1145</cx:pt>
          <cx:pt idx="19547">701</cx:pt>
          <cx:pt idx="19548">1208</cx:pt>
          <cx:pt idx="19549">983</cx:pt>
          <cx:pt idx="19550">1094</cx:pt>
          <cx:pt idx="19551">1710</cx:pt>
          <cx:pt idx="19552">892</cx:pt>
          <cx:pt idx="19553">973</cx:pt>
          <cx:pt idx="19554">945</cx:pt>
          <cx:pt idx="19555">1921</cx:pt>
          <cx:pt idx="19556">920</cx:pt>
          <cx:pt idx="19557">2174</cx:pt>
          <cx:pt idx="19558">1626</cx:pt>
          <cx:pt idx="19559">1568</cx:pt>
          <cx:pt idx="19560">2448</cx:pt>
          <cx:pt idx="19561">2009</cx:pt>
          <cx:pt idx="19562">737</cx:pt>
          <cx:pt idx="19563">1539</cx:pt>
          <cx:pt idx="19564">1208</cx:pt>
          <cx:pt idx="19565">1921</cx:pt>
          <cx:pt idx="19566">1363</cx:pt>
          <cx:pt idx="19567">748</cx:pt>
          <cx:pt idx="19568">1236</cx:pt>
          <cx:pt idx="19569">1294</cx:pt>
          <cx:pt idx="19570">1002</cx:pt>
          <cx:pt idx="19571">1152</cx:pt>
          <cx:pt idx="19572">1539</cx:pt>
          <cx:pt idx="19573">874</cx:pt>
          <cx:pt idx="19574">1416</cx:pt>
          <cx:pt idx="19575">1183</cx:pt>
          <cx:pt idx="19576">915</cx:pt>
          <cx:pt idx="19577">1496</cx:pt>
          <cx:pt idx="19578">945</cx:pt>
          <cx:pt idx="19579">904</cx:pt>
          <cx:pt idx="19580">1231</cx:pt>
          <cx:pt idx="19581">1436</cx:pt>
          <cx:pt idx="19582">1416</cx:pt>
          <cx:pt idx="19583">1838</cx:pt>
          <cx:pt idx="19584">1363</cx:pt>
          <cx:pt idx="19585">1603</cx:pt>
          <cx:pt idx="19586">1183</cx:pt>
          <cx:pt idx="19587">920</cx:pt>
          <cx:pt idx="19588">1592</cx:pt>
          <cx:pt idx="19589">1363</cx:pt>
          <cx:pt idx="19590">1497</cx:pt>
          <cx:pt idx="19591">2101</cx:pt>
          <cx:pt idx="19592">1421</cx:pt>
          <cx:pt idx="19593">920</cx:pt>
          <cx:pt idx="19594">1032</cx:pt>
          <cx:pt idx="19595">983</cx:pt>
          <cx:pt idx="19596">714</cx:pt>
          <cx:pt idx="19597">1002</cx:pt>
          <cx:pt idx="19598">1701</cx:pt>
          <cx:pt idx="19599">2608</cx:pt>
          <cx:pt idx="19600">1539</cx:pt>
          <cx:pt idx="19601">1101</cx:pt>
          <cx:pt idx="19602">1421</cx:pt>
          <cx:pt idx="19603">1582</cx:pt>
          <cx:pt idx="19604">748</cx:pt>
          <cx:pt idx="19605">1231</cx:pt>
          <cx:pt idx="19606">1901</cx:pt>
          <cx:pt idx="19607">701</cx:pt>
          <cx:pt idx="19608">887</cx:pt>
          <cx:pt idx="19609">1530</cx:pt>
          <cx:pt idx="19610">1436</cx:pt>
          <cx:pt idx="19611">1598</cx:pt>
          <cx:pt idx="19612">819</cx:pt>
          <cx:pt idx="19613">819</cx:pt>
          <cx:pt idx="19614">1577</cx:pt>
          <cx:pt idx="19615">1132</cx:pt>
          <cx:pt idx="19616">1101</cx:pt>
          <cx:pt idx="19617">1496</cx:pt>
          <cx:pt idx="19618">2009</cx:pt>
          <cx:pt idx="19619">2448</cx:pt>
          <cx:pt idx="19620">1302</cx:pt>
          <cx:pt idx="19621">1987</cx:pt>
          <cx:pt idx="19622">1763</cx:pt>
          <cx:pt idx="19623">1701</cx:pt>
          <cx:pt idx="19624">1528</cx:pt>
          <cx:pt idx="19625">2525</cx:pt>
          <cx:pt idx="19626">1000</cx:pt>
          <cx:pt idx="19627">2948</cx:pt>
          <cx:pt idx="19628">730</cx:pt>
          <cx:pt idx="19629">1231</cx:pt>
          <cx:pt idx="19630">904</cx:pt>
          <cx:pt idx="19631">1282</cx:pt>
          <cx:pt idx="19632">1598</cx:pt>
          <cx:pt idx="19633">1239</cx:pt>
          <cx:pt idx="19634">714</cx:pt>
          <cx:pt idx="19635">736</cx:pt>
          <cx:pt idx="19636">1122</cx:pt>
          <cx:pt idx="19637">1421</cx:pt>
          <cx:pt idx="19638">1763</cx:pt>
          <cx:pt idx="19639">1421</cx:pt>
          <cx:pt idx="19640">1158</cx:pt>
          <cx:pt idx="19641">1597</cx:pt>
          <cx:pt idx="19642">904</cx:pt>
          <cx:pt idx="19643">2332</cx:pt>
          <cx:pt idx="19644">1032</cx:pt>
          <cx:pt idx="19645">1436</cx:pt>
          <cx:pt idx="19646">1619</cx:pt>
          <cx:pt idx="19647">1530</cx:pt>
          <cx:pt idx="19648">1101</cx:pt>
          <cx:pt idx="19649">945</cx:pt>
          <cx:pt idx="19650">1529</cx:pt>
          <cx:pt idx="19651">1239</cx:pt>
          <cx:pt idx="19652">1201</cx:pt>
          <cx:pt idx="19653">1436</cx:pt>
          <cx:pt idx="19654">701</cx:pt>
          <cx:pt idx="19655">1032</cx:pt>
          <cx:pt idx="19656">2140</cx:pt>
          <cx:pt idx="19657">1530</cx:pt>
          <cx:pt idx="19658">701</cx:pt>
          <cx:pt idx="19659">2209</cx:pt>
          <cx:pt idx="19660">1032</cx:pt>
          <cx:pt idx="19661">701</cx:pt>
          <cx:pt idx="19662">1363</cx:pt>
          <cx:pt idx="19663">1595</cx:pt>
          <cx:pt idx="19664">1032</cx:pt>
          <cx:pt idx="19665">1183</cx:pt>
          <cx:pt idx="19666">1105</cx:pt>
          <cx:pt idx="19667">773</cx:pt>
          <cx:pt idx="19668">1183</cx:pt>
          <cx:pt idx="19669">892</cx:pt>
          <cx:pt idx="19670">1619</cx:pt>
          <cx:pt idx="19671">1475</cx:pt>
          <cx:pt idx="19672">874</cx:pt>
          <cx:pt idx="19673">1862</cx:pt>
          <cx:pt idx="19674">737</cx:pt>
          <cx:pt idx="19675">1862</cx:pt>
          <cx:pt idx="19676">874</cx:pt>
          <cx:pt idx="19677">773</cx:pt>
          <cx:pt idx="19678">949</cx:pt>
          <cx:pt idx="19679">868</cx:pt>
          <cx:pt idx="19680">883</cx:pt>
          <cx:pt idx="19681">949</cx:pt>
          <cx:pt idx="19682">706</cx:pt>
          <cx:pt idx="19683">956</cx:pt>
          <cx:pt idx="19684">877</cx:pt>
          <cx:pt idx="19685">888</cx:pt>
          <cx:pt idx="19686">907</cx:pt>
          <cx:pt idx="19687">1034</cx:pt>
          <cx:pt idx="19688">1208</cx:pt>
          <cx:pt idx="19689">891</cx:pt>
          <cx:pt idx="19690">1251</cx:pt>
          <cx:pt idx="19691">1034</cx:pt>
          <cx:pt idx="19692">1459</cx:pt>
          <cx:pt idx="19693">969</cx:pt>
          <cx:pt idx="19694">868</cx:pt>
          <cx:pt idx="19695">1083</cx:pt>
          <cx:pt idx="19696">552</cx:pt>
          <cx:pt idx="19697">1251</cx:pt>
          <cx:pt idx="19698">859</cx:pt>
          <cx:pt idx="19699">867</cx:pt>
          <cx:pt idx="19700">706</cx:pt>
          <cx:pt idx="19701">1125</cx:pt>
          <cx:pt idx="19702">1799</cx:pt>
          <cx:pt idx="19703">859</cx:pt>
          <cx:pt idx="19704">671</cx:pt>
          <cx:pt idx="19705">1257</cx:pt>
          <cx:pt idx="19706">649</cx:pt>
          <cx:pt idx="19707">888</cx:pt>
          <cx:pt idx="19708">718</cx:pt>
          <cx:pt idx="19709">706</cx:pt>
          <cx:pt idx="19710">1032</cx:pt>
          <cx:pt idx="19711">1100</cx:pt>
          <cx:pt idx="19712">760</cx:pt>
          <cx:pt idx="19713">888</cx:pt>
          <cx:pt idx="19714">1701</cx:pt>
          <cx:pt idx="19715">2101</cx:pt>
          <cx:pt idx="19716">1421</cx:pt>
          <cx:pt idx="19717">2209</cx:pt>
          <cx:pt idx="19718">1421</cx:pt>
          <cx:pt idx="19719">1421</cx:pt>
          <cx:pt idx="19720">819</cx:pt>
          <cx:pt idx="19721">1421</cx:pt>
          <cx:pt idx="19722">911</cx:pt>
          <cx:pt idx="19723">1101</cx:pt>
          <cx:pt idx="19724">1436</cx:pt>
          <cx:pt idx="19725">1231</cx:pt>
          <cx:pt idx="19726">1231</cx:pt>
          <cx:pt idx="19727">1101</cx:pt>
          <cx:pt idx="19728">1421</cx:pt>
          <cx:pt idx="19729">1101</cx:pt>
          <cx:pt idx="19730">1436</cx:pt>
          <cx:pt idx="19731">1231</cx:pt>
          <cx:pt idx="19732">1231</cx:pt>
          <cx:pt idx="19733">1101</cx:pt>
          <cx:pt idx="19734">1231</cx:pt>
          <cx:pt idx="19735">1231</cx:pt>
          <cx:pt idx="19736">1101</cx:pt>
          <cx:pt idx="19737">1231</cx:pt>
          <cx:pt idx="19738">1231</cx:pt>
          <cx:pt idx="19739">1436</cx:pt>
          <cx:pt idx="19740">1421</cx:pt>
          <cx:pt idx="19741">1421</cx:pt>
          <cx:pt idx="19742">1436</cx:pt>
          <cx:pt idx="19743">1436</cx:pt>
          <cx:pt idx="19744">1421</cx:pt>
          <cx:pt idx="19745">911</cx:pt>
          <cx:pt idx="19746">1421</cx:pt>
          <cx:pt idx="19747">1436</cx:pt>
          <cx:pt idx="19748">1231</cx:pt>
          <cx:pt idx="19749">1101</cx:pt>
          <cx:pt idx="19750">1421</cx:pt>
          <cx:pt idx="19751">1421</cx:pt>
          <cx:pt idx="19752">966</cx:pt>
          <cx:pt idx="19753">1231</cx:pt>
          <cx:pt idx="19754">1231</cx:pt>
          <cx:pt idx="19755">1921</cx:pt>
          <cx:pt idx="19756">1101</cx:pt>
          <cx:pt idx="19757">1421</cx:pt>
          <cx:pt idx="19758">1421</cx:pt>
          <cx:pt idx="19759">1421</cx:pt>
          <cx:pt idx="19760">1231</cx:pt>
          <cx:pt idx="19761">1101</cx:pt>
          <cx:pt idx="19762">1421</cx:pt>
          <cx:pt idx="19763">1231</cx:pt>
          <cx:pt idx="19764">1231</cx:pt>
          <cx:pt idx="19765">1231</cx:pt>
          <cx:pt idx="19766">1421</cx:pt>
          <cx:pt idx="19767">2209</cx:pt>
          <cx:pt idx="19768">2140</cx:pt>
          <cx:pt idx="19769">1921</cx:pt>
          <cx:pt idx="19770">966</cx:pt>
          <cx:pt idx="19771">966</cx:pt>
          <cx:pt idx="19772">966</cx:pt>
          <cx:pt idx="19773">2140</cx:pt>
          <cx:pt idx="19774">1421</cx:pt>
          <cx:pt idx="19775">1921</cx:pt>
          <cx:pt idx="19776">815</cx:pt>
          <cx:pt idx="19777">2140</cx:pt>
          <cx:pt idx="19778">2140</cx:pt>
          <cx:pt idx="19779">1421</cx:pt>
          <cx:pt idx="19780">2140</cx:pt>
          <cx:pt idx="19781">2140</cx:pt>
          <cx:pt idx="19782">966</cx:pt>
          <cx:pt idx="19783">1921</cx:pt>
          <cx:pt idx="19784">815</cx:pt>
          <cx:pt idx="19785">1101</cx:pt>
          <cx:pt idx="19786">1421</cx:pt>
          <cx:pt idx="19787">815</cx:pt>
          <cx:pt idx="19788">1101</cx:pt>
          <cx:pt idx="19789">1421</cx:pt>
          <cx:pt idx="19790">1094</cx:pt>
          <cx:pt idx="19791">1231</cx:pt>
          <cx:pt idx="19792">1421</cx:pt>
          <cx:pt idx="19793">1421</cx:pt>
          <cx:pt idx="19794">2140</cx:pt>
          <cx:pt idx="19795">1094</cx:pt>
          <cx:pt idx="19796">1201</cx:pt>
          <cx:pt idx="19797">966</cx:pt>
          <cx:pt idx="19798">966</cx:pt>
          <cx:pt idx="19799">815</cx:pt>
          <cx:pt idx="19800">1421</cx:pt>
          <cx:pt idx="19801">1101</cx:pt>
          <cx:pt idx="19802">1093</cx:pt>
          <cx:pt idx="19803">1233</cx:pt>
          <cx:pt idx="19804">1233</cx:pt>
          <cx:pt idx="19805">1231</cx:pt>
          <cx:pt idx="19806">966</cx:pt>
          <cx:pt idx="19807">1231</cx:pt>
          <cx:pt idx="19808">1101</cx:pt>
          <cx:pt idx="19809">808</cx:pt>
          <cx:pt idx="19810">966</cx:pt>
          <cx:pt idx="19811">1101</cx:pt>
          <cx:pt idx="19812">1093</cx:pt>
          <cx:pt idx="19813">1101</cx:pt>
          <cx:pt idx="19814">1101</cx:pt>
          <cx:pt idx="19815">629</cx:pt>
          <cx:pt idx="19816">1231</cx:pt>
          <cx:pt idx="19817">1101</cx:pt>
          <cx:pt idx="19818">629</cx:pt>
          <cx:pt idx="19819">1421</cx:pt>
          <cx:pt idx="19820">1423</cx:pt>
          <cx:pt idx="19821">629</cx:pt>
          <cx:pt idx="19822">1095</cx:pt>
          <cx:pt idx="19823">966</cx:pt>
          <cx:pt idx="19824">966</cx:pt>
          <cx:pt idx="19825">966</cx:pt>
          <cx:pt idx="19826">1101</cx:pt>
          <cx:pt idx="19827">1423</cx:pt>
          <cx:pt idx="19828">1101</cx:pt>
          <cx:pt idx="19829">1231</cx:pt>
          <cx:pt idx="19830">1394</cx:pt>
          <cx:pt idx="19831">1394</cx:pt>
          <cx:pt idx="19832">1231</cx:pt>
          <cx:pt idx="19833">1101</cx:pt>
          <cx:pt idx="19834">1101</cx:pt>
          <cx:pt idx="19835">1101</cx:pt>
          <cx:pt idx="19836">1093</cx:pt>
          <cx:pt idx="19837">1231</cx:pt>
          <cx:pt idx="19838">1231</cx:pt>
          <cx:pt idx="19839">1095</cx:pt>
          <cx:pt idx="19840">1259</cx:pt>
          <cx:pt idx="19841">788</cx:pt>
          <cx:pt idx="19842">1231</cx:pt>
          <cx:pt idx="19843">1421</cx:pt>
          <cx:pt idx="19844">821</cx:pt>
          <cx:pt idx="19845">1423</cx:pt>
          <cx:pt idx="19846">1231</cx:pt>
          <cx:pt idx="19847">1082</cx:pt>
          <cx:pt idx="19848">1423</cx:pt>
          <cx:pt idx="19849">1101</cx:pt>
          <cx:pt idx="19850">929</cx:pt>
          <cx:pt idx="19851">1436</cx:pt>
          <cx:pt idx="19852">1421</cx:pt>
          <cx:pt idx="19853">1421</cx:pt>
          <cx:pt idx="19854">1921</cx:pt>
          <cx:pt idx="19855">929</cx:pt>
          <cx:pt idx="19856">1795</cx:pt>
          <cx:pt idx="19857">1795</cx:pt>
          <cx:pt idx="19858">1095</cx:pt>
          <cx:pt idx="19859">1421</cx:pt>
          <cx:pt idx="19860">966</cx:pt>
          <cx:pt idx="19861">1795</cx:pt>
          <cx:pt idx="19862">1421</cx:pt>
          <cx:pt idx="19863">1921</cx:pt>
          <cx:pt idx="19864">1421</cx:pt>
          <cx:pt idx="19865">2332</cx:pt>
          <cx:pt idx="19866">2804</cx:pt>
          <cx:pt idx="19867">929</cx:pt>
          <cx:pt idx="19868">1012</cx:pt>
          <cx:pt idx="19869">1474</cx:pt>
          <cx:pt idx="19870">1895</cx:pt>
          <cx:pt idx="19871">821</cx:pt>
          <cx:pt idx="19872">929</cx:pt>
          <cx:pt idx="19873">966</cx:pt>
          <cx:pt idx="19874">1361</cx:pt>
          <cx:pt idx="19875">1474</cx:pt>
          <cx:pt idx="19876">1095</cx:pt>
          <cx:pt idx="19877">1474</cx:pt>
          <cx:pt idx="19878">1421</cx:pt>
          <cx:pt idx="19879">1496</cx:pt>
          <cx:pt idx="19880">1385</cx:pt>
          <cx:pt idx="19881">1474</cx:pt>
          <cx:pt idx="19882">1243</cx:pt>
          <cx:pt idx="19883">1101</cx:pt>
          <cx:pt idx="19884">966</cx:pt>
          <cx:pt idx="19885">1231</cx:pt>
          <cx:pt idx="19886">966</cx:pt>
          <cx:pt idx="19887">1101</cx:pt>
          <cx:pt idx="19888">1795</cx:pt>
          <cx:pt idx="19889">728</cx:pt>
          <cx:pt idx="19890">1101</cx:pt>
          <cx:pt idx="19891">2438</cx:pt>
          <cx:pt idx="19892">1795</cx:pt>
          <cx:pt idx="19893">1156</cx:pt>
          <cx:pt idx="19894">1231</cx:pt>
          <cx:pt idx="19895">945</cx:pt>
          <cx:pt idx="19896">765</cx:pt>
          <cx:pt idx="19897">819</cx:pt>
          <cx:pt idx="19898">1094</cx:pt>
          <cx:pt idx="19899">629</cx:pt>
          <cx:pt idx="19900">1119</cx:pt>
          <cx:pt idx="19901">1496</cx:pt>
          <cx:pt idx="19902">1231</cx:pt>
          <cx:pt idx="19903">2140</cx:pt>
          <cx:pt idx="19904">1901</cx:pt>
          <cx:pt idx="19905">1474</cx:pt>
          <cx:pt idx="19906">1474</cx:pt>
          <cx:pt idx="19907">2140</cx:pt>
          <cx:pt idx="19908">2140</cx:pt>
          <cx:pt idx="19909">1795</cx:pt>
          <cx:pt idx="19910">2332</cx:pt>
          <cx:pt idx="19911">1444</cx:pt>
          <cx:pt idx="19912">966</cx:pt>
          <cx:pt idx="19913">1474</cx:pt>
          <cx:pt idx="19914">819</cx:pt>
          <cx:pt idx="19915">819</cx:pt>
          <cx:pt idx="19916">1394</cx:pt>
          <cx:pt idx="19917">765</cx:pt>
          <cx:pt idx="19918">1394</cx:pt>
          <cx:pt idx="19919">966</cx:pt>
          <cx:pt idx="19920">966</cx:pt>
          <cx:pt idx="19921">1421</cx:pt>
          <cx:pt idx="19922">1421</cx:pt>
          <cx:pt idx="19923">945</cx:pt>
          <cx:pt idx="19924">1243</cx:pt>
          <cx:pt idx="19925">1474</cx:pt>
          <cx:pt idx="19926">1243</cx:pt>
          <cx:pt idx="19927">1921</cx:pt>
          <cx:pt idx="19928">1082</cx:pt>
          <cx:pt idx="19929">815</cx:pt>
          <cx:pt idx="19930">1394</cx:pt>
          <cx:pt idx="19931">1798</cx:pt>
          <cx:pt idx="19932">1955</cx:pt>
          <cx:pt idx="19933">765</cx:pt>
          <cx:pt idx="19934">1474</cx:pt>
          <cx:pt idx="19935">1243</cx:pt>
          <cx:pt idx="19936">819</cx:pt>
          <cx:pt idx="19937">1394</cx:pt>
          <cx:pt idx="19938">1394</cx:pt>
          <cx:pt idx="19939">1082</cx:pt>
          <cx:pt idx="19940">1474</cx:pt>
          <cx:pt idx="19941">1290</cx:pt>
          <cx:pt idx="19942">1101</cx:pt>
          <cx:pt idx="19943">1474</cx:pt>
          <cx:pt idx="19944">1895</cx:pt>
          <cx:pt idx="19945">1474</cx:pt>
          <cx:pt idx="19946">1895</cx:pt>
          <cx:pt idx="19947">1474</cx:pt>
          <cx:pt idx="19948">1895</cx:pt>
          <cx:pt idx="19949">815</cx:pt>
          <cx:pt idx="19950">1444</cx:pt>
          <cx:pt idx="19951">1955</cx:pt>
          <cx:pt idx="19952">1290</cx:pt>
          <cx:pt idx="19953">945</cx:pt>
          <cx:pt idx="19954">945</cx:pt>
          <cx:pt idx="19955">717</cx:pt>
          <cx:pt idx="19956">815</cx:pt>
          <cx:pt idx="19957">815</cx:pt>
          <cx:pt idx="19958">717</cx:pt>
          <cx:pt idx="19959">1474</cx:pt>
          <cx:pt idx="19960">1895</cx:pt>
          <cx:pt idx="19961">1474</cx:pt>
          <cx:pt idx="19962">2058</cx:pt>
          <cx:pt idx="19963">1895</cx:pt>
          <cx:pt idx="19964">2370</cx:pt>
          <cx:pt idx="19965">1474</cx:pt>
          <cx:pt idx="19966">1394</cx:pt>
          <cx:pt idx="19967">1474</cx:pt>
          <cx:pt idx="19968">1921</cx:pt>
          <cx:pt idx="19969">1343</cx:pt>
          <cx:pt idx="19970">1243</cx:pt>
          <cx:pt idx="19971">2984</cx:pt>
          <cx:pt idx="19972">2370</cx:pt>
          <cx:pt idx="19973">1243</cx:pt>
          <cx:pt idx="19974">1474</cx:pt>
          <cx:pt idx="19975">1895</cx:pt>
          <cx:pt idx="19976">2209</cx:pt>
          <cx:pt idx="19977">1474</cx:pt>
          <cx:pt idx="19978">1251</cx:pt>
          <cx:pt idx="19979">1251</cx:pt>
          <cx:pt idx="19980">1423</cx:pt>
          <cx:pt idx="19981">1082</cx:pt>
          <cx:pt idx="19982">815</cx:pt>
          <cx:pt idx="19983">966</cx:pt>
          <cx:pt idx="19984">1243</cx:pt>
          <cx:pt idx="19985">1150</cx:pt>
          <cx:pt idx="19986">1150</cx:pt>
          <cx:pt idx="19987">765</cx:pt>
          <cx:pt idx="19988">945</cx:pt>
          <cx:pt idx="19989">966</cx:pt>
          <cx:pt idx="19990">966</cx:pt>
          <cx:pt idx="19991">966</cx:pt>
          <cx:pt idx="19992">815</cx:pt>
          <cx:pt idx="19993">1243</cx:pt>
          <cx:pt idx="19994">2370</cx:pt>
          <cx:pt idx="19995">1105</cx:pt>
          <cx:pt idx="19996">1474</cx:pt>
          <cx:pt idx="19997">1243</cx:pt>
          <cx:pt idx="19998">1294</cx:pt>
          <cx:pt idx="19999">819</cx:pt>
          <cx:pt idx="20000">1474</cx:pt>
          <cx:pt idx="20001">1105</cx:pt>
          <cx:pt idx="20002">1277</cx:pt>
          <cx:pt idx="20003">1394</cx:pt>
          <cx:pt idx="20004">1091</cx:pt>
          <cx:pt idx="20005">1921</cx:pt>
          <cx:pt idx="20006">1082</cx:pt>
          <cx:pt idx="20007">1621</cx:pt>
          <cx:pt idx="20008">736</cx:pt>
          <cx:pt idx="20009">1529</cx:pt>
          <cx:pt idx="20010">1843</cx:pt>
          <cx:pt idx="20011">1474</cx:pt>
          <cx:pt idx="20012">1243</cx:pt>
          <cx:pt idx="20013">1243</cx:pt>
          <cx:pt idx="20014">741</cx:pt>
          <cx:pt idx="20015">1361</cx:pt>
          <cx:pt idx="20016">1423</cx:pt>
          <cx:pt idx="20017">1204</cx:pt>
          <cx:pt idx="20018">619</cx:pt>
          <cx:pt idx="20019">966</cx:pt>
          <cx:pt idx="20020">975</cx:pt>
          <cx:pt idx="20021">1156</cx:pt>
          <cx:pt idx="20022">1202</cx:pt>
          <cx:pt idx="20023">1035</cx:pt>
          <cx:pt idx="20024">1444</cx:pt>
          <cx:pt idx="20025">1595</cx:pt>
          <cx:pt idx="20026">1290</cx:pt>
          <cx:pt idx="20027">1382</cx:pt>
          <cx:pt idx="20028">1361</cx:pt>
          <cx:pt idx="20029">1361</cx:pt>
          <cx:pt idx="20030">1000</cx:pt>
          <cx:pt idx="20031">1621</cx:pt>
          <cx:pt idx="20032">1621</cx:pt>
          <cx:pt idx="20033">821</cx:pt>
          <cx:pt idx="20034">1094</cx:pt>
          <cx:pt idx="20035">728</cx:pt>
          <cx:pt idx="20036">1394</cx:pt>
          <cx:pt idx="20037">1496</cx:pt>
          <cx:pt idx="20038">619</cx:pt>
          <cx:pt idx="20039">1921</cx:pt>
          <cx:pt idx="20040">1921</cx:pt>
          <cx:pt idx="20041">1474</cx:pt>
          <cx:pt idx="20042">1243</cx:pt>
          <cx:pt idx="20043">835</cx:pt>
          <cx:pt idx="20044">1382</cx:pt>
          <cx:pt idx="20045">1921</cx:pt>
          <cx:pt idx="20046">1921</cx:pt>
          <cx:pt idx="20047">1539</cx:pt>
          <cx:pt idx="20048">1068</cx:pt>
          <cx:pt idx="20049">1000</cx:pt>
          <cx:pt idx="20050">993</cx:pt>
          <cx:pt idx="20051">2525</cx:pt>
          <cx:pt idx="20052">1243</cx:pt>
          <cx:pt idx="20053">736</cx:pt>
          <cx:pt idx="20054">920</cx:pt>
          <cx:pt idx="20055">736</cx:pt>
          <cx:pt idx="20056">736</cx:pt>
          <cx:pt idx="20057">1243</cx:pt>
          <cx:pt idx="20058">1142</cx:pt>
          <cx:pt idx="20059">741</cx:pt>
          <cx:pt idx="20060">1302</cx:pt>
          <cx:pt idx="20061">1895</cx:pt>
          <cx:pt idx="20062">1243</cx:pt>
          <cx:pt idx="20063">1598</cx:pt>
          <cx:pt idx="20064">1795</cx:pt>
          <cx:pt idx="20065">1361</cx:pt>
          <cx:pt idx="20066">1901</cx:pt>
          <cx:pt idx="20067">619</cx:pt>
          <cx:pt idx="20068">772</cx:pt>
          <cx:pt idx="20069">1243</cx:pt>
          <cx:pt idx="20070">1191</cx:pt>
          <cx:pt idx="20071">1243</cx:pt>
          <cx:pt idx="20072">1427</cx:pt>
          <cx:pt idx="20073">1627</cx:pt>
          <cx:pt idx="20074">730</cx:pt>
          <cx:pt idx="20075">2015</cx:pt>
          <cx:pt idx="20076">1438</cx:pt>
          <cx:pt idx="20077">1156</cx:pt>
          <cx:pt idx="20078">1438</cx:pt>
          <cx:pt idx="20079">1955</cx:pt>
          <cx:pt idx="20080">1427</cx:pt>
          <cx:pt idx="20081">945</cx:pt>
          <cx:pt idx="20082">1231</cx:pt>
          <cx:pt idx="20083">2332</cx:pt>
          <cx:pt idx="20084">2058</cx:pt>
          <cx:pt idx="20085">2370</cx:pt>
          <cx:pt idx="20086">1598</cx:pt>
          <cx:pt idx="20087">2058</cx:pt>
          <cx:pt idx="20088">2268</cx:pt>
          <cx:pt idx="20089">2608</cx:pt>
          <cx:pt idx="20090">1094</cx:pt>
          <cx:pt idx="20091">876</cx:pt>
          <cx:pt idx="20092">1032</cx:pt>
          <cx:pt idx="20093">619</cx:pt>
          <cx:pt idx="20094">1921</cx:pt>
          <cx:pt idx="20095">1119</cx:pt>
          <cx:pt idx="20096">1394</cx:pt>
          <cx:pt idx="20097">920</cx:pt>
          <cx:pt idx="20098">736</cx:pt>
          <cx:pt idx="20099">1243</cx:pt>
          <cx:pt idx="20100">1382</cx:pt>
          <cx:pt idx="20101">1382</cx:pt>
          <cx:pt idx="20102">1921</cx:pt>
          <cx:pt idx="20103">876</cx:pt>
          <cx:pt idx="20104">1122</cx:pt>
          <cx:pt idx="20105">1122</cx:pt>
          <cx:pt idx="20106">1000</cx:pt>
          <cx:pt idx="20107">2525</cx:pt>
          <cx:pt idx="20108">2268</cx:pt>
          <cx:pt idx="20109">1243</cx:pt>
          <cx:pt idx="20110">1529</cx:pt>
          <cx:pt idx="20111">1296</cx:pt>
          <cx:pt idx="20112">643</cx:pt>
          <cx:pt idx="20113">1772</cx:pt>
          <cx:pt idx="20114">1130</cx:pt>
          <cx:pt idx="20115">1243</cx:pt>
          <cx:pt idx="20116">1243</cx:pt>
          <cx:pt idx="20117">1243</cx:pt>
          <cx:pt idx="20118">1539</cx:pt>
          <cx:pt idx="20119">1921</cx:pt>
          <cx:pt idx="20120">1921</cx:pt>
          <cx:pt idx="20121">1379</cx:pt>
          <cx:pt idx="20122">1243</cx:pt>
          <cx:pt idx="20123">1243</cx:pt>
          <cx:pt idx="20124">969</cx:pt>
          <cx:pt idx="20125">1007</cx:pt>
          <cx:pt idx="20126">1119</cx:pt>
          <cx:pt idx="20127">897</cx:pt>
          <cx:pt idx="20128">1438</cx:pt>
          <cx:pt idx="20129">1444</cx:pt>
          <cx:pt idx="20130">1444</cx:pt>
          <cx:pt idx="20131">730</cx:pt>
          <cx:pt idx="20132">1221</cx:pt>
          <cx:pt idx="20133">1231</cx:pt>
          <cx:pt idx="20134">1017</cx:pt>
          <cx:pt idx="20135">2058</cx:pt>
          <cx:pt idx="20136">701</cx:pt>
          <cx:pt idx="20137">844</cx:pt>
          <cx:pt idx="20138">844</cx:pt>
          <cx:pt idx="20139">1474</cx:pt>
          <cx:pt idx="20140">1474</cx:pt>
          <cx:pt idx="20141">1201</cx:pt>
          <cx:pt idx="20142">1094</cx:pt>
          <cx:pt idx="20143">1122</cx:pt>
          <cx:pt idx="20144">748</cx:pt>
          <cx:pt idx="20145">887</cx:pt>
          <cx:pt idx="20146">1296</cx:pt>
          <cx:pt idx="20147">772</cx:pt>
          <cx:pt idx="20148">643</cx:pt>
          <cx:pt idx="20149">701</cx:pt>
          <cx:pt idx="20150">2332</cx:pt>
          <cx:pt idx="20151">2948</cx:pt>
          <cx:pt idx="20152">1243</cx:pt>
          <cx:pt idx="20153">920</cx:pt>
          <cx:pt idx="20154">1290</cx:pt>
          <cx:pt idx="20155">1290</cx:pt>
          <cx:pt idx="20156">1296</cx:pt>
          <cx:pt idx="20157">726</cx:pt>
          <cx:pt idx="20158">796</cx:pt>
          <cx:pt idx="20159">2058</cx:pt>
          <cx:pt idx="20160">2058</cx:pt>
          <cx:pt idx="20161">1094</cx:pt>
          <cx:pt idx="20162">1054</cx:pt>
          <cx:pt idx="20163">1382</cx:pt>
          <cx:pt idx="20164">2009</cx:pt>
          <cx:pt idx="20165">1243</cx:pt>
          <cx:pt idx="20166">1621</cx:pt>
          <cx:pt idx="20167">1243</cx:pt>
          <cx:pt idx="20168">1539</cx:pt>
          <cx:pt idx="20169">1921</cx:pt>
          <cx:pt idx="20170">1421</cx:pt>
          <cx:pt idx="20171">940</cx:pt>
          <cx:pt idx="20172">1474</cx:pt>
          <cx:pt idx="20173">1598</cx:pt>
          <cx:pt idx="20174">1901</cx:pt>
          <cx:pt idx="20175">566</cx:pt>
          <cx:pt idx="20176">2124</cx:pt>
          <cx:pt idx="20177">1474</cx:pt>
          <cx:pt idx="20178">1243</cx:pt>
          <cx:pt idx="20179">993</cx:pt>
          <cx:pt idx="20180">1007</cx:pt>
          <cx:pt idx="20181">1202</cx:pt>
          <cx:pt idx="20182">929</cx:pt>
          <cx:pt idx="20183">1438</cx:pt>
          <cx:pt idx="20184">1438</cx:pt>
          <cx:pt idx="20185">1595</cx:pt>
          <cx:pt idx="20186">1290</cx:pt>
          <cx:pt idx="20187">1231</cx:pt>
          <cx:pt idx="20188">2448</cx:pt>
          <cx:pt idx="20189">2448</cx:pt>
          <cx:pt idx="20190">1243</cx:pt>
          <cx:pt idx="20191">1243</cx:pt>
          <cx:pt idx="20192">2058</cx:pt>
          <cx:pt idx="20193">2370</cx:pt>
          <cx:pt idx="20194">1924</cx:pt>
          <cx:pt idx="20195">1619</cx:pt>
          <cx:pt idx="20196">1474</cx:pt>
          <cx:pt idx="20197">1243</cx:pt>
          <cx:pt idx="20198">1094</cx:pt>
          <cx:pt idx="20199">1095</cx:pt>
          <cx:pt idx="20200">876</cx:pt>
          <cx:pt idx="20201">1363</cx:pt>
          <cx:pt idx="20202">1119</cx:pt>
          <cx:pt idx="20203">772</cx:pt>
          <cx:pt idx="20204">1296</cx:pt>
          <cx:pt idx="20205">772</cx:pt>
          <cx:pt idx="20206">2611</cx:pt>
          <cx:pt idx="20207">1610</cx:pt>
          <cx:pt idx="20208">830</cx:pt>
          <cx:pt idx="20209">1183</cx:pt>
          <cx:pt idx="20210">2209</cx:pt>
          <cx:pt idx="20211">1363</cx:pt>
          <cx:pt idx="20212">1901</cx:pt>
          <cx:pt idx="20213">741</cx:pt>
          <cx:pt idx="20214">993</cx:pt>
          <cx:pt idx="20215">1895</cx:pt>
          <cx:pt idx="20216">1529</cx:pt>
          <cx:pt idx="20217">1595</cx:pt>
          <cx:pt idx="20218">1529</cx:pt>
          <cx:pt idx="20219">1007</cx:pt>
          <cx:pt idx="20220">940</cx:pt>
          <cx:pt idx="20221">940</cx:pt>
          <cx:pt idx="20222">1586</cx:pt>
          <cx:pt idx="20223">726</cx:pt>
          <cx:pt idx="20224">1091</cx:pt>
          <cx:pt idx="20225">1037</cx:pt>
          <cx:pt idx="20226">2058</cx:pt>
          <cx:pt idx="20227">1094</cx:pt>
          <cx:pt idx="20228">830</cx:pt>
          <cx:pt idx="20229">1382</cx:pt>
          <cx:pt idx="20230">2009</cx:pt>
          <cx:pt idx="20231">2179</cx:pt>
          <cx:pt idx="20232">1294</cx:pt>
          <cx:pt idx="20233">1294</cx:pt>
          <cx:pt idx="20234">2209</cx:pt>
          <cx:pt idx="20235">1599</cx:pt>
          <cx:pt idx="20236">940</cx:pt>
          <cx:pt idx="20237">1435</cx:pt>
          <cx:pt idx="20238">1204</cx:pt>
          <cx:pt idx="20239">1598</cx:pt>
          <cx:pt idx="20240">2077</cx:pt>
          <cx:pt idx="20241">2804</cx:pt>
          <cx:pt idx="20242">2332</cx:pt>
          <cx:pt idx="20243">619</cx:pt>
          <cx:pt idx="20244">619</cx:pt>
          <cx:pt idx="20245">815</cx:pt>
          <cx:pt idx="20246">1474</cx:pt>
          <cx:pt idx="20247">1007</cx:pt>
          <cx:pt idx="20248">1202</cx:pt>
          <cx:pt idx="20249">1007</cx:pt>
          <cx:pt idx="20250">1792</cx:pt>
          <cx:pt idx="20251">1438</cx:pt>
          <cx:pt idx="20252">1007</cx:pt>
          <cx:pt idx="20253">1343</cx:pt>
          <cx:pt idx="20254">1955</cx:pt>
          <cx:pt idx="20255">1947</cx:pt>
          <cx:pt idx="20256">2374</cx:pt>
          <cx:pt idx="20257">1595</cx:pt>
          <cx:pt idx="20258">1484</cx:pt>
          <cx:pt idx="20259">1595</cx:pt>
          <cx:pt idx="20260">915</cx:pt>
          <cx:pt idx="20261">1462</cx:pt>
          <cx:pt idx="20262">966</cx:pt>
          <cx:pt idx="20263">1416</cx:pt>
          <cx:pt idx="20264">1474</cx:pt>
          <cx:pt idx="20265">1173</cx:pt>
          <cx:pt idx="20266">2370</cx:pt>
          <cx:pt idx="20267">1183</cx:pt>
          <cx:pt idx="20268">1429</cx:pt>
          <cx:pt idx="20269">1619</cx:pt>
          <cx:pt idx="20270">1336</cx:pt>
          <cx:pt idx="20271">1201</cx:pt>
          <cx:pt idx="20272">1474</cx:pt>
          <cx:pt idx="20273">1201</cx:pt>
          <cx:pt idx="20274">819</cx:pt>
          <cx:pt idx="20275">973</cx:pt>
          <cx:pt idx="20276">1236</cx:pt>
          <cx:pt idx="20277">1363</cx:pt>
          <cx:pt idx="20278">1363</cx:pt>
          <cx:pt idx="20279">1183</cx:pt>
          <cx:pt idx="20280">1496</cx:pt>
          <cx:pt idx="20281">1296</cx:pt>
          <cx:pt idx="20282">772</cx:pt>
          <cx:pt idx="20283">2270</cx:pt>
          <cx:pt idx="20284">1183</cx:pt>
          <cx:pt idx="20285">2209</cx:pt>
          <cx:pt idx="20286">1921</cx:pt>
          <cx:pt idx="20287">876</cx:pt>
          <cx:pt idx="20288">1838</cx:pt>
          <cx:pt idx="20289">2332</cx:pt>
          <cx:pt idx="20290">1901</cx:pt>
          <cx:pt idx="20291">1025</cx:pt>
          <cx:pt idx="20292">1895</cx:pt>
          <cx:pt idx="20293">1296</cx:pt>
          <cx:pt idx="20294">1610</cx:pt>
          <cx:pt idx="20295">1007</cx:pt>
          <cx:pt idx="20296">1202</cx:pt>
          <cx:pt idx="20297">1379</cx:pt>
          <cx:pt idx="20298">1599</cx:pt>
          <cx:pt idx="20299">2058</cx:pt>
          <cx:pt idx="20300">1094</cx:pt>
          <cx:pt idx="20301">830</cx:pt>
          <cx:pt idx="20302">2009</cx:pt>
          <cx:pt idx="20303">2124</cx:pt>
          <cx:pt idx="20304">1294</cx:pt>
          <cx:pt idx="20305">1294</cx:pt>
          <cx:pt idx="20306">2268</cx:pt>
          <cx:pt idx="20307">2268</cx:pt>
          <cx:pt idx="20308">1243</cx:pt>
          <cx:pt idx="20309">1474</cx:pt>
          <cx:pt idx="20310">1158</cx:pt>
          <cx:pt idx="20311">1921</cx:pt>
          <cx:pt idx="20312">1921</cx:pt>
          <cx:pt idx="20313">1870</cx:pt>
          <cx:pt idx="20314">1870</cx:pt>
          <cx:pt idx="20315">1204</cx:pt>
          <cx:pt idx="20316">1243</cx:pt>
          <cx:pt idx="20317">1598</cx:pt>
          <cx:pt idx="20318">1000</cx:pt>
          <cx:pt idx="20319">1114</cx:pt>
          <cx:pt idx="20320">1002</cx:pt>
          <cx:pt idx="20321">1901</cx:pt>
          <cx:pt idx="20322">1361</cx:pt>
          <cx:pt idx="20323">772</cx:pt>
          <cx:pt idx="20324">1075</cx:pt>
          <cx:pt idx="20325">1891</cx:pt>
          <cx:pt idx="20326">1427</cx:pt>
          <cx:pt idx="20327">1474</cx:pt>
          <cx:pt idx="20328">1474</cx:pt>
          <cx:pt idx="20329">1007</cx:pt>
          <cx:pt idx="20330">1202</cx:pt>
          <cx:pt idx="20331">1191</cx:pt>
          <cx:pt idx="20332">1191</cx:pt>
          <cx:pt idx="20333">1104</cx:pt>
          <cx:pt idx="20334">1792</cx:pt>
          <cx:pt idx="20335">1191</cx:pt>
          <cx:pt idx="20336">1290</cx:pt>
          <cx:pt idx="20337">915</cx:pt>
          <cx:pt idx="20338">915</cx:pt>
          <cx:pt idx="20339">2009</cx:pt>
          <cx:pt idx="20340">2058</cx:pt>
          <cx:pt idx="20341">887</cx:pt>
          <cx:pt idx="20342">2126</cx:pt>
          <cx:pt idx="20343">1895</cx:pt>
          <cx:pt idx="20344">1895</cx:pt>
          <cx:pt idx="20345">1082</cx:pt>
          <cx:pt idx="20346">729</cx:pt>
          <cx:pt idx="20347">1621</cx:pt>
          <cx:pt idx="20348">1201</cx:pt>
          <cx:pt idx="20349">1577</cx:pt>
          <cx:pt idx="20350">1474</cx:pt>
          <cx:pt idx="20351">1094</cx:pt>
          <cx:pt idx="20352">1201</cx:pt>
          <cx:pt idx="20353">2189</cx:pt>
          <cx:pt idx="20354">1236</cx:pt>
          <cx:pt idx="20355">1122</cx:pt>
          <cx:pt idx="20356">1122</cx:pt>
          <cx:pt idx="20357">1119</cx:pt>
          <cx:pt idx="20358">1429</cx:pt>
          <cx:pt idx="20359">619</cx:pt>
          <cx:pt idx="20360">945</cx:pt>
          <cx:pt idx="20361">1290</cx:pt>
          <cx:pt idx="20362">1394</cx:pt>
          <cx:pt idx="20363">2574</cx:pt>
          <cx:pt idx="20364">887</cx:pt>
          <cx:pt idx="20365">1158</cx:pt>
          <cx:pt idx="20366">1056</cx:pt>
          <cx:pt idx="20367">843</cx:pt>
          <cx:pt idx="20368">1122</cx:pt>
          <cx:pt idx="20369">1000</cx:pt>
          <cx:pt idx="20370">741</cx:pt>
          <cx:pt idx="20371">741</cx:pt>
          <cx:pt idx="20372">1412</cx:pt>
          <cx:pt idx="20373">1621</cx:pt>
          <cx:pt idx="20374">1895</cx:pt>
          <cx:pt idx="20375">736</cx:pt>
          <cx:pt idx="20376">920</cx:pt>
          <cx:pt idx="20377">1443</cx:pt>
          <cx:pt idx="20378">736</cx:pt>
          <cx:pt idx="20379">736</cx:pt>
          <cx:pt idx="20380">1420</cx:pt>
          <cx:pt idx="20381">659</cx:pt>
          <cx:pt idx="20382">828</cx:pt>
          <cx:pt idx="20383">702</cx:pt>
          <cx:pt idx="20384">1134</cx:pt>
          <cx:pt idx="20385">1081</cx:pt>
          <cx:pt idx="20386">1382</cx:pt>
          <cx:pt idx="20387">2009</cx:pt>
          <cx:pt idx="20388">1467</cx:pt>
          <cx:pt idx="20389">1890</cx:pt>
          <cx:pt idx="20390">1243</cx:pt>
          <cx:pt idx="20391">1243</cx:pt>
          <cx:pt idx="20392">557</cx:pt>
          <cx:pt idx="20393">940</cx:pt>
          <cx:pt idx="20394">1443</cx:pt>
          <cx:pt idx="20395">843</cx:pt>
          <cx:pt idx="20396">557</cx:pt>
          <cx:pt idx="20397">1025</cx:pt>
          <cx:pt idx="20398">2948</cx:pt>
          <cx:pt idx="20399">2948</cx:pt>
          <cx:pt idx="20400">969</cx:pt>
          <cx:pt idx="20401">1231</cx:pt>
          <cx:pt idx="20402">1130</cx:pt>
          <cx:pt idx="20403">1002</cx:pt>
          <cx:pt idx="20404">843</cx:pt>
          <cx:pt idx="20405">1075</cx:pt>
          <cx:pt idx="20406">1895</cx:pt>
          <cx:pt idx="20407">1104</cx:pt>
          <cx:pt idx="20408">915</cx:pt>
          <cx:pt idx="20409">1947</cx:pt>
          <cx:pt idx="20410">1792</cx:pt>
          <cx:pt idx="20411">1550</cx:pt>
          <cx:pt idx="20412">730</cx:pt>
          <cx:pt idx="20413">915</cx:pt>
          <cx:pt idx="20414">1191</cx:pt>
          <cx:pt idx="20415">1592</cx:pt>
          <cx:pt idx="20416">1104</cx:pt>
          <cx:pt idx="20417">2061</cx:pt>
          <cx:pt idx="20418">1412</cx:pt>
          <cx:pt idx="20419">1890</cx:pt>
          <cx:pt idx="20420">1523</cx:pt>
          <cx:pt idx="20421">1241</cx:pt>
          <cx:pt idx="20422">1231</cx:pt>
          <cx:pt idx="20423">1083</cx:pt>
          <cx:pt idx="20424">1474</cx:pt>
          <cx:pt idx="20425">1901</cx:pt>
          <cx:pt idx="20426">1241</cx:pt>
          <cx:pt idx="20427">2611</cx:pt>
          <cx:pt idx="20428">2574</cx:pt>
          <cx:pt idx="20429">615</cx:pt>
          <cx:pt idx="20430">1577</cx:pt>
          <cx:pt idx="20431">1094</cx:pt>
          <cx:pt idx="20432">1236</cx:pt>
          <cx:pt idx="20433">702</cx:pt>
          <cx:pt idx="20434">1236</cx:pt>
          <cx:pt idx="20435">1281</cx:pt>
          <cx:pt idx="20436">1539</cx:pt>
          <cx:pt idx="20437">1539</cx:pt>
          <cx:pt idx="20438">1577</cx:pt>
          <cx:pt idx="20439">1577</cx:pt>
          <cx:pt idx="20440">1363</cx:pt>
          <cx:pt idx="20441">1394</cx:pt>
          <cx:pt idx="20442">887</cx:pt>
          <cx:pt idx="20443">887</cx:pt>
          <cx:pt idx="20444">969</cx:pt>
          <cx:pt idx="20445">1290</cx:pt>
          <cx:pt idx="20446">1421</cx:pt>
          <cx:pt idx="20447">1921</cx:pt>
          <cx:pt idx="20448">1496</cx:pt>
          <cx:pt idx="20449">1243</cx:pt>
          <cx:pt idx="20450">2611</cx:pt>
          <cx:pt idx="20451">2270</cx:pt>
          <cx:pt idx="20452">2574</cx:pt>
          <cx:pt idx="20453">643</cx:pt>
          <cx:pt idx="20454">830</cx:pt>
          <cx:pt idx="20455">1054</cx:pt>
          <cx:pt idx="20456">1142</cx:pt>
          <cx:pt idx="20457">1921</cx:pt>
          <cx:pt idx="20458">1421</cx:pt>
          <cx:pt idx="20459">1921</cx:pt>
          <cx:pt idx="20460">843</cx:pt>
          <cx:pt idx="20461">696</cx:pt>
          <cx:pt idx="20462">696</cx:pt>
          <cx:pt idx="20463">1241</cx:pt>
          <cx:pt idx="20464">1241</cx:pt>
          <cx:pt idx="20465">1241</cx:pt>
          <cx:pt idx="20466">1251</cx:pt>
          <cx:pt idx="20467">741</cx:pt>
          <cx:pt idx="20468">1469</cx:pt>
          <cx:pt idx="20469">1469</cx:pt>
          <cx:pt idx="20470">702</cx:pt>
          <cx:pt idx="20471">1763</cx:pt>
          <cx:pt idx="20472">2608</cx:pt>
          <cx:pt idx="20473">1895</cx:pt>
          <cx:pt idx="20474">1296</cx:pt>
          <cx:pt idx="20475">1529</cx:pt>
          <cx:pt idx="20476">579</cx:pt>
          <cx:pt idx="20477">1259</cx:pt>
          <cx:pt idx="20478">1550</cx:pt>
          <cx:pt idx="20479">1550</cx:pt>
          <cx:pt idx="20480">1105</cx:pt>
          <cx:pt idx="20481">874</cx:pt>
          <cx:pt idx="20482">870</cx:pt>
          <cx:pt idx="20483">615</cx:pt>
          <cx:pt idx="20484">1895</cx:pt>
          <cx:pt idx="20485">1243</cx:pt>
          <cx:pt idx="20486">993</cx:pt>
          <cx:pt idx="20487">1158</cx:pt>
          <cx:pt idx="20488">1158</cx:pt>
          <cx:pt idx="20489">1921</cx:pt>
          <cx:pt idx="20490">1302</cx:pt>
          <cx:pt idx="20491">994</cx:pt>
          <cx:pt idx="20492">782</cx:pt>
          <cx:pt idx="20493">557</cx:pt>
          <cx:pt idx="20494">2438</cx:pt>
          <cx:pt idx="20495">1032</cx:pt>
          <cx:pt idx="20496">1833</cx:pt>
          <cx:pt idx="20497">1891</cx:pt>
          <cx:pt idx="20498">897</cx:pt>
          <cx:pt idx="20499">1772</cx:pt>
          <cx:pt idx="20500">1843</cx:pt>
          <cx:pt idx="20501">951</cx:pt>
          <cx:pt idx="20502">951</cx:pt>
          <cx:pt idx="20503">1191</cx:pt>
          <cx:pt idx="20504">929</cx:pt>
          <cx:pt idx="20505">897</cx:pt>
          <cx:pt idx="20506">897</cx:pt>
          <cx:pt idx="20507">1792</cx:pt>
          <cx:pt idx="20508">1798</cx:pt>
          <cx:pt idx="20509">615</cx:pt>
          <cx:pt idx="20510">765</cx:pt>
          <cx:pt idx="20511">824</cx:pt>
          <cx:pt idx="20512">824</cx:pt>
          <cx:pt idx="20513">1467</cx:pt>
          <cx:pt idx="20514">633</cx:pt>
          <cx:pt idx="20515">1595</cx:pt>
          <cx:pt idx="20516">945</cx:pt>
          <cx:pt idx="20517">945</cx:pt>
          <cx:pt idx="20518">915</cx:pt>
          <cx:pt idx="20519">1231</cx:pt>
          <cx:pt idx="20520">1241</cx:pt>
          <cx:pt idx="20521">1412</cx:pt>
          <cx:pt idx="20522">1173</cx:pt>
          <cx:pt idx="20523">1382</cx:pt>
          <cx:pt idx="20524">1204</cx:pt>
          <cx:pt idx="20525">1336</cx:pt>
          <cx:pt idx="20526">1528</cx:pt>
          <cx:pt idx="20527">1474</cx:pt>
          <cx:pt idx="20528">701</cx:pt>
          <cx:pt idx="20529">501</cx:pt>
          <cx:pt idx="20530">579</cx:pt>
          <cx:pt idx="20531">879</cx:pt>
          <cx:pt idx="20532">693</cx:pt>
          <cx:pt idx="20533">693</cx:pt>
          <cx:pt idx="20534">1282</cx:pt>
          <cx:pt idx="20535">1597</cx:pt>
          <cx:pt idx="20536">1895</cx:pt>
          <cx:pt idx="20537">2525</cx:pt>
          <cx:pt idx="20538">2268</cx:pt>
          <cx:pt idx="20539">1239</cx:pt>
          <cx:pt idx="20540">1895</cx:pt>
          <cx:pt idx="20541">2179</cx:pt>
          <cx:pt idx="20542">1094</cx:pt>
          <cx:pt idx="20543">1236</cx:pt>
          <cx:pt idx="20544">1236</cx:pt>
          <cx:pt idx="20545">1539</cx:pt>
          <cx:pt idx="20546">1539</cx:pt>
          <cx:pt idx="20547">1539</cx:pt>
          <cx:pt idx="20548">1236</cx:pt>
          <cx:pt idx="20549">973</cx:pt>
          <cx:pt idx="20550">1236</cx:pt>
          <cx:pt idx="20551">1363</cx:pt>
          <cx:pt idx="20552">1496</cx:pt>
          <cx:pt idx="20553">1136</cx:pt>
          <cx:pt idx="20554">701</cx:pt>
          <cx:pt idx="20555">969</cx:pt>
          <cx:pt idx="20556">1496</cx:pt>
          <cx:pt idx="20557">762</cx:pt>
          <cx:pt idx="20558">1921</cx:pt>
          <cx:pt idx="20559">1539</cx:pt>
          <cx:pt idx="20560">1539</cx:pt>
          <cx:pt idx="20561">993</cx:pt>
          <cx:pt idx="20562">1890</cx:pt>
          <cx:pt idx="20563">1203</cx:pt>
          <cx:pt idx="20564">1469</cx:pt>
          <cx:pt idx="20565">1469</cx:pt>
          <cx:pt idx="20566">1223</cx:pt>
          <cx:pt idx="20567">1450</cx:pt>
          <cx:pt idx="20568">1450</cx:pt>
          <cx:pt idx="20569">1412</cx:pt>
          <cx:pt idx="20570">1281</cx:pt>
          <cx:pt idx="20571">633</cx:pt>
          <cx:pt idx="20572">633</cx:pt>
          <cx:pt idx="20573">1296</cx:pt>
          <cx:pt idx="20574">920</cx:pt>
          <cx:pt idx="20575">1610</cx:pt>
          <cx:pt idx="20576">2270</cx:pt>
          <cx:pt idx="20577">1296</cx:pt>
          <cx:pt idx="20578">1550</cx:pt>
          <cx:pt idx="20579">714</cx:pt>
          <cx:pt idx="20580">893</cx:pt>
          <cx:pt idx="20581">1056</cx:pt>
          <cx:pt idx="20582">1056</cx:pt>
          <cx:pt idx="20583">2058</cx:pt>
          <cx:pt idx="20584">2058</cx:pt>
          <cx:pt idx="20585">2058</cx:pt>
          <cx:pt idx="20586">714</cx:pt>
          <cx:pt idx="20587">1134</cx:pt>
          <cx:pt idx="20588">1081</cx:pt>
          <cx:pt idx="20589">1054</cx:pt>
          <cx:pt idx="20590">1191</cx:pt>
          <cx:pt idx="20591">1890</cx:pt>
          <cx:pt idx="20592">973</cx:pt>
          <cx:pt idx="20593">1277</cx:pt>
          <cx:pt idx="20594">956</cx:pt>
          <cx:pt idx="20595">2268</cx:pt>
          <cx:pt idx="20596">1025</cx:pt>
          <cx:pt idx="20597">1921</cx:pt>
          <cx:pt idx="20598">1921</cx:pt>
          <cx:pt idx="20599">1921</cx:pt>
          <cx:pt idx="20600">893</cx:pt>
          <cx:pt idx="20601">1136</cx:pt>
          <cx:pt idx="20602">808</cx:pt>
          <cx:pt idx="20603">1251</cx:pt>
          <cx:pt idx="20604">1129</cx:pt>
          <cx:pt idx="20605">1129</cx:pt>
          <cx:pt idx="20606">740</cx:pt>
          <cx:pt idx="20607">2948</cx:pt>
          <cx:pt idx="20608">2332</cx:pt>
          <cx:pt idx="20609">2438</cx:pt>
          <cx:pt idx="20610">1082</cx:pt>
          <cx:pt idx="20611">1392</cx:pt>
          <cx:pt idx="20612">1231</cx:pt>
          <cx:pt idx="20613">1073</cx:pt>
          <cx:pt idx="20614">757</cx:pt>
          <cx:pt idx="20615">910</cx:pt>
          <cx:pt idx="20616">1898</cx:pt>
          <cx:pt idx="20617">853</cx:pt>
          <cx:pt idx="20618">1895</cx:pt>
          <cx:pt idx="20619">1144</cx:pt>
          <cx:pt idx="20620">993</cx:pt>
          <cx:pt idx="20621">921</cx:pt>
          <cx:pt idx="20622">973</cx:pt>
          <cx:pt idx="20623">1073</cx:pt>
          <cx:pt idx="20624">787</cx:pt>
          <cx:pt idx="20625">1073</cx:pt>
          <cx:pt idx="20626">1947</cx:pt>
          <cx:pt idx="20627">1438</cx:pt>
          <cx:pt idx="20628">816</cx:pt>
          <cx:pt idx="20629">633</cx:pt>
          <cx:pt idx="20630">561</cx:pt>
          <cx:pt idx="20631">951</cx:pt>
          <cx:pt idx="20632">1890</cx:pt>
          <cx:pt idx="20633">1412</cx:pt>
          <cx:pt idx="20634">1014</cx:pt>
          <cx:pt idx="20635">1322</cx:pt>
          <cx:pt idx="20636">1363</cx:pt>
          <cx:pt idx="20637">1955</cx:pt>
          <cx:pt idx="20638">897</cx:pt>
          <cx:pt idx="20639">1165</cx:pt>
          <cx:pt idx="20640">633</cx:pt>
          <cx:pt idx="20641">945</cx:pt>
          <cx:pt idx="20642">1462</cx:pt>
          <cx:pt idx="20643">1241</cx:pt>
          <cx:pt idx="20644">1191</cx:pt>
          <cx:pt idx="20645">935</cx:pt>
          <cx:pt idx="20646">705</cx:pt>
          <cx:pt idx="20647">757</cx:pt>
          <cx:pt idx="20648">1243</cx:pt>
          <cx:pt idx="20649">2370</cx:pt>
          <cx:pt idx="20650">2058</cx:pt>
          <cx:pt idx="20651">1183</cx:pt>
          <cx:pt idx="20652">883</cx:pt>
          <cx:pt idx="20653">1015</cx:pt>
          <cx:pt idx="20654">1241</cx:pt>
          <cx:pt idx="20655">1474</cx:pt>
          <cx:pt idx="20656">1116</cx:pt>
          <cx:pt idx="20657">870</cx:pt>
          <cx:pt idx="20658">1134</cx:pt>
          <cx:pt idx="20659">792</cx:pt>
          <cx:pt idx="20660">1907</cx:pt>
          <cx:pt idx="20661">1183</cx:pt>
          <cx:pt idx="20662">1895</cx:pt>
          <cx:pt idx="20663">1474</cx:pt>
          <cx:pt idx="20664">782</cx:pt>
          <cx:pt idx="20665">973</cx:pt>
          <cx:pt idx="20666">765</cx:pt>
          <cx:pt idx="20667">1020</cx:pt>
          <cx:pt idx="20668">1239</cx:pt>
          <cx:pt idx="20669">1258</cx:pt>
          <cx:pt idx="20670">819</cx:pt>
          <cx:pt idx="20671">1573</cx:pt>
          <cx:pt idx="20672">1467</cx:pt>
          <cx:pt idx="20673">1799</cx:pt>
          <cx:pt idx="20674">648</cx:pt>
          <cx:pt idx="20675">648</cx:pt>
          <cx:pt idx="20676">768</cx:pt>
          <cx:pt idx="20677">633</cx:pt>
          <cx:pt idx="20678">925</cx:pt>
          <cx:pt idx="20679">1394</cx:pt>
          <cx:pt idx="20680">1570</cx:pt>
          <cx:pt idx="20681">969</cx:pt>
          <cx:pt idx="20682">1007</cx:pt>
          <cx:pt idx="20683">2101</cx:pt>
          <cx:pt idx="20684">765</cx:pt>
          <cx:pt idx="20685">1394</cx:pt>
          <cx:pt idx="20686">1529</cx:pt>
          <cx:pt idx="20687">969</cx:pt>
          <cx:pt idx="20688">994</cx:pt>
          <cx:pt idx="20689">1610</cx:pt>
          <cx:pt idx="20690">892</cx:pt>
          <cx:pt idx="20691">1158</cx:pt>
          <cx:pt idx="20692">1294</cx:pt>
          <cx:pt idx="20693">768</cx:pt>
          <cx:pt idx="20694">768</cx:pt>
          <cx:pt idx="20695">1701</cx:pt>
          <cx:pt idx="20696">659</cx:pt>
          <cx:pt idx="20697">951</cx:pt>
          <cx:pt idx="20698">783</cx:pt>
          <cx:pt idx="20699">1539</cx:pt>
          <cx:pt idx="20700">925</cx:pt>
          <cx:pt idx="20701">1014</cx:pt>
          <cx:pt idx="20702">1322</cx:pt>
          <cx:pt idx="20703">1523</cx:pt>
          <cx:pt idx="20704">1302</cx:pt>
          <cx:pt idx="20705">983</cx:pt>
          <cx:pt idx="20706">1311</cx:pt>
          <cx:pt idx="20707">785</cx:pt>
          <cx:pt idx="20708">743</cx:pt>
          <cx:pt idx="20709">743</cx:pt>
          <cx:pt idx="20710">1833</cx:pt>
          <cx:pt idx="20711">993</cx:pt>
          <cx:pt idx="20712">1881</cx:pt>
          <cx:pt idx="20713">1469</cx:pt>
          <cx:pt idx="20714">1469</cx:pt>
          <cx:pt idx="20715">1878</cx:pt>
          <cx:pt idx="20716">874</cx:pt>
          <cx:pt idx="20717">1188</cx:pt>
          <cx:pt idx="20718">2268</cx:pt>
          <cx:pt idx="20719">792</cx:pt>
          <cx:pt idx="20720">1610</cx:pt>
          <cx:pt idx="20721">1610</cx:pt>
          <cx:pt idx="20722">1262</cx:pt>
          <cx:pt idx="20723">1772</cx:pt>
          <cx:pt idx="20724">828</cx:pt>
          <cx:pt idx="20725">1878</cx:pt>
          <cx:pt idx="20726">1281</cx:pt>
          <cx:pt idx="20727">921</cx:pt>
          <cx:pt idx="20728">870</cx:pt>
          <cx:pt idx="20729">765</cx:pt>
          <cx:pt idx="20730">615</cx:pt>
          <cx:pt idx="20731">765</cx:pt>
          <cx:pt idx="20732">1833</cx:pt>
          <cx:pt idx="20733">830</cx:pt>
          <cx:pt idx="20734">1054</cx:pt>
          <cx:pt idx="20735">553</cx:pt>
          <cx:pt idx="20736">2179</cx:pt>
          <cx:pt idx="20737">2124</cx:pt>
          <cx:pt idx="20738">1895</cx:pt>
          <cx:pt idx="20739">1277</cx:pt>
          <cx:pt idx="20740">1336</cx:pt>
          <cx:pt idx="20741">705</cx:pt>
          <cx:pt idx="20742">1336</cx:pt>
          <cx:pt idx="20743">1165</cx:pt>
          <cx:pt idx="20744">1233</cx:pt>
          <cx:pt idx="20745">1025</cx:pt>
          <cx:pt idx="20746">988</cx:pt>
          <cx:pt idx="20747">874</cx:pt>
          <cx:pt idx="20748">1037</cx:pt>
          <cx:pt idx="20749">1336</cx:pt>
          <cx:pt idx="20750">1523</cx:pt>
          <cx:pt idx="20751">1136</cx:pt>
          <cx:pt idx="20752">1570</cx:pt>
          <cx:pt idx="20753">1277</cx:pt>
          <cx:pt idx="20754">1788</cx:pt>
          <cx:pt idx="20755">1008</cx:pt>
          <cx:pt idx="20756">428</cx:pt>
          <cx:pt idx="20757">1013</cx:pt>
          <cx:pt idx="20758">740</cx:pt>
          <cx:pt idx="20759">1208</cx:pt>
          <cx:pt idx="20760">1050</cx:pt>
          <cx:pt idx="20761">1008</cx:pt>
          <cx:pt idx="20762">2332</cx:pt>
          <cx:pt idx="20763">1019</cx:pt>
          <cx:pt idx="20764">969</cx:pt>
          <cx:pt idx="20765">1833</cx:pt>
          <cx:pt idx="20766">3106</cx:pt>
          <cx:pt idx="20767">1231</cx:pt>
          <cx:pt idx="20768">1195</cx:pt>
          <cx:pt idx="20769">910</cx:pt>
          <cx:pt idx="20770">1468</cx:pt>
          <cx:pt idx="20771">1474</cx:pt>
          <cx:pt idx="20772">1627</cx:pt>
          <cx:pt idx="20773">1627</cx:pt>
          <cx:pt idx="20774">1221</cx:pt>
          <cx:pt idx="20775">1073</cx:pt>
          <cx:pt idx="20776">1462</cx:pt>
          <cx:pt idx="20777">718</cx:pt>
          <cx:pt idx="20778">582</cx:pt>
          <cx:pt idx="20779">787</cx:pt>
          <cx:pt idx="20780">1195</cx:pt>
          <cx:pt idx="20781">1955</cx:pt>
          <cx:pt idx="20782">1438</cx:pt>
          <cx:pt idx="20783">951</cx:pt>
          <cx:pt idx="20784">951</cx:pt>
          <cx:pt idx="20785">619</cx:pt>
          <cx:pt idx="20786">1221</cx:pt>
          <cx:pt idx="20787">736</cx:pt>
          <cx:pt idx="20788">1191</cx:pt>
          <cx:pt idx="20789">1191</cx:pt>
          <cx:pt idx="20790">1627</cx:pt>
          <cx:pt idx="20791">1871</cx:pt>
          <cx:pt idx="20792">1876</cx:pt>
          <cx:pt idx="20793">1792</cx:pt>
          <cx:pt idx="20794">1890</cx:pt>
          <cx:pt idx="20795">2374</cx:pt>
          <cx:pt idx="20796">1064</cx:pt>
          <cx:pt idx="20797">1568</cx:pt>
          <cx:pt idx="20798">1165</cx:pt>
          <cx:pt idx="20799">819</cx:pt>
          <cx:pt idx="20800">1340</cx:pt>
          <cx:pt idx="20801">1843</cx:pt>
          <cx:pt idx="20802">552</cx:pt>
          <cx:pt idx="20803">1290</cx:pt>
          <cx:pt idx="20804">706</cx:pt>
          <cx:pt idx="20805">748</cx:pt>
          <cx:pt idx="20806">1474</cx:pt>
          <cx:pt idx="20807">1083</cx:pt>
          <cx:pt idx="20808">1157</cx:pt>
          <cx:pt idx="20809">748</cx:pt>
          <cx:pt idx="20810">1200</cx:pt>
          <cx:pt idx="20811">1895</cx:pt>
          <cx:pt idx="20812">2438</cx:pt>
          <cx:pt idx="20813">2370</cx:pt>
          <cx:pt idx="20814">1183</cx:pt>
          <cx:pt idx="20815">1183</cx:pt>
          <cx:pt idx="20816">808</cx:pt>
          <cx:pt idx="20817">1015</cx:pt>
          <cx:pt idx="20818">1214</cx:pt>
          <cx:pt idx="20819">1015</cx:pt>
          <cx:pt idx="20820">1843</cx:pt>
          <cx:pt idx="20821">1286</cx:pt>
          <cx:pt idx="20822">1032</cx:pt>
          <cx:pt idx="20823">1183</cx:pt>
          <cx:pt idx="20824">1907</cx:pt>
          <cx:pt idx="20825">983</cx:pt>
          <cx:pt idx="20826">792</cx:pt>
          <cx:pt idx="20827">1421</cx:pt>
          <cx:pt idx="20828">1641</cx:pt>
          <cx:pt idx="20829">568</cx:pt>
          <cx:pt idx="20830">568</cx:pt>
          <cx:pt idx="20831">2367</cx:pt>
          <cx:pt idx="20832">2268</cx:pt>
          <cx:pt idx="20833">924</cx:pt>
          <cx:pt idx="20834">1201</cx:pt>
          <cx:pt idx="20835">2179</cx:pt>
          <cx:pt idx="20836">1094</cx:pt>
          <cx:pt idx="20837">1094</cx:pt>
          <cx:pt idx="20838">1094</cx:pt>
          <cx:pt idx="20839">796</cx:pt>
          <cx:pt idx="20840">1763</cx:pt>
          <cx:pt idx="20841">2027</cx:pt>
          <cx:pt idx="20842">1430</cx:pt>
          <cx:pt idx="20843">1799</cx:pt>
          <cx:pt idx="20844">1049</cx:pt>
          <cx:pt idx="20845">999</cx:pt>
          <cx:pt idx="20846">1394</cx:pt>
          <cx:pt idx="20847">1976</cx:pt>
          <cx:pt idx="20848">1183</cx:pt>
          <cx:pt idx="20849">1082</cx:pt>
          <cx:pt idx="20850">969</cx:pt>
          <cx:pt idx="20851">1114</cx:pt>
          <cx:pt idx="20852">1701</cx:pt>
          <cx:pt idx="20853">1116</cx:pt>
          <cx:pt idx="20854">1499</cx:pt>
          <cx:pt idx="20855">1290</cx:pt>
          <cx:pt idx="20856">1290</cx:pt>
          <cx:pt idx="20857">1921</cx:pt>
          <cx:pt idx="20858">1921</cx:pt>
          <cx:pt idx="20859">1394</cx:pt>
          <cx:pt idx="20860">729</cx:pt>
          <cx:pt idx="20861">1474</cx:pt>
          <cx:pt idx="20862">1861</cx:pt>
          <cx:pt idx="20863">1185</cx:pt>
          <cx:pt idx="20864">1081</cx:pt>
          <cx:pt idx="20865">1249</cx:pt>
          <cx:pt idx="20866">1227</cx:pt>
          <cx:pt idx="20867">2448</cx:pt>
          <cx:pt idx="20868">874</cx:pt>
          <cx:pt idx="20869">768</cx:pt>
          <cx:pt idx="20870">651</cx:pt>
          <cx:pt idx="20871">651</cx:pt>
          <cx:pt idx="20872">1056</cx:pt>
          <cx:pt idx="20873">828</cx:pt>
          <cx:pt idx="20874">1154</cx:pt>
          <cx:pt idx="20875">1058</cx:pt>
          <cx:pt idx="20876">737</cx:pt>
          <cx:pt idx="20877">602</cx:pt>
          <cx:pt idx="20878">737</cx:pt>
          <cx:pt idx="20879">1582</cx:pt>
          <cx:pt idx="20880">783</cx:pt>
          <cx:pt idx="20881">783</cx:pt>
          <cx:pt idx="20882">969</cx:pt>
          <cx:pt idx="20883">721</cx:pt>
          <cx:pt idx="20884">1682</cx:pt>
          <cx:pt idx="20885">1322</cx:pt>
          <cx:pt idx="20886">1497</cx:pt>
          <cx:pt idx="20887">1420</cx:pt>
          <cx:pt idx="20888">1586</cx:pt>
          <cx:pt idx="20889">1031</cx:pt>
          <cx:pt idx="20890">1039</cx:pt>
          <cx:pt idx="20891">1188</cx:pt>
          <cx:pt idx="20892">706</cx:pt>
          <cx:pt idx="20893">1001</cx:pt>
          <cx:pt idx="20894">1002</cx:pt>
          <cx:pt idx="20895">1001</cx:pt>
          <cx:pt idx="20896">2130</cx:pt>
          <cx:pt idx="20897">993</cx:pt>
          <cx:pt idx="20898">1025</cx:pt>
          <cx:pt idx="20899">2174</cx:pt>
          <cx:pt idx="20900">1881</cx:pt>
          <cx:pt idx="20901">1881</cx:pt>
          <cx:pt idx="20902">684</cx:pt>
          <cx:pt idx="20903">796</cx:pt>
          <cx:pt idx="20904">1881</cx:pt>
          <cx:pt idx="20905">2130</cx:pt>
          <cx:pt idx="20906">1878</cx:pt>
          <cx:pt idx="20907">784</cx:pt>
          <cx:pt idx="20908">784</cx:pt>
          <cx:pt idx="20909">1039</cx:pt>
          <cx:pt idx="20910">1039</cx:pt>
          <cx:pt idx="20911">1343</cx:pt>
          <cx:pt idx="20912">2189</cx:pt>
          <cx:pt idx="20913">2268</cx:pt>
          <cx:pt idx="20914">1895</cx:pt>
          <cx:pt idx="20915">1243</cx:pt>
          <cx:pt idx="20916">1544</cx:pt>
          <cx:pt idx="20917">1165</cx:pt>
          <cx:pt idx="20918">1377</cx:pt>
          <cx:pt idx="20919">819</cx:pt>
          <cx:pt idx="20920">743</cx:pt>
          <cx:pt idx="20921">1277</cx:pt>
          <cx:pt idx="20922">1529</cx:pt>
          <cx:pt idx="20923">1783</cx:pt>
          <cx:pt idx="20924">1425</cx:pt>
          <cx:pt idx="20925">2130</cx:pt>
          <cx:pt idx="20926">1878</cx:pt>
          <cx:pt idx="20927">783</cx:pt>
          <cx:pt idx="20928">1390</cx:pt>
          <cx:pt idx="20929">1430</cx:pt>
          <cx:pt idx="20930">975</cx:pt>
          <cx:pt idx="20931">1294</cx:pt>
          <cx:pt idx="20932">1134</cx:pt>
          <cx:pt idx="20933">1134</cx:pt>
          <cx:pt idx="20934">1244</cx:pt>
          <cx:pt idx="20935">1134</cx:pt>
          <cx:pt idx="20936">1020</cx:pt>
          <cx:pt idx="20937">1020</cx:pt>
          <cx:pt idx="20938">2701</cx:pt>
          <cx:pt idx="20939">2374</cx:pt>
          <cx:pt idx="20940">721</cx:pt>
          <cx:pt idx="20941">1895</cx:pt>
          <cx:pt idx="20942">1101</cx:pt>
          <cx:pt idx="20943">1157</cx:pt>
          <cx:pt idx="20944">1157</cx:pt>
          <cx:pt idx="20945">1083</cx:pt>
          <cx:pt idx="20946">935</cx:pt>
          <cx:pt idx="20947">936</cx:pt>
          <cx:pt idx="20948">766</cx:pt>
          <cx:pt idx="20949">878</cx:pt>
          <cx:pt idx="20950">1129</cx:pt>
          <cx:pt idx="20951">602</cx:pt>
          <cx:pt idx="20952">1025</cx:pt>
          <cx:pt idx="20953">993</cx:pt>
          <cx:pt idx="20954">975</cx:pt>
          <cx:pt idx="20955">737</cx:pt>
          <cx:pt idx="20956">1171</cx:pt>
          <cx:pt idx="20957">868</cx:pt>
          <cx:pt idx="20958">1158</cx:pt>
          <cx:pt idx="20959">669</cx:pt>
          <cx:pt idx="20960">873</cx:pt>
          <cx:pt idx="20961">1002</cx:pt>
          <cx:pt idx="20962">1818</cx:pt>
          <cx:pt idx="20963">1055</cx:pt>
          <cx:pt idx="20964">718</cx:pt>
          <cx:pt idx="20965">1359</cx:pt>
          <cx:pt idx="20966">791</cx:pt>
          <cx:pt idx="20967">1302</cx:pt>
          <cx:pt idx="20968">1523</cx:pt>
          <cx:pt idx="20969">1302</cx:pt>
          <cx:pt idx="20970">1890</cx:pt>
          <cx:pt idx="20971">1136</cx:pt>
          <cx:pt idx="20972">1277</cx:pt>
          <cx:pt idx="20973">1474</cx:pt>
          <cx:pt idx="20974">1895</cx:pt>
          <cx:pt idx="20975">2124</cx:pt>
          <cx:pt idx="20976">1315</cx:pt>
          <cx:pt idx="20977">1037</cx:pt>
          <cx:pt idx="20978">1570</cx:pt>
          <cx:pt idx="20979">1762</cx:pt>
          <cx:pt idx="20980">1281</cx:pt>
          <cx:pt idx="20981">1430</cx:pt>
          <cx:pt idx="20982">975</cx:pt>
          <cx:pt idx="20983">501</cx:pt>
          <cx:pt idx="20984">1898</cx:pt>
          <cx:pt idx="20985">1582</cx:pt>
          <cx:pt idx="20986">1117</cx:pt>
          <cx:pt idx="20987">1158</cx:pt>
          <cx:pt idx="20988">1198</cx:pt>
          <cx:pt idx="20989">1378</cx:pt>
          <cx:pt idx="20990">1052</cx:pt>
          <cx:pt idx="20991">1025</cx:pt>
          <cx:pt idx="20992">1129</cx:pt>
          <cx:pt idx="20993">552</cx:pt>
          <cx:pt idx="20994">751</cx:pt>
          <cx:pt idx="20995">874</cx:pt>
          <cx:pt idx="20996">1138</cx:pt>
          <cx:pt idx="20997">2948</cx:pt>
          <cx:pt idx="20998">529</cx:pt>
          <cx:pt idx="20999">704</cx:pt>
          <cx:pt idx="21000">529</cx:pt>
          <cx:pt idx="21001">704</cx:pt>
          <cx:pt idx="21002">772</cx:pt>
          <cx:pt idx="21003">1349</cx:pt>
          <cx:pt idx="21004">956</cx:pt>
          <cx:pt idx="21005">726</cx:pt>
          <cx:pt idx="21006">3100</cx:pt>
          <cx:pt idx="21007">2701</cx:pt>
          <cx:pt idx="21008">1276</cx:pt>
          <cx:pt idx="21009">969</cx:pt>
          <cx:pt idx="21010">727</cx:pt>
          <cx:pt idx="21011">1009</cx:pt>
          <cx:pt idx="21012">1019</cx:pt>
          <cx:pt idx="21013">1582</cx:pt>
          <cx:pt idx="21014">1819</cx:pt>
          <cx:pt idx="21015">717</cx:pt>
          <cx:pt idx="21016">1025</cx:pt>
          <cx:pt idx="21017">915</cx:pt>
          <cx:pt idx="21018">915</cx:pt>
          <cx:pt idx="21019">1474</cx:pt>
          <cx:pt idx="21020">976</cx:pt>
          <cx:pt idx="21021">1701</cx:pt>
          <cx:pt idx="21022">1200</cx:pt>
          <cx:pt idx="21023">1955</cx:pt>
          <cx:pt idx="21024">1150</cx:pt>
          <cx:pt idx="21025">915</cx:pt>
          <cx:pt idx="21026">1025</cx:pt>
          <cx:pt idx="21027">974</cx:pt>
          <cx:pt idx="21028">921</cx:pt>
          <cx:pt idx="21029">787</cx:pt>
          <cx:pt idx="21030">793</cx:pt>
          <cx:pt idx="21031">767</cx:pt>
          <cx:pt idx="21032">767</cx:pt>
          <cx:pt idx="21033">973</cx:pt>
          <cx:pt idx="21034">973</cx:pt>
          <cx:pt idx="21035">1025</cx:pt>
          <cx:pt idx="21036">956</cx:pt>
          <cx:pt idx="21037">1427</cx:pt>
          <cx:pt idx="21038">1343</cx:pt>
          <cx:pt idx="21039">1792</cx:pt>
          <cx:pt idx="21040">994</cx:pt>
          <cx:pt idx="21041">770</cx:pt>
          <cx:pt idx="21042">862</cx:pt>
          <cx:pt idx="21043">778</cx:pt>
          <cx:pt idx="21044">785</cx:pt>
          <cx:pt idx="21045">1031</cx:pt>
          <cx:pt idx="21046">1014</cx:pt>
          <cx:pt idx="21047">1073</cx:pt>
          <cx:pt idx="21048">956</cx:pt>
          <cx:pt idx="21049">703</cx:pt>
          <cx:pt idx="21050">1259</cx:pt>
          <cx:pt idx="21051">943</cx:pt>
          <cx:pt idx="21052">1221</cx:pt>
          <cx:pt idx="21053">591</cx:pt>
          <cx:pt idx="21054">2374</cx:pt>
          <cx:pt idx="21055">2374</cx:pt>
          <cx:pt idx="21056">1106</cx:pt>
          <cx:pt idx="21057">2377</cx:pt>
          <cx:pt idx="21058">1412</cx:pt>
          <cx:pt idx="21059">1890</cx:pt>
          <cx:pt idx="21060">1890</cx:pt>
          <cx:pt idx="21061">1592</cx:pt>
          <cx:pt idx="21062">1592</cx:pt>
          <cx:pt idx="21063">1592</cx:pt>
          <cx:pt idx="21064">1210</cx:pt>
          <cx:pt idx="21065">1627</cx:pt>
          <cx:pt idx="21066">1627</cx:pt>
          <cx:pt idx="21067">1025</cx:pt>
          <cx:pt idx="21068">518</cx:pt>
          <cx:pt idx="21069">921</cx:pt>
          <cx:pt idx="21070">998</cx:pt>
          <cx:pt idx="21071">753</cx:pt>
          <cx:pt idx="21072">567</cx:pt>
          <cx:pt idx="21073">1064</cx:pt>
          <cx:pt idx="21074">864</cx:pt>
          <cx:pt idx="21075">1064</cx:pt>
          <cx:pt idx="21076">1119</cx:pt>
          <cx:pt idx="21077">1377</cx:pt>
          <cx:pt idx="21078">729</cx:pt>
          <cx:pt idx="21079">864</cx:pt>
          <cx:pt idx="21080">2417</cx:pt>
          <cx:pt idx="21081">669</cx:pt>
          <cx:pt idx="21082">987</cx:pt>
          <cx:pt idx="21083">987</cx:pt>
          <cx:pt idx="21084">1290</cx:pt>
          <cx:pt idx="21085">644</cx:pt>
          <cx:pt idx="21086">1623</cx:pt>
          <cx:pt idx="21087">1883</cx:pt>
          <cx:pt idx="21088">1231</cx:pt>
          <cx:pt idx="21089">726</cx:pt>
          <cx:pt idx="21090">1474</cx:pt>
          <cx:pt idx="21091">2448</cx:pt>
          <cx:pt idx="21092">1083</cx:pt>
          <cx:pt idx="21093">954</cx:pt>
          <cx:pt idx="21094">1167</cx:pt>
          <cx:pt idx="21095">748</cx:pt>
          <cx:pt idx="21096">1468</cx:pt>
          <cx:pt idx="21097">940</cx:pt>
          <cx:pt idx="21098">1145</cx:pt>
          <cx:pt idx="21099">643</cx:pt>
          <cx:pt idx="21100">1806</cx:pt>
          <cx:pt idx="21101">804</cx:pt>
          <cx:pt idx="21102">1901</cx:pt>
          <cx:pt idx="21103">1901</cx:pt>
          <cx:pt idx="21104">626</cx:pt>
          <cx:pt idx="21105">1360</cx:pt>
          <cx:pt idx="21106">1207</cx:pt>
          <cx:pt idx="21107">576</cx:pt>
          <cx:pt idx="21108">1435</cx:pt>
          <cx:pt idx="21109">1435</cx:pt>
          <cx:pt idx="21110">584</cx:pt>
          <cx:pt idx="21111">584</cx:pt>
          <cx:pt idx="21112">1924</cx:pt>
          <cx:pt idx="21113">956</cx:pt>
          <cx:pt idx="21114">1843</cx:pt>
          <cx:pt idx="21115">552</cx:pt>
          <cx:pt idx="21116">552</cx:pt>
          <cx:pt idx="21117">1286</cx:pt>
          <cx:pt idx="21118">962</cx:pt>
          <cx:pt idx="21119">874</cx:pt>
          <cx:pt idx="21120">726</cx:pt>
          <cx:pt idx="21121">726</cx:pt>
          <cx:pt idx="21122">753</cx:pt>
          <cx:pt idx="21123">753</cx:pt>
          <cx:pt idx="21124">1154</cx:pt>
          <cx:pt idx="21125">1597</cx:pt>
          <cx:pt idx="21126">600</cx:pt>
          <cx:pt idx="21127">1597</cx:pt>
          <cx:pt idx="21128">669</cx:pt>
          <cx:pt idx="21129">669</cx:pt>
          <cx:pt idx="21130">1025</cx:pt>
          <cx:pt idx="21131">1955</cx:pt>
          <cx:pt idx="21132">1311</cx:pt>
          <cx:pt idx="21133">1586</cx:pt>
          <cx:pt idx="21134">1048</cx:pt>
          <cx:pt idx="21135">669</cx:pt>
          <cx:pt idx="21136">1294</cx:pt>
          <cx:pt idx="21137">1421</cx:pt>
          <cx:pt idx="21138">1164</cx:pt>
          <cx:pt idx="21139">1740</cx:pt>
          <cx:pt idx="21140">1427</cx:pt>
          <cx:pt idx="21141">973</cx:pt>
          <cx:pt idx="21142">2370</cx:pt>
          <cx:pt idx="21143">1259</cx:pt>
          <cx:pt idx="21144">2268</cx:pt>
          <cx:pt idx="21145">2608</cx:pt>
          <cx:pt idx="21146">714</cx:pt>
          <cx:pt idx="21147">1201</cx:pt>
          <cx:pt idx="21148">1239</cx:pt>
          <cx:pt idx="21149">1094</cx:pt>
          <cx:pt idx="21150">1475</cx:pt>
          <cx:pt idx="21151">1924</cx:pt>
          <cx:pt idx="21152">987</cx:pt>
          <cx:pt idx="21153">741</cx:pt>
          <cx:pt idx="21154">601</cx:pt>
          <cx:pt idx="21155">741</cx:pt>
          <cx:pt idx="21156">1474</cx:pt>
          <cx:pt idx="21157">1094</cx:pt>
          <cx:pt idx="21158">620</cx:pt>
          <cx:pt idx="21159">726</cx:pt>
          <cx:pt idx="21160">1012</cx:pt>
          <cx:pt idx="21161">1236</cx:pt>
          <cx:pt idx="21162">1430</cx:pt>
          <cx:pt idx="21163">1763</cx:pt>
          <cx:pt idx="21164">1122</cx:pt>
          <cx:pt idx="21165">445</cx:pt>
          <cx:pt idx="21166">1381</cx:pt>
          <cx:pt idx="21167">1019</cx:pt>
          <cx:pt idx="21168">576</cx:pt>
          <cx:pt idx="21169">421</cx:pt>
          <cx:pt idx="21170">1050</cx:pt>
          <cx:pt idx="21171">767</cx:pt>
          <cx:pt idx="21172">1629</cx:pt>
          <cx:pt idx="21173">1788</cx:pt>
          <cx:pt idx="21174">1259</cx:pt>
          <cx:pt idx="21175">1570</cx:pt>
          <cx:pt idx="21176">969</cx:pt>
          <cx:pt idx="21177">2381</cx:pt>
          <cx:pt idx="21178">1499</cx:pt>
          <cx:pt idx="21179">1421</cx:pt>
          <cx:pt idx="21180">1496</cx:pt>
          <cx:pt idx="21181">566</cx:pt>
          <cx:pt idx="21182">1012</cx:pt>
          <cx:pt idx="21183">1296</cx:pt>
          <cx:pt idx="21184">501</cx:pt>
          <cx:pt idx="21185">1890</cx:pt>
          <cx:pt idx="21186">1243</cx:pt>
          <cx:pt idx="21187">1499</cx:pt>
          <cx:pt idx="21188">766</cx:pt>
          <cx:pt idx="21189">1165</cx:pt>
          <cx:pt idx="21190">988</cx:pt>
          <cx:pt idx="21191">2574</cx:pt>
          <cx:pt idx="21192">2574</cx:pt>
          <cx:pt idx="21193">1129</cx:pt>
          <cx:pt idx="21194">745</cx:pt>
          <cx:pt idx="21195">1081</cx:pt>
          <cx:pt idx="21196">1158</cx:pt>
          <cx:pt idx="21197">868</cx:pt>
          <cx:pt idx="21198">1158</cx:pt>
          <cx:pt idx="21199">1286</cx:pt>
          <cx:pt idx="21200">975</cx:pt>
          <cx:pt idx="21201">1697</cx:pt>
          <cx:pt idx="21202">1170</cx:pt>
          <cx:pt idx="21203">1049</cx:pt>
          <cx:pt idx="21204">1049</cx:pt>
          <cx:pt idx="21205">1049</cx:pt>
          <cx:pt idx="21206">1286</cx:pt>
          <cx:pt idx="21207">1142</cx:pt>
          <cx:pt idx="21208">1056</cx:pt>
          <cx:pt idx="21209">752</cx:pt>
          <cx:pt idx="21210">1421</cx:pt>
          <cx:pt idx="21211">791</cx:pt>
          <cx:pt idx="21212">1294</cx:pt>
          <cx:pt idx="21213">1168</cx:pt>
          <cx:pt idx="21214">1089</cx:pt>
          <cx:pt idx="21215">737</cx:pt>
          <cx:pt idx="21216">1058</cx:pt>
          <cx:pt idx="21217">792</cx:pt>
          <cx:pt idx="21218">2140</cx:pt>
          <cx:pt idx="21219">1421</cx:pt>
          <cx:pt idx="21220">1421</cx:pt>
          <cx:pt idx="21221">1073</cx:pt>
          <cx:pt idx="21222">1528</cx:pt>
          <cx:pt idx="21223">727</cx:pt>
          <cx:pt idx="21224">1539</cx:pt>
          <cx:pt idx="21225">876</cx:pt>
          <cx:pt idx="21226">609</cx:pt>
          <cx:pt idx="21227">1115</cx:pt>
          <cx:pt idx="21228">1115</cx:pt>
          <cx:pt idx="21229">1208</cx:pt>
          <cx:pt idx="21230">868</cx:pt>
          <cx:pt idx="21231">956</cx:pt>
          <cx:pt idx="21232">978</cx:pt>
          <cx:pt idx="21233">978</cx:pt>
          <cx:pt idx="21234">501</cx:pt>
          <cx:pt idx="21235">1164</cx:pt>
          <cx:pt idx="21236">1497</cx:pt>
          <cx:pt idx="21237">500</cx:pt>
          <cx:pt idx="21238">1894</cx:pt>
          <cx:pt idx="21239">1843</cx:pt>
          <cx:pt idx="21240">1843</cx:pt>
          <cx:pt idx="21241">1056</cx:pt>
          <cx:pt idx="21242">1598</cx:pt>
          <cx:pt idx="21243">1838</cx:pt>
          <cx:pt idx="21244">1740</cx:pt>
          <cx:pt idx="21245">737</cx:pt>
          <cx:pt idx="21246">1311</cx:pt>
          <cx:pt idx="21247">649</cx:pt>
          <cx:pt idx="21248">1129</cx:pt>
          <cx:pt idx="21249">1282</cx:pt>
          <cx:pt idx="21250">973</cx:pt>
          <cx:pt idx="21251">706</cx:pt>
          <cx:pt idx="21252">1077</cx:pt>
          <cx:pt idx="21253">1077</cx:pt>
          <cx:pt idx="21254">1115</cx:pt>
          <cx:pt idx="21255">1223</cx:pt>
          <cx:pt idx="21256">797</cx:pt>
          <cx:pt idx="21257">741</cx:pt>
          <cx:pt idx="21258">1089</cx:pt>
          <cx:pt idx="21259">1701</cx:pt>
          <cx:pt idx="21260">977</cx:pt>
          <cx:pt idx="21261">1226</cx:pt>
          <cx:pt idx="21262">2168</cx:pt>
          <cx:pt idx="21263">1878</cx:pt>
          <cx:pt idx="21264">1878</cx:pt>
          <cx:pt idx="21265">956</cx:pt>
          <cx:pt idx="21266">2457</cx:pt>
          <cx:pt idx="21267">975</cx:pt>
          <cx:pt idx="21268">1014</cx:pt>
          <cx:pt idx="21269">1014</cx:pt>
          <cx:pt idx="21270">853</cx:pt>
          <cx:pt idx="21271">1693</cx:pt>
          <cx:pt idx="21272">575</cx:pt>
          <cx:pt idx="21273">969</cx:pt>
          <cx:pt idx="21274">969</cx:pt>
          <cx:pt idx="21275">726</cx:pt>
          <cx:pt idx="21276">969</cx:pt>
          <cx:pt idx="21277">1145</cx:pt>
          <cx:pt idx="21278">1474</cx:pt>
          <cx:pt idx="21279">726</cx:pt>
          <cx:pt idx="21280">1145</cx:pt>
          <cx:pt idx="21281">997</cx:pt>
          <cx:pt idx="21282">600</cx:pt>
          <cx:pt idx="21283">834</cx:pt>
          <cx:pt idx="21284">1529</cx:pt>
          <cx:pt idx="21285">920</cx:pt>
          <cx:pt idx="21286">1340</cx:pt>
          <cx:pt idx="21287">1145</cx:pt>
          <cx:pt idx="21288">956</cx:pt>
          <cx:pt idx="21289">767</cx:pt>
          <cx:pt idx="21290">1081</cx:pt>
          <cx:pt idx="21291">830</cx:pt>
          <cx:pt idx="21292">1234</cx:pt>
          <cx:pt idx="21293">576</cx:pt>
          <cx:pt idx="21294">576</cx:pt>
          <cx:pt idx="21295">1024</cx:pt>
          <cx:pt idx="21296">1435</cx:pt>
          <cx:pt idx="21297">1435</cx:pt>
          <cx:pt idx="21298">1529</cx:pt>
          <cx:pt idx="21299">506</cx:pt>
          <cx:pt idx="21300">831</cx:pt>
          <cx:pt idx="21301">1843</cx:pt>
          <cx:pt idx="21302">978</cx:pt>
          <cx:pt idx="21303">2160</cx:pt>
          <cx:pt idx="21304">1806</cx:pt>
          <cx:pt idx="21305">1073</cx:pt>
          <cx:pt idx="21306">602</cx:pt>
          <cx:pt idx="21307">988</cx:pt>
          <cx:pt idx="21308">1906</cx:pt>
          <cx:pt idx="21309">645</cx:pt>
          <cx:pt idx="21310">1430</cx:pt>
          <cx:pt idx="21311">1710</cx:pt>
          <cx:pt idx="21312">1319</cx:pt>
          <cx:pt idx="21313">1147</cx:pt>
          <cx:pt idx="21314">921</cx:pt>
          <cx:pt idx="21315">921</cx:pt>
          <cx:pt idx="21316">762</cx:pt>
          <cx:pt idx="21317">1021</cx:pt>
          <cx:pt idx="21318">1134</cx:pt>
          <cx:pt idx="21319">1398</cx:pt>
          <cx:pt idx="21320">767</cx:pt>
          <cx:pt idx="21321">672</cx:pt>
          <cx:pt idx="21322">998</cx:pt>
          <cx:pt idx="21323">1430</cx:pt>
          <cx:pt idx="21324">1806</cx:pt>
          <cx:pt idx="21325">1474</cx:pt>
          <cx:pt idx="21326">1438</cx:pt>
          <cx:pt idx="21327">1044</cx:pt>
          <cx:pt idx="21328">1130</cx:pt>
          <cx:pt idx="21329">1012</cx:pt>
          <cx:pt idx="21330">634</cx:pt>
          <cx:pt idx="21331">873</cx:pt>
          <cx:pt idx="21332">725</cx:pt>
          <cx:pt idx="21333">987</cx:pt>
          <cx:pt idx="21334">1167</cx:pt>
          <cx:pt idx="21335">748</cx:pt>
          <cx:pt idx="21336">1895</cx:pt>
          <cx:pt idx="21337">729</cx:pt>
          <cx:pt idx="21338">1294</cx:pt>
          <cx:pt idx="21339">1037</cx:pt>
          <cx:pt idx="21340">828</cx:pt>
          <cx:pt idx="21341">943</cx:pt>
          <cx:pt idx="21342">1539</cx:pt>
          <cx:pt idx="21343">876</cx:pt>
          <cx:pt idx="21344">1110</cx:pt>
          <cx:pt idx="21345">751</cx:pt>
          <cx:pt idx="21346">1004</cx:pt>
          <cx:pt idx="21347">993</cx:pt>
          <cx:pt idx="21348">993</cx:pt>
          <cx:pt idx="21349">582</cx:pt>
          <cx:pt idx="21350">978</cx:pt>
          <cx:pt idx="21351">622</cx:pt>
          <cx:pt idx="21352">752</cx:pt>
          <cx:pt idx="21353">547</cx:pt>
          <cx:pt idx="21354">1171</cx:pt>
          <cx:pt idx="21355">1171</cx:pt>
          <cx:pt idx="21356">1048</cx:pt>
          <cx:pt idx="21357">1282</cx:pt>
          <cx:pt idx="21358">1091</cx:pt>
          <cx:pt idx="21359">1376</cx:pt>
          <cx:pt idx="21360">934</cx:pt>
          <cx:pt idx="21361">1376</cx:pt>
          <cx:pt idx="21362">873</cx:pt>
          <cx:pt idx="21363">1004</cx:pt>
          <cx:pt idx="21364">584</cx:pt>
          <cx:pt idx="21365">1417</cx:pt>
          <cx:pt idx="21366">1417</cx:pt>
          <cx:pt idx="21367">1327</cx:pt>
          <cx:pt idx="21368">1154</cx:pt>
          <cx:pt idx="21369">941</cx:pt>
          <cx:pt idx="21370">1113</cx:pt>
          <cx:pt idx="21371">785</cx:pt>
          <cx:pt idx="21372">1031</cx:pt>
          <cx:pt idx="21373">1151</cx:pt>
          <cx:pt idx="21374">1191</cx:pt>
          <cx:pt idx="21375">1570</cx:pt>
          <cx:pt idx="21376">1976</cx:pt>
          <cx:pt idx="21377">1245</cx:pt>
          <cx:pt idx="21378">966</cx:pt>
          <cx:pt idx="21379">729</cx:pt>
          <cx:pt idx="21380">1616</cx:pt>
          <cx:pt idx="21381">1570</cx:pt>
          <cx:pt idx="21382">1041</cx:pt>
          <cx:pt idx="21383">1189</cx:pt>
          <cx:pt idx="21384">1166</cx:pt>
          <cx:pt idx="21385">649</cx:pt>
          <cx:pt idx="21386">1710</cx:pt>
          <cx:pt idx="21387">1430</cx:pt>
          <cx:pt idx="21388">1004</cx:pt>
          <cx:pt idx="21389">969</cx:pt>
          <cx:pt idx="21390">1430</cx:pt>
          <cx:pt idx="21391">1450</cx:pt>
          <cx:pt idx="21392">1878</cx:pt>
          <cx:pt idx="21393">918</cx:pt>
          <cx:pt idx="21394">1019</cx:pt>
          <cx:pt idx="21395">1259</cx:pt>
          <cx:pt idx="21396">1582</cx:pt>
          <cx:pt idx="21397">1710</cx:pt>
          <cx:pt idx="21398">971</cx:pt>
          <cx:pt idx="21399">918</cx:pt>
          <cx:pt idx="21400">1158</cx:pt>
          <cx:pt idx="21401">853</cx:pt>
          <cx:pt idx="21402">931</cx:pt>
          <cx:pt idx="21403">576</cx:pt>
          <cx:pt idx="21404">664</cx:pt>
          <cx:pt idx="21405">883</cx:pt>
          <cx:pt idx="21406">1429</cx:pt>
          <cx:pt idx="21407">793</cx:pt>
          <cx:pt idx="21408">1158</cx:pt>
          <cx:pt idx="21409">1188</cx:pt>
          <cx:pt idx="21410">778</cx:pt>
          <cx:pt idx="21411">557</cx:pt>
          <cx:pt idx="21412">1025</cx:pt>
          <cx:pt idx="21413">1276</cx:pt>
          <cx:pt idx="21414">1077</cx:pt>
          <cx:pt idx="21415">1209</cx:pt>
          <cx:pt idx="21416">1443</cx:pt>
          <cx:pt idx="21417">873</cx:pt>
          <cx:pt idx="21418">644</cx:pt>
          <cx:pt idx="21419">683</cx:pt>
          <cx:pt idx="21420">1152</cx:pt>
          <cx:pt idx="21421">634</cx:pt>
          <cx:pt idx="21422">1189</cx:pt>
          <cx:pt idx="21423">1361</cx:pt>
          <cx:pt idx="21424">2052</cx:pt>
          <cx:pt idx="21425">2052</cx:pt>
          <cx:pt idx="21426">1046</cx:pt>
          <cx:pt idx="21427">683</cx:pt>
          <cx:pt idx="21428">649</cx:pt>
          <cx:pt idx="21429">853</cx:pt>
          <cx:pt idx="21430">849</cx:pt>
          <cx:pt idx="21431">969</cx:pt>
          <cx:pt idx="21432">1171</cx:pt>
          <cx:pt idx="21433">988</cx:pt>
          <cx:pt idx="21434">737</cx:pt>
          <cx:pt idx="21435">1058</cx:pt>
          <cx:pt idx="21436">1438</cx:pt>
          <cx:pt idx="21437">1019</cx:pt>
          <cx:pt idx="21438">976</cx:pt>
          <cx:pt idx="21439">969</cx:pt>
          <cx:pt idx="21440">969</cx:pt>
          <cx:pt idx="21441">1114</cx:pt>
          <cx:pt idx="21442">727</cx:pt>
          <cx:pt idx="21443">989</cx:pt>
          <cx:pt idx="21444">1279</cx:pt>
          <cx:pt idx="21445">1963</cx:pt>
          <cx:pt idx="21446">1144</cx:pt>
          <cx:pt idx="21447">735</cx:pt>
          <cx:pt idx="21448">849</cx:pt>
          <cx:pt idx="21449">931</cx:pt>
          <cx:pt idx="21450">909</cx:pt>
          <cx:pt idx="21451">987</cx:pt>
          <cx:pt idx="21452">1025</cx:pt>
          <cx:pt idx="21453">708</cx:pt>
          <cx:pt idx="21454">1239</cx:pt>
          <cx:pt idx="21455">780</cx:pt>
          <cx:pt idx="21456">1025</cx:pt>
          <cx:pt idx="21457">1259</cx:pt>
          <cx:pt idx="21458">1012</cx:pt>
          <cx:pt idx="21459">1004</cx:pt>
          <cx:pt idx="21460">1093</cx:pt>
          <cx:pt idx="21461">1093</cx:pt>
          <cx:pt idx="21462">981</cx:pt>
          <cx:pt idx="21463">649</cx:pt>
          <cx:pt idx="21464">1784</cx:pt>
          <cx:pt idx="21465">1784</cx:pt>
          <cx:pt idx="21466">1223</cx:pt>
          <cx:pt idx="21467">1806</cx:pt>
          <cx:pt idx="21468">1282</cx:pt>
          <cx:pt idx="21469">956</cx:pt>
          <cx:pt idx="21470">873</cx:pt>
          <cx:pt idx="21471">644</cx:pt>
          <cx:pt idx="21472">897</cx:pt>
          <cx:pt idx="21473">897</cx:pt>
          <cx:pt idx="21474">915</cx:pt>
          <cx:pt idx="21475">631</cx:pt>
          <cx:pt idx="21476">918</cx:pt>
          <cx:pt idx="21477">993</cx:pt>
          <cx:pt idx="21478">853</cx:pt>
          <cx:pt idx="21479">973</cx:pt>
          <cx:pt idx="21480">1082</cx:pt>
          <cx:pt idx="21481">1209</cx:pt>
          <cx:pt idx="21482">751</cx:pt>
          <cx:pt idx="21483">576</cx:pt>
          <cx:pt idx="21484">1025</cx:pt>
          <cx:pt idx="21485">767</cx:pt>
          <cx:pt idx="21486">1660</cx:pt>
          <cx:pt idx="21487">1277</cx:pt>
          <cx:pt idx="21488">815</cx:pt>
          <cx:pt idx="21489">652</cx:pt>
          <cx:pt idx="21490">1151</cx:pt>
          <cx:pt idx="21491">1232</cx:pt>
          <cx:pt idx="21492">1082</cx:pt>
          <cx:pt idx="21493">1073</cx:pt>
          <cx:pt idx="21494">853</cx:pt>
          <cx:pt idx="21495">1004</cx:pt>
          <cx:pt idx="21496">1138</cx:pt>
          <cx:pt idx="21497">1138</cx:pt>
          <cx:pt idx="21498">768</cx:pt>
          <cx:pt idx="21499">778</cx:pt>
          <cx:pt idx="21500">874</cx:pt>
          <cx:pt idx="21501">1281</cx:pt>
          <cx:pt idx="21502">1188</cx:pt>
          <cx:pt idx="21503">1014</cx:pt>
          <cx:pt idx="21504">994</cx:pt>
          <cx:pt idx="21505">976</cx:pt>
          <cx:pt idx="21506">1282</cx:pt>
          <cx:pt idx="21507">862</cx:pt>
          <cx:pt idx="21508">1202</cx:pt>
          <cx:pt idx="21509">883</cx:pt>
          <cx:pt idx="21510">1060</cx:pt>
          <cx:pt idx="21511">797</cx:pt>
          <cx:pt idx="21512">918</cx:pt>
          <cx:pt idx="21513">981</cx:pt>
          <cx:pt idx="21514">943</cx:pt>
          <cx:pt idx="21515">1435</cx:pt>
          <cx:pt idx="21516">1435</cx:pt>
          <cx:pt idx="21517">1012</cx:pt>
          <cx:pt idx="21518">1024</cx:pt>
          <cx:pt idx="21519">1144</cx:pt>
          <cx:pt idx="21520">2374</cx:pt>
          <cx:pt idx="21521">1398</cx:pt>
          <cx:pt idx="21522">1639</cx:pt>
          <cx:pt idx="21523">1890</cx:pt>
          <cx:pt idx="21524">1412</cx:pt>
          <cx:pt idx="21525">1119</cx:pt>
          <cx:pt idx="21526">890</cx:pt>
          <cx:pt idx="21527">977</cx:pt>
          <cx:pt idx="21528">1871</cx:pt>
          <cx:pt idx="21529">1155</cx:pt>
          <cx:pt idx="21530">1792</cx:pt>
          <cx:pt idx="21531">934</cx:pt>
          <cx:pt idx="21532">921</cx:pt>
          <cx:pt idx="21533">1343</cx:pt>
          <cx:pt idx="21534">834</cx:pt>
          <cx:pt idx="21535">1480</cx:pt>
          <cx:pt idx="21536">1079</cx:pt>
          <cx:pt idx="21537">945</cx:pt>
          <cx:pt idx="21538">945</cx:pt>
          <cx:pt idx="21539">753</cx:pt>
          <cx:pt idx="21540">751</cx:pt>
          <cx:pt idx="21541">830</cx:pt>
          <cx:pt idx="21542">635</cx:pt>
          <cx:pt idx="21543">725</cx:pt>
          <cx:pt idx="21544">987</cx:pt>
          <cx:pt idx="21545">1151</cx:pt>
          <cx:pt idx="21546">1259</cx:pt>
          <cx:pt idx="21547">583</cx:pt>
          <cx:pt idx="21548">873</cx:pt>
          <cx:pt idx="21549">859</cx:pt>
          <cx:pt idx="21550">1122</cx:pt>
          <cx:pt idx="21551">843</cx:pt>
          <cx:pt idx="21552">683</cx:pt>
          <cx:pt idx="21553">1081</cx:pt>
          <cx:pt idx="21554">1081</cx:pt>
          <cx:pt idx="21555">576</cx:pt>
          <cx:pt idx="21556">576</cx:pt>
          <cx:pt idx="21557">1430</cx:pt>
          <cx:pt idx="21558">991</cx:pt>
          <cx:pt idx="21559">1438</cx:pt>
          <cx:pt idx="21560">873</cx:pt>
          <cx:pt idx="21561">873</cx:pt>
          <cx:pt idx="21562">991</cx:pt>
          <cx:pt idx="21563">1568</cx:pt>
          <cx:pt idx="21564">1064</cx:pt>
          <cx:pt idx="21565">683</cx:pt>
          <cx:pt idx="21566">644</cx:pt>
          <cx:pt idx="21567">1231</cx:pt>
          <cx:pt idx="21568">1231</cx:pt>
          <cx:pt idx="21569">1004</cx:pt>
          <cx:pt idx="21570">1467</cx:pt>
          <cx:pt idx="21571">987</cx:pt>
          <cx:pt idx="21572">987</cx:pt>
          <cx:pt idx="21573">1894</cx:pt>
          <cx:pt idx="21574">542</cx:pt>
          <cx:pt idx="21575">634</cx:pt>
          <cx:pt idx="21576">634</cx:pt>
          <cx:pt idx="21577">1058</cx:pt>
          <cx:pt idx="21578">1231</cx:pt>
          <cx:pt idx="21579">1344</cx:pt>
          <cx:pt idx="21580">1382</cx:pt>
          <cx:pt idx="21581">1382</cx:pt>
          <cx:pt idx="21582">1157</cx:pt>
          <cx:pt idx="21583">1157</cx:pt>
          <cx:pt idx="21584">642</cx:pt>
          <cx:pt idx="21585">954</cx:pt>
          <cx:pt idx="21586">1315</cx:pt>
          <cx:pt idx="21587">1032</cx:pt>
          <cx:pt idx="21588">796</cx:pt>
          <cx:pt idx="21589">910</cx:pt>
          <cx:pt idx="21590">1131</cx:pt>
          <cx:pt idx="21591">522</cx:pt>
          <cx:pt idx="21592">1282</cx:pt>
          <cx:pt idx="21593">1474</cx:pt>
          <cx:pt idx="21594">997</cx:pt>
          <cx:pt idx="21595">2438</cx:pt>
          <cx:pt idx="21596">2058</cx:pt>
          <cx:pt idx="21597">1583</cx:pt>
          <cx:pt idx="21598">987</cx:pt>
          <cx:pt idx="21599">1135</cx:pt>
          <cx:pt idx="21600">1440</cx:pt>
          <cx:pt idx="21601">1198</cx:pt>
          <cx:pt idx="21602">994</cx:pt>
          <cx:pt idx="21603">1183</cx:pt>
          <cx:pt idx="21604">1430</cx:pt>
          <cx:pt idx="21605">1245</cx:pt>
          <cx:pt idx="21606">1154</cx:pt>
          <cx:pt idx="21607">791</cx:pt>
          <cx:pt idx="21608">1277</cx:pt>
          <cx:pt idx="21609">1469</cx:pt>
          <cx:pt idx="21610">1195</cx:pt>
          <cx:pt idx="21611">489</cx:pt>
          <cx:pt idx="21612">1450</cx:pt>
          <cx:pt idx="21613">1024</cx:pt>
          <cx:pt idx="21614">1214</cx:pt>
          <cx:pt idx="21615">1024</cx:pt>
          <cx:pt idx="21616">644</cx:pt>
          <cx:pt idx="21617">1276</cx:pt>
          <cx:pt idx="21618">1116</cx:pt>
          <cx:pt idx="21619">1208</cx:pt>
          <cx:pt idx="21620">1208</cx:pt>
          <cx:pt idx="21621">2417</cx:pt>
          <cx:pt idx="21622">725</cx:pt>
          <cx:pt idx="21623">1286</cx:pt>
          <cx:pt idx="21624">962</cx:pt>
          <cx:pt idx="21625">1165</cx:pt>
          <cx:pt idx="21626">1610</cx:pt>
          <cx:pt idx="21627">726</cx:pt>
          <cx:pt idx="21628">1082</cx:pt>
          <cx:pt idx="21629">1082</cx:pt>
          <cx:pt idx="21630">1115</cx:pt>
          <cx:pt idx="21631">1277</cx:pt>
          <cx:pt idx="21632">849</cx:pt>
          <cx:pt idx="21633">1041</cx:pt>
          <cx:pt idx="21634">1025</cx:pt>
          <cx:pt idx="21635">1183</cx:pt>
          <cx:pt idx="21636">934</cx:pt>
          <cx:pt idx="21637">1232</cx:pt>
          <cx:pt idx="21638">835</cx:pt>
          <cx:pt idx="21639">1474</cx:pt>
          <cx:pt idx="21640">1082</cx:pt>
          <cx:pt idx="21641">878</cx:pt>
          <cx:pt idx="21642">1105</cx:pt>
          <cx:pt idx="21643">2248</cx:pt>
          <cx:pt idx="21644">1311</cx:pt>
          <cx:pt idx="21645">983</cx:pt>
          <cx:pt idx="21646">778</cx:pt>
          <cx:pt idx="21647">934</cx:pt>
          <cx:pt idx="21648">934</cx:pt>
          <cx:pt idx="21649">1287</cx:pt>
          <cx:pt idx="21650">1502</cx:pt>
          <cx:pt idx="21651">1271</cx:pt>
          <cx:pt idx="21652">704</cx:pt>
          <cx:pt idx="21653">1025</cx:pt>
          <cx:pt idx="21654">1421</cx:pt>
          <cx:pt idx="21655">964</cx:pt>
          <cx:pt idx="21656">760</cx:pt>
          <cx:pt idx="21657">1155</cx:pt>
          <cx:pt idx="21658">1502</cx:pt>
          <cx:pt idx="21659">1287</cx:pt>
          <cx:pt idx="21660">1158</cx:pt>
          <cx:pt idx="21661">776</cx:pt>
          <cx:pt idx="21662">1276</cx:pt>
          <cx:pt idx="21663">973</cx:pt>
          <cx:pt idx="21664">683</cx:pt>
          <cx:pt idx="21665">1135</cx:pt>
          <cx:pt idx="21666">1135</cx:pt>
          <cx:pt idx="21667">1281</cx:pt>
          <cx:pt idx="21668">975</cx:pt>
          <cx:pt idx="21669">1115</cx:pt>
          <cx:pt idx="21670">1125</cx:pt>
          <cx:pt idx="21671">1577</cx:pt>
          <cx:pt idx="21672">725</cx:pt>
          <cx:pt idx="21673">858</cx:pt>
          <cx:pt idx="21674">649</cx:pt>
          <cx:pt idx="21675">981</cx:pt>
          <cx:pt idx="21676">1760</cx:pt>
          <cx:pt idx="21677">1129</cx:pt>
          <cx:pt idx="21678">1041</cx:pt>
          <cx:pt idx="21679">973</cx:pt>
          <cx:pt idx="21680">1016</cx:pt>
          <cx:pt idx="21681">969</cx:pt>
          <cx:pt idx="21682">963</cx:pt>
          <cx:pt idx="21683">760</cx:pt>
          <cx:pt idx="21684">1236</cx:pt>
          <cx:pt idx="21685">975</cx:pt>
          <cx:pt idx="21686">1236</cx:pt>
          <cx:pt idx="21687">1430</cx:pt>
          <cx:pt idx="21688">1577</cx:pt>
          <cx:pt idx="21689">1131</cx:pt>
          <cx:pt idx="21690">780</cx:pt>
          <cx:pt idx="21691">1129</cx:pt>
          <cx:pt idx="21692">1398</cx:pt>
          <cx:pt idx="21693">552</cx:pt>
          <cx:pt idx="21694">1009</cx:pt>
          <cx:pt idx="21695">868</cx:pt>
          <cx:pt idx="21696">1349</cx:pt>
          <cx:pt idx="21697">1343</cx:pt>
          <cx:pt idx="21698">1723</cx:pt>
          <cx:pt idx="21699">649</cx:pt>
          <cx:pt idx="21700">893</cx:pt>
          <cx:pt idx="21701">1025</cx:pt>
          <cx:pt idx="21702">873</cx:pt>
          <cx:pt idx="21703">611</cx:pt>
          <cx:pt idx="21704">1182</cx:pt>
          <cx:pt idx="21705">1570</cx:pt>
          <cx:pt idx="21706">1570</cx:pt>
          <cx:pt idx="21707">1570</cx:pt>
          <cx:pt idx="21708">1004</cx:pt>
          <cx:pt idx="21709">1058</cx:pt>
          <cx:pt idx="21710">1058</cx:pt>
          <cx:pt idx="21711">1112</cx:pt>
          <cx:pt idx="21712">1430</cx:pt>
          <cx:pt idx="21713">649</cx:pt>
          <cx:pt idx="21714">1177</cx:pt>
          <cx:pt idx="21715">973</cx:pt>
          <cx:pt idx="21716">835</cx:pt>
          <cx:pt idx="21717">1499</cx:pt>
          <cx:pt idx="21718">2396</cx:pt>
          <cx:pt idx="21719">1182</cx:pt>
          <cx:pt idx="21720">1430</cx:pt>
          <cx:pt idx="21721">1290</cx:pt>
          <cx:pt idx="21722">1921</cx:pt>
          <cx:pt idx="21723">1421</cx:pt>
          <cx:pt idx="21724">683</cx:pt>
          <cx:pt idx="21725">849</cx:pt>
          <cx:pt idx="21726">907</cx:pt>
          <cx:pt idx="21727">987</cx:pt>
          <cx:pt idx="21728">1603</cx:pt>
          <cx:pt idx="21729">969</cx:pt>
          <cx:pt idx="21730">1145</cx:pt>
          <cx:pt idx="21731">736</cx:pt>
          <cx:pt idx="21732">1165</cx:pt>
          <cx:pt idx="21733">978</cx:pt>
          <cx:pt idx="21734">853</cx:pt>
          <cx:pt idx="21735">649</cx:pt>
          <cx:pt idx="21736">1890</cx:pt>
          <cx:pt idx="21737">1412</cx:pt>
          <cx:pt idx="21738">772</cx:pt>
          <cx:pt idx="21739">969</cx:pt>
          <cx:pt idx="21740">542</cx:pt>
          <cx:pt idx="21741">907</cx:pt>
          <cx:pt idx="21742">992</cx:pt>
          <cx:pt idx="21743">992</cx:pt>
          <cx:pt idx="21744">644</cx:pt>
          <cx:pt idx="21745">1164</cx:pt>
          <cx:pt idx="21746">1164</cx:pt>
          <cx:pt idx="21747">2574</cx:pt>
          <cx:pt idx="21748">2270</cx:pt>
          <cx:pt idx="21749">708</cx:pt>
          <cx:pt idx="21750">784</cx:pt>
          <cx:pt idx="21751">1041</cx:pt>
          <cx:pt idx="21752">1129</cx:pt>
          <cx:pt idx="21753">1117</cx:pt>
          <cx:pt idx="21754">830</cx:pt>
          <cx:pt idx="21755">1359</cx:pt>
          <cx:pt idx="21756">1117</cx:pt>
          <cx:pt idx="21757">830</cx:pt>
          <cx:pt idx="21758">1181</cx:pt>
          <cx:pt idx="21759">649</cx:pt>
          <cx:pt idx="21760">649</cx:pt>
          <cx:pt idx="21761">1004</cx:pt>
          <cx:pt idx="21762">589</cx:pt>
          <cx:pt idx="21763">1004</cx:pt>
          <cx:pt idx="21764">1183</cx:pt>
          <cx:pt idx="21765">1183</cx:pt>
          <cx:pt idx="21766">853</cx:pt>
          <cx:pt idx="21767">2310</cx:pt>
          <cx:pt idx="21768">1145</cx:pt>
          <cx:pt idx="21769">1259</cx:pt>
          <cx:pt idx="21770">1012</cx:pt>
          <cx:pt idx="21771">552</cx:pt>
          <cx:pt idx="21772">760</cx:pt>
          <cx:pt idx="21773">1113</cx:pt>
          <cx:pt idx="21774">1158</cx:pt>
          <cx:pt idx="21775">1183</cx:pt>
          <cx:pt idx="21776">1286</cx:pt>
          <cx:pt idx="21777">768</cx:pt>
          <cx:pt idx="21778">634</cx:pt>
          <cx:pt idx="21779">1286</cx:pt>
          <cx:pt idx="21780">878</cx:pt>
          <cx:pt idx="21781">1286</cx:pt>
          <cx:pt idx="21782">794</cx:pt>
          <cx:pt idx="21783">1050</cx:pt>
          <cx:pt idx="21784">1154</cx:pt>
          <cx:pt idx="21785">1217</cx:pt>
          <cx:pt idx="21786">873</cx:pt>
          <cx:pt idx="21787">1058</cx:pt>
          <cx:pt idx="21788">904</cx:pt>
          <cx:pt idx="21789">992</cx:pt>
          <cx:pt idx="21790">1058</cx:pt>
          <cx:pt idx="21791">1921</cx:pt>
          <cx:pt idx="21792">1921</cx:pt>
          <cx:pt idx="21793">1421</cx:pt>
          <cx:pt idx="21794">1255</cx:pt>
          <cx:pt idx="21795">1195</cx:pt>
          <cx:pt idx="21796">783</cx:pt>
          <cx:pt idx="21797">1170</cx:pt>
          <cx:pt idx="21798">858</cx:pt>
          <cx:pt idx="21799">956</cx:pt>
          <cx:pt idx="21800">1259</cx:pt>
          <cx:pt idx="21801">1122</cx:pt>
          <cx:pt idx="21802">1539</cx:pt>
          <cx:pt idx="21803">1177</cx:pt>
          <cx:pt idx="21804">1725</cx:pt>
          <cx:pt idx="21805">1039</cx:pt>
          <cx:pt idx="21806">778</cx:pt>
          <cx:pt idx="21807">1343</cx:pt>
          <cx:pt idx="21808">1041</cx:pt>
          <cx:pt idx="21809">649</cx:pt>
          <cx:pt idx="21810">849</cx:pt>
          <cx:pt idx="21811">1134</cx:pt>
          <cx:pt idx="21812">609</cx:pt>
          <cx:pt idx="21813">1322</cx:pt>
          <cx:pt idx="21814">907</cx:pt>
          <cx:pt idx="21815">1122</cx:pt>
          <cx:pt idx="21816">1259</cx:pt>
          <cx:pt idx="21817">956</cx:pt>
          <cx:pt idx="21818">726</cx:pt>
          <cx:pt idx="21819">978</cx:pt>
          <cx:pt idx="21820">978</cx:pt>
          <cx:pt idx="21821">978</cx:pt>
          <cx:pt idx="21822">1430</cx:pt>
          <cx:pt idx="21823">1322</cx:pt>
          <cx:pt idx="21824">1302</cx:pt>
          <cx:pt idx="21825">1349</cx:pt>
          <cx:pt idx="21826">1302</cx:pt>
          <cx:pt idx="21827">1528</cx:pt>
          <cx:pt idx="21828">696</cx:pt>
          <cx:pt idx="21829">707</cx:pt>
          <cx:pt idx="21830">1276</cx:pt>
          <cx:pt idx="21831">770</cx:pt>
          <cx:pt idx="21832">1276</cx:pt>
          <cx:pt idx="21833">1086</cx:pt>
          <cx:pt idx="21834">934</cx:pt>
          <cx:pt idx="21835">619</cx:pt>
          <cx:pt idx="21836">2417</cx:pt>
          <cx:pt idx="21837">1056</cx:pt>
          <cx:pt idx="21838">552</cx:pt>
          <cx:pt idx="21839">853</cx:pt>
          <cx:pt idx="21840">785</cx:pt>
          <cx:pt idx="21841">785</cx:pt>
          <cx:pt idx="21842">1031</cx:pt>
          <cx:pt idx="21843">1031</cx:pt>
          <cx:pt idx="21844">785</cx:pt>
          <cx:pt idx="21845">956</cx:pt>
          <cx:pt idx="21846">778</cx:pt>
          <cx:pt idx="21847">853</cx:pt>
          <cx:pt idx="21848">778</cx:pt>
          <cx:pt idx="21849">1129</cx:pt>
          <cx:pt idx="21850">552</cx:pt>
          <cx:pt idx="21851">614</cx:pt>
          <cx:pt idx="21852">868</cx:pt>
          <cx:pt idx="21853">1001</cx:pt>
          <cx:pt idx="21854">1001</cx:pt>
          <cx:pt idx="21855">1001</cx:pt>
          <cx:pt idx="21856">988</cx:pt>
          <cx:pt idx="21857">773</cx:pt>
          <cx:pt idx="21858">1223</cx:pt>
          <cx:pt idx="21859">1082</cx:pt>
          <cx:pt idx="21860">517</cx:pt>
          <cx:pt idx="21861">2374</cx:pt>
          <cx:pt idx="21862">819</cx:pt>
          <cx:pt idx="21863">1226</cx:pt>
          <cx:pt idx="21864">1881</cx:pt>
          <cx:pt idx="21865">1469</cx:pt>
          <cx:pt idx="21866">582</cx:pt>
          <cx:pt idx="21867">1094</cx:pt>
          <cx:pt idx="21868">634</cx:pt>
          <cx:pt idx="21869">858</cx:pt>
          <cx:pt idx="21870">1145</cx:pt>
          <cx:pt idx="21871">1570</cx:pt>
          <cx:pt idx="21872">1113</cx:pt>
          <cx:pt idx="21873">1616</cx:pt>
          <cx:pt idx="21874">2268</cx:pt>
          <cx:pt idx="21875">726</cx:pt>
          <cx:pt idx="21876">1049</cx:pt>
          <cx:pt idx="21877">737</cx:pt>
          <cx:pt idx="21878">1895</cx:pt>
          <cx:pt idx="21879">1469</cx:pt>
          <cx:pt idx="21880">874</cx:pt>
          <cx:pt idx="21881">1806</cx:pt>
          <cx:pt idx="21882">767</cx:pt>
          <cx:pt idx="21883">1039</cx:pt>
          <cx:pt idx="21884">1039</cx:pt>
          <cx:pt idx="21885">1340</cx:pt>
          <cx:pt idx="21886">1183</cx:pt>
          <cx:pt idx="21887">1183</cx:pt>
          <cx:pt idx="21888">907</cx:pt>
          <cx:pt idx="21889">988</cx:pt>
          <cx:pt idx="21890">1438</cx:pt>
          <cx:pt idx="21891">501</cx:pt>
          <cx:pt idx="21892">500</cx:pt>
          <cx:pt idx="21893">969</cx:pt>
          <cx:pt idx="21894">969</cx:pt>
          <cx:pt idx="21895">582</cx:pt>
          <cx:pt idx="21896">987</cx:pt>
          <cx:pt idx="21897">987</cx:pt>
          <cx:pt idx="21898">1012</cx:pt>
          <cx:pt idx="21899">831</cx:pt>
          <cx:pt idx="21900">1290</cx:pt>
          <cx:pt idx="21901">1081</cx:pt>
          <cx:pt idx="21902">792</cx:pt>
          <cx:pt idx="21903">1058</cx:pt>
          <cx:pt idx="21904">1056</cx:pt>
          <cx:pt idx="21905">1041</cx:pt>
          <cx:pt idx="21906">805</cx:pt>
          <cx:pt idx="21907">1077</cx:pt>
          <cx:pt idx="21908">649</cx:pt>
          <cx:pt idx="21909">797</cx:pt>
          <cx:pt idx="21910">501</cx:pt>
          <cx:pt idx="21911">853</cx:pt>
          <cx:pt idx="21912">760</cx:pt>
          <cx:pt idx="21913">883</cx:pt>
          <cx:pt idx="21914">1443</cx:pt>
          <cx:pt idx="21915">1421</cx:pt>
          <cx:pt idx="21916">973</cx:pt>
          <cx:pt idx="21917">1772</cx:pt>
          <cx:pt idx="21918">1202</cx:pt>
          <cx:pt idx="21919">1435</cx:pt>
          <cx:pt idx="21920">878</cx:pt>
          <cx:pt idx="21921">1058</cx:pt>
          <cx:pt idx="21922">1058</cx:pt>
          <cx:pt idx="21923">1282</cx:pt>
          <cx:pt idx="21924">1878</cx:pt>
          <cx:pt idx="21925">1955</cx:pt>
          <cx:pt idx="21926">1091</cx:pt>
          <cx:pt idx="21927">726</cx:pt>
          <cx:pt idx="21928">1294</cx:pt>
          <cx:pt idx="21929">1009</cx:pt>
          <cx:pt idx="21930">765</cx:pt>
          <cx:pt idx="21931">1009</cx:pt>
          <cx:pt idx="21932">1025</cx:pt>
          <cx:pt idx="21933">1710</cx:pt>
          <cx:pt idx="21934">1710</cx:pt>
          <cx:pt idx="21935">975</cx:pt>
          <cx:pt idx="21936">1349</cx:pt>
          <cx:pt idx="21937">878</cx:pt>
          <cx:pt idx="21938">1302</cx:pt>
          <cx:pt idx="21939">697</cx:pt>
          <cx:pt idx="21940">1002</cx:pt>
          <cx:pt idx="21941">994</cx:pt>
          <cx:pt idx="21942">1100</cx:pt>
          <cx:pt idx="21943">1154</cx:pt>
          <cx:pt idx="21944">1058</cx:pt>
          <cx:pt idx="21945">2052</cx:pt>
          <cx:pt idx="21946">1147</cx:pt>
          <cx:pt idx="21947">907</cx:pt>
          <cx:pt idx="21948">956</cx:pt>
          <cx:pt idx="21949">1239</cx:pt>
          <cx:pt idx="21950">1134</cx:pt>
          <cx:pt idx="21951">1134</cx:pt>
          <cx:pt idx="21952">870</cx:pt>
          <cx:pt idx="21953">589</cx:pt>
          <cx:pt idx="21954">1343</cx:pt>
          <cx:pt idx="21955">1259</cx:pt>
          <cx:pt idx="21956">1077</cx:pt>
          <cx:pt idx="21957">1209</cx:pt>
          <cx:pt idx="21958">874</cx:pt>
          <cx:pt idx="21959">737</cx:pt>
          <cx:pt idx="21960">3511</cx:pt>
          <cx:pt idx="21961">2701</cx:pt>
          <cx:pt idx="21962">2701</cx:pt>
          <cx:pt idx="21963">1055</cx:pt>
          <cx:pt idx="21964">1818</cx:pt>
          <cx:pt idx="21965">1025</cx:pt>
          <cx:pt idx="21966">1178</cx:pt>
          <cx:pt idx="21967">849</cx:pt>
          <cx:pt idx="21968">652</cx:pt>
          <cx:pt idx="21969">1041</cx:pt>
          <cx:pt idx="21970">1025</cx:pt>
          <cx:pt idx="21971">1178</cx:pt>
          <cx:pt idx="21972">702</cx:pt>
          <cx:pt idx="21973">1281</cx:pt>
          <cx:pt idx="21974">1281</cx:pt>
          <cx:pt idx="21975">1243</cx:pt>
          <cx:pt idx="21976">1895</cx:pt>
          <cx:pt idx="21977">1725</cx:pt>
          <cx:pt idx="21978">1474</cx:pt>
          <cx:pt idx="21979">853</cx:pt>
          <cx:pt idx="21980">907</cx:pt>
          <cx:pt idx="21981">907</cx:pt>
          <cx:pt idx="21982">1077</cx:pt>
          <cx:pt idx="21983">1041</cx:pt>
          <cx:pt idx="21984">725</cx:pt>
          <cx:pt idx="21985">987</cx:pt>
          <cx:pt idx="21986">1167</cx:pt>
          <cx:pt idx="21987">1167</cx:pt>
          <cx:pt idx="21988">1165</cx:pt>
          <cx:pt idx="21989">1435</cx:pt>
          <cx:pt idx="21990">1343</cx:pt>
          <cx:pt idx="21991">1343</cx:pt>
          <cx:pt idx="21992">1762</cx:pt>
          <cx:pt idx="21993">1244</cx:pt>
          <cx:pt idx="21994">725</cx:pt>
          <cx:pt idx="21995">486</cx:pt>
          <cx:pt idx="21996">973</cx:pt>
          <cx:pt idx="21997">878</cx:pt>
          <cx:pt idx="21998">976</cx:pt>
          <cx:pt idx="21999">976</cx:pt>
          <cx:pt idx="22000">956</cx:pt>
          <cx:pt idx="22001">726</cx:pt>
          <cx:pt idx="22002">969</cx:pt>
          <cx:pt idx="22003">1077</cx:pt>
          <cx:pt idx="22004">751</cx:pt>
          <cx:pt idx="22005">969</cx:pt>
          <cx:pt idx="22006">644</cx:pt>
          <cx:pt idx="22007">1906</cx:pt>
          <cx:pt idx="22008">1906</cx:pt>
          <cx:pt idx="22009">1007</cx:pt>
          <cx:pt idx="22010">695</cx:pt>
          <cx:pt idx="22011">883</cx:pt>
          <cx:pt idx="22012">664</cx:pt>
          <cx:pt idx="22013">815</cx:pt>
          <cx:pt idx="22014">1282</cx:pt>
          <cx:pt idx="22015">808</cx:pt>
          <cx:pt idx="22016">808</cx:pt>
          <cx:pt idx="22017">1204</cx:pt>
          <cx:pt idx="22018">792</cx:pt>
          <cx:pt idx="22019">631</cx:pt>
          <cx:pt idx="22020">792</cx:pt>
          <cx:pt idx="22021">706</cx:pt>
          <cx:pt idx="22022">706</cx:pt>
          <cx:pt idx="22023">883</cx:pt>
          <cx:pt idx="22024">883</cx:pt>
          <cx:pt idx="22025">706</cx:pt>
          <cx:pt idx="22026">949</cx:pt>
          <cx:pt idx="22027">1002</cx:pt>
          <cx:pt idx="22028">1114</cx:pt>
          <cx:pt idx="22029">706</cx:pt>
          <cx:pt idx="22030">949</cx:pt>
          <cx:pt idx="22031">1181</cx:pt>
          <cx:pt idx="22032">1181</cx:pt>
          <cx:pt idx="22033">1181</cx:pt>
          <cx:pt idx="22034">631</cx:pt>
          <cx:pt idx="22035">631</cx:pt>
          <cx:pt idx="22036">878</cx:pt>
          <cx:pt idx="22037">873</cx:pt>
          <cx:pt idx="22038">873</cx:pt>
          <cx:pt idx="22039">794</cx:pt>
          <cx:pt idx="22040">794</cx:pt>
          <cx:pt idx="22041">500</cx:pt>
          <cx:pt idx="22042">849</cx:pt>
          <cx:pt idx="22043">642</cx:pt>
          <cx:pt idx="22044">849</cx:pt>
          <cx:pt idx="22045">642</cx:pt>
          <cx:pt idx="22046">1102</cx:pt>
          <cx:pt idx="22047">1058</cx:pt>
          <cx:pt idx="22048">949</cx:pt>
          <cx:pt idx="22049">1528</cx:pt>
          <cx:pt idx="22050">671</cx:pt>
          <cx:pt idx="22051">1004</cx:pt>
          <cx:pt idx="22052">907</cx:pt>
          <cx:pt idx="22053">931</cx:pt>
          <cx:pt idx="22054">849</cx:pt>
          <cx:pt idx="22055">849</cx:pt>
          <cx:pt idx="22056">1294</cx:pt>
          <cx:pt idx="22057">582</cx:pt>
          <cx:pt idx="22058">582</cx:pt>
          <cx:pt idx="22059">1102</cx:pt>
          <cx:pt idx="22060">1433</cx:pt>
          <cx:pt idx="22061">1328</cx:pt>
          <cx:pt idx="22062">949</cx:pt>
          <cx:pt idx="22063">949</cx:pt>
          <cx:pt idx="22064">706</cx:pt>
          <cx:pt idx="22065">760</cx:pt>
          <cx:pt idx="22066">706</cx:pt>
          <cx:pt idx="22067">1136</cx:pt>
          <cx:pt idx="22068">1262</cx:pt>
          <cx:pt idx="22069">1185</cx:pt>
          <cx:pt idx="22070">951</cx:pt>
          <cx:pt idx="22071">949</cx:pt>
          <cx:pt idx="22072">949</cx:pt>
          <cx:pt idx="22073">1282</cx:pt>
          <cx:pt idx="22074">1528</cx:pt>
          <cx:pt idx="22075">1152</cx:pt>
          <cx:pt idx="22076">849</cx:pt>
          <cx:pt idx="22077">500</cx:pt>
          <cx:pt idx="22078">867</cx:pt>
          <cx:pt idx="22079">867</cx:pt>
          <cx:pt idx="22080">867</cx:pt>
          <cx:pt idx="22081">666</cx:pt>
          <cx:pt idx="22082">963</cx:pt>
          <cx:pt idx="22083">963</cx:pt>
          <cx:pt idx="22084">574</cx:pt>
          <cx:pt idx="22085">1427</cx:pt>
          <cx:pt idx="22086">1430</cx:pt>
          <cx:pt idx="22087">949</cx:pt>
          <cx:pt idx="22088">1004</cx:pt>
          <cx:pt idx="22089">1181</cx:pt>
          <cx:pt idx="22090">949</cx:pt>
          <cx:pt idx="22091">949</cx:pt>
          <cx:pt idx="22092">1208</cx:pt>
          <cx:pt idx="22093">728</cx:pt>
          <cx:pt idx="22094">904</cx:pt>
          <cx:pt idx="22095">904</cx:pt>
          <cx:pt idx="22096">849</cx:pt>
          <cx:pt idx="22097">718</cx:pt>
          <cx:pt idx="22098">949</cx:pt>
          <cx:pt idx="22099">949</cx:pt>
          <cx:pt idx="22100">859</cx:pt>
          <cx:pt idx="22101">644</cx:pt>
          <cx:pt idx="22102">931</cx:pt>
          <cx:pt idx="22103">1311</cx:pt>
          <cx:pt idx="22104">1326</cx:pt>
          <cx:pt idx="22105">1427</cx:pt>
          <cx:pt idx="22106">975</cx:pt>
          <cx:pt idx="22107">853</cx:pt>
          <cx:pt idx="22108">1204</cx:pt>
          <cx:pt idx="22109">956</cx:pt>
          <cx:pt idx="22110">888</cx:pt>
          <cx:pt idx="22111">888</cx:pt>
          <cx:pt idx="22112">888</cx:pt>
          <cx:pt idx="22113">1034</cx:pt>
          <cx:pt idx="22114">991</cx:pt>
          <cx:pt idx="22115">883</cx:pt>
          <cx:pt idx="22116">883</cx:pt>
          <cx:pt idx="22117">725</cx:pt>
          <cx:pt idx="22118">918</cx:pt>
          <cx:pt idx="22119">1032</cx:pt>
          <cx:pt idx="22120">1032</cx:pt>
          <cx:pt idx="22121">557</cx:pt>
          <cx:pt idx="22122">792</cx:pt>
          <cx:pt idx="22123">888</cx:pt>
          <cx:pt idx="22124">949</cx:pt>
          <cx:pt idx="22125">1100</cx:pt>
          <cx:pt idx="22126">706</cx:pt>
          <cx:pt idx="22127">888</cx:pt>
          <cx:pt idx="22128">907</cx:pt>
          <cx:pt idx="22129">1208</cx:pt>
          <cx:pt idx="22130">987</cx:pt>
          <cx:pt idx="22131">664</cx:pt>
          <cx:pt idx="22132">883</cx:pt>
          <cx:pt idx="22133">883</cx:pt>
          <cx:pt idx="22134">725</cx:pt>
          <cx:pt idx="22135">725</cx:pt>
          <cx:pt idx="22136">893</cx:pt>
          <cx:pt idx="22137">1375</cx:pt>
          <cx:pt idx="22138">2075</cx:pt>
          <cx:pt idx="22139">1056</cx:pt>
          <cx:pt idx="22140">1021</cx:pt>
          <cx:pt idx="22141">888</cx:pt>
          <cx:pt idx="22142">1204</cx:pt>
          <cx:pt idx="22143">706</cx:pt>
          <cx:pt idx="22144">1311</cx:pt>
          <cx:pt idx="22145">718</cx:pt>
          <cx:pt idx="22146">1056</cx:pt>
          <cx:pt idx="22147">1007</cx:pt>
          <cx:pt idx="22148">1208</cx:pt>
          <cx:pt idx="22149">1208</cx:pt>
          <cx:pt idx="22150">883</cx:pt>
          <cx:pt idx="22151">664</cx:pt>
          <cx:pt idx="22152">1114</cx:pt>
          <cx:pt idx="22153">888</cx:pt>
          <cx:pt idx="22154">671</cx:pt>
          <cx:pt idx="22155">949</cx:pt>
          <cx:pt idx="22156">1004</cx:pt>
          <cx:pt idx="22157">1565</cx:pt>
          <cx:pt idx="22158">767</cx:pt>
          <cx:pt idx="22159">772</cx:pt>
          <cx:pt idx="22160">1336</cx:pt>
          <cx:pt idx="22161">969</cx:pt>
          <cx:pt idx="22162">988</cx:pt>
          <cx:pt idx="22163">792</cx:pt>
          <cx:pt idx="22164">1436</cx:pt>
          <cx:pt idx="22165">1282</cx:pt>
          <cx:pt idx="22166">1474</cx:pt>
          <cx:pt idx="22167">1528</cx:pt>
          <cx:pt idx="22168">642</cx:pt>
          <cx:pt idx="22169">849</cx:pt>
          <cx:pt idx="22170">1002</cx:pt>
          <cx:pt idx="22171">877</cx:pt>
          <cx:pt idx="22172">877</cx:pt>
          <cx:pt idx="22173">633</cx:pt>
          <cx:pt idx="22174">671</cx:pt>
          <cx:pt idx="22175">944</cx:pt>
          <cx:pt idx="22176">1436</cx:pt>
          <cx:pt idx="22177">794</cx:pt>
          <cx:pt idx="22178">1009</cx:pt>
          <cx:pt idx="22179">883</cx:pt>
          <cx:pt idx="22180">987</cx:pt>
          <cx:pt idx="22181">991</cx:pt>
          <cx:pt idx="22182">1032</cx:pt>
          <cx:pt idx="22183">1032</cx:pt>
          <cx:pt idx="22184">1101</cx:pt>
          <cx:pt idx="22185">936</cx:pt>
          <cx:pt idx="22186">859</cx:pt>
          <cx:pt idx="22187">849</cx:pt>
          <cx:pt idx="22188">931</cx:pt>
          <cx:pt idx="22189">849</cx:pt>
          <cx:pt idx="22190">931</cx:pt>
          <cx:pt idx="22191">1012</cx:pt>
          <cx:pt idx="22192">1193</cx:pt>
          <cx:pt idx="22193">1287</cx:pt>
          <cx:pt idx="22194">1193</cx:pt>
          <cx:pt idx="22195">1002</cx:pt>
          <cx:pt idx="22196">1114</cx:pt>
          <cx:pt idx="22197">757</cx:pt>
          <cx:pt idx="22198">931</cx:pt>
          <cx:pt idx="22199">849</cx:pt>
          <cx:pt idx="22200">1427</cx:pt>
          <cx:pt idx="22201">975</cx:pt>
          <cx:pt idx="22202">1102</cx:pt>
          <cx:pt idx="22203">1102</cx:pt>
          <cx:pt idx="22204">792</cx:pt>
          <cx:pt idx="22205">522</cx:pt>
          <cx:pt idx="22206">1032</cx:pt>
          <cx:pt idx="22207">1032</cx:pt>
          <cx:pt idx="22208">1214</cx:pt>
          <cx:pt idx="22209">1343</cx:pt>
          <cx:pt idx="22210">1436</cx:pt>
          <cx:pt idx="22211">949</cx:pt>
          <cx:pt idx="22212">949</cx:pt>
          <cx:pt idx="22213">1100</cx:pt>
          <cx:pt idx="22214">760</cx:pt>
          <cx:pt idx="22215">949</cx:pt>
          <cx:pt idx="22216">1091</cx:pt>
          <cx:pt idx="22217">949</cx:pt>
          <cx:pt idx="22218">849</cx:pt>
          <cx:pt idx="22219">883</cx:pt>
          <cx:pt idx="22220">859</cx:pt>
          <cx:pt idx="22221">859</cx:pt>
          <cx:pt idx="22222">1292</cx:pt>
          <cx:pt idx="22223">949</cx:pt>
          <cx:pt idx="22224">949</cx:pt>
          <cx:pt idx="22225">877</cx:pt>
          <cx:pt idx="22226">877</cx:pt>
          <cx:pt idx="22227">877</cx:pt>
          <cx:pt idx="22228">859</cx:pt>
          <cx:pt idx="22229">974</cx:pt>
          <cx:pt idx="22230">877</cx:pt>
          <cx:pt idx="22231">904</cx:pt>
          <cx:pt idx="22232">1153</cx:pt>
          <cx:pt idx="22233">891</cx:pt>
          <cx:pt idx="22234">631</cx:pt>
          <cx:pt idx="22235">631</cx:pt>
          <cx:pt idx="22236">877</cx:pt>
          <cx:pt idx="22237">642</cx:pt>
          <cx:pt idx="22238">500</cx:pt>
          <cx:pt idx="22239">973</cx:pt>
          <cx:pt idx="22240">883</cx:pt>
          <cx:pt idx="22241">883</cx:pt>
          <cx:pt idx="22242">1015</cx:pt>
          <cx:pt idx="22243">883</cx:pt>
          <cx:pt idx="22244">1702</cx:pt>
          <cx:pt idx="22245">1033</cx:pt>
          <cx:pt idx="22246">907</cx:pt>
          <cx:pt idx="22247">1184</cx:pt>
          <cx:pt idx="22248">991</cx:pt>
          <cx:pt idx="22249">883</cx:pt>
          <cx:pt idx="22250">1204</cx:pt>
          <cx:pt idx="22251">1204</cx:pt>
          <cx:pt idx="22252">769</cx:pt>
          <cx:pt idx="22253">956</cx:pt>
          <cx:pt idx="22254">1436</cx:pt>
          <cx:pt idx="22255">956</cx:pt>
          <cx:pt idx="22256">637</cx:pt>
          <cx:pt idx="22257">991</cx:pt>
          <cx:pt idx="22258">1100</cx:pt>
          <cx:pt idx="22259">566</cx:pt>
          <cx:pt idx="22260">1014</cx:pt>
          <cx:pt idx="22261">794</cx:pt>
          <cx:pt idx="22262">1002</cx:pt>
          <cx:pt idx="22263">1138</cx:pt>
          <cx:pt idx="22264">1251</cx:pt>
          <cx:pt idx="22265">671</cx:pt>
          <cx:pt idx="22266">888</cx:pt>
          <cx:pt idx="22267">683</cx:pt>
          <cx:pt idx="22268">642</cx:pt>
          <cx:pt idx="22269">435</cx:pt>
          <cx:pt idx="22270">769</cx:pt>
          <cx:pt idx="22271">1251</cx:pt>
          <cx:pt idx="22272">1792</cx:pt>
          <cx:pt idx="22273">1102</cx:pt>
          <cx:pt idx="22274">1058</cx:pt>
          <cx:pt idx="22275">1257</cx:pt>
          <cx:pt idx="22276">662</cx:pt>
          <cx:pt idx="22277">1032</cx:pt>
          <cx:pt idx="22278">1031</cx:pt>
          <cx:pt idx="22279">849</cx:pt>
          <cx:pt idx="22280">808</cx:pt>
          <cx:pt idx="22281">1277</cx:pt>
          <cx:pt idx="22282">1251</cx:pt>
          <cx:pt idx="22283">867</cx:pt>
          <cx:pt idx="22284">867</cx:pt>
          <cx:pt idx="22285">867</cx:pt>
          <cx:pt idx="22286">1214</cx:pt>
          <cx:pt idx="22287">1185</cx:pt>
          <cx:pt idx="22288">1245</cx:pt>
          <cx:pt idx="22289">671</cx:pt>
          <cx:pt idx="22290">671</cx:pt>
          <cx:pt idx="22291">1119</cx:pt>
          <cx:pt idx="22292">1245</cx:pt>
          <cx:pt idx="22293">1394</cx:pt>
          <cx:pt idx="22294">1496</cx:pt>
          <cx:pt idx="22295">1394</cx:pt>
          <cx:pt idx="22296">1004</cx:pt>
          <cx:pt idx="22297">1057</cx:pt>
          <cx:pt idx="22298">1102</cx:pt>
          <cx:pt idx="22299">1267</cx:pt>
          <cx:pt idx="22300">622</cx:pt>
          <cx:pt idx="22301">907</cx:pt>
          <cx:pt idx="22302">683</cx:pt>
          <cx:pt idx="22303">1427</cx:pt>
          <cx:pt idx="22304">1277</cx:pt>
          <cx:pt idx="22305">1277</cx:pt>
          <cx:pt idx="22306">975</cx:pt>
          <cx:pt idx="22307">975</cx:pt>
          <cx:pt idx="22308">1427</cx:pt>
          <cx:pt idx="22309">600</cx:pt>
          <cx:pt idx="22310">949</cx:pt>
          <cx:pt idx="22311">949</cx:pt>
          <cx:pt idx="22312">975</cx:pt>
          <cx:pt idx="22313">1710</cx:pt>
          <cx:pt idx="22314">1153</cx:pt>
          <cx:pt idx="22315">1328</cx:pt>
          <cx:pt idx="22316">1056</cx:pt>
          <cx:pt idx="22317">849</cx:pt>
          <cx:pt idx="22318">642</cx:pt>
          <cx:pt idx="22319">849</cx:pt>
          <cx:pt idx="22320">642</cx:pt>
          <cx:pt idx="22321">706</cx:pt>
          <cx:pt idx="22322">706</cx:pt>
          <cx:pt idx="22323">1792</cx:pt>
          <cx:pt idx="22324">1287</cx:pt>
          <cx:pt idx="22325">883</cx:pt>
          <cx:pt idx="22326">732</cx:pt>
          <cx:pt idx="22327">1002</cx:pt>
          <cx:pt idx="22328">1002</cx:pt>
          <cx:pt idx="22329">1002</cx:pt>
          <cx:pt idx="22330">883</cx:pt>
          <cx:pt idx="22331">883</cx:pt>
          <cx:pt idx="22332">883</cx:pt>
          <cx:pt idx="22333">1153</cx:pt>
          <cx:pt idx="22334">891</cx:pt>
          <cx:pt idx="22335">1181</cx:pt>
          <cx:pt idx="22336">706</cx:pt>
          <cx:pt idx="22337">760</cx:pt>
          <cx:pt idx="22338">1251</cx:pt>
          <cx:pt idx="22339">944</cx:pt>
          <cx:pt idx="22340">955</cx:pt>
          <cx:pt idx="22341">883</cx:pt>
          <cx:pt idx="22342">991</cx:pt>
          <cx:pt idx="22343">991</cx:pt>
          <cx:pt idx="22344">991</cx:pt>
          <cx:pt idx="22345">987</cx:pt>
          <cx:pt idx="22346">792</cx:pt>
          <cx:pt idx="22347">644</cx:pt>
          <cx:pt idx="22348">732</cx:pt>
          <cx:pt idx="22349">1467</cx:pt>
          <cx:pt idx="22350">1467</cx:pt>
          <cx:pt idx="22351">729</cx:pt>
          <cx:pt idx="22352">888</cx:pt>
          <cx:pt idx="22353">888</cx:pt>
          <cx:pt idx="22354">888</cx:pt>
          <cx:pt idx="22355">683</cx:pt>
          <cx:pt idx="22356">1034</cx:pt>
          <cx:pt idx="22357">1102</cx:pt>
          <cx:pt idx="22358">1102</cx:pt>
          <cx:pt idx="22359">1002</cx:pt>
          <cx:pt idx="22360">1102</cx:pt>
          <cx:pt idx="22361">1214</cx:pt>
          <cx:pt idx="22362">963</cx:pt>
          <cx:pt idx="22363">849</cx:pt>
          <cx:pt idx="22364">1427</cx:pt>
          <cx:pt idx="22365">975</cx:pt>
          <cx:pt idx="22366">1102</cx:pt>
          <cx:pt idx="22367">1102</cx:pt>
          <cx:pt idx="22368">1032</cx:pt>
          <cx:pt idx="22369">737</cx:pt>
          <cx:pt idx="22370">792</cx:pt>
          <cx:pt idx="22371">657</cx:pt>
          <cx:pt idx="22372">664</cx:pt>
          <cx:pt idx="22373">883</cx:pt>
          <cx:pt idx="22374">765</cx:pt>
          <cx:pt idx="22375">1282</cx:pt>
          <cx:pt idx="22376">1595</cx:pt>
          <cx:pt idx="22377">633</cx:pt>
          <cx:pt idx="22378">888</cx:pt>
          <cx:pt idx="22379">888</cx:pt>
          <cx:pt idx="22380">1208</cx:pt>
          <cx:pt idx="22381">1208</cx:pt>
          <cx:pt idx="22382">904</cx:pt>
          <cx:pt idx="22383">1153</cx:pt>
          <cx:pt idx="22384">706</cx:pt>
          <cx:pt idx="22385">858</cx:pt>
          <cx:pt idx="22386">981</cx:pt>
          <cx:pt idx="22387">963</cx:pt>
          <cx:pt idx="22388">642</cx:pt>
          <cx:pt idx="22389">891</cx:pt>
          <cx:pt idx="22390">1021</cx:pt>
          <cx:pt idx="22391">671</cx:pt>
          <cx:pt idx="22392">888</cx:pt>
          <cx:pt idx="22393">1204</cx:pt>
          <cx:pt idx="22394">542</cx:pt>
          <cx:pt idx="22395">931</cx:pt>
          <cx:pt idx="22396">859</cx:pt>
          <cx:pt idx="22397">1032</cx:pt>
          <cx:pt idx="22398">1214</cx:pt>
          <cx:pt idx="22399">873</cx:pt>
          <cx:pt idx="22400">936</cx:pt>
          <cx:pt idx="22401">1243</cx:pt>
          <cx:pt idx="22402">949</cx:pt>
          <cx:pt idx="22403">1436</cx:pt>
          <cx:pt idx="22404">949</cx:pt>
          <cx:pt idx="22405">849</cx:pt>
          <cx:pt idx="22406">888</cx:pt>
          <cx:pt idx="22407">671</cx:pt>
          <cx:pt idx="22408">671</cx:pt>
          <cx:pt idx="22409">1282</cx:pt>
          <cx:pt idx="22410">931</cx:pt>
          <cx:pt idx="22411">883</cx:pt>
          <cx:pt idx="22412">991</cx:pt>
          <cx:pt idx="22413">931</cx:pt>
          <cx:pt idx="22414">849</cx:pt>
          <cx:pt idx="22415">1041</cx:pt>
          <cx:pt idx="22416">805</cx:pt>
          <cx:pt idx="22417">631</cx:pt>
          <cx:pt idx="22418">984</cx:pt>
          <cx:pt idx="22419">877</cx:pt>
          <cx:pt idx="22420">671</cx:pt>
          <cx:pt idx="22421">888</cx:pt>
          <cx:pt idx="22422">1114</cx:pt>
          <cx:pt idx="22423">888</cx:pt>
          <cx:pt idx="22424">888</cx:pt>
          <cx:pt idx="22425">442</cx:pt>
          <cx:pt idx="22426">1214</cx:pt>
          <cx:pt idx="22427">753</cx:pt>
          <cx:pt idx="22428">949</cx:pt>
          <cx:pt idx="22429">877</cx:pt>
          <cx:pt idx="22430">877</cx:pt>
          <cx:pt idx="22431">1009</cx:pt>
          <cx:pt idx="22432">1004</cx:pt>
          <cx:pt idx="22433">664</cx:pt>
          <cx:pt idx="22434">1002</cx:pt>
          <cx:pt idx="22435">773</cx:pt>
          <cx:pt idx="22436">1032</cx:pt>
          <cx:pt idx="22437">1528</cx:pt>
          <cx:pt idx="22438">966</cx:pt>
          <cx:pt idx="22439">2448</cx:pt>
          <cx:pt idx="22440">706</cx:pt>
          <cx:pt idx="22441">706</cx:pt>
          <cx:pt idx="22442">706</cx:pt>
          <cx:pt idx="22443">1100</cx:pt>
          <cx:pt idx="22444">1100</cx:pt>
          <cx:pt idx="22445">1251</cx:pt>
          <cx:pt idx="22446">1251</cx:pt>
          <cx:pt idx="22447">1032</cx:pt>
          <cx:pt idx="22448">1184</cx:pt>
          <cx:pt idx="22449">1037</cx:pt>
          <cx:pt idx="22450">819</cx:pt>
          <cx:pt idx="22451">1193</cx:pt>
          <cx:pt idx="22452">1287</cx:pt>
          <cx:pt idx="22453">909</cx:pt>
          <cx:pt idx="22454">956</cx:pt>
          <cx:pt idx="22455">1336</cx:pt>
          <cx:pt idx="22456">904</cx:pt>
          <cx:pt idx="22457">904</cx:pt>
          <cx:pt idx="22458">752</cx:pt>
          <cx:pt idx="22459">1058</cx:pt>
          <cx:pt idx="22460">918</cx:pt>
          <cx:pt idx="22461">853</cx:pt>
          <cx:pt idx="22462">1294</cx:pt>
          <cx:pt idx="22463">666</cx:pt>
          <cx:pt idx="22464">1641</cx:pt>
          <cx:pt idx="22465">1056</cx:pt>
          <cx:pt idx="22466">1257</cx:pt>
          <cx:pt idx="22467">828</cx:pt>
          <cx:pt idx="22468">2058</cx:pt>
          <cx:pt idx="22469">664</cx:pt>
          <cx:pt idx="22470">1015</cx:pt>
          <cx:pt idx="22471">633</cx:pt>
          <cx:pt idx="22472">633</cx:pt>
          <cx:pt idx="22473">859</cx:pt>
          <cx:pt idx="22474">887</cx:pt>
          <cx:pt idx="22475">1245</cx:pt>
          <cx:pt idx="22476">1278</cx:pt>
          <cx:pt idx="22477">701</cx:pt>
          <cx:pt idx="22478">1102</cx:pt>
          <cx:pt idx="22479">1433</cx:pt>
          <cx:pt idx="22480">853</cx:pt>
          <cx:pt idx="22481">794</cx:pt>
          <cx:pt idx="22482">500</cx:pt>
          <cx:pt idx="22483">642</cx:pt>
          <cx:pt idx="22484">2727</cx:pt>
          <cx:pt idx="22485">1311</cx:pt>
          <cx:pt idx="22486">1185</cx:pt>
          <cx:pt idx="22487">867</cx:pt>
          <cx:pt idx="22488">867</cx:pt>
          <cx:pt idx="22489">888</cx:pt>
          <cx:pt idx="22490">1204</cx:pt>
          <cx:pt idx="22491">888</cx:pt>
          <cx:pt idx="22492">888</cx:pt>
          <cx:pt idx="22493">888</cx:pt>
          <cx:pt idx="22494">631</cx:pt>
          <cx:pt idx="22495">984</cx:pt>
          <cx:pt idx="22496">631</cx:pt>
          <cx:pt idx="22497">877</cx:pt>
          <cx:pt idx="22498">1948</cx:pt>
          <cx:pt idx="22499">1132</cx:pt>
          <cx:pt idx="22500">1577</cx:pt>
          <cx:pt idx="22501">1577</cx:pt>
          <cx:pt idx="22502">1577</cx:pt>
          <cx:pt idx="22503">718</cx:pt>
          <cx:pt idx="22504">718</cx:pt>
          <cx:pt idx="22505">794</cx:pt>
          <cx:pt idx="22506">1102</cx:pt>
          <cx:pt idx="22507">949</cx:pt>
          <cx:pt idx="22508">1102</cx:pt>
          <cx:pt idx="22509">888</cx:pt>
          <cx:pt idx="22510">671</cx:pt>
          <cx:pt idx="22511">1056</cx:pt>
          <cx:pt idx="22512">664</cx:pt>
          <cx:pt idx="22513">664</cx:pt>
          <cx:pt idx="22514">1153</cx:pt>
          <cx:pt idx="22515">888</cx:pt>
          <cx:pt idx="22516">888</cx:pt>
          <cx:pt idx="22517">1208</cx:pt>
          <cx:pt idx="22518">888</cx:pt>
          <cx:pt idx="22519">1056</cx:pt>
          <cx:pt idx="22520">1257</cx:pt>
          <cx:pt idx="22521">1102</cx:pt>
          <cx:pt idx="22522">1102</cx:pt>
          <cx:pt idx="22523">794</cx:pt>
          <cx:pt idx="22524">1007</cx:pt>
          <cx:pt idx="22525">1007</cx:pt>
          <cx:pt idx="22526">1193</cx:pt>
          <cx:pt idx="22527">1193</cx:pt>
          <cx:pt idx="22528">1034</cx:pt>
          <cx:pt idx="22529">671</cx:pt>
          <cx:pt idx="22530">888</cx:pt>
          <cx:pt idx="22531">907</cx:pt>
          <cx:pt idx="22532">949</cx:pt>
          <cx:pt idx="22533">828</cx:pt>
          <cx:pt idx="22534">828</cx:pt>
          <cx:pt idx="22535">828</cx:pt>
          <cx:pt idx="22536">1056</cx:pt>
          <cx:pt idx="22537">883</cx:pt>
          <cx:pt idx="22538">1056</cx:pt>
          <cx:pt idx="22539">1204</cx:pt>
          <cx:pt idx="22540">683</cx:pt>
          <cx:pt idx="22541">891</cx:pt>
          <cx:pt idx="22542">666</cx:pt>
          <cx:pt idx="22543">1107</cx:pt>
          <cx:pt idx="22544">889</cx:pt>
          <cx:pt idx="22545">1125</cx:pt>
          <cx:pt idx="22546">773</cx:pt>
          <cx:pt idx="22547">849</cx:pt>
          <cx:pt idx="22548">1214</cx:pt>
          <cx:pt idx="22549">956</cx:pt>
          <cx:pt idx="22550">1153</cx:pt>
          <cx:pt idx="22551">1326</cx:pt>
          <cx:pt idx="22552">706</cx:pt>
          <cx:pt idx="22553">891</cx:pt>
          <cx:pt idx="22554">1058</cx:pt>
          <cx:pt idx="22555">1336</cx:pt>
          <cx:pt idx="22556">859</cx:pt>
          <cx:pt idx="22557">859</cx:pt>
          <cx:pt idx="22558">633</cx:pt>
          <cx:pt idx="22559">633</cx:pt>
          <cx:pt idx="22560">644</cx:pt>
          <cx:pt idx="22561">893</cx:pt>
          <cx:pt idx="22562">878</cx:pt>
          <cx:pt idx="22563">1083</cx:pt>
          <cx:pt idx="22564">1326</cx:pt>
          <cx:pt idx="22565">891</cx:pt>
          <cx:pt idx="22566">944</cx:pt>
          <cx:pt idx="22567">631</cx:pt>
          <cx:pt idx="22568">1184</cx:pt>
          <cx:pt idx="22569">1193</cx:pt>
          <cx:pt idx="22570">794</cx:pt>
          <cx:pt idx="22571">973</cx:pt>
          <cx:pt idx="22572">770</cx:pt>
          <cx:pt idx="22573">770</cx:pt>
          <cx:pt idx="22574">973</cx:pt>
          <cx:pt idx="22575">1105</cx:pt>
          <cx:pt idx="22576">600</cx:pt>
          <cx:pt idx="22577">835</cx:pt>
          <cx:pt idx="22578">1105</cx:pt>
          <cx:pt idx="22579">975</cx:pt>
          <cx:pt idx="22580">974</cx:pt>
          <cx:pt idx="22581">1326</cx:pt>
          <cx:pt idx="22582">1100</cx:pt>
          <cx:pt idx="22583">706</cx:pt>
          <cx:pt idx="22584">877</cx:pt>
          <cx:pt idx="22585">634</cx:pt>
          <cx:pt idx="22586">951</cx:pt>
          <cx:pt idx="22587">1058</cx:pt>
          <cx:pt idx="22588">1204</cx:pt>
          <cx:pt idx="22589">949</cx:pt>
          <cx:pt idx="22590">789</cx:pt>
          <cx:pt idx="22591">1287</cx:pt>
          <cx:pt idx="22592">1193</cx:pt>
          <cx:pt idx="22593">1014</cx:pt>
          <cx:pt idx="22594">951</cx:pt>
          <cx:pt idx="22595">1094</cx:pt>
          <cx:pt idx="22596">1251</cx:pt>
          <cx:pt idx="22597">888</cx:pt>
          <cx:pt idx="22598">1034</cx:pt>
          <cx:pt idx="22599">1004</cx:pt>
          <cx:pt idx="22600">1439</cx:pt>
          <cx:pt idx="22601">1251</cx:pt>
          <cx:pt idx="22602">944</cx:pt>
          <cx:pt idx="22603">1251</cx:pt>
          <cx:pt idx="22604">662</cx:pt>
          <cx:pt idx="22605">924</cx:pt>
          <cx:pt idx="22606">642</cx:pt>
          <cx:pt idx="22607">931</cx:pt>
          <cx:pt idx="22608">1577</cx:pt>
          <cx:pt idx="22609">873</cx:pt>
          <cx:pt idx="22610">1251</cx:pt>
          <cx:pt idx="22611">1112</cx:pt>
          <cx:pt idx="22612">944</cx:pt>
          <cx:pt idx="22613">944</cx:pt>
          <cx:pt idx="22614">1251</cx:pt>
          <cx:pt idx="22615">1760</cx:pt>
          <cx:pt idx="22616">773</cx:pt>
          <cx:pt idx="22617">1214</cx:pt>
          <cx:pt idx="22618">1185</cx:pt>
          <cx:pt idx="22619">1032</cx:pt>
          <cx:pt idx="22620">1204</cx:pt>
          <cx:pt idx="22621">1012</cx:pt>
          <cx:pt idx="22622">666</cx:pt>
          <cx:pt idx="22623">867</cx:pt>
          <cx:pt idx="22624">963</cx:pt>
          <cx:pt idx="22625">951</cx:pt>
          <cx:pt idx="22626">703</cx:pt>
          <cx:pt idx="22627">949</cx:pt>
          <cx:pt idx="22628">653</cx:pt>
          <cx:pt idx="22629">517</cx:pt>
          <cx:pt idx="22630">517</cx:pt>
          <cx:pt idx="22631">1251</cx:pt>
          <cx:pt idx="22632">944</cx:pt>
          <cx:pt idx="22633">1619</cx:pt>
          <cx:pt idx="22634">987</cx:pt>
          <cx:pt idx="22635">1262</cx:pt>
          <cx:pt idx="22636">1262</cx:pt>
          <cx:pt idx="22637">1185</cx:pt>
          <cx:pt idx="22638">1002</cx:pt>
          <cx:pt idx="22639">1436</cx:pt>
          <cx:pt idx="22640">769</cx:pt>
          <cx:pt idx="22641">1282</cx:pt>
          <cx:pt idx="22642">1083</cx:pt>
          <cx:pt idx="22643">1032</cx:pt>
          <cx:pt idx="22644">949</cx:pt>
          <cx:pt idx="22645">949</cx:pt>
          <cx:pt idx="22646">963</cx:pt>
          <cx:pt idx="22647">849</cx:pt>
          <cx:pt idx="22648">1083</cx:pt>
          <cx:pt idx="22649">859</cx:pt>
          <cx:pt idx="22650">633</cx:pt>
          <cx:pt idx="22651">859</cx:pt>
          <cx:pt idx="22652">859</cx:pt>
          <cx:pt idx="22653">873</cx:pt>
          <cx:pt idx="22654">944</cx:pt>
          <cx:pt idx="22655">1119</cx:pt>
          <cx:pt idx="22656">738</cx:pt>
          <cx:pt idx="22657">944</cx:pt>
          <cx:pt idx="22658">891</cx:pt>
          <cx:pt idx="22659">1328</cx:pt>
          <cx:pt idx="22660">1153</cx:pt>
          <cx:pt idx="22661">1105</cx:pt>
          <cx:pt idx="22662">729</cx:pt>
          <cx:pt idx="22663">1153</cx:pt>
          <cx:pt idx="22664">706</cx:pt>
          <cx:pt idx="22665">849</cx:pt>
          <cx:pt idx="22666">1032</cx:pt>
          <cx:pt idx="22667">773</cx:pt>
          <cx:pt idx="22668">877</cx:pt>
          <cx:pt idx="22669">634</cx:pt>
          <cx:pt idx="22670">877</cx:pt>
          <cx:pt idx="22671">683</cx:pt>
          <cx:pt idx="22672">949</cx:pt>
          <cx:pt idx="22673">1091</cx:pt>
          <cx:pt idx="22674">1204</cx:pt>
          <cx:pt idx="22675">956</cx:pt>
          <cx:pt idx="22676">1012</cx:pt>
          <cx:pt idx="22677">1204</cx:pt>
          <cx:pt idx="22678">1032</cx:pt>
          <cx:pt idx="22679">808</cx:pt>
          <cx:pt idx="22680">506</cx:pt>
          <cx:pt idx="22681">1595</cx:pt>
          <cx:pt idx="22682">888</cx:pt>
          <cx:pt idx="22683">725</cx:pt>
          <cx:pt idx="22684">725</cx:pt>
          <cx:pt idx="22685">1496</cx:pt>
          <cx:pt idx="22686">951</cx:pt>
          <cx:pt idx="22687">1073</cx:pt>
          <cx:pt idx="22688">1073</cx:pt>
          <cx:pt idx="22689">1257</cx:pt>
          <cx:pt idx="22690">1197</cx:pt>
          <cx:pt idx="22691">849</cx:pt>
          <cx:pt idx="22692">677</cx:pt>
          <cx:pt idx="22693">501</cx:pt>
          <cx:pt idx="22694">501</cx:pt>
          <cx:pt idx="22695">859</cx:pt>
          <cx:pt idx="22696">811</cx:pt>
          <cx:pt idx="22697">949</cx:pt>
          <cx:pt idx="22698">849</cx:pt>
          <cx:pt idx="22699">706</cx:pt>
          <cx:pt idx="22700">1032</cx:pt>
          <cx:pt idx="22701">1032</cx:pt>
          <cx:pt idx="22702">859</cx:pt>
          <cx:pt idx="22703">971</cx:pt>
          <cx:pt idx="22704">1467</cx:pt>
          <cx:pt idx="22705">888</cx:pt>
          <cx:pt idx="22706">963</cx:pt>
          <cx:pt idx="22707">1204</cx:pt>
          <cx:pt idx="22708">1032</cx:pt>
          <cx:pt idx="22709">969</cx:pt>
          <cx:pt idx="22710">1987</cx:pt>
          <cx:pt idx="22711">1033</cx:pt>
          <cx:pt idx="22712">793</cx:pt>
          <cx:pt idx="22713">1012</cx:pt>
          <cx:pt idx="22714">1153</cx:pt>
          <cx:pt idx="22715">1094</cx:pt>
          <cx:pt idx="22716">951</cx:pt>
          <cx:pt idx="22717">859</cx:pt>
          <cx:pt idx="22718">873</cx:pt>
          <cx:pt idx="22719">873</cx:pt>
          <cx:pt idx="22720">904</cx:pt>
          <cx:pt idx="22721">718</cx:pt>
          <cx:pt idx="22722">888</cx:pt>
          <cx:pt idx="22723">1034</cx:pt>
          <cx:pt idx="22724">828</cx:pt>
          <cx:pt idx="22725">671</cx:pt>
          <cx:pt idx="22726">1189</cx:pt>
          <cx:pt idx="22727">671</cx:pt>
          <cx:pt idx="22728">907</cx:pt>
          <cx:pt idx="22729">728</cx:pt>
          <cx:pt idx="22730">1208</cx:pt>
          <cx:pt idx="22731">1282</cx:pt>
          <cx:pt idx="22732">1311</cx:pt>
          <cx:pt idx="22733">794</cx:pt>
          <cx:pt idx="22734">1626</cx:pt>
          <cx:pt idx="22735">1251</cx:pt>
          <cx:pt idx="22736">1251</cx:pt>
          <cx:pt idx="22737">949</cx:pt>
          <cx:pt idx="22738">706</cx:pt>
          <cx:pt idx="22739">1004</cx:pt>
          <cx:pt idx="22740">1014</cx:pt>
          <cx:pt idx="22741">664</cx:pt>
          <cx:pt idx="22742">859</cx:pt>
          <cx:pt idx="22743">644</cx:pt>
          <cx:pt idx="22744">644</cx:pt>
          <cx:pt idx="22745">1187</cx:pt>
          <cx:pt idx="22746">877</cx:pt>
          <cx:pt idx="22747">974</cx:pt>
          <cx:pt idx="22748">877</cx:pt>
          <cx:pt idx="22749">877</cx:pt>
          <cx:pt idx="22750">830</cx:pt>
          <cx:pt idx="22751">1214</cx:pt>
          <cx:pt idx="22752">1002</cx:pt>
          <cx:pt idx="22753">1105</cx:pt>
          <cx:pt idx="22754">666</cx:pt>
          <cx:pt idx="22755">849</cx:pt>
          <cx:pt idx="22756">931</cx:pt>
          <cx:pt idx="22757">1305</cx:pt>
          <cx:pt idx="22758">1004</cx:pt>
          <cx:pt idx="22759">849</cx:pt>
          <cx:pt idx="22760">849</cx:pt>
          <cx:pt idx="22761">1104</cx:pt>
          <cx:pt idx="22762">1193</cx:pt>
          <cx:pt idx="22763">879</cx:pt>
          <cx:pt idx="22764">773</cx:pt>
          <cx:pt idx="22765">1153</cx:pt>
          <cx:pt idx="22766">888</cx:pt>
          <cx:pt idx="22767">671</cx:pt>
          <cx:pt idx="22768">671</cx:pt>
          <cx:pt idx="22769">1083</cx:pt>
          <cx:pt idx="22770">931</cx:pt>
          <cx:pt idx="22771">931</cx:pt>
          <cx:pt idx="22772">931</cx:pt>
          <cx:pt idx="22773">849</cx:pt>
          <cx:pt idx="22774">951</cx:pt>
          <cx:pt idx="22775">718</cx:pt>
          <cx:pt idx="22776">888</cx:pt>
          <cx:pt idx="22777">867</cx:pt>
          <cx:pt idx="22778">706</cx:pt>
          <cx:pt idx="22779">949</cx:pt>
          <cx:pt idx="22780">1328</cx:pt>
          <cx:pt idx="22781">642</cx:pt>
          <cx:pt idx="22782">649</cx:pt>
          <cx:pt idx="22783">1032</cx:pt>
          <cx:pt idx="22784">904</cx:pt>
          <cx:pt idx="22785">767</cx:pt>
          <cx:pt idx="22786">888</cx:pt>
          <cx:pt idx="22787">888</cx:pt>
          <cx:pt idx="22788">1287</cx:pt>
          <cx:pt idx="22789">1193</cx:pt>
          <cx:pt idx="22790">631</cx:pt>
          <cx:pt idx="22791">1102</cx:pt>
          <cx:pt idx="22792">752</cx:pt>
          <cx:pt idx="22793">1245</cx:pt>
          <cx:pt idx="22794">1032</cx:pt>
          <cx:pt idx="22795">752</cx:pt>
          <cx:pt idx="22796">1294</cx:pt>
          <cx:pt idx="22797">506</cx:pt>
          <cx:pt idx="22798">633</cx:pt>
          <cx:pt idx="22799">633</cx:pt>
          <cx:pt idx="22800">1021</cx:pt>
          <cx:pt idx="22801">949</cx:pt>
          <cx:pt idx="22802">1100</cx:pt>
          <cx:pt idx="22803">949</cx:pt>
          <cx:pt idx="22804">737</cx:pt>
          <cx:pt idx="22805">1262</cx:pt>
          <cx:pt idx="22806">1094</cx:pt>
          <cx:pt idx="22807">1073</cx:pt>
          <cx:pt idx="22808">1427</cx:pt>
          <cx:pt idx="22809">784</cx:pt>
          <cx:pt idx="22810">642</cx:pt>
          <cx:pt idx="22811">706</cx:pt>
          <cx:pt idx="22812">706</cx:pt>
          <cx:pt idx="22813">552</cx:pt>
          <cx:pt idx="22814">1328</cx:pt>
          <cx:pt idx="22815">1153</cx:pt>
          <cx:pt idx="22816">891</cx:pt>
          <cx:pt idx="22817">956</cx:pt>
          <cx:pt idx="22818">1326</cx:pt>
          <cx:pt idx="22819">1185</cx:pt>
          <cx:pt idx="22820">507</cx:pt>
          <cx:pt idx="22821">873</cx:pt>
          <cx:pt idx="22822">873</cx:pt>
          <cx:pt idx="22823">1056</cx:pt>
          <cx:pt idx="22824">931</cx:pt>
          <cx:pt idx="22825">849</cx:pt>
          <cx:pt idx="22826">888</cx:pt>
          <cx:pt idx="22827">888</cx:pt>
          <cx:pt idx="22828">888</cx:pt>
          <cx:pt idx="22829">859</cx:pt>
          <cx:pt idx="22830">904</cx:pt>
          <cx:pt idx="22831">956</cx:pt>
          <cx:pt idx="22832">1282</cx:pt>
          <cx:pt idx="22833">1282</cx:pt>
          <cx:pt idx="22834">517</cx:pt>
          <cx:pt idx="22835">1153</cx:pt>
          <cx:pt idx="22836">849</cx:pt>
          <cx:pt idx="22837">888</cx:pt>
          <cx:pt idx="22838">671</cx:pt>
          <cx:pt idx="22839">888</cx:pt>
          <cx:pt idx="22840">1336</cx:pt>
          <cx:pt idx="22841">904</cx:pt>
          <cx:pt idx="22842">888</cx:pt>
          <cx:pt idx="22843">976</cx:pt>
          <cx:pt idx="22844">849</cx:pt>
          <cx:pt idx="22845">849</cx:pt>
          <cx:pt idx="22846">873</cx:pt>
          <cx:pt idx="22847">873</cx:pt>
          <cx:pt idx="22848">877</cx:pt>
          <cx:pt idx="22849">631</cx:pt>
          <cx:pt idx="22850">706</cx:pt>
          <cx:pt idx="22851">1282</cx:pt>
          <cx:pt idx="22852">1574</cx:pt>
          <cx:pt idx="22853">696</cx:pt>
          <cx:pt idx="22854">696</cx:pt>
          <cx:pt idx="22855">1102</cx:pt>
          <cx:pt idx="22856">794</cx:pt>
          <cx:pt idx="22857">1433</cx:pt>
          <cx:pt idx="22858">794</cx:pt>
          <cx:pt idx="22859">794</cx:pt>
          <cx:pt idx="22860">1262</cx:pt>
          <cx:pt idx="22861">770</cx:pt>
          <cx:pt idx="22862">770</cx:pt>
          <cx:pt idx="22863">973</cx:pt>
          <cx:pt idx="22864">893</cx:pt>
          <cx:pt idx="22865">1004</cx:pt>
          <cx:pt idx="22866">1806</cx:pt>
          <cx:pt idx="22867">1806</cx:pt>
          <cx:pt idx="22868">1257</cx:pt>
          <cx:pt idx="22869">1257</cx:pt>
          <cx:pt idx="22870">664</cx:pt>
          <cx:pt idx="22871">1056</cx:pt>
          <cx:pt idx="22872">1257</cx:pt>
          <cx:pt idx="22873">1056</cx:pt>
          <cx:pt idx="22874">1056</cx:pt>
          <cx:pt idx="22875">2417</cx:pt>
          <cx:pt idx="22876">991</cx:pt>
          <cx:pt idx="22877">883</cx:pt>
          <cx:pt idx="22878">931</cx:pt>
          <cx:pt idx="22879">1004</cx:pt>
          <cx:pt idx="22880">1181</cx:pt>
          <cx:pt idx="22881">988</cx:pt>
          <cx:pt idx="22882">1058</cx:pt>
          <cx:pt idx="22883">1208</cx:pt>
          <cx:pt idx="22884">1204</cx:pt>
          <cx:pt idx="22885">976</cx:pt>
          <cx:pt idx="22886">931</cx:pt>
          <cx:pt idx="22887">671</cx:pt>
          <cx:pt idx="22888">1033</cx:pt>
          <cx:pt idx="22889">1135</cx:pt>
          <cx:pt idx="22890">662</cx:pt>
          <cx:pt idx="22891">1105</cx:pt>
          <cx:pt idx="22892">883</cx:pt>
          <cx:pt idx="22893">1125</cx:pt>
          <cx:pt idx="22894">1115</cx:pt>
          <cx:pt idx="22895">1189</cx:pt>
          <cx:pt idx="22896">1210</cx:pt>
          <cx:pt idx="22897">1436</cx:pt>
          <cx:pt idx="22898">801</cx:pt>
          <cx:pt idx="22899">729</cx:pt>
          <cx:pt idx="22900">1265</cx:pt>
          <cx:pt idx="22901">1105</cx:pt>
          <cx:pt idx="22902">892</cx:pt>
          <cx:pt idx="22903">1100</cx:pt>
          <cx:pt idx="22904">867</cx:pt>
          <cx:pt idx="22905">867</cx:pt>
          <cx:pt idx="22906">867</cx:pt>
          <cx:pt idx="22907">828</cx:pt>
          <cx:pt idx="22908">1056</cx:pt>
          <cx:pt idx="22909">657</cx:pt>
          <cx:pt idx="22910">792</cx:pt>
          <cx:pt idx="22911">506</cx:pt>
          <cx:pt idx="22912">859</cx:pt>
          <cx:pt idx="22913">859</cx:pt>
          <cx:pt idx="22914">874</cx:pt>
          <cx:pt idx="22915">849</cx:pt>
          <cx:pt idx="22916">1427</cx:pt>
          <cx:pt idx="22917">671</cx:pt>
          <cx:pt idx="22918">888</cx:pt>
          <cx:pt idx="22919">671</cx:pt>
          <cx:pt idx="22920">568</cx:pt>
          <cx:pt idx="22921">883</cx:pt>
          <cx:pt idx="22922">1881</cx:pt>
          <cx:pt idx="22923">1294</cx:pt>
          <cx:pt idx="22924">1058</cx:pt>
          <cx:pt idx="22925">867</cx:pt>
          <cx:pt idx="22926">666</cx:pt>
          <cx:pt idx="22927">727</cx:pt>
          <cx:pt idx="22928">2168</cx:pt>
          <cx:pt idx="22929">956</cx:pt>
          <cx:pt idx="22930">1436</cx:pt>
          <cx:pt idx="22931">1208</cx:pt>
          <cx:pt idx="22932">1102</cx:pt>
          <cx:pt idx="22933">984</cx:pt>
          <cx:pt idx="22934">631</cx:pt>
          <cx:pt idx="22935">631</cx:pt>
          <cx:pt idx="22936">568</cx:pt>
          <cx:pt idx="22937">973</cx:pt>
          <cx:pt idx="22938">973</cx:pt>
          <cx:pt idx="22939">1467</cx:pt>
          <cx:pt idx="22940">949</cx:pt>
          <cx:pt idx="22941">867</cx:pt>
          <cx:pt idx="22942">1697</cx:pt>
          <cx:pt idx="22943">949</cx:pt>
          <cx:pt idx="22944">706</cx:pt>
          <cx:pt idx="22945">1217</cx:pt>
          <cx:pt idx="22946">706</cx:pt>
          <cx:pt idx="22947">1570</cx:pt>
          <cx:pt idx="22948">435</cx:pt>
          <cx:pt idx="22949">575</cx:pt>
          <cx:pt idx="22950">951</cx:pt>
          <cx:pt idx="22951">907</cx:pt>
          <cx:pt idx="22952">1073</cx:pt>
          <cx:pt idx="22953">805</cx:pt>
          <cx:pt idx="22954">633</cx:pt>
          <cx:pt idx="22955">888</cx:pt>
          <cx:pt idx="22956">888</cx:pt>
          <cx:pt idx="22957">951</cx:pt>
          <cx:pt idx="22958">951</cx:pt>
          <cx:pt idx="22959">988</cx:pt>
          <cx:pt idx="22960">1249</cx:pt>
          <cx:pt idx="22961">1204</cx:pt>
          <cx:pt idx="22962">769</cx:pt>
          <cx:pt idx="22963">625</cx:pt>
          <cx:pt idx="22964">1091</cx:pt>
          <cx:pt idx="22965">1037</cx:pt>
          <cx:pt idx="22966">1287</cx:pt>
          <cx:pt idx="22967">1372</cx:pt>
          <cx:pt idx="22968">1287</cx:pt>
          <cx:pt idx="22969">1372</cx:pt>
          <cx:pt idx="22970">1193</cx:pt>
          <cx:pt idx="22971">1193</cx:pt>
          <cx:pt idx="22972">589</cx:pt>
          <cx:pt idx="22973">671</cx:pt>
          <cx:pt idx="22974">888</cx:pt>
          <cx:pt idx="22975">671</cx:pt>
          <cx:pt idx="22976">1034</cx:pt>
          <cx:pt idx="22977">907</cx:pt>
          <cx:pt idx="22978">849</cx:pt>
          <cx:pt idx="22979">859</cx:pt>
          <cx:pt idx="22980">859</cx:pt>
          <cx:pt idx="22981">1214</cx:pt>
          <cx:pt idx="22982">773</cx:pt>
          <cx:pt idx="22983">684</cx:pt>
          <cx:pt idx="22984">819</cx:pt>
          <cx:pt idx="22985">1528</cx:pt>
          <cx:pt idx="22986">973</cx:pt>
          <cx:pt idx="22987">1204</cx:pt>
          <cx:pt idx="22988">956</cx:pt>
          <cx:pt idx="22989">1282</cx:pt>
          <cx:pt idx="22990">1282</cx:pt>
          <cx:pt idx="22991">859</cx:pt>
          <cx:pt idx="22992">859</cx:pt>
          <cx:pt idx="22993">1083</cx:pt>
          <cx:pt idx="22994">1214</cx:pt>
          <cx:pt idx="22995">1032</cx:pt>
          <cx:pt idx="22996">1002</cx:pt>
          <cx:pt idx="22997">883</cx:pt>
          <cx:pt idx="22998">1806</cx:pt>
          <cx:pt idx="22999">1610</cx:pt>
          <cx:pt idx="23000">883</cx:pt>
          <cx:pt idx="23001">888</cx:pt>
          <cx:pt idx="23002">1034</cx:pt>
          <cx:pt idx="23003">1034</cx:pt>
          <cx:pt idx="23004">888</cx:pt>
          <cx:pt idx="23005">657</cx:pt>
          <cx:pt idx="23006">1105</cx:pt>
          <cx:pt idx="23007">1032</cx:pt>
          <cx:pt idx="23008">1032</cx:pt>
          <cx:pt idx="23009">1032</cx:pt>
          <cx:pt idx="23010">1101</cx:pt>
          <cx:pt idx="23011">794</cx:pt>
          <cx:pt idx="23012">1102</cx:pt>
          <cx:pt idx="23013">1102</cx:pt>
          <cx:pt idx="23014">849</cx:pt>
          <cx:pt idx="23015">849</cx:pt>
          <cx:pt idx="23016">849</cx:pt>
          <cx:pt idx="23017">931</cx:pt>
          <cx:pt idx="23018">949</cx:pt>
          <cx:pt idx="23019">883</cx:pt>
          <cx:pt idx="23020">1056</cx:pt>
          <cx:pt idx="23021">1257</cx:pt>
          <cx:pt idx="23022">949</cx:pt>
          <cx:pt idx="23023">706</cx:pt>
          <cx:pt idx="23024">949</cx:pt>
          <cx:pt idx="23025">974</cx:pt>
          <cx:pt idx="23026">589</cx:pt>
          <cx:pt idx="23027">507</cx:pt>
          <cx:pt idx="23028">663</cx:pt>
          <cx:pt idx="23029">729</cx:pt>
          <cx:pt idx="23030">828</cx:pt>
          <cx:pt idx="23031">1957</cx:pt>
          <cx:pt idx="23032">1474</cx:pt>
          <cx:pt idx="23033">1282</cx:pt>
          <cx:pt idx="23034">949</cx:pt>
          <cx:pt idx="23035">1091</cx:pt>
          <cx:pt idx="23036">517</cx:pt>
          <cx:pt idx="23037">883</cx:pt>
          <cx:pt idx="23038">725</cx:pt>
          <cx:pt idx="23039">1032</cx:pt>
          <cx:pt idx="23040">1282</cx:pt>
          <cx:pt idx="23041">949</cx:pt>
          <cx:pt idx="23042">792</cx:pt>
          <cx:pt idx="23043">2058</cx:pt>
          <cx:pt idx="23044">2058</cx:pt>
          <cx:pt idx="23045">951</cx:pt>
          <cx:pt idx="23046">773</cx:pt>
          <cx:pt idx="23047">888</cx:pt>
          <cx:pt idx="23048">888</cx:pt>
          <cx:pt idx="23049">888</cx:pt>
          <cx:pt idx="23050">784</cx:pt>
          <cx:pt idx="23051">517</cx:pt>
          <cx:pt idx="23052">1102</cx:pt>
          <cx:pt idx="23053">1262</cx:pt>
          <cx:pt idx="23054">991</cx:pt>
          <cx:pt idx="23055">1208</cx:pt>
          <cx:pt idx="23056">1100</cx:pt>
          <cx:pt idx="23057">1100</cx:pt>
          <cx:pt idx="23058">706</cx:pt>
          <cx:pt idx="23059">991</cx:pt>
          <cx:pt idx="23060">1565</cx:pt>
          <cx:pt idx="23061">956</cx:pt>
          <cx:pt idx="23062">1208</cx:pt>
          <cx:pt idx="23063">956</cx:pt>
          <cx:pt idx="23064">1436</cx:pt>
          <cx:pt idx="23065">1436</cx:pt>
          <cx:pt idx="23066">956</cx:pt>
          <cx:pt idx="23067">1282</cx:pt>
          <cx:pt idx="23068">1528</cx:pt>
          <cx:pt idx="23069">693</cx:pt>
          <cx:pt idx="23070">904</cx:pt>
          <cx:pt idx="23071">1251</cx:pt>
          <cx:pt idx="23072">706</cx:pt>
          <cx:pt idx="23073">956</cx:pt>
          <cx:pt idx="23074">951</cx:pt>
          <cx:pt idx="23075">645</cx:pt>
          <cx:pt idx="23076">1279</cx:pt>
          <cx:pt idx="23077">1114</cx:pt>
          <cx:pt idx="23078">1032</cx:pt>
          <cx:pt idx="23079">883</cx:pt>
          <cx:pt idx="23080">1002</cx:pt>
          <cx:pt idx="23081">1007</cx:pt>
          <cx:pt idx="23082">1034</cx:pt>
          <cx:pt idx="23083">888</cx:pt>
          <cx:pt idx="23084">949</cx:pt>
          <cx:pt idx="23085">1130</cx:pt>
          <cx:pt idx="23086">1251</cx:pt>
          <cx:pt idx="23087">1439</cx:pt>
          <cx:pt idx="23088">849</cx:pt>
          <cx:pt idx="23089">931</cx:pt>
          <cx:pt idx="23090">664</cx:pt>
          <cx:pt idx="23091">828</cx:pt>
          <cx:pt idx="23092">835</cx:pt>
          <cx:pt idx="23093">974</cx:pt>
          <cx:pt idx="23094">671</cx:pt>
          <cx:pt idx="23095">671</cx:pt>
          <cx:pt idx="23096">888</cx:pt>
          <cx:pt idx="23097">1294</cx:pt>
          <cx:pt idx="23098">1806</cx:pt>
          <cx:pt idx="23099">1326</cx:pt>
          <cx:pt idx="23100">1002</cx:pt>
          <cx:pt idx="23101">808</cx:pt>
          <cx:pt idx="23102">1056</cx:pt>
          <cx:pt idx="23103">633</cx:pt>
          <cx:pt idx="23104">1294</cx:pt>
          <cx:pt idx="23105">949</cx:pt>
          <cx:pt idx="23106">1311</cx:pt>
          <cx:pt idx="23107">706</cx:pt>
          <cx:pt idx="23108">542</cx:pt>
          <cx:pt idx="23109">1328</cx:pt>
          <cx:pt idx="23110">888</cx:pt>
          <cx:pt idx="23111">888</cx:pt>
          <cx:pt idx="23112">1034</cx:pt>
          <cx:pt idx="23113">552</cx:pt>
          <cx:pt idx="23114">706</cx:pt>
          <cx:pt idx="23115">949</cx:pt>
          <cx:pt idx="23116">1102</cx:pt>
          <cx:pt idx="23117">1262</cx:pt>
          <cx:pt idx="23118">1245</cx:pt>
          <cx:pt idx="23119">949</cx:pt>
          <cx:pt idx="23120">873</cx:pt>
          <cx:pt idx="23121">1204</cx:pt>
          <cx:pt idx="23122">1102</cx:pt>
          <cx:pt idx="23123">664</cx:pt>
          <cx:pt idx="23124">991</cx:pt>
          <cx:pt idx="23125">878</cx:pt>
          <cx:pt idx="23126">984</cx:pt>
          <cx:pt idx="23127">984</cx:pt>
          <cx:pt idx="23128">631</cx:pt>
          <cx:pt idx="23129">1255</cx:pt>
          <cx:pt idx="23130">1058</cx:pt>
          <cx:pt idx="23131">1245</cx:pt>
          <cx:pt idx="23132">1438</cx:pt>
          <cx:pt idx="23133">1725</cx:pt>
          <cx:pt idx="23134">576</cx:pt>
          <cx:pt idx="23135">904</cx:pt>
          <cx:pt idx="23136">642</cx:pt>
          <cx:pt idx="23137">568</cx:pt>
          <cx:pt idx="23138">729</cx:pt>
          <cx:pt idx="23139">888</cx:pt>
          <cx:pt idx="23140">801</cx:pt>
          <cx:pt idx="23141">1009</cx:pt>
          <cx:pt idx="23142">859</cx:pt>
          <cx:pt idx="23143">507</cx:pt>
          <cx:pt idx="23144">888</cx:pt>
          <cx:pt idx="23145">888</cx:pt>
          <cx:pt idx="23146">956</cx:pt>
          <cx:pt idx="23147">1251</cx:pt>
          <cx:pt idx="23148">741</cx:pt>
          <cx:pt idx="23149">990</cx:pt>
          <cx:pt idx="23150">1251</cx:pt>
          <cx:pt idx="23151">1251</cx:pt>
          <cx:pt idx="23152">1204</cx:pt>
          <cx:pt idx="23153">1130</cx:pt>
          <cx:pt idx="23154">1204</cx:pt>
          <cx:pt idx="23155">1336</cx:pt>
          <cx:pt idx="23156">1130</cx:pt>
          <cx:pt idx="23157">1204</cx:pt>
          <cx:pt idx="23158">1172</cx:pt>
          <cx:pt idx="23159">1204</cx:pt>
          <cx:pt idx="23160">956</cx:pt>
          <cx:pt idx="23161">956</cx:pt>
          <cx:pt idx="23162">956</cx:pt>
          <cx:pt idx="23163">834</cx:pt>
          <cx:pt idx="23164">773</cx:pt>
          <cx:pt idx="23165">1004</cx:pt>
          <cx:pt idx="23166">893</cx:pt>
          <cx:pt idx="23167">1100</cx:pt>
          <cx:pt idx="23168">1082</cx:pt>
          <cx:pt idx="23169">568</cx:pt>
          <cx:pt idx="23170">951</cx:pt>
          <cx:pt idx="23171">1077</cx:pt>
          <cx:pt idx="23172">1091</cx:pt>
          <cx:pt idx="23173">949</cx:pt>
          <cx:pt idx="23174">1004</cx:pt>
          <cx:pt idx="23175">1430</cx:pt>
          <cx:pt idx="23176">1349</cx:pt>
          <cx:pt idx="23177">1102</cx:pt>
          <cx:pt idx="23178">1102</cx:pt>
          <cx:pt idx="23179">794</cx:pt>
          <cx:pt idx="23180">752</cx:pt>
          <cx:pt idx="23181">1102</cx:pt>
          <cx:pt idx="23182">988</cx:pt>
          <cx:pt idx="23183">988</cx:pt>
          <cx:pt idx="23184">1136</cx:pt>
          <cx:pt idx="23185">657</cx:pt>
          <cx:pt idx="23186">1282</cx:pt>
          <cx:pt idx="23187">1208</cx:pt>
          <cx:pt idx="23188">949</cx:pt>
          <cx:pt idx="23189">949</cx:pt>
          <cx:pt idx="23190">1349</cx:pt>
          <cx:pt idx="23191">1181</cx:pt>
          <cx:pt idx="23192">644</cx:pt>
          <cx:pt idx="23193">1336</cx:pt>
          <cx:pt idx="23194">849</cx:pt>
          <cx:pt idx="23195">1209</cx:pt>
          <cx:pt idx="23196">732</cx:pt>
          <cx:pt idx="23197">1019</cx:pt>
          <cx:pt idx="23198">973</cx:pt>
          <cx:pt idx="23199">1204</cx:pt>
          <cx:pt idx="23200">1806</cx:pt>
          <cx:pt idx="23201">1987</cx:pt>
          <cx:pt idx="23202">1153</cx:pt>
          <cx:pt idx="23203">1277</cx:pt>
          <cx:pt idx="23204">1058</cx:pt>
          <cx:pt idx="23205">773</cx:pt>
          <cx:pt idx="23206">1214</cx:pt>
          <cx:pt idx="23207">1302</cx:pt>
          <cx:pt idx="23208">891</cx:pt>
          <cx:pt idx="23209">987</cx:pt>
          <cx:pt idx="23210">949</cx:pt>
          <cx:pt idx="23211">944</cx:pt>
          <cx:pt idx="23212">944</cx:pt>
          <cx:pt idx="23213">1570</cx:pt>
          <cx:pt idx="23214">1976</cx:pt>
          <cx:pt idx="23215">1702</cx:pt>
          <cx:pt idx="23216">1702</cx:pt>
          <cx:pt idx="23217">1243</cx:pt>
          <cx:pt idx="23218">1243</cx:pt>
          <cx:pt idx="23219">1243</cx:pt>
          <cx:pt idx="23220">1082</cx:pt>
          <cx:pt idx="23221">1082</cx:pt>
          <cx:pt idx="23222">951</cx:pt>
          <cx:pt idx="23223">949</cx:pt>
          <cx:pt idx="23224">773</cx:pt>
          <cx:pt idx="23225">1435</cx:pt>
          <cx:pt idx="23226">1058</cx:pt>
          <cx:pt idx="23227">1056</cx:pt>
          <cx:pt idx="23228">767</cx:pt>
          <cx:pt idx="23229">1019</cx:pt>
          <cx:pt idx="23230">1531</cx:pt>
          <cx:pt idx="23231">1427</cx:pt>
          <cx:pt idx="23232">718</cx:pt>
          <cx:pt idx="23233">1032</cx:pt>
          <cx:pt idx="23234">1302</cx:pt>
          <cx:pt idx="23235">1302</cx:pt>
          <cx:pt idx="23236">874</cx:pt>
          <cx:pt idx="23237">1281</cx:pt>
          <cx:pt idx="23238">931</cx:pt>
          <cx:pt idx="23239">1336</cx:pt>
          <cx:pt idx="23240">669</cx:pt>
          <cx:pt idx="23241">849</cx:pt>
          <cx:pt idx="23242">753</cx:pt>
          <cx:pt idx="23243">956</cx:pt>
          <cx:pt idx="23244">1430</cx:pt>
          <cx:pt idx="23245">1427</cx:pt>
          <cx:pt idx="23246">873</cx:pt>
          <cx:pt idx="23247">1130</cx:pt>
          <cx:pt idx="23248">1019</cx:pt>
          <cx:pt idx="23249">1259</cx:pt>
          <cx:pt idx="23250">1544</cx:pt>
          <cx:pt idx="23251">944</cx:pt>
          <cx:pt idx="23252">1584</cx:pt>
          <cx:pt idx="23253">1117</cx:pt>
          <cx:pt idx="23254">1070</cx:pt>
          <cx:pt idx="23255">1117</cx:pt>
          <cx:pt idx="23256">1277</cx:pt>
          <cx:pt idx="23257">1077</cx:pt>
          <cx:pt idx="23258">1077</cx:pt>
          <cx:pt idx="23259">883</cx:pt>
          <cx:pt idx="23260">1497</cx:pt>
          <cx:pt idx="23261">1159</cx:pt>
          <cx:pt idx="23262">729</cx:pt>
          <cx:pt idx="23263">1082</cx:pt>
          <cx:pt idx="23264">729</cx:pt>
          <cx:pt idx="23265">973</cx:pt>
          <cx:pt idx="23266">1052</cx:pt>
          <cx:pt idx="23267">725</cx:pt>
          <cx:pt idx="23268">1251</cx:pt>
          <cx:pt idx="23269">944</cx:pt>
          <cx:pt idx="23270">1058</cx:pt>
          <cx:pt idx="23271">853</cx:pt>
          <cx:pt idx="23272">1032</cx:pt>
          <cx:pt idx="23273">1034</cx:pt>
          <cx:pt idx="23274">589</cx:pt>
          <cx:pt idx="23275">1004</cx:pt>
          <cx:pt idx="23276">907</cx:pt>
          <cx:pt idx="23277">552</cx:pt>
          <cx:pt idx="23278">1421</cx:pt>
          <cx:pt idx="23279">725</cx:pt>
          <cx:pt idx="23280">725</cx:pt>
          <cx:pt idx="23281">987</cx:pt>
          <cx:pt idx="23282">2075</cx:pt>
          <cx:pt idx="23283">751</cx:pt>
          <cx:pt idx="23284">1032</cx:pt>
          <cx:pt idx="23285">1187</cx:pt>
          <cx:pt idx="23286">1281</cx:pt>
          <cx:pt idx="23287">1430</cx:pt>
          <cx:pt idx="23288">1430</cx:pt>
          <cx:pt idx="23289">907</cx:pt>
          <cx:pt idx="23290">888</cx:pt>
          <cx:pt idx="23291">1034</cx:pt>
          <cx:pt idx="23292">1019</cx:pt>
          <cx:pt idx="23293">1130</cx:pt>
          <cx:pt idx="23294">1336</cx:pt>
          <cx:pt idx="23295">1185</cx:pt>
          <cx:pt idx="23296">1082</cx:pt>
          <cx:pt idx="23297">883</cx:pt>
          <cx:pt idx="23298">1302</cx:pt>
          <cx:pt idx="23299">697</cx:pt>
          <cx:pt idx="23300">1497</cx:pt>
          <cx:pt idx="23301">956</cx:pt>
          <cx:pt idx="23302">991</cx:pt>
          <cx:pt idx="23303">664</cx:pt>
          <cx:pt idx="23304">888</cx:pt>
          <cx:pt idx="23305">1058</cx:pt>
          <cx:pt idx="23306">1058</cx:pt>
          <cx:pt idx="23307">981</cx:pt>
          <cx:pt idx="23308">849</cx:pt>
          <cx:pt idx="23309">956</cx:pt>
          <cx:pt idx="23310">1435</cx:pt>
          <cx:pt idx="23311">949</cx:pt>
          <cx:pt idx="23312">931</cx:pt>
          <cx:pt idx="23313">835</cx:pt>
          <cx:pt idx="23314">737</cx:pt>
          <cx:pt idx="23315">1032</cx:pt>
          <cx:pt idx="23316">602</cx:pt>
          <cx:pt idx="23317">1032</cx:pt>
          <cx:pt idx="23318">1385</cx:pt>
          <cx:pt idx="23319">1277</cx:pt>
          <cx:pt idx="23320">1173</cx:pt>
          <cx:pt idx="23321">1725</cx:pt>
          <cx:pt idx="23322">853</cx:pt>
          <cx:pt idx="23323">1292</cx:pt>
          <cx:pt idx="23324">878</cx:pt>
          <cx:pt idx="23325">888</cx:pt>
          <cx:pt idx="23326">1251</cx:pt>
          <cx:pt idx="23327">1343</cx:pt>
          <cx:pt idx="23328">1251</cx:pt>
          <cx:pt idx="23329">1214</cx:pt>
          <cx:pt idx="23330">1214</cx:pt>
          <cx:pt idx="23331">1032</cx:pt>
          <cx:pt idx="23332">951</cx:pt>
          <cx:pt idx="23333">1094</cx:pt>
          <cx:pt idx="23334">1019</cx:pt>
          <cx:pt idx="23335">1032</cx:pt>
          <cx:pt idx="23336">1032</cx:pt>
          <cx:pt idx="23337">697</cx:pt>
          <cx:pt idx="23338">1214</cx:pt>
          <cx:pt idx="23339">792</cx:pt>
          <cx:pt idx="23340">1102</cx:pt>
          <cx:pt idx="23341">1208</cx:pt>
          <cx:pt idx="23342">883</cx:pt>
          <cx:pt idx="23343">991</cx:pt>
          <cx:pt idx="23344">951</cx:pt>
          <cx:pt idx="23345">1073</cx:pt>
          <cx:pt idx="23346">1025</cx:pt>
          <cx:pt idx="23347">915</cx:pt>
          <cx:pt idx="23348">973</cx:pt>
          <cx:pt idx="23349">1106</cx:pt>
          <cx:pt idx="23350">1239</cx:pt>
          <cx:pt idx="23351">1259</cx:pt>
          <cx:pt idx="23352">1125</cx:pt>
          <cx:pt idx="23353">944</cx:pt>
          <cx:pt idx="23354">706</cx:pt>
          <cx:pt idx="23355">1115</cx:pt>
          <cx:pt idx="23356">808</cx:pt>
          <cx:pt idx="23357">931</cx:pt>
          <cx:pt idx="23358">931</cx:pt>
          <cx:pt idx="23359">1243</cx:pt>
          <cx:pt idx="23360">1277</cx:pt>
          <cx:pt idx="23361">884</cx:pt>
          <cx:pt idx="23362">1200</cx:pt>
          <cx:pt idx="23363">1200</cx:pt>
          <cx:pt idx="23364">1468</cx:pt>
          <cx:pt idx="23365">1430</cx:pt>
          <cx:pt idx="23366">1710</cx:pt>
          <cx:pt idx="23367">1427</cx:pt>
          <cx:pt idx="23368">1073</cx:pt>
          <cx:pt idx="23369">634</cx:pt>
          <cx:pt idx="23370">849</cx:pt>
          <cx:pt idx="23371">931</cx:pt>
          <cx:pt idx="23372">729</cx:pt>
          <cx:pt idx="23373">1082</cx:pt>
          <cx:pt idx="23374">951</cx:pt>
          <cx:pt idx="23375">1015</cx:pt>
          <cx:pt idx="23376">1082</cx:pt>
          <cx:pt idx="23377">1209</cx:pt>
          <cx:pt idx="23378">1019</cx:pt>
          <cx:pt idx="23379">1259</cx:pt>
          <cx:pt idx="23380">1335</cx:pt>
          <cx:pt idx="23381">2075</cx:pt>
          <cx:pt idx="23382">1721</cx:pt>
          <cx:pt idx="23383">1316</cx:pt>
          <cx:pt idx="23384">907</cx:pt>
          <cx:pt idx="23385">907</cx:pt>
          <cx:pt idx="23386">664</cx:pt>
          <cx:pt idx="23387">991</cx:pt>
          <cx:pt idx="23388">1528</cx:pt>
          <cx:pt idx="23389">1204</cx:pt>
          <cx:pt idx="23390">1204</cx:pt>
          <cx:pt idx="23391">868</cx:pt>
          <cx:pt idx="23392">1204</cx:pt>
          <cx:pt idx="23393">1129</cx:pt>
          <cx:pt idx="23394">1336</cx:pt>
          <cx:pt idx="23395">1336</cx:pt>
          <cx:pt idx="23396">956</cx:pt>
          <cx:pt idx="23397">1381</cx:pt>
          <cx:pt idx="23398">1435</cx:pt>
          <cx:pt idx="23399">780</cx:pt>
          <cx:pt idx="23400">883</cx:pt>
          <cx:pt idx="23401">883</cx:pt>
          <cx:pt idx="23402">1105</cx:pt>
          <cx:pt idx="23403">1436</cx:pt>
          <cx:pt idx="23404">1597</cx:pt>
          <cx:pt idx="23405">1282</cx:pt>
          <cx:pt idx="23406">1037</cx:pt>
          <cx:pt idx="23407">1037</cx:pt>
          <cx:pt idx="23408">1105</cx:pt>
          <cx:pt idx="23409">1025</cx:pt>
          <cx:pt idx="23410">1025</cx:pt>
          <cx:pt idx="23411">973</cx:pt>
          <cx:pt idx="23412">1430</cx:pt>
          <cx:pt idx="23413">1204</cx:pt>
          <cx:pt idx="23414">794</cx:pt>
          <cx:pt idx="23415">1102</cx:pt>
          <cx:pt idx="23416">732</cx:pt>
          <cx:pt idx="23417">1130</cx:pt>
          <cx:pt idx="23418">1073</cx:pt>
          <cx:pt idx="23419">1105</cx:pt>
          <cx:pt idx="23420">1105</cx:pt>
          <cx:pt idx="23421">1278</cx:pt>
          <cx:pt idx="23422">1343</cx:pt>
          <cx:pt idx="23423">633</cx:pt>
          <cx:pt idx="23424">671</cx:pt>
          <cx:pt idx="23425">1281</cx:pt>
          <cx:pt idx="23426">1467</cx:pt>
          <cx:pt idx="23427">1251</cx:pt>
          <cx:pt idx="23428">1467</cx:pt>
          <cx:pt idx="23429">1385</cx:pt>
          <cx:pt idx="23430">1277</cx:pt>
          <cx:pt idx="23431">1725</cx:pt>
          <cx:pt idx="23432">1438</cx:pt>
          <cx:pt idx="23433">1725</cx:pt>
          <cx:pt idx="23434">1725</cx:pt>
          <cx:pt idx="23435">1438</cx:pt>
          <cx:pt idx="23436">729</cx:pt>
          <cx:pt idx="23437">1721</cx:pt>
          <cx:pt idx="23438">1257</cx:pt>
          <cx:pt idx="23439">1375</cx:pt>
          <cx:pt idx="23440">1041</cx:pt>
          <cx:pt idx="23441">1249</cx:pt>
          <cx:pt idx="23442">987</cx:pt>
          <cx:pt idx="23443">883</cx:pt>
          <cx:pt idx="23444">883</cx:pt>
          <cx:pt idx="23445">951</cx:pt>
          <cx:pt idx="23446">931</cx:pt>
          <cx:pt idx="23447">1277</cx:pt>
          <cx:pt idx="23448">769</cx:pt>
          <cx:pt idx="23449">1282</cx:pt>
          <cx:pt idx="23450">1014</cx:pt>
          <cx:pt idx="23451">666</cx:pt>
          <cx:pt idx="23452">1282</cx:pt>
          <cx:pt idx="23453">1208</cx:pt>
          <cx:pt idx="23454">1073</cx:pt>
          <cx:pt idx="23455">1208</cx:pt>
          <cx:pt idx="23456">951</cx:pt>
          <cx:pt idx="23457">1544</cx:pt>
          <cx:pt idx="23458">1032</cx:pt>
          <cx:pt idx="23459">1032</cx:pt>
          <cx:pt idx="23460">1185</cx:pt>
          <cx:pt idx="23461">1073</cx:pt>
          <cx:pt idx="23462">752</cx:pt>
          <cx:pt idx="23463">1267</cx:pt>
          <cx:pt idx="23464">1262</cx:pt>
          <cx:pt idx="23465">808</cx:pt>
          <cx:pt idx="23466">1336</cx:pt>
          <cx:pt idx="23467">1058</cx:pt>
          <cx:pt idx="23468">1394</cx:pt>
          <cx:pt idx="23469">1394</cx:pt>
          <cx:pt idx="23470">1394</cx:pt>
          <cx:pt idx="23471">1496</cx:pt>
          <cx:pt idx="23472">1282</cx:pt>
          <cx:pt idx="23473">1528</cx:pt>
          <cx:pt idx="23474">1282</cx:pt>
          <cx:pt idx="23475">1530</cx:pt>
          <cx:pt idx="23476">1592</cx:pt>
          <cx:pt idx="23477">1056</cx:pt>
          <cx:pt idx="23478">1043</cx:pt>
          <cx:pt idx="23479">1701</cx:pt>
          <cx:pt idx="23480">1701</cx:pt>
          <cx:pt idx="23481">1387</cx:pt>
          <cx:pt idx="23482">1014</cx:pt>
          <cx:pt idx="23483">663</cx:pt>
          <cx:pt idx="23484">1430</cx:pt>
          <cx:pt idx="23485">1645</cx:pt>
          <cx:pt idx="23486">760</cx:pt>
          <cx:pt idx="23487">773</cx:pt>
          <cx:pt idx="23488">773</cx:pt>
          <cx:pt idx="23489">1125</cx:pt>
          <cx:pt idx="23490">1282</cx:pt>
          <cx:pt idx="23491">1164</cx:pt>
          <cx:pt idx="23492">1282</cx:pt>
          <cx:pt idx="23493">1436</cx:pt>
          <cx:pt idx="23494">1208</cx:pt>
          <cx:pt idx="23495">1528</cx:pt>
          <cx:pt idx="23496">1074</cx:pt>
          <cx:pt idx="23497">1082</cx:pt>
          <cx:pt idx="23498">973</cx:pt>
          <cx:pt idx="23499">973</cx:pt>
          <cx:pt idx="23500">891</cx:pt>
          <cx:pt idx="23501">1214</cx:pt>
          <cx:pt idx="23502">918</cx:pt>
          <cx:pt idx="23503">1153</cx:pt>
          <cx:pt idx="23504">1287</cx:pt>
          <cx:pt idx="23505">973</cx:pt>
          <cx:pt idx="23506">753</cx:pt>
          <cx:pt idx="23507">753</cx:pt>
          <cx:pt idx="23508">1287</cx:pt>
          <cx:pt idx="23509">883</cx:pt>
          <cx:pt idx="23510">1130</cx:pt>
          <cx:pt idx="23511">1130</cx:pt>
          <cx:pt idx="23512">664</cx:pt>
          <cx:pt idx="23513">725</cx:pt>
          <cx:pt idx="23514">1002</cx:pt>
          <cx:pt idx="23515">1251</cx:pt>
          <cx:pt idx="23516">907</cx:pt>
          <cx:pt idx="23517">1906</cx:pt>
          <cx:pt idx="23518">991</cx:pt>
          <cx:pt idx="23519">737</cx:pt>
          <cx:pt idx="23520">988</cx:pt>
          <cx:pt idx="23521">1019</cx:pt>
          <cx:pt idx="23522">1114</cx:pt>
          <cx:pt idx="23523">1114</cx:pt>
          <cx:pt idx="23524">1114</cx:pt>
          <cx:pt idx="23525">1343</cx:pt>
          <cx:pt idx="23526">661</cx:pt>
          <cx:pt idx="23527">729</cx:pt>
          <cx:pt idx="23528">1082</cx:pt>
          <cx:pt idx="23529">1073</cx:pt>
          <cx:pt idx="23530">1082</cx:pt>
          <cx:pt idx="23531">671</cx:pt>
          <cx:pt idx="23532">1467</cx:pt>
          <cx:pt idx="23533">1467</cx:pt>
          <cx:pt idx="23534">1467</cx:pt>
          <cx:pt idx="23535">1573</cx:pt>
          <cx:pt idx="23536">1343</cx:pt>
          <cx:pt idx="23537">1343</cx:pt>
          <cx:pt idx="23538">1302</cx:pt>
          <cx:pt idx="23539">1002</cx:pt>
          <cx:pt idx="23540">1114</cx:pt>
          <cx:pt idx="23541">1058</cx:pt>
          <cx:pt idx="23542">1019</cx:pt>
          <cx:pt idx="23543">1267</cx:pt>
          <cx:pt idx="23544">1032</cx:pt>
          <cx:pt idx="23545">1359</cx:pt>
          <cx:pt idx="23546">1390</cx:pt>
          <cx:pt idx="23547">669</cx:pt>
          <cx:pt idx="23548">1074</cx:pt>
          <cx:pt idx="23549">669</cx:pt>
          <cx:pt idx="23550">1079</cx:pt>
          <cx:pt idx="23551">1074</cx:pt>
          <cx:pt idx="23552">1079</cx:pt>
          <cx:pt idx="23553">1209</cx:pt>
          <cx:pt idx="23554">1710</cx:pt>
          <cx:pt idx="23555">1430</cx:pt>
          <cx:pt idx="23556">1032</cx:pt>
          <cx:pt idx="23557">792</cx:pt>
          <cx:pt idx="23558">737</cx:pt>
          <cx:pt idx="23559">883</cx:pt>
          <cx:pt idx="23560">883</cx:pt>
          <cx:pt idx="23561">991</cx:pt>
          <cx:pt idx="23562">987</cx:pt>
          <cx:pt idx="23563">1654</cx:pt>
          <cx:pt idx="23564">1486</cx:pt>
          <cx:pt idx="23565">770</cx:pt>
          <cx:pt idx="23566">1082</cx:pt>
          <cx:pt idx="23567">1528</cx:pt>
          <cx:pt idx="23568">1530</cx:pt>
          <cx:pt idx="23569">1057</cx:pt>
          <cx:pt idx="23570">1208</cx:pt>
          <cx:pt idx="23571">867</cx:pt>
          <cx:pt idx="23572">867</cx:pt>
          <cx:pt idx="23573">2245</cx:pt>
          <cx:pt idx="23574">1876</cx:pt>
          <cx:pt idx="23575">1278</cx:pt>
          <cx:pt idx="23576">1001</cx:pt>
          <cx:pt idx="23577">1001</cx:pt>
          <cx:pt idx="23578">706</cx:pt>
          <cx:pt idx="23579">918</cx:pt>
          <cx:pt idx="23580">1435</cx:pt>
          <cx:pt idx="23581">907</cx:pt>
          <cx:pt idx="23582">956</cx:pt>
          <cx:pt idx="23583">1336</cx:pt>
          <cx:pt idx="23584">501</cx:pt>
          <cx:pt idx="23585">849</cx:pt>
          <cx:pt idx="23586">849</cx:pt>
          <cx:pt idx="23587">873</cx:pt>
          <cx:pt idx="23588">873</cx:pt>
          <cx:pt idx="23589">971</cx:pt>
          <cx:pt idx="23590">1445</cx:pt>
          <cx:pt idx="23591">1445</cx:pt>
          <cx:pt idx="23592">1243</cx:pt>
          <cx:pt idx="23593">1243</cx:pt>
          <cx:pt idx="23594">1100</cx:pt>
          <cx:pt idx="23595">849</cx:pt>
          <cx:pt idx="23596">1032</cx:pt>
          <cx:pt idx="23597">1032</cx:pt>
          <cx:pt idx="23598">792</cx:pt>
          <cx:pt idx="23599">552</cx:pt>
          <cx:pt idx="23600">725</cx:pt>
          <cx:pt idx="23601">1151</cx:pt>
          <cx:pt idx="23602">1015</cx:pt>
          <cx:pt idx="23603">1243</cx:pt>
          <cx:pt idx="23604">878</cx:pt>
          <cx:pt idx="23605">1032</cx:pt>
          <cx:pt idx="23606">1032</cx:pt>
          <cx:pt idx="23607">1214</cx:pt>
          <cx:pt idx="23608">634</cx:pt>
          <cx:pt idx="23609">1125</cx:pt>
          <cx:pt idx="23610">1115</cx:pt>
          <cx:pt idx="23611">1125</cx:pt>
          <cx:pt idx="23612">780</cx:pt>
          <cx:pt idx="23613">1214</cx:pt>
          <cx:pt idx="23614">1429</cx:pt>
          <cx:pt idx="23615">1429</cx:pt>
          <cx:pt idx="23616">1445</cx:pt>
          <cx:pt idx="23617">1445</cx:pt>
          <cx:pt idx="23618">1336</cx:pt>
          <cx:pt idx="23619">1204</cx:pt>
          <cx:pt idx="23620">706</cx:pt>
          <cx:pt idx="23621">949</cx:pt>
          <cx:pt idx="23622">1277</cx:pt>
          <cx:pt idx="23623">1336</cx:pt>
          <cx:pt idx="23624">1181</cx:pt>
          <cx:pt idx="23625">1181</cx:pt>
          <cx:pt idx="23626">769</cx:pt>
          <cx:pt idx="23627">944</cx:pt>
          <cx:pt idx="23628">1380</cx:pt>
          <cx:pt idx="23629">997</cx:pt>
          <cx:pt idx="23630">1019</cx:pt>
          <cx:pt idx="23631">1343</cx:pt>
          <cx:pt idx="23632">1251</cx:pt>
          <cx:pt idx="23633">1032</cx:pt>
          <cx:pt idx="23634">753</cx:pt>
          <cx:pt idx="23635">934</cx:pt>
          <cx:pt idx="23636">934</cx:pt>
          <cx:pt idx="23637">959</cx:pt>
          <cx:pt idx="23638">1037</cx:pt>
          <cx:pt idx="23639">1091</cx:pt>
          <cx:pt idx="23640">664</cx:pt>
          <cx:pt idx="23641">1193</cx:pt>
          <cx:pt idx="23642">883</cx:pt>
          <cx:pt idx="23643">1277</cx:pt>
          <cx:pt idx="23644">1389</cx:pt>
          <cx:pt idx="23645">796</cx:pt>
          <cx:pt idx="23646">1435</cx:pt>
          <cx:pt idx="23647">956</cx:pt>
          <cx:pt idx="23648">1245</cx:pt>
          <cx:pt idx="23649">1467</cx:pt>
          <cx:pt idx="23650">1380</cx:pt>
          <cx:pt idx="23651">1380</cx:pt>
          <cx:pt idx="23652">1380</cx:pt>
          <cx:pt idx="23653">2245</cx:pt>
          <cx:pt idx="23654">867</cx:pt>
          <cx:pt idx="23655">1955</cx:pt>
          <cx:pt idx="23656">664</cx:pt>
          <cx:pt idx="23657">725</cx:pt>
          <cx:pt idx="23658">1151</cx:pt>
          <cx:pt idx="23659">1523</cx:pt>
          <cx:pt idx="23660">873</cx:pt>
          <cx:pt idx="23661">1427</cx:pt>
          <cx:pt idx="23662">1105</cx:pt>
          <cx:pt idx="23663">975</cx:pt>
          <cx:pt idx="23664">1105</cx:pt>
          <cx:pt idx="23665">1315</cx:pt>
          <cx:pt idx="23666">1102</cx:pt>
          <cx:pt idx="23667">727</cx:pt>
          <cx:pt idx="23668">1115</cx:pt>
          <cx:pt idx="23669">1125</cx:pt>
          <cx:pt idx="23670">963</cx:pt>
          <cx:pt idx="23671">1125</cx:pt>
          <cx:pt idx="23672">1077</cx:pt>
          <cx:pt idx="23673">907</cx:pt>
          <cx:pt idx="23674">1204</cx:pt>
          <cx:pt idx="23675">907</cx:pt>
          <cx:pt idx="23676">1277</cx:pt>
          <cx:pt idx="23677">956</cx:pt>
          <cx:pt idx="23678">949</cx:pt>
          <cx:pt idx="23679">1004</cx:pt>
          <cx:pt idx="23680">951</cx:pt>
          <cx:pt idx="23681">1195</cx:pt>
          <cx:pt idx="23682">1234</cx:pt>
          <cx:pt idx="23683">1114</cx:pt>
          <cx:pt idx="23684">1019</cx:pt>
          <cx:pt idx="23685">1474</cx:pt>
          <cx:pt idx="23686">1328</cx:pt>
          <cx:pt idx="23687">1827</cx:pt>
          <cx:pt idx="23688">1530</cx:pt>
          <cx:pt idx="23689">1948</cx:pt>
          <cx:pt idx="23690">1827</cx:pt>
          <cx:pt idx="23691">1619</cx:pt>
          <cx:pt idx="23692">949</cx:pt>
          <cx:pt idx="23693">752</cx:pt>
          <cx:pt idx="23694">904</cx:pt>
          <cx:pt idx="23695">904</cx:pt>
          <cx:pt idx="23696">1390</cx:pt>
          <cx:pt idx="23697">1056</cx:pt>
          <cx:pt idx="23698">1056</cx:pt>
          <cx:pt idx="23699">1204</cx:pt>
          <cx:pt idx="23700">1204</cx:pt>
          <cx:pt idx="23701">956</cx:pt>
          <cx:pt idx="23702">1277</cx:pt>
          <cx:pt idx="23703">904</cx:pt>
          <cx:pt idx="23704">728</cx:pt>
          <cx:pt idx="23705">1244</cx:pt>
          <cx:pt idx="23706">1056</cx:pt>
          <cx:pt idx="23707">1257</cx:pt>
          <cx:pt idx="23708">794</cx:pt>
          <cx:pt idx="23709">1806</cx:pt>
          <cx:pt idx="23710">1294</cx:pt>
          <cx:pt idx="23711">909</cx:pt>
          <cx:pt idx="23712">1294</cx:pt>
          <cx:pt idx="23713">1193</cx:pt>
          <cx:pt idx="23714">1287</cx:pt>
          <cx:pt idx="23715">1034</cx:pt>
          <cx:pt idx="23716">683</cx:pt>
          <cx:pt idx="23717">949</cx:pt>
          <cx:pt idx="23718">517</cx:pt>
          <cx:pt idx="23719">883</cx:pt>
          <cx:pt idx="23720">883</cx:pt>
          <cx:pt idx="23721">883</cx:pt>
          <cx:pt idx="23722">1257</cx:pt>
          <cx:pt idx="23723">1187</cx:pt>
          <cx:pt idx="23724">1249</cx:pt>
          <cx:pt idx="23725">1032</cx:pt>
          <cx:pt idx="23726">1277</cx:pt>
          <cx:pt idx="23727">1610</cx:pt>
          <cx:pt idx="23728">2270</cx:pt>
          <cx:pt idx="23729">2611</cx:pt>
          <cx:pt idx="23730">1208</cx:pt>
          <cx:pt idx="23731">1208</cx:pt>
          <cx:pt idx="23732">1208</cx:pt>
          <cx:pt idx="23733">951</cx:pt>
          <cx:pt idx="23734">973</cx:pt>
          <cx:pt idx="23735">561</cx:pt>
          <cx:pt idx="23736">568</cx:pt>
          <cx:pt idx="23737">951</cx:pt>
          <cx:pt idx="23738">973</cx:pt>
          <cx:pt idx="23739">683</cx:pt>
          <cx:pt idx="23740">1232</cx:pt>
          <cx:pt idx="23741">1091</cx:pt>
          <cx:pt idx="23742">625</cx:pt>
          <cx:pt idx="23743">1259</cx:pt>
          <cx:pt idx="23744">1115</cx:pt>
          <cx:pt idx="23745">752</cx:pt>
          <cx:pt idx="23746">752</cx:pt>
          <cx:pt idx="23747">1204</cx:pt>
          <cx:pt idx="23748">1012</cx:pt>
          <cx:pt idx="23749">1336</cx:pt>
          <cx:pt idx="23750">1251</cx:pt>
          <cx:pt idx="23751">1056</cx:pt>
          <cx:pt idx="23752">1025</cx:pt>
          <cx:pt idx="23753">956</cx:pt>
          <cx:pt idx="23754">868</cx:pt>
          <cx:pt idx="23755">1528</cx:pt>
          <cx:pt idx="23756">1282</cx:pt>
          <cx:pt idx="23757">1208</cx:pt>
          <cx:pt idx="23758">753</cx:pt>
          <cx:pt idx="23759">1153</cx:pt>
          <cx:pt idx="23760">835</cx:pt>
          <cx:pt idx="23761">1105</cx:pt>
          <cx:pt idx="23762">600</cx:pt>
          <cx:pt idx="23763">1136</cx:pt>
          <cx:pt idx="23764">1214</cx:pt>
          <cx:pt idx="23765">1474</cx:pt>
          <cx:pt idx="23766">1895</cx:pt>
          <cx:pt idx="23767">973</cx:pt>
          <cx:pt idx="23768">877</cx:pt>
          <cx:pt idx="23769">949</cx:pt>
          <cx:pt idx="23770">984</cx:pt>
          <cx:pt idx="23771">1004</cx:pt>
          <cx:pt idx="23772">877</cx:pt>
          <cx:pt idx="23773">1083</cx:pt>
          <cx:pt idx="23774">1315</cx:pt>
          <cx:pt idx="23775">1105</cx:pt>
          <cx:pt idx="23776">811</cx:pt>
          <cx:pt idx="23777">891</cx:pt>
          <cx:pt idx="23778">2159</cx:pt>
          <cx:pt idx="23779">2157</cx:pt>
          <cx:pt idx="23780">1877</cx:pt>
          <cx:pt idx="23781">1125</cx:pt>
          <cx:pt idx="23782">1208</cx:pt>
          <cx:pt idx="23783">1282</cx:pt>
          <cx:pt idx="23784">1378</cx:pt>
          <cx:pt idx="23785">1302</cx:pt>
          <cx:pt idx="23786">1497</cx:pt>
          <cx:pt idx="23787">1302</cx:pt>
          <cx:pt idx="23788">1177</cx:pt>
          <cx:pt idx="23789">951</cx:pt>
          <cx:pt idx="23790">1058</cx:pt>
          <cx:pt idx="23791">1037</cx:pt>
          <cx:pt idx="23792">1079</cx:pt>
          <cx:pt idx="23793">1184</cx:pt>
          <cx:pt idx="23794">1079</cx:pt>
          <cx:pt idx="23795">1193</cx:pt>
          <cx:pt idx="23796">1193</cx:pt>
          <cx:pt idx="23797">883</cx:pt>
          <cx:pt idx="23798">909</cx:pt>
          <cx:pt idx="23799">1008</cx:pt>
          <cx:pt idx="23800">1008</cx:pt>
          <cx:pt idx="23801">729</cx:pt>
          <cx:pt idx="23802">971</cx:pt>
          <cx:pt idx="23803">2101</cx:pt>
          <cx:pt idx="23804">1178</cx:pt>
          <cx:pt idx="23805">1326</cx:pt>
          <cx:pt idx="23806">1153</cx:pt>
          <cx:pt idx="23807">949</cx:pt>
          <cx:pt idx="23808">949</cx:pt>
          <cx:pt idx="23809">949</cx:pt>
          <cx:pt idx="23810">1181</cx:pt>
          <cx:pt idx="23811">1480</cx:pt>
          <cx:pt idx="23812">973</cx:pt>
          <cx:pt idx="23813">1082</cx:pt>
          <cx:pt idx="23814">1058</cx:pt>
          <cx:pt idx="23815">1187</cx:pt>
          <cx:pt idx="23816">1214</cx:pt>
          <cx:pt idx="23817">1208</cx:pt>
          <cx:pt idx="23818">1177</cx:pt>
          <cx:pt idx="23819">1436</cx:pt>
          <cx:pt idx="23820">949</cx:pt>
          <cx:pt idx="23821">753</cx:pt>
          <cx:pt idx="23822">1271</cx:pt>
          <cx:pt idx="23823">1573</cx:pt>
          <cx:pt idx="23824">1467</cx:pt>
          <cx:pt idx="23825">1427</cx:pt>
          <cx:pt idx="23826">1697</cx:pt>
          <cx:pt idx="23827">729</cx:pt>
          <cx:pt idx="23828">1082</cx:pt>
          <cx:pt idx="23829">973</cx:pt>
          <cx:pt idx="23830">1430</cx:pt>
          <cx:pt idx="23831">1204</cx:pt>
          <cx:pt idx="23832">1583</cx:pt>
          <cx:pt idx="23833">2370</cx:pt>
          <cx:pt idx="23834">1285</cx:pt>
          <cx:pt idx="23835">1115</cx:pt>
          <cx:pt idx="23836">1259</cx:pt>
          <cx:pt idx="23837">1021</cx:pt>
          <cx:pt idx="23838">1105</cx:pt>
          <cx:pt idx="23839">1093</cx:pt>
          <cx:pt idx="23840">1183</cx:pt>
          <cx:pt idx="23841">1315</cx:pt>
          <cx:pt idx="23842">1948</cx:pt>
          <cx:pt idx="23843">987</cx:pt>
          <cx:pt idx="23844">991</cx:pt>
          <cx:pt idx="23845">725</cx:pt>
          <cx:pt idx="23846">725</cx:pt>
          <cx:pt idx="23847">1112</cx:pt>
          <cx:pt idx="23848">1343</cx:pt>
          <cx:pt idx="23849">706</cx:pt>
          <cx:pt idx="23850">1573</cx:pt>
          <cx:pt idx="23851">1251</cx:pt>
          <cx:pt idx="23852">706</cx:pt>
          <cx:pt idx="23853">1895</cx:pt>
          <cx:pt idx="23854">1895</cx:pt>
          <cx:pt idx="23855">1895</cx:pt>
          <cx:pt idx="23856">1474</cx:pt>
          <cx:pt idx="23857">649</cx:pt>
          <cx:pt idx="23858">1258</cx:pt>
          <cx:pt idx="23859">1156</cx:pt>
          <cx:pt idx="23860">1156</cx:pt>
          <cx:pt idx="23861">805</cx:pt>
          <cx:pt idx="23862">718</cx:pt>
          <cx:pt idx="23863">963</cx:pt>
          <cx:pt idx="23864">1135</cx:pt>
          <cx:pt idx="23865">1528</cx:pt>
          <cx:pt idx="23866">1282</cx:pt>
          <cx:pt idx="23867">1181</cx:pt>
          <cx:pt idx="23868">1436</cx:pt>
          <cx:pt idx="23869">1281</cx:pt>
          <cx:pt idx="23870">1710</cx:pt>
          <cx:pt idx="23871">1530</cx:pt>
          <cx:pt idx="23872">1827</cx:pt>
          <cx:pt idx="23873">987</cx:pt>
          <cx:pt idx="23874">1530</cx:pt>
          <cx:pt idx="23875">1827</cx:pt>
          <cx:pt idx="23876">1283</cx:pt>
          <cx:pt idx="23877">883</cx:pt>
          <cx:pt idx="23878">1102</cx:pt>
          <cx:pt idx="23879">796</cx:pt>
          <cx:pt idx="23880">796</cx:pt>
          <cx:pt idx="23881">940</cx:pt>
          <cx:pt idx="23882">1184</cx:pt>
          <cx:pt idx="23883">940</cx:pt>
          <cx:pt idx="23884">753</cx:pt>
          <cx:pt idx="23885">940</cx:pt>
          <cx:pt idx="23886">780</cx:pt>
          <cx:pt idx="23887">1381</cx:pt>
          <cx:pt idx="23888">1129</cx:pt>
          <cx:pt idx="23889">637</cx:pt>
          <cx:pt idx="23890">1083</cx:pt>
          <cx:pt idx="23891">1427</cx:pt>
          <cx:pt idx="23892">956</cx:pt>
          <cx:pt idx="23893">1528</cx:pt>
          <cx:pt idx="23894">1282</cx:pt>
          <cx:pt idx="23895">951</cx:pt>
          <cx:pt idx="23896">1208</cx:pt>
          <cx:pt idx="23897">1214</cx:pt>
          <cx:pt idx="23898">1058</cx:pt>
          <cx:pt idx="23899">773</cx:pt>
          <cx:pt idx="23900">1343</cx:pt>
          <cx:pt idx="23901">1467</cx:pt>
          <cx:pt idx="23902">1474</cx:pt>
          <cx:pt idx="23903">834</cx:pt>
          <cx:pt idx="23904">949</cx:pt>
          <cx:pt idx="23905">949</cx:pt>
          <cx:pt idx="23906">1004</cx:pt>
          <cx:pt idx="23907">949</cx:pt>
          <cx:pt idx="23908">849</cx:pt>
          <cx:pt idx="23909">649</cx:pt>
          <cx:pt idx="23910">1113</cx:pt>
          <cx:pt idx="23911">893</cx:pt>
          <cx:pt idx="23912">1302</cx:pt>
          <cx:pt idx="23913">1025</cx:pt>
          <cx:pt idx="23914">644</cx:pt>
          <cx:pt idx="23915">873</cx:pt>
          <cx:pt idx="23916">1182</cx:pt>
          <cx:pt idx="23917">1182</cx:pt>
          <cx:pt idx="23918">1387</cx:pt>
          <cx:pt idx="23919">1153</cx:pt>
          <cx:pt idx="23920">968</cx:pt>
          <cx:pt idx="23921">1249</cx:pt>
          <cx:pt idx="23922">1058</cx:pt>
          <cx:pt idx="23923">644</cx:pt>
          <cx:pt idx="23924">973</cx:pt>
          <cx:pt idx="23925">1112</cx:pt>
          <cx:pt idx="23926">973</cx:pt>
          <cx:pt idx="23927">1082</cx:pt>
          <cx:pt idx="23928">1153</cx:pt>
          <cx:pt idx="23929">1153</cx:pt>
          <cx:pt idx="23930">1963</cx:pt>
          <cx:pt idx="23931">1963</cx:pt>
          <cx:pt idx="23932">1963</cx:pt>
          <cx:pt idx="23933">1963</cx:pt>
          <cx:pt idx="23934">849</cx:pt>
          <cx:pt idx="23935">1032</cx:pt>
          <cx:pt idx="23936">1311</cx:pt>
          <cx:pt idx="23937">984</cx:pt>
          <cx:pt idx="23938">877</cx:pt>
          <cx:pt idx="23939">1276</cx:pt>
          <cx:pt idx="23940">1185</cx:pt>
          <cx:pt idx="23941">1004</cx:pt>
          <cx:pt idx="23942">1083</cx:pt>
          <cx:pt idx="23943">706</cx:pt>
          <cx:pt idx="23944">1025</cx:pt>
          <cx:pt idx="23945">1083</cx:pt>
          <cx:pt idx="23946">1271</cx:pt>
          <cx:pt idx="23947">1435</cx:pt>
          <cx:pt idx="23948">1435</cx:pt>
          <cx:pt idx="23949">1204</cx:pt>
          <cx:pt idx="23950">821</cx:pt>
          <cx:pt idx="23951">821</cx:pt>
          <cx:pt idx="23952">874</cx:pt>
          <cx:pt idx="23953">1182</cx:pt>
          <cx:pt idx="23954">975</cx:pt>
          <cx:pt idx="23955">725</cx:pt>
          <cx:pt idx="23956">1282</cx:pt>
          <cx:pt idx="23957">765</cx:pt>
          <cx:pt idx="23958">1474</cx:pt>
          <cx:pt idx="23959">729</cx:pt>
          <cx:pt idx="23960">951</cx:pt>
          <cx:pt idx="23961">951</cx:pt>
          <cx:pt idx="23962">1294</cx:pt>
          <cx:pt idx="23963">907</cx:pt>
          <cx:pt idx="23964">888</cx:pt>
          <cx:pt idx="23965">888</cx:pt>
          <cx:pt idx="23966">883</cx:pt>
          <cx:pt idx="23967">1496</cx:pt>
          <cx:pt idx="23968">1496</cx:pt>
          <cx:pt idx="23969">973</cx:pt>
          <cx:pt idx="23970">1660</cx:pt>
          <cx:pt idx="23971">1277</cx:pt>
          <cx:pt idx="23972">767</cx:pt>
          <cx:pt idx="23973">1232</cx:pt>
          <cx:pt idx="23974">796</cx:pt>
          <cx:pt idx="23975">1232</cx:pt>
          <cx:pt idx="23976">796</cx:pt>
          <cx:pt idx="23977">1497</cx:pt>
          <cx:pt idx="23978">1693</cx:pt>
          <cx:pt idx="23979">893</cx:pt>
          <cx:pt idx="23980">853</cx:pt>
          <cx:pt idx="23981">706</cx:pt>
          <cx:pt idx="23982">649</cx:pt>
          <cx:pt idx="23983">760</cx:pt>
          <cx:pt idx="23984">949</cx:pt>
          <cx:pt idx="23985">949</cx:pt>
          <cx:pt idx="23986">1032</cx:pt>
          <cx:pt idx="23987">1467</cx:pt>
          <cx:pt idx="23988">873</cx:pt>
          <cx:pt idx="23989">1251</cx:pt>
          <cx:pt idx="23990">1474</cx:pt>
          <cx:pt idx="23991">1277</cx:pt>
          <cx:pt idx="23992">2070</cx:pt>
          <cx:pt idx="23993">1806</cx:pt>
          <cx:pt idx="23994">1294</cx:pt>
          <cx:pt idx="23995">907</cx:pt>
          <cx:pt idx="23996">1158</cx:pt>
          <cx:pt idx="23997">1609</cx:pt>
          <cx:pt idx="23998">1806</cx:pt>
          <cx:pt idx="23999">973</cx:pt>
          <cx:pt idx="24000">644</cx:pt>
          <cx:pt idx="24001">644</cx:pt>
          <cx:pt idx="24002">1208</cx:pt>
          <cx:pt idx="24003">1208</cx:pt>
          <cx:pt idx="24004">1436</cx:pt>
          <cx:pt idx="24005">1073</cx:pt>
          <cx:pt idx="24006">1034</cx:pt>
          <cx:pt idx="24007">828</cx:pt>
          <cx:pt idx="24008">828</cx:pt>
          <cx:pt idx="24009">1214</cx:pt>
          <cx:pt idx="24010">1208</cx:pt>
          <cx:pt idx="24011">988</cx:pt>
          <cx:pt idx="24012">701</cx:pt>
          <cx:pt idx="24013">1032</cx:pt>
          <cx:pt idx="24014">1032</cx:pt>
          <cx:pt idx="24015">868</cx:pt>
          <cx:pt idx="24016">1208</cx:pt>
          <cx:pt idx="24017">2101</cx:pt>
          <cx:pt idx="24018">1058</cx:pt>
          <cx:pt idx="24019">1185</cx:pt>
          <cx:pt idx="24020">1177</cx:pt>
          <cx:pt idx="24021">718</cx:pt>
          <cx:pt idx="24022">633</cx:pt>
          <cx:pt idx="24023">971</cx:pt>
          <cx:pt idx="24024">873</cx:pt>
          <cx:pt idx="24025">971</cx:pt>
          <cx:pt idx="24026">1827</cx:pt>
          <cx:pt idx="24027">1528</cx:pt>
          <cx:pt idx="24028">1530</cx:pt>
          <cx:pt idx="24029">745</cx:pt>
          <cx:pt idx="24030">834</cx:pt>
          <cx:pt idx="24031">877</cx:pt>
          <cx:pt idx="24032">888</cx:pt>
          <cx:pt idx="24033">907</cx:pt>
          <cx:pt idx="24034">1249</cx:pt>
          <cx:pt idx="24035">1117</cx:pt>
          <cx:pt idx="24036">1032</cx:pt>
          <cx:pt idx="24037">729</cx:pt>
          <cx:pt idx="24038">949</cx:pt>
          <cx:pt idx="24039">849</cx:pt>
          <cx:pt idx="24040">849</cx:pt>
          <cx:pt idx="24041">1277</cx:pt>
          <cx:pt idx="24042">1058</cx:pt>
          <cx:pt idx="24043">718</cx:pt>
          <cx:pt idx="24044">951</cx:pt>
          <cx:pt idx="24045">600</cx:pt>
          <cx:pt idx="24046">1315</cx:pt>
          <cx:pt idx="24047">1083</cx:pt>
          <cx:pt idx="24048">949</cx:pt>
          <cx:pt idx="24049">760</cx:pt>
          <cx:pt idx="24050">1100</cx:pt>
          <cx:pt idx="24051">1125</cx:pt>
          <cx:pt idx="24052">1181</cx:pt>
          <cx:pt idx="24053">1115</cx:pt>
          <cx:pt idx="24054">1034</cx:pt>
          <cx:pt idx="24055">1034</cx:pt>
          <cx:pt idx="24056">975</cx:pt>
          <cx:pt idx="24057">1105</cx:pt>
          <cx:pt idx="24058">1990</cx:pt>
          <cx:pt idx="24059">1105</cx:pt>
          <cx:pt idx="24060">975</cx:pt>
          <cx:pt idx="24061">1382</cx:pt>
          <cx:pt idx="24062">642</cx:pt>
          <cx:pt idx="24063">1073</cx:pt>
          <cx:pt idx="24064">883</cx:pt>
          <cx:pt idx="24065">888</cx:pt>
          <cx:pt idx="24066">725</cx:pt>
          <cx:pt idx="24067">987</cx:pt>
          <cx:pt idx="24068">1151</cx:pt>
          <cx:pt idx="24069">867</cx:pt>
          <cx:pt idx="24070">949</cx:pt>
          <cx:pt idx="24071">931</cx:pt>
          <cx:pt idx="24072">1249</cx:pt>
          <cx:pt idx="24073">657</cx:pt>
          <cx:pt idx="24074">1208</cx:pt>
          <cx:pt idx="24075">1032</cx:pt>
          <cx:pt idx="24076">773</cx:pt>
          <cx:pt idx="24077">991</cx:pt>
          <cx:pt idx="24078">634</cx:pt>
          <cx:pt idx="24079">1701</cx:pt>
          <cx:pt idx="24080">1286</cx:pt>
          <cx:pt idx="24081">1430</cx:pt>
          <cx:pt idx="24082">1058</cx:pt>
          <cx:pt idx="24083">1336</cx:pt>
          <cx:pt idx="24084">1058</cx:pt>
          <cx:pt idx="24085">792</cx:pt>
          <cx:pt idx="24086">1058</cx:pt>
          <cx:pt idx="24087">878</cx:pt>
          <cx:pt idx="24088">752</cx:pt>
          <cx:pt idx="24089">625</cx:pt>
          <cx:pt idx="24090">1336</cx:pt>
          <cx:pt idx="24091">1436</cx:pt>
          <cx:pt idx="24092">1336</cx:pt>
          <cx:pt idx="24093">1204</cx:pt>
          <cx:pt idx="24094">1102</cx:pt>
          <cx:pt idx="24095">1245</cx:pt>
          <cx:pt idx="24096">1058</cx:pt>
          <cx:pt idx="24097">1058</cx:pt>
          <cx:pt idx="24098">1267</cx:pt>
          <cx:pt idx="24099">1168</cx:pt>
          <cx:pt idx="24100">1217</cx:pt>
          <cx:pt idx="24101">977</cx:pt>
          <cx:pt idx="24102">1032</cx:pt>
          <cx:pt idx="24103">873</cx:pt>
          <cx:pt idx="24104">729</cx:pt>
          <cx:pt idx="24105">973</cx:pt>
          <cx:pt idx="24106">1082</cx:pt>
          <cx:pt idx="24107">973</cx:pt>
          <cx:pt idx="24108">951</cx:pt>
          <cx:pt idx="24109">973</cx:pt>
          <cx:pt idx="24110">1427</cx:pt>
          <cx:pt idx="24111">1427</cx:pt>
          <cx:pt idx="24112">1891</cx:pt>
          <cx:pt idx="24113">1115</cx:pt>
          <cx:pt idx="24114">783</cx:pt>
          <cx:pt idx="24115">1195</cx:pt>
          <cx:pt idx="24116">1058</cx:pt>
          <cx:pt idx="24117">973</cx:pt>
          <cx:pt idx="24118">904</cx:pt>
          <cx:pt idx="24119">1014</cx:pt>
          <cx:pt idx="24120">1277</cx:pt>
          <cx:pt idx="24121">1058</cx:pt>
          <cx:pt idx="24122">1282</cx:pt>
          <cx:pt idx="24123">1122</cx:pt>
          <cx:pt idx="24124">1282</cx:pt>
          <cx:pt idx="24125">1185</cx:pt>
          <cx:pt idx="24126">1363</cx:pt>
          <cx:pt idx="24127">1311</cx:pt>
          <cx:pt idx="24128">1004</cx:pt>
          <cx:pt idx="24129">1004</cx:pt>
          <cx:pt idx="24130">706</cx:pt>
          <cx:pt idx="24131">834</cx:pt>
          <cx:pt idx="24132">1343</cx:pt>
          <cx:pt idx="24133">1056</cx:pt>
          <cx:pt idx="24134">1181</cx:pt>
          <cx:pt idx="24135">853</cx:pt>
          <cx:pt idx="24136">1004</cx:pt>
          <cx:pt idx="24137">1244</cx:pt>
          <cx:pt idx="24138">1134</cx:pt>
          <cx:pt idx="24139">1208</cx:pt>
          <cx:pt idx="24140">1528</cx:pt>
          <cx:pt idx="24141">1336</cx:pt>
          <cx:pt idx="24142">1185</cx:pt>
          <cx:pt idx="24143">1153</cx:pt>
          <cx:pt idx="24144">849</cx:pt>
          <cx:pt idx="24145">2075</cx:pt>
          <cx:pt idx="24146">1335</cx:pt>
          <cx:pt idx="24147">1335</cx:pt>
          <cx:pt idx="24148">888</cx:pt>
          <cx:pt idx="24149">671</cx:pt>
          <cx:pt idx="24150">661</cx:pt>
          <cx:pt idx="24151">1528</cx:pt>
          <cx:pt idx="24152">1204</cx:pt>
          <cx:pt idx="24153">773</cx:pt>
          <cx:pt idx="24154">1281</cx:pt>
          <cx:pt idx="24155">702</cx:pt>
          <cx:pt idx="24156">1281</cx:pt>
          <cx:pt idx="24157">1249</cx:pt>
          <cx:pt idx="24158">1281</cx:pt>
          <cx:pt idx="24159">853</cx:pt>
          <cx:pt idx="24160">987</cx:pt>
          <cx:pt idx="24161">973</cx:pt>
          <cx:pt idx="24162">973</cx:pt>
          <cx:pt idx="24163">787</cx:pt>
          <cx:pt idx="24164">1052</cx:pt>
          <cx:pt idx="24165">773</cx:pt>
          <cx:pt idx="24166">1058</cx:pt>
          <cx:pt idx="24167">877</cx:pt>
          <cx:pt idx="24168">1100</cx:pt>
          <cx:pt idx="24169">949</cx:pt>
          <cx:pt idx="24170">1004</cx:pt>
          <cx:pt idx="24171">904</cx:pt>
          <cx:pt idx="24172">1322</cx:pt>
          <cx:pt idx="24173">1760</cx:pt>
          <cx:pt idx="24174">1827</cx:pt>
          <cx:pt idx="24175">1282</cx:pt>
          <cx:pt idx="24176">1208</cx:pt>
          <cx:pt idx="24177">956</cx:pt>
          <cx:pt idx="24178">1302</cx:pt>
          <cx:pt idx="24179">1523</cx:pt>
          <cx:pt idx="24180">1282</cx:pt>
          <cx:pt idx="24181">1574</cx:pt>
          <cx:pt idx="24182">940</cx:pt>
          <cx:pt idx="24183">1102</cx:pt>
          <cx:pt idx="24184">1102</cx:pt>
          <cx:pt idx="24185">1311</cx:pt>
          <cx:pt idx="24186">1185</cx:pt>
          <cx:pt idx="24187">753</cx:pt>
          <cx:pt idx="24188">1037</cx:pt>
          <cx:pt idx="24189">1179</cx:pt>
          <cx:pt idx="24190">753</cx:pt>
          <cx:pt idx="24191">1184</cx:pt>
          <cx:pt idx="24192">1179</cx:pt>
          <cx:pt idx="24193">1056</cx:pt>
          <cx:pt idx="24194">991</cx:pt>
          <cx:pt idx="24195">1073</cx:pt>
          <cx:pt idx="24196">1056</cx:pt>
          <cx:pt idx="24197">1523</cx:pt>
          <cx:pt idx="24198">1474</cx:pt>
          <cx:pt idx="24199">1895</cx:pt>
          <cx:pt idx="24200">1895</cx:pt>
          <cx:pt idx="24201">1877</cx:pt>
          <cx:pt idx="24202">2245</cx:pt>
          <cx:pt idx="24203">1876</cx:pt>
          <cx:pt idx="24204">1390</cx:pt>
          <cx:pt idx="24205">1037</cx:pt>
          <cx:pt idx="24206">625</cx:pt>
          <cx:pt idx="24207">1232</cx:pt>
          <cx:pt idx="24208">991</cx:pt>
          <cx:pt idx="24209">1014</cx:pt>
          <cx:pt idx="24210">1091</cx:pt>
          <cx:pt idx="24211">792</cx:pt>
          <cx:pt idx="24212">657</cx:pt>
          <cx:pt idx="24213">1058</cx:pt>
          <cx:pt idx="24214">1249</cx:pt>
          <cx:pt idx="24215">1032</cx:pt>
          <cx:pt idx="24216">1187</cx:pt>
          <cx:pt idx="24217">1032</cx:pt>
          <cx:pt idx="24218">1214</cx:pt>
          <cx:pt idx="24219">1032</cx:pt>
          <cx:pt idx="24220">1058</cx:pt>
          <cx:pt idx="24221">1214</cx:pt>
          <cx:pt idx="24222">1070</cx:pt>
          <cx:pt idx="24223">1102</cx:pt>
          <cx:pt idx="24224">1102</cx:pt>
          <cx:pt idx="24225">1102</cx:pt>
          <cx:pt idx="24226">1435</cx:pt>
          <cx:pt idx="24227">1058</cx:pt>
          <cx:pt idx="24228">1467</cx:pt>
          <cx:pt idx="24229">1573</cx:pt>
          <cx:pt idx="24230">1031</cx:pt>
          <cx:pt idx="24231">1204</cx:pt>
          <cx:pt idx="24232">773</cx:pt>
          <cx:pt idx="24233">1032</cx:pt>
          <cx:pt idx="24234">1467</cx:pt>
          <cx:pt idx="24235">853</cx:pt>
          <cx:pt idx="24236">1467</cx:pt>
          <cx:pt idx="24237">1435</cx:pt>
          <cx:pt idx="24238">1204</cx:pt>
          <cx:pt idx="24239">743</cx:pt>
          <cx:pt idx="24240">859</cx:pt>
          <cx:pt idx="24241">1004</cx:pt>
          <cx:pt idx="24242">1105</cx:pt>
          <cx:pt idx="24243">859</cx:pt>
          <cx:pt idx="24244">1408</cx:pt>
          <cx:pt idx="24245">1115</cx:pt>
          <cx:pt idx="24246">780</cx:pt>
          <cx:pt idx="24247">1806</cx:pt>
          <cx:pt idx="24248">1424</cx:pt>
          <cx:pt idx="24249">804</cx:pt>
          <cx:pt idx="24250">701</cx:pt>
          <cx:pt idx="24251">1001</cx:pt>
          <cx:pt idx="24252">1152</cx:pt>
          <cx:pt idx="24253">1114</cx:pt>
          <cx:pt idx="24254">664</cx:pt>
          <cx:pt idx="24255">1130</cx:pt>
          <cx:pt idx="24256">1001</cx:pt>
          <cx:pt idx="24257">1001</cx:pt>
          <cx:pt idx="24258">1760</cx:pt>
          <cx:pt idx="24259">1057</cx:pt>
          <cx:pt idx="24260">1862</cx:pt>
          <cx:pt idx="24261">1530</cx:pt>
          <cx:pt idx="24262">867</cx:pt>
          <cx:pt idx="24263">1100</cx:pt>
          <cx:pt idx="24264">2101</cx:pt>
          <cx:pt idx="24265">1217</cx:pt>
          <cx:pt idx="24266">792</cx:pt>
          <cx:pt idx="24267">1058</cx:pt>
          <cx:pt idx="24268">874</cx:pt>
          <cx:pt idx="24269">1855</cx:pt>
          <cx:pt idx="24270">1979</cx:pt>
          <cx:pt idx="24271">951</cx:pt>
          <cx:pt idx="24272">951</cx:pt>
          <cx:pt idx="24273">1082</cx:pt>
          <cx:pt idx="24274">1573</cx:pt>
          <cx:pt idx="24275">2101</cx:pt>
          <cx:pt idx="24276">1365</cx:pt>
          <cx:pt idx="24277">739</cx:pt>
          <cx:pt idx="24278">1232</cx:pt>
          <cx:pt idx="24279">991</cx:pt>
          <cx:pt idx="24280">1365</cx:pt>
          <cx:pt idx="24281">1365</cx:pt>
          <cx:pt idx="24282">1983</cx:pt>
          <cx:pt idx="24283">1335</cx:pt>
          <cx:pt idx="24284">956</cx:pt>
          <cx:pt idx="24285">1282</cx:pt>
          <cx:pt idx="24286">878</cx:pt>
          <cx:pt idx="24287">1328</cx:pt>
          <cx:pt idx="24288">631</cx:pt>
          <cx:pt idx="24289">877</cx:pt>
          <cx:pt idx="24290">1302</cx:pt>
          <cx:pt idx="24291">1302</cx:pt>
          <cx:pt idx="24292">893</cx:pt>
          <cx:pt idx="24293">1523</cx:pt>
          <cx:pt idx="24294">1467</cx:pt>
          <cx:pt idx="24295">1014</cx:pt>
          <cx:pt idx="24296">1014</cx:pt>
          <cx:pt idx="24297">1467</cx:pt>
          <cx:pt idx="24298">582</cx:pt>
          <cx:pt idx="24299">949</cx:pt>
          <cx:pt idx="24300">1528</cx:pt>
          <cx:pt idx="24301">769</cx:pt>
          <cx:pt idx="24302">1262</cx:pt>
          <cx:pt idx="24303">853</cx:pt>
          <cx:pt idx="24304">931</cx:pt>
          <cx:pt idx="24305">649</cx:pt>
          <cx:pt idx="24306">1251</cx:pt>
          <cx:pt idx="24307">1570</cx:pt>
          <cx:pt idx="24308">1976</cx:pt>
          <cx:pt idx="24309">951</cx:pt>
          <cx:pt idx="24310">726</cx:pt>
          <cx:pt idx="24311">1336</cx:pt>
          <cx:pt idx="24312">988</cx:pt>
          <cx:pt idx="24313">1531</cx:pt>
          <cx:pt idx="24314">1427</cx:pt>
          <cx:pt idx="24315">1427</cx:pt>
          <cx:pt idx="24316">1281</cx:pt>
          <cx:pt idx="24317">1621</cx:pt>
          <cx:pt idx="24318">1294</cx:pt>
          <cx:pt idx="24319">1007</cx:pt>
          <cx:pt idx="24320">888</cx:pt>
          <cx:pt idx="24321">1153</cx:pt>
          <cx:pt idx="24322">1145</cx:pt>
          <cx:pt idx="24323">566</cx:pt>
          <cx:pt idx="24324">1114</cx:pt>
          <cx:pt idx="24325">1145</cx:pt>
          <cx:pt idx="24326">969</cx:pt>
          <cx:pt idx="24327">1145</cx:pt>
          <cx:pt idx="24328">1032</cx:pt>
          <cx:pt idx="24329">1214</cx:pt>
          <cx:pt idx="24330">1032</cx:pt>
          <cx:pt idx="24331">1249</cx:pt>
          <cx:pt idx="24332">1895</cx:pt>
          <cx:pt idx="24333">1895</cx:pt>
          <cx:pt idx="24334">951</cx:pt>
          <cx:pt idx="24335">726</cx:pt>
          <cx:pt idx="24336">1073</cx:pt>
          <cx:pt idx="24337">1806</cx:pt>
          <cx:pt idx="24338">1987</cx:pt>
          <cx:pt idx="24339">2101</cx:pt>
          <cx:pt idx="24340">1528</cx:pt>
          <cx:pt idx="24341">1282</cx:pt>
          <cx:pt idx="24342">707</cx:pt>
          <cx:pt idx="24343">1039</cx:pt>
          <cx:pt idx="24344">1439</cx:pt>
          <cx:pt idx="24345">796</cx:pt>
          <cx:pt idx="24346">1497</cx:pt>
          <cx:pt idx="24347">1159</cx:pt>
          <cx:pt idx="24348">1302</cx:pt>
          <cx:pt idx="24349">1193</cx:pt>
          <cx:pt idx="24350">909</cx:pt>
          <cx:pt idx="24351">1181</cx:pt>
          <cx:pt idx="24352">1102</cx:pt>
          <cx:pt idx="24353">1102</cx:pt>
          <cx:pt idx="24354">683</cx:pt>
          <cx:pt idx="24355">888</cx:pt>
          <cx:pt idx="24356">657</cx:pt>
          <cx:pt idx="24357">849</cx:pt>
          <cx:pt idx="24358">1214</cx:pt>
          <cx:pt idx="24359">1032</cx:pt>
          <cx:pt idx="24360">726</cx:pt>
          <cx:pt idx="24361">1073</cx:pt>
          <cx:pt idx="24362">868</cx:pt>
          <cx:pt idx="24363">969</cx:pt>
          <cx:pt idx="24364">726</cx:pt>
          <cx:pt idx="24365">1058</cx:pt>
          <cx:pt idx="24366">1267</cx:pt>
          <cx:pt idx="24367">1267</cx:pt>
          <cx:pt idx="24368">1151</cx:pt>
          <cx:pt idx="24369">1204</cx:pt>
          <cx:pt idx="24370">1277</cx:pt>
          <cx:pt idx="24371">568</cx:pt>
          <cx:pt idx="24372">1528</cx:pt>
          <cx:pt idx="24373">644</cx:pt>
          <cx:pt idx="24374">752</cx:pt>
          <cx:pt idx="24375">1114</cx:pt>
          <cx:pt idx="24376">773</cx:pt>
          <cx:pt idx="24377">1359</cx:pt>
          <cx:pt idx="24378">1032</cx:pt>
          <cx:pt idx="24379">664</cx:pt>
          <cx:pt idx="24380">904</cx:pt>
          <cx:pt idx="24381">1979</cx:pt>
          <cx:pt idx="24382">2574</cx:pt>
          <cx:pt idx="24383">1610</cx:pt>
          <cx:pt idx="24384">517</cx:pt>
          <cx:pt idx="24385">907</cx:pt>
          <cx:pt idx="24386">683</cx:pt>
          <cx:pt idx="24387">1421</cx:pt>
          <cx:pt idx="24388">1101</cx:pt>
          <cx:pt idx="24389">1056</cx:pt>
          <cx:pt idx="24390">1077</cx:pt>
          <cx:pt idx="24391">1105</cx:pt>
          <cx:pt idx="24392">1015</cx:pt>
          <cx:pt idx="24393">1032</cx:pt>
          <cx:pt idx="24394">1249</cx:pt>
          <cx:pt idx="24395">794</cx:pt>
          <cx:pt idx="24396">956</cx:pt>
          <cx:pt idx="24397">649</cx:pt>
          <cx:pt idx="24398">1336</cx:pt>
          <cx:pt idx="24399">1259</cx:pt>
          <cx:pt idx="24400">849</cx:pt>
          <cx:pt idx="24401">1528</cx:pt>
          <cx:pt idx="24402">649</cx:pt>
          <cx:pt idx="24403">649</cx:pt>
          <cx:pt idx="24404">853</cx:pt>
          <cx:pt idx="24405">991</cx:pt>
          <cx:pt idx="24406">664</cx:pt>
          <cx:pt idx="24407">1806</cx:pt>
          <cx:pt idx="24408">1806</cx:pt>
          <cx:pt idx="24409">2101</cx:pt>
          <cx:pt idx="24410">1184</cx:pt>
          <cx:pt idx="24411">1697</cx:pt>
          <cx:pt idx="24412">1232</cx:pt>
          <cx:pt idx="24413">796</cx:pt>
          <cx:pt idx="24414">1296</cx:pt>
          <cx:pt idx="24415">796</cx:pt>
          <cx:pt idx="24416">1208</cx:pt>
          <cx:pt idx="24417">1236</cx:pt>
          <cx:pt idx="24418">973</cx:pt>
          <cx:pt idx="24419">1082</cx:pt>
          <cx:pt idx="24420">1082</cx:pt>
          <cx:pt idx="24421">973</cx:pt>
          <cx:pt idx="24422">951</cx:pt>
          <cx:pt idx="24423">951</cx:pt>
          <cx:pt idx="24424">1257</cx:pt>
          <cx:pt idx="24425">1056</cx:pt>
          <cx:pt idx="24426">1056</cx:pt>
          <cx:pt idx="24427">1185</cx:pt>
          <cx:pt idx="24428">1208</cx:pt>
          <cx:pt idx="24429">701</cx:pt>
          <cx:pt idx="24430">1032</cx:pt>
          <cx:pt idx="24431">1058</cx:pt>
          <cx:pt idx="24432">553</cx:pt>
          <cx:pt idx="24433">1105</cx:pt>
          <cx:pt idx="24434">1282</cx:pt>
          <cx:pt idx="24435">1282</cx:pt>
          <cx:pt idx="24436">904</cx:pt>
          <cx:pt idx="24437">904</cx:pt>
          <cx:pt idx="24438">949</cx:pt>
          <cx:pt idx="24439">1091</cx:pt>
          <cx:pt idx="24440">796</cx:pt>
          <cx:pt idx="24441">792</cx:pt>
          <cx:pt idx="24442">1217</cx:pt>
          <cx:pt idx="24443">1214</cx:pt>
          <cx:pt idx="24444">1721</cx:pt>
          <cx:pt idx="24445">1210</cx:pt>
          <cx:pt idx="24446">1983</cx:pt>
          <cx:pt idx="24447">1365</cx:pt>
          <cx:pt idx="24448">1979</cx:pt>
          <cx:pt idx="24449">1234</cx:pt>
          <cx:pt idx="24450">2245</cx:pt>
          <cx:pt idx="24451">657</cx:pt>
          <cx:pt idx="24452">1249</cx:pt>
          <cx:pt idx="24453">792</cx:pt>
          <cx:pt idx="24454">1249</cx:pt>
          <cx:pt idx="24455">1037</cx:pt>
          <cx:pt idx="24456">1232</cx:pt>
          <cx:pt idx="24457">1037</cx:pt>
          <cx:pt idx="24458">796</cx:pt>
          <cx:pt idx="24459">936</cx:pt>
          <cx:pt idx="24460">1426</cx:pt>
          <cx:pt idx="24461">951</cx:pt>
          <cx:pt idx="24462">1187</cx:pt>
          <cx:pt idx="24463">1208</cx:pt>
          <cx:pt idx="24464">888</cx:pt>
          <cx:pt idx="24465">888</cx:pt>
          <cx:pt idx="24466">671</cx:pt>
          <cx:pt idx="24467">1105</cx:pt>
          <cx:pt idx="24468">1430</cx:pt>
          <cx:pt idx="24469">664</cx:pt>
          <cx:pt idx="24470">664</cx:pt>
          <cx:pt idx="24471">883</cx:pt>
          <cx:pt idx="24472">1440</cx:pt>
          <cx:pt idx="24473">1234</cx:pt>
          <cx:pt idx="24474">1667</cx:pt>
          <cx:pt idx="24475">1436</cx:pt>
          <cx:pt idx="24476">769</cx:pt>
          <cx:pt idx="24477">1333</cx:pt>
          <cx:pt idx="24478">1159</cx:pt>
          <cx:pt idx="24479">1497</cx:pt>
          <cx:pt idx="24480">893</cx:pt>
          <cx:pt idx="24481">907</cx:pt>
          <cx:pt idx="24482">683</cx:pt>
          <cx:pt idx="24483">683</cx:pt>
          <cx:pt idx="24484">949</cx:pt>
          <cx:pt idx="24485">808</cx:pt>
          <cx:pt idx="24486">1336</cx:pt>
          <cx:pt idx="24487">725</cx:pt>
          <cx:pt idx="24488">1435</cx:pt>
          <cx:pt idx="24489">1204</cx:pt>
          <cx:pt idx="24490">725</cx:pt>
          <cx:pt idx="24491">991</cx:pt>
          <cx:pt idx="24492">552</cx:pt>
          <cx:pt idx="24493">1282</cx:pt>
          <cx:pt idx="24494">1420</cx:pt>
          <cx:pt idx="24495">1201</cx:pt>
          <cx:pt idx="24496">819</cx:pt>
          <cx:pt idx="24497">1315</cx:pt>
          <cx:pt idx="24498">1094</cx:pt>
          <cx:pt idx="24499">887</cx:pt>
          <cx:pt idx="24500">887</cx:pt>
          <cx:pt idx="24501">1204</cx:pt>
          <cx:pt idx="24502">1077</cx:pt>
          <cx:pt idx="24503">1114</cx:pt>
          <cx:pt idx="24504">1032</cx:pt>
          <cx:pt idx="24505">1239</cx:pt>
          <cx:pt idx="24506">773</cx:pt>
          <cx:pt idx="24507">1032</cx:pt>
          <cx:pt idx="24508">1827</cx:pt>
          <cx:pt idx="24509">1948</cx:pt>
          <cx:pt idx="24510">769</cx:pt>
          <cx:pt idx="24511">883</cx:pt>
          <cx:pt idx="24512">883</cx:pt>
          <cx:pt idx="24513">664</cx:pt>
          <cx:pt idx="24514">664</cx:pt>
          <cx:pt idx="24515">883</cx:pt>
          <cx:pt idx="24516">1877</cx:pt>
          <cx:pt idx="24517">600</cx:pt>
          <cx:pt idx="24518">1315</cx:pt>
          <cx:pt idx="24519">1081</cx:pt>
          <cx:pt idx="24520">1178</cx:pt>
          <cx:pt idx="24521">1083</cx:pt>
          <cx:pt idx="24522">1278</cx:pt>
          <cx:pt idx="24523">1130</cx:pt>
          <cx:pt idx="24524">1081</cx:pt>
          <cx:pt idx="24525">2101</cx:pt>
          <cx:pt idx="24526">907</cx:pt>
          <cx:pt idx="24527">1164</cx:pt>
          <cx:pt idx="24528">1034</cx:pt>
          <cx:pt idx="24529">944</cx:pt>
          <cx:pt idx="24530">944</cx:pt>
          <cx:pt idx="24531">1113</cx:pt>
          <cx:pt idx="24532">853</cx:pt>
          <cx:pt idx="24533">973</cx:pt>
          <cx:pt idx="24534">853</cx:pt>
          <cx:pt idx="24535">853</cx:pt>
          <cx:pt idx="24536">849</cx:pt>
          <cx:pt idx="24537">501</cx:pt>
          <cx:pt idx="24538">642</cx:pt>
          <cx:pt idx="24539">812</cx:pt>
          <cx:pt idx="24540">652</cx:pt>
          <cx:pt idx="24541">1336</cx:pt>
          <cx:pt idx="24542">1469</cx:pt>
          <cx:pt idx="24543">1012</cx:pt>
          <cx:pt idx="24544">1217</cx:pt>
          <cx:pt idx="24545">1806</cx:pt>
          <cx:pt idx="24546">530</cx:pt>
          <cx:pt idx="24547">888</cx:pt>
          <cx:pt idx="24548">1058</cx:pt>
          <cx:pt idx="24549">1474</cx:pt>
          <cx:pt idx="24550">642</cx:pt>
          <cx:pt idx="24551">849</cx:pt>
          <cx:pt idx="24552">530</cx:pt>
          <cx:pt idx="24553">1209</cx:pt>
          <cx:pt idx="24554">1277</cx:pt>
          <cx:pt idx="24555">1056</cx:pt>
          <cx:pt idx="24556">1056</cx:pt>
          <cx:pt idx="24557">873</cx:pt>
          <cx:pt idx="24558">873</cx:pt>
          <cx:pt idx="24559">1204</cx:pt>
          <cx:pt idx="24560">1294</cx:pt>
          <cx:pt idx="24561">552</cx:pt>
          <cx:pt idx="24562">664</cx:pt>
          <cx:pt idx="24563">725</cx:pt>
          <cx:pt idx="24564">2077</cx:pt>
          <cx:pt idx="24565">987</cx:pt>
          <cx:pt idx="24566">707</cx:pt>
          <cx:pt idx="24567">907</cx:pt>
          <cx:pt idx="24568">1056</cx:pt>
          <cx:pt idx="24569">1153</cx:pt>
          <cx:pt idx="24570">1343</cx:pt>
          <cx:pt idx="24571">1282</cx:pt>
          <cx:pt idx="24572">949</cx:pt>
          <cx:pt idx="24573">1181</cx:pt>
          <cx:pt idx="24574">1058</cx:pt>
          <cx:pt idx="24575">1058</cx:pt>
          <cx:pt idx="24576">1245</cx:pt>
          <cx:pt idx="24577">1523</cx:pt>
          <cx:pt idx="24578">1302</cx:pt>
          <cx:pt idx="24579">1251</cx:pt>
          <cx:pt idx="24580">769</cx:pt>
          <cx:pt idx="24581">1277</cx:pt>
          <cx:pt idx="24582">1204</cx:pt>
          <cx:pt idx="24583">1251</cx:pt>
          <cx:pt idx="24584">949</cx:pt>
          <cx:pt idx="24585">1282</cx:pt>
          <cx:pt idx="24586">1282</cx:pt>
          <cx:pt idx="24587">1282</cx:pt>
          <cx:pt idx="24588">1185</cx:pt>
          <cx:pt idx="24589">634</cx:pt>
          <cx:pt idx="24590">631</cx:pt>
          <cx:pt idx="24591">631</cx:pt>
          <cx:pt idx="24592">1282</cx:pt>
          <cx:pt idx="24593">1208</cx:pt>
          <cx:pt idx="24594">1725</cx:pt>
          <cx:pt idx="24595">1438</cx:pt>
          <cx:pt idx="24596">1438</cx:pt>
          <cx:pt idx="24597">1145</cx:pt>
          <cx:pt idx="24598">1184</cx:pt>
          <cx:pt idx="24599">576</cx:pt>
          <cx:pt idx="24600">1130</cx:pt>
          <cx:pt idx="24601">1073</cx:pt>
          <cx:pt idx="24602">706</cx:pt>
          <cx:pt idx="24603">792</cx:pt>
          <cx:pt idx="24604">1436</cx:pt>
          <cx:pt idx="24605">888</cx:pt>
          <cx:pt idx="24606">1436</cx:pt>
          <cx:pt idx="24607">888</cx:pt>
          <cx:pt idx="24608">1906</cx:pt>
          <cx:pt idx="24609">683</cx:pt>
          <cx:pt idx="24610">1234</cx:pt>
          <cx:pt idx="24611">2101</cx:pt>
          <cx:pt idx="24612">2077</cx:pt>
          <cx:pt idx="24613">1806</cx:pt>
          <cx:pt idx="24614">956</cx:pt>
          <cx:pt idx="24615">1204</cx:pt>
          <cx:pt idx="24616">1277</cx:pt>
          <cx:pt idx="24617">1012</cx:pt>
          <cx:pt idx="24618">1251</cx:pt>
          <cx:pt idx="24619">973</cx:pt>
          <cx:pt idx="24620">1019</cx:pt>
          <cx:pt idx="24621">1002</cx:pt>
          <cx:pt idx="24622">1130</cx:pt>
          <cx:pt idx="24623">1122</cx:pt>
          <cx:pt idx="24624">1282</cx:pt>
          <cx:pt idx="24625">1282</cx:pt>
          <cx:pt idx="24626">1528</cx:pt>
          <cx:pt idx="24627">706</cx:pt>
          <cx:pt idx="24628">973</cx:pt>
          <cx:pt idx="24629">1077</cx:pt>
          <cx:pt idx="24630">751</cx:pt>
          <cx:pt idx="24631">1077</cx:pt>
          <cx:pt idx="24632">973</cx:pt>
          <cx:pt idx="24633">1282</cx:pt>
          <cx:pt idx="24634">1102</cx:pt>
          <cx:pt idx="24635">1058</cx:pt>
          <cx:pt idx="24636">951</cx:pt>
          <cx:pt idx="24637">1282</cx:pt>
          <cx:pt idx="24638">1282</cx:pt>
          <cx:pt idx="24639">949</cx:pt>
          <cx:pt idx="24640">1282</cx:pt>
          <cx:pt idx="24641">1091</cx:pt>
          <cx:pt idx="24642">1217</cx:pt>
          <cx:pt idx="24643">1806</cx:pt>
          <cx:pt idx="24644">1249</cx:pt>
          <cx:pt idx="24645">1187</cx:pt>
          <cx:pt idx="24646">1058</cx:pt>
          <cx:pt idx="24647">1806</cx:pt>
          <cx:pt idx="24648">1191</cx:pt>
          <cx:pt idx="24649">951</cx:pt>
          <cx:pt idx="24650">1082</cx:pt>
          <cx:pt idx="24651">949</cx:pt>
          <cx:pt idx="24652">1032</cx:pt>
          <cx:pt idx="24653">1032</cx:pt>
          <cx:pt idx="24654">1281</cx:pt>
          <cx:pt idx="24655">1302</cx:pt>
          <cx:pt idx="24656">1251</cx:pt>
          <cx:pt idx="24657">1343</cx:pt>
          <cx:pt idx="24658">1430</cx:pt>
          <cx:pt idx="24659">1430</cx:pt>
          <cx:pt idx="24660">975</cx:pt>
          <cx:pt idx="24661">1187</cx:pt>
          <cx:pt idx="24662">1209</cx:pt>
          <cx:pt idx="24663">1209</cx:pt>
          <cx:pt idx="24664">1333</cx:pt>
          <cx:pt idx="24665">1497</cx:pt>
          <cx:pt idx="24666">1249</cx:pt>
          <cx:pt idx="24667">657</cx:pt>
          <cx:pt idx="24668">1019</cx:pt>
          <cx:pt idx="24669">907</cx:pt>
          <cx:pt idx="24670">706</cx:pt>
          <cx:pt idx="24671">949</cx:pt>
          <cx:pt idx="24672">949</cx:pt>
          <cx:pt idx="24673">1155</cx:pt>
          <cx:pt idx="24674">956</cx:pt>
          <cx:pt idx="24675">1282</cx:pt>
          <cx:pt idx="24676">956</cx:pt>
          <cx:pt idx="24677">1151</cx:pt>
          <cx:pt idx="24678">944</cx:pt>
          <cx:pt idx="24679">874</cx:pt>
          <cx:pt idx="24680">1082</cx:pt>
          <cx:pt idx="24681">973</cx:pt>
          <cx:pt idx="24682">1002</cx:pt>
          <cx:pt idx="24683">1333</cx:pt>
          <cx:pt idx="24684">1002</cx:pt>
          <cx:pt idx="24685">697</cx:pt>
          <cx:pt idx="24686">1302</cx:pt>
          <cx:pt idx="24687">1294</cx:pt>
          <cx:pt idx="24688">1806</cx:pt>
          <cx:pt idx="24689">904</cx:pt>
          <cx:pt idx="24690">888</cx:pt>
          <cx:pt idx="24691">1032</cx:pt>
          <cx:pt idx="24692">1032</cx:pt>
          <cx:pt idx="24693">602</cx:pt>
          <cx:pt idx="24694">1469</cx:pt>
          <cx:pt idx="24695">1725</cx:pt>
          <cx:pt idx="24696">969</cx:pt>
          <cx:pt idx="24697">1243</cx:pt>
          <cx:pt idx="24698">1445</cx:pt>
          <cx:pt idx="24699">1243</cx:pt>
          <cx:pt idx="24700">971</cx:pt>
          <cx:pt idx="24701">1187</cx:pt>
          <cx:pt idx="24702">1032</cx:pt>
          <cx:pt idx="24703">1164</cx:pt>
          <cx:pt idx="24704">1082</cx:pt>
          <cx:pt idx="24705">1119</cx:pt>
          <cx:pt idx="24706">951</cx:pt>
          <cx:pt idx="24707">1073</cx:pt>
          <cx:pt idx="24708">1032</cx:pt>
          <cx:pt idx="24709">1217</cx:pt>
          <cx:pt idx="24710">657</cx:pt>
          <cx:pt idx="24711">1130</cx:pt>
          <cx:pt idx="24712">1102</cx:pt>
          <cx:pt idx="24713">1208</cx:pt>
          <cx:pt idx="24714">1262</cx:pt>
          <cx:pt idx="24715">1217</cx:pt>
          <cx:pt idx="24716">1214</cx:pt>
          <cx:pt idx="24717">773</cx:pt>
          <cx:pt idx="24718">1259</cx:pt>
          <cx:pt idx="24719">1259</cx:pt>
          <cx:pt idx="24720">1259</cx:pt>
          <cx:pt idx="24721">1115</cx:pt>
          <cx:pt idx="24722">1436</cx:pt>
          <cx:pt idx="24723">910</cx:pt>
          <cx:pt idx="24724">1697</cx:pt>
          <cx:pt idx="24725">1645</cx:pt>
          <cx:pt idx="24726">1430</cx:pt>
          <cx:pt idx="24727">951</cx:pt>
          <cx:pt idx="24728">1082</cx:pt>
          <cx:pt idx="24729">1082</cx:pt>
          <cx:pt idx="24730">1073</cx:pt>
          <cx:pt idx="24731">1082</cx:pt>
          <cx:pt idx="24732">1335</cx:pt>
          <cx:pt idx="24733">2075</cx:pt>
          <cx:pt idx="24734">956</cx:pt>
          <cx:pt idx="24735">1528</cx:pt>
          <cx:pt idx="24736">1381</cx:pt>
          <cx:pt idx="24737">1208</cx:pt>
          <cx:pt idx="24738">1381</cx:pt>
          <cx:pt idx="24739">1378</cx:pt>
          <cx:pt idx="24740">1208</cx:pt>
          <cx:pt idx="24741">1129</cx:pt>
          <cx:pt idx="24742">1129</cx:pt>
          <cx:pt idx="24743">1282</cx:pt>
          <cx:pt idx="24744">956</cx:pt>
          <cx:pt idx="24745">752</cx:pt>
          <cx:pt idx="24746">783</cx:pt>
          <cx:pt idx="24747">584</cx:pt>
          <cx:pt idx="24748">1105</cx:pt>
          <cx:pt idx="24749">1105</cx:pt>
          <cx:pt idx="24750">1430</cx:pt>
          <cx:pt idx="24751">1983</cx:pt>
          <cx:pt idx="24752">1983</cx:pt>
          <cx:pt idx="24753">1343</cx:pt>
          <cx:pt idx="24754">792</cx:pt>
          <cx:pt idx="24755">1041</cx:pt>
          <cx:pt idx="24756">1032</cx:pt>
          <cx:pt idx="24757">1342</cx:pt>
          <cx:pt idx="24758">797</cx:pt>
          <cx:pt idx="24759">1282</cx:pt>
          <cx:pt idx="24760">1528</cx:pt>
          <cx:pt idx="24761">1082</cx:pt>
          <cx:pt idx="24762">1082</cx:pt>
          <cx:pt idx="24763">1282</cx:pt>
          <cx:pt idx="24764">1282</cx:pt>
          <cx:pt idx="24765">1282</cx:pt>
          <cx:pt idx="24766">692</cx:pt>
          <cx:pt idx="24767">1496</cx:pt>
          <cx:pt idx="24768">1282</cx:pt>
          <cx:pt idx="24769">1245</cx:pt>
          <cx:pt idx="24770">1058</cx:pt>
          <cx:pt idx="24771">1058</cx:pt>
          <cx:pt idx="24772">1430</cx:pt>
          <cx:pt idx="24773">1430</cx:pt>
          <cx:pt idx="24774">975</cx:pt>
          <cx:pt idx="24775">1430</cx:pt>
          <cx:pt idx="24776">975</cx:pt>
          <cx:pt idx="24777">1697</cx:pt>
          <cx:pt idx="24778">975</cx:pt>
          <cx:pt idx="24779">1208</cx:pt>
          <cx:pt idx="24780">1012</cx:pt>
          <cx:pt idx="24781">1955</cx:pt>
          <cx:pt idx="24782">1277</cx:pt>
          <cx:pt idx="24783">1019</cx:pt>
          <cx:pt idx="24784">450</cx:pt>
          <cx:pt idx="24785">1573</cx:pt>
          <cx:pt idx="24786">888</cx:pt>
          <cx:pt idx="24787">530</cx:pt>
          <cx:pt idx="24788">671</cx:pt>
          <cx:pt idx="24789">1302</cx:pt>
          <cx:pt idx="24790">1693</cx:pt>
          <cx:pt idx="24791">1693</cx:pt>
          <cx:pt idx="24792">1343</cx:pt>
          <cx:pt idx="24793">1039</cx:pt>
          <cx:pt idx="24794">1032</cx:pt>
          <cx:pt idx="24795">1117</cx:pt>
          <cx:pt idx="24796">1877</cx:pt>
          <cx:pt idx="24797">1074</cx:pt>
          <cx:pt idx="24798">669</cx:pt>
          <cx:pt idx="24799">1002</cx:pt>
          <cx:pt idx="24800">1430</cx:pt>
          <cx:pt idx="24801">1430</cx:pt>
          <cx:pt idx="24802">1430</cx:pt>
          <cx:pt idx="24803">1427</cx:pt>
          <cx:pt idx="24804">1725</cx:pt>
          <cx:pt idx="24805">1725</cx:pt>
          <cx:pt idx="24806">1438</cx:pt>
          <cx:pt idx="24807">1504</cx:pt>
          <cx:pt idx="24808">1057</cx:pt>
          <cx:pt idx="24809">1861</cx:pt>
          <cx:pt idx="24810">915</cx:pt>
          <cx:pt idx="24811">1064</cx:pt>
          <cx:pt idx="24812">1208</cx:pt>
          <cx:pt idx="24813">1001</cx:pt>
          <cx:pt idx="24814">1032</cx:pt>
          <cx:pt idx="24815">773</cx:pt>
          <cx:pt idx="24816">971</cx:pt>
          <cx:pt idx="24817">812</cx:pt>
          <cx:pt idx="24818">904</cx:pt>
          <cx:pt idx="24819">652</cx:pt>
          <cx:pt idx="24820">812</cx:pt>
          <cx:pt idx="24821">1032</cx:pt>
          <cx:pt idx="24822">1058</cx:pt>
          <cx:pt idx="24823">1214</cx:pt>
          <cx:pt idx="24824">669</cx:pt>
          <cx:pt idx="24825">1032</cx:pt>
          <cx:pt idx="24826">1214</cx:pt>
          <cx:pt idx="24827">1725</cx:pt>
          <cx:pt idx="24828">1725</cx:pt>
          <cx:pt idx="24829">1438</cx:pt>
          <cx:pt idx="24830">1445</cx:pt>
          <cx:pt idx="24831">1243</cx:pt>
          <cx:pt idx="24832">1701</cx:pt>
          <cx:pt idx="24833">1336</cx:pt>
          <cx:pt idx="24834">1004</cx:pt>
          <cx:pt idx="24835">1181</cx:pt>
          <cx:pt idx="24836">584</cx:pt>
          <cx:pt idx="24837">1073</cx:pt>
          <cx:pt idx="24838">1439</cx:pt>
          <cx:pt idx="24839">1147</cx:pt>
          <cx:pt idx="24840">1130</cx:pt>
          <cx:pt idx="24841">1195</cx:pt>
          <cx:pt idx="24842">1032</cx:pt>
          <cx:pt idx="24843">991</cx:pt>
          <cx:pt idx="24844">1389</cx:pt>
          <cx:pt idx="24845">1375</cx:pt>
          <cx:pt idx="24846">1058</cx:pt>
          <cx:pt idx="24847">1102</cx:pt>
          <cx:pt idx="24848">1433</cx:pt>
          <cx:pt idx="24849">1424</cx:pt>
          <cx:pt idx="24850">1116</cx:pt>
          <cx:pt idx="24851">1380</cx:pt>
          <cx:pt idx="24852">1876</cx:pt>
          <cx:pt idx="24853">2280</cx:pt>
          <cx:pt idx="24854">867</cx:pt>
          <cx:pt idx="24855">1282</cx:pt>
          <cx:pt idx="24856">1710</cx:pt>
          <cx:pt idx="24857">1430</cx:pt>
          <cx:pt idx="24858">1707</cx:pt>
          <cx:pt idx="24859">2438</cx:pt>
          <cx:pt idx="24860">1294</cx:pt>
          <cx:pt idx="24861">1806</cx:pt>
          <cx:pt idx="24862">725</cx:pt>
          <cx:pt idx="24863">987</cx:pt>
          <cx:pt idx="24864">883</cx:pt>
          <cx:pt idx="24865">1151</cx:pt>
          <cx:pt idx="24866">1302</cx:pt>
          <cx:pt idx="24867">1058</cx:pt>
          <cx:pt idx="24868">752</cx:pt>
          <cx:pt idx="24869">1172</cx:pt>
          <cx:pt idx="24870">1002</cx:pt>
          <cx:pt idx="24871">1073</cx:pt>
          <cx:pt idx="24872">859</cx:pt>
          <cx:pt idx="24873">873</cx:pt>
          <cx:pt idx="24874">1530</cx:pt>
          <cx:pt idx="24875">1281</cx:pt>
          <cx:pt idx="24876">874</cx:pt>
          <cx:pt idx="24877">1302</cx:pt>
          <cx:pt idx="24878">1208</cx:pt>
          <cx:pt idx="24879">1208</cx:pt>
          <cx:pt idx="24880">552</cx:pt>
          <cx:pt idx="24881">702</cx:pt>
          <cx:pt idx="24882">1134</cx:pt>
          <cx:pt idx="24883">828</cx:pt>
          <cx:pt idx="24884">1102</cx:pt>
          <cx:pt idx="24885">1056</cx:pt>
          <cx:pt idx="24886">657</cx:pt>
          <cx:pt idx="24887">1806</cx:pt>
          <cx:pt idx="24888">1286</cx:pt>
          <cx:pt idx="24889">683</cx:pt>
          <cx:pt idx="24890">1021</cx:pt>
          <cx:pt idx="24891">1056</cx:pt>
          <cx:pt idx="24892">657</cx:pt>
          <cx:pt idx="24893">1056</cx:pt>
          <cx:pt idx="24894">1032</cx:pt>
          <cx:pt idx="24895">1214</cx:pt>
          <cx:pt idx="24896">1282</cx:pt>
          <cx:pt idx="24897">1597</cx:pt>
          <cx:pt idx="24898">1528</cx:pt>
          <cx:pt idx="24899">888</cx:pt>
          <cx:pt idx="24900">2101</cx:pt>
          <cx:pt idx="24901">1436</cx:pt>
          <cx:pt idx="24902">1436</cx:pt>
          <cx:pt idx="24903">1282</cx:pt>
          <cx:pt idx="24904">1249</cx:pt>
          <cx:pt idx="24905">988</cx:pt>
          <cx:pt idx="24906">1214</cx:pt>
          <cx:pt idx="24907">1282</cx:pt>
          <cx:pt idx="24908">1528</cx:pt>
          <cx:pt idx="24909">1171</cx:pt>
          <cx:pt idx="24910">1249</cx:pt>
          <cx:pt idx="24911">1136</cx:pt>
          <cx:pt idx="24912">883</cx:pt>
          <cx:pt idx="24913">561</cx:pt>
          <cx:pt idx="24914">1073</cx:pt>
          <cx:pt idx="24915">973</cx:pt>
          <cx:pt idx="24916">973</cx:pt>
          <cx:pt idx="24917">1004</cx:pt>
          <cx:pt idx="24918">1004</cx:pt>
          <cx:pt idx="24919">1091</cx:pt>
          <cx:pt idx="24920">1073</cx:pt>
          <cx:pt idx="24921">951</cx:pt>
          <cx:pt idx="24922">1073</cx:pt>
          <cx:pt idx="24923">951</cx:pt>
          <cx:pt idx="24924">1249</cx:pt>
          <cx:pt idx="24925">1058</cx:pt>
          <cx:pt idx="24926">1187</cx:pt>
          <cx:pt idx="24927">1467</cx:pt>
          <cx:pt idx="24928">1343</cx:pt>
          <cx:pt idx="24929">1014</cx:pt>
          <cx:pt idx="24930">2370</cx:pt>
          <cx:pt idx="24931">2058</cx:pt>
          <cx:pt idx="24932">2058</cx:pt>
          <cx:pt idx="24933">1259</cx:pt>
          <cx:pt idx="24934">701</cx:pt>
          <cx:pt idx="24935">883</cx:pt>
          <cx:pt idx="24936">1343</cx:pt>
          <cx:pt idx="24937">1474</cx:pt>
          <cx:pt idx="24938">1093</cx:pt>
          <cx:pt idx="24939">819</cx:pt>
          <cx:pt idx="24940">1217</cx:pt>
          <cx:pt idx="24941">1041</cx:pt>
          <cx:pt idx="24942">1467</cx:pt>
          <cx:pt idx="24943">1474</cx:pt>
          <cx:pt idx="24944">975</cx:pt>
          <cx:pt idx="24945">1281</cx:pt>
          <cx:pt idx="24946">1281</cx:pt>
          <cx:pt idx="24947">1710</cx:pt>
          <cx:pt idx="24948">1827</cx:pt>
          <cx:pt idx="24949">1827</cx:pt>
          <cx:pt idx="24950">1530</cx:pt>
          <cx:pt idx="24951">674</cx:pt>
          <cx:pt idx="24952">1378</cx:pt>
          <cx:pt idx="24953">1208</cx:pt>
          <cx:pt idx="24954">1528</cx:pt>
          <cx:pt idx="24955">1282</cx:pt>
          <cx:pt idx="24956">904</cx:pt>
          <cx:pt idx="24957">1208</cx:pt>
          <cx:pt idx="24958">904</cx:pt>
          <cx:pt idx="24959">1014</cx:pt>
          <cx:pt idx="24960">778</cx:pt>
          <cx:pt idx="24961">1439</cx:pt>
          <cx:pt idx="24962">904</cx:pt>
          <cx:pt idx="24963">949</cx:pt>
          <cx:pt idx="24964">1100</cx:pt>
          <cx:pt idx="24965">949</cx:pt>
          <cx:pt idx="24966">949</cx:pt>
          <cx:pt idx="24967">1292</cx:pt>
          <cx:pt idx="24968">1570</cx:pt>
          <cx:pt idx="24969">1530</cx:pt>
          <cx:pt idx="24970">1363</cx:pt>
          <cx:pt idx="24971">1231</cx:pt>
          <cx:pt idx="24972">1976</cx:pt>
          <cx:pt idx="24973">1271</cx:pt>
          <cx:pt idx="24974">1119</cx:pt>
          <cx:pt idx="24975">1963</cx:pt>
          <cx:pt idx="24976">949</cx:pt>
          <cx:pt idx="24977">1105</cx:pt>
          <cx:pt idx="24978">1105</cx:pt>
          <cx:pt idx="24979">1204</cx:pt>
          <cx:pt idx="24980">1281</cx:pt>
          <cx:pt idx="24981">1281</cx:pt>
          <cx:pt idx="24982">1294</cx:pt>
          <cx:pt idx="24983">2101</cx:pt>
          <cx:pt idx="24984">2101</cx:pt>
          <cx:pt idx="24985">1394</cx:pt>
          <cx:pt idx="24986">1394</cx:pt>
          <cx:pt idx="24987">1255</cx:pt>
          <cx:pt idx="24988">696</cx:pt>
          <cx:pt idx="24989">1523</cx:pt>
          <cx:pt idx="24990">1091</cx:pt>
          <cx:pt idx="24991">753</cx:pt>
          <cx:pt idx="24992">949</cx:pt>
          <cx:pt idx="24993">760</cx:pt>
          <cx:pt idx="24994">1032</cx:pt>
          <cx:pt idx="24995">1004</cx:pt>
          <cx:pt idx="24996">1214</cx:pt>
          <cx:pt idx="24997">1343</cx:pt>
          <cx:pt idx="24998">1251</cx:pt>
          <cx:pt idx="24999">1343</cx:pt>
          <cx:pt idx="25000">1277</cx:pt>
          <cx:pt idx="25001">808</cx:pt>
          <cx:pt idx="25002">907</cx:pt>
          <cx:pt idx="25003">973</cx:pt>
          <cx:pt idx="25004">729</cx:pt>
          <cx:pt idx="25005">1034</cx:pt>
          <cx:pt idx="25006">773</cx:pt>
          <cx:pt idx="25007">1032</cx:pt>
          <cx:pt idx="25008">1436</cx:pt>
          <cx:pt idx="25009">1214</cx:pt>
          <cx:pt idx="25010">1004</cx:pt>
          <cx:pt idx="25011">971</cx:pt>
          <cx:pt idx="25012">859</cx:pt>
          <cx:pt idx="25013">773</cx:pt>
          <cx:pt idx="25014">888</cx:pt>
          <cx:pt idx="25015">888</cx:pt>
          <cx:pt idx="25016">1282</cx:pt>
          <cx:pt idx="25017">1004</cx:pt>
          <cx:pt idx="25018">1105</cx:pt>
          <cx:pt idx="25019">767</cx:pt>
          <cx:pt idx="25020">1315</cx:pt>
          <cx:pt idx="25021">773</cx:pt>
          <cx:pt idx="25022">1125</cx:pt>
          <cx:pt idx="25023">1125</cx:pt>
          <cx:pt idx="25024">1083</cx:pt>
          <cx:pt idx="25025">1105</cx:pt>
          <cx:pt idx="25026">1271</cx:pt>
          <cx:pt idx="25027">1806</cx:pt>
          <cx:pt idx="25028">1054</cx:pt>
          <cx:pt idx="25029">883</cx:pt>
          <cx:pt idx="25030">1528</cx:pt>
          <cx:pt idx="25031">1282</cx:pt>
          <cx:pt idx="25032">1349</cx:pt>
          <cx:pt idx="25033">1208</cx:pt>
          <cx:pt idx="25034">1214</cx:pt>
          <cx:pt idx="25035">909</cx:pt>
          <cx:pt idx="25036">1531</cx:pt>
          <cx:pt idx="25037">1032</cx:pt>
          <cx:pt idx="25038">1091</cx:pt>
          <cx:pt idx="25039">752</cx:pt>
          <cx:pt idx="25040">1102</cx:pt>
          <cx:pt idx="25041">1102</cx:pt>
          <cx:pt idx="25042">752</cx:pt>
          <cx:pt idx="25043">1528</cx:pt>
          <cx:pt idx="25044">1050</cx:pt>
          <cx:pt idx="25045">1058</cx:pt>
          <cx:pt idx="25046">1102</cx:pt>
          <cx:pt idx="25047">752</cx:pt>
          <cx:pt idx="25048">1214</cx:pt>
          <cx:pt idx="25049">1032</cx:pt>
          <cx:pt idx="25050">1032</cx:pt>
          <cx:pt idx="25051">951</cx:pt>
          <cx:pt idx="25052">974</cx:pt>
          <cx:pt idx="25053">1195</cx:pt>
          <cx:pt idx="25054">1217</cx:pt>
          <cx:pt idx="25055">1342</cx:pt>
          <cx:pt idx="25056">1249</cx:pt>
          <cx:pt idx="25057">1058</cx:pt>
          <cx:pt idx="25058">1058</cx:pt>
          <cx:pt idx="25059">1178</cx:pt>
          <cx:pt idx="25060">1725</cx:pt>
          <cx:pt idx="25061">1004</cx:pt>
          <cx:pt idx="25062">1282</cx:pt>
          <cx:pt idx="25063">956</cx:pt>
          <cx:pt idx="25064">1208</cx:pt>
          <cx:pt idx="25065">1153</cx:pt>
          <cx:pt idx="25066">969</cx:pt>
          <cx:pt idx="25067">1430</cx:pt>
          <cx:pt idx="25068">1430</cx:pt>
          <cx:pt idx="25069">1427</cx:pt>
          <cx:pt idx="25070">925</cx:pt>
          <cx:pt idx="25071">1530</cx:pt>
          <cx:pt idx="25072">1530</cx:pt>
          <cx:pt idx="25073">1497</cx:pt>
          <cx:pt idx="25074">884</cx:pt>
          <cx:pt idx="25075">1523</cx:pt>
          <cx:pt idx="25076">1184</cx:pt>
          <cx:pt idx="25077">1179</cx:pt>
          <cx:pt idx="25078">1806</cx:pt>
          <cx:pt idx="25079">804</cx:pt>
          <cx:pt idx="25080">1877</cx:pt>
          <cx:pt idx="25081">796</cx:pt>
          <cx:pt idx="25082">659</cx:pt>
          <cx:pt idx="25083">1037</cx:pt>
          <cx:pt idx="25084">1091</cx:pt>
          <cx:pt idx="25085">1262</cx:pt>
          <cx:pt idx="25086">1014</cx:pt>
          <cx:pt idx="25087">1573</cx:pt>
          <cx:pt idx="25088">859</cx:pt>
          <cx:pt idx="25089">1015</cx:pt>
          <cx:pt idx="25090">1214</cx:pt>
          <cx:pt idx="25091">1200</cx:pt>
          <cx:pt idx="25092">1001</cx:pt>
          <cx:pt idx="25093">1827</cx:pt>
          <cx:pt idx="25094">949</cx:pt>
          <cx:pt idx="25095">949</cx:pt>
          <cx:pt idx="25096">1806</cx:pt>
          <cx:pt idx="25097">1806</cx:pt>
          <cx:pt idx="25098">1806</cx:pt>
          <cx:pt idx="25099">1249</cx:pt>
          <cx:pt idx="25100">1058</cx:pt>
          <cx:pt idx="25101">1058</cx:pt>
          <cx:pt idx="25102">729</cx:pt>
          <cx:pt idx="25103">729</cx:pt>
          <cx:pt idx="25104">1014</cx:pt>
          <cx:pt idx="25105">725</cx:pt>
          <cx:pt idx="25106">998</cx:pt>
          <cx:pt idx="25107">1058</cx:pt>
          <cx:pt idx="25108">1573</cx:pt>
          <cx:pt idx="25109">1343</cx:pt>
          <cx:pt idx="25110">1343</cx:pt>
          <cx:pt idx="25111">1282</cx:pt>
          <cx:pt idx="25112">956</cx:pt>
          <cx:pt idx="25113">784</cx:pt>
          <cx:pt idx="25114">874</cx:pt>
          <cx:pt idx="25115">1976</cx:pt>
          <cx:pt idx="25116">1114</cx:pt>
          <cx:pt idx="25117">1058</cx:pt>
          <cx:pt idx="25118">1895</cx:pt>
          <cx:pt idx="25119">2179</cx:pt>
          <cx:pt idx="25120">1895</cx:pt>
          <cx:pt idx="25121">1164</cx:pt>
          <cx:pt idx="25122">1766</cx:pt>
          <cx:pt idx="25123">1208</cx:pt>
          <cx:pt idx="25124">2077</cx:pt>
          <cx:pt idx="25125">1282</cx:pt>
          <cx:pt idx="25126">1766</cx:pt>
          <cx:pt idx="25127">1282</cx:pt>
          <cx:pt idx="25128">1528</cx:pt>
          <cx:pt idx="25129">1339</cx:pt>
          <cx:pt idx="25130">1193</cx:pt>
          <cx:pt idx="25131">582</cx:pt>
          <cx:pt idx="25132">1249</cx:pt>
          <cx:pt idx="25133">1058</cx:pt>
          <cx:pt idx="25134">1349</cx:pt>
          <cx:pt idx="25135">1436</cx:pt>
          <cx:pt idx="25136">1058</cx:pt>
          <cx:pt idx="25137">1336</cx:pt>
          <cx:pt idx="25138">1282</cx:pt>
          <cx:pt idx="25139">904</cx:pt>
          <cx:pt idx="25140">1214</cx:pt>
          <cx:pt idx="25141">1019</cx:pt>
          <cx:pt idx="25142">1130</cx:pt>
          <cx:pt idx="25143">1025</cx:pt>
          <cx:pt idx="25144">1227</cx:pt>
          <cx:pt idx="25145">1359</cx:pt>
          <cx:pt idx="25146">1019</cx:pt>
          <cx:pt idx="25147">904</cx:pt>
          <cx:pt idx="25148">2611</cx:pt>
          <cx:pt idx="25149">664</cx:pt>
          <cx:pt idx="25150">1701</cx:pt>
          <cx:pt idx="25151">1077</cx:pt>
          <cx:pt idx="25152">579</cx:pt>
          <cx:pt idx="25153">1015</cx:pt>
          <cx:pt idx="25154">1214</cx:pt>
          <cx:pt idx="25155">1249</cx:pt>
          <cx:pt idx="25156">1032</cx:pt>
          <cx:pt idx="25157">773</cx:pt>
          <cx:pt idx="25158">1032</cx:pt>
          <cx:pt idx="25159">1435</cx:pt>
          <cx:pt idx="25160">1181</cx:pt>
          <cx:pt idx="25161">987</cx:pt>
          <cx:pt idx="25162">1151</cx:pt>
          <cx:pt idx="25163">883</cx:pt>
          <cx:pt idx="25164">1430</cx:pt>
          <cx:pt idx="25165">784</cx:pt>
          <cx:pt idx="25166">753</cx:pt>
          <cx:pt idx="25167">796</cx:pt>
          <cx:pt idx="25168">1119</cx:pt>
          <cx:pt idx="25169">888</cx:pt>
          <cx:pt idx="25170">792</cx:pt>
          <cx:pt idx="25171">721</cx:pt>
          <cx:pt idx="25172">1217</cx:pt>
          <cx:pt idx="25173">1058</cx:pt>
          <cx:pt idx="25174">1315</cx:pt>
          <cx:pt idx="25175">893</cx:pt>
          <cx:pt idx="25176">1255</cx:pt>
          <cx:pt idx="25177">1232</cx:pt>
          <cx:pt idx="25178">657</cx:pt>
          <cx:pt idx="25179">1214</cx:pt>
          <cx:pt idx="25180">1032</cx:pt>
          <cx:pt idx="25181">1037</cx:pt>
          <cx:pt idx="25182">1282</cx:pt>
          <cx:pt idx="25183">1440</cx:pt>
          <cx:pt idx="25184">2101</cx:pt>
          <cx:pt idx="25185">1806</cx:pt>
          <cx:pt idx="25186">1497</cx:pt>
          <cx:pt idx="25187">1497</cx:pt>
          <cx:pt idx="25188">949</cx:pt>
          <cx:pt idx="25189">1435</cx:pt>
          <cx:pt idx="25190">887</cx:pt>
          <cx:pt idx="25191">1094</cx:pt>
          <cx:pt idx="25192">1093</cx:pt>
          <cx:pt idx="25193">701</cx:pt>
          <cx:pt idx="25194">1094</cx:pt>
          <cx:pt idx="25195">1315</cx:pt>
          <cx:pt idx="25196">1093</cx:pt>
          <cx:pt idx="25197">1201</cx:pt>
          <cx:pt idx="25198">1134</cx:pt>
          <cx:pt idx="25199">1002</cx:pt>
          <cx:pt idx="25200">1187</cx:pt>
          <cx:pt idx="25201">1530</cx:pt>
          <cx:pt idx="25202">883</cx:pt>
          <cx:pt idx="25203">1315</cx:pt>
          <cx:pt idx="25204">1172</cx:pt>
          <cx:pt idx="25205">1130</cx:pt>
          <cx:pt idx="25206">1081</cx:pt>
          <cx:pt idx="25207">2009</cx:pt>
          <cx:pt idx="25208">1382</cx:pt>
          <cx:pt idx="25209">1054</cx:pt>
          <cx:pt idx="25210">1467</cx:pt>
          <cx:pt idx="25211">1282</cx:pt>
          <cx:pt idx="25212">657</cx:pt>
          <cx:pt idx="25213">975</cx:pt>
          <cx:pt idx="25214">888</cx:pt>
          <cx:pt idx="25215">683</cx:pt>
          <cx:pt idx="25216">949</cx:pt>
          <cx:pt idx="25217">1058</cx:pt>
          <cx:pt idx="25218">888</cx:pt>
          <cx:pt idx="25219">1294</cx:pt>
          <cx:pt idx="25220">1007</cx:pt>
          <cx:pt idx="25221">949</cx:pt>
          <cx:pt idx="25222">1277</cx:pt>
          <cx:pt idx="25223">1102</cx:pt>
          <cx:pt idx="25224">1474</cx:pt>
          <cx:pt idx="25225">976</cx:pt>
          <cx:pt idx="25226">1725</cx:pt>
          <cx:pt idx="25227">904</cx:pt>
          <cx:pt idx="25228">1243</cx:pt>
          <cx:pt idx="25229">1019</cx:pt>
          <cx:pt idx="25230">1208</cx:pt>
          <cx:pt idx="25231">1349</cx:pt>
          <cx:pt idx="25232">888</cx:pt>
          <cx:pt idx="25233">888</cx:pt>
          <cx:pt idx="25234">2077</cx:pt>
          <cx:pt idx="25235">1277</cx:pt>
          <cx:pt idx="25236">1083</cx:pt>
          <cx:pt idx="25237">1251</cx:pt>
          <cx:pt idx="25238">1343</cx:pt>
          <cx:pt idx="25239">1544</cx:pt>
          <cx:pt idx="25240">1282</cx:pt>
          <cx:pt idx="25241">1528</cx:pt>
          <cx:pt idx="25242">1002</cx:pt>
          <cx:pt idx="25243">1077</cx:pt>
          <cx:pt idx="25244">1032</cx:pt>
          <cx:pt idx="25245">1217</cx:pt>
          <cx:pt idx="25246">1032</cx:pt>
          <cx:pt idx="25247">1294</cx:pt>
          <cx:pt idx="25248">1294</cx:pt>
          <cx:pt idx="25249">1032</cx:pt>
          <cx:pt idx="25250">1214</cx:pt>
          <cx:pt idx="25251">1032</cx:pt>
          <cx:pt idx="25252">773</cx:pt>
          <cx:pt idx="25253">1292</cx:pt>
          <cx:pt idx="25254">884</cx:pt>
          <cx:pt idx="25255">1598</cx:pt>
          <cx:pt idx="25256">1251</cx:pt>
          <cx:pt idx="25257">1077</cx:pt>
          <cx:pt idx="25258">1209</cx:pt>
          <cx:pt idx="25259">1209</cx:pt>
          <cx:pt idx="25260">893</cx:pt>
          <cx:pt idx="25261">1249</cx:pt>
          <cx:pt idx="25262">1249</cx:pt>
          <cx:pt idx="25263">1214</cx:pt>
          <cx:pt idx="25264">1208</cx:pt>
          <cx:pt idx="25265">1208</cx:pt>
          <cx:pt idx="25266">1282</cx:pt>
          <cx:pt idx="25267">671</cx:pt>
          <cx:pt idx="25268">782</cx:pt>
          <cx:pt idx="25269">1523</cx:pt>
          <cx:pt idx="25270">1002</cx:pt>
          <cx:pt idx="25271">2077</cx:pt>
          <cx:pt idx="25272">773</cx:pt>
          <cx:pt idx="25273">980</cx:pt>
          <cx:pt idx="25274">971</cx:pt>
          <cx:pt idx="25275">969</cx:pt>
          <cx:pt idx="25276">1436</cx:pt>
          <cx:pt idx="25277">1164</cx:pt>
          <cx:pt idx="25278">1082</cx:pt>
          <cx:pt idx="25279">951</cx:pt>
          <cx:pt idx="25280">1082</cx:pt>
          <cx:pt idx="25281">718</cx:pt>
          <cx:pt idx="25282">951</cx:pt>
          <cx:pt idx="25283">1159</cx:pt>
          <cx:pt idx="25284">1217</cx:pt>
          <cx:pt idx="25285">1249</cx:pt>
          <cx:pt idx="25286">1032</cx:pt>
          <cx:pt idx="25287">1710</cx:pt>
          <cx:pt idx="25288">1102</cx:pt>
          <cx:pt idx="25289">1102</cx:pt>
          <cx:pt idx="25290">792</cx:pt>
          <cx:pt idx="25291">1032</cx:pt>
          <cx:pt idx="25292">1032</cx:pt>
          <cx:pt idx="25293">962</cx:pt>
          <cx:pt idx="25294">962</cx:pt>
          <cx:pt idx="25295">904</cx:pt>
          <cx:pt idx="25296">1208</cx:pt>
          <cx:pt idx="25297">1430</cx:pt>
          <cx:pt idx="25298">1118</cx:pt>
          <cx:pt idx="25299">1335</cx:pt>
          <cx:pt idx="25300">1282</cx:pt>
          <cx:pt idx="25301">1282</cx:pt>
          <cx:pt idx="25302">584</cx:pt>
          <cx:pt idx="25303">1195</cx:pt>
          <cx:pt idx="25304">1073</cx:pt>
          <cx:pt idx="25305">1073</cx:pt>
          <cx:pt idx="25306">1316</cx:pt>
          <cx:pt idx="25307">1032</cx:pt>
          <cx:pt idx="25308">773</cx:pt>
          <cx:pt idx="25309">1073</cx:pt>
          <cx:pt idx="25310">1496</cx:pt>
          <cx:pt idx="25311">1394</cx:pt>
          <cx:pt idx="25312">1496</cx:pt>
          <cx:pt idx="25313">975</cx:pt>
          <cx:pt idx="25314">1641</cx:pt>
          <cx:pt idx="25315">1627</cx:pt>
          <cx:pt idx="25316">975</cx:pt>
          <cx:pt idx="25317">994</cx:pt>
          <cx:pt idx="25318">973</cx:pt>
          <cx:pt idx="25319">1082</cx:pt>
          <cx:pt idx="25320">1119</cx:pt>
          <cx:pt idx="25321">1073</cx:pt>
          <cx:pt idx="25322">561</cx:pt>
          <cx:pt idx="25323">1032</cx:pt>
          <cx:pt idx="25324">1343</cx:pt>
          <cx:pt idx="25325">834</cx:pt>
          <cx:pt idx="25326">1530</cx:pt>
          <cx:pt idx="25327">1530</cx:pt>
          <cx:pt idx="25328">888</cx:pt>
          <cx:pt idx="25329">1173</cx:pt>
          <cx:pt idx="25330">893</cx:pt>
          <cx:pt idx="25331">641</cx:pt>
          <cx:pt idx="25332">773</cx:pt>
          <cx:pt idx="25333">1187</cx:pt>
          <cx:pt idx="25334">1697</cx:pt>
          <cx:pt idx="25335">1430</cx:pt>
          <cx:pt idx="25336">956</cx:pt>
          <cx:pt idx="25337">1528</cx:pt>
          <cx:pt idx="25338">971</cx:pt>
          <cx:pt idx="25339">501</cx:pt>
          <cx:pt idx="25340">904</cx:pt>
          <cx:pt idx="25341">1528</cx:pt>
          <cx:pt idx="25342">1032</cx:pt>
          <cx:pt idx="25343">1032</cx:pt>
          <cx:pt idx="25344">1187</cx:pt>
          <cx:pt idx="25345">971</cx:pt>
          <cx:pt idx="25346">752</cx:pt>
          <cx:pt idx="25347">1130</cx:pt>
          <cx:pt idx="25348">1172</cx:pt>
          <cx:pt idx="25349">1208</cx:pt>
          <cx:pt idx="25350">1421</cx:pt>
          <cx:pt idx="25351">1427</cx:pt>
          <cx:pt idx="25352">784</cx:pt>
          <cx:pt idx="25353">1627</cx:pt>
          <cx:pt idx="25354">2101</cx:pt>
          <cx:pt idx="25355">1195</cx:pt>
          <cx:pt idx="25356">584</cx:pt>
          <cx:pt idx="25357">584</cx:pt>
          <cx:pt idx="25358">1130</cx:pt>
          <cx:pt idx="25359">1862</cx:pt>
          <cx:pt idx="25360">1827</cx:pt>
          <cx:pt idx="25361">1619</cx:pt>
          <cx:pt idx="25362">1948</cx:pt>
          <cx:pt idx="25363">1619</cx:pt>
          <cx:pt idx="25364">1530</cx:pt>
          <cx:pt idx="25365">904</cx:pt>
          <cx:pt idx="25366">1474</cx:pt>
          <cx:pt idx="25367">1134</cx:pt>
          <cx:pt idx="25368">693</cx:pt>
          <cx:pt idx="25369">1056</cx:pt>
          <cx:pt idx="25370">1806</cx:pt>
          <cx:pt idx="25371">1701</cx:pt>
          <cx:pt idx="25372">530</cx:pt>
          <cx:pt idx="25373">1034</cx:pt>
          <cx:pt idx="25374">888</cx:pt>
          <cx:pt idx="25375">1257</cx:pt>
          <cx:pt idx="25376">1056</cx:pt>
          <cx:pt idx="25377">1056</cx:pt>
          <cx:pt idx="25378">657</cx:pt>
          <cx:pt idx="25379">1249</cx:pt>
          <cx:pt idx="25380">1058</cx:pt>
          <cx:pt idx="25381">1528</cx:pt>
          <cx:pt idx="25382">1282</cx:pt>
          <cx:pt idx="25383">2270</cx:pt>
          <cx:pt idx="25384">769</cx:pt>
          <cx:pt idx="25385">737</cx:pt>
          <cx:pt idx="25386">1171</cx:pt>
          <cx:pt idx="25387">737</cx:pt>
          <cx:pt idx="25388">1082</cx:pt>
          <cx:pt idx="25389">1008</cx:pt>
          <cx:pt idx="25390">951</cx:pt>
          <cx:pt idx="25391">1166</cx:pt>
          <cx:pt idx="25392">1073</cx:pt>
          <cx:pt idx="25393">1073</cx:pt>
          <cx:pt idx="25394">1073</cx:pt>
          <cx:pt idx="25395">1467</cx:pt>
          <cx:pt idx="25396">1697</cx:pt>
          <cx:pt idx="25397">2367</cx:pt>
          <cx:pt idx="25398">1007</cx:pt>
          <cx:pt idx="25399">1294</cx:pt>
          <cx:pt idx="25400">1093</cx:pt>
          <cx:pt idx="25401">1271</cx:pt>
          <cx:pt idx="25402">1343</cx:pt>
          <cx:pt idx="25403">819</cx:pt>
          <cx:pt idx="25404">1093</cx:pt>
          <cx:pt idx="25405">1343</cx:pt>
          <cx:pt idx="25406">1573</cx:pt>
          <cx:pt idx="25407">1188</cx:pt>
          <cx:pt idx="25408">975</cx:pt>
          <cx:pt idx="25409">1710</cx:pt>
          <cx:pt idx="25410">1282</cx:pt>
          <cx:pt idx="25411">1528</cx:pt>
          <cx:pt idx="25412">1474</cx:pt>
          <cx:pt idx="25413">956</cx:pt>
          <cx:pt idx="25414">1474</cx:pt>
          <cx:pt idx="25415">1057</cx:pt>
          <cx:pt idx="25416">1282</cx:pt>
          <cx:pt idx="25417">956</cx:pt>
          <cx:pt idx="25418">717</cx:pt>
          <cx:pt idx="25419">1119</cx:pt>
          <cx:pt idx="25420">1105</cx:pt>
          <cx:pt idx="25421">835</cx:pt>
          <cx:pt idx="25422">1475</cx:pt>
          <cx:pt idx="25423">945</cx:pt>
          <cx:pt idx="25424">1496</cx:pt>
          <cx:pt idx="25425">1091</cx:pt>
          <cx:pt idx="25426">1497</cx:pt>
          <cx:pt idx="25427">1523</cx:pt>
          <cx:pt idx="25428">1255</cx:pt>
          <cx:pt idx="25429">1091</cx:pt>
          <cx:pt idx="25430">1523</cx:pt>
          <cx:pt idx="25431">1032</cx:pt>
          <cx:pt idx="25432">1187</cx:pt>
          <cx:pt idx="25433">657</cx:pt>
          <cx:pt idx="25434">1014</cx:pt>
          <cx:pt idx="25435">1014</cx:pt>
          <cx:pt idx="25436">1012</cx:pt>
          <cx:pt idx="25437">1385</cx:pt>
          <cx:pt idx="25438">1214</cx:pt>
          <cx:pt idx="25439">773</cx:pt>
          <cx:pt idx="25440">1032</cx:pt>
          <cx:pt idx="25441">1032</cx:pt>
          <cx:pt idx="25442">1034</cx:pt>
          <cx:pt idx="25443">907</cx:pt>
          <cx:pt idx="25444">1130</cx:pt>
          <cx:pt idx="25445">1125</cx:pt>
          <cx:pt idx="25446">773</cx:pt>
          <cx:pt idx="25447">1125</cx:pt>
          <cx:pt idx="25448">887</cx:pt>
          <cx:pt idx="25449">1315</cx:pt>
          <cx:pt idx="25450">1806</cx:pt>
          <cx:pt idx="25451">1032</cx:pt>
          <cx:pt idx="25452">1007</cx:pt>
          <cx:pt idx="25453">1421</cx:pt>
          <cx:pt idx="25454">1723</cx:pt>
          <cx:pt idx="25455">1421</cx:pt>
          <cx:pt idx="25456">1032</cx:pt>
          <cx:pt idx="25457">1032</cx:pt>
          <cx:pt idx="25458">1187</cx:pt>
          <cx:pt idx="25459">883</cx:pt>
          <cx:pt idx="25460">1710</cx:pt>
          <cx:pt idx="25461">975</cx:pt>
          <cx:pt idx="25462">1195</cx:pt>
          <cx:pt idx="25463">1249</cx:pt>
          <cx:pt idx="25464">1249</cx:pt>
          <cx:pt idx="25465">1058</cx:pt>
          <cx:pt idx="25466">1249</cx:pt>
          <cx:pt idx="25467">1245</cx:pt>
          <cx:pt idx="25468">1282</cx:pt>
          <cx:pt idx="25469">1244</cx:pt>
          <cx:pt idx="25470">1592</cx:pt>
          <cx:pt idx="25471">1363</cx:pt>
          <cx:pt idx="25472">1574</cx:pt>
          <cx:pt idx="25473">796</cx:pt>
          <cx:pt idx="25474">1091</cx:pt>
          <cx:pt idx="25475">796</cx:pt>
          <cx:pt idx="25476">1091</cx:pt>
          <cx:pt idx="25477">1282</cx:pt>
          <cx:pt idx="25478">956</cx:pt>
          <cx:pt idx="25479">752</cx:pt>
          <cx:pt idx="25480">752</cx:pt>
          <cx:pt idx="25481">752</cx:pt>
          <cx:pt idx="25482">1217</cx:pt>
          <cx:pt idx="25483">773</cx:pt>
          <cx:pt idx="25484">1214</cx:pt>
          <cx:pt idx="25485">1214</cx:pt>
          <cx:pt idx="25486">1015</cx:pt>
          <cx:pt idx="25487">743</cx:pt>
          <cx:pt idx="25488">1315</cx:pt>
          <cx:pt idx="25489">1082</cx:pt>
          <cx:pt idx="25490">2101</cx:pt>
          <cx:pt idx="25491">1343</cx:pt>
          <cx:pt idx="25492">1249</cx:pt>
          <cx:pt idx="25493">752</cx:pt>
          <cx:pt idx="25494">582</cx:pt>
          <cx:pt idx="25495">1467</cx:pt>
          <cx:pt idx="25496">1544</cx:pt>
          <cx:pt idx="25497">1014</cx:pt>
          <cx:pt idx="25498">975</cx:pt>
          <cx:pt idx="25499">784</cx:pt>
          <cx:pt idx="25500">784</cx:pt>
          <cx:pt idx="25501">2077</cx:pt>
          <cx:pt idx="25502">657</cx:pt>
          <cx:pt idx="25503">1058</cx:pt>
          <cx:pt idx="25504">1375</cx:pt>
          <cx:pt idx="25505">582</cx:pt>
          <cx:pt idx="25506">1528</cx:pt>
          <cx:pt idx="25507">1249</cx:pt>
          <cx:pt idx="25508">1019</cx:pt>
          <cx:pt idx="25509">1214</cx:pt>
          <cx:pt idx="25510">1130</cx:pt>
          <cx:pt idx="25511">1081</cx:pt>
          <cx:pt idx="25512">1214</cx:pt>
          <cx:pt idx="25513">1282</cx:pt>
          <cx:pt idx="25514">2611</cx:pt>
          <cx:pt idx="25515">579</cx:pt>
          <cx:pt idx="25516">773</cx:pt>
          <cx:pt idx="25517">1430</cx:pt>
          <cx:pt idx="25518">1255</cx:pt>
          <cx:pt idx="25519">1105</cx:pt>
          <cx:pt idx="25520">1429</cx:pt>
          <cx:pt idx="25521">1504</cx:pt>
          <cx:pt idx="25522">1523</cx:pt>
          <cx:pt idx="25523">1208</cx:pt>
          <cx:pt idx="25524">904</cx:pt>
          <cx:pt idx="25525">659</cx:pt>
          <cx:pt idx="25526">1232</cx:pt>
          <cx:pt idx="25527">1091</cx:pt>
          <cx:pt idx="25528">1032</cx:pt>
          <cx:pt idx="25529">1032</cx:pt>
          <cx:pt idx="25530">1583</cx:pt>
          <cx:pt idx="25531">2370</cx:pt>
          <cx:pt idx="25532">1583</cx:pt>
          <cx:pt idx="25533">1164</cx:pt>
          <cx:pt idx="25534">1427</cx:pt>
          <cx:pt idx="25535">1710</cx:pt>
          <cx:pt idx="25536">1697</cx:pt>
          <cx:pt idx="25537">702</cx:pt>
          <cx:pt idx="25538">1282</cx:pt>
          <cx:pt idx="25539">1282</cx:pt>
          <cx:pt idx="25540">701</cx:pt>
          <cx:pt idx="25541">1258</cx:pt>
          <cx:pt idx="25542">1183</cx:pt>
          <cx:pt idx="25543">1094</cx:pt>
          <cx:pt idx="25544">1429</cx:pt>
          <cx:pt idx="25545">1436</cx:pt>
          <cx:pt idx="25546">561</cx:pt>
          <cx:pt idx="25547">1082</cx:pt>
          <cx:pt idx="25548">1209</cx:pt>
          <cx:pt idx="25549">501</cx:pt>
          <cx:pt idx="25550">812</cx:pt>
          <cx:pt idx="25551">732</cx:pt>
          <cx:pt idx="25552">1081</cx:pt>
          <cx:pt idx="25553">1130</cx:pt>
          <cx:pt idx="25554">1130</cx:pt>
          <cx:pt idx="25555">2310</cx:pt>
          <cx:pt idx="25556">1382</cx:pt>
          <cx:pt idx="25557">2101</cx:pt>
          <cx:pt idx="25558">2101</cx:pt>
          <cx:pt idx="25559">1343</cx:pt>
          <cx:pt idx="25560">769</cx:pt>
          <cx:pt idx="25561">1430</cx:pt>
          <cx:pt idx="25562">888</cx:pt>
          <cx:pt idx="25563">888</cx:pt>
          <cx:pt idx="25564">888</cx:pt>
          <cx:pt idx="25565">2077</cx:pt>
          <cx:pt idx="25566">1806</cx:pt>
          <cx:pt idx="25567">2608</cx:pt>
          <cx:pt idx="25568">1294</cx:pt>
          <cx:pt idx="25569">1091</cx:pt>
          <cx:pt idx="25570">949</cx:pt>
          <cx:pt idx="25571">949</cx:pt>
          <cx:pt idx="25572">760</cx:pt>
          <cx:pt idx="25573">1208</cx:pt>
          <cx:pt idx="25574">1343</cx:pt>
          <cx:pt idx="25575">1282</cx:pt>
          <cx:pt idx="25576">1282</cx:pt>
          <cx:pt idx="25577">1125</cx:pt>
          <cx:pt idx="25578">1058</cx:pt>
          <cx:pt idx="25579">1214</cx:pt>
          <cx:pt idx="25580">2348</cx:pt>
          <cx:pt idx="25581">1504</cx:pt>
          <cx:pt idx="25582">1523</cx:pt>
          <cx:pt idx="25583">1302</cx:pt>
          <cx:pt idx="25584">951</cx:pt>
          <cx:pt idx="25585">782</cx:pt>
          <cx:pt idx="25586">1008</cx:pt>
          <cx:pt idx="25587">1343</cx:pt>
          <cx:pt idx="25588">1746</cx:pt>
          <cx:pt idx="25589">1710</cx:pt>
          <cx:pt idx="25590">1032</cx:pt>
          <cx:pt idx="25591">792</cx:pt>
          <cx:pt idx="25592">1217</cx:pt>
          <cx:pt idx="25593">1058</cx:pt>
          <cx:pt idx="25594">1282</cx:pt>
          <cx:pt idx="25595">1282</cx:pt>
          <cx:pt idx="25596">1723</cx:pt>
          <cx:pt idx="25597">1034</cx:pt>
          <cx:pt idx="25598">888</cx:pt>
          <cx:pt idx="25599">951</cx:pt>
          <cx:pt idx="25600">2101</cx:pt>
          <cx:pt idx="25601">1806</cx:pt>
          <cx:pt idx="25602">1294</cx:pt>
          <cx:pt idx="25603">1445</cx:pt>
          <cx:pt idx="25604">971</cx:pt>
          <cx:pt idx="25605">1349</cx:pt>
          <cx:pt idx="25606">1032</cx:pt>
          <cx:pt idx="25607">1187</cx:pt>
          <cx:pt idx="25608">1528</cx:pt>
          <cx:pt idx="25609">1436</cx:pt>
          <cx:pt idx="25610">1208</cx:pt>
          <cx:pt idx="25611">1468</cx:pt>
          <cx:pt idx="25612">975</cx:pt>
          <cx:pt idx="25613">1059</cx:pt>
          <cx:pt idx="25614">792</cx:pt>
          <cx:pt idx="25615">577</cx:pt>
          <cx:pt idx="25616">1468</cx:pt>
          <cx:pt idx="25617">956</cx:pt>
          <cx:pt idx="25618">904</cx:pt>
          <cx:pt idx="25619">1528</cx:pt>
          <cx:pt idx="25620">1208</cx:pt>
          <cx:pt idx="25621">773</cx:pt>
          <cx:pt idx="25622">929</cx:pt>
          <cx:pt idx="25623">1394</cx:pt>
          <cx:pt idx="25624">973</cx:pt>
          <cx:pt idx="25625">951</cx:pt>
          <cx:pt idx="25626">951</cx:pt>
          <cx:pt idx="25627">1412</cx:pt>
          <cx:pt idx="25628">1343</cx:pt>
          <cx:pt idx="25629">1568</cx:pt>
          <cx:pt idx="25630">1568</cx:pt>
          <cx:pt idx="25631">844</cx:pt>
          <cx:pt idx="25632">1034</cx:pt>
          <cx:pt idx="25633">888</cx:pt>
          <cx:pt idx="25634">888</cx:pt>
          <cx:pt idx="25635">1302</cx:pt>
          <cx:pt idx="25636">641</cx:pt>
          <cx:pt idx="25637">792</cx:pt>
          <cx:pt idx="25638">765</cx:pt>
          <cx:pt idx="25639">1528</cx:pt>
          <cx:pt idx="25640">1436</cx:pt>
          <cx:pt idx="25641">1057</cx:pt>
          <cx:pt idx="25642">1827</cx:pt>
          <cx:pt idx="25643">1528</cx:pt>
          <cx:pt idx="25644">1436</cx:pt>
          <cx:pt idx="25645">1243</cx:pt>
          <cx:pt idx="25646">1382</cx:pt>
          <cx:pt idx="25647">2448</cx:pt>
          <cx:pt idx="25648">1806</cx:pt>
          <cx:pt idx="25649">1627</cx:pt>
          <cx:pt idx="25650">974</cx:pt>
          <cx:pt idx="25651">1827</cx:pt>
          <cx:pt idx="25652">1760</cx:pt>
          <cx:pt idx="25653">1827</cx:pt>
          <cx:pt idx="25654">1528</cx:pt>
          <cx:pt idx="25655">956</cx:pt>
          <cx:pt idx="25656">1244</cx:pt>
          <cx:pt idx="25657">1257</cx:pt>
          <cx:pt idx="25658">657</cx:pt>
          <cx:pt idx="25659">657</cx:pt>
          <cx:pt idx="25660">1032</cx:pt>
          <cx:pt idx="25661">962</cx:pt>
          <cx:pt idx="25662">1032</cx:pt>
          <cx:pt idx="25663">1056</cx:pt>
          <cx:pt idx="25664">657</cx:pt>
          <cx:pt idx="25665">828</cx:pt>
          <cx:pt idx="25666">657</cx:pt>
          <cx:pt idx="25667">657</cx:pt>
          <cx:pt idx="25668">1056</cx:pt>
          <cx:pt idx="25669">1907</cx:pt>
          <cx:pt idx="25670">1528</cx:pt>
          <cx:pt idx="25671">1528</cx:pt>
          <cx:pt idx="25672">1474</cx:pt>
          <cx:pt idx="25673">907</cx:pt>
          <cx:pt idx="25674">1033</cx:pt>
          <cx:pt idx="25675">951</cx:pt>
          <cx:pt idx="25676">1082</cx:pt>
          <cx:pt idx="25677">951</cx:pt>
          <cx:pt idx="25678">1166</cx:pt>
          <cx:pt idx="25679">1430</cx:pt>
          <cx:pt idx="25680">897</cx:pt>
          <cx:pt idx="25681">1710</cx:pt>
          <cx:pt idx="25682">729</cx:pt>
          <cx:pt idx="25683">2101</cx:pt>
          <cx:pt idx="25684">1278</cx:pt>
          <cx:pt idx="25685">1924</cx:pt>
          <cx:pt idx="25686">1094</cx:pt>
          <cx:pt idx="25687">1258</cx:pt>
          <cx:pt idx="25688">1233</cx:pt>
          <cx:pt idx="25689">702</cx:pt>
          <cx:pt idx="25690">1528</cx:pt>
          <cx:pt idx="25691">1667</cx:pt>
          <cx:pt idx="25692">1528</cx:pt>
          <cx:pt idx="25693">1282</cx:pt>
          <cx:pt idx="25694">1528</cx:pt>
          <cx:pt idx="25695">925</cx:pt>
          <cx:pt idx="25696">1530</cx:pt>
          <cx:pt idx="25697">1496</cx:pt>
          <cx:pt idx="25698">1496</cx:pt>
          <cx:pt idx="25699">1475</cx:pt>
          <cx:pt idx="25700">1315</cx:pt>
          <cx:pt idx="25701">2077</cx:pt>
          <cx:pt idx="25702">1394</cx:pt>
          <cx:pt idx="25703">1394</cx:pt>
          <cx:pt idx="25704">1255</cx:pt>
          <cx:pt idx="25705">1497</cx:pt>
          <cx:pt idx="25706">796</cx:pt>
          <cx:pt idx="25707">1034</cx:pt>
          <cx:pt idx="25708">888</cx:pt>
          <cx:pt idx="25709">1032</cx:pt>
          <cx:pt idx="25710">1827</cx:pt>
          <cx:pt idx="25711">864</cx:pt>
          <cx:pt idx="25712">1172</cx:pt>
          <cx:pt idx="25713">835</cx:pt>
          <cx:pt idx="25714">1475</cx:pt>
          <cx:pt idx="25715">1007</cx:pt>
          <cx:pt idx="25716">792</cx:pt>
          <cx:pt idx="25717">1032</cx:pt>
          <cx:pt idx="25718">641</cx:pt>
          <cx:pt idx="25719">991</cx:pt>
          <cx:pt idx="25720">664</cx:pt>
          <cx:pt idx="25721">2348</cx:pt>
          <cx:pt idx="25722">1430</cx:pt>
          <cx:pt idx="25723">1282</cx:pt>
          <cx:pt idx="25724">870</cx:pt>
          <cx:pt idx="25725">1827</cx:pt>
          <cx:pt idx="25726">1363</cx:pt>
          <cx:pt idx="25727">828</cx:pt>
          <cx:pt idx="25728">828</cx:pt>
          <cx:pt idx="25729">1056</cx:pt>
          <cx:pt idx="25730">1056</cx:pt>
          <cx:pt idx="25731">1573</cx:pt>
          <cx:pt idx="25732">1573</cx:pt>
          <cx:pt idx="25733">1528</cx:pt>
          <cx:pt idx="25734">1423</cx:pt>
          <cx:pt idx="25735">784</cx:pt>
          <cx:pt idx="25736">1710</cx:pt>
          <cx:pt idx="25737">1430</cx:pt>
          <cx:pt idx="25738">893</cx:pt>
          <cx:pt idx="25739">1232</cx:pt>
          <cx:pt idx="25740">796</cx:pt>
          <cx:pt idx="25741">1058</cx:pt>
          <cx:pt idx="25742">792</cx:pt>
          <cx:pt idx="25743">1032</cx:pt>
          <cx:pt idx="25744">728</cx:pt>
          <cx:pt idx="25745">1436</cx:pt>
          <cx:pt idx="25746">1130</cx:pt>
          <cx:pt idx="25747">1117</cx:pt>
          <cx:pt idx="25748">1032</cx:pt>
          <cx:pt idx="25749">773</cx:pt>
          <cx:pt idx="25750">904</cx:pt>
          <cx:pt idx="25751">1232</cx:pt>
          <cx:pt idx="25752">1091</cx:pt>
          <cx:pt idx="25753">1105</cx:pt>
          <cx:pt idx="25754">1292</cx:pt>
          <cx:pt idx="25755">1523</cx:pt>
          <cx:pt idx="25756">1058</cx:pt>
          <cx:pt idx="25757">1208</cx:pt>
          <cx:pt idx="25758">1164</cx:pt>
          <cx:pt idx="25759">1710</cx:pt>
          <cx:pt idx="25760">1430</cx:pt>
          <cx:pt idx="25761">1281</cx:pt>
          <cx:pt idx="25762">825</cx:pt>
          <cx:pt idx="25763">1282</cx:pt>
          <cx:pt idx="25764">1282</cx:pt>
          <cx:pt idx="25765">1528</cx:pt>
          <cx:pt idx="25766">835</cx:pt>
          <cx:pt idx="25767">1304</cx:pt>
          <cx:pt idx="25768">1134</cx:pt>
          <cx:pt idx="25769">1421</cx:pt>
          <cx:pt idx="25770">973</cx:pt>
          <cx:pt idx="25771">1249</cx:pt>
          <cx:pt idx="25772">1342</cx:pt>
          <cx:pt idx="25773">1249</cx:pt>
          <cx:pt idx="25774">641</cx:pt>
          <cx:pt idx="25775">1130</cx:pt>
          <cx:pt idx="25776">2101</cx:pt>
          <cx:pt idx="25777">1054</cx:pt>
          <cx:pt idx="25778">1054</cx:pt>
          <cx:pt idx="25779">834</cx:pt>
          <cx:pt idx="25780">1467</cx:pt>
          <cx:pt idx="25781">2101</cx:pt>
          <cx:pt idx="25782">2101</cx:pt>
          <cx:pt idx="25783">1806</cx:pt>
          <cx:pt idx="25784">949</cx:pt>
          <cx:pt idx="25785">1239</cx:pt>
          <cx:pt idx="25786">1115</cx:pt>
          <cx:pt idx="25787">1032</cx:pt>
          <cx:pt idx="25788">1187</cx:pt>
          <cx:pt idx="25789">874</cx:pt>
          <cx:pt idx="25790">1249</cx:pt>
          <cx:pt idx="25791">1007</cx:pt>
          <cx:pt idx="25792">1806</cx:pt>
          <cx:pt idx="25793">1302</cx:pt>
          <cx:pt idx="25794">1599</cx:pt>
          <cx:pt idx="25795">1073</cx:pt>
          <cx:pt idx="25796">1343</cx:pt>
          <cx:pt idx="25797">1343</cx:pt>
          <cx:pt idx="25798">975</cx:pt>
          <cx:pt idx="25799">792</cx:pt>
          <cx:pt idx="25800">1214</cx:pt>
          <cx:pt idx="25801">1217</cx:pt>
          <cx:pt idx="25802">1249</cx:pt>
          <cx:pt idx="25803">1214</cx:pt>
          <cx:pt idx="25804">1208</cx:pt>
          <cx:pt idx="25805">904</cx:pt>
          <cx:pt idx="25806">1008</cx:pt>
          <cx:pt idx="25807">2077</cx:pt>
          <cx:pt idx="25808">1361</cx:pt>
          <cx:pt idx="25809">1082</cx:pt>
          <cx:pt idx="25810">1445</cx:pt>
          <cx:pt idx="25811">1429</cx:pt>
          <cx:pt idx="25812">1187</cx:pt>
          <cx:pt idx="25813">1200</cx:pt>
          <cx:pt idx="25814">975</cx:pt>
          <cx:pt idx="25815">1710</cx:pt>
          <cx:pt idx="25816">1208</cx:pt>
          <cx:pt idx="25817">888</cx:pt>
          <cx:pt idx="25818">888</cx:pt>
          <cx:pt idx="25819">1544</cx:pt>
          <cx:pt idx="25820">1439</cx:pt>
          <cx:pt idx="25821">951</cx:pt>
          <cx:pt idx="25822">951</cx:pt>
          <cx:pt idx="25823">1073</cx:pt>
          <cx:pt idx="25824">1439</cx:pt>
          <cx:pt idx="25825">834</cx:pt>
          <cx:pt idx="25826">1251</cx:pt>
          <cx:pt idx="25827">1827</cx:pt>
          <cx:pt idx="25828">1132</cx:pt>
          <cx:pt idx="25829">1827</cx:pt>
          <cx:pt idx="25830">1530</cx:pt>
          <cx:pt idx="25831">888</cx:pt>
          <cx:pt idx="25832">1333</cx:pt>
          <cx:pt idx="25833">1032</cx:pt>
          <cx:pt idx="25834">1117</cx:pt>
          <cx:pt idx="25835">1058</cx:pt>
          <cx:pt idx="25836">769</cx:pt>
          <cx:pt idx="25837">1208</cx:pt>
          <cx:pt idx="25838">1208</cx:pt>
          <cx:pt idx="25839">1462</cx:pt>
          <cx:pt idx="25840">2009</cx:pt>
          <cx:pt idx="25841">2101</cx:pt>
          <cx:pt idx="25842">1430</cx:pt>
          <cx:pt idx="25843">1315</cx:pt>
          <cx:pt idx="25844">924</cx:pt>
          <cx:pt idx="25845">1271</cx:pt>
          <cx:pt idx="25846">1116</cx:pt>
          <cx:pt idx="25847">1134</cx:pt>
          <cx:pt idx="25848">956</cx:pt>
          <cx:pt idx="25849">671</cx:pt>
          <cx:pt idx="25850">1282</cx:pt>
          <cx:pt idx="25851">1094</cx:pt>
          <cx:pt idx="25852">973</cx:pt>
          <cx:pt idx="25853">782</cx:pt>
          <cx:pt idx="25854">1697</cx:pt>
          <cx:pt idx="25855">1430</cx:pt>
          <cx:pt idx="25856">1430</cx:pt>
          <cx:pt idx="25857">1073</cx:pt>
          <cx:pt idx="25858">1573</cx:pt>
          <cx:pt idx="25859">1105</cx:pt>
          <cx:pt idx="25860">701</cx:pt>
          <cx:pt idx="25861">1094</cx:pt>
          <cx:pt idx="25862">1132</cx:pt>
          <cx:pt idx="25863">879</cx:pt>
          <cx:pt idx="25864">1093</cx:pt>
          <cx:pt idx="25865">1201</cx:pt>
          <cx:pt idx="25866">1430</cx:pt>
          <cx:pt idx="25867">1282</cx:pt>
          <cx:pt idx="25868">876</cx:pt>
          <cx:pt idx="25869">1132</cx:pt>
          <cx:pt idx="25870">1282</cx:pt>
          <cx:pt idx="25871">1634</cx:pt>
          <cx:pt idx="25872">1530</cx:pt>
          <cx:pt idx="25873">925</cx:pt>
          <cx:pt idx="25874">1363</cx:pt>
          <cx:pt idx="25875">1530</cx:pt>
          <cx:pt idx="25876">966</cx:pt>
          <cx:pt idx="25877">1496</cx:pt>
          <cx:pt idx="25878">1496</cx:pt>
          <cx:pt idx="25879">1394</cx:pt>
          <cx:pt idx="25880">1105</cx:pt>
          <cx:pt idx="25881">1315</cx:pt>
          <cx:pt idx="25882">1315</cx:pt>
          <cx:pt idx="25883">1315</cx:pt>
          <cx:pt idx="25884">1294</cx:pt>
          <cx:pt idx="25885">1496</cx:pt>
          <cx:pt idx="25886">1496</cx:pt>
          <cx:pt idx="25887">1394</cx:pt>
          <cx:pt idx="25888">1119</cx:pt>
          <cx:pt idx="25889">1255</cx:pt>
          <cx:pt idx="25890">1497</cx:pt>
          <cx:pt idx="25891">1544</cx:pt>
          <cx:pt idx="25892">1416</cx:pt>
          <cx:pt idx="25893">1125</cx:pt>
          <cx:pt idx="25894">1115</cx:pt>
          <cx:pt idx="25895">1294</cx:pt>
          <cx:pt idx="25896">1032</cx:pt>
          <cx:pt idx="25897">1032</cx:pt>
          <cx:pt idx="25898">1032</cx:pt>
          <cx:pt idx="25899">1723</cx:pt>
          <cx:pt idx="25900">1032</cx:pt>
          <cx:pt idx="25901">1058</cx:pt>
          <cx:pt idx="25902">2101</cx:pt>
          <cx:pt idx="25903">2077</cx:pt>
          <cx:pt idx="25904">784</cx:pt>
          <cx:pt idx="25905">1430</cx:pt>
          <cx:pt idx="25906">1584</cx:pt>
          <cx:pt idx="25907">1710</cx:pt>
          <cx:pt idx="25908">893</cx:pt>
          <cx:pt idx="25909">1467</cx:pt>
          <cx:pt idx="25910">1528</cx:pt>
          <cx:pt idx="25911">1528</cx:pt>
          <cx:pt idx="25912">1294</cx:pt>
          <cx:pt idx="25913">2101</cx:pt>
          <cx:pt idx="25914">2101</cx:pt>
          <cx:pt idx="25915">1014</cx:pt>
          <cx:pt idx="25916">1439</cx:pt>
          <cx:pt idx="25917">1032</cx:pt>
          <cx:pt idx="25918">819</cx:pt>
          <cx:pt idx="25919">1014</cx:pt>
          <cx:pt idx="25920">975</cx:pt>
          <cx:pt idx="25921">1430</cx:pt>
          <cx:pt idx="25922">1430</cx:pt>
          <cx:pt idx="25923">1710</cx:pt>
          <cx:pt idx="25924">1710</cx:pt>
          <cx:pt idx="25925">1430</cx:pt>
          <cx:pt idx="25926">1348</cx:pt>
          <cx:pt idx="25927">796</cx:pt>
          <cx:pt idx="25928">1037</cx:pt>
          <cx:pt idx="25929">1032</cx:pt>
          <cx:pt idx="25930">1032</cx:pt>
          <cx:pt idx="25931">1187</cx:pt>
          <cx:pt idx="25932">1058</cx:pt>
          <cx:pt idx="25933">975</cx:pt>
          <cx:pt idx="25934">753</cx:pt>
          <cx:pt idx="25935">1037</cx:pt>
          <cx:pt idx="25936">1429</cx:pt>
          <cx:pt idx="25937">887</cx:pt>
          <cx:pt idx="25938">893</cx:pt>
          <cx:pt idx="25939">1504</cx:pt>
          <cx:pt idx="25940">893</cx:pt>
          <cx:pt idx="25941">1302</cx:pt>
          <cx:pt idx="25942">1302</cx:pt>
          <cx:pt idx="25943">1430</cx:pt>
          <cx:pt idx="25944">1430</cx:pt>
          <cx:pt idx="25945">1430</cx:pt>
          <cx:pt idx="25946">951</cx:pt>
          <cx:pt idx="25947">1249</cx:pt>
          <cx:pt idx="25948">1382</cx:pt>
          <cx:pt idx="25949">2077</cx:pt>
          <cx:pt idx="25950">2101</cx:pt>
          <cx:pt idx="25951">1251</cx:pt>
          <cx:pt idx="25952">834</cx:pt>
          <cx:pt idx="25953">1436</cx:pt>
          <cx:pt idx="25954">1208</cx:pt>
          <cx:pt idx="25955">1239</cx:pt>
          <cx:pt idx="25956">773</cx:pt>
          <cx:pt idx="25957">1375</cx:pt>
          <cx:pt idx="25958">1379</cx:pt>
          <cx:pt idx="25959">893</cx:pt>
          <cx:pt idx="25960">1859</cx:pt>
          <cx:pt idx="25961">1208</cx:pt>
          <cx:pt idx="25962">834</cx:pt>
          <cx:pt idx="25963">1282</cx:pt>
          <cx:pt idx="25964">973</cx:pt>
          <cx:pt idx="25965">951</cx:pt>
          <cx:pt idx="25966">1082</cx:pt>
          <cx:pt idx="25967">1082</cx:pt>
          <cx:pt idx="25968">1626</cx:pt>
          <cx:pt idx="25969">1343</cx:pt>
          <cx:pt idx="25970">1827</cx:pt>
          <cx:pt idx="25971">1214</cx:pt>
          <cx:pt idx="25972">769</cx:pt>
          <cx:pt idx="25973">956</cx:pt>
          <cx:pt idx="25974">1530</cx:pt>
          <cx:pt idx="25975">1208</cx:pt>
          <cx:pt idx="25976">1530</cx:pt>
          <cx:pt idx="25977">1528</cx:pt>
          <cx:pt idx="25978">1125</cx:pt>
          <cx:pt idx="25979">1243</cx:pt>
          <cx:pt idx="25980">1427</cx:pt>
          <cx:pt idx="25981">1082</cx:pt>
          <cx:pt idx="25982">1475</cx:pt>
          <cx:pt idx="25983">1760</cx:pt>
          <cx:pt idx="25984">1058</cx:pt>
          <cx:pt idx="25985">1214</cx:pt>
          <cx:pt idx="25986">1082</cx:pt>
          <cx:pt idx="25987">1008</cx:pt>
          <cx:pt idx="25988">964</cx:pt>
          <cx:pt idx="25989">1427</cx:pt>
          <cx:pt idx="25990">973</cx:pt>
          <cx:pt idx="25991">1105</cx:pt>
          <cx:pt idx="25992">1093</cx:pt>
          <cx:pt idx="25993">1233</cx:pt>
          <cx:pt idx="25994">1233</cx:pt>
          <cx:pt idx="25995">956</cx:pt>
          <cx:pt idx="25996">1528</cx:pt>
          <cx:pt idx="25997">1474</cx:pt>
          <cx:pt idx="25998">1475</cx:pt>
          <cx:pt idx="25999">662</cx:pt>
          <cx:pt idx="26000">662</cx:pt>
          <cx:pt idx="26001">1271</cx:pt>
          <cx:pt idx="26002">1091</cx:pt>
          <cx:pt idx="26003">1214</cx:pt>
          <cx:pt idx="26004">1032</cx:pt>
          <cx:pt idx="26005">1214</cx:pt>
          <cx:pt idx="26006">1803</cx:pt>
          <cx:pt idx="26007">729</cx:pt>
          <cx:pt idx="26008">780</cx:pt>
          <cx:pt idx="26009">1125</cx:pt>
          <cx:pt idx="26010">1315</cx:pt>
          <cx:pt idx="26011">714</cx:pt>
          <cx:pt idx="26012">2009</cx:pt>
          <cx:pt idx="26013">1214</cx:pt>
          <cx:pt idx="26014">1032</cx:pt>
          <cx:pt idx="26015">1528</cx:pt>
          <cx:pt idx="26016">1282</cx:pt>
          <cx:pt idx="26017">1528</cx:pt>
          <cx:pt idx="26018">792</cx:pt>
          <cx:pt idx="26019">1252</cx:pt>
          <cx:pt idx="26020">1032</cx:pt>
          <cx:pt idx="26021">1032</cx:pt>
          <cx:pt idx="26022">792</cx:pt>
          <cx:pt idx="26023">1032</cx:pt>
          <cx:pt idx="26024">1430</cx:pt>
          <cx:pt idx="26025">1430</cx:pt>
          <cx:pt idx="26026">1430</cx:pt>
          <cx:pt idx="26027">1530</cx:pt>
          <cx:pt idx="26028">1363</cx:pt>
          <cx:pt idx="26029">1530</cx:pt>
          <cx:pt idx="26030">956</cx:pt>
          <cx:pt idx="26031">1282</cx:pt>
          <cx:pt idx="26032">1007</cx:pt>
          <cx:pt idx="26033">2077</cx:pt>
          <cx:pt idx="26034">1439</cx:pt>
          <cx:pt idx="26035">1251</cx:pt>
          <cx:pt idx="26036">1439</cx:pt>
          <cx:pt idx="26037">1343</cx:pt>
          <cx:pt idx="26038">1667</cx:pt>
          <cx:pt idx="26039">1697</cx:pt>
          <cx:pt idx="26040">1430</cx:pt>
          <cx:pt idx="26041">956</cx:pt>
          <cx:pt idx="26042">1091</cx:pt>
          <cx:pt idx="26043">1032</cx:pt>
          <cx:pt idx="26044">1058</cx:pt>
          <cx:pt idx="26045">1282</cx:pt>
          <cx:pt idx="26046">1528</cx:pt>
          <cx:pt idx="26047">1032</cx:pt>
          <cx:pt idx="26048">1117</cx:pt>
          <cx:pt idx="26049">956</cx:pt>
          <cx:pt idx="26050">904</cx:pt>
          <cx:pt idx="26051">1436</cx:pt>
          <cx:pt idx="26052">728</cx:pt>
          <cx:pt idx="26053">1710</cx:pt>
          <cx:pt idx="26054">1091</cx:pt>
          <cx:pt idx="26055">1232</cx:pt>
          <cx:pt idx="26056">1302</cx:pt>
          <cx:pt idx="26057">1302</cx:pt>
          <cx:pt idx="26058">893</cx:pt>
          <cx:pt idx="26059">893</cx:pt>
          <cx:pt idx="26060">1528</cx:pt>
          <cx:pt idx="26061">1315</cx:pt>
          <cx:pt idx="26062">1201</cx:pt>
          <cx:pt idx="26063">887</cx:pt>
          <cx:pt idx="26064">1201</cx:pt>
          <cx:pt idx="26065">1105</cx:pt>
          <cx:pt idx="26066">1093</cx:pt>
          <cx:pt idx="26067">1093</cx:pt>
          <cx:pt idx="26068">1105</cx:pt>
          <cx:pt idx="26069">1093</cx:pt>
          <cx:pt idx="26070">1082</cx:pt>
          <cx:pt idx="26071">729</cx:pt>
          <cx:pt idx="26072">1806</cx:pt>
          <cx:pt idx="26073">1343</cx:pt>
          <cx:pt idx="26074">1573</cx:pt>
          <cx:pt idx="26075">1573</cx:pt>
          <cx:pt idx="26076">1208</cx:pt>
          <cx:pt idx="26077">1032</cx:pt>
          <cx:pt idx="26078">792</cx:pt>
          <cx:pt idx="26079">1302</cx:pt>
          <cx:pt idx="26080">726</cx:pt>
          <cx:pt idx="26081">834</cx:pt>
          <cx:pt idx="26082">1421</cx:pt>
          <cx:pt idx="26083">971</cx:pt>
          <cx:pt idx="26084">1221</cx:pt>
          <cx:pt idx="26085">1568</cx:pt>
          <cx:pt idx="26086">1827</cx:pt>
          <cx:pt idx="26087">1989</cx:pt>
          <cx:pt idx="26088">1389</cx:pt>
          <cx:pt idx="26089">1208</cx:pt>
          <cx:pt idx="26090">1760</cx:pt>
          <cx:pt idx="26091">904</cx:pt>
          <cx:pt idx="26092">844</cx:pt>
          <cx:pt idx="26093">1445</cx:pt>
          <cx:pt idx="26094">1445</cx:pt>
          <cx:pt idx="26095">1697</cx:pt>
          <cx:pt idx="26096">784</cx:pt>
          <cx:pt idx="26097">1619</cx:pt>
          <cx:pt idx="26098">1257</cx:pt>
          <cx:pt idx="26099">1233</cx:pt>
          <cx:pt idx="26100">701</cx:pt>
          <cx:pt idx="26101">1183</cx:pt>
          <cx:pt idx="26102">1332</cx:pt>
          <cx:pt idx="26103">874</cx:pt>
          <cx:pt idx="26104">1343</cx:pt>
          <cx:pt idx="26105">1032</cx:pt>
          <cx:pt idx="26106">1315</cx:pt>
          <cx:pt idx="26107">1315</cx:pt>
          <cx:pt idx="26108">1315</cx:pt>
          <cx:pt idx="26109">1105</cx:pt>
          <cx:pt idx="26110">835</cx:pt>
          <cx:pt idx="26111">737</cx:pt>
          <cx:pt idx="26112">1822</cx:pt>
          <cx:pt idx="26113">1827</cx:pt>
          <cx:pt idx="26114">1057</cx:pt>
          <cx:pt idx="26115">1467</cx:pt>
          <cx:pt idx="26116">736</cx:pt>
          <cx:pt idx="26117">1214</cx:pt>
          <cx:pt idx="26118">1032</cx:pt>
          <cx:pt idx="26119">945</cx:pt>
          <cx:pt idx="26120">1214</cx:pt>
          <cx:pt idx="26121">1091</cx:pt>
          <cx:pt idx="26122">625</cx:pt>
          <cx:pt idx="26123">1497</cx:pt>
          <cx:pt idx="26124">884</cx:pt>
          <cx:pt idx="26125">893</cx:pt>
          <cx:pt idx="26126">1302</cx:pt>
          <cx:pt idx="26127">1523</cx:pt>
          <cx:pt idx="26128">956</cx:pt>
          <cx:pt idx="26129">956</cx:pt>
          <cx:pt idx="26130">1528</cx:pt>
          <cx:pt idx="26131">944</cx:pt>
          <cx:pt idx="26132">1467</cx:pt>
          <cx:pt idx="26133">1251</cx:pt>
          <cx:pt idx="26134">1467</cx:pt>
          <cx:pt idx="26135">1467</cx:pt>
          <cx:pt idx="26136">1467</cx:pt>
          <cx:pt idx="26137">1439</cx:pt>
          <cx:pt idx="26138">792</cx:pt>
          <cx:pt idx="26139">1249</cx:pt>
          <cx:pt idx="26140">1249</cx:pt>
          <cx:pt idx="26141">1158</cx:pt>
          <cx:pt idx="26142">893</cx:pt>
          <cx:pt idx="26143">1445</cx:pt>
          <cx:pt idx="26144">1436</cx:pt>
          <cx:pt idx="26145">1462</cx:pt>
          <cx:pt idx="26146">1803</cx:pt>
          <cx:pt idx="26147">1760</cx:pt>
          <cx:pt idx="26148">1989</cx:pt>
          <cx:pt idx="26149">1530</cx:pt>
          <cx:pt idx="26150">1528</cx:pt>
          <cx:pt idx="26151">1208</cx:pt>
          <cx:pt idx="26152">1528</cx:pt>
          <cx:pt idx="26153">1282</cx:pt>
          <cx:pt idx="26154">1436</cx:pt>
          <cx:pt idx="26155">1208</cx:pt>
          <cx:pt idx="26156">1282</cx:pt>
          <cx:pt idx="26157">1436</cx:pt>
          <cx:pt idx="26158">1436</cx:pt>
          <cx:pt idx="26159">1105</cx:pt>
          <cx:pt idx="26160">1271</cx:pt>
          <cx:pt idx="26161">1278</cx:pt>
          <cx:pt idx="26162">1948</cx:pt>
          <cx:pt idx="26163">1827</cx:pt>
          <cx:pt idx="26164">1862</cx:pt>
          <cx:pt idx="26165">1948</cx:pt>
          <cx:pt idx="26166">1201</cx:pt>
          <cx:pt idx="26167">1827</cx:pt>
          <cx:pt idx="26168">1233</cx:pt>
          <cx:pt idx="26169">1201</cx:pt>
          <cx:pt idx="26170">1233</cx:pt>
          <cx:pt idx="26171">1094</cx:pt>
          <cx:pt idx="26172">925</cx:pt>
          <cx:pt idx="26173">1530</cx:pt>
          <cx:pt idx="26174">1315</cx:pt>
          <cx:pt idx="26175">1105</cx:pt>
          <cx:pt idx="26176">1437</cx:pt>
          <cx:pt idx="26177">1183</cx:pt>
          <cx:pt idx="26178">1282</cx:pt>
          <cx:pt idx="26179">796</cx:pt>
          <cx:pt idx="26180">1315</cx:pt>
          <cx:pt idx="26181">1827</cx:pt>
          <cx:pt idx="26182">696</cx:pt>
          <cx:pt idx="26183">1282</cx:pt>
          <cx:pt idx="26184">1282</cx:pt>
          <cx:pt idx="26185">1232</cx:pt>
          <cx:pt idx="26186">1091</cx:pt>
          <cx:pt idx="26187">1528</cx:pt>
          <cx:pt idx="26188">753</cx:pt>
          <cx:pt idx="26189">625</cx:pt>
          <cx:pt idx="26190">696</cx:pt>
          <cx:pt idx="26191">1497</cx:pt>
          <cx:pt idx="26192">1302</cx:pt>
          <cx:pt idx="26193">1528</cx:pt>
          <cx:pt idx="26194">1282</cx:pt>
          <cx:pt idx="26195">1014</cx:pt>
          <cx:pt idx="26196">1343</cx:pt>
          <cx:pt idx="26197">1343</cx:pt>
          <cx:pt idx="26198">1406</cx:pt>
          <cx:pt idx="26199">1249</cx:pt>
          <cx:pt idx="26200">1599</cx:pt>
          <cx:pt idx="26201">1379</cx:pt>
          <cx:pt idx="26202">971</cx:pt>
          <cx:pt idx="26203">1231</cx:pt>
          <cx:pt idx="26204">1243</cx:pt>
          <cx:pt idx="26205">1057</cx:pt>
          <cx:pt idx="26206">1530</cx:pt>
          <cx:pt idx="26207">1568</cx:pt>
          <cx:pt idx="26208">1530</cx:pt>
          <cx:pt idx="26209">1760</cx:pt>
          <cx:pt idx="26210">1208</cx:pt>
          <cx:pt idx="26211">1208</cx:pt>
          <cx:pt idx="26212">956</cx:pt>
          <cx:pt idx="26213">945</cx:pt>
          <cx:pt idx="26214">966</cx:pt>
          <cx:pt idx="26215">966</cx:pt>
          <cx:pt idx="26216">971</cx:pt>
          <cx:pt idx="26217">1445</cx:pt>
          <cx:pt idx="26218">971</cx:pt>
          <cx:pt idx="26219">1105</cx:pt>
          <cx:pt idx="26220">1315</cx:pt>
          <cx:pt idx="26221">1094</cx:pt>
          <cx:pt idx="26222">1093</cx:pt>
          <cx:pt idx="26223">819</cx:pt>
          <cx:pt idx="26224">1530</cx:pt>
          <cx:pt idx="26225">1315</cx:pt>
          <cx:pt idx="26226">1315</cx:pt>
          <cx:pt idx="26227">1315</cx:pt>
          <cx:pt idx="26228">1290</cx:pt>
          <cx:pt idx="26229">796</cx:pt>
          <cx:pt idx="26230">874</cx:pt>
          <cx:pt idx="26231">1568</cx:pt>
          <cx:pt idx="26232">1568</cx:pt>
          <cx:pt idx="26233">1315</cx:pt>
          <cx:pt idx="26234">1302</cx:pt>
          <cx:pt idx="26235">1523</cx:pt>
          <cx:pt idx="26236">1504</cx:pt>
          <cx:pt idx="26237">1302</cx:pt>
          <cx:pt idx="26238">825</cx:pt>
          <cx:pt idx="26239">956</cx:pt>
          <cx:pt idx="26240">796</cx:pt>
          <cx:pt idx="26241">625</cx:pt>
          <cx:pt idx="26242">1528</cx:pt>
          <cx:pt idx="26243">819</cx:pt>
          <cx:pt idx="26244">884</cx:pt>
          <cx:pt idx="26245">1504</cx:pt>
          <cx:pt idx="26246">1504</cx:pt>
          <cx:pt idx="26247">815</cx:pt>
          <cx:pt idx="26248">1445</cx:pt>
          <cx:pt idx="26249">1279</cx:pt>
          <cx:pt idx="26250">1530</cx:pt>
          <cx:pt idx="26251">1989</cx:pt>
          <cx:pt idx="26252">1282</cx:pt>
          <cx:pt idx="26253">1208</cx:pt>
          <cx:pt idx="26254">1530</cx:pt>
          <cx:pt idx="26255">1057</cx:pt>
          <cx:pt idx="26256">1445</cx:pt>
          <cx:pt idx="26257">1459</cx:pt>
          <cx:pt idx="26258">1445</cx:pt>
          <cx:pt idx="26259">1083</cx:pt>
          <cx:pt idx="26260">835</cx:pt>
          <cx:pt idx="26261">1093</cx:pt>
          <cx:pt idx="26262">1201</cx:pt>
          <cx:pt idx="26263">748</cx:pt>
          <cx:pt idx="26264">1567</cx:pt>
          <cx:pt idx="26265">1948</cx:pt>
          <cx:pt idx="26266">1239</cx:pt>
          <cx:pt idx="26267">1315</cx:pt>
          <cx:pt idx="26268">1245</cx:pt>
          <cx:pt idx="26269">1208</cx:pt>
          <cx:pt idx="26270">1528</cx:pt>
          <cx:pt idx="26271">1592</cx:pt>
          <cx:pt idx="26272">1504</cx:pt>
          <cx:pt idx="26273">1363</cx:pt>
          <cx:pt idx="26274">925</cx:pt>
          <cx:pt idx="26275">1057</cx:pt>
          <cx:pt idx="26276">1827</cx:pt>
          <cx:pt idx="26277">1282</cx:pt>
          <cx:pt idx="26278">1208</cx:pt>
          <cx:pt idx="26279">1057</cx:pt>
          <cx:pt idx="26280">1057</cx:pt>
          <cx:pt idx="26281">844</cx:pt>
          <cx:pt idx="26282">1243</cx:pt>
          <cx:pt idx="26283">971</cx:pt>
          <cx:pt idx="26284">971</cx:pt>
          <cx:pt idx="26285">1245</cx:pt>
          <cx:pt idx="26286">1363</cx:pt>
          <cx:pt idx="26287">1083</cx:pt>
          <cx:pt idx="26288">1183</cx:pt>
          <cx:pt idx="26289">1429</cx:pt>
          <cx:pt idx="26290">1278</cx:pt>
          <cx:pt idx="26291">1290</cx:pt>
          <cx:pt idx="26292">1530</cx:pt>
          <cx:pt idx="26293">1523</cx:pt>
          <cx:pt idx="26294">1523</cx:pt>
          <cx:pt idx="26295">1389</cx:pt>
          <cx:pt idx="26296">765</cx:pt>
          <cx:pt idx="26297">1290</cx:pt>
          <cx:pt idx="26298">1282</cx:pt>
          <cx:pt idx="26299">728</cx:pt>
          <cx:pt idx="26300">1436</cx:pt>
          <cx:pt idx="26301">1231</cx:pt>
          <cx:pt idx="26302">1827</cx:pt>
          <cx:pt idx="26303">1530</cx:pt>
          <cx:pt idx="26304">1057</cx:pt>
          <cx:pt idx="26305">1530</cx:pt>
          <cx:pt idx="26306">1243</cx:pt>
          <cx:pt idx="26307">971</cx:pt>
          <cx:pt idx="26308">1243</cx:pt>
          <cx:pt idx="26309">1278</cx:pt>
          <cx:pt idx="26310">1057</cx:pt>
          <cx:pt idx="26311">748</cx:pt>
          <cx:pt idx="26312">662</cx:pt>
          <cx:pt idx="26313">1389</cx:pt>
          <cx:pt idx="26314">1315</cx:pt>
          <cx:pt idx="26315">1278</cx:pt>
          <cx:pt idx="26316">1315</cx:pt>
          <cx:pt idx="26317">1760</cx:pt>
          <cx:pt idx="26318">1057</cx:pt>
          <cx:pt idx="26319">956</cx:pt>
          <cx:pt idx="26320">1528</cx:pt>
          <cx:pt idx="26321">1208</cx:pt>
          <cx:pt idx="26322">1445</cx:pt>
          <cx:pt idx="26323">1363</cx:pt>
          <cx:pt idx="26324">1530</cx:pt>
          <cx:pt idx="26325">1282</cx:pt>
          <cx:pt idx="26326">1057</cx:pt>
          <cx:pt idx="26327">1861</cx:pt>
          <cx:pt idx="26328">1530</cx:pt>
          <cx:pt idx="26329">966</cx:pt>
          <cx:pt idx="26330">1445</cx:pt>
          <cx:pt idx="26331">1471</cx:pt>
          <cx:pt idx="26332">1271</cx:pt>
          <cx:pt idx="26333">1530</cx:pt>
          <cx:pt idx="26334">1425</cx:pt>
          <cx:pt idx="26335">1208</cx:pt>
          <cx:pt idx="26336">971</cx:pt>
          <cx:pt idx="26337">1429</cx:pt>
          <cx:pt idx="26338">971</cx:pt>
          <cx:pt idx="26339">1057</cx:pt>
          <cx:pt idx="26340">1363</cx:pt>
          <cx:pt idx="26341">1530</cx:pt>
          <cx:pt idx="26342">1592</cx:pt>
          <cx:pt idx="26343">748</cx:pt>
          <cx:pt idx="26344">769</cx:pt>
          <cx:pt idx="26345">1282</cx:pt>
          <cx:pt idx="26346">1243</cx:pt>
          <cx:pt idx="26347">1429</cx:pt>
          <cx:pt idx="26348">925</cx:pt>
          <cx:pt idx="26349">1760</cx:pt>
          <cx:pt idx="26350">1827</cx:pt>
          <cx:pt idx="26351">1530</cx:pt>
          <cx:pt idx="26352">1530</cx:pt>
          <cx:pt idx="26353">1239</cx:pt>
          <cx:pt idx="26354">1057</cx:pt>
          <cx:pt idx="26355">1530</cx:pt>
          <cx:pt idx="26356">1827</cx:pt>
          <cx:pt idx="26357">1436</cx:pt>
          <cx:pt idx="26358">1243</cx:pt>
          <cx:pt idx="26359">1363</cx:pt>
          <cx:pt idx="26360">748</cx:pt>
          <cx:pt idx="26361">1282</cx:pt>
          <cx:pt idx="26362">1363</cx:pt>
          <cx:pt idx="26363">748</cx:pt>
          <cx:pt idx="26364">925</cx:pt>
          <cx:pt idx="26365">1530</cx:pt>
          <cx:pt idx="26366">1592</cx:pt>
          <cx:pt idx="26367">1827</cx:pt>
          <cx:pt idx="26368">1827</cx:pt>
          <cx:pt idx="26369">1363</cx:pt>
          <cx:pt idx="26370">1530</cx:pt>
          <cx:pt idx="26371">1827</cx:pt>
          <cx:pt idx="26372">1592</cx:pt>
        </cx:lvl>
      </cx:numDim>
    </cx:data>
  </cx:chartData>
  <cx:chart>
    <cx:plotArea>
      <cx:plotAreaRegion>
        <cx:series layoutId="boxWhisker" uniqueId="{A365E6A2-DAE3-4DD9-BD3E-B48DE9F9F4CF}">
          <cx:tx>
            <cx:txData>
              <cx:f>'[HADS MERGED.xlsx]thads2005-2013'!$B$1</cx:f>
              <cx:v>FMR2005</cx:v>
            </cx:txData>
          </cx:tx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272157F6-1B20-4902-977A-1EFF99C50C5D}">
          <cx:tx>
            <cx:txData>
              <cx:f>'[HADS MERGED.xlsx]thads2005-2013'!$C$1</cx:f>
              <cx:v>FMR2007</cx:v>
            </cx:txData>
          </cx:tx>
          <cx:dataId val="1"/>
          <cx:layoutPr>
            <cx:visibility meanLine="0" meanMarker="1" nonoutliers="0" outliers="1"/>
            <cx:statistics quartileMethod="exclusive"/>
          </cx:layoutPr>
        </cx:series>
        <cx:series layoutId="boxWhisker" uniqueId="{90F09255-B2DE-42C3-AFDB-990DB294C54A}">
          <cx:tx>
            <cx:txData>
              <cx:f>'[HADS MERGED.xlsx]thads2005-2013'!$D$1</cx:f>
              <cx:v>FMR2009</cx:v>
            </cx:txData>
          </cx:tx>
          <cx:dataId val="2"/>
          <cx:layoutPr>
            <cx:visibility meanLine="0" meanMarker="1" nonoutliers="0" outliers="1"/>
            <cx:statistics quartileMethod="exclusive"/>
          </cx:layoutPr>
        </cx:series>
        <cx:series layoutId="boxWhisker" uniqueId="{5A6ADC7B-40D8-44A6-BC6B-2111BC604DC2}">
          <cx:tx>
            <cx:txData>
              <cx:f>'[HADS MERGED.xlsx]thads2005-2013'!$E$1</cx:f>
              <cx:v>FMR2011</cx:v>
            </cx:txData>
          </cx:tx>
          <cx:dataId val="3"/>
          <cx:layoutPr>
            <cx:visibility meanLine="0" meanMarker="1" nonoutliers="0" outliers="1"/>
            <cx:statistics quartileMethod="exclusive"/>
          </cx:layoutPr>
        </cx:series>
        <cx:series layoutId="boxWhisker" uniqueId="{DAA70BA4-028A-41CC-B984-B0993F6DC265}">
          <cx:tx>
            <cx:txData>
              <cx:f>'[HADS MERGED.xlsx]thads2005-2013'!$F$1</cx:f>
              <cx:v>FMR2013</cx:v>
            </cx:txData>
          </cx:tx>
          <cx:dataId val="4"/>
          <cx:layoutPr>
            <cx:visibility meanLine="0" meanMarker="1" nonoutliers="0" outliers="1"/>
            <cx:statistics quartileMethod="exclusive"/>
          </cx:layoutPr>
        </cx:series>
      </cx:plotAreaRegion>
      <cx:axis id="0" hidden="1">
        <cx:catScaling gapWidth="1"/>
        <cx:tickLabels/>
      </cx:axis>
      <cx:axis id="1">
        <cx:valScaling/>
        <cx:majorGridlines/>
        <cx:tickLabels/>
        <cx:numFmt formatCode="$#,##0" sourceLinked="0"/>
      </cx:axis>
    </cx:plotArea>
    <cx:legend pos="r" align="ctr" overlay="0"/>
  </cx:chart>
  <cx:spPr>
    <a:ln w="12700">
      <a:solidFill>
        <a:schemeClr val="accent3"/>
      </a:solidFill>
    </a:ln>
  </cx:spPr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4C3C3A6-B337-4D83-9CDB-B9C35780FF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C79A68-3D73-4695-8C1E-3CDBCB536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97C6B7-F63D-48F8-8C65-A57506B0F13B}" type="datetimeFigureOut">
              <a:rPr lang="en-US" smtClean="0"/>
              <a:t>10/28/2024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F5045C-A7CE-41D4-85C5-0E9ACEEF9B2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9ABD0F-F8EA-4B9F-8647-FC7D4AE3D83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B78DD-9481-4863-BCCC-946573546D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0403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09A0FA-2191-4F92-A1E4-6EB4598AC4EC}" type="datetimeFigureOut">
              <a:rPr lang="en-US" smtClean="0"/>
              <a:t>10/28/2024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359F2-43EF-4812-9DC0-98C0B1A406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111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523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638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211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D65B98-7C16-0D46-4B46-C17240BB27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20FF11-2E76-DF3F-12C4-44844CA291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44C6A6-FC40-F236-FFC7-60549C870D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2B8E56-3A30-41AE-7EE6-D7FDCDA432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932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DC2F36-CBA3-8983-297E-9C20CA3A32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20B197-4D06-9825-917B-D6F9414E81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E1D098-7F69-C424-2C96-9373E78C63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4526E-6FE3-5F42-96C6-76711843B3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809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2AFDB8-1DB3-C3D8-FCE4-08975FF037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85ACB3-94F3-688B-5778-0F23921115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7716D3-FB1A-03DC-9FFF-81BC1DC66E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8FF872-D8A9-E1C1-2208-E77CEAD5CF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87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704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66156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73301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39887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31937252-EACE-4232-855F-5C47E3F8B0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1070901"/>
            <a:ext cx="11265407" cy="1499616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CBA6DBC1-39A1-48A6-8B81-3CD966D06E8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48055" y="3103684"/>
            <a:ext cx="11274551" cy="3287971"/>
          </a:xfrm>
          <a:solidFill>
            <a:schemeClr val="accent2"/>
          </a:solidFill>
        </p:spPr>
        <p:txBody>
          <a:bodyPr anchor="t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28195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9CC542F-D03C-4537-9B6E-7F653B6515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878091"/>
            <a:ext cx="3729789" cy="3440485"/>
          </a:xfrm>
        </p:spPr>
        <p:txBody>
          <a:bodyPr tIns="182880" bIns="182880" anchor="ctr" anchorCtr="0">
            <a:noAutofit/>
          </a:bodyPr>
          <a:lstStyle/>
          <a:p>
            <a:r>
              <a:rPr lang="en-US" dirty="0"/>
              <a:t>Click to add title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0F1D2B-CBE7-6279-2158-7A9F3B5D5C6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57200" y="670560"/>
            <a:ext cx="11267440" cy="2139696"/>
          </a:xfrm>
          <a:custGeom>
            <a:avLst/>
            <a:gdLst>
              <a:gd name="connsiteX0" fmla="*/ 3783068 w 11267440"/>
              <a:gd name="connsiteY0" fmla="*/ 0 h 2139696"/>
              <a:gd name="connsiteX1" fmla="*/ 11267440 w 11267440"/>
              <a:gd name="connsiteY1" fmla="*/ 0 h 2139696"/>
              <a:gd name="connsiteX2" fmla="*/ 11267440 w 11267440"/>
              <a:gd name="connsiteY2" fmla="*/ 2139696 h 2139696"/>
              <a:gd name="connsiteX3" fmla="*/ 3783068 w 11267440"/>
              <a:gd name="connsiteY3" fmla="*/ 2139696 h 2139696"/>
              <a:gd name="connsiteX4" fmla="*/ 0 w 11267440"/>
              <a:gd name="connsiteY4" fmla="*/ 0 h 2139696"/>
              <a:gd name="connsiteX5" fmla="*/ 3677799 w 11267440"/>
              <a:gd name="connsiteY5" fmla="*/ 0 h 2139696"/>
              <a:gd name="connsiteX6" fmla="*/ 3677799 w 11267440"/>
              <a:gd name="connsiteY6" fmla="*/ 2139696 h 2139696"/>
              <a:gd name="connsiteX7" fmla="*/ 0 w 11267440"/>
              <a:gd name="connsiteY7" fmla="*/ 2139696 h 2139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67440" h="2139696">
                <a:moveTo>
                  <a:pt x="3783068" y="0"/>
                </a:moveTo>
                <a:lnTo>
                  <a:pt x="11267440" y="0"/>
                </a:lnTo>
                <a:lnTo>
                  <a:pt x="11267440" y="2139696"/>
                </a:lnTo>
                <a:lnTo>
                  <a:pt x="3783068" y="2139696"/>
                </a:lnTo>
                <a:close/>
                <a:moveTo>
                  <a:pt x="0" y="0"/>
                </a:moveTo>
                <a:lnTo>
                  <a:pt x="3677799" y="0"/>
                </a:lnTo>
                <a:lnTo>
                  <a:pt x="3677799" y="2139696"/>
                </a:lnTo>
                <a:lnTo>
                  <a:pt x="0" y="21396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t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135EE74D-5A60-B83C-5C2D-7B6FEA778FC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305827" y="2878091"/>
            <a:ext cx="7418813" cy="3440485"/>
          </a:xfrm>
        </p:spPr>
        <p:txBody>
          <a:bodyPr anchor="ctr" anchorCtr="0">
            <a:normAutofit/>
          </a:bodyPr>
          <a:lstStyle>
            <a:lvl1pPr marL="283464" indent="-283464">
              <a:buFont typeface="Arial" panose="020B0604020202020204" pitchFamily="34" charset="0"/>
              <a:buChar char="•"/>
              <a:defRPr/>
            </a:lvl1pPr>
            <a:lvl2pPr marL="283464" indent="-283464">
              <a:buFont typeface="Arial" panose="020B0604020202020204" pitchFamily="34" charset="0"/>
              <a:buChar char="•"/>
              <a:defRPr/>
            </a:lvl2pPr>
            <a:lvl3pPr marL="283464" indent="-283464">
              <a:buFont typeface="Arial" panose="020B0604020202020204" pitchFamily="34" charset="0"/>
              <a:buChar char="•"/>
              <a:defRPr/>
            </a:lvl3pPr>
            <a:lvl4pPr marL="283464" indent="-283464">
              <a:buFont typeface="Arial" panose="020B0604020202020204" pitchFamily="34" charset="0"/>
              <a:buChar char="•"/>
              <a:defRPr/>
            </a:lvl4pPr>
            <a:lvl5pPr marL="283464" indent="-28346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BCF1FAD-0BAD-2574-3352-B152DF76C15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C328E41-645E-D257-FFF3-93344A8E4FA5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EF9E45A-6561-C074-14CE-B3B63476D22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0672130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5836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705124"/>
            <a:ext cx="11272649" cy="1062716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57201" y="2234979"/>
            <a:ext cx="11272648" cy="3969606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171548" cy="365125"/>
          </a:xfrm>
        </p:spPr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264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57535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14896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61492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91554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97532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201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89077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8643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457D222-120F-E222-DE7E-B44B0BC1863F}"/>
              </a:ext>
            </a:extLst>
          </p:cNvPr>
          <p:cNvGrpSpPr/>
          <p:nvPr userDrawn="1"/>
        </p:nvGrpSpPr>
        <p:grpSpPr>
          <a:xfrm>
            <a:off x="428696" y="482137"/>
            <a:ext cx="11301155" cy="81191"/>
            <a:chOff x="428696" y="482137"/>
            <a:chExt cx="11301155" cy="8119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9DF259B-1168-B954-21F8-A08A3C462F3C}"/>
                </a:ext>
              </a:extLst>
            </p:cNvPr>
            <p:cNvSpPr/>
            <p:nvPr/>
          </p:nvSpPr>
          <p:spPr>
            <a:xfrm flipV="1">
              <a:off x="428696" y="482137"/>
              <a:ext cx="3703321" cy="81191"/>
            </a:xfrm>
            <a:prstGeom prst="rect">
              <a:avLst/>
            </a:prstGeom>
            <a:solidFill>
              <a:schemeClr val="accent3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B5A595C-AA3A-9D82-01BB-7810CE5F7A5E}"/>
                </a:ext>
              </a:extLst>
            </p:cNvPr>
            <p:cNvSpPr/>
            <p:nvPr/>
          </p:nvSpPr>
          <p:spPr>
            <a:xfrm flipV="1">
              <a:off x="4235926" y="482137"/>
              <a:ext cx="3703321" cy="81191"/>
            </a:xfrm>
            <a:prstGeom prst="rect">
              <a:avLst/>
            </a:prstGeom>
            <a:solidFill>
              <a:schemeClr val="accent1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178CB63-8F78-566B-8120-9DC73FB7B23B}"/>
                </a:ext>
              </a:extLst>
            </p:cNvPr>
            <p:cNvSpPr/>
            <p:nvPr/>
          </p:nvSpPr>
          <p:spPr>
            <a:xfrm flipV="1">
              <a:off x="8026530" y="482137"/>
              <a:ext cx="3703321" cy="81191"/>
            </a:xfrm>
            <a:prstGeom prst="rect">
              <a:avLst/>
            </a:prstGeom>
            <a:solidFill>
              <a:schemeClr val="accent4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0910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  <p:sldLayoutId id="2147483815" r:id="rId13"/>
    <p:sldLayoutId id="2147483821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Placeholder 9" descr="Blue 3d house and several white 3d houses">
            <a:extLst>
              <a:ext uri="{FF2B5EF4-FFF2-40B4-BE49-F238E27FC236}">
                <a16:creationId xmlns:a16="http://schemas.microsoft.com/office/drawing/2014/main" id="{CC4B82FA-2EA0-5319-6B9C-8D78349FCB0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9091" t="233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8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8" y="601201"/>
            <a:ext cx="3702134" cy="5791132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79F0267-9D1C-BDA9-A152-B01CD379F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1" y="1524001"/>
            <a:ext cx="3208866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cap="none" dirty="0">
                <a:solidFill>
                  <a:srgbClr val="FFFFFF"/>
                </a:solidFill>
                <a:latin typeface="Aptos" panose="020B0004020202020204" pitchFamily="34" charset="0"/>
              </a:rPr>
              <a:t>Assignment 2:</a:t>
            </a:r>
            <a:br>
              <a:rPr lang="en-US" sz="3200" cap="none" dirty="0">
                <a:solidFill>
                  <a:srgbClr val="FFFFFF"/>
                </a:solidFill>
                <a:latin typeface="Aptos" panose="020B0004020202020204" pitchFamily="34" charset="0"/>
              </a:rPr>
            </a:br>
            <a:r>
              <a:rPr lang="en-US" sz="3200" cap="none" dirty="0">
                <a:solidFill>
                  <a:srgbClr val="FFFFFF"/>
                </a:solidFill>
                <a:latin typeface="Aptos" panose="020B0004020202020204" pitchFamily="34" charset="0"/>
              </a:rPr>
              <a:t>Fair Market Rent</a:t>
            </a:r>
          </a:p>
        </p:txBody>
      </p:sp>
    </p:spTree>
    <p:extLst>
      <p:ext uri="{BB962C8B-B14F-4D97-AF65-F5344CB8AC3E}">
        <p14:creationId xmlns:p14="http://schemas.microsoft.com/office/powerpoint/2010/main" val="103975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618A4-5020-A570-BAAC-71C22849B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>
                <a:latin typeface="Aptos" panose="020B0004020202020204" pitchFamily="34" charset="0"/>
              </a:rPr>
              <a:t>Summary</a:t>
            </a:r>
          </a:p>
        </p:txBody>
      </p:sp>
      <p:pic>
        <p:nvPicPr>
          <p:cNvPr id="16" name="Picture Placeholder 15" descr="Blue 3d house and several white 3d houses">
            <a:extLst>
              <a:ext uri="{FF2B5EF4-FFF2-40B4-BE49-F238E27FC236}">
                <a16:creationId xmlns:a16="http://schemas.microsoft.com/office/drawing/2014/main" id="{6EFD6230-A50E-3A63-7B72-59A8449CAEE2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3"/>
          <a:srcRect l="-90" t="57256" r="90" b="14288"/>
          <a:stretch/>
        </p:blipFill>
        <p:spPr>
          <a:xfrm>
            <a:off x="457200" y="670560"/>
            <a:ext cx="11267440" cy="2139696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9475E86-FFB0-87BC-084C-C728916152B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Aptos" panose="020B0004020202020204" pitchFamily="34" charset="0"/>
              </a:rPr>
              <a:t>Does pairwise analysis of HADS data from 2005 to 2013 show a difference in FMR (Fair Market Rent)?</a:t>
            </a:r>
          </a:p>
          <a:p>
            <a:r>
              <a:rPr lang="en-US" dirty="0">
                <a:latin typeface="Aptos" panose="020B0004020202020204" pitchFamily="34" charset="0"/>
              </a:rPr>
              <a:t>When testing to see if each successive dataset is &gt; or = the previous dataset, we cannot reject the null hypothesis</a:t>
            </a:r>
          </a:p>
          <a:p>
            <a:r>
              <a:rPr lang="en-US" dirty="0">
                <a:latin typeface="Aptos" panose="020B0004020202020204" pitchFamily="34" charset="0"/>
              </a:rPr>
              <a:t>Our sample data supports the hypothesis that in each successive dataset, the FMR is greater than or equal to the FMR in the previous dataset</a:t>
            </a:r>
          </a:p>
        </p:txBody>
      </p:sp>
    </p:spTree>
    <p:extLst>
      <p:ext uri="{BB962C8B-B14F-4D97-AF65-F5344CB8AC3E}">
        <p14:creationId xmlns:p14="http://schemas.microsoft.com/office/powerpoint/2010/main" val="3695820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B2DD0-49CD-A9C8-E0C8-507F1C74A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>
                <a:latin typeface="Aptos" panose="020B0004020202020204" pitchFamily="34" charset="0"/>
              </a:rPr>
              <a:t>Assignment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EE4216-BD1A-6934-7375-A7B5C300A7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ptos" panose="020B0004020202020204" pitchFamily="34" charset="0"/>
              </a:rPr>
              <a:t>Objective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3D5D35C1-21AE-04D1-E880-A837D1F21D3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latin typeface="Aptos" panose="020B0004020202020204" pitchFamily="34" charset="0"/>
              </a:rPr>
              <a:t>Complete a pairwise comparison of FMR (Fair Market Rent from 2005 through 2013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00B789-5D4D-8D6F-73A0-F2472D19E1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latin typeface="Aptos" panose="020B0004020202020204" pitchFamily="34" charset="0"/>
              </a:rPr>
              <a:t>Deliverables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34E5FE-82B7-A1EA-0110-428F8355446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ptos" panose="020B0004020202020204" pitchFamily="34" charset="0"/>
              </a:rPr>
              <a:t>Provide descriptive statistics for FMR, both numerical and graphical</a:t>
            </a:r>
          </a:p>
          <a:p>
            <a:r>
              <a:rPr lang="en-US" dirty="0">
                <a:latin typeface="Aptos" panose="020B0004020202020204" pitchFamily="34" charset="0"/>
              </a:rPr>
              <a:t>Conduct pairwise analysis of differences in FMR from 2005 through 2013</a:t>
            </a:r>
          </a:p>
          <a:p>
            <a:r>
              <a:rPr lang="en-US" dirty="0">
                <a:latin typeface="Aptos" panose="020B0004020202020204" pitchFamily="34" charset="0"/>
              </a:rPr>
              <a:t>Prepare a brief summary report, which includes the above information</a:t>
            </a:r>
          </a:p>
        </p:txBody>
      </p:sp>
    </p:spTree>
    <p:extLst>
      <p:ext uri="{BB962C8B-B14F-4D97-AF65-F5344CB8AC3E}">
        <p14:creationId xmlns:p14="http://schemas.microsoft.com/office/powerpoint/2010/main" val="1339745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485BAA-4129-3D43-98CC-392F01DFC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>
                <a:latin typeface="Aptos" panose="020B0004020202020204" pitchFamily="34" charset="0"/>
              </a:rPr>
              <a:t>Data Prep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DB473E-E23D-0575-DD32-2382F145D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>
                <a:latin typeface="Aptos" panose="020B0004020202020204" pitchFamily="34" charset="0"/>
              </a:rPr>
              <a:t>Merge data from all five years using the CONTROL value</a:t>
            </a:r>
          </a:p>
          <a:p>
            <a:r>
              <a:rPr lang="en-US" dirty="0">
                <a:latin typeface="Aptos" panose="020B0004020202020204" pitchFamily="34" charset="0"/>
              </a:rPr>
              <a:t>Remove all rows where FMR is missing or negative for any year</a:t>
            </a:r>
          </a:p>
          <a:p>
            <a:endParaRPr lang="en-US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569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2D7F0B11-5AF3-1D12-4201-C1E09DF7D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>
                <a:latin typeface="Aptos" panose="020B0004020202020204" pitchFamily="34" charset="0"/>
              </a:rPr>
              <a:t>Descriptive Statistics – Fair Market Rent</a:t>
            </a:r>
          </a:p>
        </p:txBody>
      </p:sp>
      <p:graphicFrame>
        <p:nvGraphicFramePr>
          <p:cNvPr id="5" name="Table Placeholder 4">
            <a:extLst>
              <a:ext uri="{FF2B5EF4-FFF2-40B4-BE49-F238E27FC236}">
                <a16:creationId xmlns:a16="http://schemas.microsoft.com/office/drawing/2014/main" id="{06965414-1A92-84D6-66C0-8FE0E02A5A41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71541987"/>
              </p:ext>
            </p:extLst>
          </p:nvPr>
        </p:nvGraphicFramePr>
        <p:xfrm>
          <a:off x="457199" y="2235200"/>
          <a:ext cx="11272650" cy="42672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69558">
                  <a:extLst>
                    <a:ext uri="{9D8B030D-6E8A-4147-A177-3AD203B41FA5}">
                      <a16:colId xmlns:a16="http://schemas.microsoft.com/office/drawing/2014/main" val="2228692810"/>
                    </a:ext>
                  </a:extLst>
                </a:gridCol>
                <a:gridCol w="1678543">
                  <a:extLst>
                    <a:ext uri="{9D8B030D-6E8A-4147-A177-3AD203B41FA5}">
                      <a16:colId xmlns:a16="http://schemas.microsoft.com/office/drawing/2014/main" val="3927704361"/>
                    </a:ext>
                  </a:extLst>
                </a:gridCol>
                <a:gridCol w="1848953">
                  <a:extLst>
                    <a:ext uri="{9D8B030D-6E8A-4147-A177-3AD203B41FA5}">
                      <a16:colId xmlns:a16="http://schemas.microsoft.com/office/drawing/2014/main" val="774029433"/>
                    </a:ext>
                  </a:extLst>
                </a:gridCol>
                <a:gridCol w="1618899">
                  <a:extLst>
                    <a:ext uri="{9D8B030D-6E8A-4147-A177-3AD203B41FA5}">
                      <a16:colId xmlns:a16="http://schemas.microsoft.com/office/drawing/2014/main" val="2758385410"/>
                    </a:ext>
                  </a:extLst>
                </a:gridCol>
                <a:gridCol w="1618899">
                  <a:extLst>
                    <a:ext uri="{9D8B030D-6E8A-4147-A177-3AD203B41FA5}">
                      <a16:colId xmlns:a16="http://schemas.microsoft.com/office/drawing/2014/main" val="1012269097"/>
                    </a:ext>
                  </a:extLst>
                </a:gridCol>
                <a:gridCol w="1618899">
                  <a:extLst>
                    <a:ext uri="{9D8B030D-6E8A-4147-A177-3AD203B41FA5}">
                      <a16:colId xmlns:a16="http://schemas.microsoft.com/office/drawing/2014/main" val="2041200079"/>
                    </a:ext>
                  </a:extLst>
                </a:gridCol>
                <a:gridCol w="1618899">
                  <a:extLst>
                    <a:ext uri="{9D8B030D-6E8A-4147-A177-3AD203B41FA5}">
                      <a16:colId xmlns:a16="http://schemas.microsoft.com/office/drawing/2014/main" val="931807619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</a:rPr>
                        <a:t>2005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</a:rPr>
                        <a:t>2007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</a:rPr>
                        <a:t>2009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</a:rPr>
                        <a:t>2011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</a:rPr>
                        <a:t>2013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</a:rPr>
                        <a:t>All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2414605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Mean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$929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$978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$1,064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$1,116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$1,152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$1,048 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0693961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Std Error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$2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$2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$2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$2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$2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$1 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3482035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Median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$863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$908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$983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$1,014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$1,082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$968 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2165667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Mode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$679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$738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$941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$966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$1,032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$966 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2071694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Std Dev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$331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$337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$367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$397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$394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$376 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5059085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Sample Var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$109,573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$113,606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$134,956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$157,373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$155,443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$141,134 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2783235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Kurtosis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$3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$2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$2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$2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$2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$2 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4067287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Skewness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$1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$1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$1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$1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$1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$1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8274139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Range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$3,104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$3,013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$3,074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$3,162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$3,090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$3,226 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0812673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Minimum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$360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$387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$427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$424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$421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$360 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9331082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Maximum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$3,464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$3,400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$3,501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$3,586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$3,511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$3,586 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7549142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Sum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$24,501,566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$25,786,724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$28,057,338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$29,442,330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$30,370,333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$138,158,291 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524355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Count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$26,373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$26,373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$26,373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$26,373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$26,373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$131,865 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0108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5641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BC25D-9719-259C-9D2F-29706F74E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>
                <a:latin typeface="Aptos" panose="020B0004020202020204" pitchFamily="34" charset="0"/>
              </a:rPr>
              <a:t>Fair Market Rent</a:t>
            </a: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88274AC2-91D9-34C9-B605-50F825FD8AF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61816580"/>
                  </p:ext>
                </p:extLst>
              </p:nvPr>
            </p:nvGraphicFramePr>
            <p:xfrm>
              <a:off x="581025" y="2341563"/>
              <a:ext cx="11029950" cy="363378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7" name="Content Placeholder 6">
                <a:extLst>
                  <a:ext uri="{FF2B5EF4-FFF2-40B4-BE49-F238E27FC236}">
                    <a16:creationId xmlns:a16="http://schemas.microsoft.com/office/drawing/2014/main" id="{88274AC2-91D9-34C9-B605-50F825FD8AF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1025" y="2341563"/>
                <a:ext cx="11029950" cy="363378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5930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2D7F0B11-5AF3-1D12-4201-C1E09DF7D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>
                <a:latin typeface="Aptos" panose="020B0004020202020204" pitchFamily="34" charset="0"/>
              </a:rPr>
              <a:t>Analysis – 2005 to 2007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24D05B-C77C-2792-B400-7D878784E373}"/>
              </a:ext>
            </a:extLst>
          </p:cNvPr>
          <p:cNvSpPr txBox="1"/>
          <p:nvPr/>
        </p:nvSpPr>
        <p:spPr>
          <a:xfrm>
            <a:off x="452244" y="2340864"/>
            <a:ext cx="548639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ptos" panose="020B0004020202020204" pitchFamily="34" charset="0"/>
              </a:rPr>
              <a:t>W</a:t>
            </a:r>
            <a:r>
              <a:rPr lang="en-US" dirty="0">
                <a:latin typeface="Aptos" panose="020B0004020202020204" pitchFamily="34" charset="0"/>
              </a:rPr>
              <a:t>e can use a paired t-test to determine if there is a difference in  FMR between 2005 and 2007:</a:t>
            </a:r>
          </a:p>
          <a:p>
            <a:endParaRPr lang="en-US" sz="1000" dirty="0">
              <a:latin typeface="Aptos" panose="020B0004020202020204" pitchFamily="34" charset="0"/>
            </a:endParaRPr>
          </a:p>
          <a:p>
            <a:pPr>
              <a:tabLst>
                <a:tab pos="1717675" algn="l"/>
                <a:tab pos="3373438" algn="l"/>
              </a:tabLst>
            </a:pPr>
            <a:r>
              <a:rPr lang="en-US" sz="1600" dirty="0">
                <a:latin typeface="Aptos" panose="020B0004020202020204" pitchFamily="34" charset="0"/>
              </a:rPr>
              <a:t>H</a:t>
            </a:r>
            <a:r>
              <a:rPr lang="en-US" sz="1600" baseline="-25000" dirty="0">
                <a:latin typeface="Aptos" panose="020B0004020202020204" pitchFamily="34" charset="0"/>
              </a:rPr>
              <a:t>0</a:t>
            </a:r>
            <a:r>
              <a:rPr lang="en-US" sz="1600" dirty="0">
                <a:latin typeface="Aptos" panose="020B0004020202020204" pitchFamily="34" charset="0"/>
              </a:rPr>
              <a:t>: </a:t>
            </a:r>
            <a:r>
              <a:rPr lang="el-GR" sz="1600" dirty="0">
                <a:latin typeface="Aptos" panose="020B0004020202020204" pitchFamily="34" charset="0"/>
                <a:cs typeface="Arial" panose="020B0604020202020204" pitchFamily="34" charset="0"/>
              </a:rPr>
              <a:t>μ</a:t>
            </a:r>
            <a:r>
              <a:rPr lang="en-US" sz="1600" baseline="-25000" dirty="0">
                <a:latin typeface="Aptos" panose="020B0004020202020204" pitchFamily="34" charset="0"/>
                <a:cs typeface="Arial" panose="020B0604020202020204" pitchFamily="34" charset="0"/>
              </a:rPr>
              <a:t>2007 </a:t>
            </a:r>
            <a:r>
              <a:rPr lang="en-US" sz="1600" dirty="0">
                <a:latin typeface="Aptos" panose="020B0004020202020204" pitchFamily="34" charset="0"/>
                <a:cs typeface="Arial" panose="020B0604020202020204" pitchFamily="34" charset="0"/>
              </a:rPr>
              <a:t>– </a:t>
            </a:r>
            <a:r>
              <a:rPr lang="el-GR" sz="1600" dirty="0">
                <a:latin typeface="Aptos" panose="020B0004020202020204" pitchFamily="34" charset="0"/>
                <a:cs typeface="Arial" panose="020B0604020202020204" pitchFamily="34" charset="0"/>
              </a:rPr>
              <a:t>μ</a:t>
            </a:r>
            <a:r>
              <a:rPr lang="en-US" sz="1600" baseline="-25000" dirty="0">
                <a:latin typeface="Aptos" panose="020B0004020202020204" pitchFamily="34" charset="0"/>
                <a:cs typeface="Arial" panose="020B0604020202020204" pitchFamily="34" charset="0"/>
              </a:rPr>
              <a:t>2005</a:t>
            </a:r>
            <a:r>
              <a:rPr lang="en-US" sz="1600" dirty="0">
                <a:latin typeface="Aptos" panose="020B0004020202020204" pitchFamily="34" charset="0"/>
                <a:cs typeface="Arial" panose="020B0604020202020204" pitchFamily="34" charset="0"/>
              </a:rPr>
              <a:t> &gt;= 0	t-stat = </a:t>
            </a:r>
            <a:r>
              <a:rPr lang="en-US" sz="1600" dirty="0">
                <a:solidFill>
                  <a:srgbClr val="000000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69.4904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	</a:t>
            </a:r>
            <a:r>
              <a:rPr lang="en-US" sz="1600" dirty="0">
                <a:solidFill>
                  <a:srgbClr val="000000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t-Cutoff = - 1.6445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46B5C3-5BBD-459D-F69E-734B62B87360}"/>
              </a:ext>
            </a:extLst>
          </p:cNvPr>
          <p:cNvSpPr txBox="1"/>
          <p:nvPr/>
        </p:nvSpPr>
        <p:spPr>
          <a:xfrm>
            <a:off x="452244" y="3960328"/>
            <a:ext cx="53795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ptos" panose="020B0004020202020204" pitchFamily="34" charset="0"/>
              </a:rPr>
              <a:t>We </a:t>
            </a:r>
            <a:r>
              <a:rPr lang="en-US" b="1" i="1" dirty="0">
                <a:latin typeface="Aptos" panose="020B0004020202020204" pitchFamily="34" charset="0"/>
              </a:rPr>
              <a:t>cannot reject</a:t>
            </a:r>
            <a:r>
              <a:rPr lang="en-US" dirty="0">
                <a:latin typeface="Aptos" panose="020B0004020202020204" pitchFamily="34" charset="0"/>
              </a:rPr>
              <a:t> the null hypothesis, meaning that our data does not show a statistical difference in FMR between 2005 and 2007.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D95283-CA34-AAAD-E6F6-0F677F523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523" y="1767841"/>
            <a:ext cx="5376672" cy="397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319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22494C-731E-CCB7-6EE8-0C9822B8AA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B277BE08-F65D-2DB5-6A06-9F25DE172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>
                <a:latin typeface="Aptos" panose="020B0004020202020204" pitchFamily="34" charset="0"/>
              </a:rPr>
              <a:t>Analysis – 2007 to 2009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928E7D-EA31-0784-3581-099FB7269710}"/>
              </a:ext>
            </a:extLst>
          </p:cNvPr>
          <p:cNvSpPr txBox="1"/>
          <p:nvPr/>
        </p:nvSpPr>
        <p:spPr>
          <a:xfrm>
            <a:off x="452244" y="2340864"/>
            <a:ext cx="548639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ptos" panose="020B0004020202020204" pitchFamily="34" charset="0"/>
              </a:rPr>
              <a:t>W</a:t>
            </a:r>
            <a:r>
              <a:rPr lang="en-US" dirty="0">
                <a:latin typeface="Aptos" panose="020B0004020202020204" pitchFamily="34" charset="0"/>
              </a:rPr>
              <a:t>e can use a paired t-test to determine if there is a difference in  FMR between 2007 and 2009:</a:t>
            </a:r>
          </a:p>
          <a:p>
            <a:endParaRPr lang="en-US" sz="1000" dirty="0">
              <a:latin typeface="Aptos" panose="020B0004020202020204" pitchFamily="34" charset="0"/>
            </a:endParaRPr>
          </a:p>
          <a:p>
            <a:pPr>
              <a:tabLst>
                <a:tab pos="1717675" algn="l"/>
                <a:tab pos="3373438" algn="l"/>
              </a:tabLst>
            </a:pPr>
            <a:r>
              <a:rPr lang="en-US" sz="1600" dirty="0">
                <a:latin typeface="Aptos" panose="020B0004020202020204" pitchFamily="34" charset="0"/>
              </a:rPr>
              <a:t>H</a:t>
            </a:r>
            <a:r>
              <a:rPr lang="en-US" sz="1600" baseline="-25000" dirty="0">
                <a:latin typeface="Aptos" panose="020B0004020202020204" pitchFamily="34" charset="0"/>
              </a:rPr>
              <a:t>0</a:t>
            </a:r>
            <a:r>
              <a:rPr lang="en-US" sz="1600" dirty="0">
                <a:latin typeface="Aptos" panose="020B0004020202020204" pitchFamily="34" charset="0"/>
              </a:rPr>
              <a:t>: </a:t>
            </a:r>
            <a:r>
              <a:rPr lang="el-GR" sz="1600" dirty="0">
                <a:latin typeface="Aptos" panose="020B0004020202020204" pitchFamily="34" charset="0"/>
                <a:cs typeface="Arial" panose="020B0604020202020204" pitchFamily="34" charset="0"/>
              </a:rPr>
              <a:t>μ</a:t>
            </a:r>
            <a:r>
              <a:rPr lang="en-US" sz="1600" baseline="-25000" dirty="0">
                <a:latin typeface="Aptos" panose="020B0004020202020204" pitchFamily="34" charset="0"/>
                <a:cs typeface="Arial" panose="020B0604020202020204" pitchFamily="34" charset="0"/>
              </a:rPr>
              <a:t>2009 </a:t>
            </a:r>
            <a:r>
              <a:rPr lang="en-US" sz="1600" dirty="0">
                <a:latin typeface="Aptos" panose="020B0004020202020204" pitchFamily="34" charset="0"/>
                <a:cs typeface="Arial" panose="020B0604020202020204" pitchFamily="34" charset="0"/>
              </a:rPr>
              <a:t>– </a:t>
            </a:r>
            <a:r>
              <a:rPr lang="el-GR" sz="1600" dirty="0">
                <a:latin typeface="Aptos" panose="020B0004020202020204" pitchFamily="34" charset="0"/>
                <a:cs typeface="Arial" panose="020B0604020202020204" pitchFamily="34" charset="0"/>
              </a:rPr>
              <a:t>μ</a:t>
            </a:r>
            <a:r>
              <a:rPr lang="en-US" sz="1600" baseline="-25000" dirty="0">
                <a:latin typeface="Aptos" panose="020B0004020202020204" pitchFamily="34" charset="0"/>
                <a:cs typeface="Arial" panose="020B0604020202020204" pitchFamily="34" charset="0"/>
              </a:rPr>
              <a:t>2007</a:t>
            </a:r>
            <a:r>
              <a:rPr lang="en-US" sz="1600" dirty="0">
                <a:latin typeface="Aptos" panose="020B0004020202020204" pitchFamily="34" charset="0"/>
                <a:cs typeface="Arial" panose="020B0604020202020204" pitchFamily="34" charset="0"/>
              </a:rPr>
              <a:t> &gt;= 0	t-stat = </a:t>
            </a:r>
            <a:r>
              <a:rPr lang="en-US" sz="1600" dirty="0">
                <a:solidFill>
                  <a:srgbClr val="000000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124.3222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	</a:t>
            </a:r>
            <a:r>
              <a:rPr lang="en-US" sz="1600" dirty="0">
                <a:solidFill>
                  <a:srgbClr val="000000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t-Cutoff = - 1.6445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6756CD-9750-977F-20C0-C988E6D6223F}"/>
              </a:ext>
            </a:extLst>
          </p:cNvPr>
          <p:cNvSpPr txBox="1"/>
          <p:nvPr/>
        </p:nvSpPr>
        <p:spPr>
          <a:xfrm>
            <a:off x="452244" y="3960328"/>
            <a:ext cx="53795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ptos" panose="020B0004020202020204" pitchFamily="34" charset="0"/>
              </a:rPr>
              <a:t>We </a:t>
            </a:r>
            <a:r>
              <a:rPr lang="en-US" b="1" i="1" dirty="0">
                <a:latin typeface="Aptos" panose="020B0004020202020204" pitchFamily="34" charset="0"/>
              </a:rPr>
              <a:t>cannot reject</a:t>
            </a:r>
            <a:r>
              <a:rPr lang="en-US" dirty="0">
                <a:latin typeface="Aptos" panose="020B0004020202020204" pitchFamily="34" charset="0"/>
              </a:rPr>
              <a:t> the null hypothesis, meaning that our data does not show a statistical difference in FMR between 2007 and 2009.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2F27C7-3754-E567-75AC-9810A89A6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904" y="1767840"/>
            <a:ext cx="5379594" cy="397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530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DBF060-3A01-9D6B-298F-1F6971F4CA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1C7B135C-7CA8-8F7E-8401-3FE05764F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>
                <a:latin typeface="Aptos" panose="020B0004020202020204" pitchFamily="34" charset="0"/>
              </a:rPr>
              <a:t>Analysis – 2009 to 2011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C1D655-2871-F7A2-A306-FEF5B140DF73}"/>
              </a:ext>
            </a:extLst>
          </p:cNvPr>
          <p:cNvSpPr txBox="1"/>
          <p:nvPr/>
        </p:nvSpPr>
        <p:spPr>
          <a:xfrm>
            <a:off x="452244" y="2340864"/>
            <a:ext cx="548639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ptos" panose="020B0004020202020204" pitchFamily="34" charset="0"/>
              </a:rPr>
              <a:t>W</a:t>
            </a:r>
            <a:r>
              <a:rPr lang="en-US" dirty="0">
                <a:latin typeface="Aptos" panose="020B0004020202020204" pitchFamily="34" charset="0"/>
              </a:rPr>
              <a:t>e can use a paired t-test to determine if there is a difference in  FMR between 2007 and 2007:</a:t>
            </a:r>
          </a:p>
          <a:p>
            <a:endParaRPr lang="en-US" sz="1000" dirty="0">
              <a:latin typeface="Aptos" panose="020B0004020202020204" pitchFamily="34" charset="0"/>
            </a:endParaRPr>
          </a:p>
          <a:p>
            <a:pPr>
              <a:tabLst>
                <a:tab pos="1717675" algn="l"/>
                <a:tab pos="3373438" algn="l"/>
              </a:tabLst>
            </a:pPr>
            <a:r>
              <a:rPr lang="en-US" sz="1600" dirty="0">
                <a:latin typeface="Aptos" panose="020B0004020202020204" pitchFamily="34" charset="0"/>
              </a:rPr>
              <a:t>H</a:t>
            </a:r>
            <a:r>
              <a:rPr lang="en-US" sz="1600" baseline="-25000" dirty="0">
                <a:latin typeface="Aptos" panose="020B0004020202020204" pitchFamily="34" charset="0"/>
              </a:rPr>
              <a:t>0</a:t>
            </a:r>
            <a:r>
              <a:rPr lang="en-US" sz="1600" dirty="0">
                <a:latin typeface="Aptos" panose="020B0004020202020204" pitchFamily="34" charset="0"/>
              </a:rPr>
              <a:t>: </a:t>
            </a:r>
            <a:r>
              <a:rPr lang="el-GR" sz="1600" dirty="0">
                <a:latin typeface="Aptos" panose="020B0004020202020204" pitchFamily="34" charset="0"/>
                <a:cs typeface="Arial" panose="020B0604020202020204" pitchFamily="34" charset="0"/>
              </a:rPr>
              <a:t>μ</a:t>
            </a:r>
            <a:r>
              <a:rPr lang="en-US" sz="1600" baseline="-25000" dirty="0">
                <a:latin typeface="Aptos" panose="020B0004020202020204" pitchFamily="34" charset="0"/>
                <a:cs typeface="Arial" panose="020B0604020202020204" pitchFamily="34" charset="0"/>
              </a:rPr>
              <a:t>2011 </a:t>
            </a:r>
            <a:r>
              <a:rPr lang="en-US" sz="1600" dirty="0">
                <a:latin typeface="Aptos" panose="020B0004020202020204" pitchFamily="34" charset="0"/>
                <a:cs typeface="Arial" panose="020B0604020202020204" pitchFamily="34" charset="0"/>
              </a:rPr>
              <a:t>– </a:t>
            </a:r>
            <a:r>
              <a:rPr lang="el-GR" sz="1600" dirty="0">
                <a:latin typeface="Aptos" panose="020B0004020202020204" pitchFamily="34" charset="0"/>
                <a:cs typeface="Arial" panose="020B0604020202020204" pitchFamily="34" charset="0"/>
              </a:rPr>
              <a:t>μ</a:t>
            </a:r>
            <a:r>
              <a:rPr lang="en-US" sz="1600" baseline="-25000" dirty="0">
                <a:latin typeface="Aptos" panose="020B0004020202020204" pitchFamily="34" charset="0"/>
                <a:cs typeface="Arial" panose="020B0604020202020204" pitchFamily="34" charset="0"/>
              </a:rPr>
              <a:t>2009</a:t>
            </a:r>
            <a:r>
              <a:rPr lang="en-US" sz="1600" dirty="0">
                <a:latin typeface="Aptos" panose="020B0004020202020204" pitchFamily="34" charset="0"/>
                <a:cs typeface="Arial" panose="020B0604020202020204" pitchFamily="34" charset="0"/>
              </a:rPr>
              <a:t> &gt;= 0	t-stat = </a:t>
            </a:r>
            <a:r>
              <a:rPr lang="en-US" sz="1600" dirty="0">
                <a:solidFill>
                  <a:srgbClr val="000000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74.1512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	</a:t>
            </a:r>
            <a:r>
              <a:rPr lang="en-US" sz="1600" dirty="0">
                <a:solidFill>
                  <a:srgbClr val="000000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t-Cutoff = - 1.6445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CF7FA-B4E9-4E3B-BE05-4D3E7CDF74D1}"/>
              </a:ext>
            </a:extLst>
          </p:cNvPr>
          <p:cNvSpPr txBox="1"/>
          <p:nvPr/>
        </p:nvSpPr>
        <p:spPr>
          <a:xfrm>
            <a:off x="452244" y="3960328"/>
            <a:ext cx="53795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ptos" panose="020B0004020202020204" pitchFamily="34" charset="0"/>
              </a:rPr>
              <a:t>We </a:t>
            </a:r>
            <a:r>
              <a:rPr lang="en-US" b="1" i="1" dirty="0">
                <a:latin typeface="Aptos" panose="020B0004020202020204" pitchFamily="34" charset="0"/>
              </a:rPr>
              <a:t>cannot reject</a:t>
            </a:r>
            <a:r>
              <a:rPr lang="en-US" dirty="0">
                <a:latin typeface="Aptos" panose="020B0004020202020204" pitchFamily="34" charset="0"/>
              </a:rPr>
              <a:t> the null hypothesis, meaning that our data does not show a statistical difference in FMR between 2009 and 2011.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C42B7A-0406-1436-0BEC-8DD31224D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904" y="1767840"/>
            <a:ext cx="5379594" cy="397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224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84F0FE-809A-115D-2273-E66A7D20DC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97C52475-FFB4-9B5F-3B6F-C9C375D80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>
                <a:latin typeface="Aptos" panose="020B0004020202020204" pitchFamily="34" charset="0"/>
              </a:rPr>
              <a:t>Analysis – 2011 to 2013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835531-0F8A-1CCC-77E6-DE1BA32D5AC4}"/>
              </a:ext>
            </a:extLst>
          </p:cNvPr>
          <p:cNvSpPr txBox="1"/>
          <p:nvPr/>
        </p:nvSpPr>
        <p:spPr>
          <a:xfrm>
            <a:off x="452244" y="2340864"/>
            <a:ext cx="548639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ptos" panose="020B0004020202020204" pitchFamily="34" charset="0"/>
              </a:rPr>
              <a:t>W</a:t>
            </a:r>
            <a:r>
              <a:rPr lang="en-US" dirty="0">
                <a:latin typeface="Aptos" panose="020B0004020202020204" pitchFamily="34" charset="0"/>
              </a:rPr>
              <a:t>e can use a paired t-test to determine if there is a difference in  FMR between 2007 and 2007:</a:t>
            </a:r>
          </a:p>
          <a:p>
            <a:endParaRPr lang="en-US" sz="1000" dirty="0">
              <a:latin typeface="Aptos" panose="020B0004020202020204" pitchFamily="34" charset="0"/>
            </a:endParaRPr>
          </a:p>
          <a:p>
            <a:pPr>
              <a:tabLst>
                <a:tab pos="1717675" algn="l"/>
                <a:tab pos="3373438" algn="l"/>
              </a:tabLst>
            </a:pPr>
            <a:r>
              <a:rPr lang="en-US" sz="1600" dirty="0">
                <a:latin typeface="Aptos" panose="020B0004020202020204" pitchFamily="34" charset="0"/>
              </a:rPr>
              <a:t>H</a:t>
            </a:r>
            <a:r>
              <a:rPr lang="en-US" sz="1600" baseline="-25000" dirty="0">
                <a:latin typeface="Aptos" panose="020B0004020202020204" pitchFamily="34" charset="0"/>
              </a:rPr>
              <a:t>0</a:t>
            </a:r>
            <a:r>
              <a:rPr lang="en-US" sz="1600" dirty="0">
                <a:latin typeface="Aptos" panose="020B0004020202020204" pitchFamily="34" charset="0"/>
              </a:rPr>
              <a:t>: </a:t>
            </a:r>
            <a:r>
              <a:rPr lang="el-GR" sz="1600" dirty="0">
                <a:latin typeface="Aptos" panose="020B0004020202020204" pitchFamily="34" charset="0"/>
                <a:cs typeface="Arial" panose="020B0604020202020204" pitchFamily="34" charset="0"/>
              </a:rPr>
              <a:t>μ</a:t>
            </a:r>
            <a:r>
              <a:rPr lang="en-US" sz="1600" baseline="-25000" dirty="0">
                <a:latin typeface="Aptos" panose="020B0004020202020204" pitchFamily="34" charset="0"/>
                <a:cs typeface="Arial" panose="020B0604020202020204" pitchFamily="34" charset="0"/>
              </a:rPr>
              <a:t>2013 </a:t>
            </a:r>
            <a:r>
              <a:rPr lang="en-US" sz="1600" dirty="0">
                <a:latin typeface="Aptos" panose="020B0004020202020204" pitchFamily="34" charset="0"/>
                <a:cs typeface="Arial" panose="020B0604020202020204" pitchFamily="34" charset="0"/>
              </a:rPr>
              <a:t>– </a:t>
            </a:r>
            <a:r>
              <a:rPr lang="el-GR" sz="1600" dirty="0">
                <a:latin typeface="Aptos" panose="020B0004020202020204" pitchFamily="34" charset="0"/>
                <a:cs typeface="Arial" panose="020B0604020202020204" pitchFamily="34" charset="0"/>
              </a:rPr>
              <a:t>μ</a:t>
            </a:r>
            <a:r>
              <a:rPr lang="en-US" sz="1600" baseline="-25000" dirty="0">
                <a:latin typeface="Aptos" panose="020B0004020202020204" pitchFamily="34" charset="0"/>
                <a:cs typeface="Arial" panose="020B0604020202020204" pitchFamily="34" charset="0"/>
              </a:rPr>
              <a:t>2011</a:t>
            </a:r>
            <a:r>
              <a:rPr lang="en-US" sz="1600" dirty="0">
                <a:latin typeface="Aptos" panose="020B0004020202020204" pitchFamily="34" charset="0"/>
                <a:cs typeface="Arial" panose="020B0604020202020204" pitchFamily="34" charset="0"/>
              </a:rPr>
              <a:t> &gt;= 0	t-stat = </a:t>
            </a:r>
            <a:r>
              <a:rPr lang="en-US" sz="1600" dirty="0">
                <a:solidFill>
                  <a:srgbClr val="000000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58.2109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	</a:t>
            </a:r>
            <a:r>
              <a:rPr lang="en-US" sz="1600" dirty="0">
                <a:solidFill>
                  <a:srgbClr val="000000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t-Cutoff = - 1.6445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7F35CF-7DF4-9ADA-C972-0B6418D6E514}"/>
              </a:ext>
            </a:extLst>
          </p:cNvPr>
          <p:cNvSpPr txBox="1"/>
          <p:nvPr/>
        </p:nvSpPr>
        <p:spPr>
          <a:xfrm>
            <a:off x="452244" y="3960328"/>
            <a:ext cx="53795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ptos" panose="020B0004020202020204" pitchFamily="34" charset="0"/>
              </a:rPr>
              <a:t>We </a:t>
            </a:r>
            <a:r>
              <a:rPr lang="en-US" b="1" i="1" dirty="0">
                <a:latin typeface="Aptos" panose="020B0004020202020204" pitchFamily="34" charset="0"/>
              </a:rPr>
              <a:t>cannot reject</a:t>
            </a:r>
            <a:r>
              <a:rPr lang="en-US" dirty="0">
                <a:latin typeface="Aptos" panose="020B0004020202020204" pitchFamily="34" charset="0"/>
              </a:rPr>
              <a:t> the null hypothesis, meaning that our data does not show a statistical difference in FMR between 2011 and 2013.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9033F8-09E4-A9BF-5337-30CD50781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904" y="1767840"/>
            <a:ext cx="5379594" cy="397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00420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A00B2AC-C335-4100-B8B3-2D9F49A72906}">
  <ds:schemaRefs>
    <ds:schemaRef ds:uri="16c05727-aa75-4e4a-9b5f-8a80a1165891"/>
    <ds:schemaRef ds:uri="http://schemas.microsoft.com/office/2006/documentManagement/types"/>
    <ds:schemaRef ds:uri="230e9df3-be65-4c73-a93b-d1236ebd677e"/>
    <ds:schemaRef ds:uri="http://purl.org/dc/terms/"/>
    <ds:schemaRef ds:uri="http://purl.org/dc/elements/1.1/"/>
    <ds:schemaRef ds:uri="71af3243-3dd4-4a8d-8c0d-dd76da1f02a5"/>
    <ds:schemaRef ds:uri="http://schemas.microsoft.com/office/infopath/2007/PartnerControls"/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schemas.microsoft.com/sharepoint/v3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9D1F84C-D1FD-4B1B-9CFD-8E0D96AC4DF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37C456-A6DA-4DEE-A3FB-4EC3058FD0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{433AB02B-A3DD-458E-98BB-29786B13268B}tf45205285_win32</Template>
  <TotalTime>0</TotalTime>
  <Words>688</Words>
  <Application>Microsoft Office PowerPoint</Application>
  <PresentationFormat>Widescreen</PresentationFormat>
  <Paragraphs>141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Arial</vt:lpstr>
      <vt:lpstr>Calibri</vt:lpstr>
      <vt:lpstr>Gill Sans MT</vt:lpstr>
      <vt:lpstr>Wingdings 2</vt:lpstr>
      <vt:lpstr>DividendVTI</vt:lpstr>
      <vt:lpstr>Assignment 2: Fair Market Rent</vt:lpstr>
      <vt:lpstr>Assignment</vt:lpstr>
      <vt:lpstr>Data Prep</vt:lpstr>
      <vt:lpstr>Descriptive Statistics – Fair Market Rent</vt:lpstr>
      <vt:lpstr>Fair Market Rent</vt:lpstr>
      <vt:lpstr>Analysis – 2005 to 2007</vt:lpstr>
      <vt:lpstr>Analysis – 2007 to 2009</vt:lpstr>
      <vt:lpstr>Analysis – 2009 to 2011</vt:lpstr>
      <vt:lpstr>Analysis – 2011 to 2013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Tami McManus</dc:creator>
  <cp:lastModifiedBy>Tami McManus</cp:lastModifiedBy>
  <cp:revision>2</cp:revision>
  <dcterms:created xsi:type="dcterms:W3CDTF">2024-09-19T11:12:30Z</dcterms:created>
  <dcterms:modified xsi:type="dcterms:W3CDTF">2024-10-28T14:53:54Z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