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2" r:id="rId6"/>
    <p:sldId id="303" r:id="rId7"/>
    <p:sldId id="310" r:id="rId8"/>
    <p:sldId id="308" r:id="rId9"/>
    <p:sldId id="309" r:id="rId10"/>
    <p:sldId id="297" r:id="rId11"/>
    <p:sldId id="311" r:id="rId12"/>
    <p:sldId id="312" r:id="rId13"/>
    <p:sldId id="314" r:id="rId14"/>
    <p:sldId id="317" r:id="rId15"/>
    <p:sldId id="313" r:id="rId16"/>
    <p:sldId id="316" r:id="rId17"/>
    <p:sldId id="315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465359"/>
    <a:srgbClr val="537685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33776-2E70-4A9D-A6F4-062CA87DCD94}" v="90" dt="2024-10-28T16:15:26.345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5" d="100"/>
          <a:sy n="75" d="100"/>
        </p:scale>
        <p:origin x="173" y="53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A5733776-2E70-4A9D-A6F4-062CA87DCD94}"/>
    <pc:docChg chg="undo redo custSel addSld delSld modSld sldOrd">
      <pc:chgData name="Tami McManus" userId="4a41d8b392a254fb" providerId="LiveId" clId="{A5733776-2E70-4A9D-A6F4-062CA87DCD94}" dt="2024-10-28T16:20:46.250" v="3590" actId="20577"/>
      <pc:docMkLst>
        <pc:docMk/>
      </pc:docMkLst>
      <pc:sldChg chg="modSp">
        <pc:chgData name="Tami McManus" userId="4a41d8b392a254fb" providerId="LiveId" clId="{A5733776-2E70-4A9D-A6F4-062CA87DCD94}" dt="2024-10-28T14:55:39.917" v="802" actId="20577"/>
        <pc:sldMkLst>
          <pc:docMk/>
          <pc:sldMk cId="1039759085" sldId="256"/>
        </pc:sldMkLst>
        <pc:spChg chg="mod">
          <ac:chgData name="Tami McManus" userId="4a41d8b392a254fb" providerId="LiveId" clId="{A5733776-2E70-4A9D-A6F4-062CA87DCD94}" dt="2024-10-28T14:55:39.917" v="802" actId="20577"/>
          <ac:spMkLst>
            <pc:docMk/>
            <pc:sldMk cId="1039759085" sldId="256"/>
            <ac:spMk id="8" creationId="{479F0267-9D1C-BDA9-A152-B01CD379FC92}"/>
          </ac:spMkLst>
        </pc:spChg>
      </pc:sldChg>
      <pc:sldChg chg="modSp mod">
        <pc:chgData name="Tami McManus" userId="4a41d8b392a254fb" providerId="LiveId" clId="{A5733776-2E70-4A9D-A6F4-062CA87DCD94}" dt="2024-10-28T16:20:46.250" v="3590" actId="20577"/>
        <pc:sldMkLst>
          <pc:docMk/>
          <pc:sldMk cId="3695820081" sldId="293"/>
        </pc:sldMkLst>
        <pc:spChg chg="mod">
          <ac:chgData name="Tami McManus" userId="4a41d8b392a254fb" providerId="LiveId" clId="{A5733776-2E70-4A9D-A6F4-062CA87DCD94}" dt="2024-10-28T16:19:34.178" v="3573" actId="113"/>
          <ac:spMkLst>
            <pc:docMk/>
            <pc:sldMk cId="3695820081" sldId="293"/>
            <ac:spMk id="2" creationId="{E7E618A4-5020-A570-BAAC-71C22849B320}"/>
          </ac:spMkLst>
        </pc:spChg>
        <pc:spChg chg="mod">
          <ac:chgData name="Tami McManus" userId="4a41d8b392a254fb" providerId="LiveId" clId="{A5733776-2E70-4A9D-A6F4-062CA87DCD94}" dt="2024-10-28T16:20:46.250" v="3590" actId="20577"/>
          <ac:spMkLst>
            <pc:docMk/>
            <pc:sldMk cId="3695820081" sldId="293"/>
            <ac:spMk id="10" creationId="{C9475E86-FFB0-87BC-084C-C728916152B0}"/>
          </ac:spMkLst>
        </pc:spChg>
      </pc:sldChg>
      <pc:sldChg chg="addSp delSp modSp mod ord">
        <pc:chgData name="Tami McManus" userId="4a41d8b392a254fb" providerId="LiveId" clId="{A5733776-2E70-4A9D-A6F4-062CA87DCD94}" dt="2024-10-28T15:24:20.900" v="2116" actId="2711"/>
        <pc:sldMkLst>
          <pc:docMk/>
          <pc:sldMk cId="3725641577" sldId="297"/>
        </pc:sldMkLst>
        <pc:spChg chg="add del mod">
          <ac:chgData name="Tami McManus" userId="4a41d8b392a254fb" providerId="LiveId" clId="{A5733776-2E70-4A9D-A6F4-062CA87DCD94}" dt="2024-10-28T15:20:35.867" v="2091"/>
          <ac:spMkLst>
            <pc:docMk/>
            <pc:sldMk cId="3725641577" sldId="297"/>
            <ac:spMk id="3" creationId="{A95B1F6B-AE21-0033-DAA7-B8358D762274}"/>
          </ac:spMkLst>
        </pc:spChg>
        <pc:spChg chg="add del mod">
          <ac:chgData name="Tami McManus" userId="4a41d8b392a254fb" providerId="LiveId" clId="{A5733776-2E70-4A9D-A6F4-062CA87DCD94}" dt="2024-10-28T15:21:31.129" v="2093"/>
          <ac:spMkLst>
            <pc:docMk/>
            <pc:sldMk cId="3725641577" sldId="297"/>
            <ac:spMk id="8" creationId="{9CF91AEA-DEB6-4E5C-887B-F4ACB638173B}"/>
          </ac:spMkLst>
        </pc:spChg>
        <pc:spChg chg="mod">
          <ac:chgData name="Tami McManus" userId="4a41d8b392a254fb" providerId="LiveId" clId="{A5733776-2E70-4A9D-A6F4-062CA87DCD94}" dt="2024-10-28T15:19:00.609" v="2086" actId="20577"/>
          <ac:spMkLst>
            <pc:docMk/>
            <pc:sldMk cId="3725641577" sldId="297"/>
            <ac:spMk id="20" creationId="{2D7F0B11-5AF3-1D12-4201-C1E09DF7D70D}"/>
          </ac:spMkLst>
        </pc:spChg>
        <pc:graphicFrameChg chg="del modGraphic">
          <ac:chgData name="Tami McManus" userId="4a41d8b392a254fb" providerId="LiveId" clId="{A5733776-2E70-4A9D-A6F4-062CA87DCD94}" dt="2024-10-28T15:20:13.685" v="2088" actId="478"/>
          <ac:graphicFrameMkLst>
            <pc:docMk/>
            <pc:sldMk cId="3725641577" sldId="297"/>
            <ac:graphicFrameMk id="5" creationId="{06965414-1A92-84D6-66C0-8FE0E02A5A41}"/>
          </ac:graphicFrameMkLst>
        </pc:graphicFrameChg>
        <pc:graphicFrameChg chg="add del mod">
          <ac:chgData name="Tami McManus" userId="4a41d8b392a254fb" providerId="LiveId" clId="{A5733776-2E70-4A9D-A6F4-062CA87DCD94}" dt="2024-10-28T15:21:30.116" v="2092" actId="478"/>
          <ac:graphicFrameMkLst>
            <pc:docMk/>
            <pc:sldMk cId="3725641577" sldId="297"/>
            <ac:graphicFrameMk id="6" creationId="{AFDEE6FA-C9E6-65AB-0BDF-286101C83358}"/>
          </ac:graphicFrameMkLst>
        </pc:graphicFrameChg>
        <pc:graphicFrameChg chg="add mod modGraphic">
          <ac:chgData name="Tami McManus" userId="4a41d8b392a254fb" providerId="LiveId" clId="{A5733776-2E70-4A9D-A6F4-062CA87DCD94}" dt="2024-10-28T15:24:20.900" v="2116" actId="2711"/>
          <ac:graphicFrameMkLst>
            <pc:docMk/>
            <pc:sldMk cId="3725641577" sldId="297"/>
            <ac:graphicFrameMk id="9" creationId="{24A2F3A1-54C2-CA77-304D-CCF71105E979}"/>
          </ac:graphicFrameMkLst>
        </pc:graphicFrameChg>
        <pc:picChg chg="add mod">
          <ac:chgData name="Tami McManus" userId="4a41d8b392a254fb" providerId="LiveId" clId="{A5733776-2E70-4A9D-A6F4-062CA87DCD94}" dt="2024-10-28T15:20:33.384" v="2090"/>
          <ac:picMkLst>
            <pc:docMk/>
            <pc:sldMk cId="3725641577" sldId="297"/>
            <ac:picMk id="4" creationId="{4F64DC0E-46FC-45D4-83E1-D08D35E8E418}"/>
          </ac:picMkLst>
        </pc:picChg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681319621" sldId="298"/>
        </pc:sldMkLst>
      </pc:sldChg>
      <pc:sldChg chg="modSp mod">
        <pc:chgData name="Tami McManus" userId="4a41d8b392a254fb" providerId="LiveId" clId="{A5733776-2E70-4A9D-A6F4-062CA87DCD94}" dt="2024-10-28T14:56:00.921" v="805" actId="947"/>
        <pc:sldMkLst>
          <pc:docMk/>
          <pc:sldMk cId="1339745705" sldId="302"/>
        </pc:sldMkLst>
        <pc:spChg chg="mod">
          <ac:chgData name="Tami McManus" userId="4a41d8b392a254fb" providerId="LiveId" clId="{A5733776-2E70-4A9D-A6F4-062CA87DCD94}" dt="2024-10-28T14:56:00.921" v="805" actId="947"/>
          <ac:spMkLst>
            <pc:docMk/>
            <pc:sldMk cId="1339745705" sldId="302"/>
            <ac:spMk id="2" creationId="{EF3B2DD0-49CD-A9C8-E0C8-507F1C74AB27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3" creationId="{3D5D35C1-21AE-04D1-E880-A837D1F21D3B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4" creationId="{96EE4216-BD1A-6934-7375-A7B5C300A704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5" creationId="{3600B789-5D4D-8D6F-73A0-F2472D19E192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6" creationId="{D034E5FE-82B7-A1EA-0110-428F83554462}"/>
          </ac:spMkLst>
        </pc:spChg>
      </pc:sldChg>
      <pc:sldChg chg="modSp mod">
        <pc:chgData name="Tami McManus" userId="4a41d8b392a254fb" providerId="LiveId" clId="{A5733776-2E70-4A9D-A6F4-062CA87DCD94}" dt="2024-10-28T14:56:29.593" v="808" actId="947"/>
        <pc:sldMkLst>
          <pc:docMk/>
          <pc:sldMk cId="1863569560" sldId="303"/>
        </pc:sldMkLst>
        <pc:spChg chg="mod">
          <ac:chgData name="Tami McManus" userId="4a41d8b392a254fb" providerId="LiveId" clId="{A5733776-2E70-4A9D-A6F4-062CA87DCD94}" dt="2024-10-28T14:56:29.593" v="808" actId="947"/>
          <ac:spMkLst>
            <pc:docMk/>
            <pc:sldMk cId="1863569560" sldId="303"/>
            <ac:spMk id="4" creationId="{00485BAA-4129-3D43-98CC-392F01DFCD99}"/>
          </ac:spMkLst>
        </pc:spChg>
        <pc:spChg chg="mod">
          <ac:chgData name="Tami McManus" userId="4a41d8b392a254fb" providerId="LiveId" clId="{A5733776-2E70-4A9D-A6F4-062CA87DCD94}" dt="2024-10-28T14:56:22.120" v="806" actId="2711"/>
          <ac:spMkLst>
            <pc:docMk/>
            <pc:sldMk cId="1863569560" sldId="303"/>
            <ac:spMk id="5" creationId="{0BDB473E-E23D-0575-DD32-2382F145D306}"/>
          </ac:spMkLst>
        </pc:spChg>
      </pc:sldChg>
      <pc:sldChg chg="del">
        <pc:chgData name="Tami McManus" userId="4a41d8b392a254fb" providerId="LiveId" clId="{A5733776-2E70-4A9D-A6F4-062CA87DCD94}" dt="2024-10-28T15:24:58.906" v="2117" actId="2696"/>
        <pc:sldMkLst>
          <pc:docMk/>
          <pc:sldMk cId="2555930746" sldId="304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4270530465" sldId="305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2534224530" sldId="306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610004207" sldId="307"/>
        </pc:sldMkLst>
      </pc:sldChg>
      <pc:sldChg chg="modSp new mod ord">
        <pc:chgData name="Tami McManus" userId="4a41d8b392a254fb" providerId="LiveId" clId="{A5733776-2E70-4A9D-A6F4-062CA87DCD94}" dt="2024-10-28T15:26:31.825" v="2164" actId="2711"/>
        <pc:sldMkLst>
          <pc:docMk/>
          <pc:sldMk cId="1089256581" sldId="308"/>
        </pc:sldMkLst>
        <pc:spChg chg="mod">
          <ac:chgData name="Tami McManus" userId="4a41d8b392a254fb" providerId="LiveId" clId="{A5733776-2E70-4A9D-A6F4-062CA87DCD94}" dt="2024-10-28T15:26:31.825" v="2164" actId="2711"/>
          <ac:spMkLst>
            <pc:docMk/>
            <pc:sldMk cId="1089256581" sldId="308"/>
            <ac:spMk id="2" creationId="{B2212A77-8330-9FB4-EF24-AE8E71372B2C}"/>
          </ac:spMkLst>
        </pc:spChg>
        <pc:spChg chg="mod">
          <ac:chgData name="Tami McManus" userId="4a41d8b392a254fb" providerId="LiveId" clId="{A5733776-2E70-4A9D-A6F4-062CA87DCD94}" dt="2024-10-28T15:04:34.262" v="1027" actId="20577"/>
          <ac:spMkLst>
            <pc:docMk/>
            <pc:sldMk cId="1089256581" sldId="308"/>
            <ac:spMk id="3" creationId="{440C4B68-DC87-8F0C-1605-EA80756DABE6}"/>
          </ac:spMkLst>
        </pc:spChg>
      </pc:sldChg>
      <pc:sldChg chg="addSp modSp add mod ord">
        <pc:chgData name="Tami McManus" userId="4a41d8b392a254fb" providerId="LiveId" clId="{A5733776-2E70-4A9D-A6F4-062CA87DCD94}" dt="2024-10-28T15:26:26.981" v="2163" actId="2711"/>
        <pc:sldMkLst>
          <pc:docMk/>
          <pc:sldMk cId="4016417883" sldId="309"/>
        </pc:sldMkLst>
        <pc:spChg chg="mod">
          <ac:chgData name="Tami McManus" userId="4a41d8b392a254fb" providerId="LiveId" clId="{A5733776-2E70-4A9D-A6F4-062CA87DCD94}" dt="2024-10-28T15:26:26.981" v="2163" actId="2711"/>
          <ac:spMkLst>
            <pc:docMk/>
            <pc:sldMk cId="4016417883" sldId="309"/>
            <ac:spMk id="2" creationId="{999021FC-2483-77C0-EB5E-9F06020A0831}"/>
          </ac:spMkLst>
        </pc:spChg>
        <pc:spChg chg="mod">
          <ac:chgData name="Tami McManus" userId="4a41d8b392a254fb" providerId="LiveId" clId="{A5733776-2E70-4A9D-A6F4-062CA87DCD94}" dt="2024-10-28T15:18:06.037" v="2076" actId="5793"/>
          <ac:spMkLst>
            <pc:docMk/>
            <pc:sldMk cId="4016417883" sldId="309"/>
            <ac:spMk id="3" creationId="{9F1182DF-0612-F6E3-AF73-1616BF5A94F3}"/>
          </ac:spMkLst>
        </pc:spChg>
        <pc:spChg chg="add mod">
          <ac:chgData name="Tami McManus" userId="4a41d8b392a254fb" providerId="LiveId" clId="{A5733776-2E70-4A9D-A6F4-062CA87DCD94}" dt="2024-10-28T15:17:58.008" v="2074" actId="255"/>
          <ac:spMkLst>
            <pc:docMk/>
            <pc:sldMk cId="4016417883" sldId="309"/>
            <ac:spMk id="4" creationId="{2D301A47-F9CF-3967-2266-D804600524EF}"/>
          </ac:spMkLst>
        </pc:spChg>
      </pc:sldChg>
      <pc:sldChg chg="addSp delSp modSp new mod ord">
        <pc:chgData name="Tami McManus" userId="4a41d8b392a254fb" providerId="LiveId" clId="{A5733776-2E70-4A9D-A6F4-062CA87DCD94}" dt="2024-10-28T15:09:21.236" v="1201" actId="20577"/>
        <pc:sldMkLst>
          <pc:docMk/>
          <pc:sldMk cId="2383078395" sldId="310"/>
        </pc:sldMkLst>
        <pc:spChg chg="mod">
          <ac:chgData name="Tami McManus" userId="4a41d8b392a254fb" providerId="LiveId" clId="{A5733776-2E70-4A9D-A6F4-062CA87DCD94}" dt="2024-10-28T15:07:10.374" v="1077" actId="947"/>
          <ac:spMkLst>
            <pc:docMk/>
            <pc:sldMk cId="2383078395" sldId="310"/>
            <ac:spMk id="2" creationId="{76192E22-F51A-10AF-2043-FA76D46009CC}"/>
          </ac:spMkLst>
        </pc:spChg>
        <pc:spChg chg="del">
          <ac:chgData name="Tami McManus" userId="4a41d8b392a254fb" providerId="LiveId" clId="{A5733776-2E70-4A9D-A6F4-062CA87DCD94}" dt="2024-10-28T15:07:56.397" v="1078"/>
          <ac:spMkLst>
            <pc:docMk/>
            <pc:sldMk cId="2383078395" sldId="310"/>
            <ac:spMk id="3" creationId="{7FE1D057-FE49-7F49-AE14-3191C0CC32CE}"/>
          </ac:spMkLst>
        </pc:spChg>
        <pc:spChg chg="add mod">
          <ac:chgData name="Tami McManus" userId="4a41d8b392a254fb" providerId="LiveId" clId="{A5733776-2E70-4A9D-A6F4-062CA87DCD94}" dt="2024-10-28T15:09:21.236" v="1201" actId="20577"/>
          <ac:spMkLst>
            <pc:docMk/>
            <pc:sldMk cId="2383078395" sldId="310"/>
            <ac:spMk id="6" creationId="{5AC7F2AB-45EB-533B-0663-E3962DB52778}"/>
          </ac:spMkLst>
        </pc:spChg>
        <pc:picChg chg="add mod">
          <ac:chgData name="Tami McManus" userId="4a41d8b392a254fb" providerId="LiveId" clId="{A5733776-2E70-4A9D-A6F4-062CA87DCD94}" dt="2024-10-28T15:08:08.330" v="1081" actId="1076"/>
          <ac:picMkLst>
            <pc:docMk/>
            <pc:sldMk cId="2383078395" sldId="310"/>
            <ac:picMk id="4" creationId="{9C84A3AF-69A4-CA36-F155-0D84BB048EF7}"/>
          </ac:picMkLst>
        </pc:picChg>
        <pc:picChg chg="add mod">
          <ac:chgData name="Tami McManus" userId="4a41d8b392a254fb" providerId="LiveId" clId="{A5733776-2E70-4A9D-A6F4-062CA87DCD94}" dt="2024-10-28T15:08:12.331" v="1082" actId="1076"/>
          <ac:picMkLst>
            <pc:docMk/>
            <pc:sldMk cId="2383078395" sldId="310"/>
            <ac:picMk id="5" creationId="{917274D4-C383-AE93-1E67-74F8EAC925B8}"/>
          </ac:picMkLst>
        </pc:picChg>
      </pc:sldChg>
      <pc:sldChg chg="modSp add mod ord">
        <pc:chgData name="Tami McManus" userId="4a41d8b392a254fb" providerId="LiveId" clId="{A5733776-2E70-4A9D-A6F4-062CA87DCD94}" dt="2024-10-28T15:42:18.444" v="2600" actId="948"/>
        <pc:sldMkLst>
          <pc:docMk/>
          <pc:sldMk cId="379164973" sldId="311"/>
        </pc:sldMkLst>
        <pc:spChg chg="mod">
          <ac:chgData name="Tami McManus" userId="4a41d8b392a254fb" providerId="LiveId" clId="{A5733776-2E70-4A9D-A6F4-062CA87DCD94}" dt="2024-10-28T15:26:20.852" v="2162" actId="2711"/>
          <ac:spMkLst>
            <pc:docMk/>
            <pc:sldMk cId="379164973" sldId="311"/>
            <ac:spMk id="2" creationId="{E05B3518-31A7-CDF2-3654-2C07C5B679F5}"/>
          </ac:spMkLst>
        </pc:spChg>
        <pc:spChg chg="mod">
          <ac:chgData name="Tami McManus" userId="4a41d8b392a254fb" providerId="LiveId" clId="{A5733776-2E70-4A9D-A6F4-062CA87DCD94}" dt="2024-10-28T15:42:18.444" v="2600" actId="948"/>
          <ac:spMkLst>
            <pc:docMk/>
            <pc:sldMk cId="379164973" sldId="311"/>
            <ac:spMk id="3" creationId="{B778594B-983C-197E-FE01-91989281CD81}"/>
          </ac:spMkLst>
        </pc:spChg>
      </pc:sldChg>
      <pc:sldChg chg="addSp delSp modSp add mod ord">
        <pc:chgData name="Tami McManus" userId="4a41d8b392a254fb" providerId="LiveId" clId="{A5733776-2E70-4A9D-A6F4-062CA87DCD94}" dt="2024-10-28T16:13:32.265" v="3256" actId="255"/>
        <pc:sldMkLst>
          <pc:docMk/>
          <pc:sldMk cId="3481999866" sldId="312"/>
        </pc:sldMkLst>
        <pc:spChg chg="mod">
          <ac:chgData name="Tami McManus" userId="4a41d8b392a254fb" providerId="LiveId" clId="{A5733776-2E70-4A9D-A6F4-062CA87DCD94}" dt="2024-10-28T15:34:08.357" v="2462" actId="20577"/>
          <ac:spMkLst>
            <pc:docMk/>
            <pc:sldMk cId="3481999866" sldId="312"/>
            <ac:spMk id="2" creationId="{280B3942-ABAB-0A0F-8D8A-C21877EEF83B}"/>
          </ac:spMkLst>
        </pc:spChg>
        <pc:spChg chg="del">
          <ac:chgData name="Tami McManus" userId="4a41d8b392a254fb" providerId="LiveId" clId="{A5733776-2E70-4A9D-A6F4-062CA87DCD94}" dt="2024-10-28T15:34:35.641" v="2463" actId="478"/>
          <ac:spMkLst>
            <pc:docMk/>
            <pc:sldMk cId="3481999866" sldId="312"/>
            <ac:spMk id="3" creationId="{E6B57F6E-099E-6935-7255-8B315D4AAC7D}"/>
          </ac:spMkLst>
        </pc:spChg>
        <pc:spChg chg="add del mod">
          <ac:chgData name="Tami McManus" userId="4a41d8b392a254fb" providerId="LiveId" clId="{A5733776-2E70-4A9D-A6F4-062CA87DCD94}" dt="2024-10-28T15:34:36.853" v="2464"/>
          <ac:spMkLst>
            <pc:docMk/>
            <pc:sldMk cId="3481999866" sldId="312"/>
            <ac:spMk id="5" creationId="{3B82B344-AEB0-D227-45C8-7C84B4DF2618}"/>
          </ac:spMkLst>
        </pc:spChg>
        <pc:spChg chg="add mod">
          <ac:chgData name="Tami McManus" userId="4a41d8b392a254fb" providerId="LiveId" clId="{A5733776-2E70-4A9D-A6F4-062CA87DCD94}" dt="2024-10-28T15:40:55.393" v="2598" actId="20577"/>
          <ac:spMkLst>
            <pc:docMk/>
            <pc:sldMk cId="3481999866" sldId="312"/>
            <ac:spMk id="7" creationId="{9F2D471D-E200-1C36-8DA8-DB3CDB1DA4F5}"/>
          </ac:spMkLst>
        </pc:spChg>
        <pc:spChg chg="add del mod">
          <ac:chgData name="Tami McManus" userId="4a41d8b392a254fb" providerId="LiveId" clId="{A5733776-2E70-4A9D-A6F4-062CA87DCD94}" dt="2024-10-28T15:43:03.692" v="2602"/>
          <ac:spMkLst>
            <pc:docMk/>
            <pc:sldMk cId="3481999866" sldId="312"/>
            <ac:spMk id="9" creationId="{C563DDE7-BC31-80D5-8605-06B354876E00}"/>
          </ac:spMkLst>
        </pc:spChg>
        <pc:graphicFrameChg chg="add del mod modGraphic">
          <ac:chgData name="Tami McManus" userId="4a41d8b392a254fb" providerId="LiveId" clId="{A5733776-2E70-4A9D-A6F4-062CA87DCD94}" dt="2024-10-28T15:42:38.878" v="2601" actId="478"/>
          <ac:graphicFrameMkLst>
            <pc:docMk/>
            <pc:sldMk cId="3481999866" sldId="312"/>
            <ac:graphicFrameMk id="6" creationId="{1AAD40B9-ABBD-E455-4A10-BB326602EE91}"/>
          </ac:graphicFrameMkLst>
        </pc:graphicFrameChg>
        <pc:graphicFrameChg chg="add mod modGraphic">
          <ac:chgData name="Tami McManus" userId="4a41d8b392a254fb" providerId="LiveId" clId="{A5733776-2E70-4A9D-A6F4-062CA87DCD94}" dt="2024-10-28T16:13:32.265" v="3256" actId="255"/>
          <ac:graphicFrameMkLst>
            <pc:docMk/>
            <pc:sldMk cId="3481999866" sldId="312"/>
            <ac:graphicFrameMk id="10" creationId="{0FDA09E2-FB0A-6879-A699-B45B8A729C50}"/>
          </ac:graphicFrameMkLst>
        </pc:graphicFrameChg>
      </pc:sldChg>
      <pc:sldChg chg="modSp add mod">
        <pc:chgData name="Tami McManus" userId="4a41d8b392a254fb" providerId="LiveId" clId="{A5733776-2E70-4A9D-A6F4-062CA87DCD94}" dt="2024-10-28T16:01:20.721" v="2946" actId="114"/>
        <pc:sldMkLst>
          <pc:docMk/>
          <pc:sldMk cId="2403321192" sldId="313"/>
        </pc:sldMkLst>
        <pc:spChg chg="mod">
          <ac:chgData name="Tami McManus" userId="4a41d8b392a254fb" providerId="LiveId" clId="{A5733776-2E70-4A9D-A6F4-062CA87DCD94}" dt="2024-10-28T15:55:50.262" v="2774" actId="20577"/>
          <ac:spMkLst>
            <pc:docMk/>
            <pc:sldMk cId="2403321192" sldId="313"/>
            <ac:spMk id="2" creationId="{37546A1F-8292-42F2-B6FE-AE881154CEF8}"/>
          </ac:spMkLst>
        </pc:spChg>
        <pc:spChg chg="mod">
          <ac:chgData name="Tami McManus" userId="4a41d8b392a254fb" providerId="LiveId" clId="{A5733776-2E70-4A9D-A6F4-062CA87DCD94}" dt="2024-10-28T16:01:20.721" v="2946" actId="114"/>
          <ac:spMkLst>
            <pc:docMk/>
            <pc:sldMk cId="2403321192" sldId="313"/>
            <ac:spMk id="3" creationId="{C9ABF5B1-D6BC-1CE4-83EA-98ADDC87916A}"/>
          </ac:spMkLst>
        </pc:spChg>
      </pc:sldChg>
      <pc:sldChg chg="addSp delSp modSp add mod">
        <pc:chgData name="Tami McManus" userId="4a41d8b392a254fb" providerId="LiveId" clId="{A5733776-2E70-4A9D-A6F4-062CA87DCD94}" dt="2024-10-28T16:15:09.302" v="3267" actId="20577"/>
        <pc:sldMkLst>
          <pc:docMk/>
          <pc:sldMk cId="3225658478" sldId="314"/>
        </pc:sldMkLst>
        <pc:spChg chg="mod">
          <ac:chgData name="Tami McManus" userId="4a41d8b392a254fb" providerId="LiveId" clId="{A5733776-2E70-4A9D-A6F4-062CA87DCD94}" dt="2024-10-28T15:47:42.182" v="2650" actId="20577"/>
          <ac:spMkLst>
            <pc:docMk/>
            <pc:sldMk cId="3225658478" sldId="314"/>
            <ac:spMk id="2" creationId="{26BD1E7E-A728-2539-A6EB-A417A81DE99D}"/>
          </ac:spMkLst>
        </pc:spChg>
        <pc:spChg chg="add del mod">
          <ac:chgData name="Tami McManus" userId="4a41d8b392a254fb" providerId="LiveId" clId="{A5733776-2E70-4A9D-A6F4-062CA87DCD94}" dt="2024-10-28T15:48:06.071" v="2652"/>
          <ac:spMkLst>
            <pc:docMk/>
            <pc:sldMk cId="3225658478" sldId="314"/>
            <ac:spMk id="4" creationId="{01BC460E-F358-F7EF-E7AD-4B274DE69860}"/>
          </ac:spMkLst>
        </pc:spChg>
        <pc:spChg chg="mod">
          <ac:chgData name="Tami McManus" userId="4a41d8b392a254fb" providerId="LiveId" clId="{A5733776-2E70-4A9D-A6F4-062CA87DCD94}" dt="2024-10-28T16:15:09.302" v="3267" actId="20577"/>
          <ac:spMkLst>
            <pc:docMk/>
            <pc:sldMk cId="3225658478" sldId="314"/>
            <ac:spMk id="7" creationId="{08CD99A4-B045-F97A-5F92-7D0E846B93C5}"/>
          </ac:spMkLst>
        </pc:spChg>
        <pc:graphicFrameChg chg="add mod modGraphic">
          <ac:chgData name="Tami McManus" userId="4a41d8b392a254fb" providerId="LiveId" clId="{A5733776-2E70-4A9D-A6F4-062CA87DCD94}" dt="2024-10-28T16:14:50.718" v="3264" actId="203"/>
          <ac:graphicFrameMkLst>
            <pc:docMk/>
            <pc:sldMk cId="3225658478" sldId="314"/>
            <ac:graphicFrameMk id="5" creationId="{F3A8A1D7-5786-BC1B-ECEF-356881654E73}"/>
          </ac:graphicFrameMkLst>
        </pc:graphicFrameChg>
        <pc:graphicFrameChg chg="del">
          <ac:chgData name="Tami McManus" userId="4a41d8b392a254fb" providerId="LiveId" clId="{A5733776-2E70-4A9D-A6F4-062CA87DCD94}" dt="2024-10-28T15:47:50.238" v="2651" actId="478"/>
          <ac:graphicFrameMkLst>
            <pc:docMk/>
            <pc:sldMk cId="3225658478" sldId="314"/>
            <ac:graphicFrameMk id="6" creationId="{9BF4732D-6417-6A11-4FDF-153F31995D6D}"/>
          </ac:graphicFrameMkLst>
        </pc:graphicFrameChg>
        <pc:graphicFrameChg chg="add mod modGraphic">
          <ac:chgData name="Tami McManus" userId="4a41d8b392a254fb" providerId="LiveId" clId="{A5733776-2E70-4A9D-A6F4-062CA87DCD94}" dt="2024-10-28T16:15:01.095" v="3265" actId="203"/>
          <ac:graphicFrameMkLst>
            <pc:docMk/>
            <pc:sldMk cId="3225658478" sldId="314"/>
            <ac:graphicFrameMk id="8" creationId="{6FBA9699-7B93-AEED-20B3-0EABFD234D25}"/>
          </ac:graphicFrameMkLst>
        </pc:graphicFrameChg>
      </pc:sldChg>
      <pc:sldChg chg="modSp add mod">
        <pc:chgData name="Tami McManus" userId="4a41d8b392a254fb" providerId="LiveId" clId="{A5733776-2E70-4A9D-A6F4-062CA87DCD94}" dt="2024-10-28T16:06:49.874" v="3110" actId="114"/>
        <pc:sldMkLst>
          <pc:docMk/>
          <pc:sldMk cId="1914116989" sldId="315"/>
        </pc:sldMkLst>
        <pc:spChg chg="mod">
          <ac:chgData name="Tami McManus" userId="4a41d8b392a254fb" providerId="LiveId" clId="{A5733776-2E70-4A9D-A6F4-062CA87DCD94}" dt="2024-10-28T16:06:49.874" v="3110" actId="114"/>
          <ac:spMkLst>
            <pc:docMk/>
            <pc:sldMk cId="1914116989" sldId="315"/>
            <ac:spMk id="3" creationId="{7321DC79-0762-809D-7B39-49D74F47E766}"/>
          </ac:spMkLst>
        </pc:spChg>
      </pc:sldChg>
      <pc:sldChg chg="modSp add mod ord">
        <pc:chgData name="Tami McManus" userId="4a41d8b392a254fb" providerId="LiveId" clId="{A5733776-2E70-4A9D-A6F4-062CA87DCD94}" dt="2024-10-28T16:06:06.225" v="3085"/>
        <pc:sldMkLst>
          <pc:docMk/>
          <pc:sldMk cId="677797677" sldId="316"/>
        </pc:sldMkLst>
        <pc:spChg chg="mod">
          <ac:chgData name="Tami McManus" userId="4a41d8b392a254fb" providerId="LiveId" clId="{A5733776-2E70-4A9D-A6F4-062CA87DCD94}" dt="2024-10-28T16:05:52.489" v="3083" actId="20577"/>
          <ac:spMkLst>
            <pc:docMk/>
            <pc:sldMk cId="677797677" sldId="316"/>
            <ac:spMk id="3" creationId="{850A591A-93F5-16B9-2E3F-57D541D45F05}"/>
          </ac:spMkLst>
        </pc:spChg>
      </pc:sldChg>
      <pc:sldChg chg="addSp delSp modSp add mod">
        <pc:chgData name="Tami McManus" userId="4a41d8b392a254fb" providerId="LiveId" clId="{A5733776-2E70-4A9D-A6F4-062CA87DCD94}" dt="2024-10-28T16:15:46.393" v="3271" actId="203"/>
        <pc:sldMkLst>
          <pc:docMk/>
          <pc:sldMk cId="475119760" sldId="317"/>
        </pc:sldMkLst>
        <pc:spChg chg="add del mod">
          <ac:chgData name="Tami McManus" userId="4a41d8b392a254fb" providerId="LiveId" clId="{A5733776-2E70-4A9D-A6F4-062CA87DCD94}" dt="2024-10-28T16:08:03.274" v="3115"/>
          <ac:spMkLst>
            <pc:docMk/>
            <pc:sldMk cId="475119760" sldId="317"/>
            <ac:spMk id="4" creationId="{1CB4FB31-0E58-DD34-B463-6706B306B590}"/>
          </ac:spMkLst>
        </pc:spChg>
        <pc:spChg chg="mod">
          <ac:chgData name="Tami McManus" userId="4a41d8b392a254fb" providerId="LiveId" clId="{A5733776-2E70-4A9D-A6F4-062CA87DCD94}" dt="2024-10-28T16:11:04.198" v="3249" actId="20577"/>
          <ac:spMkLst>
            <pc:docMk/>
            <pc:sldMk cId="475119760" sldId="317"/>
            <ac:spMk id="7" creationId="{C660C369-972C-75EC-052B-F6E964835BB6}"/>
          </ac:spMkLst>
        </pc:spChg>
        <pc:graphicFrameChg chg="del">
          <ac:chgData name="Tami McManus" userId="4a41d8b392a254fb" providerId="LiveId" clId="{A5733776-2E70-4A9D-A6F4-062CA87DCD94}" dt="2024-10-28T16:07:46.514" v="3112" actId="478"/>
          <ac:graphicFrameMkLst>
            <pc:docMk/>
            <pc:sldMk cId="475119760" sldId="317"/>
            <ac:graphicFrameMk id="5" creationId="{7CEE6BE2-7C7F-D8C0-EFE2-0A8EEFEDD5EF}"/>
          </ac:graphicFrameMkLst>
        </pc:graphicFrameChg>
        <pc:graphicFrameChg chg="add mod modGraphic">
          <ac:chgData name="Tami McManus" userId="4a41d8b392a254fb" providerId="LiveId" clId="{A5733776-2E70-4A9D-A6F4-062CA87DCD94}" dt="2024-10-28T16:15:46.393" v="3271" actId="203"/>
          <ac:graphicFrameMkLst>
            <pc:docMk/>
            <pc:sldMk cId="475119760" sldId="317"/>
            <ac:graphicFrameMk id="6" creationId="{F030A63C-2042-F46B-C74D-643CD5AF1FA9}"/>
          </ac:graphicFrameMkLst>
        </pc:graphicFrameChg>
        <pc:graphicFrameChg chg="del">
          <ac:chgData name="Tami McManus" userId="4a41d8b392a254fb" providerId="LiveId" clId="{A5733776-2E70-4A9D-A6F4-062CA87DCD94}" dt="2024-10-28T16:07:58.280" v="3114" actId="478"/>
          <ac:graphicFrameMkLst>
            <pc:docMk/>
            <pc:sldMk cId="475119760" sldId="317"/>
            <ac:graphicFrameMk id="8" creationId="{C0311854-4362-0769-B0B9-454D071B525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5" r:id="rId13"/>
    <p:sldLayoutId id="214748382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Blue 3d house and several white 3d houses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cap="none" dirty="0">
                <a:solidFill>
                  <a:srgbClr val="FFFFFF"/>
                </a:solidFill>
              </a:rPr>
              <a:t>Assignment 2:</a:t>
            </a:r>
            <a:br>
              <a:rPr lang="en-US" sz="3200" cap="none" dirty="0">
                <a:solidFill>
                  <a:srgbClr val="FFFFFF"/>
                </a:solidFill>
              </a:rPr>
            </a:br>
            <a:r>
              <a:rPr lang="en-US" sz="3200" cap="none" dirty="0">
                <a:solidFill>
                  <a:srgbClr val="FFFFFF"/>
                </a:solidFill>
              </a:rPr>
              <a:t>Current Market Value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4498-41A6-8B09-279F-1E48FA42B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1E7E-A728-2539-A6EB-A417A81D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Statistics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8CD99A4-B045-F97A-5F92-7D0E846B93C5}"/>
              </a:ext>
            </a:extLst>
          </p:cNvPr>
          <p:cNvSpPr txBox="1">
            <a:spLocks/>
          </p:cNvSpPr>
          <p:nvPr/>
        </p:nvSpPr>
        <p:spPr>
          <a:xfrm>
            <a:off x="581192" y="550672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The R square value for this regression model is ~ 0.97, which is extremely high. This indicates that our regression model is a good fit to our sample data.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A8A1D7-5786-BC1B-ECEF-356881654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25055"/>
              </p:ext>
            </p:extLst>
          </p:nvPr>
        </p:nvGraphicFramePr>
        <p:xfrm>
          <a:off x="581192" y="2231135"/>
          <a:ext cx="3200400" cy="1371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4154793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1274071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Multiple 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0.98553898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1538139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 Square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0.971287081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7594952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Adjusted R 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0.971276066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4240972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0.137384864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385102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Observations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31295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7195237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BA9699-7B93-AEED-20B3-0EABFD23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55767"/>
              </p:ext>
            </p:extLst>
          </p:nvPr>
        </p:nvGraphicFramePr>
        <p:xfrm>
          <a:off x="581192" y="3982720"/>
          <a:ext cx="7282650" cy="1097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13775">
                  <a:extLst>
                    <a:ext uri="{9D8B030D-6E8A-4147-A177-3AD203B41FA5}">
                      <a16:colId xmlns:a16="http://schemas.microsoft.com/office/drawing/2014/main" val="2833576737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1818494989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38585069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385394970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022914002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675479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err="1">
                          <a:effectLst/>
                          <a:latin typeface="Aptos" panose="020B0004020202020204" pitchFamily="34" charset="0"/>
                        </a:rPr>
                        <a:t>df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MS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Significance 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91392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19972.96546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1664.413788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88182.72714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4539194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Residual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31282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590.4352679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0.018874601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1637466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31294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20563.40073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55698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5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019DD-EC0C-D51C-B2DE-DA59663C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871A-640E-1919-796F-6547C05C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Statistics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660C369-972C-75EC-052B-F6E964835BB6}"/>
              </a:ext>
            </a:extLst>
          </p:cNvPr>
          <p:cNvSpPr txBox="1">
            <a:spLocks/>
          </p:cNvSpPr>
          <p:nvPr/>
        </p:nvSpPr>
        <p:spPr>
          <a:xfrm>
            <a:off x="581192" y="550672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No variables have a p-value &gt; 0.05, meaning they are all statistically significant in our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30A63C-2042-F46B-C74D-643CD5AF1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732641"/>
              </p:ext>
            </p:extLst>
          </p:nvPr>
        </p:nvGraphicFramePr>
        <p:xfrm>
          <a:off x="457200" y="2231136"/>
          <a:ext cx="11153610" cy="29048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39290">
                  <a:extLst>
                    <a:ext uri="{9D8B030D-6E8A-4147-A177-3AD203B41FA5}">
                      <a16:colId xmlns:a16="http://schemas.microsoft.com/office/drawing/2014/main" val="848158319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444691432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4031470943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413475275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1901486832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221669794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516208204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686672823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102793833"/>
                    </a:ext>
                  </a:extLst>
                </a:gridCol>
              </a:tblGrid>
              <a:tr h="420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Coefficients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t Stat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P-value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Lower 95%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Upper 95%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Lower 95.0%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Upper 95.0%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extLst>
                  <a:ext uri="{0D108BD9-81ED-4DB2-BD59-A6C34878D82A}">
                    <a16:rowId xmlns:a16="http://schemas.microsoft.com/office/drawing/2014/main" val="2371557650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Intercept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3.46916519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0.095467791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36.33859287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3.131E-283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3.282044518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3.656285862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3.282044518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3.656285862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516785721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-0.015612459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0.001943217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-8.03433433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9.73694E-16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-0.019421242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-0.011803675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-0.019421242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-0.011803675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241611361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0.011720663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0.002922038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4.011125372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6.05704E-05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0.005993351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0.017447974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0.005993351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0.017447974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181813052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-0.015937329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0.003091245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-5.155635182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2.5431E-07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-0.021996292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-0.009878367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-0.021996292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-0.009878367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019616173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-0.017563063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0.0026834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-6.545079037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6.03825E-11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-0.022822634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-0.012303493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-0.022822634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-0.012303493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723456088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0.038721199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0.007979942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4.852315707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1.22615E-06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0.023080195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0.054362204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0.023080195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0.054362204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347572179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-0.049895963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0.005804867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-8.59554005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8.66651E-18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-0.061273733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-0.038518194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-0.061273733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-0.038518194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91349286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0.013802911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0.001323314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10.43056157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1.97962E-25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0.011209163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0.01639666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0.011209163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0.01639666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325743888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0.000292257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3.22967E-05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9.049145569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1.52207E-19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0.000228955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0.00035556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0.000228955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0.00035556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72530854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0.008673783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0.000854041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10.15617168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3.39149E-24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0.00699983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0.010347737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0.00699983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0.010347737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372680377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-0.024764679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0.001466448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-16.88753222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1.06529E-63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-0.027638975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-0.021890384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-0.027638975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-0.021890384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61616509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-0.22522188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0.001991587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-113.0866559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-0.229125469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-0.22131829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-0.229125469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-0.22131829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402378047"/>
                  </a:ext>
                </a:extLst>
              </a:tr>
              <a:tr h="197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1.273146673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0.001741784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730.9442484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1.269732707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1.276560638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1.269732707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1.276560638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11315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1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FD4C7-2CE6-FFE9-C4F2-6E57FF851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6A1F-8292-42F2-B6FE-AE881154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Interpretation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F5B1-D6BC-1CE4-83EA-98ADDC87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8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does not have a meaningful interpretation because it would not be practical for a home to have zero monthly expenses and zero fair market rent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latin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houses with a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central city location 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tend to have a value that is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1.56% less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 than houses located outside the central city, with all other variables remaining the same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latin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houses located in the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Northeast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 census region tend to have a value that is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1.17% more 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than houses located in the West census region, with all other variables remaining the same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latin typeface="Aptos" panose="020B0004020202020204" pitchFamily="34" charset="0"/>
                <a:cs typeface="Arial" panose="020B0604020202020204" pitchFamily="34" charset="0"/>
              </a:rPr>
              <a:t>3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houses located in the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Midwest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 census region tend to have a value that is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1.59% less 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than houses located in the West census region, with all other variables remaining the same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latin typeface="Aptos" panose="020B0004020202020204" pitchFamily="34" charset="0"/>
                <a:cs typeface="Arial" panose="020B0604020202020204" pitchFamily="34" charset="0"/>
              </a:rPr>
              <a:t>4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houses located in the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South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 census region tend to have a value that is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1.76% less 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than houses located in the West census region, with all other variables remaining the same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8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5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area median income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0.04%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</p:txBody>
      </p:sp>
    </p:spTree>
    <p:extLst>
      <p:ext uri="{BB962C8B-B14F-4D97-AF65-F5344CB8AC3E}">
        <p14:creationId xmlns:p14="http://schemas.microsoft.com/office/powerpoint/2010/main" val="240332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16CA-4AB1-5FF8-4D10-7C0DBEE1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5221-DD26-A1AC-935C-A33FE082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Interpretation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591A-93F5-16B9-2E3F-57D541D4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6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fair market rent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decrease by 0.05%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7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additional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bedroom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1.38%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</a:t>
            </a:r>
            <a:r>
              <a:rPr lang="en-US" sz="1700" dirty="0">
                <a:latin typeface="Aptos" panose="020B0004020202020204" pitchFamily="34" charset="0"/>
                <a:cs typeface="Arial" panose="020B0604020202020204" pitchFamily="34" charset="0"/>
              </a:rPr>
              <a:t> r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8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 year added to the </a:t>
            </a:r>
            <a:r>
              <a:rPr lang="en-US" sz="1700" b="1" i="1" u="sng" baseline="0" dirty="0">
                <a:latin typeface="Aptos" panose="020B0004020202020204" pitchFamily="34" charset="0"/>
                <a:cs typeface="Arial" panose="020B0604020202020204" pitchFamily="34" charset="0"/>
              </a:rPr>
              <a:t>year bui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lt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0.03%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>
                <a:latin typeface="Aptos" panose="020B0004020202020204" pitchFamily="34" charset="0"/>
                <a:cs typeface="Arial" panose="020B0604020202020204" pitchFamily="34" charset="0"/>
              </a:rPr>
              <a:t>with 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all other variables remaining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9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annual household income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0.01%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10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monthly housing costs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decrease by 0.02%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</p:txBody>
      </p:sp>
    </p:spTree>
    <p:extLst>
      <p:ext uri="{BB962C8B-B14F-4D97-AF65-F5344CB8AC3E}">
        <p14:creationId xmlns:p14="http://schemas.microsoft.com/office/powerpoint/2010/main" val="67779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4FD3E-24C8-9B77-4BC0-73D5241B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0A04-E5D4-9739-E630-C26AFEC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Interpretation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DC79-0762-809D-7B39-49D74F47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11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utility costs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decrease by 0.23%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monthly mortgage payments 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(assuming median interest),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1.27%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all other variables remaining the same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91411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Summary</a:t>
            </a:r>
          </a:p>
        </p:txBody>
      </p:sp>
      <p:pic>
        <p:nvPicPr>
          <p:cNvPr id="16" name="Picture Placeholder 15" descr="Blue 3d house and several white 3d house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-90" t="57256" r="90" b="14288"/>
          <a:stretch/>
        </p:blipFill>
        <p:spPr>
          <a:xfrm>
            <a:off x="457200" y="670560"/>
            <a:ext cx="11267440" cy="213969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defTabSz="0">
              <a:buNone/>
              <a:tabLst>
                <a:tab pos="1260475" algn="l"/>
              </a:tabLst>
            </a:pPr>
            <a:r>
              <a:rPr lang="en-US" dirty="0"/>
              <a:t>The following regression model provides a statistically sound analysis of the current market value for single-family houses based on our 2013 dataset:</a:t>
            </a:r>
          </a:p>
          <a:p>
            <a:pPr marL="0" indent="0" defTabSz="0">
              <a:buNone/>
              <a:tabLst>
                <a:tab pos="1260475" algn="l"/>
              </a:tabLst>
            </a:pPr>
            <a:endParaRPr lang="en-US" dirty="0"/>
          </a:p>
          <a:p>
            <a:pPr marL="0" indent="0" defTabSz="0">
              <a:buNone/>
              <a:tabLst>
                <a:tab pos="1260475" algn="l"/>
              </a:tabLst>
            </a:pP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LN(VALUE) =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CCITY)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2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REGNE)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3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REGMW)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4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REGS) +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LN(LMED))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6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LN(FMR)) +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7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BEDRMS) + 				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8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BUILT) +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9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LN(ZINC2))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10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LN(ZSMHC))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11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LN(UTILITY)) +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12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LN(COSTMED))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DD0-49CD-A9C8-E0C8-507F1C74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E4216-BD1A-6934-7375-A7B5C300A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Objective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5D35C1-21AE-04D1-E880-A837D1F21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Conduct regression analysis on the VALUE (Current Market Value) variable from the 2013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B789-5D4D-8D6F-73A0-F2472D19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Deliverables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E5FE-82B7-A1EA-0110-428F835544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List the variables used in the regression analysis</a:t>
            </a:r>
          </a:p>
          <a:p>
            <a:r>
              <a:rPr lang="en-US" dirty="0">
                <a:latin typeface="Aptos" panose="020B0004020202020204" pitchFamily="34" charset="0"/>
              </a:rPr>
              <a:t>Discuss any data transformations</a:t>
            </a:r>
          </a:p>
          <a:p>
            <a:r>
              <a:rPr lang="en-US" dirty="0">
                <a:latin typeface="Aptos" panose="020B0004020202020204" pitchFamily="34" charset="0"/>
              </a:rPr>
              <a:t>Explain the estimated regression model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85BAA-4129-3D43-98CC-392F01DF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 Prep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B473E-E23D-0575-DD32-2382F145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Aptos" panose="020B0004020202020204" pitchFamily="34" charset="0"/>
              </a:rPr>
              <a:t>Remove all rows where VALUE &lt; $1000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corresponding to rental units (OWNRENT = 2)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corresponding to non-single-family units (STRUCTURETYPE &lt;&gt; 1 and TYPE &lt;&gt; 1)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2E22-F51A-10AF-2043-FA76D460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VALUE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84A3AF-69A4-CA36-F155-0D84BB04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61033"/>
            <a:ext cx="4889416" cy="2761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274D4-C383-AE93-1E67-74F8EAC92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96" y="2361032"/>
            <a:ext cx="4895512" cy="2761727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C7F2AB-45EB-533B-0663-E3962DB52778}"/>
              </a:ext>
            </a:extLst>
          </p:cNvPr>
          <p:cNvSpPr txBox="1">
            <a:spLocks/>
          </p:cNvSpPr>
          <p:nvPr/>
        </p:nvSpPr>
        <p:spPr>
          <a:xfrm>
            <a:off x="581192" y="537464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Since the LN of VALUE is closer to a normal distribution, we will use LN(VALUE) in our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38307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A77-8330-9FB4-EF24-AE8E7137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4B68-DC87-8F0C-1605-EA80756D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METRO3: metropolitan status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REGION: census region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LMED: area median income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FMR: fair market monthly rent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BEDRMS: number of bedrooms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BUILT: year built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ZINC2: annual household income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ZSMHC: monthly housing costs, not including mortgage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UTILITY: monthly utility costs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COSTMED: monthly mortgage payment, assuming median interest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25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D6E42-83B9-8044-9B33-6204D1EA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1FC-2483-77C0-EB5E-9F06020A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82DF-0612-F6E3-AF73-1616BF5A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81128" cy="3634486"/>
          </a:xfrm>
        </p:spPr>
        <p:txBody>
          <a:bodyPr anchor="t">
            <a:normAutofit/>
          </a:bodyPr>
          <a:lstStyle/>
          <a:p>
            <a:pPr marL="0" indent="0" defTabSz="182880">
              <a:buNone/>
            </a:pP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ptos" panose="020B0004020202020204" pitchFamily="34" charset="0"/>
                <a:cs typeface="Arial" panose="020B0604020202020204" pitchFamily="34" charset="0"/>
              </a:rPr>
              <a:t>METRO3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 variable was transformed into </a:t>
            </a:r>
            <a:r>
              <a:rPr lang="en-US" sz="1600" b="1" dirty="0">
                <a:latin typeface="Aptos" panose="020B0004020202020204" pitchFamily="34" charset="0"/>
                <a:cs typeface="Arial" panose="020B0604020202020204" pitchFamily="34" charset="0"/>
              </a:rPr>
              <a:t>CCITY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, using the following rule:</a:t>
            </a:r>
          </a:p>
          <a:p>
            <a:pPr defTabSz="182880"/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If METRO3 = 1 then CCITY = 1 else CCITY = 0</a:t>
            </a:r>
          </a:p>
          <a:p>
            <a:pPr marL="0" indent="0" defTabSz="182880">
              <a:buNone/>
            </a:pPr>
            <a:endParaRPr lang="en-US" sz="16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 defTabSz="182880">
              <a:buNone/>
            </a:pPr>
            <a:r>
              <a:rPr lang="en-US" sz="1600" dirty="0"/>
              <a:t>The </a:t>
            </a:r>
            <a:r>
              <a:rPr lang="en-US" sz="1600" b="1" dirty="0"/>
              <a:t>REGION</a:t>
            </a:r>
            <a:r>
              <a:rPr lang="en-US" sz="1600" dirty="0"/>
              <a:t> variable was transformed into </a:t>
            </a:r>
            <a:r>
              <a:rPr lang="en-US" sz="1600" b="1" dirty="0"/>
              <a:t>REGNE</a:t>
            </a:r>
            <a:r>
              <a:rPr lang="en-US" sz="1600" dirty="0"/>
              <a:t>, </a:t>
            </a:r>
            <a:r>
              <a:rPr lang="en-US" sz="1600" b="1" dirty="0"/>
              <a:t>REGMW</a:t>
            </a:r>
            <a:r>
              <a:rPr lang="en-US" sz="1600" dirty="0"/>
              <a:t>, and </a:t>
            </a:r>
            <a:r>
              <a:rPr lang="en-US" sz="1600" b="1" dirty="0"/>
              <a:t>REGS</a:t>
            </a:r>
            <a:r>
              <a:rPr lang="en-US" sz="1600" dirty="0"/>
              <a:t>, using the following rules:</a:t>
            </a:r>
          </a:p>
          <a:p>
            <a:pPr defTabSz="182880"/>
            <a:r>
              <a:rPr lang="en-US" sz="1600" dirty="0"/>
              <a:t>If REGION = 1 then REGNE = 1 else REGNE = 0</a:t>
            </a:r>
          </a:p>
          <a:p>
            <a:pPr defTabSz="182880"/>
            <a:r>
              <a:rPr lang="en-US" sz="1600" dirty="0"/>
              <a:t>If REGION = 2 then REGMW = 1 else REGMW = 0</a:t>
            </a:r>
          </a:p>
          <a:p>
            <a:pPr defTabSz="182880"/>
            <a:r>
              <a:rPr lang="en-US" sz="1600" dirty="0"/>
              <a:t>If REGION = 2 then REGS = 1 else REGS = 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301A47-F9CF-3967-2266-D804600524EF}"/>
              </a:ext>
            </a:extLst>
          </p:cNvPr>
          <p:cNvSpPr txBox="1">
            <a:spLocks/>
          </p:cNvSpPr>
          <p:nvPr/>
        </p:nvSpPr>
        <p:spPr>
          <a:xfrm>
            <a:off x="6329681" y="2340864"/>
            <a:ext cx="5281128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">
              <a:buFont typeface="Wingdings 2" panose="05020102010507070707" pitchFamily="18" charset="2"/>
              <a:buNone/>
            </a:pPr>
            <a:r>
              <a:rPr lang="en-US" sz="1600" b="1" dirty="0"/>
              <a:t>LN Transformations</a:t>
            </a:r>
          </a:p>
          <a:p>
            <a:pPr marL="0" indent="0" defTabSz="182880">
              <a:buFont typeface="Wingdings 2" panose="05020102010507070707" pitchFamily="18" charset="2"/>
              <a:buNone/>
            </a:pPr>
            <a:r>
              <a:rPr lang="en-US" sz="1600" dirty="0"/>
              <a:t>The following variables were transformed using the LN function to improve the fit of the regression model:</a:t>
            </a:r>
          </a:p>
          <a:p>
            <a:pPr defTabSz="182880"/>
            <a:r>
              <a:rPr lang="en-US" sz="1600" dirty="0"/>
              <a:t>LMED</a:t>
            </a:r>
          </a:p>
          <a:p>
            <a:pPr defTabSz="182880"/>
            <a:r>
              <a:rPr lang="en-US" sz="1600" dirty="0"/>
              <a:t>FMR</a:t>
            </a:r>
          </a:p>
          <a:p>
            <a:pPr defTabSz="182880"/>
            <a:r>
              <a:rPr lang="en-US" sz="1600" dirty="0"/>
              <a:t>ZINC2</a:t>
            </a:r>
          </a:p>
          <a:p>
            <a:pPr defTabSz="182880"/>
            <a:r>
              <a:rPr lang="en-US" sz="1600" dirty="0"/>
              <a:t>ZSMHC</a:t>
            </a:r>
          </a:p>
          <a:p>
            <a:pPr defTabSz="182880"/>
            <a:r>
              <a:rPr lang="en-US" sz="1600" dirty="0"/>
              <a:t>UTILITY</a:t>
            </a:r>
          </a:p>
          <a:p>
            <a:pPr defTabSz="182880"/>
            <a:r>
              <a:rPr lang="en-US" sz="1600" dirty="0"/>
              <a:t>COSTMED</a:t>
            </a:r>
          </a:p>
        </p:txBody>
      </p:sp>
    </p:spTree>
    <p:extLst>
      <p:ext uri="{BB962C8B-B14F-4D97-AF65-F5344CB8AC3E}">
        <p14:creationId xmlns:p14="http://schemas.microsoft.com/office/powerpoint/2010/main" val="401641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Descriptive Statistics</a:t>
            </a: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24A2F3A1-54C2-CA77-304D-CCF71105E97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67664984"/>
              </p:ext>
            </p:extLst>
          </p:nvPr>
        </p:nvGraphicFramePr>
        <p:xfrm>
          <a:off x="457200" y="2231136"/>
          <a:ext cx="11272650" cy="321303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27265">
                  <a:extLst>
                    <a:ext uri="{9D8B030D-6E8A-4147-A177-3AD203B41FA5}">
                      <a16:colId xmlns:a16="http://schemas.microsoft.com/office/drawing/2014/main" val="1743757540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2161775458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78012756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380118098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443642365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402799612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050226197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416640807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542897255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649916200"/>
                    </a:ext>
                  </a:extLst>
                </a:gridCol>
              </a:tblGrid>
              <a:tr h="24605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VALUE  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ZINC2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ZSMHC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UTILITY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COSTMED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37434765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258,582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68,208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1,281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1968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88,996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1,360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251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1,850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3414645038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1,583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134825444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64,810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67,535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1,408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4211728253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79,200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1,394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99,974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741050230"/>
                  </a:ext>
                </a:extLst>
              </a:tr>
              <a:tr h="241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Standard Dev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279,970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12,511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85,621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1,712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553576520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Sample Var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78,383,215,171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156,515,149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157,755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7,330,876,989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1,162,110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14,488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2,932,572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067105278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Kurtosis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33.5790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32343917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Skewness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4.8474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(0)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713794795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Range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2,510,000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76,800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3,030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1,061,920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10,658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17,049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863485215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Minimum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38,500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901207009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Maximum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2,520,000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115,300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3,511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1,061,921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10,667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17,155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3543515819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8,092,310,000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2,134,583,829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40,075,246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101,988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61,577,607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2,785,135,933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42,551,732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7,870,340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57,891,349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81893276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83445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4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4558-2B73-5A3A-0F44-8D66E663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3518-31A7-CDF2-3654-2C07C5B6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594B-983C-197E-FE01-91989281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defTabSz="182880">
              <a:buNone/>
            </a:pPr>
            <a:r>
              <a:rPr lang="en-US" sz="18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 following regression model was used in the analysis of VALUE:</a:t>
            </a:r>
          </a:p>
          <a:p>
            <a:pPr marL="0" indent="0" defTabSz="0">
              <a:buNone/>
              <a:tabLst>
                <a:tab pos="1482725" algn="l"/>
              </a:tabLst>
            </a:pPr>
            <a:endParaRPr lang="en-US" sz="800" b="0" i="0" u="none" strike="noStrike" dirty="0">
              <a:solidFill>
                <a:schemeClr val="dk1"/>
              </a:solidFill>
              <a:effectLst/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1482725" algn="l"/>
              </a:tabLst>
            </a:pP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LN(VALUE) =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CCITY)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2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REGNE)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3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REGMW)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4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REGS)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LN(LMED))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6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LN(FMR)) +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7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BEDRMS) + 				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8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BUILT)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9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LN(ZINC2))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10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LN(ZSMHC))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11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LN(UTILITY)) +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12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LN(COSTMED))</a:t>
            </a:r>
            <a:r>
              <a:rPr lang="en-US" sz="2000" dirty="0"/>
              <a:t> </a:t>
            </a:r>
          </a:p>
          <a:p>
            <a:pPr marL="0" indent="0" defTabSz="182880">
              <a:buNone/>
            </a:pPr>
            <a:endParaRPr lang="en-US" sz="8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defTabSz="182880">
              <a:buNone/>
            </a:pPr>
            <a:r>
              <a:rPr lang="en-US" sz="20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Running this model using 2013 data resulted in the following estimate:</a:t>
            </a: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>
                <a:tab pos="1482725" algn="l"/>
              </a:tabLst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>
                <a:tab pos="14827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LN(VALUE) = 3.4692 - 0.0156 (CCITY) + 0.0117 (REGNE) - 0.0159 (REGMW) - 0.0176 (REGS) + 	0.0387 (LN(LMED)) - 					0.0499 (LN(FMR)) + 0.0138 (BEDRMS) + 0.0003 (BUILT) + 	0.0087 (LN(ZINC2)) - 0.0248 (LN(ZSMHC)) - 						0.2252 (LN(UTILITY)) + </a:t>
            </a: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>
                <a:tab pos="14827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1.2731 (LN(COSTMED))</a:t>
            </a:r>
          </a:p>
        </p:txBody>
      </p:sp>
    </p:spTree>
    <p:extLst>
      <p:ext uri="{BB962C8B-B14F-4D97-AF65-F5344CB8AC3E}">
        <p14:creationId xmlns:p14="http://schemas.microsoft.com/office/powerpoint/2010/main" val="37916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BDE28-B8A1-3E30-015E-912B6580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3942-ABAB-0A0F-8D8A-C21877EE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Pair-Wise Correlation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F2D471D-E200-1C36-8DA8-DB3CDB1DA4F5}"/>
              </a:ext>
            </a:extLst>
          </p:cNvPr>
          <p:cNvSpPr txBox="1">
            <a:spLocks/>
          </p:cNvSpPr>
          <p:nvPr/>
        </p:nvSpPr>
        <p:spPr>
          <a:xfrm>
            <a:off x="581192" y="593344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We do not have to consider correlation, as we have no values with a correlation &gt; 90%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FDA09E2-FB0A-6879-A699-B45B8A729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008420"/>
              </p:ext>
            </p:extLst>
          </p:nvPr>
        </p:nvGraphicFramePr>
        <p:xfrm>
          <a:off x="457200" y="2231136"/>
          <a:ext cx="11161552" cy="288722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74937221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174055942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9474898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712396540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1682211969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61937517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298150705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193011294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811688242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94239193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3077747238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38145211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09114955"/>
                    </a:ext>
                  </a:extLst>
                </a:gridCol>
              </a:tblGrid>
              <a:tr h="435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extLst>
                  <a:ext uri="{0D108BD9-81ED-4DB2-BD59-A6C34878D82A}">
                    <a16:rowId xmlns:a16="http://schemas.microsoft.com/office/drawing/2014/main" val="332886429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950333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6053733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690552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7531105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65212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126884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44943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931532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21289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8876868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133735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204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9998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16c05727-aa75-4e4a-9b5f-8a80a1165891"/>
    <ds:schemaRef ds:uri="http://schemas.microsoft.com/office/2006/documentManagement/types"/>
    <ds:schemaRef ds:uri="230e9df3-be65-4c73-a93b-d1236ebd677e"/>
    <ds:schemaRef ds:uri="http://purl.org/dc/terms/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{433AB02B-A3DD-458E-98BB-29786B13268B}tf45205285_win32</Template>
  <TotalTime>0</TotalTime>
  <Words>1579</Words>
  <Application>Microsoft Office PowerPoint</Application>
  <PresentationFormat>Widescreen</PresentationFormat>
  <Paragraphs>480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Cascadia Mono Light</vt:lpstr>
      <vt:lpstr>Gill Sans MT</vt:lpstr>
      <vt:lpstr>Wingdings 2</vt:lpstr>
      <vt:lpstr>DividendVTI</vt:lpstr>
      <vt:lpstr>Assignment 2: Current Market Value Regression Model</vt:lpstr>
      <vt:lpstr>Assignment</vt:lpstr>
      <vt:lpstr>Data Prep</vt:lpstr>
      <vt:lpstr>VALUE Analysis</vt:lpstr>
      <vt:lpstr>Variables Used</vt:lpstr>
      <vt:lpstr>Data Transformations</vt:lpstr>
      <vt:lpstr>Descriptive Statistics</vt:lpstr>
      <vt:lpstr>Regression Model</vt:lpstr>
      <vt:lpstr>Pair-Wise Correlation</vt:lpstr>
      <vt:lpstr>Regression Statistics</vt:lpstr>
      <vt:lpstr>Regression Statistics</vt:lpstr>
      <vt:lpstr>Interpretation of Model</vt:lpstr>
      <vt:lpstr>Interpretation of Model</vt:lpstr>
      <vt:lpstr>Interpretation of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 McManus</dc:creator>
  <cp:lastModifiedBy>Tami McManus</cp:lastModifiedBy>
  <cp:revision>3</cp:revision>
  <dcterms:created xsi:type="dcterms:W3CDTF">2024-09-19T11:12:30Z</dcterms:created>
  <dcterms:modified xsi:type="dcterms:W3CDTF">2024-10-28T16:20:53Z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