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2" r:id="rId6"/>
    <p:sldId id="303" r:id="rId7"/>
    <p:sldId id="309" r:id="rId8"/>
    <p:sldId id="308" r:id="rId9"/>
    <p:sldId id="297" r:id="rId10"/>
    <p:sldId id="311" r:id="rId11"/>
    <p:sldId id="312" r:id="rId12"/>
    <p:sldId id="314" r:id="rId13"/>
    <p:sldId id="317" r:id="rId14"/>
    <p:sldId id="313" r:id="rId15"/>
    <p:sldId id="318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465359"/>
    <a:srgbClr val="537685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33776-2E70-4A9D-A6F4-062CA87DCD94}" v="90" dt="2024-10-28T16:15:26.345"/>
    <p1510:client id="{F32B54C9-BCD6-40C6-853A-140AB6337CB4}" v="45" dt="2024-10-28T19:37:06.182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McManus" userId="4a41d8b392a254fb" providerId="LiveId" clId="{F32B54C9-BCD6-40C6-853A-140AB6337CB4}"/>
    <pc:docChg chg="undo custSel addSld delSld modSld sldOrd">
      <pc:chgData name="Tami McManus" userId="4a41d8b392a254fb" providerId="LiveId" clId="{F32B54C9-BCD6-40C6-853A-140AB6337CB4}" dt="2024-10-28T19:42:09.722" v="2823" actId="20577"/>
      <pc:docMkLst>
        <pc:docMk/>
      </pc:docMkLst>
      <pc:sldChg chg="modSp">
        <pc:chgData name="Tami McManus" userId="4a41d8b392a254fb" providerId="LiveId" clId="{F32B54C9-BCD6-40C6-853A-140AB6337CB4}" dt="2024-10-28T18:46:15.185" v="21" actId="20577"/>
        <pc:sldMkLst>
          <pc:docMk/>
          <pc:sldMk cId="1039759085" sldId="256"/>
        </pc:sldMkLst>
        <pc:spChg chg="mod">
          <ac:chgData name="Tami McManus" userId="4a41d8b392a254fb" providerId="LiveId" clId="{F32B54C9-BCD6-40C6-853A-140AB6337CB4}" dt="2024-10-28T18:46:15.185" v="21" actId="20577"/>
          <ac:spMkLst>
            <pc:docMk/>
            <pc:sldMk cId="1039759085" sldId="256"/>
            <ac:spMk id="8" creationId="{479F0267-9D1C-BDA9-A152-B01CD379FC92}"/>
          </ac:spMkLst>
        </pc:spChg>
      </pc:sldChg>
      <pc:sldChg chg="modSp mod">
        <pc:chgData name="Tami McManus" userId="4a41d8b392a254fb" providerId="LiveId" clId="{F32B54C9-BCD6-40C6-853A-140AB6337CB4}" dt="2024-10-28T19:42:09.722" v="2823" actId="20577"/>
        <pc:sldMkLst>
          <pc:docMk/>
          <pc:sldMk cId="3695820081" sldId="293"/>
        </pc:sldMkLst>
        <pc:spChg chg="mod">
          <ac:chgData name="Tami McManus" userId="4a41d8b392a254fb" providerId="LiveId" clId="{F32B54C9-BCD6-40C6-853A-140AB6337CB4}" dt="2024-10-28T19:42:09.722" v="2823" actId="20577"/>
          <ac:spMkLst>
            <pc:docMk/>
            <pc:sldMk cId="3695820081" sldId="293"/>
            <ac:spMk id="10" creationId="{C9475E86-FFB0-87BC-084C-C728916152B0}"/>
          </ac:spMkLst>
        </pc:spChg>
      </pc:sldChg>
      <pc:sldChg chg="ord">
        <pc:chgData name="Tami McManus" userId="4a41d8b392a254fb" providerId="LiveId" clId="{F32B54C9-BCD6-40C6-853A-140AB6337CB4}" dt="2024-10-28T18:56:44.557" v="814"/>
        <pc:sldMkLst>
          <pc:docMk/>
          <pc:sldMk cId="3725641577" sldId="297"/>
        </pc:sldMkLst>
      </pc:sldChg>
      <pc:sldChg chg="modSp mod">
        <pc:chgData name="Tami McManus" userId="4a41d8b392a254fb" providerId="LiveId" clId="{F32B54C9-BCD6-40C6-853A-140AB6337CB4}" dt="2024-10-28T18:50:05.018" v="388" actId="20577"/>
        <pc:sldMkLst>
          <pc:docMk/>
          <pc:sldMk cId="1339745705" sldId="302"/>
        </pc:sldMkLst>
        <pc:spChg chg="mod">
          <ac:chgData name="Tami McManus" userId="4a41d8b392a254fb" providerId="LiveId" clId="{F32B54C9-BCD6-40C6-853A-140AB6337CB4}" dt="2024-10-28T18:48:26.080" v="131" actId="20577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F32B54C9-BCD6-40C6-853A-140AB6337CB4}" dt="2024-10-28T18:50:05.018" v="388" actId="20577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F32B54C9-BCD6-40C6-853A-140AB6337CB4}" dt="2024-10-28T19:09:58.730" v="1223" actId="20577"/>
        <pc:sldMkLst>
          <pc:docMk/>
          <pc:sldMk cId="1863569560" sldId="303"/>
        </pc:sldMkLst>
        <pc:spChg chg="mod">
          <ac:chgData name="Tami McManus" userId="4a41d8b392a254fb" providerId="LiveId" clId="{F32B54C9-BCD6-40C6-853A-140AB6337CB4}" dt="2024-10-28T19:09:58.730" v="1223" actId="20577"/>
          <ac:spMkLst>
            <pc:docMk/>
            <pc:sldMk cId="1863569560" sldId="303"/>
            <ac:spMk id="5" creationId="{0BDB473E-E23D-0575-DD32-2382F145D306}"/>
          </ac:spMkLst>
        </pc:spChg>
      </pc:sldChg>
      <pc:sldChg chg="ord">
        <pc:chgData name="Tami McManus" userId="4a41d8b392a254fb" providerId="LiveId" clId="{F32B54C9-BCD6-40C6-853A-140AB6337CB4}" dt="2024-10-28T18:56:06.461" v="809"/>
        <pc:sldMkLst>
          <pc:docMk/>
          <pc:sldMk cId="1089256581" sldId="308"/>
        </pc:sldMkLst>
      </pc:sldChg>
      <pc:sldChg chg="ord">
        <pc:chgData name="Tami McManus" userId="4a41d8b392a254fb" providerId="LiveId" clId="{F32B54C9-BCD6-40C6-853A-140AB6337CB4}" dt="2024-10-28T18:56:04.973" v="807"/>
        <pc:sldMkLst>
          <pc:docMk/>
          <pc:sldMk cId="4016417883" sldId="309"/>
        </pc:sldMkLst>
      </pc:sldChg>
      <pc:sldChg chg="del">
        <pc:chgData name="Tami McManus" userId="4a41d8b392a254fb" providerId="LiveId" clId="{F32B54C9-BCD6-40C6-853A-140AB6337CB4}" dt="2024-10-28T18:59:50.341" v="825" actId="2696"/>
        <pc:sldMkLst>
          <pc:docMk/>
          <pc:sldMk cId="2383078395" sldId="310"/>
        </pc:sldMkLst>
      </pc:sldChg>
      <pc:sldChg chg="modSp mod ord">
        <pc:chgData name="Tami McManus" userId="4a41d8b392a254fb" providerId="LiveId" clId="{F32B54C9-BCD6-40C6-853A-140AB6337CB4}" dt="2024-10-28T18:56:18.020" v="812" actId="2711"/>
        <pc:sldMkLst>
          <pc:docMk/>
          <pc:sldMk cId="379164973" sldId="311"/>
        </pc:sldMkLst>
        <pc:spChg chg="mod">
          <ac:chgData name="Tami McManus" userId="4a41d8b392a254fb" providerId="LiveId" clId="{F32B54C9-BCD6-40C6-853A-140AB6337CB4}" dt="2024-10-28T18:56:18.020" v="812" actId="2711"/>
          <ac:spMkLst>
            <pc:docMk/>
            <pc:sldMk cId="379164973" sldId="311"/>
            <ac:spMk id="3" creationId="{B778594B-983C-197E-FE01-91989281CD81}"/>
          </ac:spMkLst>
        </pc:spChg>
      </pc:sldChg>
      <pc:sldChg chg="modSp mod ord">
        <pc:chgData name="Tami McManus" userId="4a41d8b392a254fb" providerId="LiveId" clId="{F32B54C9-BCD6-40C6-853A-140AB6337CB4}" dt="2024-10-28T18:59:26.588" v="822" actId="203"/>
        <pc:sldMkLst>
          <pc:docMk/>
          <pc:sldMk cId="3481999866" sldId="312"/>
        </pc:sldMkLst>
        <pc:graphicFrameChg chg="mod modGraphic">
          <ac:chgData name="Tami McManus" userId="4a41d8b392a254fb" providerId="LiveId" clId="{F32B54C9-BCD6-40C6-853A-140AB6337CB4}" dt="2024-10-28T18:59:26.588" v="822" actId="203"/>
          <ac:graphicFrameMkLst>
            <pc:docMk/>
            <pc:sldMk cId="3481999866" sldId="312"/>
            <ac:graphicFrameMk id="10" creationId="{0FDA09E2-FB0A-6879-A699-B45B8A729C50}"/>
          </ac:graphicFrameMkLst>
        </pc:graphicFrameChg>
      </pc:sldChg>
      <pc:sldChg chg="addSp modSp mod">
        <pc:chgData name="Tami McManus" userId="4a41d8b392a254fb" providerId="LiveId" clId="{F32B54C9-BCD6-40C6-853A-140AB6337CB4}" dt="2024-10-28T19:13:56.065" v="1531" actId="20577"/>
        <pc:sldMkLst>
          <pc:docMk/>
          <pc:sldMk cId="2403321192" sldId="313"/>
        </pc:sldMkLst>
        <pc:spChg chg="mod">
          <ac:chgData name="Tami McManus" userId="4a41d8b392a254fb" providerId="LiveId" clId="{F32B54C9-BCD6-40C6-853A-140AB6337CB4}" dt="2024-10-28T19:02:43.011" v="976" actId="20577"/>
          <ac:spMkLst>
            <pc:docMk/>
            <pc:sldMk cId="2403321192" sldId="313"/>
            <ac:spMk id="2" creationId="{37546A1F-8292-42F2-B6FE-AE881154CEF8}"/>
          </ac:spMkLst>
        </pc:spChg>
        <pc:spChg chg="mod">
          <ac:chgData name="Tami McManus" userId="4a41d8b392a254fb" providerId="LiveId" clId="{F32B54C9-BCD6-40C6-853A-140AB6337CB4}" dt="2024-10-28T19:13:56.065" v="1531" actId="20577"/>
          <ac:spMkLst>
            <pc:docMk/>
            <pc:sldMk cId="2403321192" sldId="313"/>
            <ac:spMk id="3" creationId="{C9ABF5B1-D6BC-1CE4-83EA-98ADDC87916A}"/>
          </ac:spMkLst>
        </pc:spChg>
        <pc:graphicFrameChg chg="add mod">
          <ac:chgData name="Tami McManus" userId="4a41d8b392a254fb" providerId="LiveId" clId="{F32B54C9-BCD6-40C6-853A-140AB6337CB4}" dt="2024-10-28T19:11:14.582" v="1308"/>
          <ac:graphicFrameMkLst>
            <pc:docMk/>
            <pc:sldMk cId="2403321192" sldId="313"/>
            <ac:graphicFrameMk id="4" creationId="{7505ED45-BB25-CB0D-0059-ED5DED4F2986}"/>
          </ac:graphicFrameMkLst>
        </pc:graphicFrameChg>
        <pc:graphicFrameChg chg="add mod modGraphic">
          <ac:chgData name="Tami McManus" userId="4a41d8b392a254fb" providerId="LiveId" clId="{F32B54C9-BCD6-40C6-853A-140AB6337CB4}" dt="2024-10-28T19:12:42.681" v="1396" actId="20577"/>
          <ac:graphicFrameMkLst>
            <pc:docMk/>
            <pc:sldMk cId="2403321192" sldId="313"/>
            <ac:graphicFrameMk id="5" creationId="{C6626055-72A2-4544-0F92-A208A72EE4EC}"/>
          </ac:graphicFrameMkLst>
        </pc:graphicFrameChg>
      </pc:sldChg>
      <pc:sldChg chg="modSp mod ord">
        <pc:chgData name="Tami McManus" userId="4a41d8b392a254fb" providerId="LiveId" clId="{F32B54C9-BCD6-40C6-853A-140AB6337CB4}" dt="2024-10-28T19:01:26.522" v="944" actId="20577"/>
        <pc:sldMkLst>
          <pc:docMk/>
          <pc:sldMk cId="3225658478" sldId="314"/>
        </pc:sldMkLst>
        <pc:spChg chg="mod">
          <ac:chgData name="Tami McManus" userId="4a41d8b392a254fb" providerId="LiveId" clId="{F32B54C9-BCD6-40C6-853A-140AB6337CB4}" dt="2024-10-28T19:01:26.522" v="944" actId="20577"/>
          <ac:spMkLst>
            <pc:docMk/>
            <pc:sldMk cId="3225658478" sldId="314"/>
            <ac:spMk id="7" creationId="{08CD99A4-B045-F97A-5F92-7D0E846B93C5}"/>
          </ac:spMkLst>
        </pc:spChg>
        <pc:graphicFrameChg chg="mod modGraphic">
          <ac:chgData name="Tami McManus" userId="4a41d8b392a254fb" providerId="LiveId" clId="{F32B54C9-BCD6-40C6-853A-140AB6337CB4}" dt="2024-10-28T19:00:21.797" v="829" actId="113"/>
          <ac:graphicFrameMkLst>
            <pc:docMk/>
            <pc:sldMk cId="3225658478" sldId="314"/>
            <ac:graphicFrameMk id="5" creationId="{F3A8A1D7-5786-BC1B-ECEF-356881654E73}"/>
          </ac:graphicFrameMkLst>
        </pc:graphicFrameChg>
        <pc:graphicFrameChg chg="mod">
          <ac:chgData name="Tami McManus" userId="4a41d8b392a254fb" providerId="LiveId" clId="{F32B54C9-BCD6-40C6-853A-140AB6337CB4}" dt="2024-10-28T19:00:42.688" v="830"/>
          <ac:graphicFrameMkLst>
            <pc:docMk/>
            <pc:sldMk cId="3225658478" sldId="314"/>
            <ac:graphicFrameMk id="8" creationId="{6FBA9699-7B93-AEED-20B3-0EABFD234D25}"/>
          </ac:graphicFrameMkLst>
        </pc:graphicFrameChg>
      </pc:sldChg>
      <pc:sldChg chg="del">
        <pc:chgData name="Tami McManus" userId="4a41d8b392a254fb" providerId="LiveId" clId="{F32B54C9-BCD6-40C6-853A-140AB6337CB4}" dt="2024-10-28T19:38:20.162" v="2085" actId="2696"/>
        <pc:sldMkLst>
          <pc:docMk/>
          <pc:sldMk cId="1914116989" sldId="315"/>
        </pc:sldMkLst>
      </pc:sldChg>
      <pc:sldChg chg="del">
        <pc:chgData name="Tami McManus" userId="4a41d8b392a254fb" providerId="LiveId" clId="{F32B54C9-BCD6-40C6-853A-140AB6337CB4}" dt="2024-10-28T19:38:20.162" v="2085" actId="2696"/>
        <pc:sldMkLst>
          <pc:docMk/>
          <pc:sldMk cId="677797677" sldId="316"/>
        </pc:sldMkLst>
      </pc:sldChg>
      <pc:sldChg chg="modSp mod">
        <pc:chgData name="Tami McManus" userId="4a41d8b392a254fb" providerId="LiveId" clId="{F32B54C9-BCD6-40C6-853A-140AB6337CB4}" dt="2024-10-28T19:02:11.770" v="950" actId="14734"/>
        <pc:sldMkLst>
          <pc:docMk/>
          <pc:sldMk cId="475119760" sldId="317"/>
        </pc:sldMkLst>
        <pc:graphicFrameChg chg="mod modGraphic">
          <ac:chgData name="Tami McManus" userId="4a41d8b392a254fb" providerId="LiveId" clId="{F32B54C9-BCD6-40C6-853A-140AB6337CB4}" dt="2024-10-28T19:02:11.770" v="950" actId="14734"/>
          <ac:graphicFrameMkLst>
            <pc:docMk/>
            <pc:sldMk cId="475119760" sldId="317"/>
            <ac:graphicFrameMk id="6" creationId="{F030A63C-2042-F46B-C74D-643CD5AF1FA9}"/>
          </ac:graphicFrameMkLst>
        </pc:graphicFrameChg>
      </pc:sldChg>
      <pc:sldChg chg="addSp modSp add mod">
        <pc:chgData name="Tami McManus" userId="4a41d8b392a254fb" providerId="LiveId" clId="{F32B54C9-BCD6-40C6-853A-140AB6337CB4}" dt="2024-10-28T19:38:12.554" v="2084" actId="20577"/>
        <pc:sldMkLst>
          <pc:docMk/>
          <pc:sldMk cId="3820420400" sldId="318"/>
        </pc:sldMkLst>
        <pc:spChg chg="mod">
          <ac:chgData name="Tami McManus" userId="4a41d8b392a254fb" providerId="LiveId" clId="{F32B54C9-BCD6-40C6-853A-140AB6337CB4}" dt="2024-10-28T19:17:35.889" v="1621" actId="20577"/>
          <ac:spMkLst>
            <pc:docMk/>
            <pc:sldMk cId="3820420400" sldId="318"/>
            <ac:spMk id="2" creationId="{596311EE-CE7D-1EA5-2E1B-2CC2ED357027}"/>
          </ac:spMkLst>
        </pc:spChg>
        <pc:spChg chg="mod">
          <ac:chgData name="Tami McManus" userId="4a41d8b392a254fb" providerId="LiveId" clId="{F32B54C9-BCD6-40C6-853A-140AB6337CB4}" dt="2024-10-28T19:38:12.554" v="2084" actId="20577"/>
          <ac:spMkLst>
            <pc:docMk/>
            <pc:sldMk cId="3820420400" sldId="318"/>
            <ac:spMk id="3" creationId="{C0A8AAFA-8B6E-085D-29B9-BC5BA1C9E4C7}"/>
          </ac:spMkLst>
        </pc:spChg>
        <pc:graphicFrameChg chg="add mod modGraphic">
          <ac:chgData name="Tami McManus" userId="4a41d8b392a254fb" providerId="LiveId" clId="{F32B54C9-BCD6-40C6-853A-140AB6337CB4}" dt="2024-10-28T19:36:08.451" v="2016" actId="1035"/>
          <ac:graphicFrameMkLst>
            <pc:docMk/>
            <pc:sldMk cId="3820420400" sldId="318"/>
            <ac:graphicFrameMk id="4" creationId="{B211C02F-2C45-18BB-08BB-E5BB13FEA18F}"/>
          </ac:graphicFrameMkLst>
        </pc:graphicFrameChg>
        <pc:graphicFrameChg chg="add mod modGraphic">
          <ac:chgData name="Tami McManus" userId="4a41d8b392a254fb" providerId="LiveId" clId="{F32B54C9-BCD6-40C6-853A-140AB6337CB4}" dt="2024-10-28T19:36:19.477" v="2037" actId="120"/>
          <ac:graphicFrameMkLst>
            <pc:docMk/>
            <pc:sldMk cId="3820420400" sldId="318"/>
            <ac:graphicFrameMk id="5" creationId="{D96C4D6B-C74C-58B7-5456-2196BAA739FB}"/>
          </ac:graphicFrameMkLst>
        </pc:graphicFrameChg>
        <pc:graphicFrameChg chg="add mod modGraphic">
          <ac:chgData name="Tami McManus" userId="4a41d8b392a254fb" providerId="LiveId" clId="{F32B54C9-BCD6-40C6-853A-140AB6337CB4}" dt="2024-10-28T19:37:51.242" v="2068" actId="20577"/>
          <ac:graphicFrameMkLst>
            <pc:docMk/>
            <pc:sldMk cId="3820420400" sldId="318"/>
            <ac:graphicFrameMk id="6" creationId="{A315E953-0078-C448-E1E5-4208F27758C3}"/>
          </ac:graphicFrameMkLst>
        </pc:graphicFrameChg>
      </pc:sldChg>
      <pc:sldChg chg="add del">
        <pc:chgData name="Tami McManus" userId="4a41d8b392a254fb" providerId="LiveId" clId="{F32B54C9-BCD6-40C6-853A-140AB6337CB4}" dt="2024-10-28T19:38:20.162" v="2085" actId="2696"/>
        <pc:sldMkLst>
          <pc:docMk/>
          <pc:sldMk cId="2843710777" sldId="319"/>
        </pc:sldMkLst>
      </pc:sldChg>
      <pc:sldChg chg="modSp add del mod">
        <pc:chgData name="Tami McManus" userId="4a41d8b392a254fb" providerId="LiveId" clId="{F32B54C9-BCD6-40C6-853A-140AB6337CB4}" dt="2024-10-28T19:38:03.252" v="2069" actId="2696"/>
        <pc:sldMkLst>
          <pc:docMk/>
          <pc:sldMk cId="204337252" sldId="320"/>
        </pc:sldMkLst>
        <pc:spChg chg="mod">
          <ac:chgData name="Tami McManus" userId="4a41d8b392a254fb" providerId="LiveId" clId="{F32B54C9-BCD6-40C6-853A-140AB6337CB4}" dt="2024-10-28T19:34:03.633" v="1947" actId="400"/>
          <ac:spMkLst>
            <pc:docMk/>
            <pc:sldMk cId="204337252" sldId="320"/>
            <ac:spMk id="3" creationId="{FA0DD52D-9ECF-48E6-9CDD-92F1A22D7ECF}"/>
          </ac:spMkLst>
        </pc:spChg>
        <pc:graphicFrameChg chg="mod modGraphic">
          <ac:chgData name="Tami McManus" userId="4a41d8b392a254fb" providerId="LiveId" clId="{F32B54C9-BCD6-40C6-853A-140AB6337CB4}" dt="2024-10-28T19:34:34.077" v="1951" actId="120"/>
          <ac:graphicFrameMkLst>
            <pc:docMk/>
            <pc:sldMk cId="204337252" sldId="320"/>
            <ac:graphicFrameMk id="4" creationId="{AD94B4ED-A55C-53E6-3D1C-BAD9FD686553}"/>
          </ac:graphicFrameMkLst>
        </pc:graphicFrameChg>
        <pc:graphicFrameChg chg="mod">
          <ac:chgData name="Tami McManus" userId="4a41d8b392a254fb" providerId="LiveId" clId="{F32B54C9-BCD6-40C6-853A-140AB6337CB4}" dt="2024-10-28T19:32:44.427" v="1935" actId="1035"/>
          <ac:graphicFrameMkLst>
            <pc:docMk/>
            <pc:sldMk cId="204337252" sldId="320"/>
            <ac:graphicFrameMk id="5" creationId="{930EA903-04C2-4F1D-F7D8-5FAE38902570}"/>
          </ac:graphicFrameMkLst>
        </pc:graphicFrameChg>
      </pc:sldChg>
    </pc:docChg>
  </pc:docChgLst>
  <pc:docChgLst>
    <pc:chgData name="Tami McManus" userId="4a41d8b392a254fb" providerId="LiveId" clId="{A5733776-2E70-4A9D-A6F4-062CA87DCD94}"/>
    <pc:docChg chg="undo redo custSel addSld delSld modSld sldOrd">
      <pc:chgData name="Tami McManus" userId="4a41d8b392a254fb" providerId="LiveId" clId="{A5733776-2E70-4A9D-A6F4-062CA87DCD94}" dt="2024-10-28T16:20:46.250" v="3590" actId="20577"/>
      <pc:docMkLst>
        <pc:docMk/>
      </pc:docMkLst>
      <pc:sldChg chg="modSp">
        <pc:chgData name="Tami McManus" userId="4a41d8b392a254fb" providerId="LiveId" clId="{A5733776-2E70-4A9D-A6F4-062CA87DCD94}" dt="2024-10-28T14:55:39.917" v="802" actId="20577"/>
        <pc:sldMkLst>
          <pc:docMk/>
          <pc:sldMk cId="1039759085" sldId="256"/>
        </pc:sldMkLst>
        <pc:spChg chg="mod">
          <ac:chgData name="Tami McManus" userId="4a41d8b392a254fb" providerId="LiveId" clId="{A5733776-2E70-4A9D-A6F4-062CA87DCD94}" dt="2024-10-28T14:55:39.917" v="802" actId="20577"/>
          <ac:spMkLst>
            <pc:docMk/>
            <pc:sldMk cId="1039759085" sldId="256"/>
            <ac:spMk id="8" creationId="{479F0267-9D1C-BDA9-A152-B01CD379FC92}"/>
          </ac:spMkLst>
        </pc:spChg>
      </pc:sldChg>
      <pc:sldChg chg="modSp mod">
        <pc:chgData name="Tami McManus" userId="4a41d8b392a254fb" providerId="LiveId" clId="{A5733776-2E70-4A9D-A6F4-062CA87DCD94}" dt="2024-10-28T16:20:46.250" v="3590" actId="20577"/>
        <pc:sldMkLst>
          <pc:docMk/>
          <pc:sldMk cId="3695820081" sldId="293"/>
        </pc:sldMkLst>
        <pc:spChg chg="mod">
          <ac:chgData name="Tami McManus" userId="4a41d8b392a254fb" providerId="LiveId" clId="{A5733776-2E70-4A9D-A6F4-062CA87DCD94}" dt="2024-10-28T16:19:34.178" v="3573" actId="113"/>
          <ac:spMkLst>
            <pc:docMk/>
            <pc:sldMk cId="3695820081" sldId="293"/>
            <ac:spMk id="2" creationId="{E7E618A4-5020-A570-BAAC-71C22849B320}"/>
          </ac:spMkLst>
        </pc:spChg>
        <pc:spChg chg="mod">
          <ac:chgData name="Tami McManus" userId="4a41d8b392a254fb" providerId="LiveId" clId="{A5733776-2E70-4A9D-A6F4-062CA87DCD94}" dt="2024-10-28T16:20:46.250" v="3590" actId="20577"/>
          <ac:spMkLst>
            <pc:docMk/>
            <pc:sldMk cId="3695820081" sldId="293"/>
            <ac:spMk id="10" creationId="{C9475E86-FFB0-87BC-084C-C728916152B0}"/>
          </ac:spMkLst>
        </pc:spChg>
      </pc:sldChg>
      <pc:sldChg chg="addSp delSp modSp mod ord">
        <pc:chgData name="Tami McManus" userId="4a41d8b392a254fb" providerId="LiveId" clId="{A5733776-2E70-4A9D-A6F4-062CA87DCD94}" dt="2024-10-28T15:24:20.900" v="2116" actId="2711"/>
        <pc:sldMkLst>
          <pc:docMk/>
          <pc:sldMk cId="3725641577" sldId="297"/>
        </pc:sldMkLst>
        <pc:spChg chg="add del mod">
          <ac:chgData name="Tami McManus" userId="4a41d8b392a254fb" providerId="LiveId" clId="{A5733776-2E70-4A9D-A6F4-062CA87DCD94}" dt="2024-10-28T15:20:35.867" v="2091"/>
          <ac:spMkLst>
            <pc:docMk/>
            <pc:sldMk cId="3725641577" sldId="297"/>
            <ac:spMk id="3" creationId="{A95B1F6B-AE21-0033-DAA7-B8358D762274}"/>
          </ac:spMkLst>
        </pc:spChg>
        <pc:spChg chg="add del mod">
          <ac:chgData name="Tami McManus" userId="4a41d8b392a254fb" providerId="LiveId" clId="{A5733776-2E70-4A9D-A6F4-062CA87DCD94}" dt="2024-10-28T15:21:31.129" v="2093"/>
          <ac:spMkLst>
            <pc:docMk/>
            <pc:sldMk cId="3725641577" sldId="297"/>
            <ac:spMk id="8" creationId="{9CF91AEA-DEB6-4E5C-887B-F4ACB638173B}"/>
          </ac:spMkLst>
        </pc:spChg>
        <pc:spChg chg="mod">
          <ac:chgData name="Tami McManus" userId="4a41d8b392a254fb" providerId="LiveId" clId="{A5733776-2E70-4A9D-A6F4-062CA87DCD94}" dt="2024-10-28T15:19:00.609" v="2086" actId="20577"/>
          <ac:spMkLst>
            <pc:docMk/>
            <pc:sldMk cId="3725641577" sldId="297"/>
            <ac:spMk id="20" creationId="{2D7F0B11-5AF3-1D12-4201-C1E09DF7D70D}"/>
          </ac:spMkLst>
        </pc:spChg>
        <pc:graphicFrameChg chg="del modGraphic">
          <ac:chgData name="Tami McManus" userId="4a41d8b392a254fb" providerId="LiveId" clId="{A5733776-2E70-4A9D-A6F4-062CA87DCD94}" dt="2024-10-28T15:20:13.685" v="2088" actId="478"/>
          <ac:graphicFrameMkLst>
            <pc:docMk/>
            <pc:sldMk cId="3725641577" sldId="297"/>
            <ac:graphicFrameMk id="5" creationId="{06965414-1A92-84D6-66C0-8FE0E02A5A41}"/>
          </ac:graphicFrameMkLst>
        </pc:graphicFrameChg>
        <pc:graphicFrameChg chg="add del mod">
          <ac:chgData name="Tami McManus" userId="4a41d8b392a254fb" providerId="LiveId" clId="{A5733776-2E70-4A9D-A6F4-062CA87DCD94}" dt="2024-10-28T15:21:30.116" v="2092" actId="478"/>
          <ac:graphicFrameMkLst>
            <pc:docMk/>
            <pc:sldMk cId="3725641577" sldId="297"/>
            <ac:graphicFrameMk id="6" creationId="{AFDEE6FA-C9E6-65AB-0BDF-286101C83358}"/>
          </ac:graphicFrameMkLst>
        </pc:graphicFrameChg>
        <pc:graphicFrameChg chg="add mod modGraphic">
          <ac:chgData name="Tami McManus" userId="4a41d8b392a254fb" providerId="LiveId" clId="{A5733776-2E70-4A9D-A6F4-062CA87DCD94}" dt="2024-10-28T15:24:20.900" v="2116" actId="2711"/>
          <ac:graphicFrameMkLst>
            <pc:docMk/>
            <pc:sldMk cId="3725641577" sldId="297"/>
            <ac:graphicFrameMk id="9" creationId="{24A2F3A1-54C2-CA77-304D-CCF71105E979}"/>
          </ac:graphicFrameMkLst>
        </pc:graphicFrameChg>
        <pc:picChg chg="add mod">
          <ac:chgData name="Tami McManus" userId="4a41d8b392a254fb" providerId="LiveId" clId="{A5733776-2E70-4A9D-A6F4-062CA87DCD94}" dt="2024-10-28T15:20:33.384" v="2090"/>
          <ac:picMkLst>
            <pc:docMk/>
            <pc:sldMk cId="3725641577" sldId="297"/>
            <ac:picMk id="4" creationId="{4F64DC0E-46FC-45D4-83E1-D08D35E8E418}"/>
          </ac:picMkLst>
        </pc:picChg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81319621" sldId="298"/>
        </pc:sldMkLst>
      </pc:sldChg>
      <pc:sldChg chg="modSp mod">
        <pc:chgData name="Tami McManus" userId="4a41d8b392a254fb" providerId="LiveId" clId="{A5733776-2E70-4A9D-A6F4-062CA87DCD94}" dt="2024-10-28T14:56:00.921" v="805" actId="947"/>
        <pc:sldMkLst>
          <pc:docMk/>
          <pc:sldMk cId="1339745705" sldId="302"/>
        </pc:sldMkLst>
        <pc:spChg chg="mod">
          <ac:chgData name="Tami McManus" userId="4a41d8b392a254fb" providerId="LiveId" clId="{A5733776-2E70-4A9D-A6F4-062CA87DCD94}" dt="2024-10-28T14:56:00.921" v="805" actId="947"/>
          <ac:spMkLst>
            <pc:docMk/>
            <pc:sldMk cId="1339745705" sldId="302"/>
            <ac:spMk id="2" creationId="{EF3B2DD0-49CD-A9C8-E0C8-507F1C74AB27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3" creationId="{3D5D35C1-21AE-04D1-E880-A837D1F21D3B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4" creationId="{96EE4216-BD1A-6934-7375-A7B5C300A704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5" creationId="{3600B789-5D4D-8D6F-73A0-F2472D19E192}"/>
          </ac:spMkLst>
        </pc:spChg>
        <pc:spChg chg="mod">
          <ac:chgData name="Tami McManus" userId="4a41d8b392a254fb" providerId="LiveId" clId="{A5733776-2E70-4A9D-A6F4-062CA87DCD94}" dt="2024-10-28T14:55:52.799" v="803" actId="2711"/>
          <ac:spMkLst>
            <pc:docMk/>
            <pc:sldMk cId="1339745705" sldId="302"/>
            <ac:spMk id="6" creationId="{D034E5FE-82B7-A1EA-0110-428F83554462}"/>
          </ac:spMkLst>
        </pc:spChg>
      </pc:sldChg>
      <pc:sldChg chg="modSp mod">
        <pc:chgData name="Tami McManus" userId="4a41d8b392a254fb" providerId="LiveId" clId="{A5733776-2E70-4A9D-A6F4-062CA87DCD94}" dt="2024-10-28T14:56:29.593" v="808" actId="947"/>
        <pc:sldMkLst>
          <pc:docMk/>
          <pc:sldMk cId="1863569560" sldId="303"/>
        </pc:sldMkLst>
        <pc:spChg chg="mod">
          <ac:chgData name="Tami McManus" userId="4a41d8b392a254fb" providerId="LiveId" clId="{A5733776-2E70-4A9D-A6F4-062CA87DCD94}" dt="2024-10-28T14:56:29.593" v="808" actId="947"/>
          <ac:spMkLst>
            <pc:docMk/>
            <pc:sldMk cId="1863569560" sldId="303"/>
            <ac:spMk id="4" creationId="{00485BAA-4129-3D43-98CC-392F01DFCD99}"/>
          </ac:spMkLst>
        </pc:spChg>
        <pc:spChg chg="mod">
          <ac:chgData name="Tami McManus" userId="4a41d8b392a254fb" providerId="LiveId" clId="{A5733776-2E70-4A9D-A6F4-062CA87DCD94}" dt="2024-10-28T14:56:22.120" v="806" actId="2711"/>
          <ac:spMkLst>
            <pc:docMk/>
            <pc:sldMk cId="1863569560" sldId="303"/>
            <ac:spMk id="5" creationId="{0BDB473E-E23D-0575-DD32-2382F145D306}"/>
          </ac:spMkLst>
        </pc:spChg>
      </pc:sldChg>
      <pc:sldChg chg="del">
        <pc:chgData name="Tami McManus" userId="4a41d8b392a254fb" providerId="LiveId" clId="{A5733776-2E70-4A9D-A6F4-062CA87DCD94}" dt="2024-10-28T15:24:58.906" v="2117" actId="2696"/>
        <pc:sldMkLst>
          <pc:docMk/>
          <pc:sldMk cId="2555930746" sldId="304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4270530465" sldId="305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2534224530" sldId="306"/>
        </pc:sldMkLst>
      </pc:sldChg>
      <pc:sldChg chg="del">
        <pc:chgData name="Tami McManus" userId="4a41d8b392a254fb" providerId="LiveId" clId="{A5733776-2E70-4A9D-A6F4-062CA87DCD94}" dt="2024-10-28T16:16:01.906" v="3272" actId="2696"/>
        <pc:sldMkLst>
          <pc:docMk/>
          <pc:sldMk cId="610004207" sldId="307"/>
        </pc:sldMkLst>
      </pc:sldChg>
      <pc:sldChg chg="modSp new mod ord">
        <pc:chgData name="Tami McManus" userId="4a41d8b392a254fb" providerId="LiveId" clId="{A5733776-2E70-4A9D-A6F4-062CA87DCD94}" dt="2024-10-28T15:26:31.825" v="2164" actId="2711"/>
        <pc:sldMkLst>
          <pc:docMk/>
          <pc:sldMk cId="1089256581" sldId="308"/>
        </pc:sldMkLst>
        <pc:spChg chg="mod">
          <ac:chgData name="Tami McManus" userId="4a41d8b392a254fb" providerId="LiveId" clId="{A5733776-2E70-4A9D-A6F4-062CA87DCD94}" dt="2024-10-28T15:26:31.825" v="2164" actId="2711"/>
          <ac:spMkLst>
            <pc:docMk/>
            <pc:sldMk cId="1089256581" sldId="308"/>
            <ac:spMk id="2" creationId="{B2212A77-8330-9FB4-EF24-AE8E71372B2C}"/>
          </ac:spMkLst>
        </pc:spChg>
        <pc:spChg chg="mod">
          <ac:chgData name="Tami McManus" userId="4a41d8b392a254fb" providerId="LiveId" clId="{A5733776-2E70-4A9D-A6F4-062CA87DCD94}" dt="2024-10-28T15:04:34.262" v="1027" actId="20577"/>
          <ac:spMkLst>
            <pc:docMk/>
            <pc:sldMk cId="1089256581" sldId="308"/>
            <ac:spMk id="3" creationId="{440C4B68-DC87-8F0C-1605-EA80756DABE6}"/>
          </ac:spMkLst>
        </pc:spChg>
      </pc:sldChg>
      <pc:sldChg chg="addSp modSp add mod ord">
        <pc:chgData name="Tami McManus" userId="4a41d8b392a254fb" providerId="LiveId" clId="{A5733776-2E70-4A9D-A6F4-062CA87DCD94}" dt="2024-10-28T15:26:26.981" v="2163" actId="2711"/>
        <pc:sldMkLst>
          <pc:docMk/>
          <pc:sldMk cId="4016417883" sldId="309"/>
        </pc:sldMkLst>
        <pc:spChg chg="mod">
          <ac:chgData name="Tami McManus" userId="4a41d8b392a254fb" providerId="LiveId" clId="{A5733776-2E70-4A9D-A6F4-062CA87DCD94}" dt="2024-10-28T15:26:26.981" v="2163" actId="2711"/>
          <ac:spMkLst>
            <pc:docMk/>
            <pc:sldMk cId="4016417883" sldId="309"/>
            <ac:spMk id="2" creationId="{999021FC-2483-77C0-EB5E-9F06020A0831}"/>
          </ac:spMkLst>
        </pc:spChg>
        <pc:spChg chg="mod">
          <ac:chgData name="Tami McManus" userId="4a41d8b392a254fb" providerId="LiveId" clId="{A5733776-2E70-4A9D-A6F4-062CA87DCD94}" dt="2024-10-28T15:18:06.037" v="2076" actId="5793"/>
          <ac:spMkLst>
            <pc:docMk/>
            <pc:sldMk cId="4016417883" sldId="309"/>
            <ac:spMk id="3" creationId="{9F1182DF-0612-F6E3-AF73-1616BF5A94F3}"/>
          </ac:spMkLst>
        </pc:spChg>
        <pc:spChg chg="add mod">
          <ac:chgData name="Tami McManus" userId="4a41d8b392a254fb" providerId="LiveId" clId="{A5733776-2E70-4A9D-A6F4-062CA87DCD94}" dt="2024-10-28T15:17:58.008" v="2074" actId="255"/>
          <ac:spMkLst>
            <pc:docMk/>
            <pc:sldMk cId="4016417883" sldId="309"/>
            <ac:spMk id="4" creationId="{2D301A47-F9CF-3967-2266-D804600524EF}"/>
          </ac:spMkLst>
        </pc:spChg>
      </pc:sldChg>
      <pc:sldChg chg="addSp delSp modSp new mod ord">
        <pc:chgData name="Tami McManus" userId="4a41d8b392a254fb" providerId="LiveId" clId="{A5733776-2E70-4A9D-A6F4-062CA87DCD94}" dt="2024-10-28T15:09:21.236" v="1201" actId="20577"/>
        <pc:sldMkLst>
          <pc:docMk/>
          <pc:sldMk cId="2383078395" sldId="310"/>
        </pc:sldMkLst>
        <pc:spChg chg="mod">
          <ac:chgData name="Tami McManus" userId="4a41d8b392a254fb" providerId="LiveId" clId="{A5733776-2E70-4A9D-A6F4-062CA87DCD94}" dt="2024-10-28T15:07:10.374" v="1077" actId="947"/>
          <ac:spMkLst>
            <pc:docMk/>
            <pc:sldMk cId="2383078395" sldId="310"/>
            <ac:spMk id="2" creationId="{76192E22-F51A-10AF-2043-FA76D46009CC}"/>
          </ac:spMkLst>
        </pc:spChg>
        <pc:spChg chg="del">
          <ac:chgData name="Tami McManus" userId="4a41d8b392a254fb" providerId="LiveId" clId="{A5733776-2E70-4A9D-A6F4-062CA87DCD94}" dt="2024-10-28T15:07:56.397" v="1078"/>
          <ac:spMkLst>
            <pc:docMk/>
            <pc:sldMk cId="2383078395" sldId="310"/>
            <ac:spMk id="3" creationId="{7FE1D057-FE49-7F49-AE14-3191C0CC32CE}"/>
          </ac:spMkLst>
        </pc:spChg>
        <pc:spChg chg="add mod">
          <ac:chgData name="Tami McManus" userId="4a41d8b392a254fb" providerId="LiveId" clId="{A5733776-2E70-4A9D-A6F4-062CA87DCD94}" dt="2024-10-28T15:09:21.236" v="1201" actId="20577"/>
          <ac:spMkLst>
            <pc:docMk/>
            <pc:sldMk cId="2383078395" sldId="310"/>
            <ac:spMk id="6" creationId="{5AC7F2AB-45EB-533B-0663-E3962DB52778}"/>
          </ac:spMkLst>
        </pc:spChg>
        <pc:picChg chg="add mod">
          <ac:chgData name="Tami McManus" userId="4a41d8b392a254fb" providerId="LiveId" clId="{A5733776-2E70-4A9D-A6F4-062CA87DCD94}" dt="2024-10-28T15:08:08.330" v="1081" actId="1076"/>
          <ac:picMkLst>
            <pc:docMk/>
            <pc:sldMk cId="2383078395" sldId="310"/>
            <ac:picMk id="4" creationId="{9C84A3AF-69A4-CA36-F155-0D84BB048EF7}"/>
          </ac:picMkLst>
        </pc:picChg>
        <pc:picChg chg="add mod">
          <ac:chgData name="Tami McManus" userId="4a41d8b392a254fb" providerId="LiveId" clId="{A5733776-2E70-4A9D-A6F4-062CA87DCD94}" dt="2024-10-28T15:08:12.331" v="1082" actId="1076"/>
          <ac:picMkLst>
            <pc:docMk/>
            <pc:sldMk cId="2383078395" sldId="310"/>
            <ac:picMk id="5" creationId="{917274D4-C383-AE93-1E67-74F8EAC925B8}"/>
          </ac:picMkLst>
        </pc:picChg>
      </pc:sldChg>
      <pc:sldChg chg="modSp add mod ord">
        <pc:chgData name="Tami McManus" userId="4a41d8b392a254fb" providerId="LiveId" clId="{A5733776-2E70-4A9D-A6F4-062CA87DCD94}" dt="2024-10-28T15:42:18.444" v="2600" actId="948"/>
        <pc:sldMkLst>
          <pc:docMk/>
          <pc:sldMk cId="379164973" sldId="311"/>
        </pc:sldMkLst>
        <pc:spChg chg="mod">
          <ac:chgData name="Tami McManus" userId="4a41d8b392a254fb" providerId="LiveId" clId="{A5733776-2E70-4A9D-A6F4-062CA87DCD94}" dt="2024-10-28T15:26:20.852" v="2162" actId="2711"/>
          <ac:spMkLst>
            <pc:docMk/>
            <pc:sldMk cId="379164973" sldId="311"/>
            <ac:spMk id="2" creationId="{E05B3518-31A7-CDF2-3654-2C07C5B679F5}"/>
          </ac:spMkLst>
        </pc:spChg>
        <pc:spChg chg="mod">
          <ac:chgData name="Tami McManus" userId="4a41d8b392a254fb" providerId="LiveId" clId="{A5733776-2E70-4A9D-A6F4-062CA87DCD94}" dt="2024-10-28T15:42:18.444" v="2600" actId="948"/>
          <ac:spMkLst>
            <pc:docMk/>
            <pc:sldMk cId="379164973" sldId="311"/>
            <ac:spMk id="3" creationId="{B778594B-983C-197E-FE01-91989281CD81}"/>
          </ac:spMkLst>
        </pc:spChg>
      </pc:sldChg>
      <pc:sldChg chg="addSp delSp modSp add mod ord">
        <pc:chgData name="Tami McManus" userId="4a41d8b392a254fb" providerId="LiveId" clId="{A5733776-2E70-4A9D-A6F4-062CA87DCD94}" dt="2024-10-28T16:13:32.265" v="3256" actId="255"/>
        <pc:sldMkLst>
          <pc:docMk/>
          <pc:sldMk cId="3481999866" sldId="312"/>
        </pc:sldMkLst>
        <pc:spChg chg="mod">
          <ac:chgData name="Tami McManus" userId="4a41d8b392a254fb" providerId="LiveId" clId="{A5733776-2E70-4A9D-A6F4-062CA87DCD94}" dt="2024-10-28T15:34:08.357" v="2462" actId="20577"/>
          <ac:spMkLst>
            <pc:docMk/>
            <pc:sldMk cId="3481999866" sldId="312"/>
            <ac:spMk id="2" creationId="{280B3942-ABAB-0A0F-8D8A-C21877EEF83B}"/>
          </ac:spMkLst>
        </pc:spChg>
        <pc:spChg chg="del">
          <ac:chgData name="Tami McManus" userId="4a41d8b392a254fb" providerId="LiveId" clId="{A5733776-2E70-4A9D-A6F4-062CA87DCD94}" dt="2024-10-28T15:34:35.641" v="2463" actId="478"/>
          <ac:spMkLst>
            <pc:docMk/>
            <pc:sldMk cId="3481999866" sldId="312"/>
            <ac:spMk id="3" creationId="{E6B57F6E-099E-6935-7255-8B315D4AAC7D}"/>
          </ac:spMkLst>
        </pc:spChg>
        <pc:spChg chg="add del mod">
          <ac:chgData name="Tami McManus" userId="4a41d8b392a254fb" providerId="LiveId" clId="{A5733776-2E70-4A9D-A6F4-062CA87DCD94}" dt="2024-10-28T15:34:36.853" v="2464"/>
          <ac:spMkLst>
            <pc:docMk/>
            <pc:sldMk cId="3481999866" sldId="312"/>
            <ac:spMk id="5" creationId="{3B82B344-AEB0-D227-45C8-7C84B4DF2618}"/>
          </ac:spMkLst>
        </pc:spChg>
        <pc:spChg chg="add mod">
          <ac:chgData name="Tami McManus" userId="4a41d8b392a254fb" providerId="LiveId" clId="{A5733776-2E70-4A9D-A6F4-062CA87DCD94}" dt="2024-10-28T15:40:55.393" v="2598" actId="20577"/>
          <ac:spMkLst>
            <pc:docMk/>
            <pc:sldMk cId="3481999866" sldId="312"/>
            <ac:spMk id="7" creationId="{9F2D471D-E200-1C36-8DA8-DB3CDB1DA4F5}"/>
          </ac:spMkLst>
        </pc:spChg>
        <pc:spChg chg="add del mod">
          <ac:chgData name="Tami McManus" userId="4a41d8b392a254fb" providerId="LiveId" clId="{A5733776-2E70-4A9D-A6F4-062CA87DCD94}" dt="2024-10-28T15:43:03.692" v="2602"/>
          <ac:spMkLst>
            <pc:docMk/>
            <pc:sldMk cId="3481999866" sldId="312"/>
            <ac:spMk id="9" creationId="{C563DDE7-BC31-80D5-8605-06B354876E00}"/>
          </ac:spMkLst>
        </pc:spChg>
        <pc:graphicFrameChg chg="add del mod modGraphic">
          <ac:chgData name="Tami McManus" userId="4a41d8b392a254fb" providerId="LiveId" clId="{A5733776-2E70-4A9D-A6F4-062CA87DCD94}" dt="2024-10-28T15:42:38.878" v="2601" actId="478"/>
          <ac:graphicFrameMkLst>
            <pc:docMk/>
            <pc:sldMk cId="3481999866" sldId="312"/>
            <ac:graphicFrameMk id="6" creationId="{1AAD40B9-ABBD-E455-4A10-BB326602EE91}"/>
          </ac:graphicFrameMkLst>
        </pc:graphicFrameChg>
        <pc:graphicFrameChg chg="add mod modGraphic">
          <ac:chgData name="Tami McManus" userId="4a41d8b392a254fb" providerId="LiveId" clId="{A5733776-2E70-4A9D-A6F4-062CA87DCD94}" dt="2024-10-28T16:13:32.265" v="3256" actId="255"/>
          <ac:graphicFrameMkLst>
            <pc:docMk/>
            <pc:sldMk cId="3481999866" sldId="312"/>
            <ac:graphicFrameMk id="10" creationId="{0FDA09E2-FB0A-6879-A699-B45B8A729C50}"/>
          </ac:graphicFrameMkLst>
        </pc:graphicFrameChg>
      </pc:sldChg>
      <pc:sldChg chg="modSp add mod">
        <pc:chgData name="Tami McManus" userId="4a41d8b392a254fb" providerId="LiveId" clId="{A5733776-2E70-4A9D-A6F4-062CA87DCD94}" dt="2024-10-28T16:01:20.721" v="2946" actId="114"/>
        <pc:sldMkLst>
          <pc:docMk/>
          <pc:sldMk cId="2403321192" sldId="313"/>
        </pc:sldMkLst>
        <pc:spChg chg="mod">
          <ac:chgData name="Tami McManus" userId="4a41d8b392a254fb" providerId="LiveId" clId="{A5733776-2E70-4A9D-A6F4-062CA87DCD94}" dt="2024-10-28T15:55:50.262" v="2774" actId="20577"/>
          <ac:spMkLst>
            <pc:docMk/>
            <pc:sldMk cId="2403321192" sldId="313"/>
            <ac:spMk id="2" creationId="{37546A1F-8292-42F2-B6FE-AE881154CEF8}"/>
          </ac:spMkLst>
        </pc:spChg>
        <pc:spChg chg="mod">
          <ac:chgData name="Tami McManus" userId="4a41d8b392a254fb" providerId="LiveId" clId="{A5733776-2E70-4A9D-A6F4-062CA87DCD94}" dt="2024-10-28T16:01:20.721" v="2946" actId="114"/>
          <ac:spMkLst>
            <pc:docMk/>
            <pc:sldMk cId="2403321192" sldId="313"/>
            <ac:spMk id="3" creationId="{C9ABF5B1-D6BC-1CE4-83EA-98ADDC87916A}"/>
          </ac:spMkLst>
        </pc:spChg>
      </pc:sldChg>
      <pc:sldChg chg="addSp delSp modSp add mod">
        <pc:chgData name="Tami McManus" userId="4a41d8b392a254fb" providerId="LiveId" clId="{A5733776-2E70-4A9D-A6F4-062CA87DCD94}" dt="2024-10-28T16:15:09.302" v="3267" actId="20577"/>
        <pc:sldMkLst>
          <pc:docMk/>
          <pc:sldMk cId="3225658478" sldId="314"/>
        </pc:sldMkLst>
        <pc:spChg chg="mod">
          <ac:chgData name="Tami McManus" userId="4a41d8b392a254fb" providerId="LiveId" clId="{A5733776-2E70-4A9D-A6F4-062CA87DCD94}" dt="2024-10-28T15:47:42.182" v="2650" actId="20577"/>
          <ac:spMkLst>
            <pc:docMk/>
            <pc:sldMk cId="3225658478" sldId="314"/>
            <ac:spMk id="2" creationId="{26BD1E7E-A728-2539-A6EB-A417A81DE99D}"/>
          </ac:spMkLst>
        </pc:spChg>
        <pc:spChg chg="add del mod">
          <ac:chgData name="Tami McManus" userId="4a41d8b392a254fb" providerId="LiveId" clId="{A5733776-2E70-4A9D-A6F4-062CA87DCD94}" dt="2024-10-28T15:48:06.071" v="2652"/>
          <ac:spMkLst>
            <pc:docMk/>
            <pc:sldMk cId="3225658478" sldId="314"/>
            <ac:spMk id="4" creationId="{01BC460E-F358-F7EF-E7AD-4B274DE69860}"/>
          </ac:spMkLst>
        </pc:spChg>
        <pc:spChg chg="mod">
          <ac:chgData name="Tami McManus" userId="4a41d8b392a254fb" providerId="LiveId" clId="{A5733776-2E70-4A9D-A6F4-062CA87DCD94}" dt="2024-10-28T16:15:09.302" v="3267" actId="20577"/>
          <ac:spMkLst>
            <pc:docMk/>
            <pc:sldMk cId="3225658478" sldId="314"/>
            <ac:spMk id="7" creationId="{08CD99A4-B045-F97A-5F92-7D0E846B93C5}"/>
          </ac:spMkLst>
        </pc:spChg>
        <pc:graphicFrameChg chg="add mod modGraphic">
          <ac:chgData name="Tami McManus" userId="4a41d8b392a254fb" providerId="LiveId" clId="{A5733776-2E70-4A9D-A6F4-062CA87DCD94}" dt="2024-10-28T16:14:50.718" v="3264" actId="203"/>
          <ac:graphicFrameMkLst>
            <pc:docMk/>
            <pc:sldMk cId="3225658478" sldId="314"/>
            <ac:graphicFrameMk id="5" creationId="{F3A8A1D7-5786-BC1B-ECEF-356881654E73}"/>
          </ac:graphicFrameMkLst>
        </pc:graphicFrameChg>
        <pc:graphicFrameChg chg="del">
          <ac:chgData name="Tami McManus" userId="4a41d8b392a254fb" providerId="LiveId" clId="{A5733776-2E70-4A9D-A6F4-062CA87DCD94}" dt="2024-10-28T15:47:50.238" v="2651" actId="478"/>
          <ac:graphicFrameMkLst>
            <pc:docMk/>
            <pc:sldMk cId="3225658478" sldId="314"/>
            <ac:graphicFrameMk id="6" creationId="{9BF4732D-6417-6A11-4FDF-153F31995D6D}"/>
          </ac:graphicFrameMkLst>
        </pc:graphicFrameChg>
        <pc:graphicFrameChg chg="add mod modGraphic">
          <ac:chgData name="Tami McManus" userId="4a41d8b392a254fb" providerId="LiveId" clId="{A5733776-2E70-4A9D-A6F4-062CA87DCD94}" dt="2024-10-28T16:15:01.095" v="3265" actId="203"/>
          <ac:graphicFrameMkLst>
            <pc:docMk/>
            <pc:sldMk cId="3225658478" sldId="314"/>
            <ac:graphicFrameMk id="8" creationId="{6FBA9699-7B93-AEED-20B3-0EABFD234D25}"/>
          </ac:graphicFrameMkLst>
        </pc:graphicFrameChg>
      </pc:sldChg>
      <pc:sldChg chg="modSp add mod">
        <pc:chgData name="Tami McManus" userId="4a41d8b392a254fb" providerId="LiveId" clId="{A5733776-2E70-4A9D-A6F4-062CA87DCD94}" dt="2024-10-28T16:06:49.874" v="3110" actId="114"/>
        <pc:sldMkLst>
          <pc:docMk/>
          <pc:sldMk cId="1914116989" sldId="315"/>
        </pc:sldMkLst>
        <pc:spChg chg="mod">
          <ac:chgData name="Tami McManus" userId="4a41d8b392a254fb" providerId="LiveId" clId="{A5733776-2E70-4A9D-A6F4-062CA87DCD94}" dt="2024-10-28T16:06:49.874" v="3110" actId="114"/>
          <ac:spMkLst>
            <pc:docMk/>
            <pc:sldMk cId="1914116989" sldId="315"/>
            <ac:spMk id="3" creationId="{7321DC79-0762-809D-7B39-49D74F47E766}"/>
          </ac:spMkLst>
        </pc:spChg>
      </pc:sldChg>
      <pc:sldChg chg="modSp add mod ord">
        <pc:chgData name="Tami McManus" userId="4a41d8b392a254fb" providerId="LiveId" clId="{A5733776-2E70-4A9D-A6F4-062CA87DCD94}" dt="2024-10-28T16:06:06.225" v="3085"/>
        <pc:sldMkLst>
          <pc:docMk/>
          <pc:sldMk cId="677797677" sldId="316"/>
        </pc:sldMkLst>
        <pc:spChg chg="mod">
          <ac:chgData name="Tami McManus" userId="4a41d8b392a254fb" providerId="LiveId" clId="{A5733776-2E70-4A9D-A6F4-062CA87DCD94}" dt="2024-10-28T16:05:52.489" v="3083" actId="20577"/>
          <ac:spMkLst>
            <pc:docMk/>
            <pc:sldMk cId="677797677" sldId="316"/>
            <ac:spMk id="3" creationId="{850A591A-93F5-16B9-2E3F-57D541D45F05}"/>
          </ac:spMkLst>
        </pc:spChg>
      </pc:sldChg>
      <pc:sldChg chg="addSp delSp modSp add mod">
        <pc:chgData name="Tami McManus" userId="4a41d8b392a254fb" providerId="LiveId" clId="{A5733776-2E70-4A9D-A6F4-062CA87DCD94}" dt="2024-10-28T16:15:46.393" v="3271" actId="203"/>
        <pc:sldMkLst>
          <pc:docMk/>
          <pc:sldMk cId="475119760" sldId="317"/>
        </pc:sldMkLst>
        <pc:spChg chg="add del mod">
          <ac:chgData name="Tami McManus" userId="4a41d8b392a254fb" providerId="LiveId" clId="{A5733776-2E70-4A9D-A6F4-062CA87DCD94}" dt="2024-10-28T16:08:03.274" v="3115"/>
          <ac:spMkLst>
            <pc:docMk/>
            <pc:sldMk cId="475119760" sldId="317"/>
            <ac:spMk id="4" creationId="{1CB4FB31-0E58-DD34-B463-6706B306B590}"/>
          </ac:spMkLst>
        </pc:spChg>
        <pc:spChg chg="mod">
          <ac:chgData name="Tami McManus" userId="4a41d8b392a254fb" providerId="LiveId" clId="{A5733776-2E70-4A9D-A6F4-062CA87DCD94}" dt="2024-10-28T16:11:04.198" v="3249" actId="20577"/>
          <ac:spMkLst>
            <pc:docMk/>
            <pc:sldMk cId="475119760" sldId="317"/>
            <ac:spMk id="7" creationId="{C660C369-972C-75EC-052B-F6E964835BB6}"/>
          </ac:spMkLst>
        </pc:spChg>
        <pc:graphicFrameChg chg="del">
          <ac:chgData name="Tami McManus" userId="4a41d8b392a254fb" providerId="LiveId" clId="{A5733776-2E70-4A9D-A6F4-062CA87DCD94}" dt="2024-10-28T16:07:46.514" v="3112" actId="478"/>
          <ac:graphicFrameMkLst>
            <pc:docMk/>
            <pc:sldMk cId="475119760" sldId="317"/>
            <ac:graphicFrameMk id="5" creationId="{7CEE6BE2-7C7F-D8C0-EFE2-0A8EEFEDD5EF}"/>
          </ac:graphicFrameMkLst>
        </pc:graphicFrameChg>
        <pc:graphicFrameChg chg="add mod modGraphic">
          <ac:chgData name="Tami McManus" userId="4a41d8b392a254fb" providerId="LiveId" clId="{A5733776-2E70-4A9D-A6F4-062CA87DCD94}" dt="2024-10-28T16:15:46.393" v="3271" actId="203"/>
          <ac:graphicFrameMkLst>
            <pc:docMk/>
            <pc:sldMk cId="475119760" sldId="317"/>
            <ac:graphicFrameMk id="6" creationId="{F030A63C-2042-F46B-C74D-643CD5AF1FA9}"/>
          </ac:graphicFrameMkLst>
        </pc:graphicFrameChg>
        <pc:graphicFrameChg chg="del">
          <ac:chgData name="Tami McManus" userId="4a41d8b392a254fb" providerId="LiveId" clId="{A5733776-2E70-4A9D-A6F4-062CA87DCD94}" dt="2024-10-28T16:07:58.280" v="3114" actId="478"/>
          <ac:graphicFrameMkLst>
            <pc:docMk/>
            <pc:sldMk cId="475119760" sldId="317"/>
            <ac:graphicFrameMk id="8" creationId="{C0311854-4362-0769-B0B9-454D071B525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3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2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Blue 3d house and several white 3d houses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 dirty="0">
                <a:solidFill>
                  <a:srgbClr val="FFFFFF"/>
                </a:solidFill>
              </a:rPr>
              <a:t>Assignment 4:</a:t>
            </a:r>
            <a:br>
              <a:rPr lang="en-US" sz="3200" cap="none" dirty="0">
                <a:solidFill>
                  <a:srgbClr val="FFFFFF"/>
                </a:solidFill>
              </a:rPr>
            </a:br>
            <a:r>
              <a:rPr lang="en-US" sz="3200" cap="none" dirty="0">
                <a:solidFill>
                  <a:srgbClr val="FFFFFF"/>
                </a:solidFill>
              </a:rPr>
              <a:t>Predicting Current Market Value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19DD-EC0C-D51C-B2DE-DA59663C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871A-640E-1919-796F-6547C05C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660C369-972C-75EC-052B-F6E964835BB6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No variables have a p-value &gt; 0.05, meaning they are all statistically significant in our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30A63C-2042-F46B-C74D-643CD5AF1F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10487"/>
              </p:ext>
            </p:extLst>
          </p:nvPr>
        </p:nvGraphicFramePr>
        <p:xfrm>
          <a:off x="457200" y="2231136"/>
          <a:ext cx="11153610" cy="290483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39290">
                  <a:extLst>
                    <a:ext uri="{9D8B030D-6E8A-4147-A177-3AD203B41FA5}">
                      <a16:colId xmlns:a16="http://schemas.microsoft.com/office/drawing/2014/main" val="848158319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4446914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03147094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413475275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901486832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22166979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516208204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2686672823"/>
                    </a:ext>
                  </a:extLst>
                </a:gridCol>
                <a:gridCol w="1239290">
                  <a:extLst>
                    <a:ext uri="{9D8B030D-6E8A-4147-A177-3AD203B41FA5}">
                      <a16:colId xmlns:a16="http://schemas.microsoft.com/office/drawing/2014/main" val="102793833"/>
                    </a:ext>
                  </a:extLst>
                </a:gridCol>
              </a:tblGrid>
              <a:tr h="420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Coefficients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t Stat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P-value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Lower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Upper 95.0%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27432" marT="3507" marB="0" anchor="b"/>
                </a:tc>
                <a:extLst>
                  <a:ext uri="{0D108BD9-81ED-4DB2-BD59-A6C34878D82A}">
                    <a16:rowId xmlns:a16="http://schemas.microsoft.com/office/drawing/2014/main" val="2371557650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Intercept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-1.984486548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0.421228618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-4.711186431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2.4795E-06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-2.810129921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-1.158843175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-2.810129921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-1.158843175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51678572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-0.047931181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0.008729191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-5.490907438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4.04787E-08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-0.065041128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-0.030821235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-0.065041128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-0.030821235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241611361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-0.06822267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0.013326215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-5.119433286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3.09323E-07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-0.094343169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-0.042102172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-0.094343169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-0.042102172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81813052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-0.101768525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0.013932044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-7.304637185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2.88554E-13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-0.129076498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-0.074460552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-0.129076498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-0.074460552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019616173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-0.111449269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0.011272547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-9.886786899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5.37018E-23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-0.133544405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-0.089354133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-0.133544405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-0.089354133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34560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0.227021281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0.034367215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6.605751559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4.05553E-11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0.159658662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0.2943839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0.159658662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0.2943839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347572179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0.266228694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0.02407804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11.05690879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2.45676E-28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0.219033719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0.31342367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0.219033719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0.31342367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91349286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0.029476651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0.005689088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5.18126122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2.22551E-07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0.018325562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0.040627739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0.018325562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0.040627739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325743888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0.001940186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0.000146625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13.23234396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8.42276E-40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0.00165279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0.002227582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0.00165279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0.002227582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72530854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0.048826418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0.004160379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11.73604956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1.06068E-31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0.040671726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0.05698111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0.040671726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0.05698111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372680377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0.0244417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0.006727642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3.633025963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0.000280825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0.011254957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0.037628443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0.011254957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0.037628443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616165094"/>
                  </a:ext>
                </a:extLst>
              </a:tr>
              <a:tr h="190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-0.099650298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0.00940044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-10.60059932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3.48006E-26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-0.118075947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-0.081224648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-0.118075947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-0.081224648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402378047"/>
                  </a:ext>
                </a:extLst>
              </a:tr>
              <a:tr h="197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3507" marR="3507" marT="35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0.780958372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0.008104494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96.36115148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0.765072885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0.796843859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0.765072885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0.796843859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11315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1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FD4C7-2CE6-FFE9-C4F2-6E57FF85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6A1F-8292-42F2-B6FE-AE881154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Performance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F5B1-D6BC-1CE4-83EA-98ADDC87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Using our 1000 data rows set aside for testing:</a:t>
            </a:r>
          </a:p>
          <a:p>
            <a:pPr marL="0" indent="0" defTabSz="182880">
              <a:buNone/>
            </a:pPr>
            <a:endParaRPr lang="en-US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182880">
              <a:buNone/>
            </a:pPr>
            <a:endParaRPr lang="en-US" sz="1800" b="0" baseline="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182880">
              <a:buNone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Our model does not perform very well for predicting 2013 current market value.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626055-72A2-4544-0F92-A208A72EE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083005"/>
              </p:ext>
            </p:extLst>
          </p:nvPr>
        </p:nvGraphicFramePr>
        <p:xfrm>
          <a:off x="682792" y="2840735"/>
          <a:ext cx="3838408" cy="548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17857">
                  <a:extLst>
                    <a:ext uri="{9D8B030D-6E8A-4147-A177-3AD203B41FA5}">
                      <a16:colId xmlns:a16="http://schemas.microsoft.com/office/drawing/2014/main" val="3415479373"/>
                    </a:ext>
                  </a:extLst>
                </a:gridCol>
                <a:gridCol w="1720551">
                  <a:extLst>
                    <a:ext uri="{9D8B030D-6E8A-4147-A177-3AD203B41FA5}">
                      <a16:colId xmlns:a16="http://schemas.microsoft.com/office/drawing/2014/main" val="71274071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Mean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$247,720.00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Mean Absolute Deviation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$71,463.04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949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3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5B5E7-B7EB-2D5F-8F6A-32D33CBF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1EE-CE7D-1EA5-2E1B-2CC2ED35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AAFA-8B6E-085D-29B9-BC5BA1C9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 defTabSz="0">
              <a:buNone/>
              <a:tabLst>
                <a:tab pos="2174875" algn="l"/>
              </a:tabLst>
            </a:pPr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A variety of other models were built and evaluated. Some examples:</a:t>
            </a:r>
          </a:p>
          <a:p>
            <a:pPr marL="0" indent="0" defTabSz="0">
              <a:buNone/>
              <a:tabLst>
                <a:tab pos="2174875" algn="l"/>
              </a:tabLst>
            </a:pPr>
            <a:endParaRPr lang="en-US" sz="800" b="0" baseline="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0">
              <a:buNone/>
              <a:tabLst>
                <a:tab pos="2174875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LN(VALUE_2013) =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LN(LMED_2011))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LN(FMR_2011))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LN(ZINC2_2011)) + 	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ZSHMC_2011)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BEDRMS_2011)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ROOMS_2011) + 	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OTHERCOST_2011)</a:t>
            </a:r>
            <a:r>
              <a:rPr lang="en-US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 defTabSz="0">
              <a:buNone/>
              <a:tabLst>
                <a:tab pos="2174875" algn="l"/>
              </a:tabLst>
            </a:pPr>
            <a:endParaRPr lang="en-US" sz="1800" b="0" baseline="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buNone/>
              <a:tabLst>
                <a:tab pos="2174875" algn="l"/>
              </a:tabLst>
            </a:pPr>
            <a:endParaRPr lang="en-US" sz="8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LN(VALUE_2013) =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LN(VALUE_2011))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LN(VALUE_2009)) + 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r>
              <a:rPr lang="en-US" dirty="0">
                <a:solidFill>
                  <a:srgbClr val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LN(VALUE_2007))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LN(VALUE_2005))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r>
              <a:rPr lang="en-US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endParaRPr lang="en-US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LN(VALUE_2013) =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LN(VALUE_2011))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LN(VALUE_2009))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BUILT) + 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174875" algn="l"/>
              </a:tabLst>
            </a:pPr>
            <a:r>
              <a:rPr lang="en-US" dirty="0">
                <a:solidFill>
                  <a:srgbClr val="0000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	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REGMW)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800" b="0" i="0" u="none" strike="noStrike" baseline="-25000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REGS)</a:t>
            </a:r>
            <a:r>
              <a:rPr lang="en-US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286000" algn="l"/>
              </a:tabLst>
            </a:pPr>
            <a:endParaRPr lang="en-US" sz="1800" b="0" baseline="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211C02F-2C45-18BB-08BB-E5BB13FEA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478431"/>
              </p:ext>
            </p:extLst>
          </p:nvPr>
        </p:nvGraphicFramePr>
        <p:xfrm>
          <a:off x="581190" y="3751707"/>
          <a:ext cx="11029614" cy="27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38269">
                  <a:extLst>
                    <a:ext uri="{9D8B030D-6E8A-4147-A177-3AD203B41FA5}">
                      <a16:colId xmlns:a16="http://schemas.microsoft.com/office/drawing/2014/main" val="2495815029"/>
                    </a:ext>
                  </a:extLst>
                </a:gridCol>
                <a:gridCol w="1522621">
                  <a:extLst>
                    <a:ext uri="{9D8B030D-6E8A-4147-A177-3AD203B41FA5}">
                      <a16:colId xmlns:a16="http://schemas.microsoft.com/office/drawing/2014/main" val="567671811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500462504"/>
                    </a:ext>
                  </a:extLst>
                </a:gridCol>
                <a:gridCol w="1624906">
                  <a:extLst>
                    <a:ext uri="{9D8B030D-6E8A-4147-A177-3AD203B41FA5}">
                      <a16:colId xmlns:a16="http://schemas.microsoft.com/office/drawing/2014/main" val="4238572966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4143528194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6675168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R-square: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0.596068227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Absolute Deviation: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$71,463.04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VALUE: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$247,720.00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6C4D6B-C74C-58B7-5456-2196BAA73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755714"/>
              </p:ext>
            </p:extLst>
          </p:nvPr>
        </p:nvGraphicFramePr>
        <p:xfrm>
          <a:off x="581190" y="4918710"/>
          <a:ext cx="11029614" cy="27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38269">
                  <a:extLst>
                    <a:ext uri="{9D8B030D-6E8A-4147-A177-3AD203B41FA5}">
                      <a16:colId xmlns:a16="http://schemas.microsoft.com/office/drawing/2014/main" val="2495815029"/>
                    </a:ext>
                  </a:extLst>
                </a:gridCol>
                <a:gridCol w="1522621">
                  <a:extLst>
                    <a:ext uri="{9D8B030D-6E8A-4147-A177-3AD203B41FA5}">
                      <a16:colId xmlns:a16="http://schemas.microsoft.com/office/drawing/2014/main" val="567671811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500462504"/>
                    </a:ext>
                  </a:extLst>
                </a:gridCol>
                <a:gridCol w="1624906">
                  <a:extLst>
                    <a:ext uri="{9D8B030D-6E8A-4147-A177-3AD203B41FA5}">
                      <a16:colId xmlns:a16="http://schemas.microsoft.com/office/drawing/2014/main" val="4238572966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4143528194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6675168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R-square: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0.659113576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Absolute Deviation: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$66,072.19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VALUE: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$245,660.00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315E953-0078-C448-E1E5-4208F2775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414427"/>
              </p:ext>
            </p:extLst>
          </p:nvPr>
        </p:nvGraphicFramePr>
        <p:xfrm>
          <a:off x="581190" y="5975350"/>
          <a:ext cx="11029614" cy="274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38269">
                  <a:extLst>
                    <a:ext uri="{9D8B030D-6E8A-4147-A177-3AD203B41FA5}">
                      <a16:colId xmlns:a16="http://schemas.microsoft.com/office/drawing/2014/main" val="2495815029"/>
                    </a:ext>
                  </a:extLst>
                </a:gridCol>
                <a:gridCol w="1522621">
                  <a:extLst>
                    <a:ext uri="{9D8B030D-6E8A-4147-A177-3AD203B41FA5}">
                      <a16:colId xmlns:a16="http://schemas.microsoft.com/office/drawing/2014/main" val="567671811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3500462504"/>
                    </a:ext>
                  </a:extLst>
                </a:gridCol>
                <a:gridCol w="1624906">
                  <a:extLst>
                    <a:ext uri="{9D8B030D-6E8A-4147-A177-3AD203B41FA5}">
                      <a16:colId xmlns:a16="http://schemas.microsoft.com/office/drawing/2014/main" val="4238572966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4143528194"/>
                    </a:ext>
                  </a:extLst>
                </a:gridCol>
                <a:gridCol w="1838269">
                  <a:extLst>
                    <a:ext uri="{9D8B030D-6E8A-4147-A177-3AD203B41FA5}">
                      <a16:colId xmlns:a16="http://schemas.microsoft.com/office/drawing/2014/main" val="6675168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R-square: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0.640461294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Absolute Deviation: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$69,124.82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  <a:latin typeface="Aptos" panose="020B0004020202020204" pitchFamily="34" charset="0"/>
                        </a:rPr>
                        <a:t>Mean VALUE: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$245,721.00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5720" marR="45720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2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Summary</a:t>
            </a:r>
          </a:p>
        </p:txBody>
      </p:sp>
      <p:pic>
        <p:nvPicPr>
          <p:cNvPr id="16" name="Picture Placeholder 15" descr="Blue 3d house and several white 3d house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-90" t="57256" r="90" b="14288"/>
          <a:stretch/>
        </p:blipFill>
        <p:spPr>
          <a:xfrm>
            <a:off x="457200" y="670560"/>
            <a:ext cx="11267440" cy="213969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defTabSz="0">
              <a:tabLst>
                <a:tab pos="1260475" algn="l"/>
              </a:tabLst>
            </a:pPr>
            <a:r>
              <a:rPr lang="en-US" dirty="0"/>
              <a:t>Using the same variables from our regression analysis in assignment 3 was not an accurate model for predicting 2013 values using 2011 data</a:t>
            </a:r>
          </a:p>
          <a:p>
            <a:pPr defTabSz="0">
              <a:tabLst>
                <a:tab pos="1260475" algn="l"/>
              </a:tabLst>
            </a:pPr>
            <a:r>
              <a:rPr lang="en-US" dirty="0"/>
              <a:t>A variety of other models were tested using various years of data, none of which were particularly good at predicting 2013 current market values</a:t>
            </a:r>
          </a:p>
          <a:p>
            <a:pPr defTabSz="0">
              <a:tabLst>
                <a:tab pos="1260475" algn="l"/>
              </a:tabLst>
            </a:pPr>
            <a:r>
              <a:rPr lang="en-US" dirty="0"/>
              <a:t>Further exploration of available data might yield more </a:t>
            </a:r>
            <a:r>
              <a:rPr lang="en-US"/>
              <a:t>promising results</a:t>
            </a:r>
            <a:endParaRPr lang="en-US" dirty="0"/>
          </a:p>
          <a:p>
            <a:pPr defTabSz="0">
              <a:tabLst>
                <a:tab pos="12604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2DD0-49CD-A9C8-E0C8-507F1C74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E4216-BD1A-6934-7375-A7B5C300A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Objective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D5D35C1-21AE-04D1-E880-A837D1F21D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Predict 2013 Current Market Value from 2011 variables and assess accuracy of 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0B789-5D4D-8D6F-73A0-F2472D19E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Deliverables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4E5FE-82B7-A1EA-0110-428F835544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Build a regression model using 2011 variables to predict 2013 VALUE values</a:t>
            </a:r>
          </a:p>
          <a:p>
            <a:r>
              <a:rPr lang="en-US" dirty="0">
                <a:latin typeface="Aptos" panose="020B0004020202020204" pitchFamily="34" charset="0"/>
              </a:rPr>
              <a:t>Evaluate the effectiveness of the model</a:t>
            </a:r>
          </a:p>
          <a:p>
            <a:r>
              <a:rPr lang="en-US" dirty="0">
                <a:latin typeface="Aptos" panose="020B0004020202020204" pitchFamily="34" charset="0"/>
              </a:rPr>
              <a:t>Extend analysis to other years of data </a:t>
            </a:r>
          </a:p>
        </p:txBody>
      </p:sp>
    </p:spTree>
    <p:extLst>
      <p:ext uri="{BB962C8B-B14F-4D97-AF65-F5344CB8AC3E}">
        <p14:creationId xmlns:p14="http://schemas.microsoft.com/office/powerpoint/2010/main" val="133974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5BAA-4129-3D43-98CC-392F01DF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Prep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B473E-E23D-0575-DD32-2382F145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Aptos" panose="020B0004020202020204" pitchFamily="34" charset="0"/>
              </a:rPr>
              <a:t>Merge variables from 2011 dataset with 2013 dataset using the CONTROL variable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where the CONTROL variable is not in both datasets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where VALUE &lt; $1000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rental units (OWNRENT = 2)</a:t>
            </a:r>
          </a:p>
          <a:p>
            <a:r>
              <a:rPr lang="en-US" dirty="0">
                <a:latin typeface="Aptos" panose="020B0004020202020204" pitchFamily="34" charset="0"/>
              </a:rPr>
              <a:t>Remove all rows corresponding to non-single-family units (STRUCTURETYPE &lt;&gt; 1 and TYPE &lt;&gt; 1)</a:t>
            </a:r>
          </a:p>
          <a:p>
            <a:r>
              <a:rPr lang="en-US" dirty="0">
                <a:latin typeface="Aptos" panose="020B0004020202020204" pitchFamily="34" charset="0"/>
              </a:rPr>
              <a:t>Randomly select 1000 rows and set aside for the purpose of testing the model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D6E42-83B9-8044-9B33-6204D1EA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1FC-2483-77C0-EB5E-9F06020A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82DF-0612-F6E3-AF73-1616BF5A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281128" cy="3634486"/>
          </a:xfrm>
        </p:spPr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METRO3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 variable was transformed into </a:t>
            </a:r>
            <a:r>
              <a:rPr lang="en-US" sz="1600" b="1" dirty="0">
                <a:latin typeface="Aptos" panose="020B0004020202020204" pitchFamily="34" charset="0"/>
                <a:cs typeface="Arial" panose="020B0604020202020204" pitchFamily="34" charset="0"/>
              </a:rPr>
              <a:t>CCITY</a:t>
            </a:r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, using the following rule:</a:t>
            </a:r>
          </a:p>
          <a:p>
            <a:pPr defTabSz="182880"/>
            <a:r>
              <a:rPr lang="en-US" sz="1600" dirty="0">
                <a:latin typeface="Aptos" panose="020B0004020202020204" pitchFamily="34" charset="0"/>
                <a:cs typeface="Arial" panose="020B0604020202020204" pitchFamily="34" charset="0"/>
              </a:rPr>
              <a:t>If METRO3 = 1 then CCITY = 1 else CCITY = 0</a:t>
            </a:r>
          </a:p>
          <a:p>
            <a:pPr marL="0" indent="0" defTabSz="182880">
              <a:buNone/>
            </a:pPr>
            <a:endParaRPr lang="en-US" sz="16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 defTabSz="182880">
              <a:buNone/>
            </a:pPr>
            <a:r>
              <a:rPr lang="en-US" sz="1600" dirty="0"/>
              <a:t>The </a:t>
            </a:r>
            <a:r>
              <a:rPr lang="en-US" sz="1600" b="1" dirty="0"/>
              <a:t>REGION</a:t>
            </a:r>
            <a:r>
              <a:rPr lang="en-US" sz="1600" dirty="0"/>
              <a:t> variable was transformed into </a:t>
            </a:r>
            <a:r>
              <a:rPr lang="en-US" sz="1600" b="1" dirty="0"/>
              <a:t>REGNE</a:t>
            </a:r>
            <a:r>
              <a:rPr lang="en-US" sz="1600" dirty="0"/>
              <a:t>, </a:t>
            </a:r>
            <a:r>
              <a:rPr lang="en-US" sz="1600" b="1" dirty="0"/>
              <a:t>REGMW</a:t>
            </a:r>
            <a:r>
              <a:rPr lang="en-US" sz="1600" dirty="0"/>
              <a:t>, and </a:t>
            </a:r>
            <a:r>
              <a:rPr lang="en-US" sz="1600" b="1" dirty="0"/>
              <a:t>REGS</a:t>
            </a:r>
            <a:r>
              <a:rPr lang="en-US" sz="1600" dirty="0"/>
              <a:t>, using the following rules:</a:t>
            </a:r>
          </a:p>
          <a:p>
            <a:pPr defTabSz="182880"/>
            <a:r>
              <a:rPr lang="en-US" sz="1600" dirty="0"/>
              <a:t>If REGION = 1 then REGNE = 1 else REGNE = 0</a:t>
            </a:r>
          </a:p>
          <a:p>
            <a:pPr defTabSz="182880"/>
            <a:r>
              <a:rPr lang="en-US" sz="1600" dirty="0"/>
              <a:t>If REGION = 2 then REGMW = 1 else REGMW = 0</a:t>
            </a:r>
          </a:p>
          <a:p>
            <a:pPr defTabSz="182880"/>
            <a:r>
              <a:rPr lang="en-US" sz="1600" dirty="0"/>
              <a:t>If REGION = 2 then REGS = 1 else REGS = 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301A47-F9CF-3967-2266-D804600524EF}"/>
              </a:ext>
            </a:extLst>
          </p:cNvPr>
          <p:cNvSpPr txBox="1">
            <a:spLocks/>
          </p:cNvSpPr>
          <p:nvPr/>
        </p:nvSpPr>
        <p:spPr>
          <a:xfrm>
            <a:off x="6329681" y="2340864"/>
            <a:ext cx="5281128" cy="36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b="1" dirty="0"/>
              <a:t>LN Transformations</a:t>
            </a:r>
          </a:p>
          <a:p>
            <a:pPr marL="0" indent="0" defTabSz="182880">
              <a:buFont typeface="Wingdings 2" panose="05020102010507070707" pitchFamily="18" charset="2"/>
              <a:buNone/>
            </a:pPr>
            <a:r>
              <a:rPr lang="en-US" sz="1600" dirty="0"/>
              <a:t>The following variables were transformed using the LN function to improve the fit of the regression model:</a:t>
            </a:r>
          </a:p>
          <a:p>
            <a:pPr defTabSz="182880"/>
            <a:r>
              <a:rPr lang="en-US" sz="1600" dirty="0"/>
              <a:t>LMED</a:t>
            </a:r>
          </a:p>
          <a:p>
            <a:pPr defTabSz="182880"/>
            <a:r>
              <a:rPr lang="en-US" sz="1600" dirty="0"/>
              <a:t>FMR</a:t>
            </a:r>
          </a:p>
          <a:p>
            <a:pPr defTabSz="182880"/>
            <a:r>
              <a:rPr lang="en-US" sz="1600" dirty="0"/>
              <a:t>ZINC2</a:t>
            </a:r>
          </a:p>
          <a:p>
            <a:pPr defTabSz="182880"/>
            <a:r>
              <a:rPr lang="en-US" sz="1600" dirty="0"/>
              <a:t>ZSMHC</a:t>
            </a:r>
          </a:p>
          <a:p>
            <a:pPr defTabSz="182880"/>
            <a:r>
              <a:rPr lang="en-US" sz="1600" dirty="0"/>
              <a:t>UTILITY</a:t>
            </a:r>
          </a:p>
          <a:p>
            <a:pPr defTabSz="182880"/>
            <a:r>
              <a:rPr lang="en-US" sz="1600" dirty="0"/>
              <a:t>COSTMED</a:t>
            </a:r>
          </a:p>
        </p:txBody>
      </p:sp>
    </p:spTree>
    <p:extLst>
      <p:ext uri="{BB962C8B-B14F-4D97-AF65-F5344CB8AC3E}">
        <p14:creationId xmlns:p14="http://schemas.microsoft.com/office/powerpoint/2010/main" val="40164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A77-8330-9FB4-EF24-AE8E7137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4B68-DC87-8F0C-1605-EA80756D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METRO3: metropolitan status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REGION: census region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LMED: area median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FMR: fair market monthly rent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BEDRMS: number of bedrooms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BUILT: year built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ZINC2: annual household income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ZSMHC: monthly housing costs, not including mortgage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UTILITY: monthly utility costs</a:t>
            </a:r>
          </a:p>
          <a:p>
            <a:pPr defTabSz="182880"/>
            <a:r>
              <a:rPr lang="en-US" sz="1800" b="0" baseline="0" dirty="0">
                <a:latin typeface="Aptos" panose="020B0004020202020204" pitchFamily="34" charset="0"/>
                <a:cs typeface="Arial" panose="020B0604020202020204" pitchFamily="34" charset="0"/>
              </a:rPr>
              <a:t>COSTMED: monthly mortgage payment, assuming median interest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2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Descriptive Statistics</a:t>
            </a: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4A2F3A1-54C2-CA77-304D-CCF71105E97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7664984"/>
              </p:ext>
            </p:extLst>
          </p:nvPr>
        </p:nvGraphicFramePr>
        <p:xfrm>
          <a:off x="457200" y="2231136"/>
          <a:ext cx="11272650" cy="32130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27265">
                  <a:extLst>
                    <a:ext uri="{9D8B030D-6E8A-4147-A177-3AD203B41FA5}">
                      <a16:colId xmlns:a16="http://schemas.microsoft.com/office/drawing/2014/main" val="1743757540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216177545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78012756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380118098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4364236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3402799612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05022619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416640807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1542897255"/>
                    </a:ext>
                  </a:extLst>
                </a:gridCol>
                <a:gridCol w="1127265">
                  <a:extLst>
                    <a:ext uri="{9D8B030D-6E8A-4147-A177-3AD203B41FA5}">
                      <a16:colId xmlns:a16="http://schemas.microsoft.com/office/drawing/2014/main" val="649916200"/>
                    </a:ext>
                  </a:extLst>
                </a:gridCol>
              </a:tblGrid>
              <a:tr h="246059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VALUE   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ZINC2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ZSMHC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UTILITY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COSTMED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7434765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258,582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68,208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1,281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88,996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1,360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251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1,850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41464503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1,583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134825444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Median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64,810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1,204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67,535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1,098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1,408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4211728253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79,200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1,394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99,974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741050230"/>
                  </a:ext>
                </a:extLst>
              </a:tr>
              <a:tr h="241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Standard Dev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279,970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85,621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1,078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1,712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553576520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Sample Var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78,383,215,171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156,515,149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157,755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7,330,876,989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1,162,110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14,488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2,932,572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067105278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Kurtosis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33.5790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32343917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Skewness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4.8474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(0)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171379479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Range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76,800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3,030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10,658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17,049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863485215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Minimum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38,500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481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290120700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Maximum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2,520,000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115,300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3,511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1,061,921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10,667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1,249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17,155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3543515819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Sum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8,092,310,000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2,134,583,829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40,075,246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101,988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61,577,607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2,785,135,933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42,551,732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7,870,340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57,891,349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18932766"/>
                  </a:ext>
                </a:extLst>
              </a:tr>
              <a:tr h="227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ptos" panose="020B0004020202020204" pitchFamily="34" charset="0"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ptos" panose="020B0004020202020204" pitchFamily="34" charset="0"/>
                        </a:rPr>
                        <a:t>31,295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T="7620" marB="0" anchor="b"/>
                </a:tc>
                <a:extLst>
                  <a:ext uri="{0D108BD9-81ED-4DB2-BD59-A6C34878D82A}">
                    <a16:rowId xmlns:a16="http://schemas.microsoft.com/office/drawing/2014/main" val="83445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64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4558-2B73-5A3A-0F44-8D66E663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3518-31A7-CDF2-3654-2C07C5B6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594B-983C-197E-FE01-91989281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defTabSz="182880">
              <a:buNone/>
            </a:pPr>
            <a:r>
              <a:rPr lang="en-US" sz="1800" b="0" i="0" u="none" strike="noStrike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Our initial analysis used the variables from our previous assignment:</a:t>
            </a:r>
          </a:p>
          <a:p>
            <a:pPr marL="0" indent="0" defTabSz="0">
              <a:buNone/>
              <a:tabLst>
                <a:tab pos="1482725" algn="l"/>
              </a:tabLst>
            </a:pPr>
            <a:endParaRPr lang="en-US" sz="800" b="0" i="0" u="none" strike="noStrike" dirty="0">
              <a:solidFill>
                <a:schemeClr val="dk1"/>
              </a:solidFill>
              <a:effectLst/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001838" algn="l"/>
              </a:tabLst>
            </a:pP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LN(VALUE_2013) =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CCITY_2011)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REGNE_2011)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3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REGMW_2011)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4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REGS_2011)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LN(LMED_2011))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6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LN(FMR_2011))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BEDRMS_2011) + 				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8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BUILT_2011)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9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LN(ZINC2_2011))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10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LN(ZSMHC_2011)) + 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11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LN(UTILITY_2011)) + 	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β</a:t>
            </a:r>
            <a:r>
              <a:rPr lang="el-GR" sz="1600" b="0" i="0" u="none" strike="noStrike" baseline="-25000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12</a:t>
            </a:r>
            <a:r>
              <a:rPr lang="el-GR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(</a:t>
            </a:r>
            <a:r>
              <a:rPr lang="en-US" sz="1600" b="0" i="0" u="none" strike="noStrike" dirty="0">
                <a:solidFill>
                  <a:schemeClr val="dk1"/>
                </a:solidFill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LN(COSTMED_2011))</a:t>
            </a:r>
            <a:r>
              <a:rPr lang="en-US" sz="2000" dirty="0"/>
              <a:t> </a:t>
            </a:r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001838" algn="l"/>
              </a:tabLst>
            </a:pPr>
            <a:endParaRPr lang="en-US" sz="2000" dirty="0"/>
          </a:p>
          <a:p>
            <a:pPr marL="0" indent="0" defTabSz="0">
              <a:spcBef>
                <a:spcPts val="0"/>
              </a:spcBef>
              <a:spcAft>
                <a:spcPts val="0"/>
              </a:spcAft>
              <a:buNone/>
              <a:tabLst>
                <a:tab pos="2001838" algn="l"/>
              </a:tabLst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BDE28-B8A1-3E30-015E-912B6580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3942-ABAB-0A0F-8D8A-C21877E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Pair-Wise Correlation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F2D471D-E200-1C36-8DA8-DB3CDB1DA4F5}"/>
              </a:ext>
            </a:extLst>
          </p:cNvPr>
          <p:cNvSpPr txBox="1">
            <a:spLocks/>
          </p:cNvSpPr>
          <p:nvPr/>
        </p:nvSpPr>
        <p:spPr>
          <a:xfrm>
            <a:off x="581192" y="593344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We do not have to consider correlation, as we have no values with a correlation &gt; 90%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FDA09E2-FB0A-6879-A699-B45B8A729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954320"/>
              </p:ext>
            </p:extLst>
          </p:nvPr>
        </p:nvGraphicFramePr>
        <p:xfrm>
          <a:off x="457200" y="2231136"/>
          <a:ext cx="11161552" cy="288722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674937221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74055942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7489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712396540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1682211969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61937517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298150705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193011294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811688242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2942391937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077747238"/>
                    </a:ext>
                  </a:extLst>
                </a:gridCol>
                <a:gridCol w="848432">
                  <a:extLst>
                    <a:ext uri="{9D8B030D-6E8A-4147-A177-3AD203B41FA5}">
                      <a16:colId xmlns:a16="http://schemas.microsoft.com/office/drawing/2014/main" val="38145211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09114955"/>
                    </a:ext>
                  </a:extLst>
                </a:gridCol>
              </a:tblGrid>
              <a:tr h="435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27432" marT="6698" marB="0" anchor="b"/>
                </a:tc>
                <a:extLst>
                  <a:ext uri="{0D108BD9-81ED-4DB2-BD59-A6C34878D82A}">
                    <a16:rowId xmlns:a16="http://schemas.microsoft.com/office/drawing/2014/main" val="332886429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CCITY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59950333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REGNE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-0.0054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046053733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REGMW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0.0168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-0.2617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39569055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REGS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-0.0108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-0.3471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-0.4563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087531105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LMED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0.0680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0.0031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-0.0412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378365212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FMR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0.0914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-0.0217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0.0024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0.6599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23126884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BEDRMS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-0.0240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0.0038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0.0054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-0.0333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0.1032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0.4688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15844943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BUILT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-0.1296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-0.0143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-0.0257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0.0232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-0.1216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0.0383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0.1536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059315327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LN(ZINC2)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0.0366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-0.0055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-0.0618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-0.0506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0.0102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-0.0358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3937212896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LN(ZSMHC)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0.0286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-0.0268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-0.0267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0.0228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0.3177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0.4387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0.3281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0.2041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-0.0375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4238876868"/>
                  </a:ext>
                </a:extLst>
              </a:tr>
              <a:tr h="204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LN(UTILITY)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0.0471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-0.0206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0.0198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-0.0125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0.1748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0.2914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0.3343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-0.0020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0.0198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0.4554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173133735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ptos" panose="020B0004020202020204" pitchFamily="34" charset="0"/>
                        </a:rPr>
                        <a:t>LN(COSTMED)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698" marR="6698" marT="66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-0.0156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-0.0226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-0.0023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0.3911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0.5596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0.3671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0.1731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-0.0345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0.5956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0.4061</a:t>
                      </a: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1.0000</a:t>
                      </a: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41204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99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4498-41A6-8B09-279F-1E48FA42B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1E7E-A728-2539-A6EB-A417A81D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Regression Statistics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8CD99A4-B045-F97A-5F92-7D0E846B93C5}"/>
              </a:ext>
            </a:extLst>
          </p:cNvPr>
          <p:cNvSpPr txBox="1">
            <a:spLocks/>
          </p:cNvSpPr>
          <p:nvPr/>
        </p:nvSpPr>
        <p:spPr>
          <a:xfrm>
            <a:off x="581192" y="5506720"/>
            <a:ext cx="11029615" cy="6007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The R square value for this regression model is ~ 0.60, which is significantly lower than our regression model using only data from the 2013 dataset.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A8A1D7-5786-BC1B-ECEF-356881654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29799"/>
              </p:ext>
            </p:extLst>
          </p:nvPr>
        </p:nvGraphicFramePr>
        <p:xfrm>
          <a:off x="581192" y="2231135"/>
          <a:ext cx="3200400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4154793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1274071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Multiple 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0.773441565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38139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R Square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0.59821185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94952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Adjusted R 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0.597968433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40972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Standard 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0.492912916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1029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Observations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19820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95237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BA9699-7B93-AEED-20B3-0EABFD23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29445"/>
              </p:ext>
            </p:extLst>
          </p:nvPr>
        </p:nvGraphicFramePr>
        <p:xfrm>
          <a:off x="581192" y="3982720"/>
          <a:ext cx="728265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13775">
                  <a:extLst>
                    <a:ext uri="{9D8B030D-6E8A-4147-A177-3AD203B41FA5}">
                      <a16:colId xmlns:a16="http://schemas.microsoft.com/office/drawing/2014/main" val="2833576737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181849498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85069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385394970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022914002"/>
                    </a:ext>
                  </a:extLst>
                </a:gridCol>
                <a:gridCol w="1213775">
                  <a:extLst>
                    <a:ext uri="{9D8B030D-6E8A-4147-A177-3AD203B41FA5}">
                      <a16:colId xmlns:a16="http://schemas.microsoft.com/office/drawing/2014/main" val="2675479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 err="1">
                          <a:effectLst/>
                          <a:latin typeface="Aptos" panose="020B0004020202020204" pitchFamily="34" charset="0"/>
                        </a:rPr>
                        <a:t>df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SS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>
                          <a:effectLst/>
                          <a:latin typeface="Aptos" panose="020B0004020202020204" pitchFamily="34" charset="0"/>
                        </a:rPr>
                        <a:t>MS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Significance F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27432" marT="7620" marB="0" anchor="b"/>
                </a:tc>
                <a:extLst>
                  <a:ext uri="{0D108BD9-81ED-4DB2-BD59-A6C34878D82A}">
                    <a16:rowId xmlns:a16="http://schemas.microsoft.com/office/drawing/2014/main" val="291392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7165.01319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597.0844325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2457.51033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3919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Residual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4812.370962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0.242963142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37466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  <a:latin typeface="Aptos" panose="020B0004020202020204" pitchFamily="34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11977.38415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98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584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http://purl.org/dc/elements/1.1/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{433AB02B-A3DD-458E-98BB-29786B13268B}tf45205285_win32</Template>
  <TotalTime>0</TotalTime>
  <Words>1326</Words>
  <Application>Microsoft Office PowerPoint</Application>
  <PresentationFormat>Widescreen</PresentationFormat>
  <Paragraphs>500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Cascadia Mono Light</vt:lpstr>
      <vt:lpstr>Gill Sans MT</vt:lpstr>
      <vt:lpstr>Wingdings 2</vt:lpstr>
      <vt:lpstr>DividendVTI</vt:lpstr>
      <vt:lpstr>Assignment 4: Predicting Current Market Value</vt:lpstr>
      <vt:lpstr>Assignment</vt:lpstr>
      <vt:lpstr>Data Prep</vt:lpstr>
      <vt:lpstr>Data Transformations</vt:lpstr>
      <vt:lpstr>Variables Used</vt:lpstr>
      <vt:lpstr>Descriptive Statistics</vt:lpstr>
      <vt:lpstr>Regression Model</vt:lpstr>
      <vt:lpstr>Pair-Wise Correlation</vt:lpstr>
      <vt:lpstr>Regression Statistics</vt:lpstr>
      <vt:lpstr>Regression Statistics</vt:lpstr>
      <vt:lpstr>Performance of the Model</vt:lpstr>
      <vt:lpstr>Other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 McManus</dc:creator>
  <cp:lastModifiedBy>Tami McManus</cp:lastModifiedBy>
  <cp:revision>3</cp:revision>
  <dcterms:created xsi:type="dcterms:W3CDTF">2024-09-19T11:12:30Z</dcterms:created>
  <dcterms:modified xsi:type="dcterms:W3CDTF">2024-10-28T19:42:10Z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