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2" r:id="rId12"/>
    <p:sldId id="278" r:id="rId13"/>
    <p:sldId id="283" r:id="rId14"/>
    <p:sldId id="268" r:id="rId15"/>
    <p:sldId id="269" r:id="rId16"/>
    <p:sldId id="270" r:id="rId17"/>
    <p:sldId id="284" r:id="rId18"/>
    <p:sldId id="285" r:id="rId1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4F881-CC6C-46AB-913C-86130AE1947D}" v="5" dt="2024-05-28T19:54:41.60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2840" autoAdjust="0"/>
  </p:normalViewPr>
  <p:slideViewPr>
    <p:cSldViewPr snapToGrid="0" snapToObjects="1" showGuides="1">
      <p:cViewPr>
        <p:scale>
          <a:sx n="66" d="100"/>
          <a:sy n="66" d="100"/>
        </p:scale>
        <p:origin x="1094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99C4F881-CC6C-46AB-913C-86130AE1947D}"/>
    <pc:docChg chg="undo custSel addSld delSld modSld sldOrd modNotesMaster">
      <pc:chgData name="Tami McManus" userId="4a41d8b392a254fb" providerId="LiveId" clId="{99C4F881-CC6C-46AB-913C-86130AE1947D}" dt="2024-05-28T20:01:51.587" v="850" actId="20577"/>
      <pc:docMkLst>
        <pc:docMk/>
      </pc:docMkLst>
      <pc:sldChg chg="modSp mod">
        <pc:chgData name="Tami McManus" userId="4a41d8b392a254fb" providerId="LiveId" clId="{99C4F881-CC6C-46AB-913C-86130AE1947D}" dt="2024-05-28T19:58:54.407" v="706" actId="255"/>
        <pc:sldMkLst>
          <pc:docMk/>
          <pc:sldMk cId="1339210688" sldId="257"/>
        </pc:sldMkLst>
        <pc:spChg chg="mod">
          <ac:chgData name="Tami McManus" userId="4a41d8b392a254fb" providerId="LiveId" clId="{99C4F881-CC6C-46AB-913C-86130AE1947D}" dt="2024-05-28T19:58:54.407" v="706" actId="255"/>
          <ac:spMkLst>
            <pc:docMk/>
            <pc:sldMk cId="1339210688" sldId="257"/>
            <ac:spMk id="3" creationId="{902FD5C4-FE5F-46D2-ABC9-49FA4BB8442F}"/>
          </ac:spMkLst>
        </pc:spChg>
      </pc:sldChg>
      <pc:sldChg chg="delSp mod">
        <pc:chgData name="Tami McManus" userId="4a41d8b392a254fb" providerId="LiveId" clId="{99C4F881-CC6C-46AB-913C-86130AE1947D}" dt="2024-05-28T19:17:59.564" v="24" actId="478"/>
        <pc:sldMkLst>
          <pc:docMk/>
          <pc:sldMk cId="1957259874" sldId="258"/>
        </pc:sldMkLst>
        <pc:spChg chg="del">
          <ac:chgData name="Tami McManus" userId="4a41d8b392a254fb" providerId="LiveId" clId="{99C4F881-CC6C-46AB-913C-86130AE1947D}" dt="2024-05-28T19:17:59.564" v="24" actId="478"/>
          <ac:spMkLst>
            <pc:docMk/>
            <pc:sldMk cId="1957259874" sldId="258"/>
            <ac:spMk id="10" creationId="{AE706D50-7D14-4DB8-BE17-5497AA1715EE}"/>
          </ac:spMkLst>
        </pc:spChg>
      </pc:sldChg>
      <pc:sldChg chg="modSp mod">
        <pc:chgData name="Tami McManus" userId="4a41d8b392a254fb" providerId="LiveId" clId="{99C4F881-CC6C-46AB-913C-86130AE1947D}" dt="2024-05-28T19:59:30.451" v="725" actId="20577"/>
        <pc:sldMkLst>
          <pc:docMk/>
          <pc:sldMk cId="3083623366" sldId="260"/>
        </pc:sldMkLst>
        <pc:spChg chg="mod">
          <ac:chgData name="Tami McManus" userId="4a41d8b392a254fb" providerId="LiveId" clId="{99C4F881-CC6C-46AB-913C-86130AE1947D}" dt="2024-05-28T19:59:30.451" v="725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Tami McManus" userId="4a41d8b392a254fb" providerId="LiveId" clId="{99C4F881-CC6C-46AB-913C-86130AE1947D}" dt="2024-05-28T20:00:26.188" v="758" actId="255"/>
        <pc:sldMkLst>
          <pc:docMk/>
          <pc:sldMk cId="710623681" sldId="261"/>
        </pc:sldMkLst>
        <pc:spChg chg="mod">
          <ac:chgData name="Tami McManus" userId="4a41d8b392a254fb" providerId="LiveId" clId="{99C4F881-CC6C-46AB-913C-86130AE1947D}" dt="2024-05-28T20:00:26.188" v="758" actId="255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Tami McManus" userId="4a41d8b392a254fb" providerId="LiveId" clId="{99C4F881-CC6C-46AB-913C-86130AE1947D}" dt="2024-05-28T20:01:39.683" v="847" actId="6549"/>
        <pc:sldMkLst>
          <pc:docMk/>
          <pc:sldMk cId="452859177" sldId="262"/>
        </pc:sldMkLst>
        <pc:spChg chg="mod">
          <ac:chgData name="Tami McManus" userId="4a41d8b392a254fb" providerId="LiveId" clId="{99C4F881-CC6C-46AB-913C-86130AE1947D}" dt="2024-05-28T20:01:39.683" v="847" actId="6549"/>
          <ac:spMkLst>
            <pc:docMk/>
            <pc:sldMk cId="452859177" sldId="262"/>
            <ac:spMk id="3" creationId="{902FD5C4-FE5F-46D2-ABC9-49FA4BB8442F}"/>
          </ac:spMkLst>
        </pc:spChg>
      </pc:sldChg>
      <pc:sldChg chg="modSp mod">
        <pc:chgData name="Tami McManus" userId="4a41d8b392a254fb" providerId="LiveId" clId="{99C4F881-CC6C-46AB-913C-86130AE1947D}" dt="2024-05-28T20:01:51.587" v="850" actId="20577"/>
        <pc:sldMkLst>
          <pc:docMk/>
          <pc:sldMk cId="1464666480" sldId="263"/>
        </pc:sldMkLst>
        <pc:spChg chg="mod">
          <ac:chgData name="Tami McManus" userId="4a41d8b392a254fb" providerId="LiveId" clId="{99C4F881-CC6C-46AB-913C-86130AE1947D}" dt="2024-05-28T20:01:51.587" v="850" actId="20577"/>
          <ac:spMkLst>
            <pc:docMk/>
            <pc:sldMk cId="1464666480" sldId="263"/>
            <ac:spMk id="5" creationId="{663C29AE-C23F-95F7-E611-B2C779BF8C31}"/>
          </ac:spMkLst>
        </pc:spChg>
      </pc:sldChg>
      <pc:sldChg chg="addSp delSp modSp del mod">
        <pc:chgData name="Tami McManus" userId="4a41d8b392a254fb" providerId="LiveId" clId="{99C4F881-CC6C-46AB-913C-86130AE1947D}" dt="2024-05-28T19:49:07.432" v="563" actId="2696"/>
        <pc:sldMkLst>
          <pc:docMk/>
          <pc:sldMk cId="9691683" sldId="267"/>
        </pc:sldMkLst>
        <pc:spChg chg="del mod">
          <ac:chgData name="Tami McManus" userId="4a41d8b392a254fb" providerId="LiveId" clId="{99C4F881-CC6C-46AB-913C-86130AE1947D}" dt="2024-05-28T19:37:16.352" v="345" actId="478"/>
          <ac:spMkLst>
            <pc:docMk/>
            <pc:sldMk cId="9691683" sldId="267"/>
            <ac:spMk id="3" creationId="{902FD5C4-FE5F-46D2-ABC9-49FA4BB8442F}"/>
          </ac:spMkLst>
        </pc:spChg>
        <pc:spChg chg="add del mod">
          <ac:chgData name="Tami McManus" userId="4a41d8b392a254fb" providerId="LiveId" clId="{99C4F881-CC6C-46AB-913C-86130AE1947D}" dt="2024-05-28T19:37:18.523" v="346" actId="478"/>
          <ac:spMkLst>
            <pc:docMk/>
            <pc:sldMk cId="9691683" sldId="267"/>
            <ac:spMk id="6" creationId="{75DE8B20-899F-4791-659E-96F973AD668F}"/>
          </ac:spMkLst>
        </pc:spChg>
      </pc:sldChg>
      <pc:sldChg chg="addSp delSp modSp mod">
        <pc:chgData name="Tami McManus" userId="4a41d8b392a254fb" providerId="LiveId" clId="{99C4F881-CC6C-46AB-913C-86130AE1947D}" dt="2024-05-28T19:44:13.171" v="464" actId="1440"/>
        <pc:sldMkLst>
          <pc:docMk/>
          <pc:sldMk cId="916853615" sldId="268"/>
        </pc:sldMkLst>
        <pc:spChg chg="mod">
          <ac:chgData name="Tami McManus" userId="4a41d8b392a254fb" providerId="LiveId" clId="{99C4F881-CC6C-46AB-913C-86130AE1947D}" dt="2024-05-28T19:37:52.874" v="387" actId="20577"/>
          <ac:spMkLst>
            <pc:docMk/>
            <pc:sldMk cId="916853615" sldId="268"/>
            <ac:spMk id="2" creationId="{2873BEC0-94F5-4226-A9E7-51B66045EF49}"/>
          </ac:spMkLst>
        </pc:spChg>
        <pc:spChg chg="add del mod ord">
          <ac:chgData name="Tami McManus" userId="4a41d8b392a254fb" providerId="LiveId" clId="{99C4F881-CC6C-46AB-913C-86130AE1947D}" dt="2024-05-28T19:39:04.803" v="391" actId="22"/>
          <ac:spMkLst>
            <pc:docMk/>
            <pc:sldMk cId="916853615" sldId="268"/>
            <ac:spMk id="4" creationId="{18EEC0ED-E663-445A-DC31-41A0A21757F5}"/>
          </ac:spMkLst>
        </pc:spChg>
        <pc:spChg chg="del">
          <ac:chgData name="Tami McManus" userId="4a41d8b392a254fb" providerId="LiveId" clId="{99C4F881-CC6C-46AB-913C-86130AE1947D}" dt="2024-05-28T19:37:57.821" v="388" actId="478"/>
          <ac:spMkLst>
            <pc:docMk/>
            <pc:sldMk cId="916853615" sldId="268"/>
            <ac:spMk id="8" creationId="{EFCC0E64-0E5B-4BA1-BC72-30FA1DE96F29}"/>
          </ac:spMkLst>
        </pc:spChg>
        <pc:picChg chg="add mod ord">
          <ac:chgData name="Tami McManus" userId="4a41d8b392a254fb" providerId="LiveId" clId="{99C4F881-CC6C-46AB-913C-86130AE1947D}" dt="2024-05-28T19:44:13.171" v="464" actId="1440"/>
          <ac:picMkLst>
            <pc:docMk/>
            <pc:sldMk cId="916853615" sldId="268"/>
            <ac:picMk id="6" creationId="{5577F627-D38E-504A-8E82-27257C331D17}"/>
          </ac:picMkLst>
        </pc:picChg>
        <pc:picChg chg="del">
          <ac:chgData name="Tami McManus" userId="4a41d8b392a254fb" providerId="LiveId" clId="{99C4F881-CC6C-46AB-913C-86130AE1947D}" dt="2024-05-28T19:38:15.949" v="390" actId="478"/>
          <ac:picMkLst>
            <pc:docMk/>
            <pc:sldMk cId="916853615" sldId="268"/>
            <ac:picMk id="7" creationId="{24CFB416-2F47-C27A-ED79-C39397D23559}"/>
          </ac:picMkLst>
        </pc:picChg>
      </pc:sldChg>
      <pc:sldChg chg="addSp delSp modSp mod">
        <pc:chgData name="Tami McManus" userId="4a41d8b392a254fb" providerId="LiveId" clId="{99C4F881-CC6C-46AB-913C-86130AE1947D}" dt="2024-05-28T19:44:07.366" v="463" actId="1440"/>
        <pc:sldMkLst>
          <pc:docMk/>
          <pc:sldMk cId="3266127139" sldId="269"/>
        </pc:sldMkLst>
        <pc:spChg chg="mod">
          <ac:chgData name="Tami McManus" userId="4a41d8b392a254fb" providerId="LiveId" clId="{99C4F881-CC6C-46AB-913C-86130AE1947D}" dt="2024-05-28T19:39:29.215" v="429" actId="20577"/>
          <ac:spMkLst>
            <pc:docMk/>
            <pc:sldMk cId="3266127139" sldId="269"/>
            <ac:spMk id="2" creationId="{2873BEC0-94F5-4226-A9E7-51B66045EF49}"/>
          </ac:spMkLst>
        </pc:spChg>
        <pc:spChg chg="del">
          <ac:chgData name="Tami McManus" userId="4a41d8b392a254fb" providerId="LiveId" clId="{99C4F881-CC6C-46AB-913C-86130AE1947D}" dt="2024-05-28T19:40:05.183" v="431" actId="22"/>
          <ac:spMkLst>
            <pc:docMk/>
            <pc:sldMk cId="3266127139" sldId="269"/>
            <ac:spMk id="7" creationId="{81DFDBC8-F60C-5A34-8025-9E3E0772A9CF}"/>
          </ac:spMkLst>
        </pc:spChg>
        <pc:picChg chg="add mod ord">
          <ac:chgData name="Tami McManus" userId="4a41d8b392a254fb" providerId="LiveId" clId="{99C4F881-CC6C-46AB-913C-86130AE1947D}" dt="2024-05-28T19:44:07.366" v="463" actId="1440"/>
          <ac:picMkLst>
            <pc:docMk/>
            <pc:sldMk cId="3266127139" sldId="269"/>
            <ac:picMk id="4" creationId="{406D10CF-9062-EA73-E6C9-F9F34387CFCC}"/>
          </ac:picMkLst>
        </pc:picChg>
        <pc:picChg chg="del">
          <ac:chgData name="Tami McManus" userId="4a41d8b392a254fb" providerId="LiveId" clId="{99C4F881-CC6C-46AB-913C-86130AE1947D}" dt="2024-05-28T19:39:33.427" v="430" actId="478"/>
          <ac:picMkLst>
            <pc:docMk/>
            <pc:sldMk cId="3266127139" sldId="269"/>
            <ac:picMk id="10" creationId="{101D2E72-8487-CE76-A889-BA90C2776487}"/>
          </ac:picMkLst>
        </pc:picChg>
      </pc:sldChg>
      <pc:sldChg chg="addSp delSp modSp mod">
        <pc:chgData name="Tami McManus" userId="4a41d8b392a254fb" providerId="LiveId" clId="{99C4F881-CC6C-46AB-913C-86130AE1947D}" dt="2024-05-28T19:41:44.375" v="450" actId="1440"/>
        <pc:sldMkLst>
          <pc:docMk/>
          <pc:sldMk cId="3517973280" sldId="270"/>
        </pc:sldMkLst>
        <pc:spChg chg="mod">
          <ac:chgData name="Tami McManus" userId="4a41d8b392a254fb" providerId="LiveId" clId="{99C4F881-CC6C-46AB-913C-86130AE1947D}" dt="2024-05-28T19:40:16.347" v="444" actId="20577"/>
          <ac:spMkLst>
            <pc:docMk/>
            <pc:sldMk cId="3517973280" sldId="270"/>
            <ac:spMk id="2" creationId="{2873BEC0-94F5-4226-A9E7-51B66045EF49}"/>
          </ac:spMkLst>
        </pc:spChg>
        <pc:picChg chg="add mod">
          <ac:chgData name="Tami McManus" userId="4a41d8b392a254fb" providerId="LiveId" clId="{99C4F881-CC6C-46AB-913C-86130AE1947D}" dt="2024-05-28T19:41:44.375" v="450" actId="1440"/>
          <ac:picMkLst>
            <pc:docMk/>
            <pc:sldMk cId="3517973280" sldId="270"/>
            <ac:picMk id="4" creationId="{1BF4B0B8-CDF6-7C70-7588-EAB7863E0842}"/>
          </ac:picMkLst>
        </pc:picChg>
        <pc:picChg chg="del">
          <ac:chgData name="Tami McManus" userId="4a41d8b392a254fb" providerId="LiveId" clId="{99C4F881-CC6C-46AB-913C-86130AE1947D}" dt="2024-05-28T19:40:20.194" v="445" actId="478"/>
          <ac:picMkLst>
            <pc:docMk/>
            <pc:sldMk cId="3517973280" sldId="270"/>
            <ac:picMk id="10" creationId="{942A7867-4DA9-0881-8713-E35CB2885EFD}"/>
          </ac:picMkLst>
        </pc:picChg>
      </pc:sldChg>
      <pc:sldChg chg="add del">
        <pc:chgData name="Tami McManus" userId="4a41d8b392a254fb" providerId="LiveId" clId="{99C4F881-CC6C-46AB-913C-86130AE1947D}" dt="2024-05-28T19:44:33.995" v="466" actId="47"/>
        <pc:sldMkLst>
          <pc:docMk/>
          <pc:sldMk cId="2161130591" sldId="272"/>
        </pc:sldMkLst>
      </pc:sldChg>
      <pc:sldChg chg="addSp delSp modSp del mod modClrScheme chgLayout">
        <pc:chgData name="Tami McManus" userId="4a41d8b392a254fb" providerId="LiveId" clId="{99C4F881-CC6C-46AB-913C-86130AE1947D}" dt="2024-05-28T19:58:24.516" v="685" actId="2696"/>
        <pc:sldMkLst>
          <pc:docMk/>
          <pc:sldMk cId="647271476" sldId="273"/>
        </pc:sldMkLst>
        <pc:spChg chg="mod">
          <ac:chgData name="Tami McManus" userId="4a41d8b392a254fb" providerId="LiveId" clId="{99C4F881-CC6C-46AB-913C-86130AE1947D}" dt="2024-05-28T19:42:58.793" v="456" actId="26606"/>
          <ac:spMkLst>
            <pc:docMk/>
            <pc:sldMk cId="647271476" sldId="273"/>
            <ac:spMk id="2" creationId="{65C3525F-7CB4-4C06-B037-C81D2DED9B80}"/>
          </ac:spMkLst>
        </pc:spChg>
        <pc:spChg chg="add del">
          <ac:chgData name="Tami McManus" userId="4a41d8b392a254fb" providerId="LiveId" clId="{99C4F881-CC6C-46AB-913C-86130AE1947D}" dt="2024-05-28T19:42:58.793" v="456" actId="2660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Tami McManus" userId="4a41d8b392a254fb" providerId="LiveId" clId="{99C4F881-CC6C-46AB-913C-86130AE1947D}" dt="2024-05-28T19:42:58.793" v="456" actId="26606"/>
          <ac:spMkLst>
            <pc:docMk/>
            <pc:sldMk cId="647271476" sldId="273"/>
            <ac:spMk id="4" creationId="{ACA6A89D-097D-4968-A07A-39A5B4F78A62}"/>
          </ac:spMkLst>
        </pc:spChg>
        <pc:graphicFrameChg chg="add del mod">
          <ac:chgData name="Tami McManus" userId="4a41d8b392a254fb" providerId="LiveId" clId="{99C4F881-CC6C-46AB-913C-86130AE1947D}" dt="2024-05-28T19:42:57.477" v="454" actId="26606"/>
          <ac:graphicFrameMkLst>
            <pc:docMk/>
            <pc:sldMk cId="647271476" sldId="273"/>
            <ac:graphicFrameMk id="6" creationId="{572915F1-3233-1E36-6DFB-E10C9B6577B0}"/>
          </ac:graphicFrameMkLst>
        </pc:graphicFrameChg>
        <pc:graphicFrameChg chg="add del mod">
          <ac:chgData name="Tami McManus" userId="4a41d8b392a254fb" providerId="LiveId" clId="{99C4F881-CC6C-46AB-913C-86130AE1947D}" dt="2024-05-28T19:42:58.793" v="456" actId="26606"/>
          <ac:graphicFrameMkLst>
            <pc:docMk/>
            <pc:sldMk cId="647271476" sldId="273"/>
            <ac:graphicFrameMk id="8" creationId="{02247BE7-4D6F-7AF0-FBE9-9A1D7FA6E4E5}"/>
          </ac:graphicFrameMkLst>
        </pc:graphicFrameChg>
      </pc:sldChg>
      <pc:sldChg chg="addSp delSp modSp add del mod">
        <pc:chgData name="Tami McManus" userId="4a41d8b392a254fb" providerId="LiveId" clId="{99C4F881-CC6C-46AB-913C-86130AE1947D}" dt="2024-05-28T19:47:02.270" v="472" actId="47"/>
        <pc:sldMkLst>
          <pc:docMk/>
          <pc:sldMk cId="1630123617" sldId="274"/>
        </pc:sldMkLst>
        <pc:spChg chg="add del mod">
          <ac:chgData name="Tami McManus" userId="4a41d8b392a254fb" providerId="LiveId" clId="{99C4F881-CC6C-46AB-913C-86130AE1947D}" dt="2024-05-28T19:46:02.362" v="469" actId="478"/>
          <ac:spMkLst>
            <pc:docMk/>
            <pc:sldMk cId="1630123617" sldId="274"/>
            <ac:spMk id="4" creationId="{29CB2E7F-E5CD-8C84-1990-6A4D8968D386}"/>
          </ac:spMkLst>
        </pc:spChg>
        <pc:spChg chg="del">
          <ac:chgData name="Tami McManus" userId="4a41d8b392a254fb" providerId="LiveId" clId="{99C4F881-CC6C-46AB-913C-86130AE1947D}" dt="2024-05-28T19:45:51.539" v="468" actId="478"/>
          <ac:spMkLst>
            <pc:docMk/>
            <pc:sldMk cId="1630123617" sldId="274"/>
            <ac:spMk id="5" creationId="{28684E62-A9F8-4E7A-AB01-78893062A1B4}"/>
          </ac:spMkLst>
        </pc:spChg>
        <pc:spChg chg="add mod">
          <ac:chgData name="Tami McManus" userId="4a41d8b392a254fb" providerId="LiveId" clId="{99C4F881-CC6C-46AB-913C-86130AE1947D}" dt="2024-05-28T19:46:25.478" v="471" actId="14100"/>
          <ac:spMkLst>
            <pc:docMk/>
            <pc:sldMk cId="1630123617" sldId="274"/>
            <ac:spMk id="7" creationId="{9069F771-F8D3-8064-3059-E627F23E0ED6}"/>
          </ac:spMkLst>
        </pc:spChg>
        <pc:spChg chg="add mod">
          <ac:chgData name="Tami McManus" userId="4a41d8b392a254fb" providerId="LiveId" clId="{99C4F881-CC6C-46AB-913C-86130AE1947D}" dt="2024-05-28T19:46:25.478" v="471" actId="14100"/>
          <ac:spMkLst>
            <pc:docMk/>
            <pc:sldMk cId="1630123617" sldId="274"/>
            <ac:spMk id="8" creationId="{76E365BF-37FE-7913-0781-8A15F1485286}"/>
          </ac:spMkLst>
        </pc:spChg>
      </pc:sldChg>
      <pc:sldChg chg="add del">
        <pc:chgData name="Tami McManus" userId="4a41d8b392a254fb" providerId="LiveId" clId="{99C4F881-CC6C-46AB-913C-86130AE1947D}" dt="2024-05-28T19:44:26.440" v="465" actId="47"/>
        <pc:sldMkLst>
          <pc:docMk/>
          <pc:sldMk cId="3410008520" sldId="275"/>
        </pc:sldMkLst>
      </pc:sldChg>
      <pc:sldChg chg="add del">
        <pc:chgData name="Tami McManus" userId="4a41d8b392a254fb" providerId="LiveId" clId="{99C4F881-CC6C-46AB-913C-86130AE1947D}" dt="2024-05-28T19:44:26.440" v="465" actId="47"/>
        <pc:sldMkLst>
          <pc:docMk/>
          <pc:sldMk cId="3078551498" sldId="276"/>
        </pc:sldMkLst>
      </pc:sldChg>
      <pc:sldChg chg="add del">
        <pc:chgData name="Tami McManus" userId="4a41d8b392a254fb" providerId="LiveId" clId="{99C4F881-CC6C-46AB-913C-86130AE1947D}" dt="2024-05-28T19:44:26.440" v="465" actId="47"/>
        <pc:sldMkLst>
          <pc:docMk/>
          <pc:sldMk cId="1817399028" sldId="277"/>
        </pc:sldMkLst>
      </pc:sldChg>
      <pc:sldChg chg="addSp delSp modSp mod">
        <pc:chgData name="Tami McManus" userId="4a41d8b392a254fb" providerId="LiveId" clId="{99C4F881-CC6C-46AB-913C-86130AE1947D}" dt="2024-05-28T19:25:55.751" v="46" actId="1440"/>
        <pc:sldMkLst>
          <pc:docMk/>
          <pc:sldMk cId="1074638838" sldId="278"/>
        </pc:sldMkLst>
        <pc:spChg chg="del">
          <ac:chgData name="Tami McManus" userId="4a41d8b392a254fb" providerId="LiveId" clId="{99C4F881-CC6C-46AB-913C-86130AE1947D}" dt="2024-05-28T19:16:45.796" v="17" actId="478"/>
          <ac:spMkLst>
            <pc:docMk/>
            <pc:sldMk cId="1074638838" sldId="278"/>
            <ac:spMk id="10" creationId="{AE706D50-7D14-4DB8-BE17-5497AA1715EE}"/>
          </ac:spMkLst>
        </pc:spChg>
        <pc:picChg chg="add del mod">
          <ac:chgData name="Tami McManus" userId="4a41d8b392a254fb" providerId="LiveId" clId="{99C4F881-CC6C-46AB-913C-86130AE1947D}" dt="2024-05-28T19:15:01.883" v="9" actId="478"/>
          <ac:picMkLst>
            <pc:docMk/>
            <pc:sldMk cId="1074638838" sldId="278"/>
            <ac:picMk id="6" creationId="{A58C7772-ACF6-D45D-84B9-17D1E77854B8}"/>
          </ac:picMkLst>
        </pc:picChg>
        <pc:picChg chg="add del mod">
          <ac:chgData name="Tami McManus" userId="4a41d8b392a254fb" providerId="LiveId" clId="{99C4F881-CC6C-46AB-913C-86130AE1947D}" dt="2024-05-28T19:15:09.603" v="12" actId="478"/>
          <ac:picMkLst>
            <pc:docMk/>
            <pc:sldMk cId="1074638838" sldId="278"/>
            <ac:picMk id="9" creationId="{9C119A79-998F-DC97-067D-64B79DD2E29E}"/>
          </ac:picMkLst>
        </pc:picChg>
        <pc:picChg chg="del">
          <ac:chgData name="Tami McManus" userId="4a41d8b392a254fb" providerId="LiveId" clId="{99C4F881-CC6C-46AB-913C-86130AE1947D}" dt="2024-05-28T19:11:10.750" v="0" actId="478"/>
          <ac:picMkLst>
            <pc:docMk/>
            <pc:sldMk cId="1074638838" sldId="278"/>
            <ac:picMk id="12" creationId="{5F233390-7B51-8032-5918-803BF7B1168B}"/>
          </ac:picMkLst>
        </pc:picChg>
        <pc:picChg chg="add del mod">
          <ac:chgData name="Tami McManus" userId="4a41d8b392a254fb" providerId="LiveId" clId="{99C4F881-CC6C-46AB-913C-86130AE1947D}" dt="2024-05-28T19:19:31.667" v="25" actId="478"/>
          <ac:picMkLst>
            <pc:docMk/>
            <pc:sldMk cId="1074638838" sldId="278"/>
            <ac:picMk id="13" creationId="{1F37A4E5-55EC-9926-5920-566664D2AB79}"/>
          </ac:picMkLst>
        </pc:picChg>
        <pc:picChg chg="del">
          <ac:chgData name="Tami McManus" userId="4a41d8b392a254fb" providerId="LiveId" clId="{99C4F881-CC6C-46AB-913C-86130AE1947D}" dt="2024-05-28T19:11:31.236" v="4" actId="478"/>
          <ac:picMkLst>
            <pc:docMk/>
            <pc:sldMk cId="1074638838" sldId="278"/>
            <ac:picMk id="14" creationId="{0FB9F1B1-0787-E16E-45DA-C1AEC998F4FC}"/>
          </ac:picMkLst>
        </pc:picChg>
        <pc:picChg chg="add del mod">
          <ac:chgData name="Tami McManus" userId="4a41d8b392a254fb" providerId="LiveId" clId="{99C4F881-CC6C-46AB-913C-86130AE1947D}" dt="2024-05-28T19:19:45.636" v="29" actId="478"/>
          <ac:picMkLst>
            <pc:docMk/>
            <pc:sldMk cId="1074638838" sldId="278"/>
            <ac:picMk id="16" creationId="{B63E14D2-9D0C-7622-4E9E-6632E07A35A0}"/>
          </ac:picMkLst>
        </pc:picChg>
        <pc:picChg chg="add del mod">
          <ac:chgData name="Tami McManus" userId="4a41d8b392a254fb" providerId="LiveId" clId="{99C4F881-CC6C-46AB-913C-86130AE1947D}" dt="2024-05-28T19:23:38.004" v="32" actId="478"/>
          <ac:picMkLst>
            <pc:docMk/>
            <pc:sldMk cId="1074638838" sldId="278"/>
            <ac:picMk id="18" creationId="{77D4D65A-303F-66BC-93A2-5164EE3D6FA1}"/>
          </ac:picMkLst>
        </pc:picChg>
        <pc:picChg chg="add del">
          <ac:chgData name="Tami McManus" userId="4a41d8b392a254fb" providerId="LiveId" clId="{99C4F881-CC6C-46AB-913C-86130AE1947D}" dt="2024-05-28T19:23:45.251" v="34" actId="478"/>
          <ac:picMkLst>
            <pc:docMk/>
            <pc:sldMk cId="1074638838" sldId="278"/>
            <ac:picMk id="20" creationId="{BEA80C0D-7FD4-A0D3-0795-E5A5366EA811}"/>
          </ac:picMkLst>
        </pc:picChg>
        <pc:picChg chg="add mod">
          <ac:chgData name="Tami McManus" userId="4a41d8b392a254fb" providerId="LiveId" clId="{99C4F881-CC6C-46AB-913C-86130AE1947D}" dt="2024-05-28T19:25:55.751" v="46" actId="1440"/>
          <ac:picMkLst>
            <pc:docMk/>
            <pc:sldMk cId="1074638838" sldId="278"/>
            <ac:picMk id="22" creationId="{F8B3F221-9866-ECB1-649F-E36F009A4D3E}"/>
          </ac:picMkLst>
        </pc:picChg>
        <pc:picChg chg="add del mod">
          <ac:chgData name="Tami McManus" userId="4a41d8b392a254fb" providerId="LiveId" clId="{99C4F881-CC6C-46AB-913C-86130AE1947D}" dt="2024-05-28T19:24:58.003" v="39" actId="478"/>
          <ac:picMkLst>
            <pc:docMk/>
            <pc:sldMk cId="1074638838" sldId="278"/>
            <ac:picMk id="24" creationId="{5523124F-7659-9005-8AD5-1BCE2F0606A6}"/>
          </ac:picMkLst>
        </pc:picChg>
        <pc:picChg chg="add mod">
          <ac:chgData name="Tami McManus" userId="4a41d8b392a254fb" providerId="LiveId" clId="{99C4F881-CC6C-46AB-913C-86130AE1947D}" dt="2024-05-28T19:25:55.751" v="46" actId="1440"/>
          <ac:picMkLst>
            <pc:docMk/>
            <pc:sldMk cId="1074638838" sldId="278"/>
            <ac:picMk id="26" creationId="{FFEBB41A-896F-662C-F532-63666570813A}"/>
          </ac:picMkLst>
        </pc:picChg>
      </pc:sldChg>
      <pc:sldChg chg="del">
        <pc:chgData name="Tami McManus" userId="4a41d8b392a254fb" providerId="LiveId" clId="{99C4F881-CC6C-46AB-913C-86130AE1947D}" dt="2024-05-28T19:36:37.777" v="337" actId="47"/>
        <pc:sldMkLst>
          <pc:docMk/>
          <pc:sldMk cId="2659604895" sldId="279"/>
        </pc:sldMkLst>
      </pc:sldChg>
      <pc:sldChg chg="del">
        <pc:chgData name="Tami McManus" userId="4a41d8b392a254fb" providerId="LiveId" clId="{99C4F881-CC6C-46AB-913C-86130AE1947D}" dt="2024-05-28T19:36:37.777" v="337" actId="47"/>
        <pc:sldMkLst>
          <pc:docMk/>
          <pc:sldMk cId="2694356412" sldId="281"/>
        </pc:sldMkLst>
      </pc:sldChg>
      <pc:sldChg chg="modSp add mod ord">
        <pc:chgData name="Tami McManus" userId="4a41d8b392a254fb" providerId="LiveId" clId="{99C4F881-CC6C-46AB-913C-86130AE1947D}" dt="2024-05-28T19:36:27.667" v="336" actId="20577"/>
        <pc:sldMkLst>
          <pc:docMk/>
          <pc:sldMk cId="1814532239" sldId="283"/>
        </pc:sldMkLst>
        <pc:spChg chg="mod">
          <ac:chgData name="Tami McManus" userId="4a41d8b392a254fb" providerId="LiveId" clId="{99C4F881-CC6C-46AB-913C-86130AE1947D}" dt="2024-05-28T19:35:58.914" v="313" actId="1037"/>
          <ac:spMkLst>
            <pc:docMk/>
            <pc:sldMk cId="1814532239" sldId="283"/>
            <ac:spMk id="12" creationId="{5D727D9E-CB15-9E89-C19B-A52530044821}"/>
          </ac:spMkLst>
        </pc:spChg>
        <pc:spChg chg="mod">
          <ac:chgData name="Tami McManus" userId="4a41d8b392a254fb" providerId="LiveId" clId="{99C4F881-CC6C-46AB-913C-86130AE1947D}" dt="2024-05-28T19:35:58.914" v="313" actId="1037"/>
          <ac:spMkLst>
            <pc:docMk/>
            <pc:sldMk cId="1814532239" sldId="283"/>
            <ac:spMk id="13" creationId="{BBAFDC2E-FFC7-C120-A216-3F7543FD2421}"/>
          </ac:spMkLst>
        </pc:spChg>
        <pc:spChg chg="mod">
          <ac:chgData name="Tami McManus" userId="4a41d8b392a254fb" providerId="LiveId" clId="{99C4F881-CC6C-46AB-913C-86130AE1947D}" dt="2024-05-28T19:36:11.058" v="316" actId="1035"/>
          <ac:spMkLst>
            <pc:docMk/>
            <pc:sldMk cId="1814532239" sldId="283"/>
            <ac:spMk id="14" creationId="{F342F647-1678-2DCA-1BF6-E8B40CE2391D}"/>
          </ac:spMkLst>
        </pc:spChg>
        <pc:spChg chg="mod">
          <ac:chgData name="Tami McManus" userId="4a41d8b392a254fb" providerId="LiveId" clId="{99C4F881-CC6C-46AB-913C-86130AE1947D}" dt="2024-05-28T19:35:58.914" v="313" actId="1037"/>
          <ac:spMkLst>
            <pc:docMk/>
            <pc:sldMk cId="1814532239" sldId="283"/>
            <ac:spMk id="15" creationId="{B301DD3D-AB64-F61E-F317-F124A0E4CA4A}"/>
          </ac:spMkLst>
        </pc:spChg>
        <pc:graphicFrameChg chg="modGraphic">
          <ac:chgData name="Tami McManus" userId="4a41d8b392a254fb" providerId="LiveId" clId="{99C4F881-CC6C-46AB-913C-86130AE1947D}" dt="2024-05-28T19:36:27.667" v="336" actId="20577"/>
          <ac:graphicFrameMkLst>
            <pc:docMk/>
            <pc:sldMk cId="1814532239" sldId="283"/>
            <ac:graphicFrameMk id="5" creationId="{2504996D-1E77-7329-E5E0-A494A515D899}"/>
          </ac:graphicFrameMkLst>
        </pc:graphicFrameChg>
        <pc:picChg chg="mod">
          <ac:chgData name="Tami McManus" userId="4a41d8b392a254fb" providerId="LiveId" clId="{99C4F881-CC6C-46AB-913C-86130AE1947D}" dt="2024-05-28T19:35:58.914" v="313" actId="1037"/>
          <ac:picMkLst>
            <pc:docMk/>
            <pc:sldMk cId="1814532239" sldId="283"/>
            <ac:picMk id="11" creationId="{9AB47CB7-88C1-217C-5070-A543DCF7A508}"/>
          </ac:picMkLst>
        </pc:picChg>
      </pc:sldChg>
      <pc:sldChg chg="addSp delSp modSp add mod">
        <pc:chgData name="Tami McManus" userId="4a41d8b392a254fb" providerId="LiveId" clId="{99C4F881-CC6C-46AB-913C-86130AE1947D}" dt="2024-05-28T19:58:05.225" v="682" actId="255"/>
        <pc:sldMkLst>
          <pc:docMk/>
          <pc:sldMk cId="1319937390" sldId="284"/>
        </pc:sldMkLst>
        <pc:spChg chg="mod">
          <ac:chgData name="Tami McManus" userId="4a41d8b392a254fb" providerId="LiveId" clId="{99C4F881-CC6C-46AB-913C-86130AE1947D}" dt="2024-05-28T19:57:34.266" v="678" actId="20577"/>
          <ac:spMkLst>
            <pc:docMk/>
            <pc:sldMk cId="1319937390" sldId="284"/>
            <ac:spMk id="2" creationId="{2873BEC0-94F5-4226-A9E7-51B66045EF49}"/>
          </ac:spMkLst>
        </pc:spChg>
        <pc:spChg chg="mod">
          <ac:chgData name="Tami McManus" userId="4a41d8b392a254fb" providerId="LiveId" clId="{99C4F881-CC6C-46AB-913C-86130AE1947D}" dt="2024-05-28T19:58:05.225" v="682" actId="255"/>
          <ac:spMkLst>
            <pc:docMk/>
            <pc:sldMk cId="1319937390" sldId="284"/>
            <ac:spMk id="5" creationId="{28684E62-A9F8-4E7A-AB01-78893062A1B4}"/>
          </ac:spMkLst>
        </pc:spChg>
        <pc:spChg chg="add del mod">
          <ac:chgData name="Tami McManus" userId="4a41d8b392a254fb" providerId="LiveId" clId="{99C4F881-CC6C-46AB-913C-86130AE1947D}" dt="2024-05-28T19:57:27.539" v="670" actId="478"/>
          <ac:spMkLst>
            <pc:docMk/>
            <pc:sldMk cId="1319937390" sldId="284"/>
            <ac:spMk id="10" creationId="{D18A7BD9-D7E0-377A-0B1F-14AE5DD5D6E8}"/>
          </ac:spMkLst>
        </pc:spChg>
        <pc:picChg chg="add del mod">
          <ac:chgData name="Tami McManus" userId="4a41d8b392a254fb" providerId="LiveId" clId="{99C4F881-CC6C-46AB-913C-86130AE1947D}" dt="2024-05-28T19:56:21.417" v="666" actId="478"/>
          <ac:picMkLst>
            <pc:docMk/>
            <pc:sldMk cId="1319937390" sldId="284"/>
            <ac:picMk id="4" creationId="{F7957822-CB2E-04E3-233C-E8C98FBBBB87}"/>
          </ac:picMkLst>
        </pc:picChg>
        <pc:picChg chg="del">
          <ac:chgData name="Tami McManus" userId="4a41d8b392a254fb" providerId="LiveId" clId="{99C4F881-CC6C-46AB-913C-86130AE1947D}" dt="2024-05-28T19:57:24.919" v="669" actId="478"/>
          <ac:picMkLst>
            <pc:docMk/>
            <pc:sldMk cId="1319937390" sldId="284"/>
            <ac:picMk id="6" creationId="{5E013141-2139-434F-83AB-CF1C80A7AC4A}"/>
          </ac:picMkLst>
        </pc:picChg>
        <pc:picChg chg="add mod">
          <ac:chgData name="Tami McManus" userId="4a41d8b392a254fb" providerId="LiveId" clId="{99C4F881-CC6C-46AB-913C-86130AE1947D}" dt="2024-05-28T19:57:20.821" v="668" actId="1076"/>
          <ac:picMkLst>
            <pc:docMk/>
            <pc:sldMk cId="1319937390" sldId="284"/>
            <ac:picMk id="8" creationId="{5E80072B-8E2D-4B3A-410C-FD9014E4C469}"/>
          </ac:picMkLst>
        </pc:picChg>
      </pc:sldChg>
      <pc:sldChg chg="modSp add mod">
        <pc:chgData name="Tami McManus" userId="4a41d8b392a254fb" providerId="LiveId" clId="{99C4F881-CC6C-46AB-913C-86130AE1947D}" dt="2024-05-28T19:58:19.485" v="684" actId="255"/>
        <pc:sldMkLst>
          <pc:docMk/>
          <pc:sldMk cId="1041819479" sldId="285"/>
        </pc:sldMkLst>
        <pc:spChg chg="mod">
          <ac:chgData name="Tami McManus" userId="4a41d8b392a254fb" providerId="LiveId" clId="{99C4F881-CC6C-46AB-913C-86130AE1947D}" dt="2024-05-28T19:58:19.485" v="684" actId="255"/>
          <ac:spMkLst>
            <pc:docMk/>
            <pc:sldMk cId="1041819479" sldId="285"/>
            <ac:spMk id="5" creationId="{28684E62-A9F8-4E7A-AB01-78893062A1B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41" cy="2319035"/>
          </a:xfrm>
          <a:prstGeom prst="rect">
            <a:avLst/>
          </a:prstGeom>
        </p:spPr>
        <p:txBody>
          <a:bodyPr vert="horz" lIns="173014" tIns="86507" rIns="173014" bIns="86507" rtlCol="0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1" cy="2319035"/>
          </a:xfrm>
          <a:prstGeom prst="rect">
            <a:avLst/>
          </a:prstGeom>
        </p:spPr>
        <p:txBody>
          <a:bodyPr vert="horz" lIns="173014" tIns="86507" rIns="173014" bIns="86507" rtlCol="0"/>
          <a:lstStyle>
            <a:lvl1pPr algn="r">
              <a:defRPr sz="2300"/>
            </a:lvl1pPr>
          </a:lstStyle>
          <a:p>
            <a:fld id="{9E497948-54D2-43F8-9A63-A99FE305173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313988" y="5776913"/>
            <a:ext cx="27730451" cy="1559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73014" tIns="86507" rIns="173014" bIns="865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9" y="22243465"/>
            <a:ext cx="5681980" cy="18199197"/>
          </a:xfrm>
          <a:prstGeom prst="rect">
            <a:avLst/>
          </a:prstGeom>
        </p:spPr>
        <p:txBody>
          <a:bodyPr vert="horz" lIns="173014" tIns="86507" rIns="173014" bIns="8650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43901157"/>
            <a:ext cx="3077741" cy="2319031"/>
          </a:xfrm>
          <a:prstGeom prst="rect">
            <a:avLst/>
          </a:prstGeom>
        </p:spPr>
        <p:txBody>
          <a:bodyPr vert="horz" lIns="173014" tIns="86507" rIns="173014" bIns="86507" rtlCol="0" anchor="b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43901157"/>
            <a:ext cx="3077741" cy="2319031"/>
          </a:xfrm>
          <a:prstGeom prst="rect">
            <a:avLst/>
          </a:prstGeom>
        </p:spPr>
        <p:txBody>
          <a:bodyPr vert="horz" lIns="173014" tIns="86507" rIns="173014" bIns="86507" rtlCol="0" anchor="b"/>
          <a:lstStyle>
            <a:lvl1pPr algn="r">
              <a:defRPr sz="23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Tami McManus</a:t>
            </a:r>
          </a:p>
          <a:p>
            <a:pPr marL="0" indent="0">
              <a:buNone/>
            </a:pPr>
            <a:r>
              <a:rPr lang="en-US" dirty="0"/>
              <a:t>May 24,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04996D-1E77-7329-E5E0-A494A515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53464"/>
              </p:ext>
            </p:extLst>
          </p:nvPr>
        </p:nvGraphicFramePr>
        <p:xfrm>
          <a:off x="838200" y="1811417"/>
          <a:ext cx="10515600" cy="32646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28554">
                  <a:extLst>
                    <a:ext uri="{9D8B030D-6E8A-4147-A177-3AD203B41FA5}">
                      <a16:colId xmlns:a16="http://schemas.microsoft.com/office/drawing/2014/main" val="3498914532"/>
                    </a:ext>
                  </a:extLst>
                </a:gridCol>
                <a:gridCol w="5018526">
                  <a:extLst>
                    <a:ext uri="{9D8B030D-6E8A-4147-A177-3AD203B41FA5}">
                      <a16:colId xmlns:a16="http://schemas.microsoft.com/office/drawing/2014/main" val="3268663250"/>
                    </a:ext>
                  </a:extLst>
                </a:gridCol>
                <a:gridCol w="4668520">
                  <a:extLst>
                    <a:ext uri="{9D8B030D-6E8A-4147-A177-3AD203B41FA5}">
                      <a16:colId xmlns:a16="http://schemas.microsoft.com/office/drawing/2014/main" val="645618082"/>
                    </a:ext>
                  </a:extLst>
                </a:gridCol>
              </a:tblGrid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27323"/>
                  </a:ext>
                </a:extLst>
              </a:tr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There is no crossover in the top 3 spots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Review</a:t>
                      </a:r>
                      <a:r>
                        <a:rPr lang="en-US" sz="1600" dirty="0"/>
                        <a:t> validity of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582605"/>
                  </a:ext>
                </a:extLst>
              </a:tr>
              <a:tr h="549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PostgreSQL, MongoDB, Redis, ElastiSearch, Firebase move up the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32383"/>
                  </a:ext>
                </a:extLst>
              </a:tr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DynamoDB added to the top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28434"/>
                  </a:ext>
                </a:extLst>
              </a:tr>
              <a:tr h="527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MySQL, Microsoft SQL Server, SQLite move down the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467454"/>
                  </a:ext>
                </a:extLst>
              </a:tr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Oracle falls off the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740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– </a:t>
            </a:r>
            <a:br>
              <a:rPr lang="en-US" sz="2800" dirty="0"/>
            </a:br>
            <a:r>
              <a:rPr lang="en-US" sz="2800" dirty="0"/>
              <a:t>FINDINGS &amp; IMPLICATIONS</a:t>
            </a:r>
          </a:p>
        </p:txBody>
      </p:sp>
      <p:pic>
        <p:nvPicPr>
          <p:cNvPr id="11" name="Graphic 10" descr="Trophy outline">
            <a:extLst>
              <a:ext uri="{FF2B5EF4-FFF2-40B4-BE49-F238E27FC236}">
                <a16:creationId xmlns:a16="http://schemas.microsoft.com/office/drawing/2014/main" id="{9AB47CB7-88C1-217C-5070-A543DCF7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125" y="2362200"/>
            <a:ext cx="548640" cy="54864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5D727D9E-CB15-9E89-C19B-A52530044821}"/>
              </a:ext>
            </a:extLst>
          </p:cNvPr>
          <p:cNvSpPr/>
          <p:nvPr/>
        </p:nvSpPr>
        <p:spPr>
          <a:xfrm>
            <a:off x="1017925" y="2987040"/>
            <a:ext cx="447040" cy="39116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BBAFDC2E-FFC7-C120-A216-3F7543FD2421}"/>
              </a:ext>
            </a:extLst>
          </p:cNvPr>
          <p:cNvSpPr/>
          <p:nvPr/>
        </p:nvSpPr>
        <p:spPr>
          <a:xfrm>
            <a:off x="1028085" y="3539925"/>
            <a:ext cx="447040" cy="39116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342F647-1678-2DCA-1BF6-E8B40CE2391D}"/>
              </a:ext>
            </a:extLst>
          </p:cNvPr>
          <p:cNvSpPr/>
          <p:nvPr/>
        </p:nvSpPr>
        <p:spPr>
          <a:xfrm rot="10800000">
            <a:off x="1028085" y="4078405"/>
            <a:ext cx="447040" cy="39116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B301DD3D-AB64-F61E-F317-F124A0E4CA4A}"/>
              </a:ext>
            </a:extLst>
          </p:cNvPr>
          <p:cNvSpPr/>
          <p:nvPr/>
        </p:nvSpPr>
        <p:spPr>
          <a:xfrm>
            <a:off x="967125" y="4645695"/>
            <a:ext cx="548640" cy="391160"/>
          </a:xfrm>
          <a:prstGeom prst="mathMin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7F627-D38E-504A-8E82-27257C33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10131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 USAGE 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USAGE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D10CF-9062-EA73-E6C9-F9F34387C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40969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4B0B8-CDF6-7C70-7588-EAB7863E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37576" cy="436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sz="2400" dirty="0"/>
              <a:t>The top 10 Programming Languages and Databases are largely unchanged, although the rankings are volatile</a:t>
            </a:r>
          </a:p>
          <a:p>
            <a:r>
              <a:rPr lang="en-US" sz="2400" dirty="0"/>
              <a:t>Survey respondents were overwhelming male (&gt; 93%)</a:t>
            </a:r>
          </a:p>
          <a:p>
            <a:r>
              <a:rPr lang="en-US" sz="2400" dirty="0"/>
              <a:t>Survey respondents were generally younger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0072B-8E2D-4B3A-410C-FD9014E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06" y="2112372"/>
            <a:ext cx="2095682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3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sz="2400" dirty="0"/>
              <a:t>While training programs and resource availability should be reviewed, it is unlikely that large changes will need to be made</a:t>
            </a:r>
          </a:p>
          <a:p>
            <a:r>
              <a:rPr lang="en-US" sz="2400" dirty="0"/>
              <a:t>Additional validation may be required to ensure that the survey respondents are representative of the technology workforce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Findings</a:t>
            </a:r>
          </a:p>
          <a:p>
            <a:r>
              <a:rPr lang="en-US" sz="2400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related to job postings and training portals was analyzed to identify technology trends:</a:t>
            </a:r>
          </a:p>
          <a:p>
            <a:r>
              <a:rPr lang="en-US" sz="2400" dirty="0"/>
              <a:t>Top technologies remain largely the same, with changes appearing in the ranking of the top technologies</a:t>
            </a:r>
          </a:p>
          <a:p>
            <a:r>
              <a:rPr lang="en-US" sz="2400" dirty="0"/>
              <a:t>Training programs and mix of resources should be evaluated, but adjustments will likely be small</a:t>
            </a:r>
          </a:p>
          <a:p>
            <a:r>
              <a:rPr lang="en-US" sz="2400" dirty="0"/>
              <a:t>Survey responses were heavily skewed by gender and warrant further review for accuracy</a:t>
            </a:r>
          </a:p>
          <a:p>
            <a:r>
              <a:rPr lang="en-US" sz="2400" dirty="0"/>
              <a:t>Further analysis of resource demand may be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74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To remain competitive, we need to keep pace with changing technologies. This is done by regularly analyzing data related to job postings and training portals to identify trends involving:</a:t>
            </a:r>
          </a:p>
          <a:p>
            <a:r>
              <a:rPr lang="en-US" sz="2200" dirty="0"/>
              <a:t>Popular Programming Languages</a:t>
            </a:r>
          </a:p>
          <a:p>
            <a:r>
              <a:rPr lang="en-US" sz="2200" dirty="0"/>
              <a:t>Popular Database Platforms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As well as general information regarding:</a:t>
            </a:r>
          </a:p>
          <a:p>
            <a:r>
              <a:rPr lang="en-US" sz="2200" dirty="0"/>
              <a:t>Demographics</a:t>
            </a:r>
          </a:p>
          <a:p>
            <a:r>
              <a:rPr lang="en-US" sz="2200" dirty="0"/>
              <a:t>Job Locations</a:t>
            </a:r>
          </a:p>
          <a:p>
            <a:r>
              <a:rPr lang="en-US" sz="2200" dirty="0"/>
              <a:t>Salary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Job Posting data pulled from an API provided by GitHub to pull Survey results data</a:t>
            </a:r>
          </a:p>
          <a:p>
            <a:r>
              <a:rPr lang="en-US" sz="2400" dirty="0"/>
              <a:t>Salary data scraped from an IBM website</a:t>
            </a:r>
          </a:p>
          <a:p>
            <a:r>
              <a:rPr lang="en-US" sz="2400" dirty="0"/>
              <a:t>Data analysis performed with Python in Jupyter Lab</a:t>
            </a:r>
          </a:p>
          <a:p>
            <a:r>
              <a:rPr lang="en-US" sz="2400" dirty="0"/>
              <a:t>Data Visualizations created using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5A193FEA-1A2B-B3F2-54CA-547C3B4C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654" y="1831708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Table of 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3C29AE-C23F-95F7-E611-B2C779BF8C31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Programming Language Trends</a:t>
            </a:r>
          </a:p>
          <a:p>
            <a:pPr lvl="1"/>
            <a:r>
              <a:rPr lang="en-US" dirty="0"/>
              <a:t>Findings and Implications</a:t>
            </a:r>
          </a:p>
          <a:p>
            <a:r>
              <a:rPr lang="en-US" sz="2400" dirty="0"/>
              <a:t>Database Trends</a:t>
            </a:r>
          </a:p>
          <a:p>
            <a:pPr lvl="1"/>
            <a:r>
              <a:rPr lang="en-US" dirty="0"/>
              <a:t>Findings and Implications</a:t>
            </a:r>
          </a:p>
          <a:p>
            <a:r>
              <a:rPr lang="en-US" sz="2400" dirty="0"/>
              <a:t>Dashboards</a:t>
            </a:r>
          </a:p>
          <a:p>
            <a:pPr lvl="1"/>
            <a:r>
              <a:rPr lang="en-US" dirty="0"/>
              <a:t>Current Technology Trends</a:t>
            </a:r>
          </a:p>
          <a:p>
            <a:pPr lvl="1"/>
            <a:r>
              <a:rPr lang="en-US" dirty="0"/>
              <a:t>Future Technology Trends</a:t>
            </a:r>
          </a:p>
          <a:p>
            <a:pPr lvl="1"/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11B5A-2CDE-C8E1-83B9-79A76E66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2501"/>
            <a:ext cx="4801016" cy="237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14ED76-FF96-E6C2-D529-DDDE7FCF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81" y="2462501"/>
            <a:ext cx="4831499" cy="235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04996D-1E77-7329-E5E0-A494A515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43068"/>
              </p:ext>
            </p:extLst>
          </p:nvPr>
        </p:nvGraphicFramePr>
        <p:xfrm>
          <a:off x="838200" y="1811417"/>
          <a:ext cx="10515600" cy="32351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3498914532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268663250"/>
                    </a:ext>
                  </a:extLst>
                </a:gridCol>
                <a:gridCol w="4668520">
                  <a:extLst>
                    <a:ext uri="{9D8B030D-6E8A-4147-A177-3AD203B41FA5}">
                      <a16:colId xmlns:a16="http://schemas.microsoft.com/office/drawing/2014/main" val="645618082"/>
                    </a:ext>
                  </a:extLst>
                </a:gridCol>
              </a:tblGrid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27323"/>
                  </a:ext>
                </a:extLst>
              </a:tr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 and HTML/CSS remain the top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Continue</a:t>
                      </a:r>
                      <a:r>
                        <a:rPr lang="en-US" sz="1600" dirty="0"/>
                        <a:t> training and retention programs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582605"/>
                  </a:ext>
                </a:extLst>
              </a:tr>
              <a:tr h="549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Python, C#, and TypeScript move up the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32383"/>
                  </a:ext>
                </a:extLst>
              </a:tr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 and Kotlin are added to the top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28434"/>
                  </a:ext>
                </a:extLst>
              </a:tr>
              <a:tr h="527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and Bash/Shell/PowerShell move down the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467454"/>
                  </a:ext>
                </a:extLst>
              </a:tr>
              <a:tr h="539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PHP and C++ fall off the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Decrease</a:t>
                      </a:r>
                      <a:r>
                        <a:rPr lang="en-US" sz="1600" b="0" dirty="0"/>
                        <a:t> training and retention programs</a:t>
                      </a:r>
                      <a:endParaRPr lang="en-US" sz="16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740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– </a:t>
            </a:r>
            <a:br>
              <a:rPr lang="en-US" sz="2800" dirty="0"/>
            </a:br>
            <a:r>
              <a:rPr lang="en-US" sz="2800" dirty="0"/>
              <a:t>FINDINGS &amp; IMPLICATIONS</a:t>
            </a:r>
          </a:p>
        </p:txBody>
      </p:sp>
      <p:pic>
        <p:nvPicPr>
          <p:cNvPr id="11" name="Graphic 10" descr="Trophy outline">
            <a:extLst>
              <a:ext uri="{FF2B5EF4-FFF2-40B4-BE49-F238E27FC236}">
                <a16:creationId xmlns:a16="http://schemas.microsoft.com/office/drawing/2014/main" id="{9AB47CB7-88C1-217C-5070-A543DCF7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600" y="2362200"/>
            <a:ext cx="548640" cy="54864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5D727D9E-CB15-9E89-C19B-A52530044821}"/>
              </a:ext>
            </a:extLst>
          </p:cNvPr>
          <p:cNvSpPr/>
          <p:nvPr/>
        </p:nvSpPr>
        <p:spPr>
          <a:xfrm>
            <a:off x="1168400" y="2987040"/>
            <a:ext cx="447040" cy="39116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BBAFDC2E-FFC7-C120-A216-3F7543FD2421}"/>
              </a:ext>
            </a:extLst>
          </p:cNvPr>
          <p:cNvSpPr/>
          <p:nvPr/>
        </p:nvSpPr>
        <p:spPr>
          <a:xfrm>
            <a:off x="1178560" y="3505200"/>
            <a:ext cx="447040" cy="39116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342F647-1678-2DCA-1BF6-E8B40CE2391D}"/>
              </a:ext>
            </a:extLst>
          </p:cNvPr>
          <p:cNvSpPr/>
          <p:nvPr/>
        </p:nvSpPr>
        <p:spPr>
          <a:xfrm rot="10800000">
            <a:off x="1178560" y="4043680"/>
            <a:ext cx="447040" cy="39116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B301DD3D-AB64-F61E-F317-F124A0E4CA4A}"/>
              </a:ext>
            </a:extLst>
          </p:cNvPr>
          <p:cNvSpPr/>
          <p:nvPr/>
        </p:nvSpPr>
        <p:spPr>
          <a:xfrm>
            <a:off x="1117600" y="4541520"/>
            <a:ext cx="548640" cy="391160"/>
          </a:xfrm>
          <a:prstGeom prst="mathMin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B3F221-9866-ECB1-649F-E36F009A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506661"/>
            <a:ext cx="4801016" cy="345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EBB41A-896F-662C-F532-63666570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06661"/>
            <a:ext cx="4801016" cy="345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55be751-a274-42e8-93fb-f39d3b9bccc8"/>
    <ds:schemaRef ds:uri="http://www.w3.org/XML/1998/namespace"/>
    <ds:schemaRef ds:uri="http://schemas.microsoft.com/office/infopath/2007/PartnerControls"/>
    <ds:schemaRef ds:uri="f80a141d-92ca-4d3d-9308-f7e7b1d44c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86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</vt:lpstr>
      <vt:lpstr>OUTLINE</vt:lpstr>
      <vt:lpstr>EXECUTIVE SUMMARY</vt:lpstr>
      <vt:lpstr>INTRODUCTION</vt:lpstr>
      <vt:lpstr>METHODOLOGY</vt:lpstr>
      <vt:lpstr>RESULTS – Table of Contents</vt:lpstr>
      <vt:lpstr>PROGRAMMING LANGUAGE TRENDS</vt:lpstr>
      <vt:lpstr>PROGRAMMING LANGUAGE TRENDS –  FINDINGS &amp; IMPLICATIONS</vt:lpstr>
      <vt:lpstr>DATABASE TRENDS</vt:lpstr>
      <vt:lpstr>PROGRAMMING LANGUAGE TRENDS –  FINDINGS &amp; IMPLICATIONS</vt:lpstr>
      <vt:lpstr>CURRENT TECH USAGE </vt:lpstr>
      <vt:lpstr>FUTURE TECHNOLOGY USAGE</vt:lpstr>
      <vt:lpstr>DEMOGRAPHICS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Tami McManus</cp:lastModifiedBy>
  <cp:revision>19</cp:revision>
  <cp:lastPrinted>2024-05-28T19:26:52Z</cp:lastPrinted>
  <dcterms:created xsi:type="dcterms:W3CDTF">2020-10-28T18:29:43Z</dcterms:created>
  <dcterms:modified xsi:type="dcterms:W3CDTF">2024-05-28T20:01:57Z</dcterms:modified>
</cp:coreProperties>
</file>