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410" r:id="rId5"/>
    <p:sldId id="383" r:id="rId6"/>
    <p:sldId id="391" r:id="rId7"/>
    <p:sldId id="411" r:id="rId8"/>
    <p:sldId id="428" r:id="rId9"/>
    <p:sldId id="412" r:id="rId10"/>
    <p:sldId id="426" r:id="rId11"/>
    <p:sldId id="427" r:id="rId12"/>
    <p:sldId id="437" r:id="rId13"/>
    <p:sldId id="434" r:id="rId14"/>
    <p:sldId id="435" r:id="rId15"/>
    <p:sldId id="436" r:id="rId16"/>
    <p:sldId id="438" r:id="rId17"/>
    <p:sldId id="429" r:id="rId18"/>
    <p:sldId id="441" r:id="rId19"/>
    <p:sldId id="443" r:id="rId20"/>
    <p:sldId id="442" r:id="rId21"/>
    <p:sldId id="439" r:id="rId22"/>
    <p:sldId id="440" r:id="rId23"/>
    <p:sldId id="431" r:id="rId24"/>
    <p:sldId id="444" r:id="rId25"/>
    <p:sldId id="398" r:id="rId26"/>
    <p:sldId id="414" r:id="rId27"/>
    <p:sldId id="4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13C2C-0BAE-4945-9597-5DD83DE25937}" v="1660" dt="2024-04-17T19:50:28.89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9191BEC2-6AE4-48D9-823E-5DD1F0CEE208}"/>
    <pc:docChg chg="undo redo custSel addSld delSld modSld sldOrd">
      <pc:chgData name="Tami McManus" userId="4a41d8b392a254fb" providerId="LiveId" clId="{9191BEC2-6AE4-48D9-823E-5DD1F0CEE208}" dt="2024-03-03T00:44:26.774" v="10430" actId="13926"/>
      <pc:docMkLst>
        <pc:docMk/>
      </pc:docMkLst>
      <pc:sldChg chg="modSp mod">
        <pc:chgData name="Tami McManus" userId="4a41d8b392a254fb" providerId="LiveId" clId="{9191BEC2-6AE4-48D9-823E-5DD1F0CEE208}" dt="2024-03-02T22:18:40.858" v="8063" actId="20577"/>
        <pc:sldMkLst>
          <pc:docMk/>
          <pc:sldMk cId="3346685798" sldId="383"/>
        </pc:sldMkLst>
        <pc:spChg chg="mod">
          <ac:chgData name="Tami McManus" userId="4a41d8b392a254fb" providerId="LiveId" clId="{9191BEC2-6AE4-48D9-823E-5DD1F0CEE208}" dt="2024-03-02T22:18:40.858" v="8063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ord">
        <pc:chgData name="Tami McManus" userId="4a41d8b392a254fb" providerId="LiveId" clId="{9191BEC2-6AE4-48D9-823E-5DD1F0CEE208}" dt="2024-03-02T22:18:53.251" v="8065"/>
        <pc:sldMkLst>
          <pc:docMk/>
          <pc:sldMk cId="3200312026" sldId="391"/>
        </pc:sldMkLst>
      </pc:sldChg>
      <pc:sldChg chg="del ord">
        <pc:chgData name="Tami McManus" userId="4a41d8b392a254fb" providerId="LiveId" clId="{9191BEC2-6AE4-48D9-823E-5DD1F0CEE208}" dt="2024-02-28T15:49:51.776" v="1693" actId="47"/>
        <pc:sldMkLst>
          <pc:docMk/>
          <pc:sldMk cId="2039059756" sldId="397"/>
        </pc:sldMkLst>
      </pc:sldChg>
      <pc:sldChg chg="modSp mod ord">
        <pc:chgData name="Tami McManus" userId="4a41d8b392a254fb" providerId="LiveId" clId="{9191BEC2-6AE4-48D9-823E-5DD1F0CEE208}" dt="2024-02-28T15:50:31.681" v="1704"/>
        <pc:sldMkLst>
          <pc:docMk/>
          <pc:sldMk cId="4261132419" sldId="398"/>
        </pc:sldMkLst>
        <pc:spChg chg="mod">
          <ac:chgData name="Tami McManus" userId="4a41d8b392a254fb" providerId="LiveId" clId="{9191BEC2-6AE4-48D9-823E-5DD1F0CEE208}" dt="2024-02-26T12:49:50.914" v="1651" actId="113"/>
          <ac:spMkLst>
            <pc:docMk/>
            <pc:sldMk cId="4261132419" sldId="398"/>
            <ac:spMk id="3" creationId="{8BE734F0-2DDD-AF70-F13D-F9E4C1929411}"/>
          </ac:spMkLst>
        </pc:spChg>
      </pc:sldChg>
      <pc:sldChg chg="del ord">
        <pc:chgData name="Tami McManus" userId="4a41d8b392a254fb" providerId="LiveId" clId="{9191BEC2-6AE4-48D9-823E-5DD1F0CEE208}" dt="2024-02-28T15:50:02.875" v="1699" actId="47"/>
        <pc:sldMkLst>
          <pc:docMk/>
          <pc:sldMk cId="752428618" sldId="403"/>
        </pc:sldMkLst>
      </pc:sldChg>
      <pc:sldChg chg="del ord">
        <pc:chgData name="Tami McManus" userId="4a41d8b392a254fb" providerId="LiveId" clId="{9191BEC2-6AE4-48D9-823E-5DD1F0CEE208}" dt="2024-02-28T15:50:01.876" v="1698" actId="47"/>
        <pc:sldMkLst>
          <pc:docMk/>
          <pc:sldMk cId="1850768898" sldId="404"/>
        </pc:sldMkLst>
      </pc:sldChg>
      <pc:sldChg chg="del ord">
        <pc:chgData name="Tami McManus" userId="4a41d8b392a254fb" providerId="LiveId" clId="{9191BEC2-6AE4-48D9-823E-5DD1F0CEE208}" dt="2024-02-28T15:50:00.186" v="1697" actId="47"/>
        <pc:sldMkLst>
          <pc:docMk/>
          <pc:sldMk cId="4127695141" sldId="405"/>
        </pc:sldMkLst>
      </pc:sldChg>
      <pc:sldChg chg="del ord">
        <pc:chgData name="Tami McManus" userId="4a41d8b392a254fb" providerId="LiveId" clId="{9191BEC2-6AE4-48D9-823E-5DD1F0CEE208}" dt="2024-02-28T15:49:59.109" v="1696" actId="47"/>
        <pc:sldMkLst>
          <pc:docMk/>
          <pc:sldMk cId="298364507" sldId="406"/>
        </pc:sldMkLst>
      </pc:sldChg>
      <pc:sldChg chg="del ord">
        <pc:chgData name="Tami McManus" userId="4a41d8b392a254fb" providerId="LiveId" clId="{9191BEC2-6AE4-48D9-823E-5DD1F0CEE208}" dt="2024-02-28T15:49:57.183" v="1695" actId="47"/>
        <pc:sldMkLst>
          <pc:docMk/>
          <pc:sldMk cId="3088225330" sldId="407"/>
        </pc:sldMkLst>
      </pc:sldChg>
      <pc:sldChg chg="del ord">
        <pc:chgData name="Tami McManus" userId="4a41d8b392a254fb" providerId="LiveId" clId="{9191BEC2-6AE4-48D9-823E-5DD1F0CEE208}" dt="2024-02-28T15:49:55.586" v="1694" actId="47"/>
        <pc:sldMkLst>
          <pc:docMk/>
          <pc:sldMk cId="888484295" sldId="408"/>
        </pc:sldMkLst>
      </pc:sldChg>
      <pc:sldChg chg="addSp modSp mod">
        <pc:chgData name="Tami McManus" userId="4a41d8b392a254fb" providerId="LiveId" clId="{9191BEC2-6AE4-48D9-823E-5DD1F0CEE208}" dt="2024-03-01T17:30:21.591" v="8037" actId="20577"/>
        <pc:sldMkLst>
          <pc:docMk/>
          <pc:sldMk cId="3390304222" sldId="410"/>
        </pc:sldMkLst>
        <pc:spChg chg="add mod">
          <ac:chgData name="Tami McManus" userId="4a41d8b392a254fb" providerId="LiveId" clId="{9191BEC2-6AE4-48D9-823E-5DD1F0CEE208}" dt="2024-03-01T17:30:21.591" v="8037" actId="20577"/>
          <ac:spMkLst>
            <pc:docMk/>
            <pc:sldMk cId="3390304222" sldId="410"/>
            <ac:spMk id="3" creationId="{DD5E5601-9C76-32EB-8BEB-2F48740072CB}"/>
          </ac:spMkLst>
        </pc:spChg>
      </pc:sldChg>
      <pc:sldChg chg="modSp mod">
        <pc:chgData name="Tami McManus" userId="4a41d8b392a254fb" providerId="LiveId" clId="{9191BEC2-6AE4-48D9-823E-5DD1F0CEE208}" dt="2024-03-02T22:24:58.914" v="8497" actId="6549"/>
        <pc:sldMkLst>
          <pc:docMk/>
          <pc:sldMk cId="1204503409" sldId="411"/>
        </pc:sldMkLst>
        <pc:spChg chg="mod">
          <ac:chgData name="Tami McManus" userId="4a41d8b392a254fb" providerId="LiveId" clId="{9191BEC2-6AE4-48D9-823E-5DD1F0CEE208}" dt="2024-03-02T22:24:58.914" v="8497" actId="6549"/>
          <ac:spMkLst>
            <pc:docMk/>
            <pc:sldMk cId="1204503409" sldId="411"/>
            <ac:spMk id="3" creationId="{D97FB31E-4941-F5B3-DB40-650B3CF63177}"/>
          </ac:spMkLst>
        </pc:spChg>
      </pc:sldChg>
      <pc:sldChg chg="modSp">
        <pc:chgData name="Tami McManus" userId="4a41d8b392a254fb" providerId="LiveId" clId="{9191BEC2-6AE4-48D9-823E-5DD1F0CEE208}" dt="2024-02-28T16:07:22.066" v="2905" actId="20577"/>
        <pc:sldMkLst>
          <pc:docMk/>
          <pc:sldMk cId="3433686390" sldId="412"/>
        </pc:sldMkLst>
        <pc:graphicFrameChg chg="mod">
          <ac:chgData name="Tami McManus" userId="4a41d8b392a254fb" providerId="LiveId" clId="{9191BEC2-6AE4-48D9-823E-5DD1F0CEE208}" dt="2024-02-28T16:07:22.066" v="2905" actId="20577"/>
          <ac:graphicFrameMkLst>
            <pc:docMk/>
            <pc:sldMk cId="3433686390" sldId="412"/>
            <ac:graphicFrameMk id="4" creationId="{49CB4FBD-28A8-DB7F-E506-2A54CAE97B7E}"/>
          </ac:graphicFrameMkLst>
        </pc:graphicFrameChg>
      </pc:sldChg>
      <pc:sldChg chg="new del">
        <pc:chgData name="Tami McManus" userId="4a41d8b392a254fb" providerId="LiveId" clId="{9191BEC2-6AE4-48D9-823E-5DD1F0CEE208}" dt="2024-02-25T16:47:47.746" v="9" actId="47"/>
        <pc:sldMkLst>
          <pc:docMk/>
          <pc:sldMk cId="3693634134" sldId="413"/>
        </pc:sldMkLst>
      </pc:sldChg>
      <pc:sldChg chg="addSp delSp modSp add mod ord modClrScheme chgLayout">
        <pc:chgData name="Tami McManus" userId="4a41d8b392a254fb" providerId="LiveId" clId="{9191BEC2-6AE4-48D9-823E-5DD1F0CEE208}" dt="2024-02-25T16:59:39.127" v="430" actId="20577"/>
        <pc:sldMkLst>
          <pc:docMk/>
          <pc:sldMk cId="2700939481" sldId="414"/>
        </pc:sldMkLst>
        <pc:spChg chg="mod ord">
          <ac:chgData name="Tami McManus" userId="4a41d8b392a254fb" providerId="LiveId" clId="{9191BEC2-6AE4-48D9-823E-5DD1F0CEE208}" dt="2024-02-25T16:52:57.498" v="141" actId="700"/>
          <ac:spMkLst>
            <pc:docMk/>
            <pc:sldMk cId="2700939481" sldId="414"/>
            <ac:spMk id="2" creationId="{92CEE39E-C509-AA35-8584-638BBB163143}"/>
          </ac:spMkLst>
        </pc:spChg>
        <pc:spChg chg="mod ord">
          <ac:chgData name="Tami McManus" userId="4a41d8b392a254fb" providerId="LiveId" clId="{9191BEC2-6AE4-48D9-823E-5DD1F0CEE208}" dt="2024-02-25T16:59:39.127" v="430" actId="20577"/>
          <ac:spMkLst>
            <pc:docMk/>
            <pc:sldMk cId="2700939481" sldId="414"/>
            <ac:spMk id="3" creationId="{219BA875-9B25-3F16-E932-37E1D4D2D649}"/>
          </ac:spMkLst>
        </pc:spChg>
        <pc:spChg chg="add del mod ord">
          <ac:chgData name="Tami McManus" userId="4a41d8b392a254fb" providerId="LiveId" clId="{9191BEC2-6AE4-48D9-823E-5DD1F0CEE208}" dt="2024-02-25T16:53:16.158" v="143" actId="478"/>
          <ac:spMkLst>
            <pc:docMk/>
            <pc:sldMk cId="2700939481" sldId="414"/>
            <ac:spMk id="4" creationId="{6D5D73E7-7144-3395-FE50-1CAC72F95B0C}"/>
          </ac:spMkLst>
        </pc:spChg>
      </pc:sldChg>
      <pc:sldChg chg="modSp add del mod">
        <pc:chgData name="Tami McManus" userId="4a41d8b392a254fb" providerId="LiveId" clId="{9191BEC2-6AE4-48D9-823E-5DD1F0CEE208}" dt="2024-02-25T17:19:20.564" v="1620" actId="2696"/>
        <pc:sldMkLst>
          <pc:docMk/>
          <pc:sldMk cId="3553094088" sldId="415"/>
        </pc:sldMkLst>
        <pc:spChg chg="mod">
          <ac:chgData name="Tami McManus" userId="4a41d8b392a254fb" providerId="LiveId" clId="{9191BEC2-6AE4-48D9-823E-5DD1F0CEE208}" dt="2024-02-25T17:02:47.597" v="488" actId="20577"/>
          <ac:spMkLst>
            <pc:docMk/>
            <pc:sldMk cId="3553094088" sldId="415"/>
            <ac:spMk id="2" creationId="{0C481457-4407-6D00-5B58-903CB4175E0F}"/>
          </ac:spMkLst>
        </pc:spChg>
        <pc:spChg chg="mod">
          <ac:chgData name="Tami McManus" userId="4a41d8b392a254fb" providerId="LiveId" clId="{9191BEC2-6AE4-48D9-823E-5DD1F0CEE208}" dt="2024-02-25T17:15:57.452" v="1357" actId="27636"/>
          <ac:spMkLst>
            <pc:docMk/>
            <pc:sldMk cId="3553094088" sldId="415"/>
            <ac:spMk id="3" creationId="{E0C640A0-B400-AD7D-03A3-FBCEC903AD28}"/>
          </ac:spMkLst>
        </pc:spChg>
      </pc:sldChg>
      <pc:sldChg chg="modSp add mod">
        <pc:chgData name="Tami McManus" userId="4a41d8b392a254fb" providerId="LiveId" clId="{9191BEC2-6AE4-48D9-823E-5DD1F0CEE208}" dt="2024-02-25T17:19:31.202" v="1623" actId="27636"/>
        <pc:sldMkLst>
          <pc:docMk/>
          <pc:sldMk cId="890330973" sldId="416"/>
        </pc:sldMkLst>
        <pc:spChg chg="mod">
          <ac:chgData name="Tami McManus" userId="4a41d8b392a254fb" providerId="LiveId" clId="{9191BEC2-6AE4-48D9-823E-5DD1F0CEE208}" dt="2024-02-25T17:19:31.202" v="1623" actId="27636"/>
          <ac:spMkLst>
            <pc:docMk/>
            <pc:sldMk cId="890330973" sldId="416"/>
            <ac:spMk id="3" creationId="{CBAF4C4C-D654-5E12-EC74-6CE25D71C843}"/>
          </ac:spMkLst>
        </pc:spChg>
      </pc:sldChg>
      <pc:sldChg chg="modSp add mod">
        <pc:chgData name="Tami McManus" userId="4a41d8b392a254fb" providerId="LiveId" clId="{9191BEC2-6AE4-48D9-823E-5DD1F0CEE208}" dt="2024-02-25T18:07:20.932" v="1627" actId="114"/>
        <pc:sldMkLst>
          <pc:docMk/>
          <pc:sldMk cId="3711102588" sldId="417"/>
        </pc:sldMkLst>
        <pc:spChg chg="mod">
          <ac:chgData name="Tami McManus" userId="4a41d8b392a254fb" providerId="LiveId" clId="{9191BEC2-6AE4-48D9-823E-5DD1F0CEE208}" dt="2024-02-25T18:07:20.932" v="1627" actId="114"/>
          <ac:spMkLst>
            <pc:docMk/>
            <pc:sldMk cId="3711102588" sldId="417"/>
            <ac:spMk id="3" creationId="{2B2AD2C4-7A46-1631-43AC-0796858821ED}"/>
          </ac:spMkLst>
        </pc:spChg>
      </pc:sldChg>
      <pc:sldChg chg="delSp modSp new del mod">
        <pc:chgData name="Tami McManus" userId="4a41d8b392a254fb" providerId="LiveId" clId="{9191BEC2-6AE4-48D9-823E-5DD1F0CEE208}" dt="2024-03-01T17:29:09.324" v="8032" actId="47"/>
        <pc:sldMkLst>
          <pc:docMk/>
          <pc:sldMk cId="3167841297" sldId="418"/>
        </pc:sldMkLst>
        <pc:spChg chg="mod">
          <ac:chgData name="Tami McManus" userId="4a41d8b392a254fb" providerId="LiveId" clId="{9191BEC2-6AE4-48D9-823E-5DD1F0CEE208}" dt="2024-02-28T15:49:19.415" v="1691" actId="20577"/>
          <ac:spMkLst>
            <pc:docMk/>
            <pc:sldMk cId="3167841297" sldId="418"/>
            <ac:spMk id="2" creationId="{93B8763A-7875-12C1-46DB-C7C048E9DFC4}"/>
          </ac:spMkLst>
        </pc:spChg>
        <pc:spChg chg="del">
          <ac:chgData name="Tami McManus" userId="4a41d8b392a254fb" providerId="LiveId" clId="{9191BEC2-6AE4-48D9-823E-5DD1F0CEE208}" dt="2024-02-28T15:49:26.747" v="1692" actId="478"/>
          <ac:spMkLst>
            <pc:docMk/>
            <pc:sldMk cId="3167841297" sldId="418"/>
            <ac:spMk id="3" creationId="{B91F9DBC-8C84-759A-516A-C0FAEFA3F54C}"/>
          </ac:spMkLst>
        </pc:spChg>
      </pc:sldChg>
      <pc:sldChg chg="addSp delSp modSp add mod ord modClrScheme chgLayout">
        <pc:chgData name="Tami McManus" userId="4a41d8b392a254fb" providerId="LiveId" clId="{9191BEC2-6AE4-48D9-823E-5DD1F0CEE208}" dt="2024-03-01T17:23:37.452" v="7924"/>
        <pc:sldMkLst>
          <pc:docMk/>
          <pc:sldMk cId="1269429364" sldId="419"/>
        </pc:sldMkLst>
        <pc:spChg chg="mod ord">
          <ac:chgData name="Tami McManus" userId="4a41d8b392a254fb" providerId="LiveId" clId="{9191BEC2-6AE4-48D9-823E-5DD1F0CEE208}" dt="2024-03-01T17:05:05.379" v="7110" actId="20577"/>
          <ac:spMkLst>
            <pc:docMk/>
            <pc:sldMk cId="1269429364" sldId="419"/>
            <ac:spMk id="2" creationId="{A25A4BCD-92DF-E08C-9036-BD618F9913FD}"/>
          </ac:spMkLst>
        </pc:spChg>
        <pc:spChg chg="add del mod ord">
          <ac:chgData name="Tami McManus" userId="4a41d8b392a254fb" providerId="LiveId" clId="{9191BEC2-6AE4-48D9-823E-5DD1F0CEE208}" dt="2024-03-01T16:49:12.882" v="6895" actId="14100"/>
          <ac:spMkLst>
            <pc:docMk/>
            <pc:sldMk cId="1269429364" sldId="419"/>
            <ac:spMk id="3" creationId="{19CD0113-99CA-1F22-5E3C-C9C1AA5CD29D}"/>
          </ac:spMkLst>
        </pc:spChg>
        <pc:spChg chg="add">
          <ac:chgData name="Tami McManus" userId="4a41d8b392a254fb" providerId="LiveId" clId="{9191BEC2-6AE4-48D9-823E-5DD1F0CEE208}" dt="2024-03-01T15:38:01.102" v="4156"/>
          <ac:spMkLst>
            <pc:docMk/>
            <pc:sldMk cId="1269429364" sldId="419"/>
            <ac:spMk id="4" creationId="{F4CA296B-B910-5F8D-AD51-6BFE2CCD0D86}"/>
          </ac:spMkLst>
        </pc:spChg>
        <pc:spChg chg="add">
          <ac:chgData name="Tami McManus" userId="4a41d8b392a254fb" providerId="LiveId" clId="{9191BEC2-6AE4-48D9-823E-5DD1F0CEE208}" dt="2024-03-01T15:38:48.604" v="4167"/>
          <ac:spMkLst>
            <pc:docMk/>
            <pc:sldMk cId="1269429364" sldId="419"/>
            <ac:spMk id="5" creationId="{C6855A22-DA54-7A0B-260D-9B47AB54A5A5}"/>
          </ac:spMkLst>
        </pc:spChg>
        <pc:spChg chg="add mod">
          <ac:chgData name="Tami McManus" userId="4a41d8b392a254fb" providerId="LiveId" clId="{9191BEC2-6AE4-48D9-823E-5DD1F0CEE208}" dt="2024-03-01T16:49:30.929" v="6897" actId="1076"/>
          <ac:spMkLst>
            <pc:docMk/>
            <pc:sldMk cId="1269429364" sldId="419"/>
            <ac:spMk id="6" creationId="{1C332591-676B-DA32-25D7-67472EB4CD3A}"/>
          </ac:spMkLst>
        </pc:spChg>
        <pc:spChg chg="add mod">
          <ac:chgData name="Tami McManus" userId="4a41d8b392a254fb" providerId="LiveId" clId="{9191BEC2-6AE4-48D9-823E-5DD1F0CEE208}" dt="2024-03-01T16:49:23.185" v="6896" actId="1076"/>
          <ac:spMkLst>
            <pc:docMk/>
            <pc:sldMk cId="1269429364" sldId="419"/>
            <ac:spMk id="7" creationId="{E822C746-BCF4-A858-9090-343D617DED71}"/>
          </ac:spMkLst>
        </pc:spChg>
        <pc:spChg chg="add mod">
          <ac:chgData name="Tami McManus" userId="4a41d8b392a254fb" providerId="LiveId" clId="{9191BEC2-6AE4-48D9-823E-5DD1F0CEE208}" dt="2024-03-01T17:03:42.089" v="7084" actId="20577"/>
          <ac:spMkLst>
            <pc:docMk/>
            <pc:sldMk cId="1269429364" sldId="419"/>
            <ac:spMk id="8" creationId="{5873C6BF-1C35-FEBF-D5F9-0BEA77828D9F}"/>
          </ac:spMkLst>
        </pc:spChg>
        <pc:spChg chg="add del mod ord">
          <ac:chgData name="Tami McManus" userId="4a41d8b392a254fb" providerId="LiveId" clId="{9191BEC2-6AE4-48D9-823E-5DD1F0CEE208}" dt="2024-03-01T16:26:34.108" v="5541" actId="478"/>
          <ac:spMkLst>
            <pc:docMk/>
            <pc:sldMk cId="1269429364" sldId="419"/>
            <ac:spMk id="9" creationId="{5C31085D-3450-9FC2-D425-2CFAEBF16055}"/>
          </ac:spMkLst>
        </pc:spChg>
        <pc:spChg chg="add del mod">
          <ac:chgData name="Tami McManus" userId="4a41d8b392a254fb" providerId="LiveId" clId="{9191BEC2-6AE4-48D9-823E-5DD1F0CEE208}" dt="2024-03-01T16:26:42.378" v="5543" actId="478"/>
          <ac:spMkLst>
            <pc:docMk/>
            <pc:sldMk cId="1269429364" sldId="419"/>
            <ac:spMk id="11" creationId="{807AE971-B970-5EB5-8F77-5E6AFF938A61}"/>
          </ac:spMkLst>
        </pc:spChg>
        <pc:spChg chg="add mod">
          <ac:chgData name="Tami McManus" userId="4a41d8b392a254fb" providerId="LiveId" clId="{9191BEC2-6AE4-48D9-823E-5DD1F0CEE208}" dt="2024-03-01T16:49:39.409" v="6898" actId="1076"/>
          <ac:spMkLst>
            <pc:docMk/>
            <pc:sldMk cId="1269429364" sldId="419"/>
            <ac:spMk id="12" creationId="{226D3C97-C56B-4C74-D0CA-3A3CADD20C14}"/>
          </ac:spMkLst>
        </pc:spChg>
      </pc:sldChg>
      <pc:sldChg chg="modSp add mod ord">
        <pc:chgData name="Tami McManus" userId="4a41d8b392a254fb" providerId="LiveId" clId="{9191BEC2-6AE4-48D9-823E-5DD1F0CEE208}" dt="2024-02-28T16:13:10.423" v="3468" actId="20577"/>
        <pc:sldMkLst>
          <pc:docMk/>
          <pc:sldMk cId="352223351" sldId="420"/>
        </pc:sldMkLst>
        <pc:spChg chg="mod">
          <ac:chgData name="Tami McManus" userId="4a41d8b392a254fb" providerId="LiveId" clId="{9191BEC2-6AE4-48D9-823E-5DD1F0CEE208}" dt="2024-02-28T15:52:33.588" v="1756" actId="20577"/>
          <ac:spMkLst>
            <pc:docMk/>
            <pc:sldMk cId="352223351" sldId="420"/>
            <ac:spMk id="2" creationId="{0EFA85E0-BA21-3B53-3D7D-80152EBDA2AA}"/>
          </ac:spMkLst>
        </pc:spChg>
        <pc:spChg chg="mod">
          <ac:chgData name="Tami McManus" userId="4a41d8b392a254fb" providerId="LiveId" clId="{9191BEC2-6AE4-48D9-823E-5DD1F0CEE208}" dt="2024-02-28T16:13:10.423" v="3468" actId="20577"/>
          <ac:spMkLst>
            <pc:docMk/>
            <pc:sldMk cId="352223351" sldId="420"/>
            <ac:spMk id="3" creationId="{04EFE3CE-ECDF-72FE-DBD3-03F05E1849EF}"/>
          </ac:spMkLst>
        </pc:spChg>
      </pc:sldChg>
      <pc:sldChg chg="modSp add mod ord">
        <pc:chgData name="Tami McManus" userId="4a41d8b392a254fb" providerId="LiveId" clId="{9191BEC2-6AE4-48D9-823E-5DD1F0CEE208}" dt="2024-03-01T15:36:13.370" v="4126" actId="15"/>
        <pc:sldMkLst>
          <pc:docMk/>
          <pc:sldMk cId="2397365825" sldId="421"/>
        </pc:sldMkLst>
        <pc:spChg chg="mod">
          <ac:chgData name="Tami McManus" userId="4a41d8b392a254fb" providerId="LiveId" clId="{9191BEC2-6AE4-48D9-823E-5DD1F0CEE208}" dt="2024-03-01T15:36:13.370" v="4126" actId="15"/>
          <ac:spMkLst>
            <pc:docMk/>
            <pc:sldMk cId="2397365825" sldId="421"/>
            <ac:spMk id="3" creationId="{5D740C1C-7421-6E0A-3A2C-DFEA774366F9}"/>
          </ac:spMkLst>
        </pc:spChg>
      </pc:sldChg>
      <pc:sldChg chg="addSp delSp modSp add del mod modClrScheme chgLayout">
        <pc:chgData name="Tami McManus" userId="4a41d8b392a254fb" providerId="LiveId" clId="{9191BEC2-6AE4-48D9-823E-5DD1F0CEE208}" dt="2024-03-01T16:56:48.284" v="7004" actId="2696"/>
        <pc:sldMkLst>
          <pc:docMk/>
          <pc:sldMk cId="1696093640" sldId="422"/>
        </pc:sldMkLst>
        <pc:spChg chg="mod ord">
          <ac:chgData name="Tami McManus" userId="4a41d8b392a254fb" providerId="LiveId" clId="{9191BEC2-6AE4-48D9-823E-5DD1F0CEE208}" dt="2024-03-01T16:28:24.121" v="5582" actId="700"/>
          <ac:spMkLst>
            <pc:docMk/>
            <pc:sldMk cId="1696093640" sldId="422"/>
            <ac:spMk id="2" creationId="{FB0ECADF-376E-3BFD-EE95-6253C3DAE82C}"/>
          </ac:spMkLst>
        </pc:spChg>
        <pc:spChg chg="mod ord">
          <ac:chgData name="Tami McManus" userId="4a41d8b392a254fb" providerId="LiveId" clId="{9191BEC2-6AE4-48D9-823E-5DD1F0CEE208}" dt="2024-03-01T16:52:11.154" v="6953" actId="20577"/>
          <ac:spMkLst>
            <pc:docMk/>
            <pc:sldMk cId="1696093640" sldId="422"/>
            <ac:spMk id="3" creationId="{2AC27063-0AD7-055E-6581-C58311C7D98A}"/>
          </ac:spMkLst>
        </pc:spChg>
        <pc:spChg chg="add mod">
          <ac:chgData name="Tami McManus" userId="4a41d8b392a254fb" providerId="LiveId" clId="{9191BEC2-6AE4-48D9-823E-5DD1F0CEE208}" dt="2024-03-01T16:25:18.223" v="5537" actId="26606"/>
          <ac:spMkLst>
            <pc:docMk/>
            <pc:sldMk cId="1696093640" sldId="422"/>
            <ac:spMk id="4" creationId="{E3CE4BEF-2693-4D5E-DCED-6E75690D3CBA}"/>
          </ac:spMkLst>
        </pc:spChg>
        <pc:spChg chg="add">
          <ac:chgData name="Tami McManus" userId="4a41d8b392a254fb" providerId="LiveId" clId="{9191BEC2-6AE4-48D9-823E-5DD1F0CEE208}" dt="2024-03-01T16:02:24.066" v="4804"/>
          <ac:spMkLst>
            <pc:docMk/>
            <pc:sldMk cId="1696093640" sldId="422"/>
            <ac:spMk id="5" creationId="{D99FDA6B-47E9-E901-A61C-8620632D80BA}"/>
          </ac:spMkLst>
        </pc:spChg>
        <pc:spChg chg="mod">
          <ac:chgData name="Tami McManus" userId="4a41d8b392a254fb" providerId="LiveId" clId="{9191BEC2-6AE4-48D9-823E-5DD1F0CEE208}" dt="2024-03-01T16:55:25.586" v="7002" actId="20577"/>
          <ac:spMkLst>
            <pc:docMk/>
            <pc:sldMk cId="1696093640" sldId="422"/>
            <ac:spMk id="6" creationId="{58A80FB1-FC3F-BCA0-D7EF-92A5CF6BCD85}"/>
          </ac:spMkLst>
        </pc:spChg>
        <pc:spChg chg="mod">
          <ac:chgData name="Tami McManus" userId="4a41d8b392a254fb" providerId="LiveId" clId="{9191BEC2-6AE4-48D9-823E-5DD1F0CEE208}" dt="2024-03-01T16:53:14.050" v="6969" actId="20577"/>
          <ac:spMkLst>
            <pc:docMk/>
            <pc:sldMk cId="1696093640" sldId="422"/>
            <ac:spMk id="7" creationId="{3701B2DF-9EE3-4C3C-7100-4FD5DA2A6F16}"/>
          </ac:spMkLst>
        </pc:spChg>
        <pc:spChg chg="add del mod ord">
          <ac:chgData name="Tami McManus" userId="4a41d8b392a254fb" providerId="LiveId" clId="{9191BEC2-6AE4-48D9-823E-5DD1F0CEE208}" dt="2024-03-01T16:30:27.453" v="5591" actId="478"/>
          <ac:spMkLst>
            <pc:docMk/>
            <pc:sldMk cId="1696093640" sldId="422"/>
            <ac:spMk id="8" creationId="{4A9FB6FA-A44A-DE21-0338-A85B61C76122}"/>
          </ac:spMkLst>
        </pc:spChg>
        <pc:spChg chg="add del mod">
          <ac:chgData name="Tami McManus" userId="4a41d8b392a254fb" providerId="LiveId" clId="{9191BEC2-6AE4-48D9-823E-5DD1F0CEE208}" dt="2024-03-01T16:25:18.223" v="5537" actId="26606"/>
          <ac:spMkLst>
            <pc:docMk/>
            <pc:sldMk cId="1696093640" sldId="422"/>
            <ac:spMk id="9" creationId="{951B6C7C-FAA2-D86B-EC8D-0555A3B91DC4}"/>
          </ac:spMkLst>
        </pc:spChg>
        <pc:spChg chg="add del mod">
          <ac:chgData name="Tami McManus" userId="4a41d8b392a254fb" providerId="LiveId" clId="{9191BEC2-6AE4-48D9-823E-5DD1F0CEE208}" dt="2024-03-01T16:25:15.818" v="5535" actId="26606"/>
          <ac:spMkLst>
            <pc:docMk/>
            <pc:sldMk cId="1696093640" sldId="422"/>
            <ac:spMk id="12" creationId="{EB73B055-5941-B6A5-DB88-118CEC70B810}"/>
          </ac:spMkLst>
        </pc:spChg>
      </pc:sldChg>
      <pc:sldChg chg="addSp delSp modSp add del mod modClrScheme chgLayout">
        <pc:chgData name="Tami McManus" userId="4a41d8b392a254fb" providerId="LiveId" clId="{9191BEC2-6AE4-48D9-823E-5DD1F0CEE208}" dt="2024-03-01T17:04:24.101" v="7089" actId="47"/>
        <pc:sldMkLst>
          <pc:docMk/>
          <pc:sldMk cId="2910061681" sldId="423"/>
        </pc:sldMkLst>
        <pc:spChg chg="mod ord">
          <ac:chgData name="Tami McManus" userId="4a41d8b392a254fb" providerId="LiveId" clId="{9191BEC2-6AE4-48D9-823E-5DD1F0CEE208}" dt="2024-03-01T16:31:35.383" v="5593" actId="700"/>
          <ac:spMkLst>
            <pc:docMk/>
            <pc:sldMk cId="2910061681" sldId="423"/>
            <ac:spMk id="2" creationId="{1DA6258F-782D-51DD-C7B2-E94D2A5CF48B}"/>
          </ac:spMkLst>
        </pc:spChg>
        <pc:spChg chg="mod ord">
          <ac:chgData name="Tami McManus" userId="4a41d8b392a254fb" providerId="LiveId" clId="{9191BEC2-6AE4-48D9-823E-5DD1F0CEE208}" dt="2024-03-01T16:59:24.291" v="7030" actId="20577"/>
          <ac:spMkLst>
            <pc:docMk/>
            <pc:sldMk cId="2910061681" sldId="423"/>
            <ac:spMk id="3" creationId="{DCBFFB8C-1C50-6681-E6F8-9FEF8A261064}"/>
          </ac:spMkLst>
        </pc:spChg>
        <pc:spChg chg="mod">
          <ac:chgData name="Tami McManus" userId="4a41d8b392a254fb" providerId="LiveId" clId="{9191BEC2-6AE4-48D9-823E-5DD1F0CEE208}" dt="2024-03-01T16:40:57.332" v="6723" actId="14100"/>
          <ac:spMkLst>
            <pc:docMk/>
            <pc:sldMk cId="2910061681" sldId="423"/>
            <ac:spMk id="4" creationId="{BA7785CF-14A0-DB56-5FAE-11C739D2C601}"/>
          </ac:spMkLst>
        </pc:spChg>
        <pc:spChg chg="add del mod ord">
          <ac:chgData name="Tami McManus" userId="4a41d8b392a254fb" providerId="LiveId" clId="{9191BEC2-6AE4-48D9-823E-5DD1F0CEE208}" dt="2024-03-01T16:31:50.907" v="5595" actId="478"/>
          <ac:spMkLst>
            <pc:docMk/>
            <pc:sldMk cId="2910061681" sldId="423"/>
            <ac:spMk id="5" creationId="{26860C4E-FCC5-3B38-CFCD-ECA20E4173F9}"/>
          </ac:spMkLst>
        </pc:spChg>
        <pc:spChg chg="mod">
          <ac:chgData name="Tami McManus" userId="4a41d8b392a254fb" providerId="LiveId" clId="{9191BEC2-6AE4-48D9-823E-5DD1F0CEE208}" dt="2024-03-01T17:02:28.026" v="7075" actId="20577"/>
          <ac:spMkLst>
            <pc:docMk/>
            <pc:sldMk cId="2910061681" sldId="423"/>
            <ac:spMk id="6" creationId="{F227DEFA-C6A2-77E3-0BA1-E498B72D8556}"/>
          </ac:spMkLst>
        </pc:spChg>
        <pc:spChg chg="mod">
          <ac:chgData name="Tami McManus" userId="4a41d8b392a254fb" providerId="LiveId" clId="{9191BEC2-6AE4-48D9-823E-5DD1F0CEE208}" dt="2024-03-01T17:00:58.522" v="7049" actId="20577"/>
          <ac:spMkLst>
            <pc:docMk/>
            <pc:sldMk cId="2910061681" sldId="423"/>
            <ac:spMk id="7" creationId="{6E6A9077-8F19-7372-3FEC-8AB1FAFDD92D}"/>
          </ac:spMkLst>
        </pc:spChg>
      </pc:sldChg>
      <pc:sldChg chg="modSp add mod ord">
        <pc:chgData name="Tami McManus" userId="4a41d8b392a254fb" providerId="LiveId" clId="{9191BEC2-6AE4-48D9-823E-5DD1F0CEE208}" dt="2024-03-01T17:23:37.452" v="7924"/>
        <pc:sldMkLst>
          <pc:docMk/>
          <pc:sldMk cId="415671156" sldId="424"/>
        </pc:sldMkLst>
        <pc:spChg chg="mod">
          <ac:chgData name="Tami McManus" userId="4a41d8b392a254fb" providerId="LiveId" clId="{9191BEC2-6AE4-48D9-823E-5DD1F0CEE208}" dt="2024-03-01T17:05:13.938" v="7123" actId="20577"/>
          <ac:spMkLst>
            <pc:docMk/>
            <pc:sldMk cId="415671156" sldId="424"/>
            <ac:spMk id="2" creationId="{49E1C10B-138C-4419-8D7F-6E0BEAE0D550}"/>
          </ac:spMkLst>
        </pc:spChg>
        <pc:spChg chg="mod">
          <ac:chgData name="Tami McManus" userId="4a41d8b392a254fb" providerId="LiveId" clId="{9191BEC2-6AE4-48D9-823E-5DD1F0CEE208}" dt="2024-03-01T16:52:21.323" v="6954"/>
          <ac:spMkLst>
            <pc:docMk/>
            <pc:sldMk cId="415671156" sldId="424"/>
            <ac:spMk id="3" creationId="{41E98F9A-66CA-FE95-2E6F-C37D4E0D7CE3}"/>
          </ac:spMkLst>
        </pc:spChg>
        <pc:spChg chg="mod">
          <ac:chgData name="Tami McManus" userId="4a41d8b392a254fb" providerId="LiveId" clId="{9191BEC2-6AE4-48D9-823E-5DD1F0CEE208}" dt="2024-03-01T16:54:54.932" v="6994" actId="20577"/>
          <ac:spMkLst>
            <pc:docMk/>
            <pc:sldMk cId="415671156" sldId="424"/>
            <ac:spMk id="6" creationId="{F48F80F3-5720-81AF-0BFF-34622858938E}"/>
          </ac:spMkLst>
        </pc:spChg>
        <pc:spChg chg="mod">
          <ac:chgData name="Tami McManus" userId="4a41d8b392a254fb" providerId="LiveId" clId="{9191BEC2-6AE4-48D9-823E-5DD1F0CEE208}" dt="2024-03-01T16:53:22.149" v="6970"/>
          <ac:spMkLst>
            <pc:docMk/>
            <pc:sldMk cId="415671156" sldId="424"/>
            <ac:spMk id="7" creationId="{02077759-B36C-7F1F-9B41-792E56C6F8BF}"/>
          </ac:spMkLst>
        </pc:spChg>
        <pc:spChg chg="mod">
          <ac:chgData name="Tami McManus" userId="4a41d8b392a254fb" providerId="LiveId" clId="{9191BEC2-6AE4-48D9-823E-5DD1F0CEE208}" dt="2024-03-01T17:03:46.403" v="7088" actId="20577"/>
          <ac:spMkLst>
            <pc:docMk/>
            <pc:sldMk cId="415671156" sldId="424"/>
            <ac:spMk id="8" creationId="{DA05B1D1-4EFE-C20E-476B-A6DB90B9502B}"/>
          </ac:spMkLst>
        </pc:spChg>
        <pc:spChg chg="mod">
          <ac:chgData name="Tami McManus" userId="4a41d8b392a254fb" providerId="LiveId" clId="{9191BEC2-6AE4-48D9-823E-5DD1F0CEE208}" dt="2024-03-01T16:55:42.095" v="7003"/>
          <ac:spMkLst>
            <pc:docMk/>
            <pc:sldMk cId="415671156" sldId="424"/>
            <ac:spMk id="12" creationId="{9D824C35-3734-D2BE-AD73-4E16968AA74C}"/>
          </ac:spMkLst>
        </pc:spChg>
      </pc:sldChg>
      <pc:sldChg chg="modSp add mod ord">
        <pc:chgData name="Tami McManus" userId="4a41d8b392a254fb" providerId="LiveId" clId="{9191BEC2-6AE4-48D9-823E-5DD1F0CEE208}" dt="2024-03-01T17:23:37.452" v="7924"/>
        <pc:sldMkLst>
          <pc:docMk/>
          <pc:sldMk cId="1545634312" sldId="425"/>
        </pc:sldMkLst>
        <pc:spChg chg="mod">
          <ac:chgData name="Tami McManus" userId="4a41d8b392a254fb" providerId="LiveId" clId="{9191BEC2-6AE4-48D9-823E-5DD1F0CEE208}" dt="2024-03-01T17:05:23.562" v="7157" actId="20577"/>
          <ac:spMkLst>
            <pc:docMk/>
            <pc:sldMk cId="1545634312" sldId="425"/>
            <ac:spMk id="2" creationId="{AA1A755E-F6F1-D374-F293-F8C7F18A1DE5}"/>
          </ac:spMkLst>
        </pc:spChg>
        <pc:spChg chg="mod">
          <ac:chgData name="Tami McManus" userId="4a41d8b392a254fb" providerId="LiveId" clId="{9191BEC2-6AE4-48D9-823E-5DD1F0CEE208}" dt="2024-03-01T16:59:40.045" v="7032" actId="6549"/>
          <ac:spMkLst>
            <pc:docMk/>
            <pc:sldMk cId="1545634312" sldId="425"/>
            <ac:spMk id="3" creationId="{F6860927-C97B-E1DB-C3A8-175281018C23}"/>
          </ac:spMkLst>
        </pc:spChg>
        <pc:spChg chg="mod">
          <ac:chgData name="Tami McManus" userId="4a41d8b392a254fb" providerId="LiveId" clId="{9191BEC2-6AE4-48D9-823E-5DD1F0CEE208}" dt="2024-03-01T17:01:59.874" v="7064"/>
          <ac:spMkLst>
            <pc:docMk/>
            <pc:sldMk cId="1545634312" sldId="425"/>
            <ac:spMk id="6" creationId="{9E205303-5CD7-D77C-D9C7-B60828747D54}"/>
          </ac:spMkLst>
        </pc:spChg>
        <pc:spChg chg="mod">
          <ac:chgData name="Tami McManus" userId="4a41d8b392a254fb" providerId="LiveId" clId="{9191BEC2-6AE4-48D9-823E-5DD1F0CEE208}" dt="2024-03-01T17:00:42.170" v="7046"/>
          <ac:spMkLst>
            <pc:docMk/>
            <pc:sldMk cId="1545634312" sldId="425"/>
            <ac:spMk id="7" creationId="{E2D013BD-1B5E-0E20-4DCC-4B67DF157E6B}"/>
          </ac:spMkLst>
        </pc:spChg>
        <pc:spChg chg="mod">
          <ac:chgData name="Tami McManus" userId="4a41d8b392a254fb" providerId="LiveId" clId="{9191BEC2-6AE4-48D9-823E-5DD1F0CEE208}" dt="2024-03-01T17:03:36.763" v="7080" actId="20577"/>
          <ac:spMkLst>
            <pc:docMk/>
            <pc:sldMk cId="1545634312" sldId="425"/>
            <ac:spMk id="8" creationId="{15F46B79-237A-48DA-5BD1-067E5B93DB4F}"/>
          </ac:spMkLst>
        </pc:spChg>
        <pc:spChg chg="mod">
          <ac:chgData name="Tami McManus" userId="4a41d8b392a254fb" providerId="LiveId" clId="{9191BEC2-6AE4-48D9-823E-5DD1F0CEE208}" dt="2024-03-01T17:02:46.327" v="7076"/>
          <ac:spMkLst>
            <pc:docMk/>
            <pc:sldMk cId="1545634312" sldId="425"/>
            <ac:spMk id="12" creationId="{1E3B84C2-F9B6-64BC-17FB-ED8FD2C7F49B}"/>
          </ac:spMkLst>
        </pc:spChg>
      </pc:sldChg>
      <pc:sldChg chg="addSp delSp modSp new mod modClrScheme chgLayout">
        <pc:chgData name="Tami McManus" userId="4a41d8b392a254fb" providerId="LiveId" clId="{9191BEC2-6AE4-48D9-823E-5DD1F0CEE208}" dt="2024-03-01T17:27:19.708" v="7998" actId="20577"/>
        <pc:sldMkLst>
          <pc:docMk/>
          <pc:sldMk cId="592963290" sldId="426"/>
        </pc:sldMkLst>
        <pc:spChg chg="mod ord">
          <ac:chgData name="Tami McManus" userId="4a41d8b392a254fb" providerId="LiveId" clId="{9191BEC2-6AE4-48D9-823E-5DD1F0CEE208}" dt="2024-03-01T17:21:03.218" v="7742" actId="20577"/>
          <ac:spMkLst>
            <pc:docMk/>
            <pc:sldMk cId="592963290" sldId="426"/>
            <ac:spMk id="2" creationId="{23DBD771-390D-9D6C-E22D-39AB172EB133}"/>
          </ac:spMkLst>
        </pc:spChg>
        <pc:spChg chg="del mod">
          <ac:chgData name="Tami McManus" userId="4a41d8b392a254fb" providerId="LiveId" clId="{9191BEC2-6AE4-48D9-823E-5DD1F0CEE208}" dt="2024-03-01T17:08:23.425" v="7185" actId="1032"/>
          <ac:spMkLst>
            <pc:docMk/>
            <pc:sldMk cId="592963290" sldId="426"/>
            <ac:spMk id="3" creationId="{E64AE874-B4BE-F401-28E9-58EA12AE6AE9}"/>
          </ac:spMkLst>
        </pc:spChg>
        <pc:spChg chg="del">
          <ac:chgData name="Tami McManus" userId="4a41d8b392a254fb" providerId="LiveId" clId="{9191BEC2-6AE4-48D9-823E-5DD1F0CEE208}" dt="2024-03-01T17:08:27.875" v="7186" actId="478"/>
          <ac:spMkLst>
            <pc:docMk/>
            <pc:sldMk cId="592963290" sldId="426"/>
            <ac:spMk id="4" creationId="{DFC479C7-ABA3-DCA8-44DE-D34E01F56FAE}"/>
          </ac:spMkLst>
        </pc:spChg>
        <pc:spChg chg="add del mod ord">
          <ac:chgData name="Tami McManus" userId="4a41d8b392a254fb" providerId="LiveId" clId="{9191BEC2-6AE4-48D9-823E-5DD1F0CEE208}" dt="2024-03-01T17:11:29.886" v="7262" actId="26606"/>
          <ac:spMkLst>
            <pc:docMk/>
            <pc:sldMk cId="592963290" sldId="426"/>
            <ac:spMk id="6" creationId="{556209EF-716C-9C25-2A7B-BBEFCABBB1B3}"/>
          </ac:spMkLst>
        </pc:spChg>
        <pc:spChg chg="add del mod">
          <ac:chgData name="Tami McManus" userId="4a41d8b392a254fb" providerId="LiveId" clId="{9191BEC2-6AE4-48D9-823E-5DD1F0CEE208}" dt="2024-03-01T17:22:51.546" v="7850" actId="478"/>
          <ac:spMkLst>
            <pc:docMk/>
            <pc:sldMk cId="592963290" sldId="426"/>
            <ac:spMk id="7" creationId="{4BC7FB21-85ED-3626-E1B3-4914BB6650A2}"/>
          </ac:spMkLst>
        </pc:spChg>
        <pc:spChg chg="add mod">
          <ac:chgData name="Tami McManus" userId="4a41d8b392a254fb" providerId="LiveId" clId="{9191BEC2-6AE4-48D9-823E-5DD1F0CEE208}" dt="2024-03-01T17:24:05.385" v="7926" actId="20577"/>
          <ac:spMkLst>
            <pc:docMk/>
            <pc:sldMk cId="592963290" sldId="426"/>
            <ac:spMk id="8" creationId="{B002D7FA-4FC5-4DF2-4448-D0F395192B34}"/>
          </ac:spMkLst>
        </pc:spChg>
        <pc:graphicFrameChg chg="add mod ord modGraphic">
          <ac:chgData name="Tami McManus" userId="4a41d8b392a254fb" providerId="LiveId" clId="{9191BEC2-6AE4-48D9-823E-5DD1F0CEE208}" dt="2024-03-01T17:27:19.708" v="7998" actId="20577"/>
          <ac:graphicFrameMkLst>
            <pc:docMk/>
            <pc:sldMk cId="592963290" sldId="426"/>
            <ac:graphicFrameMk id="5" creationId="{55404A08-9D2A-B10D-E305-DE6C663CDA04}"/>
          </ac:graphicFrameMkLst>
        </pc:graphicFrameChg>
      </pc:sldChg>
      <pc:sldChg chg="add del">
        <pc:chgData name="Tami McManus" userId="4a41d8b392a254fb" providerId="LiveId" clId="{9191BEC2-6AE4-48D9-823E-5DD1F0CEE208}" dt="2024-03-01T17:28:13.781" v="8000" actId="2696"/>
        <pc:sldMkLst>
          <pc:docMk/>
          <pc:sldMk cId="857933986" sldId="427"/>
        </pc:sldMkLst>
      </pc:sldChg>
      <pc:sldChg chg="modSp add mod">
        <pc:chgData name="Tami McManus" userId="4a41d8b392a254fb" providerId="LiveId" clId="{9191BEC2-6AE4-48D9-823E-5DD1F0CEE208}" dt="2024-03-01T17:28:53.937" v="8031" actId="20577"/>
        <pc:sldMkLst>
          <pc:docMk/>
          <pc:sldMk cId="1274314987" sldId="427"/>
        </pc:sldMkLst>
        <pc:spChg chg="mod">
          <ac:chgData name="Tami McManus" userId="4a41d8b392a254fb" providerId="LiveId" clId="{9191BEC2-6AE4-48D9-823E-5DD1F0CEE208}" dt="2024-03-01T17:28:43.265" v="8018" actId="20577"/>
          <ac:spMkLst>
            <pc:docMk/>
            <pc:sldMk cId="1274314987" sldId="427"/>
            <ac:spMk id="2" creationId="{AD31E2AB-5FFC-3FE9-BAE8-7607BBFB6C61}"/>
          </ac:spMkLst>
        </pc:spChg>
        <pc:spChg chg="mod">
          <ac:chgData name="Tami McManus" userId="4a41d8b392a254fb" providerId="LiveId" clId="{9191BEC2-6AE4-48D9-823E-5DD1F0CEE208}" dt="2024-03-01T17:28:53.937" v="8031" actId="20577"/>
          <ac:spMkLst>
            <pc:docMk/>
            <pc:sldMk cId="1274314987" sldId="427"/>
            <ac:spMk id="3" creationId="{4BB888DC-33F8-08EC-A912-A7D6942139EC}"/>
          </ac:spMkLst>
        </pc:spChg>
      </pc:sldChg>
      <pc:sldChg chg="addSp delSp modSp add mod chgLayout">
        <pc:chgData name="Tami McManus" userId="4a41d8b392a254fb" providerId="LiveId" clId="{9191BEC2-6AE4-48D9-823E-5DD1F0CEE208}" dt="2024-03-02T23:09:36.731" v="10074"/>
        <pc:sldMkLst>
          <pc:docMk/>
          <pc:sldMk cId="4068534647" sldId="428"/>
        </pc:sldMkLst>
        <pc:spChg chg="mod">
          <ac:chgData name="Tami McManus" userId="4a41d8b392a254fb" providerId="LiveId" clId="{9191BEC2-6AE4-48D9-823E-5DD1F0CEE208}" dt="2024-03-02T22:58:29.652" v="9501" actId="26606"/>
          <ac:spMkLst>
            <pc:docMk/>
            <pc:sldMk cId="4068534647" sldId="428"/>
            <ac:spMk id="2" creationId="{6451A8F5-B4DB-99F1-938D-748F22E57504}"/>
          </ac:spMkLst>
        </pc:spChg>
        <pc:spChg chg="del mod">
          <ac:chgData name="Tami McManus" userId="4a41d8b392a254fb" providerId="LiveId" clId="{9191BEC2-6AE4-48D9-823E-5DD1F0CEE208}" dt="2024-03-02T22:38:10.455" v="9360" actId="478"/>
          <ac:spMkLst>
            <pc:docMk/>
            <pc:sldMk cId="4068534647" sldId="428"/>
            <ac:spMk id="3" creationId="{AEEB36EE-DED6-A6FD-26B2-7D0374FA1DB3}"/>
          </ac:spMkLst>
        </pc:spChg>
        <pc:spChg chg="add del mod">
          <ac:chgData name="Tami McManus" userId="4a41d8b392a254fb" providerId="LiveId" clId="{9191BEC2-6AE4-48D9-823E-5DD1F0CEE208}" dt="2024-03-02T22:38:13.723" v="9361" actId="478"/>
          <ac:spMkLst>
            <pc:docMk/>
            <pc:sldMk cId="4068534647" sldId="428"/>
            <ac:spMk id="6" creationId="{DA3AE5AF-AD68-D6F1-3C0C-80FC9951C144}"/>
          </ac:spMkLst>
        </pc:spChg>
        <pc:spChg chg="add mod">
          <ac:chgData name="Tami McManus" userId="4a41d8b392a254fb" providerId="LiveId" clId="{9191BEC2-6AE4-48D9-823E-5DD1F0CEE208}" dt="2024-03-02T23:03:51.683" v="9963" actId="1038"/>
          <ac:spMkLst>
            <pc:docMk/>
            <pc:sldMk cId="4068534647" sldId="428"/>
            <ac:spMk id="7" creationId="{860418B3-58A1-630B-9043-E594F8F67CCC}"/>
          </ac:spMkLst>
        </pc:spChg>
        <pc:graphicFrameChg chg="add mod modGraphic">
          <ac:chgData name="Tami McManus" userId="4a41d8b392a254fb" providerId="LiveId" clId="{9191BEC2-6AE4-48D9-823E-5DD1F0CEE208}" dt="2024-03-02T23:09:36.731" v="10074"/>
          <ac:graphicFrameMkLst>
            <pc:docMk/>
            <pc:sldMk cId="4068534647" sldId="428"/>
            <ac:graphicFrameMk id="4" creationId="{95A391EA-6F6F-124A-694B-7BEC153C67FD}"/>
          </ac:graphicFrameMkLst>
        </pc:graphicFrameChg>
      </pc:sldChg>
      <pc:sldChg chg="modSp add mod ord">
        <pc:chgData name="Tami McManus" userId="4a41d8b392a254fb" providerId="LiveId" clId="{9191BEC2-6AE4-48D9-823E-5DD1F0CEE208}" dt="2024-03-03T00:44:26.774" v="10430" actId="13926"/>
        <pc:sldMkLst>
          <pc:docMk/>
          <pc:sldMk cId="325852932" sldId="429"/>
        </pc:sldMkLst>
        <pc:spChg chg="mod">
          <ac:chgData name="Tami McManus" userId="4a41d8b392a254fb" providerId="LiveId" clId="{9191BEC2-6AE4-48D9-823E-5DD1F0CEE208}" dt="2024-03-02T23:01:18.793" v="9839" actId="20577"/>
          <ac:spMkLst>
            <pc:docMk/>
            <pc:sldMk cId="325852932" sldId="429"/>
            <ac:spMk id="2" creationId="{434C9AAB-BF2E-DCD5-9686-A3177415756A}"/>
          </ac:spMkLst>
        </pc:spChg>
        <pc:spChg chg="mod">
          <ac:chgData name="Tami McManus" userId="4a41d8b392a254fb" providerId="LiveId" clId="{9191BEC2-6AE4-48D9-823E-5DD1F0CEE208}" dt="2024-03-03T00:44:26.774" v="10430" actId="13926"/>
          <ac:spMkLst>
            <pc:docMk/>
            <pc:sldMk cId="325852932" sldId="429"/>
            <ac:spMk id="3" creationId="{19B58E15-DBE7-431E-57B5-68F72D930DAC}"/>
          </ac:spMkLst>
        </pc:spChg>
      </pc:sldChg>
    </pc:docChg>
  </pc:docChgLst>
  <pc:docChgLst>
    <pc:chgData name="Tami McManus" userId="4a41d8b392a254fb" providerId="LiveId" clId="{6D213C2C-0BAE-4945-9597-5DD83DE25937}"/>
    <pc:docChg chg="undo redo custSel addSld delSld modSld sldOrd">
      <pc:chgData name="Tami McManus" userId="4a41d8b392a254fb" providerId="LiveId" clId="{6D213C2C-0BAE-4945-9597-5DD83DE25937}" dt="2024-04-17T19:51:17.284" v="7906" actId="27636"/>
      <pc:docMkLst>
        <pc:docMk/>
      </pc:docMkLst>
      <pc:sldChg chg="modSp mod">
        <pc:chgData name="Tami McManus" userId="4a41d8b392a254fb" providerId="LiveId" clId="{6D213C2C-0BAE-4945-9597-5DD83DE25937}" dt="2024-04-16T01:23:42.004" v="3184" actId="20577"/>
        <pc:sldMkLst>
          <pc:docMk/>
          <pc:sldMk cId="3346685798" sldId="383"/>
        </pc:sldMkLst>
        <pc:spChg chg="mod">
          <ac:chgData name="Tami McManus" userId="4a41d8b392a254fb" providerId="LiveId" clId="{6D213C2C-0BAE-4945-9597-5DD83DE25937}" dt="2024-04-16T01:23:42.004" v="3184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ord">
        <pc:chgData name="Tami McManus" userId="4a41d8b392a254fb" providerId="LiveId" clId="{6D213C2C-0BAE-4945-9597-5DD83DE25937}" dt="2024-04-03T15:56:09.342" v="553"/>
        <pc:sldMkLst>
          <pc:docMk/>
          <pc:sldMk cId="3200312026" sldId="391"/>
        </pc:sldMkLst>
      </pc:sldChg>
      <pc:sldChg chg="modSp mod">
        <pc:chgData name="Tami McManus" userId="4a41d8b392a254fb" providerId="LiveId" clId="{6D213C2C-0BAE-4945-9597-5DD83DE25937}" dt="2024-04-03T15:53:49.721" v="473" actId="20577"/>
        <pc:sldMkLst>
          <pc:docMk/>
          <pc:sldMk cId="3390304222" sldId="410"/>
        </pc:sldMkLst>
        <pc:spChg chg="mod">
          <ac:chgData name="Tami McManus" userId="4a41d8b392a254fb" providerId="LiveId" clId="{6D213C2C-0BAE-4945-9597-5DD83DE25937}" dt="2024-04-03T15:53:49.721" v="473" actId="20577"/>
          <ac:spMkLst>
            <pc:docMk/>
            <pc:sldMk cId="3390304222" sldId="410"/>
            <ac:spMk id="3" creationId="{DD5E5601-9C76-32EB-8BEB-2F48740072CB}"/>
          </ac:spMkLst>
        </pc:spChg>
      </pc:sldChg>
      <pc:sldChg chg="modSp mod">
        <pc:chgData name="Tami McManus" userId="4a41d8b392a254fb" providerId="LiveId" clId="{6D213C2C-0BAE-4945-9597-5DD83DE25937}" dt="2024-04-03T16:01:57.023" v="704" actId="948"/>
        <pc:sldMkLst>
          <pc:docMk/>
          <pc:sldMk cId="1204503409" sldId="411"/>
        </pc:sldMkLst>
        <pc:spChg chg="mod">
          <ac:chgData name="Tami McManus" userId="4a41d8b392a254fb" providerId="LiveId" clId="{6D213C2C-0BAE-4945-9597-5DD83DE25937}" dt="2024-04-03T16:01:57.023" v="704" actId="948"/>
          <ac:spMkLst>
            <pc:docMk/>
            <pc:sldMk cId="1204503409" sldId="411"/>
            <ac:spMk id="3" creationId="{D97FB31E-4941-F5B3-DB40-650B3CF63177}"/>
          </ac:spMkLst>
        </pc:spChg>
      </pc:sldChg>
      <pc:sldChg chg="modSp mod">
        <pc:chgData name="Tami McManus" userId="4a41d8b392a254fb" providerId="LiveId" clId="{6D213C2C-0BAE-4945-9597-5DD83DE25937}" dt="2024-04-17T19:51:17.284" v="7906" actId="27636"/>
        <pc:sldMkLst>
          <pc:docMk/>
          <pc:sldMk cId="2700939481" sldId="414"/>
        </pc:sldMkLst>
        <pc:spChg chg="mod">
          <ac:chgData name="Tami McManus" userId="4a41d8b392a254fb" providerId="LiveId" clId="{6D213C2C-0BAE-4945-9597-5DD83DE25937}" dt="2024-04-17T19:51:17.284" v="7906" actId="27636"/>
          <ac:spMkLst>
            <pc:docMk/>
            <pc:sldMk cId="2700939481" sldId="414"/>
            <ac:spMk id="3" creationId="{219BA875-9B25-3F16-E932-37E1D4D2D649}"/>
          </ac:spMkLst>
        </pc:spChg>
      </pc:sldChg>
      <pc:sldChg chg="del">
        <pc:chgData name="Tami McManus" userId="4a41d8b392a254fb" providerId="LiveId" clId="{6D213C2C-0BAE-4945-9597-5DD83DE25937}" dt="2024-04-17T15:13:01.442" v="7594" actId="2696"/>
        <pc:sldMkLst>
          <pc:docMk/>
          <pc:sldMk cId="890330973" sldId="416"/>
        </pc:sldMkLst>
      </pc:sldChg>
      <pc:sldChg chg="del">
        <pc:chgData name="Tami McManus" userId="4a41d8b392a254fb" providerId="LiveId" clId="{6D213C2C-0BAE-4945-9597-5DD83DE25937}" dt="2024-04-17T15:13:07.198" v="7595" actId="2696"/>
        <pc:sldMkLst>
          <pc:docMk/>
          <pc:sldMk cId="3711102588" sldId="417"/>
        </pc:sldMkLst>
      </pc:sldChg>
      <pc:sldChg chg="del">
        <pc:chgData name="Tami McManus" userId="4a41d8b392a254fb" providerId="LiveId" clId="{6D213C2C-0BAE-4945-9597-5DD83DE25937}" dt="2024-04-17T15:12:42.830" v="7592" actId="2696"/>
        <pc:sldMkLst>
          <pc:docMk/>
          <pc:sldMk cId="1269429364" sldId="419"/>
        </pc:sldMkLst>
      </pc:sldChg>
      <pc:sldChg chg="modSp del mod">
        <pc:chgData name="Tami McManus" userId="4a41d8b392a254fb" providerId="LiveId" clId="{6D213C2C-0BAE-4945-9597-5DD83DE25937}" dt="2024-04-17T15:13:53.562" v="7650" actId="2696"/>
        <pc:sldMkLst>
          <pc:docMk/>
          <pc:sldMk cId="352223351" sldId="420"/>
        </pc:sldMkLst>
        <pc:spChg chg="mod">
          <ac:chgData name="Tami McManus" userId="4a41d8b392a254fb" providerId="LiveId" clId="{6D213C2C-0BAE-4945-9597-5DD83DE25937}" dt="2024-04-17T15:13:48.847" v="7649" actId="20577"/>
          <ac:spMkLst>
            <pc:docMk/>
            <pc:sldMk cId="352223351" sldId="420"/>
            <ac:spMk id="3" creationId="{04EFE3CE-ECDF-72FE-DBD3-03F05E1849EF}"/>
          </ac:spMkLst>
        </pc:spChg>
      </pc:sldChg>
      <pc:sldChg chg="del">
        <pc:chgData name="Tami McManus" userId="4a41d8b392a254fb" providerId="LiveId" clId="{6D213C2C-0BAE-4945-9597-5DD83DE25937}" dt="2024-04-17T15:13:53.562" v="7650" actId="2696"/>
        <pc:sldMkLst>
          <pc:docMk/>
          <pc:sldMk cId="2397365825" sldId="421"/>
        </pc:sldMkLst>
      </pc:sldChg>
      <pc:sldChg chg="modSp del mod">
        <pc:chgData name="Tami McManus" userId="4a41d8b392a254fb" providerId="LiveId" clId="{6D213C2C-0BAE-4945-9597-5DD83DE25937}" dt="2024-04-17T15:12:49.798" v="7593" actId="2696"/>
        <pc:sldMkLst>
          <pc:docMk/>
          <pc:sldMk cId="415671156" sldId="424"/>
        </pc:sldMkLst>
        <pc:spChg chg="mod">
          <ac:chgData name="Tami McManus" userId="4a41d8b392a254fb" providerId="LiveId" clId="{6D213C2C-0BAE-4945-9597-5DD83DE25937}" dt="2024-04-06T18:54:46.573" v="1174" actId="20577"/>
          <ac:spMkLst>
            <pc:docMk/>
            <pc:sldMk cId="415671156" sldId="424"/>
            <ac:spMk id="8" creationId="{DA05B1D1-4EFE-C20E-476B-A6DB90B9502B}"/>
          </ac:spMkLst>
        </pc:spChg>
      </pc:sldChg>
      <pc:sldChg chg="del">
        <pc:chgData name="Tami McManus" userId="4a41d8b392a254fb" providerId="LiveId" clId="{6D213C2C-0BAE-4945-9597-5DD83DE25937}" dt="2024-04-17T15:12:49.798" v="7593" actId="2696"/>
        <pc:sldMkLst>
          <pc:docMk/>
          <pc:sldMk cId="1545634312" sldId="425"/>
        </pc:sldMkLst>
      </pc:sldChg>
      <pc:sldChg chg="modSp">
        <pc:chgData name="Tami McManus" userId="4a41d8b392a254fb" providerId="LiveId" clId="{6D213C2C-0BAE-4945-9597-5DD83DE25937}" dt="2024-04-16T00:56:10.430" v="2270" actId="20577"/>
        <pc:sldMkLst>
          <pc:docMk/>
          <pc:sldMk cId="592963290" sldId="426"/>
        </pc:sldMkLst>
        <pc:graphicFrameChg chg="mod">
          <ac:chgData name="Tami McManus" userId="4a41d8b392a254fb" providerId="LiveId" clId="{6D213C2C-0BAE-4945-9597-5DD83DE25937}" dt="2024-04-16T00:56:10.430" v="2270" actId="20577"/>
          <ac:graphicFrameMkLst>
            <pc:docMk/>
            <pc:sldMk cId="592963290" sldId="426"/>
            <ac:graphicFrameMk id="5" creationId="{55404A08-9D2A-B10D-E305-DE6C663CDA04}"/>
          </ac:graphicFrameMkLst>
        </pc:graphicFrameChg>
      </pc:sldChg>
      <pc:sldChg chg="addSp delSp modSp mod modClrScheme chgLayout">
        <pc:chgData name="Tami McManus" userId="4a41d8b392a254fb" providerId="LiveId" clId="{6D213C2C-0BAE-4945-9597-5DD83DE25937}" dt="2024-04-17T14:39:01.405" v="4940" actId="20577"/>
        <pc:sldMkLst>
          <pc:docMk/>
          <pc:sldMk cId="1274314987" sldId="427"/>
        </pc:sldMkLst>
        <pc:spChg chg="mod ord">
          <ac:chgData name="Tami McManus" userId="4a41d8b392a254fb" providerId="LiveId" clId="{6D213C2C-0BAE-4945-9597-5DD83DE25937}" dt="2024-04-16T01:25:37.894" v="3262" actId="20577"/>
          <ac:spMkLst>
            <pc:docMk/>
            <pc:sldMk cId="1274314987" sldId="427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7T14:39:01.405" v="4940" actId="20577"/>
          <ac:spMkLst>
            <pc:docMk/>
            <pc:sldMk cId="1274314987" sldId="427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08:46.061" v="2284" actId="700"/>
          <ac:spMkLst>
            <pc:docMk/>
            <pc:sldMk cId="1274314987" sldId="427"/>
            <ac:spMk id="6" creationId="{130DBA8E-669C-6FE9-23BF-70ECA6C8EFE2}"/>
          </ac:spMkLst>
        </pc:spChg>
        <pc:spChg chg="add del mod ord">
          <ac:chgData name="Tami McManus" userId="4a41d8b392a254fb" providerId="LiveId" clId="{6D213C2C-0BAE-4945-9597-5DD83DE25937}" dt="2024-04-16T01:09:00.977" v="2286" actId="700"/>
          <ac:spMkLst>
            <pc:docMk/>
            <pc:sldMk cId="1274314987" sldId="427"/>
            <ac:spMk id="7" creationId="{AE912EC3-87D9-82A3-7652-F68323598228}"/>
          </ac:spMkLst>
        </pc:spChg>
        <pc:spChg chg="add del mod ord">
          <ac:chgData name="Tami McManus" userId="4a41d8b392a254fb" providerId="LiveId" clId="{6D213C2C-0BAE-4945-9597-5DD83DE25937}" dt="2024-04-16T01:24:29.263" v="3186" actId="478"/>
          <ac:spMkLst>
            <pc:docMk/>
            <pc:sldMk cId="1274314987" sldId="427"/>
            <ac:spMk id="8" creationId="{BE934E0F-4AA8-A56F-26B5-5EF41E402D4F}"/>
          </ac:spMkLst>
        </pc:spChg>
        <pc:picChg chg="add mod">
          <ac:chgData name="Tami McManus" userId="4a41d8b392a254fb" providerId="LiveId" clId="{6D213C2C-0BAE-4945-9597-5DD83DE25937}" dt="2024-04-16T01:27:11.806" v="3308" actId="1076"/>
          <ac:picMkLst>
            <pc:docMk/>
            <pc:sldMk cId="1274314987" sldId="427"/>
            <ac:picMk id="5" creationId="{B64FC4FE-1878-BF46-4FC7-9BB434D66D0A}"/>
          </ac:picMkLst>
        </pc:picChg>
      </pc:sldChg>
      <pc:sldChg chg="modSp mod">
        <pc:chgData name="Tami McManus" userId="4a41d8b392a254fb" providerId="LiveId" clId="{6D213C2C-0BAE-4945-9597-5DD83DE25937}" dt="2024-04-06T16:34:42.944" v="1163" actId="20577"/>
        <pc:sldMkLst>
          <pc:docMk/>
          <pc:sldMk cId="4068534647" sldId="428"/>
        </pc:sldMkLst>
        <pc:graphicFrameChg chg="modGraphic">
          <ac:chgData name="Tami McManus" userId="4a41d8b392a254fb" providerId="LiveId" clId="{6D213C2C-0BAE-4945-9597-5DD83DE25937}" dt="2024-04-06T16:34:42.944" v="1163" actId="20577"/>
          <ac:graphicFrameMkLst>
            <pc:docMk/>
            <pc:sldMk cId="4068534647" sldId="428"/>
            <ac:graphicFrameMk id="4" creationId="{95A391EA-6F6F-124A-694B-7BEC153C67FD}"/>
          </ac:graphicFrameMkLst>
        </pc:graphicFrameChg>
      </pc:sldChg>
      <pc:sldChg chg="addSp delSp modSp mod ord">
        <pc:chgData name="Tami McManus" userId="4a41d8b392a254fb" providerId="LiveId" clId="{6D213C2C-0BAE-4945-9597-5DD83DE25937}" dt="2024-04-16T21:09:17.092" v="4628" actId="14734"/>
        <pc:sldMkLst>
          <pc:docMk/>
          <pc:sldMk cId="325852932" sldId="429"/>
        </pc:sldMkLst>
        <pc:spChg chg="del mod">
          <ac:chgData name="Tami McManus" userId="4a41d8b392a254fb" providerId="LiveId" clId="{6D213C2C-0BAE-4945-9597-5DD83DE25937}" dt="2024-04-16T00:46:43.004" v="2097" actId="478"/>
          <ac:spMkLst>
            <pc:docMk/>
            <pc:sldMk cId="325852932" sldId="429"/>
            <ac:spMk id="3" creationId="{19B58E15-DBE7-431E-57B5-68F72D930DAC}"/>
          </ac:spMkLst>
        </pc:spChg>
        <pc:spChg chg="add mod">
          <ac:chgData name="Tami McManus" userId="4a41d8b392a254fb" providerId="LiveId" clId="{6D213C2C-0BAE-4945-9597-5DD83DE25937}" dt="2024-04-16T00:55:28.238" v="2240" actId="1076"/>
          <ac:spMkLst>
            <pc:docMk/>
            <pc:sldMk cId="325852932" sldId="429"/>
            <ac:spMk id="5" creationId="{1CB26308-B2CB-E512-77C7-2A071BE573EB}"/>
          </ac:spMkLst>
        </pc:spChg>
        <pc:spChg chg="add mod">
          <ac:chgData name="Tami McManus" userId="4a41d8b392a254fb" providerId="LiveId" clId="{6D213C2C-0BAE-4945-9597-5DD83DE25937}" dt="2024-04-16T20:57:09.053" v="4293" actId="1076"/>
          <ac:spMkLst>
            <pc:docMk/>
            <pc:sldMk cId="325852932" sldId="429"/>
            <ac:spMk id="6" creationId="{AE9A5288-84A5-69D9-AA43-EB76BDE2D404}"/>
          </ac:spMkLst>
        </pc:spChg>
        <pc:spChg chg="add mod">
          <ac:chgData name="Tami McManus" userId="4a41d8b392a254fb" providerId="LiveId" clId="{6D213C2C-0BAE-4945-9597-5DD83DE25937}" dt="2024-04-16T00:55:31.678" v="2241" actId="1076"/>
          <ac:spMkLst>
            <pc:docMk/>
            <pc:sldMk cId="325852932" sldId="429"/>
            <ac:spMk id="7" creationId="{1C336404-D59F-6BFF-9BC8-7F8F79932A83}"/>
          </ac:spMkLst>
        </pc:spChg>
        <pc:spChg chg="add del mod">
          <ac:chgData name="Tami McManus" userId="4a41d8b392a254fb" providerId="LiveId" clId="{6D213C2C-0BAE-4945-9597-5DD83DE25937}" dt="2024-04-05T22:07:35.117" v="755" actId="478"/>
          <ac:spMkLst>
            <pc:docMk/>
            <pc:sldMk cId="325852932" sldId="429"/>
            <ac:spMk id="8" creationId="{F0760E51-1588-0A77-2B39-D05103A51D5B}"/>
          </ac:spMkLst>
        </pc:spChg>
        <pc:spChg chg="add del mod">
          <ac:chgData name="Tami McManus" userId="4a41d8b392a254fb" providerId="LiveId" clId="{6D213C2C-0BAE-4945-9597-5DD83DE25937}" dt="2024-04-16T00:46:45.776" v="2098" actId="478"/>
          <ac:spMkLst>
            <pc:docMk/>
            <pc:sldMk cId="325852932" sldId="429"/>
            <ac:spMk id="9" creationId="{F589A1AC-2F60-CAEF-5F47-F6E88235E6B6}"/>
          </ac:spMkLst>
        </pc:spChg>
        <pc:spChg chg="add mod">
          <ac:chgData name="Tami McManus" userId="4a41d8b392a254fb" providerId="LiveId" clId="{6D213C2C-0BAE-4945-9597-5DD83DE25937}" dt="2024-04-16T00:55:24.165" v="2239" actId="1038"/>
          <ac:spMkLst>
            <pc:docMk/>
            <pc:sldMk cId="325852932" sldId="429"/>
            <ac:spMk id="10" creationId="{13934D7F-417A-D665-D375-B04AD31C5358}"/>
          </ac:spMkLst>
        </pc:spChg>
        <pc:graphicFrameChg chg="add del modGraphic">
          <ac:chgData name="Tami McManus" userId="4a41d8b392a254fb" providerId="LiveId" clId="{6D213C2C-0BAE-4945-9597-5DD83DE25937}" dt="2024-04-02T17:19:50.377" v="261" actId="478"/>
          <ac:graphicFrameMkLst>
            <pc:docMk/>
            <pc:sldMk cId="325852932" sldId="429"/>
            <ac:graphicFrameMk id="4" creationId="{4861C59A-E2D4-3D6D-DAA4-F3343F69E2E6}"/>
          </ac:graphicFrameMkLst>
        </pc:graphicFrameChg>
        <pc:graphicFrameChg chg="add mod ord modGraphic">
          <ac:chgData name="Tami McManus" userId="4a41d8b392a254fb" providerId="LiveId" clId="{6D213C2C-0BAE-4945-9597-5DD83DE25937}" dt="2024-04-16T21:09:17.092" v="4628" actId="14734"/>
          <ac:graphicFrameMkLst>
            <pc:docMk/>
            <pc:sldMk cId="325852932" sldId="429"/>
            <ac:graphicFrameMk id="4" creationId="{DE9911B8-E4D2-A7D6-34B1-6A4DF542E37B}"/>
          </ac:graphicFrameMkLst>
        </pc:graphicFrameChg>
      </pc:sldChg>
      <pc:sldChg chg="add del">
        <pc:chgData name="Tami McManus" userId="4a41d8b392a254fb" providerId="LiveId" clId="{6D213C2C-0BAE-4945-9597-5DD83DE25937}" dt="2024-04-16T00:55:41.752" v="2242" actId="2696"/>
        <pc:sldMkLst>
          <pc:docMk/>
          <pc:sldMk cId="2106598794" sldId="430"/>
        </pc:sldMkLst>
      </pc:sldChg>
      <pc:sldChg chg="addSp delSp modSp add mod modClrScheme chgLayout">
        <pc:chgData name="Tami McManus" userId="4a41d8b392a254fb" providerId="LiveId" clId="{6D213C2C-0BAE-4945-9597-5DD83DE25937}" dt="2024-04-17T15:07:34.967" v="7264" actId="26606"/>
        <pc:sldMkLst>
          <pc:docMk/>
          <pc:sldMk cId="2746982112" sldId="431"/>
        </pc:sldMkLst>
        <pc:spChg chg="mod ord">
          <ac:chgData name="Tami McManus" userId="4a41d8b392a254fb" providerId="LiveId" clId="{6D213C2C-0BAE-4945-9597-5DD83DE25937}" dt="2024-04-17T15:07:34.967" v="7264" actId="26606"/>
          <ac:spMkLst>
            <pc:docMk/>
            <pc:sldMk cId="2746982112" sldId="431"/>
            <ac:spMk id="2" creationId="{AD31E2AB-5FFC-3FE9-BAE8-7607BBFB6C61}"/>
          </ac:spMkLst>
        </pc:spChg>
        <pc:spChg chg="del mod ord">
          <ac:chgData name="Tami McManus" userId="4a41d8b392a254fb" providerId="LiveId" clId="{6D213C2C-0BAE-4945-9597-5DD83DE25937}" dt="2024-04-17T14:46:25.648" v="6095" actId="26606"/>
          <ac:spMkLst>
            <pc:docMk/>
            <pc:sldMk cId="2746982112" sldId="431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7T14:46:25.648" v="6095" actId="26606"/>
          <ac:spMkLst>
            <pc:docMk/>
            <pc:sldMk cId="2746982112" sldId="431"/>
            <ac:spMk id="4" creationId="{1B2A3B20-7F4F-7C96-FACD-0CB8A5D47971}"/>
          </ac:spMkLst>
        </pc:spChg>
        <pc:graphicFrameChg chg="add mod modGraphic">
          <ac:chgData name="Tami McManus" userId="4a41d8b392a254fb" providerId="LiveId" clId="{6D213C2C-0BAE-4945-9597-5DD83DE25937}" dt="2024-04-17T15:07:34.967" v="7264" actId="26606"/>
          <ac:graphicFrameMkLst>
            <pc:docMk/>
            <pc:sldMk cId="2746982112" sldId="431"/>
            <ac:graphicFrameMk id="6" creationId="{E008CDF8-23B8-670E-95EC-C80C025F29B9}"/>
          </ac:graphicFrameMkLst>
        </pc:graphicFrameChg>
      </pc:sldChg>
      <pc:sldChg chg="modSp add mod">
        <pc:chgData name="Tami McManus" userId="4a41d8b392a254fb" providerId="LiveId" clId="{6D213C2C-0BAE-4945-9597-5DD83DE25937}" dt="2024-04-17T19:50:55.621" v="7900" actId="20577"/>
        <pc:sldMkLst>
          <pc:docMk/>
          <pc:sldMk cId="3593647145" sldId="432"/>
        </pc:sldMkLst>
        <pc:spChg chg="mod">
          <ac:chgData name="Tami McManus" userId="4a41d8b392a254fb" providerId="LiveId" clId="{6D213C2C-0BAE-4945-9597-5DD83DE25937}" dt="2024-04-09T13:50:18.332" v="1775" actId="20577"/>
          <ac:spMkLst>
            <pc:docMk/>
            <pc:sldMk cId="3593647145" sldId="432"/>
            <ac:spMk id="2" creationId="{92CEE39E-C509-AA35-8584-638BBB163143}"/>
          </ac:spMkLst>
        </pc:spChg>
        <pc:spChg chg="mod">
          <ac:chgData name="Tami McManus" userId="4a41d8b392a254fb" providerId="LiveId" clId="{6D213C2C-0BAE-4945-9597-5DD83DE25937}" dt="2024-04-17T19:50:55.621" v="7900" actId="20577"/>
          <ac:spMkLst>
            <pc:docMk/>
            <pc:sldMk cId="3593647145" sldId="432"/>
            <ac:spMk id="3" creationId="{219BA875-9B25-3F16-E932-37E1D4D2D649}"/>
          </ac:spMkLst>
        </pc:spChg>
      </pc:sldChg>
      <pc:sldChg chg="addSp delSp modSp add del mod modClrScheme chgLayout">
        <pc:chgData name="Tami McManus" userId="4a41d8b392a254fb" providerId="LiveId" clId="{6D213C2C-0BAE-4945-9597-5DD83DE25937}" dt="2024-04-16T01:26:00.236" v="3266" actId="47"/>
        <pc:sldMkLst>
          <pc:docMk/>
          <pc:sldMk cId="2121512128" sldId="433"/>
        </pc:sldMkLst>
        <pc:spChg chg="mod ord">
          <ac:chgData name="Tami McManus" userId="4a41d8b392a254fb" providerId="LiveId" clId="{6D213C2C-0BAE-4945-9597-5DD83DE25937}" dt="2024-04-16T01:25:42.300" v="3265" actId="20577"/>
          <ac:spMkLst>
            <pc:docMk/>
            <pc:sldMk cId="2121512128" sldId="433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6T01:25:12.751" v="3202" actId="6549"/>
          <ac:spMkLst>
            <pc:docMk/>
            <pc:sldMk cId="2121512128" sldId="433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25:04.842" v="3200" actId="478"/>
          <ac:spMkLst>
            <pc:docMk/>
            <pc:sldMk cId="2121512128" sldId="433"/>
            <ac:spMk id="4" creationId="{97C8E8EC-A3D6-9E11-356F-C91F666889AB}"/>
          </ac:spMkLst>
        </pc:spChg>
        <pc:picChg chg="mod">
          <ac:chgData name="Tami McManus" userId="4a41d8b392a254fb" providerId="LiveId" clId="{6D213C2C-0BAE-4945-9597-5DD83DE25937}" dt="2024-04-16T01:25:17.045" v="3207" actId="1036"/>
          <ac:picMkLst>
            <pc:docMk/>
            <pc:sldMk cId="2121512128" sldId="433"/>
            <ac:picMk id="5" creationId="{B64FC4FE-1878-BF46-4FC7-9BB434D66D0A}"/>
          </ac:picMkLst>
        </pc:picChg>
      </pc:sldChg>
      <pc:sldChg chg="addSp delSp modSp add mod modClrScheme chgLayout">
        <pc:chgData name="Tami McManus" userId="4a41d8b392a254fb" providerId="LiveId" clId="{6D213C2C-0BAE-4945-9597-5DD83DE25937}" dt="2024-04-16T01:27:58.108" v="3361" actId="20577"/>
        <pc:sldMkLst>
          <pc:docMk/>
          <pc:sldMk cId="1422380745" sldId="434"/>
        </pc:sldMkLst>
        <pc:spChg chg="mod ord">
          <ac:chgData name="Tami McManus" userId="4a41d8b392a254fb" providerId="LiveId" clId="{6D213C2C-0BAE-4945-9597-5DD83DE25937}" dt="2024-04-16T01:27:42.524" v="3326" actId="20577"/>
          <ac:spMkLst>
            <pc:docMk/>
            <pc:sldMk cId="1422380745" sldId="434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6T01:27:58.108" v="3361" actId="20577"/>
          <ac:spMkLst>
            <pc:docMk/>
            <pc:sldMk cId="1422380745" sldId="434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26:14.194" v="3268" actId="478"/>
          <ac:spMkLst>
            <pc:docMk/>
            <pc:sldMk cId="1422380745" sldId="434"/>
            <ac:spMk id="7" creationId="{EB2F3DE0-779A-6F65-4A84-1C6734939900}"/>
          </ac:spMkLst>
        </pc:spChg>
        <pc:picChg chg="del">
          <ac:chgData name="Tami McManus" userId="4a41d8b392a254fb" providerId="LiveId" clId="{6D213C2C-0BAE-4945-9597-5DD83DE25937}" dt="2024-04-16T01:15:03.928" v="2586" actId="478"/>
          <ac:picMkLst>
            <pc:docMk/>
            <pc:sldMk cId="1422380745" sldId="434"/>
            <ac:picMk id="5" creationId="{B64FC4FE-1878-BF46-4FC7-9BB434D66D0A}"/>
          </ac:picMkLst>
        </pc:picChg>
        <pc:picChg chg="add mod">
          <ac:chgData name="Tami McManus" userId="4a41d8b392a254fb" providerId="LiveId" clId="{6D213C2C-0BAE-4945-9597-5DD83DE25937}" dt="2024-04-16T01:27:22.396" v="3309" actId="1076"/>
          <ac:picMkLst>
            <pc:docMk/>
            <pc:sldMk cId="1422380745" sldId="434"/>
            <ac:picMk id="6" creationId="{8546EA65-FEF9-E41B-1A0B-D35BC13B6B8B}"/>
          </ac:picMkLst>
        </pc:picChg>
      </pc:sldChg>
      <pc:sldChg chg="addSp delSp modSp add mod modClrScheme chgLayout">
        <pc:chgData name="Tami McManus" userId="4a41d8b392a254fb" providerId="LiveId" clId="{6D213C2C-0BAE-4945-9597-5DD83DE25937}" dt="2024-04-17T14:40:08.978" v="5045" actId="6549"/>
        <pc:sldMkLst>
          <pc:docMk/>
          <pc:sldMk cId="1358280927" sldId="435"/>
        </pc:sldMkLst>
        <pc:spChg chg="mod ord">
          <ac:chgData name="Tami McManus" userId="4a41d8b392a254fb" providerId="LiveId" clId="{6D213C2C-0BAE-4945-9597-5DD83DE25937}" dt="2024-04-16T01:28:20.197" v="3380" actId="20577"/>
          <ac:spMkLst>
            <pc:docMk/>
            <pc:sldMk cId="1358280927" sldId="435"/>
            <ac:spMk id="2" creationId="{AD31E2AB-5FFC-3FE9-BAE8-7607BBFB6C61}"/>
          </ac:spMkLst>
        </pc:spChg>
        <pc:spChg chg="mod ord">
          <ac:chgData name="Tami McManus" userId="4a41d8b392a254fb" providerId="LiveId" clId="{6D213C2C-0BAE-4945-9597-5DD83DE25937}" dt="2024-04-17T14:40:08.978" v="5045" actId="6549"/>
          <ac:spMkLst>
            <pc:docMk/>
            <pc:sldMk cId="1358280927" sldId="435"/>
            <ac:spMk id="3" creationId="{4BB888DC-33F8-08EC-A912-A7D6942139EC}"/>
          </ac:spMkLst>
        </pc:spChg>
        <pc:spChg chg="add del mod ord">
          <ac:chgData name="Tami McManus" userId="4a41d8b392a254fb" providerId="LiveId" clId="{6D213C2C-0BAE-4945-9597-5DD83DE25937}" dt="2024-04-16T01:28:08.226" v="3363" actId="478"/>
          <ac:spMkLst>
            <pc:docMk/>
            <pc:sldMk cId="1358280927" sldId="435"/>
            <ac:spMk id="7" creationId="{D8DEAF04-67D8-9A15-F19C-752A89C36C78}"/>
          </ac:spMkLst>
        </pc:spChg>
        <pc:picChg chg="add mod">
          <ac:chgData name="Tami McManus" userId="4a41d8b392a254fb" providerId="LiveId" clId="{6D213C2C-0BAE-4945-9597-5DD83DE25937}" dt="2024-04-16T01:28:46.740" v="3387" actId="1076"/>
          <ac:picMkLst>
            <pc:docMk/>
            <pc:sldMk cId="1358280927" sldId="435"/>
            <ac:picMk id="5" creationId="{108352A4-CFBA-79FC-FA70-6F20C4971E7D}"/>
          </ac:picMkLst>
        </pc:picChg>
        <pc:picChg chg="del">
          <ac:chgData name="Tami McManus" userId="4a41d8b392a254fb" providerId="LiveId" clId="{6D213C2C-0BAE-4945-9597-5DD83DE25937}" dt="2024-04-16T01:19:43.666" v="2746" actId="478"/>
          <ac:picMkLst>
            <pc:docMk/>
            <pc:sldMk cId="1358280927" sldId="435"/>
            <ac:picMk id="6" creationId="{8546EA65-FEF9-E41B-1A0B-D35BC13B6B8B}"/>
          </ac:picMkLst>
        </pc:picChg>
      </pc:sldChg>
      <pc:sldChg chg="addSp modSp new mod ord">
        <pc:chgData name="Tami McManus" userId="4a41d8b392a254fb" providerId="LiveId" clId="{6D213C2C-0BAE-4945-9597-5DD83DE25937}" dt="2024-04-16T18:53:25.201" v="3737" actId="20577"/>
        <pc:sldMkLst>
          <pc:docMk/>
          <pc:sldMk cId="2836359696" sldId="436"/>
        </pc:sldMkLst>
        <pc:spChg chg="mod">
          <ac:chgData name="Tami McManus" userId="4a41d8b392a254fb" providerId="LiveId" clId="{6D213C2C-0BAE-4945-9597-5DD83DE25937}" dt="2024-04-16T18:49:10.842" v="3629" actId="20577"/>
          <ac:spMkLst>
            <pc:docMk/>
            <pc:sldMk cId="2836359696" sldId="436"/>
            <ac:spMk id="2" creationId="{F1DFFAD3-1AE6-5AAD-992D-DAACA671FBAC}"/>
          </ac:spMkLst>
        </pc:spChg>
        <pc:spChg chg="mod">
          <ac:chgData name="Tami McManus" userId="4a41d8b392a254fb" providerId="LiveId" clId="{6D213C2C-0BAE-4945-9597-5DD83DE25937}" dt="2024-04-16T18:53:25.201" v="3737" actId="20577"/>
          <ac:spMkLst>
            <pc:docMk/>
            <pc:sldMk cId="2836359696" sldId="436"/>
            <ac:spMk id="3" creationId="{626DD2FD-ED26-5020-AA6C-28A8EF0B4207}"/>
          </ac:spMkLst>
        </pc:spChg>
        <pc:picChg chg="add mod">
          <ac:chgData name="Tami McManus" userId="4a41d8b392a254fb" providerId="LiveId" clId="{6D213C2C-0BAE-4945-9597-5DD83DE25937}" dt="2024-04-16T18:53:03.557" v="3673" actId="14100"/>
          <ac:picMkLst>
            <pc:docMk/>
            <pc:sldMk cId="2836359696" sldId="436"/>
            <ac:picMk id="5" creationId="{ECA8C4F4-2925-EEF2-C69E-756608BF51B4}"/>
          </ac:picMkLst>
        </pc:picChg>
      </pc:sldChg>
      <pc:sldChg chg="addSp delSp modSp add mod">
        <pc:chgData name="Tami McManus" userId="4a41d8b392a254fb" providerId="LiveId" clId="{6D213C2C-0BAE-4945-9597-5DD83DE25937}" dt="2024-04-17T14:39:27.185" v="4950" actId="20577"/>
        <pc:sldMkLst>
          <pc:docMk/>
          <pc:sldMk cId="2977110448" sldId="437"/>
        </pc:sldMkLst>
        <pc:spChg chg="mod">
          <ac:chgData name="Tami McManus" userId="4a41d8b392a254fb" providerId="LiveId" clId="{6D213C2C-0BAE-4945-9597-5DD83DE25937}" dt="2024-04-16T18:43:44.962" v="3421" actId="20577"/>
          <ac:spMkLst>
            <pc:docMk/>
            <pc:sldMk cId="2977110448" sldId="437"/>
            <ac:spMk id="2" creationId="{AD31E2AB-5FFC-3FE9-BAE8-7607BBFB6C61}"/>
          </ac:spMkLst>
        </pc:spChg>
        <pc:spChg chg="mod">
          <ac:chgData name="Tami McManus" userId="4a41d8b392a254fb" providerId="LiveId" clId="{6D213C2C-0BAE-4945-9597-5DD83DE25937}" dt="2024-04-17T14:39:27.185" v="4950" actId="20577"/>
          <ac:spMkLst>
            <pc:docMk/>
            <pc:sldMk cId="2977110448" sldId="437"/>
            <ac:spMk id="3" creationId="{4BB888DC-33F8-08EC-A912-A7D6942139EC}"/>
          </ac:spMkLst>
        </pc:spChg>
        <pc:picChg chg="del">
          <ac:chgData name="Tami McManus" userId="4a41d8b392a254fb" providerId="LiveId" clId="{6D213C2C-0BAE-4945-9597-5DD83DE25937}" dt="2024-04-16T18:44:47.253" v="3422" actId="478"/>
          <ac:picMkLst>
            <pc:docMk/>
            <pc:sldMk cId="2977110448" sldId="437"/>
            <ac:picMk id="5" creationId="{B64FC4FE-1878-BF46-4FC7-9BB434D66D0A}"/>
          </ac:picMkLst>
        </pc:picChg>
        <pc:picChg chg="add mod">
          <ac:chgData name="Tami McManus" userId="4a41d8b392a254fb" providerId="LiveId" clId="{6D213C2C-0BAE-4945-9597-5DD83DE25937}" dt="2024-04-16T18:45:23.700" v="3426" actId="1440"/>
          <ac:picMkLst>
            <pc:docMk/>
            <pc:sldMk cId="2977110448" sldId="437"/>
            <ac:picMk id="6" creationId="{9172ABDB-2765-AA34-53CD-AA48BEAEE805}"/>
          </ac:picMkLst>
        </pc:picChg>
      </pc:sldChg>
      <pc:sldChg chg="addSp delSp modSp add mod">
        <pc:chgData name="Tami McManus" userId="4a41d8b392a254fb" providerId="LiveId" clId="{6D213C2C-0BAE-4945-9597-5DD83DE25937}" dt="2024-04-17T14:40:49.835" v="5119" actId="20577"/>
        <pc:sldMkLst>
          <pc:docMk/>
          <pc:sldMk cId="3840791675" sldId="438"/>
        </pc:sldMkLst>
        <pc:spChg chg="mod">
          <ac:chgData name="Tami McManus" userId="4a41d8b392a254fb" providerId="LiveId" clId="{6D213C2C-0BAE-4945-9597-5DD83DE25937}" dt="2024-04-16T18:55:41.115" v="3758" actId="20577"/>
          <ac:spMkLst>
            <pc:docMk/>
            <pc:sldMk cId="3840791675" sldId="438"/>
            <ac:spMk id="2" creationId="{F1DFFAD3-1AE6-5AAD-992D-DAACA671FBAC}"/>
          </ac:spMkLst>
        </pc:spChg>
        <pc:spChg chg="mod">
          <ac:chgData name="Tami McManus" userId="4a41d8b392a254fb" providerId="LiveId" clId="{6D213C2C-0BAE-4945-9597-5DD83DE25937}" dt="2024-04-17T14:40:49.835" v="5119" actId="20577"/>
          <ac:spMkLst>
            <pc:docMk/>
            <pc:sldMk cId="3840791675" sldId="438"/>
            <ac:spMk id="3" creationId="{626DD2FD-ED26-5020-AA6C-28A8EF0B4207}"/>
          </ac:spMkLst>
        </pc:spChg>
        <pc:picChg chg="del">
          <ac:chgData name="Tami McManus" userId="4a41d8b392a254fb" providerId="LiveId" clId="{6D213C2C-0BAE-4945-9597-5DD83DE25937}" dt="2024-04-16T18:55:43.475" v="3759" actId="478"/>
          <ac:picMkLst>
            <pc:docMk/>
            <pc:sldMk cId="3840791675" sldId="438"/>
            <ac:picMk id="5" creationId="{ECA8C4F4-2925-EEF2-C69E-756608BF51B4}"/>
          </ac:picMkLst>
        </pc:picChg>
        <pc:picChg chg="add mod">
          <ac:chgData name="Tami McManus" userId="4a41d8b392a254fb" providerId="LiveId" clId="{6D213C2C-0BAE-4945-9597-5DD83DE25937}" dt="2024-04-16T18:56:00.586" v="3763" actId="1076"/>
          <ac:picMkLst>
            <pc:docMk/>
            <pc:sldMk cId="3840791675" sldId="438"/>
            <ac:picMk id="6" creationId="{02B704E4-169D-7CC3-B217-D10C693A6970}"/>
          </ac:picMkLst>
        </pc:picChg>
      </pc:sldChg>
      <pc:sldChg chg="addSp delSp modSp new mod ord modClrScheme chgLayout">
        <pc:chgData name="Tami McManus" userId="4a41d8b392a254fb" providerId="LiveId" clId="{6D213C2C-0BAE-4945-9597-5DD83DE25937}" dt="2024-04-16T21:07:49.423" v="4602" actId="1076"/>
        <pc:sldMkLst>
          <pc:docMk/>
          <pc:sldMk cId="678769448" sldId="439"/>
        </pc:sldMkLst>
        <pc:spChg chg="mod ord">
          <ac:chgData name="Tami McManus" userId="4a41d8b392a254fb" providerId="LiveId" clId="{6D213C2C-0BAE-4945-9597-5DD83DE25937}" dt="2024-04-16T19:36:08.311" v="4178" actId="700"/>
          <ac:spMkLst>
            <pc:docMk/>
            <pc:sldMk cId="678769448" sldId="439"/>
            <ac:spMk id="2" creationId="{DD0A7617-6FAC-E1BD-E69F-173B0635CB95}"/>
          </ac:spMkLst>
        </pc:spChg>
        <pc:spChg chg="mod ord">
          <ac:chgData name="Tami McManus" userId="4a41d8b392a254fb" providerId="LiveId" clId="{6D213C2C-0BAE-4945-9597-5DD83DE25937}" dt="2024-04-16T20:53:29.601" v="4188" actId="14100"/>
          <ac:spMkLst>
            <pc:docMk/>
            <pc:sldMk cId="678769448" sldId="439"/>
            <ac:spMk id="3" creationId="{D8935AF6-0B1A-CFFE-F31D-32C5EB408B4F}"/>
          </ac:spMkLst>
        </pc:spChg>
        <pc:spChg chg="add del">
          <ac:chgData name="Tami McManus" userId="4a41d8b392a254fb" providerId="LiveId" clId="{6D213C2C-0BAE-4945-9597-5DD83DE25937}" dt="2024-04-16T19:23:49.630" v="4028" actId="478"/>
          <ac:spMkLst>
            <pc:docMk/>
            <pc:sldMk cId="678769448" sldId="439"/>
            <ac:spMk id="5" creationId="{798D05C4-7A05-D783-0A44-34E5E56F7F14}"/>
          </ac:spMkLst>
        </pc:spChg>
        <pc:spChg chg="add del mod ord">
          <ac:chgData name="Tami McManus" userId="4a41d8b392a254fb" providerId="LiveId" clId="{6D213C2C-0BAE-4945-9597-5DD83DE25937}" dt="2024-04-16T20:52:57.910" v="4180" actId="478"/>
          <ac:spMkLst>
            <pc:docMk/>
            <pc:sldMk cId="678769448" sldId="439"/>
            <ac:spMk id="10" creationId="{D624EE3A-8A3F-6DEC-6691-9D8F6ACA688B}"/>
          </ac:spMkLst>
        </pc:spChg>
        <pc:picChg chg="add del mod">
          <ac:chgData name="Tami McManus" userId="4a41d8b392a254fb" providerId="LiveId" clId="{6D213C2C-0BAE-4945-9597-5DD83DE25937}" dt="2024-04-16T19:32:37.029" v="4031" actId="478"/>
          <ac:picMkLst>
            <pc:docMk/>
            <pc:sldMk cId="678769448" sldId="439"/>
            <ac:picMk id="7" creationId="{1989E5EC-467A-8853-4E98-E66D4E72A12C}"/>
          </ac:picMkLst>
        </pc:picChg>
        <pc:picChg chg="add mod">
          <ac:chgData name="Tami McManus" userId="4a41d8b392a254fb" providerId="LiveId" clId="{6D213C2C-0BAE-4945-9597-5DD83DE25937}" dt="2024-04-16T21:07:49.423" v="4602" actId="1076"/>
          <ac:picMkLst>
            <pc:docMk/>
            <pc:sldMk cId="678769448" sldId="439"/>
            <ac:picMk id="9" creationId="{4D2C8E9B-1345-CA53-F062-3FA85FD693CC}"/>
          </ac:picMkLst>
        </pc:picChg>
      </pc:sldChg>
      <pc:sldChg chg="addSp delSp modSp add mod ord">
        <pc:chgData name="Tami McManus" userId="4a41d8b392a254fb" providerId="LiveId" clId="{6D213C2C-0BAE-4945-9597-5DD83DE25937}" dt="2024-04-16T21:08:13.495" v="4624" actId="6549"/>
        <pc:sldMkLst>
          <pc:docMk/>
          <pc:sldMk cId="3056329100" sldId="440"/>
        </pc:sldMkLst>
        <pc:spChg chg="mod">
          <ac:chgData name="Tami McManus" userId="4a41d8b392a254fb" providerId="LiveId" clId="{6D213C2C-0BAE-4945-9597-5DD83DE25937}" dt="2024-04-16T21:08:13.495" v="4624" actId="6549"/>
          <ac:spMkLst>
            <pc:docMk/>
            <pc:sldMk cId="3056329100" sldId="440"/>
            <ac:spMk id="3" creationId="{D8935AF6-0B1A-CFFE-F31D-32C5EB408B4F}"/>
          </ac:spMkLst>
        </pc:spChg>
        <pc:picChg chg="add mod">
          <ac:chgData name="Tami McManus" userId="4a41d8b392a254fb" providerId="LiveId" clId="{6D213C2C-0BAE-4945-9597-5DD83DE25937}" dt="2024-04-16T20:57:00.491" v="4292" actId="1036"/>
          <ac:picMkLst>
            <pc:docMk/>
            <pc:sldMk cId="3056329100" sldId="440"/>
            <ac:picMk id="5" creationId="{078751FA-C6B4-482E-B135-2096F150B6F2}"/>
          </ac:picMkLst>
        </pc:picChg>
        <pc:picChg chg="del">
          <ac:chgData name="Tami McManus" userId="4a41d8b392a254fb" providerId="LiveId" clId="{6D213C2C-0BAE-4945-9597-5DD83DE25937}" dt="2024-04-16T20:53:06.773" v="4182" actId="478"/>
          <ac:picMkLst>
            <pc:docMk/>
            <pc:sldMk cId="3056329100" sldId="440"/>
            <ac:picMk id="9" creationId="{4D2C8E9B-1345-CA53-F062-3FA85FD693CC}"/>
          </ac:picMkLst>
        </pc:picChg>
      </pc:sldChg>
      <pc:sldChg chg="addSp delSp modSp add mod ord">
        <pc:chgData name="Tami McManus" userId="4a41d8b392a254fb" providerId="LiveId" clId="{6D213C2C-0BAE-4945-9597-5DD83DE25937}" dt="2024-04-16T21:04:56.162" v="4537" actId="14100"/>
        <pc:sldMkLst>
          <pc:docMk/>
          <pc:sldMk cId="4520784" sldId="441"/>
        </pc:sldMkLst>
        <pc:spChg chg="mod">
          <ac:chgData name="Tami McManus" userId="4a41d8b392a254fb" providerId="LiveId" clId="{6D213C2C-0BAE-4945-9597-5DD83DE25937}" dt="2024-04-16T21:01:28.699" v="4514" actId="20577"/>
          <ac:spMkLst>
            <pc:docMk/>
            <pc:sldMk cId="4520784" sldId="441"/>
            <ac:spMk id="3" creationId="{D8935AF6-0B1A-CFFE-F31D-32C5EB408B4F}"/>
          </ac:spMkLst>
        </pc:spChg>
        <pc:spChg chg="add del mod">
          <ac:chgData name="Tami McManus" userId="4a41d8b392a254fb" providerId="LiveId" clId="{6D213C2C-0BAE-4945-9597-5DD83DE25937}" dt="2024-04-16T21:01:33.175" v="4515" actId="478"/>
          <ac:spMkLst>
            <pc:docMk/>
            <pc:sldMk cId="4520784" sldId="441"/>
            <ac:spMk id="7" creationId="{AE8B78B2-D739-F974-A452-56FAD95EABDA}"/>
          </ac:spMkLst>
        </pc:spChg>
        <pc:picChg chg="del mod">
          <ac:chgData name="Tami McManus" userId="4a41d8b392a254fb" providerId="LiveId" clId="{6D213C2C-0BAE-4945-9597-5DD83DE25937}" dt="2024-04-16T20:57:33.580" v="4294" actId="478"/>
          <ac:picMkLst>
            <pc:docMk/>
            <pc:sldMk cId="4520784" sldId="441"/>
            <ac:picMk id="5" creationId="{078751FA-C6B4-482E-B135-2096F150B6F2}"/>
          </ac:picMkLst>
        </pc:picChg>
        <pc:picChg chg="add mod">
          <ac:chgData name="Tami McManus" userId="4a41d8b392a254fb" providerId="LiveId" clId="{6D213C2C-0BAE-4945-9597-5DD83DE25937}" dt="2024-04-16T21:04:56.162" v="4537" actId="14100"/>
          <ac:picMkLst>
            <pc:docMk/>
            <pc:sldMk cId="4520784" sldId="441"/>
            <ac:picMk id="6" creationId="{E526A546-93B7-B21E-134F-12AE7233F2A1}"/>
          </ac:picMkLst>
        </pc:picChg>
      </pc:sldChg>
      <pc:sldChg chg="addSp delSp modSp add mod">
        <pc:chgData name="Tami McManus" userId="4a41d8b392a254fb" providerId="LiveId" clId="{6D213C2C-0BAE-4945-9597-5DD83DE25937}" dt="2024-04-16T21:05:52.948" v="4571" actId="20577"/>
        <pc:sldMkLst>
          <pc:docMk/>
          <pc:sldMk cId="2476979900" sldId="442"/>
        </pc:sldMkLst>
        <pc:spChg chg="mod">
          <ac:chgData name="Tami McManus" userId="4a41d8b392a254fb" providerId="LiveId" clId="{6D213C2C-0BAE-4945-9597-5DD83DE25937}" dt="2024-04-16T21:05:52.948" v="4571" actId="20577"/>
          <ac:spMkLst>
            <pc:docMk/>
            <pc:sldMk cId="2476979900" sldId="442"/>
            <ac:spMk id="3" creationId="{D8935AF6-0B1A-CFFE-F31D-32C5EB408B4F}"/>
          </ac:spMkLst>
        </pc:spChg>
        <pc:picChg chg="add del mod">
          <ac:chgData name="Tami McManus" userId="4a41d8b392a254fb" providerId="LiveId" clId="{6D213C2C-0BAE-4945-9597-5DD83DE25937}" dt="2024-04-16T21:03:36.382" v="4524" actId="478"/>
          <ac:picMkLst>
            <pc:docMk/>
            <pc:sldMk cId="2476979900" sldId="442"/>
            <ac:picMk id="5" creationId="{2ABBD958-3872-A11E-B76B-2E91281AB3BA}"/>
          </ac:picMkLst>
        </pc:picChg>
        <pc:picChg chg="del">
          <ac:chgData name="Tami McManus" userId="4a41d8b392a254fb" providerId="LiveId" clId="{6D213C2C-0BAE-4945-9597-5DD83DE25937}" dt="2024-04-16T21:02:20.560" v="4517" actId="478"/>
          <ac:picMkLst>
            <pc:docMk/>
            <pc:sldMk cId="2476979900" sldId="442"/>
            <ac:picMk id="6" creationId="{E526A546-93B7-B21E-134F-12AE7233F2A1}"/>
          </ac:picMkLst>
        </pc:picChg>
        <pc:picChg chg="add mod">
          <ac:chgData name="Tami McManus" userId="4a41d8b392a254fb" providerId="LiveId" clId="{6D213C2C-0BAE-4945-9597-5DD83DE25937}" dt="2024-04-16T21:05:15.088" v="4539" actId="1440"/>
          <ac:picMkLst>
            <pc:docMk/>
            <pc:sldMk cId="2476979900" sldId="442"/>
            <ac:picMk id="8" creationId="{BE5FA59E-EE95-093C-B399-B9AB213C2CDF}"/>
          </ac:picMkLst>
        </pc:picChg>
      </pc:sldChg>
      <pc:sldChg chg="addSp delSp modSp add mod ord">
        <pc:chgData name="Tami McManus" userId="4a41d8b392a254fb" providerId="LiveId" clId="{6D213C2C-0BAE-4945-9597-5DD83DE25937}" dt="2024-04-16T21:07:21.472" v="4599" actId="1440"/>
        <pc:sldMkLst>
          <pc:docMk/>
          <pc:sldMk cId="1030407377" sldId="443"/>
        </pc:sldMkLst>
        <pc:spChg chg="mod">
          <ac:chgData name="Tami McManus" userId="4a41d8b392a254fb" providerId="LiveId" clId="{6D213C2C-0BAE-4945-9597-5DD83DE25937}" dt="2024-04-16T21:06:29.021" v="4594" actId="20577"/>
          <ac:spMkLst>
            <pc:docMk/>
            <pc:sldMk cId="1030407377" sldId="443"/>
            <ac:spMk id="3" creationId="{D8935AF6-0B1A-CFFE-F31D-32C5EB408B4F}"/>
          </ac:spMkLst>
        </pc:spChg>
        <pc:picChg chg="add mod">
          <ac:chgData name="Tami McManus" userId="4a41d8b392a254fb" providerId="LiveId" clId="{6D213C2C-0BAE-4945-9597-5DD83DE25937}" dt="2024-04-16T21:07:21.472" v="4599" actId="1440"/>
          <ac:picMkLst>
            <pc:docMk/>
            <pc:sldMk cId="1030407377" sldId="443"/>
            <ac:picMk id="5" creationId="{A5F07023-B71B-9792-FA93-A1E17FA745E1}"/>
          </ac:picMkLst>
        </pc:picChg>
        <pc:picChg chg="del">
          <ac:chgData name="Tami McManus" userId="4a41d8b392a254fb" providerId="LiveId" clId="{6D213C2C-0BAE-4945-9597-5DD83DE25937}" dt="2024-04-16T21:07:06.814" v="4595" actId="478"/>
          <ac:picMkLst>
            <pc:docMk/>
            <pc:sldMk cId="1030407377" sldId="443"/>
            <ac:picMk id="8" creationId="{BE5FA59E-EE95-093C-B399-B9AB213C2CDF}"/>
          </ac:picMkLst>
        </pc:picChg>
      </pc:sldChg>
      <pc:sldChg chg="addSp delSp modSp add mod chgLayout">
        <pc:chgData name="Tami McManus" userId="4a41d8b392a254fb" providerId="LiveId" clId="{6D213C2C-0BAE-4945-9597-5DD83DE25937}" dt="2024-04-17T15:10:52.552" v="7590" actId="20577"/>
        <pc:sldMkLst>
          <pc:docMk/>
          <pc:sldMk cId="2454769331" sldId="444"/>
        </pc:sldMkLst>
        <pc:spChg chg="mod">
          <ac:chgData name="Tami McManus" userId="4a41d8b392a254fb" providerId="LiveId" clId="{6D213C2C-0BAE-4945-9597-5DD83DE25937}" dt="2024-04-17T15:02:44.775" v="6913" actId="26606"/>
          <ac:spMkLst>
            <pc:docMk/>
            <pc:sldMk cId="2454769331" sldId="444"/>
            <ac:spMk id="2" creationId="{AD31E2AB-5FFC-3FE9-BAE8-7607BBFB6C61}"/>
          </ac:spMkLst>
        </pc:spChg>
        <pc:spChg chg="del">
          <ac:chgData name="Tami McManus" userId="4a41d8b392a254fb" providerId="LiveId" clId="{6D213C2C-0BAE-4945-9597-5DD83DE25937}" dt="2024-04-17T14:57:03.809" v="6879" actId="478"/>
          <ac:spMkLst>
            <pc:docMk/>
            <pc:sldMk cId="2454769331" sldId="444"/>
            <ac:spMk id="3" creationId="{4BB888DC-33F8-08EC-A912-A7D6942139EC}"/>
          </ac:spMkLst>
        </pc:spChg>
        <pc:spChg chg="add del mod">
          <ac:chgData name="Tami McManus" userId="4a41d8b392a254fb" providerId="LiveId" clId="{6D213C2C-0BAE-4945-9597-5DD83DE25937}" dt="2024-04-17T14:57:08.506" v="6880" actId="478"/>
          <ac:spMkLst>
            <pc:docMk/>
            <pc:sldMk cId="2454769331" sldId="444"/>
            <ac:spMk id="6" creationId="{30A22A23-D7C3-273B-D5A5-EE81E8FB44C7}"/>
          </ac:spMkLst>
        </pc:spChg>
        <pc:graphicFrameChg chg="add mod modGraphic">
          <ac:chgData name="Tami McManus" userId="4a41d8b392a254fb" providerId="LiveId" clId="{6D213C2C-0BAE-4945-9597-5DD83DE25937}" dt="2024-04-17T15:10:52.552" v="7590" actId="20577"/>
          <ac:graphicFrameMkLst>
            <pc:docMk/>
            <pc:sldMk cId="2454769331" sldId="444"/>
            <ac:graphicFrameMk id="4" creationId="{B4D7FBB7-E3F4-233F-DA43-6E1D7BAC7C92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0147C-3CA7-452F-8A85-711434773DB2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6E675A-1A52-4C30-B8D2-20306E961A02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Understand Business</a:t>
          </a:r>
          <a:endParaRPr lang="en-US" sz="1800" dirty="0">
            <a:latin typeface="Aptos" panose="020B0004020202020204" pitchFamily="34" charset="0"/>
          </a:endParaRPr>
        </a:p>
      </dgm:t>
    </dgm:pt>
    <dgm:pt modelId="{1346E890-F60D-47AC-9B7E-693FEC51BEE3}" type="parTrans" cxnId="{4CDEBCC7-7128-4FAB-951E-37DD69518419}">
      <dgm:prSet/>
      <dgm:spPr/>
      <dgm:t>
        <a:bodyPr/>
        <a:lstStyle/>
        <a:p>
          <a:endParaRPr lang="en-US"/>
        </a:p>
      </dgm:t>
    </dgm:pt>
    <dgm:pt modelId="{1736DA1C-461D-4B67-BDDF-69C2BEBA8114}" type="sibTrans" cxnId="{4CDEBCC7-7128-4FAB-951E-37DD69518419}">
      <dgm:prSet/>
      <dgm:spPr/>
      <dgm:t>
        <a:bodyPr/>
        <a:lstStyle/>
        <a:p>
          <a:endParaRPr lang="en-US"/>
        </a:p>
      </dgm:t>
    </dgm:pt>
    <dgm:pt modelId="{07E27096-E59F-434D-967D-B2652AC6A93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Define:</a:t>
          </a:r>
        </a:p>
      </dgm:t>
    </dgm:pt>
    <dgm:pt modelId="{081172F0-80A8-455A-8135-58CAAF0AC23A}" type="parTrans" cxnId="{CCEFE733-8F50-41DA-818B-3DA3AE8C5A59}">
      <dgm:prSet/>
      <dgm:spPr/>
      <dgm:t>
        <a:bodyPr/>
        <a:lstStyle/>
        <a:p>
          <a:endParaRPr lang="en-US"/>
        </a:p>
      </dgm:t>
    </dgm:pt>
    <dgm:pt modelId="{E4B9E57B-1EB3-4638-AD73-6A0D20F619A8}" type="sibTrans" cxnId="{CCEFE733-8F50-41DA-818B-3DA3AE8C5A59}">
      <dgm:prSet/>
      <dgm:spPr/>
      <dgm:t>
        <a:bodyPr/>
        <a:lstStyle/>
        <a:p>
          <a:endParaRPr lang="en-US"/>
        </a:p>
      </dgm:t>
    </dgm:pt>
    <dgm:pt modelId="{FEA96E89-8D2E-4518-B393-8C82A1C2330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Objectives</a:t>
          </a:r>
        </a:p>
      </dgm:t>
    </dgm:pt>
    <dgm:pt modelId="{DC0CD97E-1D5D-4B19-9233-585DA182B98C}" type="parTrans" cxnId="{AA12E34E-646B-4312-8937-E5ED0BF3FE7A}">
      <dgm:prSet/>
      <dgm:spPr/>
      <dgm:t>
        <a:bodyPr/>
        <a:lstStyle/>
        <a:p>
          <a:endParaRPr lang="en-US"/>
        </a:p>
      </dgm:t>
    </dgm:pt>
    <dgm:pt modelId="{896ACC6B-018B-4A29-8EB8-C18D6A7761B6}" type="sibTrans" cxnId="{AA12E34E-646B-4312-8937-E5ED0BF3FE7A}">
      <dgm:prSet/>
      <dgm:spPr/>
      <dgm:t>
        <a:bodyPr/>
        <a:lstStyle/>
        <a:p>
          <a:endParaRPr lang="en-US"/>
        </a:p>
      </dgm:t>
    </dgm:pt>
    <dgm:pt modelId="{BFAC21F0-797E-4FB6-BB16-5A10D469546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Scope of work</a:t>
          </a:r>
        </a:p>
      </dgm:t>
    </dgm:pt>
    <dgm:pt modelId="{4602F718-3BA6-4A36-B813-079C16D9F5DC}" type="parTrans" cxnId="{E3AA4E10-C65E-4D95-BEA2-A8CC95956788}">
      <dgm:prSet/>
      <dgm:spPr/>
      <dgm:t>
        <a:bodyPr/>
        <a:lstStyle/>
        <a:p>
          <a:endParaRPr lang="en-US"/>
        </a:p>
      </dgm:t>
    </dgm:pt>
    <dgm:pt modelId="{CDCEDAB5-63BE-43E9-96A9-1A38904DF711}" type="sibTrans" cxnId="{E3AA4E10-C65E-4D95-BEA2-A8CC95956788}">
      <dgm:prSet/>
      <dgm:spPr/>
      <dgm:t>
        <a:bodyPr/>
        <a:lstStyle/>
        <a:p>
          <a:endParaRPr lang="en-US"/>
        </a:p>
      </dgm:t>
    </dgm:pt>
    <dgm:pt modelId="{7E06DEC6-5657-47EC-B7E7-EFED7C263C08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Deliverables</a:t>
          </a:r>
        </a:p>
      </dgm:t>
    </dgm:pt>
    <dgm:pt modelId="{242E3899-4D6F-4FA8-BD8C-3468D5779665}" type="parTrans" cxnId="{24C6A907-E5AB-42AD-9332-8E55BA0CA75E}">
      <dgm:prSet/>
      <dgm:spPr/>
      <dgm:t>
        <a:bodyPr/>
        <a:lstStyle/>
        <a:p>
          <a:endParaRPr lang="en-US"/>
        </a:p>
      </dgm:t>
    </dgm:pt>
    <dgm:pt modelId="{A3DA0111-6CFF-4EA8-8A8E-5404ED4D24FA}" type="sibTrans" cxnId="{24C6A907-E5AB-42AD-9332-8E55BA0CA75E}">
      <dgm:prSet/>
      <dgm:spPr/>
      <dgm:t>
        <a:bodyPr/>
        <a:lstStyle/>
        <a:p>
          <a:endParaRPr lang="en-US"/>
        </a:p>
      </dgm:t>
    </dgm:pt>
    <dgm:pt modelId="{42AAC515-51B2-4E87-B69E-C0E75B99FB9C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Gather Background Information</a:t>
          </a:r>
        </a:p>
      </dgm:t>
    </dgm:pt>
    <dgm:pt modelId="{9DA9D946-94CC-4652-8A0E-5677831FB46F}" type="parTrans" cxnId="{7B619701-DAF3-4A15-B906-37AB00A76109}">
      <dgm:prSet/>
      <dgm:spPr/>
      <dgm:t>
        <a:bodyPr/>
        <a:lstStyle/>
        <a:p>
          <a:endParaRPr lang="en-US"/>
        </a:p>
      </dgm:t>
    </dgm:pt>
    <dgm:pt modelId="{F15F1B0D-1C6B-4BB5-B353-1896E2E56E84}" type="sibTrans" cxnId="{7B619701-DAF3-4A15-B906-37AB00A76109}">
      <dgm:prSet/>
      <dgm:spPr/>
      <dgm:t>
        <a:bodyPr/>
        <a:lstStyle/>
        <a:p>
          <a:endParaRPr lang="en-US"/>
        </a:p>
      </dgm:t>
    </dgm:pt>
    <dgm:pt modelId="{FD68099B-4F13-4988-A87C-6BDCE9C4EE9E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Understand Data</a:t>
          </a:r>
        </a:p>
      </dgm:t>
    </dgm:pt>
    <dgm:pt modelId="{9D6EABF7-2FE4-4C30-B2B2-BACE43226FB8}" type="parTrans" cxnId="{2193128D-8675-40F9-AE22-3284D861A3CF}">
      <dgm:prSet/>
      <dgm:spPr/>
      <dgm:t>
        <a:bodyPr/>
        <a:lstStyle/>
        <a:p>
          <a:endParaRPr lang="en-US"/>
        </a:p>
      </dgm:t>
    </dgm:pt>
    <dgm:pt modelId="{B7B668B7-A85E-4257-A5C1-8E0575F2A33B}" type="sibTrans" cxnId="{2193128D-8675-40F9-AE22-3284D861A3CF}">
      <dgm:prSet/>
      <dgm:spPr/>
      <dgm:t>
        <a:bodyPr/>
        <a:lstStyle/>
        <a:p>
          <a:endParaRPr lang="en-US"/>
        </a:p>
      </dgm:t>
    </dgm:pt>
    <dgm:pt modelId="{76484D53-DE03-446C-9802-40B8DA43EE5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data</a:t>
          </a:r>
        </a:p>
      </dgm:t>
    </dgm:pt>
    <dgm:pt modelId="{7E99EC65-CE6E-4BF6-A61C-292E1D668623}" type="parTrans" cxnId="{16F142DA-DA2C-49C5-96EE-943E8BEB95C5}">
      <dgm:prSet/>
      <dgm:spPr/>
      <dgm:t>
        <a:bodyPr/>
        <a:lstStyle/>
        <a:p>
          <a:endParaRPr lang="en-US"/>
        </a:p>
      </dgm:t>
    </dgm:pt>
    <dgm:pt modelId="{8D71B3D4-9F48-4941-8C8A-12EE86814FEA}" type="sibTrans" cxnId="{16F142DA-DA2C-49C5-96EE-943E8BEB95C5}">
      <dgm:prSet/>
      <dgm:spPr/>
      <dgm:t>
        <a:bodyPr/>
        <a:lstStyle/>
        <a:p>
          <a:endParaRPr lang="en-US"/>
        </a:p>
      </dgm:t>
    </dgm:pt>
    <dgm:pt modelId="{E552F20F-9846-4AF1-B8F6-898E176B3EFC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Load data</a:t>
          </a:r>
        </a:p>
      </dgm:t>
    </dgm:pt>
    <dgm:pt modelId="{ECA62921-0817-40FB-90ED-0174D257669A}" type="parTrans" cxnId="{5CDB72B5-4CBA-414E-9A26-AAFEB7098CB9}">
      <dgm:prSet/>
      <dgm:spPr/>
      <dgm:t>
        <a:bodyPr/>
        <a:lstStyle/>
        <a:p>
          <a:endParaRPr lang="en-US"/>
        </a:p>
      </dgm:t>
    </dgm:pt>
    <dgm:pt modelId="{A07B921B-BEE5-45A1-BE38-6236A5F20E62}" type="sibTrans" cxnId="{5CDB72B5-4CBA-414E-9A26-AAFEB7098CB9}">
      <dgm:prSet/>
      <dgm:spPr/>
      <dgm:t>
        <a:bodyPr/>
        <a:lstStyle/>
        <a:p>
          <a:endParaRPr lang="en-US"/>
        </a:p>
      </dgm:t>
    </dgm:pt>
    <dgm:pt modelId="{A4CDB5D8-9C06-4D6F-943C-1DAEEC29AB59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Preview data</a:t>
          </a:r>
        </a:p>
      </dgm:t>
    </dgm:pt>
    <dgm:pt modelId="{CFB76C4E-9498-438D-9368-109A304B5C5E}" type="parTrans" cxnId="{70C5D2AE-11DE-49B6-85F0-96344C3BA6F1}">
      <dgm:prSet/>
      <dgm:spPr/>
      <dgm:t>
        <a:bodyPr/>
        <a:lstStyle/>
        <a:p>
          <a:endParaRPr lang="en-US"/>
        </a:p>
      </dgm:t>
    </dgm:pt>
    <dgm:pt modelId="{A8C08BE6-B30D-420B-A3AA-C1581AD5DB15}" type="sibTrans" cxnId="{70C5D2AE-11DE-49B6-85F0-96344C3BA6F1}">
      <dgm:prSet/>
      <dgm:spPr/>
      <dgm:t>
        <a:bodyPr/>
        <a:lstStyle/>
        <a:p>
          <a:endParaRPr lang="en-US"/>
        </a:p>
      </dgm:t>
    </dgm:pt>
    <dgm:pt modelId="{2EDE73EF-571C-408C-8B58-D112A96340FE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Explore data</a:t>
          </a:r>
        </a:p>
      </dgm:t>
    </dgm:pt>
    <dgm:pt modelId="{8CA2308B-1F3B-45C3-987D-8B9512A05730}" type="parTrans" cxnId="{27E02EF6-335B-45FD-B085-D8244A52587D}">
      <dgm:prSet/>
      <dgm:spPr/>
      <dgm:t>
        <a:bodyPr/>
        <a:lstStyle/>
        <a:p>
          <a:endParaRPr lang="en-US"/>
        </a:p>
      </dgm:t>
    </dgm:pt>
    <dgm:pt modelId="{73D02D86-BA52-4E97-8DC8-6AC86C212828}" type="sibTrans" cxnId="{27E02EF6-335B-45FD-B085-D8244A52587D}">
      <dgm:prSet/>
      <dgm:spPr/>
      <dgm:t>
        <a:bodyPr/>
        <a:lstStyle/>
        <a:p>
          <a:endParaRPr lang="en-US"/>
        </a:p>
      </dgm:t>
    </dgm:pt>
    <dgm:pt modelId="{4471227C-701B-4770-9314-14C2D9F63418}">
      <dgm:prSet phldrT="[Text]" custT="1"/>
      <dgm:spPr/>
      <dgm:t>
        <a:bodyPr/>
        <a:lstStyle/>
        <a:p>
          <a:r>
            <a:rPr lang="en-US" sz="1800" b="1" dirty="0">
              <a:latin typeface="Aptos" panose="020B0004020202020204" pitchFamily="34" charset="0"/>
            </a:rPr>
            <a:t>Validate Data</a:t>
          </a:r>
        </a:p>
      </dgm:t>
    </dgm:pt>
    <dgm:pt modelId="{828883D3-E12D-45F0-AEFD-786B376D3032}" type="parTrans" cxnId="{1148962A-A9F4-4D10-9614-2DBB116BDE31}">
      <dgm:prSet/>
      <dgm:spPr/>
      <dgm:t>
        <a:bodyPr/>
        <a:lstStyle/>
        <a:p>
          <a:endParaRPr lang="en-US"/>
        </a:p>
      </dgm:t>
    </dgm:pt>
    <dgm:pt modelId="{FEFFC4C4-A53E-4852-A14A-2EE2CA16C53F}" type="sibTrans" cxnId="{1148962A-A9F4-4D10-9614-2DBB116BDE31}">
      <dgm:prSet/>
      <dgm:spPr/>
      <dgm:t>
        <a:bodyPr/>
        <a:lstStyle/>
        <a:p>
          <a:endParaRPr lang="en-US"/>
        </a:p>
      </dgm:t>
    </dgm:pt>
    <dgm:pt modelId="{75D079B3-A90C-4C7E-93AC-4D4E9AEE8C8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Verify data integrity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E30FC5-8AD2-40CB-906E-1D18299079A0}" type="parTrans" cxnId="{EF396B29-FFBD-4E80-947B-EE8B19DB9F76}">
      <dgm:prSet/>
      <dgm:spPr/>
      <dgm:t>
        <a:bodyPr/>
        <a:lstStyle/>
        <a:p>
          <a:endParaRPr lang="en-US"/>
        </a:p>
      </dgm:t>
    </dgm:pt>
    <dgm:pt modelId="{9F505DFB-B435-43BA-A4E8-5498A46E10EF}" type="sibTrans" cxnId="{EF396B29-FFBD-4E80-947B-EE8B19DB9F76}">
      <dgm:prSet/>
      <dgm:spPr/>
      <dgm:t>
        <a:bodyPr/>
        <a:lstStyle/>
        <a:p>
          <a:endParaRPr lang="en-US"/>
        </a:p>
      </dgm:t>
    </dgm:pt>
    <dgm:pt modelId="{31586205-87E3-4C2C-9793-43BA2F20E213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Address:</a:t>
          </a:r>
        </a:p>
      </dgm:t>
    </dgm:pt>
    <dgm:pt modelId="{DDDD4730-34EF-430F-960F-8A3476B48924}" type="parTrans" cxnId="{262A2AC6-B775-4BD8-AA78-D939E783A9AF}">
      <dgm:prSet/>
      <dgm:spPr/>
      <dgm:t>
        <a:bodyPr/>
        <a:lstStyle/>
        <a:p>
          <a:endParaRPr lang="en-US"/>
        </a:p>
      </dgm:t>
    </dgm:pt>
    <dgm:pt modelId="{D2F61838-5FA6-4476-A5C3-051C6E3F8B00}" type="sibTrans" cxnId="{262A2AC6-B775-4BD8-AA78-D939E783A9AF}">
      <dgm:prSet/>
      <dgm:spPr/>
      <dgm:t>
        <a:bodyPr/>
        <a:lstStyle/>
        <a:p>
          <a:endParaRPr lang="en-US"/>
        </a:p>
      </dgm:t>
    </dgm:pt>
    <dgm:pt modelId="{7A67F897-04E5-40B2-86EA-45F7CC5C6D0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Duplicates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3AFC2AD-3550-4C9A-A9AC-A6F4DA20A072}" type="parTrans" cxnId="{2538301D-2BF0-4EAE-9E89-099AEB48864E}">
      <dgm:prSet/>
      <dgm:spPr/>
      <dgm:t>
        <a:bodyPr/>
        <a:lstStyle/>
        <a:p>
          <a:endParaRPr lang="en-US"/>
        </a:p>
      </dgm:t>
    </dgm:pt>
    <dgm:pt modelId="{19CECE11-3D99-4473-8E9D-28B5C5144044}" type="sibTrans" cxnId="{2538301D-2BF0-4EAE-9E89-099AEB48864E}">
      <dgm:prSet/>
      <dgm:spPr/>
      <dgm:t>
        <a:bodyPr/>
        <a:lstStyle/>
        <a:p>
          <a:endParaRPr lang="en-US"/>
        </a:p>
      </dgm:t>
    </dgm:pt>
    <dgm:pt modelId="{650F329F-5AA0-4149-B7FC-AC470665546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Missing data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225DD55-B64A-40C5-974A-553CB8BA0D91}" type="parTrans" cxnId="{BA348158-07B7-4E58-ACFB-096A178A2261}">
      <dgm:prSet/>
      <dgm:spPr/>
      <dgm:t>
        <a:bodyPr/>
        <a:lstStyle/>
        <a:p>
          <a:endParaRPr lang="en-US"/>
        </a:p>
      </dgm:t>
    </dgm:pt>
    <dgm:pt modelId="{7D6E4C06-03B0-45C3-BCA6-97D92F3D2949}" type="sibTrans" cxnId="{BA348158-07B7-4E58-ACFB-096A178A2261}">
      <dgm:prSet/>
      <dgm:spPr/>
      <dgm:t>
        <a:bodyPr/>
        <a:lstStyle/>
        <a:p>
          <a:endParaRPr lang="en-US"/>
        </a:p>
      </dgm:t>
    </dgm:pt>
    <dgm:pt modelId="{DA94DEBF-4934-4F2A-8B59-8D4EDD89255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 errors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8DBEFFA-8817-4BAA-A25B-7C1E9ECF3110}" type="parTrans" cxnId="{9CF8EE81-7B42-4040-8319-AD06D9F152CE}">
      <dgm:prSet/>
      <dgm:spPr/>
      <dgm:t>
        <a:bodyPr/>
        <a:lstStyle/>
        <a:p>
          <a:endParaRPr lang="en-US"/>
        </a:p>
      </dgm:t>
    </dgm:pt>
    <dgm:pt modelId="{25819151-6E3E-4D2B-92A7-92DDEB54E40C}" type="sibTrans" cxnId="{9CF8EE81-7B42-4040-8319-AD06D9F152CE}">
      <dgm:prSet/>
      <dgm:spPr/>
      <dgm:t>
        <a:bodyPr/>
        <a:lstStyle/>
        <a:p>
          <a:endParaRPr lang="en-US"/>
        </a:p>
      </dgm:t>
    </dgm:pt>
    <dgm:pt modelId="{1E7A6A4D-56C0-4312-A7D2-D2D4562F7EE6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Outliers</a:t>
          </a:r>
          <a:endParaRPr lang="en-US" sz="14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8EE3565-0092-46B8-9010-63238EF689BA}" type="parTrans" cxnId="{7607F057-E7C4-4723-8390-04585D640A6E}">
      <dgm:prSet/>
      <dgm:spPr/>
      <dgm:t>
        <a:bodyPr/>
        <a:lstStyle/>
        <a:p>
          <a:endParaRPr lang="en-US"/>
        </a:p>
      </dgm:t>
    </dgm:pt>
    <dgm:pt modelId="{CA3F8248-BE25-4E52-9DA1-673635595B23}" type="sibTrans" cxnId="{7607F057-E7C4-4723-8390-04585D640A6E}">
      <dgm:prSet/>
      <dgm:spPr/>
      <dgm:t>
        <a:bodyPr/>
        <a:lstStyle/>
        <a:p>
          <a:endParaRPr lang="en-US"/>
        </a:p>
      </dgm:t>
    </dgm:pt>
    <dgm:pt modelId="{49EB12D8-8F83-47EB-A023-8AD878225F9F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Explore &amp; Analyze</a:t>
          </a:r>
          <a:endParaRPr lang="en-US" sz="1800" b="1" dirty="0">
            <a:latin typeface="Aptos" panose="020B0004020202020204" pitchFamily="34" charset="0"/>
          </a:endParaRPr>
        </a:p>
      </dgm:t>
    </dgm:pt>
    <dgm:pt modelId="{500388CE-58BE-4844-A122-5E42765B3239}" type="parTrans" cxnId="{80E0985E-E6EE-4A74-A17A-86C19D89B69E}">
      <dgm:prSet/>
      <dgm:spPr/>
      <dgm:t>
        <a:bodyPr/>
        <a:lstStyle/>
        <a:p>
          <a:endParaRPr lang="en-US"/>
        </a:p>
      </dgm:t>
    </dgm:pt>
    <dgm:pt modelId="{9AA0E9DB-AE9E-4D64-906A-8DD7E8E7B23C}" type="sibTrans" cxnId="{80E0985E-E6EE-4A74-A17A-86C19D89B69E}">
      <dgm:prSet/>
      <dgm:spPr/>
      <dgm:t>
        <a:bodyPr/>
        <a:lstStyle/>
        <a:p>
          <a:endParaRPr lang="en-US"/>
        </a:p>
      </dgm:t>
    </dgm:pt>
    <dgm:pt modelId="{B323E6B2-6E02-42AE-A9E0-E45EAF65B77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Perform analysis:</a:t>
          </a:r>
        </a:p>
      </dgm:t>
    </dgm:pt>
    <dgm:pt modelId="{790EDC48-F5C4-49E2-96FA-31D664EDCB7E}" type="parTrans" cxnId="{156DB1A1-419A-4398-90F2-95550BDF85EA}">
      <dgm:prSet/>
      <dgm:spPr/>
      <dgm:t>
        <a:bodyPr/>
        <a:lstStyle/>
        <a:p>
          <a:endParaRPr lang="en-US"/>
        </a:p>
      </dgm:t>
    </dgm:pt>
    <dgm:pt modelId="{D4A455AF-38E2-4FCA-BDE7-6C36A437D0F9}" type="sibTrans" cxnId="{156DB1A1-419A-4398-90F2-95550BDF85EA}">
      <dgm:prSet/>
      <dgm:spPr/>
      <dgm:t>
        <a:bodyPr/>
        <a:lstStyle/>
        <a:p>
          <a:endParaRPr lang="en-US"/>
        </a:p>
      </dgm:t>
    </dgm:pt>
    <dgm:pt modelId="{AB79D648-7A58-481E-BCEF-76F7B34B9C29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Statistical</a:t>
          </a:r>
        </a:p>
      </dgm:t>
    </dgm:pt>
    <dgm:pt modelId="{8CD96F44-72CD-496C-BB87-8BFE6CA93E73}" type="parTrans" cxnId="{46D0A665-6536-4F6B-B3A6-5E23E42EC282}">
      <dgm:prSet/>
      <dgm:spPr/>
      <dgm:t>
        <a:bodyPr/>
        <a:lstStyle/>
        <a:p>
          <a:endParaRPr lang="en-US"/>
        </a:p>
      </dgm:t>
    </dgm:pt>
    <dgm:pt modelId="{EC2128EA-CB95-4623-BD22-F1A36BAF1A19}" type="sibTrans" cxnId="{46D0A665-6536-4F6B-B3A6-5E23E42EC282}">
      <dgm:prSet/>
      <dgm:spPr/>
      <dgm:t>
        <a:bodyPr/>
        <a:lstStyle/>
        <a:p>
          <a:endParaRPr lang="en-US"/>
        </a:p>
      </dgm:t>
    </dgm:pt>
    <dgm:pt modelId="{33106386-5366-4A2F-B65A-C509FED5B90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Descriptive</a:t>
          </a:r>
        </a:p>
      </dgm:t>
    </dgm:pt>
    <dgm:pt modelId="{56DD7E7B-AD26-488D-A903-8884B00566CC}" type="parTrans" cxnId="{B3BA539D-D83E-438B-90C1-58DAF3216474}">
      <dgm:prSet/>
      <dgm:spPr/>
      <dgm:t>
        <a:bodyPr/>
        <a:lstStyle/>
        <a:p>
          <a:endParaRPr lang="en-US"/>
        </a:p>
      </dgm:t>
    </dgm:pt>
    <dgm:pt modelId="{C4F91683-953F-428D-A8E3-541FEEDE8B31}" type="sibTrans" cxnId="{B3BA539D-D83E-438B-90C1-58DAF3216474}">
      <dgm:prSet/>
      <dgm:spPr/>
      <dgm:t>
        <a:bodyPr/>
        <a:lstStyle/>
        <a:p>
          <a:endParaRPr lang="en-US"/>
        </a:p>
      </dgm:t>
    </dgm:pt>
    <dgm:pt modelId="{E81303BB-800B-417C-9AAB-52383D4F1C7D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Correlation</a:t>
          </a:r>
        </a:p>
      </dgm:t>
    </dgm:pt>
    <dgm:pt modelId="{1152F51B-2AD5-473F-A774-91759E585D89}" type="parTrans" cxnId="{EF9A344A-9718-449B-AAA4-EE9E0F24F2FD}">
      <dgm:prSet/>
      <dgm:spPr/>
      <dgm:t>
        <a:bodyPr/>
        <a:lstStyle/>
        <a:p>
          <a:endParaRPr lang="en-US"/>
        </a:p>
      </dgm:t>
    </dgm:pt>
    <dgm:pt modelId="{4284B62D-225E-4911-B60A-C77F119F3026}" type="sibTrans" cxnId="{EF9A344A-9718-449B-AAA4-EE9E0F24F2FD}">
      <dgm:prSet/>
      <dgm:spPr/>
      <dgm:t>
        <a:bodyPr/>
        <a:lstStyle/>
        <a:p>
          <a:endParaRPr lang="en-US"/>
        </a:p>
      </dgm:t>
    </dgm:pt>
    <dgm:pt modelId="{68FF5071-409C-4B16-AEB7-E5E82291BF8F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Trend</a:t>
          </a:r>
        </a:p>
      </dgm:t>
    </dgm:pt>
    <dgm:pt modelId="{E85F6156-78CC-4282-A50D-FB9AB2A19271}" type="parTrans" cxnId="{EA5960F9-4A64-4BF8-A4E9-29361D94CED8}">
      <dgm:prSet/>
      <dgm:spPr/>
      <dgm:t>
        <a:bodyPr/>
        <a:lstStyle/>
        <a:p>
          <a:endParaRPr lang="en-US"/>
        </a:p>
      </dgm:t>
    </dgm:pt>
    <dgm:pt modelId="{ECFAD65D-EB90-4D6B-83B8-590C144B357D}" type="sibTrans" cxnId="{EA5960F9-4A64-4BF8-A4E9-29361D94CED8}">
      <dgm:prSet/>
      <dgm:spPr/>
      <dgm:t>
        <a:bodyPr/>
        <a:lstStyle/>
        <a:p>
          <a:endParaRPr lang="en-US"/>
        </a:p>
      </dgm:t>
    </dgm:pt>
    <dgm:pt modelId="{47115C7D-8295-4893-BF99-6CB7DF7D8CB7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Validate &amp; QA</a:t>
          </a:r>
          <a:endParaRPr lang="en-US" sz="1800" b="1" dirty="0">
            <a:latin typeface="Aptos" panose="020B0004020202020204" pitchFamily="34" charset="0"/>
          </a:endParaRPr>
        </a:p>
      </dgm:t>
    </dgm:pt>
    <dgm:pt modelId="{85D38176-1384-4F42-85F2-40203C9025C0}" type="parTrans" cxnId="{4591F2A6-48B7-47C4-A4F6-F0228400C884}">
      <dgm:prSet/>
      <dgm:spPr/>
      <dgm:t>
        <a:bodyPr/>
        <a:lstStyle/>
        <a:p>
          <a:endParaRPr lang="en-US"/>
        </a:p>
      </dgm:t>
    </dgm:pt>
    <dgm:pt modelId="{9DA14278-91BF-47FD-A221-4BC8619B4636}" type="sibTrans" cxnId="{4591F2A6-48B7-47C4-A4F6-F0228400C884}">
      <dgm:prSet/>
      <dgm:spPr/>
      <dgm:t>
        <a:bodyPr/>
        <a:lstStyle/>
        <a:p>
          <a:endParaRPr lang="en-US"/>
        </a:p>
      </dgm:t>
    </dgm:pt>
    <dgm:pt modelId="{BEF5A817-F43C-4DFC-A8DC-90D673966FFA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Review findings</a:t>
          </a:r>
        </a:p>
      </dgm:t>
    </dgm:pt>
    <dgm:pt modelId="{DBE31DD4-C2CE-4ADB-8D29-AE5677E8FF45}" type="parTrans" cxnId="{A2F3CAB2-BDE6-44A4-A82A-04B5BBB54F5B}">
      <dgm:prSet/>
      <dgm:spPr/>
      <dgm:t>
        <a:bodyPr/>
        <a:lstStyle/>
        <a:p>
          <a:endParaRPr lang="en-US"/>
        </a:p>
      </dgm:t>
    </dgm:pt>
    <dgm:pt modelId="{0896E732-C72D-4172-9D06-468F16E292DB}" type="sibTrans" cxnId="{A2F3CAB2-BDE6-44A4-A82A-04B5BBB54F5B}">
      <dgm:prSet/>
      <dgm:spPr/>
      <dgm:t>
        <a:bodyPr/>
        <a:lstStyle/>
        <a:p>
          <a:endParaRPr lang="en-US"/>
        </a:p>
      </dgm:t>
    </dgm:pt>
    <dgm:pt modelId="{D1386AF1-23B1-4136-BA95-DF07141EEB61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Validate:</a:t>
          </a:r>
        </a:p>
      </dgm:t>
    </dgm:pt>
    <dgm:pt modelId="{B4C18C7C-22E8-4A6B-9226-218131C1F94A}" type="parTrans" cxnId="{670016D0-FB35-4854-B7B8-CA0961B0715B}">
      <dgm:prSet/>
      <dgm:spPr/>
      <dgm:t>
        <a:bodyPr/>
        <a:lstStyle/>
        <a:p>
          <a:endParaRPr lang="en-US"/>
        </a:p>
      </dgm:t>
    </dgm:pt>
    <dgm:pt modelId="{E279ECE3-EF4C-4D01-894B-AF2FD764E03A}" type="sibTrans" cxnId="{670016D0-FB35-4854-B7B8-CA0961B0715B}">
      <dgm:prSet/>
      <dgm:spPr/>
      <dgm:t>
        <a:bodyPr/>
        <a:lstStyle/>
        <a:p>
          <a:endParaRPr lang="en-US"/>
        </a:p>
      </dgm:t>
    </dgm:pt>
    <dgm:pt modelId="{3DAB1AE9-CB86-4A03-AFE9-8C994AA4BCA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</a:t>
          </a:r>
        </a:p>
      </dgm:t>
    </dgm:pt>
    <dgm:pt modelId="{E0995932-0A17-4396-9F01-AADABA263E26}" type="parTrans" cxnId="{ED243AB3-A3E0-4590-AA7D-6AAF5FA69E5B}">
      <dgm:prSet/>
      <dgm:spPr/>
      <dgm:t>
        <a:bodyPr/>
        <a:lstStyle/>
        <a:p>
          <a:endParaRPr lang="en-US"/>
        </a:p>
      </dgm:t>
    </dgm:pt>
    <dgm:pt modelId="{3CD4C8E1-B41E-4030-8E9F-3F7EB53DFE11}" type="sibTrans" cxnId="{ED243AB3-A3E0-4590-AA7D-6AAF5FA69E5B}">
      <dgm:prSet/>
      <dgm:spPr/>
      <dgm:t>
        <a:bodyPr/>
        <a:lstStyle/>
        <a:p>
          <a:endParaRPr lang="en-US"/>
        </a:p>
      </dgm:t>
    </dgm:pt>
    <dgm:pt modelId="{49D33E5D-40BF-4D45-B210-E1E32807EB9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Process</a:t>
          </a:r>
        </a:p>
      </dgm:t>
    </dgm:pt>
    <dgm:pt modelId="{559FE8D1-404F-412D-8DB5-91F789C8E1C2}" type="parTrans" cxnId="{8B6F9A2A-20A8-4A5B-83E5-B29916D29BF1}">
      <dgm:prSet/>
      <dgm:spPr/>
      <dgm:t>
        <a:bodyPr/>
        <a:lstStyle/>
        <a:p>
          <a:endParaRPr lang="en-US"/>
        </a:p>
      </dgm:t>
    </dgm:pt>
    <dgm:pt modelId="{031E4CB9-1040-446F-A5EB-9643F94357DF}" type="sibTrans" cxnId="{8B6F9A2A-20A8-4A5B-83E5-B29916D29BF1}">
      <dgm:prSet/>
      <dgm:spPr/>
      <dgm:t>
        <a:bodyPr/>
        <a:lstStyle/>
        <a:p>
          <a:endParaRPr lang="en-US"/>
        </a:p>
      </dgm:t>
    </dgm:pt>
    <dgm:pt modelId="{CFAC5551-E241-45A3-96D8-442CCA57A16A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Checkpoint – Are objectives met?</a:t>
          </a:r>
        </a:p>
      </dgm:t>
    </dgm:pt>
    <dgm:pt modelId="{7E086F79-B4C0-4452-B057-B50BAC378120}" type="parTrans" cxnId="{F80AD203-3E13-40F0-87DA-2B87B4D5F77D}">
      <dgm:prSet/>
      <dgm:spPr/>
      <dgm:t>
        <a:bodyPr/>
        <a:lstStyle/>
        <a:p>
          <a:endParaRPr lang="en-US"/>
        </a:p>
      </dgm:t>
    </dgm:pt>
    <dgm:pt modelId="{10356039-733F-4DEE-997E-E4A91AD5BC33}" type="sibTrans" cxnId="{F80AD203-3E13-40F0-87DA-2B87B4D5F77D}">
      <dgm:prSet/>
      <dgm:spPr/>
      <dgm:t>
        <a:bodyPr/>
        <a:lstStyle/>
        <a:p>
          <a:endParaRPr lang="en-US"/>
        </a:p>
      </dgm:t>
    </dgm:pt>
    <dgm:pt modelId="{418C73A9-6078-4D80-B3B3-94C679291A09}">
      <dgm:prSet phldrT="[Text]" custT="1"/>
      <dgm:spPr/>
      <dgm:t>
        <a:bodyPr/>
        <a:lstStyle/>
        <a:p>
          <a:r>
            <a:rPr lang="en-US" sz="1800" b="1">
              <a:latin typeface="Aptos" panose="020B0004020202020204" pitchFamily="34" charset="0"/>
            </a:rPr>
            <a:t>Visualize &amp; Present</a:t>
          </a:r>
          <a:endParaRPr lang="en-US" sz="1800" b="1" dirty="0">
            <a:latin typeface="Aptos" panose="020B0004020202020204" pitchFamily="34" charset="0"/>
          </a:endParaRPr>
        </a:p>
      </dgm:t>
    </dgm:pt>
    <dgm:pt modelId="{359839DE-49DD-445C-A2ED-7E602F24ACA1}" type="parTrans" cxnId="{B85D9457-3A6D-49F8-AF20-25DD1ACC2CC6}">
      <dgm:prSet/>
      <dgm:spPr/>
      <dgm:t>
        <a:bodyPr/>
        <a:lstStyle/>
        <a:p>
          <a:endParaRPr lang="en-US"/>
        </a:p>
      </dgm:t>
    </dgm:pt>
    <dgm:pt modelId="{6EE137EA-9ADF-40ED-8542-6F848B0D792D}" type="sibTrans" cxnId="{B85D9457-3A6D-49F8-AF20-25DD1ACC2CC6}">
      <dgm:prSet/>
      <dgm:spPr/>
      <dgm:t>
        <a:bodyPr/>
        <a:lstStyle/>
        <a:p>
          <a:endParaRPr lang="en-US"/>
        </a:p>
      </dgm:t>
    </dgm:pt>
    <dgm:pt modelId="{B34BAE7F-757C-40FD-AE96-8406DDD51940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Finalize:</a:t>
          </a:r>
        </a:p>
      </dgm:t>
    </dgm:pt>
    <dgm:pt modelId="{DAD06764-26B7-4451-980D-301E6313386B}" type="parTrans" cxnId="{138B1F4F-0A34-4EE8-B44B-57B035FB5DAC}">
      <dgm:prSet/>
      <dgm:spPr/>
      <dgm:t>
        <a:bodyPr/>
        <a:lstStyle/>
        <a:p>
          <a:endParaRPr lang="en-US"/>
        </a:p>
      </dgm:t>
    </dgm:pt>
    <dgm:pt modelId="{0F74D753-B233-4CEE-A14C-0F5638451A03}" type="sibTrans" cxnId="{138B1F4F-0A34-4EE8-B44B-57B035FB5DAC}">
      <dgm:prSet/>
      <dgm:spPr/>
      <dgm:t>
        <a:bodyPr/>
        <a:lstStyle/>
        <a:p>
          <a:endParaRPr lang="en-US"/>
        </a:p>
      </dgm:t>
    </dgm:pt>
    <dgm:pt modelId="{F42FD9DC-8B5E-4D8E-9B4B-AE47AD5CB214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Documents</a:t>
          </a:r>
        </a:p>
      </dgm:t>
    </dgm:pt>
    <dgm:pt modelId="{D0817CD9-0BAA-4C6B-AB09-F92CE9AB5685}" type="parTrans" cxnId="{0A4BFFF2-598A-42D3-A635-57C884EBD90C}">
      <dgm:prSet/>
      <dgm:spPr/>
      <dgm:t>
        <a:bodyPr/>
        <a:lstStyle/>
        <a:p>
          <a:endParaRPr lang="en-US"/>
        </a:p>
      </dgm:t>
    </dgm:pt>
    <dgm:pt modelId="{0528214B-D57D-4FDD-94AD-2318844BAAE0}" type="sibTrans" cxnId="{0A4BFFF2-598A-42D3-A635-57C884EBD90C}">
      <dgm:prSet/>
      <dgm:spPr/>
      <dgm:t>
        <a:bodyPr/>
        <a:lstStyle/>
        <a:p>
          <a:endParaRPr lang="en-US"/>
        </a:p>
      </dgm:t>
    </dgm:pt>
    <dgm:pt modelId="{8918A476-E523-4EBB-B1D1-D94E767A0C87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Visualizations</a:t>
          </a:r>
        </a:p>
      </dgm:t>
    </dgm:pt>
    <dgm:pt modelId="{809859E7-4627-4F79-BF72-69C3C6DB2F76}" type="parTrans" cxnId="{2630ECB8-412F-4DB7-BE3A-3633BC643B95}">
      <dgm:prSet/>
      <dgm:spPr/>
      <dgm:t>
        <a:bodyPr/>
        <a:lstStyle/>
        <a:p>
          <a:endParaRPr lang="en-US"/>
        </a:p>
      </dgm:t>
    </dgm:pt>
    <dgm:pt modelId="{F05B1BC8-FEC3-439D-B4B6-5F010C87A698}" type="sibTrans" cxnId="{2630ECB8-412F-4DB7-BE3A-3633BC643B95}">
      <dgm:prSet/>
      <dgm:spPr/>
      <dgm:t>
        <a:bodyPr/>
        <a:lstStyle/>
        <a:p>
          <a:endParaRPr lang="en-US"/>
        </a:p>
      </dgm:t>
    </dgm:pt>
    <dgm:pt modelId="{D201B418-0121-4843-BC51-8E2DD9451B35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Presentations</a:t>
          </a:r>
        </a:p>
      </dgm:t>
    </dgm:pt>
    <dgm:pt modelId="{A26B83F2-50E7-42DB-B60B-184FF8584495}" type="parTrans" cxnId="{9E4F2F59-5194-428E-A165-DEE3A94566A6}">
      <dgm:prSet/>
      <dgm:spPr/>
      <dgm:t>
        <a:bodyPr/>
        <a:lstStyle/>
        <a:p>
          <a:endParaRPr lang="en-US"/>
        </a:p>
      </dgm:t>
    </dgm:pt>
    <dgm:pt modelId="{D172258B-EF44-4253-8C21-47DC33784BAF}" type="sibTrans" cxnId="{9E4F2F59-5194-428E-A165-DEE3A94566A6}">
      <dgm:prSet/>
      <dgm:spPr/>
      <dgm:t>
        <a:bodyPr/>
        <a:lstStyle/>
        <a:p>
          <a:endParaRPr lang="en-US"/>
        </a:p>
      </dgm:t>
    </dgm:pt>
    <dgm:pt modelId="{3C2DFC88-E228-4DC8-BAD8-48FAC4A2C34B}">
      <dgm:prSet phldrT="[Text]" custT="1"/>
      <dgm:spPr/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Next Steps</a:t>
          </a:r>
        </a:p>
      </dgm:t>
    </dgm:pt>
    <dgm:pt modelId="{8D9B07E1-340C-492D-8305-CDAF13C7B96A}" type="parTrans" cxnId="{06E8D522-4FC5-4E6D-BF52-33D04CA67799}">
      <dgm:prSet/>
      <dgm:spPr/>
      <dgm:t>
        <a:bodyPr/>
        <a:lstStyle/>
        <a:p>
          <a:endParaRPr lang="en-US"/>
        </a:p>
      </dgm:t>
    </dgm:pt>
    <dgm:pt modelId="{E183621B-F84D-4BF7-AE4B-A7FF7448087C}" type="sibTrans" cxnId="{06E8D522-4FC5-4E6D-BF52-33D04CA67799}">
      <dgm:prSet/>
      <dgm:spPr/>
      <dgm:t>
        <a:bodyPr/>
        <a:lstStyle/>
        <a:p>
          <a:endParaRPr lang="en-US"/>
        </a:p>
      </dgm:t>
    </dgm:pt>
    <dgm:pt modelId="{B3B53CC6-87AF-46B0-AFBA-057A90D6D9EF}" type="pres">
      <dgm:prSet presAssocID="{9350147C-3CA7-452F-8A85-711434773DB2}" presName="Name0" presStyleCnt="0">
        <dgm:presLayoutVars>
          <dgm:dir/>
          <dgm:animLvl val="lvl"/>
          <dgm:resizeHandles val="exact"/>
        </dgm:presLayoutVars>
      </dgm:prSet>
      <dgm:spPr/>
    </dgm:pt>
    <dgm:pt modelId="{C79AC75E-8719-4D42-B7F5-325C0DD98318}" type="pres">
      <dgm:prSet presAssocID="{396E675A-1A52-4C30-B8D2-20306E961A02}" presName="composite" presStyleCnt="0"/>
      <dgm:spPr/>
    </dgm:pt>
    <dgm:pt modelId="{9F25A308-2856-47D2-B017-C115E6858A96}" type="pres">
      <dgm:prSet presAssocID="{396E675A-1A52-4C30-B8D2-20306E961A02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31AFC53F-A73A-41BE-ADFC-3A624AB5CE06}" type="pres">
      <dgm:prSet presAssocID="{396E675A-1A52-4C30-B8D2-20306E961A02}" presName="desTx" presStyleLbl="alignAccFollowNode1" presStyleIdx="0" presStyleCnt="6">
        <dgm:presLayoutVars>
          <dgm:bulletEnabled val="1"/>
        </dgm:presLayoutVars>
      </dgm:prSet>
      <dgm:spPr/>
    </dgm:pt>
    <dgm:pt modelId="{87FE3AB3-9FDC-4315-8B57-9AB573F5DABE}" type="pres">
      <dgm:prSet presAssocID="{1736DA1C-461D-4B67-BDDF-69C2BEBA8114}" presName="space" presStyleCnt="0"/>
      <dgm:spPr/>
    </dgm:pt>
    <dgm:pt modelId="{673948F2-F833-43A3-BDE3-5ABEEE8C300E}" type="pres">
      <dgm:prSet presAssocID="{FD68099B-4F13-4988-A87C-6BDCE9C4EE9E}" presName="composite" presStyleCnt="0"/>
      <dgm:spPr/>
    </dgm:pt>
    <dgm:pt modelId="{BB395F46-31C8-4FEC-BFB1-8AB1872E3872}" type="pres">
      <dgm:prSet presAssocID="{FD68099B-4F13-4988-A87C-6BDCE9C4EE9E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656D961F-5B35-47E5-957B-8DCE017031DC}" type="pres">
      <dgm:prSet presAssocID="{FD68099B-4F13-4988-A87C-6BDCE9C4EE9E}" presName="desTx" presStyleLbl="alignAccFollowNode1" presStyleIdx="1" presStyleCnt="6">
        <dgm:presLayoutVars>
          <dgm:bulletEnabled val="1"/>
        </dgm:presLayoutVars>
      </dgm:prSet>
      <dgm:spPr/>
    </dgm:pt>
    <dgm:pt modelId="{64D34C86-317E-47C2-B1EF-CB85136F317B}" type="pres">
      <dgm:prSet presAssocID="{B7B668B7-A85E-4257-A5C1-8E0575F2A33B}" presName="space" presStyleCnt="0"/>
      <dgm:spPr/>
    </dgm:pt>
    <dgm:pt modelId="{14FA95AF-3010-4866-883C-C41D6068267A}" type="pres">
      <dgm:prSet presAssocID="{4471227C-701B-4770-9314-14C2D9F63418}" presName="composite" presStyleCnt="0"/>
      <dgm:spPr/>
    </dgm:pt>
    <dgm:pt modelId="{B8F8B25A-5603-44D2-B244-D2900D9D069A}" type="pres">
      <dgm:prSet presAssocID="{4471227C-701B-4770-9314-14C2D9F63418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8E0ED47E-D99D-4BD5-9817-E30B4D3D6ADC}" type="pres">
      <dgm:prSet presAssocID="{4471227C-701B-4770-9314-14C2D9F63418}" presName="desTx" presStyleLbl="alignAccFollowNode1" presStyleIdx="2" presStyleCnt="6">
        <dgm:presLayoutVars>
          <dgm:bulletEnabled val="1"/>
        </dgm:presLayoutVars>
      </dgm:prSet>
      <dgm:spPr/>
    </dgm:pt>
    <dgm:pt modelId="{8716E5AC-C3B4-4D64-A747-89EAF5A0D31F}" type="pres">
      <dgm:prSet presAssocID="{FEFFC4C4-A53E-4852-A14A-2EE2CA16C53F}" presName="space" presStyleCnt="0"/>
      <dgm:spPr/>
    </dgm:pt>
    <dgm:pt modelId="{EBDDD3A7-178B-43B0-BF45-AE8A08A19BC0}" type="pres">
      <dgm:prSet presAssocID="{49EB12D8-8F83-47EB-A023-8AD878225F9F}" presName="composite" presStyleCnt="0"/>
      <dgm:spPr/>
    </dgm:pt>
    <dgm:pt modelId="{13A2C593-1AC0-4C0D-8679-CC72E3E27354}" type="pres">
      <dgm:prSet presAssocID="{49EB12D8-8F83-47EB-A023-8AD878225F9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B5A6900-68D1-4D7C-B506-C4D3D8E97D8B}" type="pres">
      <dgm:prSet presAssocID="{49EB12D8-8F83-47EB-A023-8AD878225F9F}" presName="desTx" presStyleLbl="alignAccFollowNode1" presStyleIdx="3" presStyleCnt="6">
        <dgm:presLayoutVars>
          <dgm:bulletEnabled val="1"/>
        </dgm:presLayoutVars>
      </dgm:prSet>
      <dgm:spPr/>
    </dgm:pt>
    <dgm:pt modelId="{35657E99-05FE-4B7E-AF40-1053A16EFBD6}" type="pres">
      <dgm:prSet presAssocID="{9AA0E9DB-AE9E-4D64-906A-8DD7E8E7B23C}" presName="space" presStyleCnt="0"/>
      <dgm:spPr/>
    </dgm:pt>
    <dgm:pt modelId="{66E2F585-93AB-4325-89D2-C826B7E5BB76}" type="pres">
      <dgm:prSet presAssocID="{47115C7D-8295-4893-BF99-6CB7DF7D8CB7}" presName="composite" presStyleCnt="0"/>
      <dgm:spPr/>
    </dgm:pt>
    <dgm:pt modelId="{A61A36C4-07DE-4EE5-A8BA-FB2991ABE379}" type="pres">
      <dgm:prSet presAssocID="{47115C7D-8295-4893-BF99-6CB7DF7D8CB7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436E98B-5DFB-48DE-BC69-D337452101B1}" type="pres">
      <dgm:prSet presAssocID="{47115C7D-8295-4893-BF99-6CB7DF7D8CB7}" presName="desTx" presStyleLbl="alignAccFollowNode1" presStyleIdx="4" presStyleCnt="6">
        <dgm:presLayoutVars>
          <dgm:bulletEnabled val="1"/>
        </dgm:presLayoutVars>
      </dgm:prSet>
      <dgm:spPr/>
    </dgm:pt>
    <dgm:pt modelId="{9713E6B4-1167-4586-AD3E-C791CC76893E}" type="pres">
      <dgm:prSet presAssocID="{9DA14278-91BF-47FD-A221-4BC8619B4636}" presName="space" presStyleCnt="0"/>
      <dgm:spPr/>
    </dgm:pt>
    <dgm:pt modelId="{52B62325-3B22-47B6-A72E-B92074AC8BBE}" type="pres">
      <dgm:prSet presAssocID="{418C73A9-6078-4D80-B3B3-94C679291A09}" presName="composite" presStyleCnt="0"/>
      <dgm:spPr/>
    </dgm:pt>
    <dgm:pt modelId="{85BBF369-9AB5-4E6F-AFAA-5026D5902CE2}" type="pres">
      <dgm:prSet presAssocID="{418C73A9-6078-4D80-B3B3-94C679291A0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02BFC34E-AEEE-48DF-B2B2-B051CB4B5519}" type="pres">
      <dgm:prSet presAssocID="{418C73A9-6078-4D80-B3B3-94C679291A0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B619701-DAF3-4A15-B906-37AB00A76109}" srcId="{396E675A-1A52-4C30-B8D2-20306E961A02}" destId="{42AAC515-51B2-4E87-B69E-C0E75B99FB9C}" srcOrd="1" destOrd="0" parTransId="{9DA9D946-94CC-4652-8A0E-5677831FB46F}" sibTransId="{F15F1B0D-1C6B-4BB5-B353-1896E2E56E84}"/>
    <dgm:cxn modelId="{F80AD203-3E13-40F0-87DA-2B87B4D5F77D}" srcId="{47115C7D-8295-4893-BF99-6CB7DF7D8CB7}" destId="{CFAC5551-E241-45A3-96D8-442CCA57A16A}" srcOrd="2" destOrd="0" parTransId="{7E086F79-B4C0-4452-B057-B50BAC378120}" sibTransId="{10356039-733F-4DEE-997E-E4A91AD5BC33}"/>
    <dgm:cxn modelId="{7FD5C904-078F-448A-8E65-D8E01EF2C553}" type="presOf" srcId="{9350147C-3CA7-452F-8A85-711434773DB2}" destId="{B3B53CC6-87AF-46B0-AFBA-057A90D6D9EF}" srcOrd="0" destOrd="0" presId="urn:microsoft.com/office/officeart/2005/8/layout/hList1"/>
    <dgm:cxn modelId="{24C6A907-E5AB-42AD-9332-8E55BA0CA75E}" srcId="{07E27096-E59F-434D-967D-B2652AC6A934}" destId="{7E06DEC6-5657-47EC-B7E7-EFED7C263C08}" srcOrd="2" destOrd="0" parTransId="{242E3899-4D6F-4FA8-BD8C-3468D5779665}" sibTransId="{A3DA0111-6CFF-4EA8-8A8E-5404ED4D24FA}"/>
    <dgm:cxn modelId="{E3AA4E10-C65E-4D95-BEA2-A8CC95956788}" srcId="{07E27096-E59F-434D-967D-B2652AC6A934}" destId="{BFAC21F0-797E-4FB6-BB16-5A10D469546D}" srcOrd="1" destOrd="0" parTransId="{4602F718-3BA6-4A36-B813-079C16D9F5DC}" sibTransId="{CDCEDAB5-63BE-43E9-96A9-1A38904DF711}"/>
    <dgm:cxn modelId="{5ED8A311-7CE3-4F1C-A557-F196D38870B0}" type="presOf" srcId="{1E7A6A4D-56C0-4312-A7D2-D2D4562F7EE6}" destId="{8E0ED47E-D99D-4BD5-9817-E30B4D3D6ADC}" srcOrd="0" destOrd="5" presId="urn:microsoft.com/office/officeart/2005/8/layout/hList1"/>
    <dgm:cxn modelId="{2538301D-2BF0-4EAE-9E89-099AEB48864E}" srcId="{31586205-87E3-4C2C-9793-43BA2F20E213}" destId="{7A67F897-04E5-40B2-86EA-45F7CC5C6D0F}" srcOrd="0" destOrd="0" parTransId="{93AFC2AD-3550-4C9A-A9AC-A6F4DA20A072}" sibTransId="{19CECE11-3D99-4473-8E9D-28B5C5144044}"/>
    <dgm:cxn modelId="{06E8D522-4FC5-4E6D-BF52-33D04CA67799}" srcId="{418C73A9-6078-4D80-B3B3-94C679291A09}" destId="{3C2DFC88-E228-4DC8-BAD8-48FAC4A2C34B}" srcOrd="1" destOrd="0" parTransId="{8D9B07E1-340C-492D-8305-CDAF13C7B96A}" sibTransId="{E183621B-F84D-4BF7-AE4B-A7FF7448087C}"/>
    <dgm:cxn modelId="{EF396B29-FFBD-4E80-947B-EE8B19DB9F76}" srcId="{4471227C-701B-4770-9314-14C2D9F63418}" destId="{75D079B3-A90C-4C7E-93AC-4D4E9AEE8C8D}" srcOrd="0" destOrd="0" parTransId="{88E30FC5-8AD2-40CB-906E-1D18299079A0}" sibTransId="{9F505DFB-B435-43BA-A4E8-5498A46E10EF}"/>
    <dgm:cxn modelId="{1148962A-A9F4-4D10-9614-2DBB116BDE31}" srcId="{9350147C-3CA7-452F-8A85-711434773DB2}" destId="{4471227C-701B-4770-9314-14C2D9F63418}" srcOrd="2" destOrd="0" parTransId="{828883D3-E12D-45F0-AEFD-786B376D3032}" sibTransId="{FEFFC4C4-A53E-4852-A14A-2EE2CA16C53F}"/>
    <dgm:cxn modelId="{8B6F9A2A-20A8-4A5B-83E5-B29916D29BF1}" srcId="{D1386AF1-23B1-4136-BA95-DF07141EEB61}" destId="{49D33E5D-40BF-4D45-B210-E1E32807EB9B}" srcOrd="1" destOrd="0" parTransId="{559FE8D1-404F-412D-8DB5-91F789C8E1C2}" sibTransId="{031E4CB9-1040-446F-A5EB-9643F94357DF}"/>
    <dgm:cxn modelId="{DED1C32C-B093-4F07-8124-F858C81F2B5A}" type="presOf" srcId="{BFAC21F0-797E-4FB6-BB16-5A10D469546D}" destId="{31AFC53F-A73A-41BE-ADFC-3A624AB5CE06}" srcOrd="0" destOrd="2" presId="urn:microsoft.com/office/officeart/2005/8/layout/hList1"/>
    <dgm:cxn modelId="{42E4272E-F266-4ADF-963B-0BD8DE2F6397}" type="presOf" srcId="{CFAC5551-E241-45A3-96D8-442CCA57A16A}" destId="{9436E98B-5DFB-48DE-BC69-D337452101B1}" srcOrd="0" destOrd="4" presId="urn:microsoft.com/office/officeart/2005/8/layout/hList1"/>
    <dgm:cxn modelId="{8CE3DA2F-BDB4-42C1-BBF6-D6098A19960C}" type="presOf" srcId="{F42FD9DC-8B5E-4D8E-9B4B-AE47AD5CB214}" destId="{02BFC34E-AEEE-48DF-B2B2-B051CB4B5519}" srcOrd="0" destOrd="1" presId="urn:microsoft.com/office/officeart/2005/8/layout/hList1"/>
    <dgm:cxn modelId="{CCEFE733-8F50-41DA-818B-3DA3AE8C5A59}" srcId="{396E675A-1A52-4C30-B8D2-20306E961A02}" destId="{07E27096-E59F-434D-967D-B2652AC6A934}" srcOrd="0" destOrd="0" parTransId="{081172F0-80A8-455A-8135-58CAAF0AC23A}" sibTransId="{E4B9E57B-1EB3-4638-AD73-6A0D20F619A8}"/>
    <dgm:cxn modelId="{6407F33D-78FC-407A-A9B4-FF981483EEBB}" type="presOf" srcId="{DA94DEBF-4934-4F2A-8B59-8D4EDD89255B}" destId="{8E0ED47E-D99D-4BD5-9817-E30B4D3D6ADC}" srcOrd="0" destOrd="4" presId="urn:microsoft.com/office/officeart/2005/8/layout/hList1"/>
    <dgm:cxn modelId="{AA2A9B3E-D5B5-4621-B032-975D234C96C9}" type="presOf" srcId="{3C2DFC88-E228-4DC8-BAD8-48FAC4A2C34B}" destId="{02BFC34E-AEEE-48DF-B2B2-B051CB4B5519}" srcOrd="0" destOrd="4" presId="urn:microsoft.com/office/officeart/2005/8/layout/hList1"/>
    <dgm:cxn modelId="{80E0985E-E6EE-4A74-A17A-86C19D89B69E}" srcId="{9350147C-3CA7-452F-8A85-711434773DB2}" destId="{49EB12D8-8F83-47EB-A023-8AD878225F9F}" srcOrd="3" destOrd="0" parTransId="{500388CE-58BE-4844-A122-5E42765B3239}" sibTransId="{9AA0E9DB-AE9E-4D64-906A-8DD7E8E7B23C}"/>
    <dgm:cxn modelId="{46D0A665-6536-4F6B-B3A6-5E23E42EC282}" srcId="{B323E6B2-6E02-42AE-A9E0-E45EAF65B774}" destId="{AB79D648-7A58-481E-BCEF-76F7B34B9C29}" srcOrd="0" destOrd="0" parTransId="{8CD96F44-72CD-496C-BB87-8BFE6CA93E73}" sibTransId="{EC2128EA-CB95-4623-BD22-F1A36BAF1A19}"/>
    <dgm:cxn modelId="{22286766-3A9B-436C-ACF2-D501F73B65D0}" type="presOf" srcId="{B323E6B2-6E02-42AE-A9E0-E45EAF65B774}" destId="{7B5A6900-68D1-4D7C-B506-C4D3D8E97D8B}" srcOrd="0" destOrd="0" presId="urn:microsoft.com/office/officeart/2005/8/layout/hList1"/>
    <dgm:cxn modelId="{CA32B547-A69C-48EE-859C-7F9104B0FB79}" type="presOf" srcId="{3DAB1AE9-CB86-4A03-AFE9-8C994AA4BCA0}" destId="{9436E98B-5DFB-48DE-BC69-D337452101B1}" srcOrd="0" destOrd="2" presId="urn:microsoft.com/office/officeart/2005/8/layout/hList1"/>
    <dgm:cxn modelId="{765D0149-9BA8-45B0-A62F-69847AD1B04F}" type="presOf" srcId="{A4CDB5D8-9C06-4D6F-943C-1DAEEC29AB59}" destId="{656D961F-5B35-47E5-957B-8DCE017031DC}" srcOrd="0" destOrd="2" presId="urn:microsoft.com/office/officeart/2005/8/layout/hList1"/>
    <dgm:cxn modelId="{EF9A344A-9718-449B-AAA4-EE9E0F24F2FD}" srcId="{B323E6B2-6E02-42AE-A9E0-E45EAF65B774}" destId="{E81303BB-800B-417C-9AAB-52383D4F1C7D}" srcOrd="2" destOrd="0" parTransId="{1152F51B-2AD5-473F-A774-91759E585D89}" sibTransId="{4284B62D-225E-4911-B60A-C77F119F3026}"/>
    <dgm:cxn modelId="{9589206C-740B-4D05-A73D-753B20F3D9C2}" type="presOf" srcId="{FD68099B-4F13-4988-A87C-6BDCE9C4EE9E}" destId="{BB395F46-31C8-4FEC-BFB1-8AB1872E3872}" srcOrd="0" destOrd="0" presId="urn:microsoft.com/office/officeart/2005/8/layout/hList1"/>
    <dgm:cxn modelId="{50CBF64C-EDD6-4420-916D-0E6EFF2F5AA5}" type="presOf" srcId="{650F329F-5AA0-4149-B7FC-AC4706655460}" destId="{8E0ED47E-D99D-4BD5-9817-E30B4D3D6ADC}" srcOrd="0" destOrd="3" presId="urn:microsoft.com/office/officeart/2005/8/layout/hList1"/>
    <dgm:cxn modelId="{BB0C334E-1C8E-4C2A-93A5-268D196A4180}" type="presOf" srcId="{47115C7D-8295-4893-BF99-6CB7DF7D8CB7}" destId="{A61A36C4-07DE-4EE5-A8BA-FB2991ABE379}" srcOrd="0" destOrd="0" presId="urn:microsoft.com/office/officeart/2005/8/layout/hList1"/>
    <dgm:cxn modelId="{AA12E34E-646B-4312-8937-E5ED0BF3FE7A}" srcId="{07E27096-E59F-434D-967D-B2652AC6A934}" destId="{FEA96E89-8D2E-4518-B393-8C82A1C2330D}" srcOrd="0" destOrd="0" parTransId="{DC0CD97E-1D5D-4B19-9233-585DA182B98C}" sibTransId="{896ACC6B-018B-4A29-8EB8-C18D6A7761B6}"/>
    <dgm:cxn modelId="{138B1F4F-0A34-4EE8-B44B-57B035FB5DAC}" srcId="{418C73A9-6078-4D80-B3B3-94C679291A09}" destId="{B34BAE7F-757C-40FD-AE96-8406DDD51940}" srcOrd="0" destOrd="0" parTransId="{DAD06764-26B7-4451-980D-301E6313386B}" sibTransId="{0F74D753-B233-4CEE-A14C-0F5638451A03}"/>
    <dgm:cxn modelId="{8E5CAF4F-2BA0-47B1-AD7D-89E9B278551A}" type="presOf" srcId="{49EB12D8-8F83-47EB-A023-8AD878225F9F}" destId="{13A2C593-1AC0-4C0D-8679-CC72E3E27354}" srcOrd="0" destOrd="0" presId="urn:microsoft.com/office/officeart/2005/8/layout/hList1"/>
    <dgm:cxn modelId="{673D0170-DC7A-4E27-BDA5-CDF099F4EE88}" type="presOf" srcId="{D201B418-0121-4843-BC51-8E2DD9451B35}" destId="{02BFC34E-AEEE-48DF-B2B2-B051CB4B5519}" srcOrd="0" destOrd="3" presId="urn:microsoft.com/office/officeart/2005/8/layout/hList1"/>
    <dgm:cxn modelId="{4B7F5350-DF00-4481-B1AF-84DB8E5076A2}" type="presOf" srcId="{7A67F897-04E5-40B2-86EA-45F7CC5C6D0F}" destId="{8E0ED47E-D99D-4BD5-9817-E30B4D3D6ADC}" srcOrd="0" destOrd="2" presId="urn:microsoft.com/office/officeart/2005/8/layout/hList1"/>
    <dgm:cxn modelId="{75D98377-4F3C-4491-B658-CA3DC8CD428F}" type="presOf" srcId="{75D079B3-A90C-4C7E-93AC-4D4E9AEE8C8D}" destId="{8E0ED47E-D99D-4BD5-9817-E30B4D3D6ADC}" srcOrd="0" destOrd="0" presId="urn:microsoft.com/office/officeart/2005/8/layout/hList1"/>
    <dgm:cxn modelId="{B85D9457-3A6D-49F8-AF20-25DD1ACC2CC6}" srcId="{9350147C-3CA7-452F-8A85-711434773DB2}" destId="{418C73A9-6078-4D80-B3B3-94C679291A09}" srcOrd="5" destOrd="0" parTransId="{359839DE-49DD-445C-A2ED-7E602F24ACA1}" sibTransId="{6EE137EA-9ADF-40ED-8542-6F848B0D792D}"/>
    <dgm:cxn modelId="{7607F057-E7C4-4723-8390-04585D640A6E}" srcId="{31586205-87E3-4C2C-9793-43BA2F20E213}" destId="{1E7A6A4D-56C0-4312-A7D2-D2D4562F7EE6}" srcOrd="3" destOrd="0" parTransId="{A8EE3565-0092-46B8-9010-63238EF689BA}" sibTransId="{CA3F8248-BE25-4E52-9DA1-673635595B23}"/>
    <dgm:cxn modelId="{BA348158-07B7-4E58-ACFB-096A178A2261}" srcId="{31586205-87E3-4C2C-9793-43BA2F20E213}" destId="{650F329F-5AA0-4149-B7FC-AC4706655460}" srcOrd="1" destOrd="0" parTransId="{C225DD55-B64A-40C5-974A-553CB8BA0D91}" sibTransId="{7D6E4C06-03B0-45C3-BCA6-97D92F3D2949}"/>
    <dgm:cxn modelId="{9E4F2F59-5194-428E-A165-DEE3A94566A6}" srcId="{B34BAE7F-757C-40FD-AE96-8406DDD51940}" destId="{D201B418-0121-4843-BC51-8E2DD9451B35}" srcOrd="2" destOrd="0" parTransId="{A26B83F2-50E7-42DB-B60B-184FF8584495}" sibTransId="{D172258B-EF44-4253-8C21-47DC33784BAF}"/>
    <dgm:cxn modelId="{503FBC7E-229A-48F7-90D5-30EAE6B10E2E}" type="presOf" srcId="{8918A476-E523-4EBB-B1D1-D94E767A0C87}" destId="{02BFC34E-AEEE-48DF-B2B2-B051CB4B5519}" srcOrd="0" destOrd="2" presId="urn:microsoft.com/office/officeart/2005/8/layout/hList1"/>
    <dgm:cxn modelId="{9CF8EE81-7B42-4040-8319-AD06D9F152CE}" srcId="{31586205-87E3-4C2C-9793-43BA2F20E213}" destId="{DA94DEBF-4934-4F2A-8B59-8D4EDD89255B}" srcOrd="2" destOrd="0" parTransId="{58DBEFFA-8817-4BAA-A25B-7C1E9ECF3110}" sibTransId="{25819151-6E3E-4D2B-92A7-92DDEB54E40C}"/>
    <dgm:cxn modelId="{2BBB3D85-6191-4BBD-8892-0B806D325855}" type="presOf" srcId="{31586205-87E3-4C2C-9793-43BA2F20E213}" destId="{8E0ED47E-D99D-4BD5-9817-E30B4D3D6ADC}" srcOrd="0" destOrd="1" presId="urn:microsoft.com/office/officeart/2005/8/layout/hList1"/>
    <dgm:cxn modelId="{2193128D-8675-40F9-AE22-3284D861A3CF}" srcId="{9350147C-3CA7-452F-8A85-711434773DB2}" destId="{FD68099B-4F13-4988-A87C-6BDCE9C4EE9E}" srcOrd="1" destOrd="0" parTransId="{9D6EABF7-2FE4-4C30-B2B2-BACE43226FB8}" sibTransId="{B7B668B7-A85E-4257-A5C1-8E0575F2A33B}"/>
    <dgm:cxn modelId="{82EC348D-51D3-4579-8570-15162E686D7E}" type="presOf" srcId="{49D33E5D-40BF-4D45-B210-E1E32807EB9B}" destId="{9436E98B-5DFB-48DE-BC69-D337452101B1}" srcOrd="0" destOrd="3" presId="urn:microsoft.com/office/officeart/2005/8/layout/hList1"/>
    <dgm:cxn modelId="{493FAF8D-705E-4796-8AAE-A8F6303592DE}" type="presOf" srcId="{D1386AF1-23B1-4136-BA95-DF07141EEB61}" destId="{9436E98B-5DFB-48DE-BC69-D337452101B1}" srcOrd="0" destOrd="1" presId="urn:microsoft.com/office/officeart/2005/8/layout/hList1"/>
    <dgm:cxn modelId="{018BBD8F-9BE4-4DF7-AD70-42E5A129A37C}" type="presOf" srcId="{FEA96E89-8D2E-4518-B393-8C82A1C2330D}" destId="{31AFC53F-A73A-41BE-ADFC-3A624AB5CE06}" srcOrd="0" destOrd="1" presId="urn:microsoft.com/office/officeart/2005/8/layout/hList1"/>
    <dgm:cxn modelId="{B3BA539D-D83E-438B-90C1-58DAF3216474}" srcId="{B323E6B2-6E02-42AE-A9E0-E45EAF65B774}" destId="{33106386-5366-4A2F-B65A-C509FED5B904}" srcOrd="1" destOrd="0" parTransId="{56DD7E7B-AD26-488D-A903-8884B00566CC}" sibTransId="{C4F91683-953F-428D-A8E3-541FEEDE8B31}"/>
    <dgm:cxn modelId="{156DB1A1-419A-4398-90F2-95550BDF85EA}" srcId="{49EB12D8-8F83-47EB-A023-8AD878225F9F}" destId="{B323E6B2-6E02-42AE-A9E0-E45EAF65B774}" srcOrd="0" destOrd="0" parTransId="{790EDC48-F5C4-49E2-96FA-31D664EDCB7E}" sibTransId="{D4A455AF-38E2-4FCA-BDE7-6C36A437D0F9}"/>
    <dgm:cxn modelId="{B467F0A5-F994-4A57-A1F0-CC308B0A1806}" type="presOf" srcId="{2EDE73EF-571C-408C-8B58-D112A96340FE}" destId="{656D961F-5B35-47E5-957B-8DCE017031DC}" srcOrd="0" destOrd="3" presId="urn:microsoft.com/office/officeart/2005/8/layout/hList1"/>
    <dgm:cxn modelId="{B513EDA6-8A1E-44FC-A5D0-2EF9CC7CDD5C}" type="presOf" srcId="{7E06DEC6-5657-47EC-B7E7-EFED7C263C08}" destId="{31AFC53F-A73A-41BE-ADFC-3A624AB5CE06}" srcOrd="0" destOrd="3" presId="urn:microsoft.com/office/officeart/2005/8/layout/hList1"/>
    <dgm:cxn modelId="{4591F2A6-48B7-47C4-A4F6-F0228400C884}" srcId="{9350147C-3CA7-452F-8A85-711434773DB2}" destId="{47115C7D-8295-4893-BF99-6CB7DF7D8CB7}" srcOrd="4" destOrd="0" parTransId="{85D38176-1384-4F42-85F2-40203C9025C0}" sibTransId="{9DA14278-91BF-47FD-A221-4BC8619B4636}"/>
    <dgm:cxn modelId="{8F06D3AA-95FA-4B90-9CB2-EB92291D81CC}" type="presOf" srcId="{07E27096-E59F-434D-967D-B2652AC6A934}" destId="{31AFC53F-A73A-41BE-ADFC-3A624AB5CE06}" srcOrd="0" destOrd="0" presId="urn:microsoft.com/office/officeart/2005/8/layout/hList1"/>
    <dgm:cxn modelId="{70C5D2AE-11DE-49B6-85F0-96344C3BA6F1}" srcId="{FD68099B-4F13-4988-A87C-6BDCE9C4EE9E}" destId="{A4CDB5D8-9C06-4D6F-943C-1DAEEC29AB59}" srcOrd="2" destOrd="0" parTransId="{CFB76C4E-9498-438D-9368-109A304B5C5E}" sibTransId="{A8C08BE6-B30D-420B-A3AA-C1581AD5DB15}"/>
    <dgm:cxn modelId="{5E2BF4AE-F6E1-4807-AB17-B8F162476004}" type="presOf" srcId="{33106386-5366-4A2F-B65A-C509FED5B904}" destId="{7B5A6900-68D1-4D7C-B506-C4D3D8E97D8B}" srcOrd="0" destOrd="2" presId="urn:microsoft.com/office/officeart/2005/8/layout/hList1"/>
    <dgm:cxn modelId="{323E27B2-751C-4CF1-90BE-821707A6C120}" type="presOf" srcId="{BEF5A817-F43C-4DFC-A8DC-90D673966FFA}" destId="{9436E98B-5DFB-48DE-BC69-D337452101B1}" srcOrd="0" destOrd="0" presId="urn:microsoft.com/office/officeart/2005/8/layout/hList1"/>
    <dgm:cxn modelId="{A2F3CAB2-BDE6-44A4-A82A-04B5BBB54F5B}" srcId="{47115C7D-8295-4893-BF99-6CB7DF7D8CB7}" destId="{BEF5A817-F43C-4DFC-A8DC-90D673966FFA}" srcOrd="0" destOrd="0" parTransId="{DBE31DD4-C2CE-4ADB-8D29-AE5677E8FF45}" sibTransId="{0896E732-C72D-4172-9D06-468F16E292DB}"/>
    <dgm:cxn modelId="{ED243AB3-A3E0-4590-AA7D-6AAF5FA69E5B}" srcId="{D1386AF1-23B1-4136-BA95-DF07141EEB61}" destId="{3DAB1AE9-CB86-4A03-AFE9-8C994AA4BCA0}" srcOrd="0" destOrd="0" parTransId="{E0995932-0A17-4396-9F01-AADABA263E26}" sibTransId="{3CD4C8E1-B41E-4030-8E9F-3F7EB53DFE11}"/>
    <dgm:cxn modelId="{5CDB72B5-4CBA-414E-9A26-AAFEB7098CB9}" srcId="{FD68099B-4F13-4988-A87C-6BDCE9C4EE9E}" destId="{E552F20F-9846-4AF1-B8F6-898E176B3EFC}" srcOrd="1" destOrd="0" parTransId="{ECA62921-0817-40FB-90ED-0174D257669A}" sibTransId="{A07B921B-BEE5-45A1-BE38-6236A5F20E62}"/>
    <dgm:cxn modelId="{3D8B71B6-AE3D-4B07-8733-0C7BA3EFE3DD}" type="presOf" srcId="{E552F20F-9846-4AF1-B8F6-898E176B3EFC}" destId="{656D961F-5B35-47E5-957B-8DCE017031DC}" srcOrd="0" destOrd="1" presId="urn:microsoft.com/office/officeart/2005/8/layout/hList1"/>
    <dgm:cxn modelId="{2630ECB8-412F-4DB7-BE3A-3633BC643B95}" srcId="{B34BAE7F-757C-40FD-AE96-8406DDD51940}" destId="{8918A476-E523-4EBB-B1D1-D94E767A0C87}" srcOrd="1" destOrd="0" parTransId="{809859E7-4627-4F79-BF72-69C3C6DB2F76}" sibTransId="{F05B1BC8-FEC3-439D-B4B6-5F010C87A698}"/>
    <dgm:cxn modelId="{C4D320C3-5373-40F3-988E-86F33DD165D0}" type="presOf" srcId="{396E675A-1A52-4C30-B8D2-20306E961A02}" destId="{9F25A308-2856-47D2-B017-C115E6858A96}" srcOrd="0" destOrd="0" presId="urn:microsoft.com/office/officeart/2005/8/layout/hList1"/>
    <dgm:cxn modelId="{262A2AC6-B775-4BD8-AA78-D939E783A9AF}" srcId="{4471227C-701B-4770-9314-14C2D9F63418}" destId="{31586205-87E3-4C2C-9793-43BA2F20E213}" srcOrd="1" destOrd="0" parTransId="{DDDD4730-34EF-430F-960F-8A3476B48924}" sibTransId="{D2F61838-5FA6-4476-A5C3-051C6E3F8B00}"/>
    <dgm:cxn modelId="{4CDEBCC7-7128-4FAB-951E-37DD69518419}" srcId="{9350147C-3CA7-452F-8A85-711434773DB2}" destId="{396E675A-1A52-4C30-B8D2-20306E961A02}" srcOrd="0" destOrd="0" parTransId="{1346E890-F60D-47AC-9B7E-693FEC51BEE3}" sibTransId="{1736DA1C-461D-4B67-BDDF-69C2BEBA8114}"/>
    <dgm:cxn modelId="{6C02E0CC-B1FC-41C5-A6C3-F13D13035B45}" type="presOf" srcId="{AB79D648-7A58-481E-BCEF-76F7B34B9C29}" destId="{7B5A6900-68D1-4D7C-B506-C4D3D8E97D8B}" srcOrd="0" destOrd="1" presId="urn:microsoft.com/office/officeart/2005/8/layout/hList1"/>
    <dgm:cxn modelId="{2E6931CE-25C1-4AA6-9685-0D443BD44485}" type="presOf" srcId="{68FF5071-409C-4B16-AEB7-E5E82291BF8F}" destId="{7B5A6900-68D1-4D7C-B506-C4D3D8E97D8B}" srcOrd="0" destOrd="4" presId="urn:microsoft.com/office/officeart/2005/8/layout/hList1"/>
    <dgm:cxn modelId="{CEF383CF-3C64-4CB5-8909-912B3C4B6473}" type="presOf" srcId="{4471227C-701B-4770-9314-14C2D9F63418}" destId="{B8F8B25A-5603-44D2-B244-D2900D9D069A}" srcOrd="0" destOrd="0" presId="urn:microsoft.com/office/officeart/2005/8/layout/hList1"/>
    <dgm:cxn modelId="{670016D0-FB35-4854-B7B8-CA0961B0715B}" srcId="{47115C7D-8295-4893-BF99-6CB7DF7D8CB7}" destId="{D1386AF1-23B1-4136-BA95-DF07141EEB61}" srcOrd="1" destOrd="0" parTransId="{B4C18C7C-22E8-4A6B-9226-218131C1F94A}" sibTransId="{E279ECE3-EF4C-4D01-894B-AF2FD764E03A}"/>
    <dgm:cxn modelId="{16F142DA-DA2C-49C5-96EE-943E8BEB95C5}" srcId="{FD68099B-4F13-4988-A87C-6BDCE9C4EE9E}" destId="{76484D53-DE03-446C-9802-40B8DA43EE5D}" srcOrd="0" destOrd="0" parTransId="{7E99EC65-CE6E-4BF6-A61C-292E1D668623}" sibTransId="{8D71B3D4-9F48-4941-8C8A-12EE86814FEA}"/>
    <dgm:cxn modelId="{ED5949E1-C9E2-4BF8-9174-41603EBF5FF8}" type="presOf" srcId="{418C73A9-6078-4D80-B3B3-94C679291A09}" destId="{85BBF369-9AB5-4E6F-AFAA-5026D5902CE2}" srcOrd="0" destOrd="0" presId="urn:microsoft.com/office/officeart/2005/8/layout/hList1"/>
    <dgm:cxn modelId="{53A79DE2-6D69-4103-9A86-28331C731081}" type="presOf" srcId="{B34BAE7F-757C-40FD-AE96-8406DDD51940}" destId="{02BFC34E-AEEE-48DF-B2B2-B051CB4B5519}" srcOrd="0" destOrd="0" presId="urn:microsoft.com/office/officeart/2005/8/layout/hList1"/>
    <dgm:cxn modelId="{D5F714E9-3E74-45F3-8B9C-BF807B85063A}" type="presOf" srcId="{E81303BB-800B-417C-9AAB-52383D4F1C7D}" destId="{7B5A6900-68D1-4D7C-B506-C4D3D8E97D8B}" srcOrd="0" destOrd="3" presId="urn:microsoft.com/office/officeart/2005/8/layout/hList1"/>
    <dgm:cxn modelId="{AC1B8AF0-8399-4185-9E52-885F49484E08}" type="presOf" srcId="{42AAC515-51B2-4E87-B69E-C0E75B99FB9C}" destId="{31AFC53F-A73A-41BE-ADFC-3A624AB5CE06}" srcOrd="0" destOrd="4" presId="urn:microsoft.com/office/officeart/2005/8/layout/hList1"/>
    <dgm:cxn modelId="{0A4BFFF2-598A-42D3-A635-57C884EBD90C}" srcId="{B34BAE7F-757C-40FD-AE96-8406DDD51940}" destId="{F42FD9DC-8B5E-4D8E-9B4B-AE47AD5CB214}" srcOrd="0" destOrd="0" parTransId="{D0817CD9-0BAA-4C6B-AB09-F92CE9AB5685}" sibTransId="{0528214B-D57D-4FDD-94AD-2318844BAAE0}"/>
    <dgm:cxn modelId="{27E02EF6-335B-45FD-B085-D8244A52587D}" srcId="{FD68099B-4F13-4988-A87C-6BDCE9C4EE9E}" destId="{2EDE73EF-571C-408C-8B58-D112A96340FE}" srcOrd="3" destOrd="0" parTransId="{8CA2308B-1F3B-45C3-987D-8B9512A05730}" sibTransId="{73D02D86-BA52-4E97-8DC8-6AC86C212828}"/>
    <dgm:cxn modelId="{EA5960F9-4A64-4BF8-A4E9-29361D94CED8}" srcId="{B323E6B2-6E02-42AE-A9E0-E45EAF65B774}" destId="{68FF5071-409C-4B16-AEB7-E5E82291BF8F}" srcOrd="3" destOrd="0" parTransId="{E85F6156-78CC-4282-A50D-FB9AB2A19271}" sibTransId="{ECFAD65D-EB90-4D6B-83B8-590C144B357D}"/>
    <dgm:cxn modelId="{61D50EFA-8B79-4060-8FD2-08E48E9CAB08}" type="presOf" srcId="{76484D53-DE03-446C-9802-40B8DA43EE5D}" destId="{656D961F-5B35-47E5-957B-8DCE017031DC}" srcOrd="0" destOrd="0" presId="urn:microsoft.com/office/officeart/2005/8/layout/hList1"/>
    <dgm:cxn modelId="{66C99AC7-87BF-4B11-B9FA-FAE7441448ED}" type="presParOf" srcId="{B3B53CC6-87AF-46B0-AFBA-057A90D6D9EF}" destId="{C79AC75E-8719-4D42-B7F5-325C0DD98318}" srcOrd="0" destOrd="0" presId="urn:microsoft.com/office/officeart/2005/8/layout/hList1"/>
    <dgm:cxn modelId="{85E4E6F8-F102-432F-A8C5-020272980A01}" type="presParOf" srcId="{C79AC75E-8719-4D42-B7F5-325C0DD98318}" destId="{9F25A308-2856-47D2-B017-C115E6858A96}" srcOrd="0" destOrd="0" presId="urn:microsoft.com/office/officeart/2005/8/layout/hList1"/>
    <dgm:cxn modelId="{E147AD1B-299A-4B8F-983F-A139E9332C3E}" type="presParOf" srcId="{C79AC75E-8719-4D42-B7F5-325C0DD98318}" destId="{31AFC53F-A73A-41BE-ADFC-3A624AB5CE06}" srcOrd="1" destOrd="0" presId="urn:microsoft.com/office/officeart/2005/8/layout/hList1"/>
    <dgm:cxn modelId="{0600F39E-4CAB-4CA3-9108-1945394F8643}" type="presParOf" srcId="{B3B53CC6-87AF-46B0-AFBA-057A90D6D9EF}" destId="{87FE3AB3-9FDC-4315-8B57-9AB573F5DABE}" srcOrd="1" destOrd="0" presId="urn:microsoft.com/office/officeart/2005/8/layout/hList1"/>
    <dgm:cxn modelId="{2BCCFA2E-15A6-4F07-93A9-3858C6441658}" type="presParOf" srcId="{B3B53CC6-87AF-46B0-AFBA-057A90D6D9EF}" destId="{673948F2-F833-43A3-BDE3-5ABEEE8C300E}" srcOrd="2" destOrd="0" presId="urn:microsoft.com/office/officeart/2005/8/layout/hList1"/>
    <dgm:cxn modelId="{7AB92981-9209-47B1-9DCA-4215C1316D02}" type="presParOf" srcId="{673948F2-F833-43A3-BDE3-5ABEEE8C300E}" destId="{BB395F46-31C8-4FEC-BFB1-8AB1872E3872}" srcOrd="0" destOrd="0" presId="urn:microsoft.com/office/officeart/2005/8/layout/hList1"/>
    <dgm:cxn modelId="{DAB6A5D1-EB5B-433F-845C-9557D89A4F9D}" type="presParOf" srcId="{673948F2-F833-43A3-BDE3-5ABEEE8C300E}" destId="{656D961F-5B35-47E5-957B-8DCE017031DC}" srcOrd="1" destOrd="0" presId="urn:microsoft.com/office/officeart/2005/8/layout/hList1"/>
    <dgm:cxn modelId="{A20FCC54-BF14-4818-BB8A-63E538A70916}" type="presParOf" srcId="{B3B53CC6-87AF-46B0-AFBA-057A90D6D9EF}" destId="{64D34C86-317E-47C2-B1EF-CB85136F317B}" srcOrd="3" destOrd="0" presId="urn:microsoft.com/office/officeart/2005/8/layout/hList1"/>
    <dgm:cxn modelId="{1627A519-8E7A-4272-A92C-AEAAECFFE4E5}" type="presParOf" srcId="{B3B53CC6-87AF-46B0-AFBA-057A90D6D9EF}" destId="{14FA95AF-3010-4866-883C-C41D6068267A}" srcOrd="4" destOrd="0" presId="urn:microsoft.com/office/officeart/2005/8/layout/hList1"/>
    <dgm:cxn modelId="{D6B60CD5-99D9-443A-BDFC-DC99458472E0}" type="presParOf" srcId="{14FA95AF-3010-4866-883C-C41D6068267A}" destId="{B8F8B25A-5603-44D2-B244-D2900D9D069A}" srcOrd="0" destOrd="0" presId="urn:microsoft.com/office/officeart/2005/8/layout/hList1"/>
    <dgm:cxn modelId="{852E6F89-10BD-4C22-8FE8-88989D161BCF}" type="presParOf" srcId="{14FA95AF-3010-4866-883C-C41D6068267A}" destId="{8E0ED47E-D99D-4BD5-9817-E30B4D3D6ADC}" srcOrd="1" destOrd="0" presId="urn:microsoft.com/office/officeart/2005/8/layout/hList1"/>
    <dgm:cxn modelId="{E9C17E9A-668C-420C-A5A3-A1ED36724958}" type="presParOf" srcId="{B3B53CC6-87AF-46B0-AFBA-057A90D6D9EF}" destId="{8716E5AC-C3B4-4D64-A747-89EAF5A0D31F}" srcOrd="5" destOrd="0" presId="urn:microsoft.com/office/officeart/2005/8/layout/hList1"/>
    <dgm:cxn modelId="{4176CC9B-DC97-4C4D-A298-FCA21E5A8936}" type="presParOf" srcId="{B3B53CC6-87AF-46B0-AFBA-057A90D6D9EF}" destId="{EBDDD3A7-178B-43B0-BF45-AE8A08A19BC0}" srcOrd="6" destOrd="0" presId="urn:microsoft.com/office/officeart/2005/8/layout/hList1"/>
    <dgm:cxn modelId="{C024A1C6-DAFF-4739-8DA2-1BB667851131}" type="presParOf" srcId="{EBDDD3A7-178B-43B0-BF45-AE8A08A19BC0}" destId="{13A2C593-1AC0-4C0D-8679-CC72E3E27354}" srcOrd="0" destOrd="0" presId="urn:microsoft.com/office/officeart/2005/8/layout/hList1"/>
    <dgm:cxn modelId="{2E2F83B8-FA75-44C5-A02D-4AD627A0E449}" type="presParOf" srcId="{EBDDD3A7-178B-43B0-BF45-AE8A08A19BC0}" destId="{7B5A6900-68D1-4D7C-B506-C4D3D8E97D8B}" srcOrd="1" destOrd="0" presId="urn:microsoft.com/office/officeart/2005/8/layout/hList1"/>
    <dgm:cxn modelId="{FCEF0A58-3C29-4E8A-BFCC-6B430CCB1C18}" type="presParOf" srcId="{B3B53CC6-87AF-46B0-AFBA-057A90D6D9EF}" destId="{35657E99-05FE-4B7E-AF40-1053A16EFBD6}" srcOrd="7" destOrd="0" presId="urn:microsoft.com/office/officeart/2005/8/layout/hList1"/>
    <dgm:cxn modelId="{BFE60B2E-E874-4A78-ABAD-8D170AAB85EA}" type="presParOf" srcId="{B3B53CC6-87AF-46B0-AFBA-057A90D6D9EF}" destId="{66E2F585-93AB-4325-89D2-C826B7E5BB76}" srcOrd="8" destOrd="0" presId="urn:microsoft.com/office/officeart/2005/8/layout/hList1"/>
    <dgm:cxn modelId="{77E0AF01-AB03-4F6B-BCE2-1576B45820C7}" type="presParOf" srcId="{66E2F585-93AB-4325-89D2-C826B7E5BB76}" destId="{A61A36C4-07DE-4EE5-A8BA-FB2991ABE379}" srcOrd="0" destOrd="0" presId="urn:microsoft.com/office/officeart/2005/8/layout/hList1"/>
    <dgm:cxn modelId="{904BA8C2-BAF9-41D6-8D53-B64C43CFF924}" type="presParOf" srcId="{66E2F585-93AB-4325-89D2-C826B7E5BB76}" destId="{9436E98B-5DFB-48DE-BC69-D337452101B1}" srcOrd="1" destOrd="0" presId="urn:microsoft.com/office/officeart/2005/8/layout/hList1"/>
    <dgm:cxn modelId="{02F3A2C6-E65B-43EE-9C0D-408173CA9F42}" type="presParOf" srcId="{B3B53CC6-87AF-46B0-AFBA-057A90D6D9EF}" destId="{9713E6B4-1167-4586-AD3E-C791CC76893E}" srcOrd="9" destOrd="0" presId="urn:microsoft.com/office/officeart/2005/8/layout/hList1"/>
    <dgm:cxn modelId="{A95F002D-3241-47C8-8545-CDE382911133}" type="presParOf" srcId="{B3B53CC6-87AF-46B0-AFBA-057A90D6D9EF}" destId="{52B62325-3B22-47B6-A72E-B92074AC8BBE}" srcOrd="10" destOrd="0" presId="urn:microsoft.com/office/officeart/2005/8/layout/hList1"/>
    <dgm:cxn modelId="{B85B36F9-2136-4C83-A6FD-1DA2FFAEC6A2}" type="presParOf" srcId="{52B62325-3B22-47B6-A72E-B92074AC8BBE}" destId="{85BBF369-9AB5-4E6F-AFAA-5026D5902CE2}" srcOrd="0" destOrd="0" presId="urn:microsoft.com/office/officeart/2005/8/layout/hList1"/>
    <dgm:cxn modelId="{77932C6B-A39E-4BCF-8FB4-784B24FFBB94}" type="presParOf" srcId="{52B62325-3B22-47B6-A72E-B92074AC8BBE}" destId="{02BFC34E-AEEE-48DF-B2B2-B051CB4B55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549BA-3813-4DCF-980D-A6584A1CB2B6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FADC6E-F93C-4326-A4DD-6901F5E8D43F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Congressional Activity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</a:p>
      </dgm:t>
    </dgm:pt>
    <dgm:pt modelId="{87ECED55-088A-46A7-914F-4322799DE0C6}" type="parTrans" cxnId="{B579D137-FF42-4018-B318-6C72D2F9FA2F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8E47C0FD-6C6F-4A7C-B85F-D2640F503E48}" type="sibTrans" cxnId="{B579D137-FF42-4018-B318-6C72D2F9FA2F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01332650-D435-4560-BA55-64CDC031A44B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Days, Time in Session</a:t>
          </a:r>
        </a:p>
      </dgm:t>
    </dgm:pt>
    <dgm:pt modelId="{851A2FB8-34E9-4010-9C85-8718D665CE54}" type="parTrans" cxnId="{EA6AB7FB-B74D-401C-87D4-F7E350A06D3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A3BED8F-5EEE-4508-87DD-0C3FA39AF86A}" type="sibTrans" cxnId="{EA6AB7FB-B74D-401C-87D4-F7E350A06D3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213E4DCD-822D-4D11-9189-17818861ADFA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Confirmation Data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  <a:endParaRPr lang="en-US" sz="1400" b="1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7090C916-9FA9-4339-9BCE-919231CE6962}" type="parTrans" cxnId="{A2EA8BE9-0D6B-476A-A6EA-377FACDA6C0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79F82181-852B-435C-A2AC-861E17B7FA1B}" type="sibTrans" cxnId="{A2EA8BE9-0D6B-476A-A6EA-377FACDA6C04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CC03C29-BBAF-4E77-A41D-0361B6D2E2CA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Nominations (civilian and military)</a:t>
          </a:r>
        </a:p>
      </dgm:t>
    </dgm:pt>
    <dgm:pt modelId="{B01A1F13-A4BF-42C4-B051-8019C6D3F7EE}" type="parTrans" cxnId="{A8AE65D9-6FEF-4518-9FA5-8615CB00F0A9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B998CB1-070C-4C0B-94A0-2B0516385339}" type="sibTrans" cxnId="{A8AE65D9-6FEF-4518-9FA5-8615CB00F0A9}">
      <dgm:prSet/>
      <dgm:spPr/>
      <dgm:t>
        <a:bodyPr/>
        <a:lstStyle/>
        <a:p>
          <a:endParaRPr lang="en-US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A07BC581-EFF3-4677-B0F9-4AB1175E2C08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Political Party</a:t>
          </a:r>
        </a:p>
      </dgm:t>
    </dgm:pt>
    <dgm:pt modelId="{C6E82E76-B455-4E11-ABC6-A5F33C739DEB}" type="parTrans" cxnId="{96D67F49-5E18-4AD9-8983-F12A7353F125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B115F05-9006-4E03-BF29-B38393472D03}" type="sibTrans" cxnId="{96D67F49-5E18-4AD9-8983-F12A7353F125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FCC802B-97FD-4506-AD5C-252BD26F9C8B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Time in Congress</a:t>
          </a:r>
        </a:p>
      </dgm:t>
    </dgm:pt>
    <dgm:pt modelId="{F2DAA47C-13DF-4711-A292-5BEC68C06AD6}" type="parTrans" cxnId="{EDA74E40-FFDE-4389-9B9B-1F447479F20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56810F9-CC5A-4E74-8CE4-4935A09224FC}" type="sibTrans" cxnId="{EDA74E40-FFDE-4389-9B9B-1F447479F20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743E4ADF-982D-4DDC-B87C-742D6A1C8F9A}">
      <dgm:prSet phldrT="[Text]" custT="1"/>
      <dgm:spPr/>
      <dgm:t>
        <a:bodyPr/>
        <a:lstStyle/>
        <a:p>
          <a:endParaRPr lang="en-US" sz="18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07EF9CC-DC5F-482B-8172-7C84D7E14789}" type="parTrans" cxnId="{E04F2C0A-4409-4DB2-8675-283E9629A16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C2E65E6-E464-43AE-A23F-9100D13821D3}" type="sibTrans" cxnId="{E04F2C0A-4409-4DB2-8675-283E9629A16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0735A5C4-5A54-47DE-96D2-6CEA12AF1B01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Measures Introduced, Measures Passed</a:t>
          </a:r>
        </a:p>
      </dgm:t>
    </dgm:pt>
    <dgm:pt modelId="{55D513C8-E8D1-4973-869A-7E65E2D2C345}" type="parTrans" cxnId="{A764E76E-8CA5-433F-9586-8C984E76167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FB183CE-0935-4F71-B804-9CC16C652B70}" type="sibTrans" cxnId="{A764E76E-8CA5-433F-9586-8C984E76167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51983AB1-E78A-4C40-B1AD-A5A292C79FA0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Votes</a:t>
          </a:r>
        </a:p>
      </dgm:t>
    </dgm:pt>
    <dgm:pt modelId="{BC162A05-392E-4004-9D3B-EFDD1BD7A100}" type="parTrans" cxnId="{4A3A9174-AB67-40B6-BEF2-0ACB5274CB4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700EB02-A382-4134-B9F8-1C86FDAFBF39}" type="sibTrans" cxnId="{4A3A9174-AB67-40B6-BEF2-0ACB5274CB4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263EA110-2F69-46B0-9BDC-2BBDDE9A4E88}">
      <dgm:prSet phldrT="[Text]" custT="1"/>
      <dgm:spPr/>
      <dgm:t>
        <a:bodyPr/>
        <a:lstStyle/>
        <a:p>
          <a:r>
            <a: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Disposition of nominations</a:t>
          </a:r>
        </a:p>
      </dgm:t>
    </dgm:pt>
    <dgm:pt modelId="{A95AD751-635D-4221-B3F4-B9B446D76E86}" type="parTrans" cxnId="{CE95D8E3-2D47-4A6F-84ED-04401C838D1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F186D5D3-3B96-42C9-B25A-3E74F0362B85}" type="sibTrans" cxnId="{CE95D8E3-2D47-4A6F-84ED-04401C838D13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5BF0627-F199-4B65-ADFE-5A2FA945E2C7}">
      <dgm:prSet phldrT="[Text]" custT="1"/>
      <dgm:spPr/>
      <dgm:t>
        <a:bodyPr/>
        <a:lstStyle/>
        <a:p>
          <a:r>
            <a: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Demographic Data</a:t>
          </a:r>
        </a:p>
        <a:p>
          <a:r>
            <a:rPr lang="en-US" sz="14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Brookings Institute</a:t>
          </a:r>
        </a:p>
      </dgm:t>
    </dgm:pt>
    <dgm:pt modelId="{6388C52C-C327-4BB3-A156-3905C806DEEA}" type="parTrans" cxnId="{8A4ECA76-6CD5-4C44-A1DE-B56D11C80EC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E2972FA-F250-490A-9209-20BC3112717D}" type="sibTrans" cxnId="{8A4ECA76-6CD5-4C44-A1DE-B56D11C80EC4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98D80757-6DF2-45DA-8312-E64D8B125A11}">
      <dgm:prSet phldrT="[Text]"/>
      <dgm:spPr/>
      <dgm:t>
        <a:bodyPr/>
        <a:lstStyle/>
        <a:p>
          <a:endParaRPr lang="en-US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gm:t>
    </dgm:pt>
    <dgm:pt modelId="{619B513C-BBC5-4D86-9B6F-68B564090317}" type="parTrans" cxnId="{2D113B9E-FADD-4D0A-B7A2-FD8D11D8BA7D}">
      <dgm:prSet/>
      <dgm:spPr/>
      <dgm:t>
        <a:bodyPr/>
        <a:lstStyle/>
        <a:p>
          <a:endParaRPr lang="en-US"/>
        </a:p>
      </dgm:t>
    </dgm:pt>
    <dgm:pt modelId="{3BACA8FE-1805-4875-9DB2-8ACBB356EB65}" type="sibTrans" cxnId="{2D113B9E-FADD-4D0A-B7A2-FD8D11D8BA7D}">
      <dgm:prSet/>
      <dgm:spPr/>
      <dgm:t>
        <a:bodyPr/>
        <a:lstStyle/>
        <a:p>
          <a:endParaRPr lang="en-US"/>
        </a:p>
      </dgm:t>
    </dgm:pt>
    <dgm:pt modelId="{E94E7A45-3C4C-46E8-B35A-F87308D934E4}">
      <dgm:prSet phldrT="[Text]" custT="1"/>
      <dgm:spPr/>
      <dgm:t>
        <a:bodyPr/>
        <a:lstStyle/>
        <a:p>
          <a:r>
            <a:rPr lang="en-US" sz="1800" kern="1200" dirty="0">
              <a:solidFill>
                <a:srgbClr val="000000">
                  <a:lumMod val="50000"/>
                  <a:lumOff val="50000"/>
                </a:srgbClr>
              </a:solidFill>
              <a:latin typeface="Aptos" panose="020B0004020202020204" pitchFamily="34" charset="0"/>
              <a:ea typeface="+mn-ea"/>
              <a:cs typeface="+mn-cs"/>
            </a:rPr>
            <a:t>Positions requiring Senate confirmation</a:t>
          </a:r>
        </a:p>
      </dgm:t>
    </dgm:pt>
    <dgm:pt modelId="{30C9B74E-CC84-4DDE-ADBA-C713302348DF}" type="parTrans" cxnId="{D21012C0-AB35-49EF-8C18-FEC59CF6CFFA}">
      <dgm:prSet/>
      <dgm:spPr/>
      <dgm:t>
        <a:bodyPr/>
        <a:lstStyle/>
        <a:p>
          <a:endParaRPr lang="en-US"/>
        </a:p>
      </dgm:t>
    </dgm:pt>
    <dgm:pt modelId="{CE4BDAB9-70D6-403C-98F4-A967D3632435}" type="sibTrans" cxnId="{D21012C0-AB35-49EF-8C18-FEC59CF6CFFA}">
      <dgm:prSet/>
      <dgm:spPr/>
      <dgm:t>
        <a:bodyPr/>
        <a:lstStyle/>
        <a:p>
          <a:endParaRPr lang="en-US"/>
        </a:p>
      </dgm:t>
    </dgm:pt>
    <dgm:pt modelId="{4C297574-ED91-46FC-A98D-CC47F262DEC4}" type="pres">
      <dgm:prSet presAssocID="{542549BA-3813-4DCF-980D-A6584A1CB2B6}" presName="vert0" presStyleCnt="0">
        <dgm:presLayoutVars>
          <dgm:dir/>
          <dgm:animOne val="branch"/>
          <dgm:animLvl val="lvl"/>
        </dgm:presLayoutVars>
      </dgm:prSet>
      <dgm:spPr/>
    </dgm:pt>
    <dgm:pt modelId="{71C9A554-B0FF-4481-AEFF-9F21D1B79DF3}" type="pres">
      <dgm:prSet presAssocID="{CFFADC6E-F93C-4326-A4DD-6901F5E8D43F}" presName="thickLine" presStyleLbl="alignNode1" presStyleIdx="0" presStyleCnt="3"/>
      <dgm:spPr/>
    </dgm:pt>
    <dgm:pt modelId="{54DE62CE-5869-4D22-B260-602E76F33AA1}" type="pres">
      <dgm:prSet presAssocID="{CFFADC6E-F93C-4326-A4DD-6901F5E8D43F}" presName="horz1" presStyleCnt="0"/>
      <dgm:spPr/>
    </dgm:pt>
    <dgm:pt modelId="{814C8C53-9996-48BD-9879-C780D9FDF736}" type="pres">
      <dgm:prSet presAssocID="{CFFADC6E-F93C-4326-A4DD-6901F5E8D43F}" presName="tx1" presStyleLbl="revTx" presStyleIdx="0" presStyleCnt="13" custScaleX="135357"/>
      <dgm:spPr/>
    </dgm:pt>
    <dgm:pt modelId="{F953B54C-2492-4390-8375-5D0992991CEC}" type="pres">
      <dgm:prSet presAssocID="{CFFADC6E-F93C-4326-A4DD-6901F5E8D43F}" presName="vert1" presStyleCnt="0"/>
      <dgm:spPr/>
    </dgm:pt>
    <dgm:pt modelId="{E621E69A-D638-4A2B-8865-6DB4F388267F}" type="pres">
      <dgm:prSet presAssocID="{01332650-D435-4560-BA55-64CDC031A44B}" presName="vertSpace2a" presStyleCnt="0"/>
      <dgm:spPr/>
    </dgm:pt>
    <dgm:pt modelId="{6F6E60E4-8E45-40AF-9B4C-2BB54E0B1DE4}" type="pres">
      <dgm:prSet presAssocID="{01332650-D435-4560-BA55-64CDC031A44B}" presName="horz2" presStyleCnt="0"/>
      <dgm:spPr/>
    </dgm:pt>
    <dgm:pt modelId="{C2CB37C2-1E72-434B-A67E-54E6AE4DB0E1}" type="pres">
      <dgm:prSet presAssocID="{01332650-D435-4560-BA55-64CDC031A44B}" presName="horzSpace2" presStyleCnt="0"/>
      <dgm:spPr/>
    </dgm:pt>
    <dgm:pt modelId="{50DB145A-1F22-4583-AB64-35C0CD6B2D23}" type="pres">
      <dgm:prSet presAssocID="{01332650-D435-4560-BA55-64CDC031A44B}" presName="tx2" presStyleLbl="revTx" presStyleIdx="1" presStyleCnt="13"/>
      <dgm:spPr/>
    </dgm:pt>
    <dgm:pt modelId="{D9491E02-02C9-4BCE-9056-05BFCBFC3B66}" type="pres">
      <dgm:prSet presAssocID="{01332650-D435-4560-BA55-64CDC031A44B}" presName="vert2" presStyleCnt="0"/>
      <dgm:spPr/>
    </dgm:pt>
    <dgm:pt modelId="{3BA36449-2399-4A78-A203-393D4211C072}" type="pres">
      <dgm:prSet presAssocID="{01332650-D435-4560-BA55-64CDC031A44B}" presName="thinLine2b" presStyleLbl="callout" presStyleIdx="0" presStyleCnt="10"/>
      <dgm:spPr/>
    </dgm:pt>
    <dgm:pt modelId="{F65214CE-2F96-48D6-8E06-B05D72B25BBB}" type="pres">
      <dgm:prSet presAssocID="{01332650-D435-4560-BA55-64CDC031A44B}" presName="vertSpace2b" presStyleCnt="0"/>
      <dgm:spPr/>
    </dgm:pt>
    <dgm:pt modelId="{07B7D0B0-E174-4FE1-AF38-9532E86F1ADD}" type="pres">
      <dgm:prSet presAssocID="{0735A5C4-5A54-47DE-96D2-6CEA12AF1B01}" presName="horz2" presStyleCnt="0"/>
      <dgm:spPr/>
    </dgm:pt>
    <dgm:pt modelId="{1A6F955C-FD42-407E-B2CC-E0819489EAB5}" type="pres">
      <dgm:prSet presAssocID="{0735A5C4-5A54-47DE-96D2-6CEA12AF1B01}" presName="horzSpace2" presStyleCnt="0"/>
      <dgm:spPr/>
    </dgm:pt>
    <dgm:pt modelId="{F554BDB5-C0D8-41B9-8D9A-A109CBD82C3E}" type="pres">
      <dgm:prSet presAssocID="{0735A5C4-5A54-47DE-96D2-6CEA12AF1B01}" presName="tx2" presStyleLbl="revTx" presStyleIdx="2" presStyleCnt="13"/>
      <dgm:spPr/>
    </dgm:pt>
    <dgm:pt modelId="{84775EA4-F561-44D6-A009-A67D0277C8F1}" type="pres">
      <dgm:prSet presAssocID="{0735A5C4-5A54-47DE-96D2-6CEA12AF1B01}" presName="vert2" presStyleCnt="0"/>
      <dgm:spPr/>
    </dgm:pt>
    <dgm:pt modelId="{6FA6D39F-C49C-4F94-AD75-C4AF5F02E87C}" type="pres">
      <dgm:prSet presAssocID="{0735A5C4-5A54-47DE-96D2-6CEA12AF1B01}" presName="thinLine2b" presStyleLbl="callout" presStyleIdx="1" presStyleCnt="10"/>
      <dgm:spPr/>
    </dgm:pt>
    <dgm:pt modelId="{4B9CEE1A-366D-4E8A-8738-8913D38425FA}" type="pres">
      <dgm:prSet presAssocID="{0735A5C4-5A54-47DE-96D2-6CEA12AF1B01}" presName="vertSpace2b" presStyleCnt="0"/>
      <dgm:spPr/>
    </dgm:pt>
    <dgm:pt modelId="{5EFADAD2-49CF-44D8-8F62-EA2EED308C38}" type="pres">
      <dgm:prSet presAssocID="{51983AB1-E78A-4C40-B1AD-A5A292C79FA0}" presName="horz2" presStyleCnt="0"/>
      <dgm:spPr/>
    </dgm:pt>
    <dgm:pt modelId="{2FF79CA3-3F5D-40B8-9F76-B0BDDCC34369}" type="pres">
      <dgm:prSet presAssocID="{51983AB1-E78A-4C40-B1AD-A5A292C79FA0}" presName="horzSpace2" presStyleCnt="0"/>
      <dgm:spPr/>
    </dgm:pt>
    <dgm:pt modelId="{F21D463A-2F6D-401F-A76E-8A218309A567}" type="pres">
      <dgm:prSet presAssocID="{51983AB1-E78A-4C40-B1AD-A5A292C79FA0}" presName="tx2" presStyleLbl="revTx" presStyleIdx="3" presStyleCnt="13"/>
      <dgm:spPr/>
    </dgm:pt>
    <dgm:pt modelId="{690F396E-B02C-4279-97B8-96BA7A3C5639}" type="pres">
      <dgm:prSet presAssocID="{51983AB1-E78A-4C40-B1AD-A5A292C79FA0}" presName="vert2" presStyleCnt="0"/>
      <dgm:spPr/>
    </dgm:pt>
    <dgm:pt modelId="{4470C45A-C89D-4992-B10C-7182B51FB263}" type="pres">
      <dgm:prSet presAssocID="{51983AB1-E78A-4C40-B1AD-A5A292C79FA0}" presName="thinLine2b" presStyleLbl="callout" presStyleIdx="2" presStyleCnt="10"/>
      <dgm:spPr/>
    </dgm:pt>
    <dgm:pt modelId="{796624BA-3C3F-425B-8BE1-D9A59A6EE542}" type="pres">
      <dgm:prSet presAssocID="{51983AB1-E78A-4C40-B1AD-A5A292C79FA0}" presName="vertSpace2b" presStyleCnt="0"/>
      <dgm:spPr/>
    </dgm:pt>
    <dgm:pt modelId="{7F89D471-DA42-4D07-8CA3-26D0DD1F76CE}" type="pres">
      <dgm:prSet presAssocID="{213E4DCD-822D-4D11-9189-17818861ADFA}" presName="thickLine" presStyleLbl="alignNode1" presStyleIdx="1" presStyleCnt="3"/>
      <dgm:spPr/>
    </dgm:pt>
    <dgm:pt modelId="{2DC31384-9430-438A-AE22-3F0AE10EAEF3}" type="pres">
      <dgm:prSet presAssocID="{213E4DCD-822D-4D11-9189-17818861ADFA}" presName="horz1" presStyleCnt="0"/>
      <dgm:spPr/>
    </dgm:pt>
    <dgm:pt modelId="{614848F5-D3E7-4698-8FB9-52C964A66191}" type="pres">
      <dgm:prSet presAssocID="{213E4DCD-822D-4D11-9189-17818861ADFA}" presName="tx1" presStyleLbl="revTx" presStyleIdx="4" presStyleCnt="13" custScaleX="135357"/>
      <dgm:spPr/>
    </dgm:pt>
    <dgm:pt modelId="{C5699F26-65F8-4277-923F-C881E5F76B50}" type="pres">
      <dgm:prSet presAssocID="{213E4DCD-822D-4D11-9189-17818861ADFA}" presName="vert1" presStyleCnt="0"/>
      <dgm:spPr/>
    </dgm:pt>
    <dgm:pt modelId="{F16ECF4E-DAD5-403D-9005-A43E860A9D47}" type="pres">
      <dgm:prSet presAssocID="{E94E7A45-3C4C-46E8-B35A-F87308D934E4}" presName="vertSpace2a" presStyleCnt="0"/>
      <dgm:spPr/>
    </dgm:pt>
    <dgm:pt modelId="{74F2D725-69DA-4C5C-845D-30A67119C45B}" type="pres">
      <dgm:prSet presAssocID="{E94E7A45-3C4C-46E8-B35A-F87308D934E4}" presName="horz2" presStyleCnt="0"/>
      <dgm:spPr/>
    </dgm:pt>
    <dgm:pt modelId="{9F8B430E-41EB-4164-B5CC-EA73C72EEA33}" type="pres">
      <dgm:prSet presAssocID="{E94E7A45-3C4C-46E8-B35A-F87308D934E4}" presName="horzSpace2" presStyleCnt="0"/>
      <dgm:spPr/>
    </dgm:pt>
    <dgm:pt modelId="{9E36D7CB-12C2-4DA5-BAEB-25A1928EBF14}" type="pres">
      <dgm:prSet presAssocID="{E94E7A45-3C4C-46E8-B35A-F87308D934E4}" presName="tx2" presStyleLbl="revTx" presStyleIdx="5" presStyleCnt="13"/>
      <dgm:spPr/>
    </dgm:pt>
    <dgm:pt modelId="{51313DC3-5977-4C9D-B848-4BDACC6A0C05}" type="pres">
      <dgm:prSet presAssocID="{E94E7A45-3C4C-46E8-B35A-F87308D934E4}" presName="vert2" presStyleCnt="0"/>
      <dgm:spPr/>
    </dgm:pt>
    <dgm:pt modelId="{065BB539-5FDE-447D-AF40-044321636353}" type="pres">
      <dgm:prSet presAssocID="{E94E7A45-3C4C-46E8-B35A-F87308D934E4}" presName="thinLine2b" presStyleLbl="callout" presStyleIdx="3" presStyleCnt="10"/>
      <dgm:spPr/>
    </dgm:pt>
    <dgm:pt modelId="{3353D24D-7507-422C-8AF2-2CE87381362B}" type="pres">
      <dgm:prSet presAssocID="{E94E7A45-3C4C-46E8-B35A-F87308D934E4}" presName="vertSpace2b" presStyleCnt="0"/>
      <dgm:spPr/>
    </dgm:pt>
    <dgm:pt modelId="{97B35367-CA85-4A54-B5C5-A6DBE1451BDF}" type="pres">
      <dgm:prSet presAssocID="{ACC03C29-BBAF-4E77-A41D-0361B6D2E2CA}" presName="horz2" presStyleCnt="0"/>
      <dgm:spPr/>
    </dgm:pt>
    <dgm:pt modelId="{3C1B84EF-BA8A-4C30-A42E-35104A5E361C}" type="pres">
      <dgm:prSet presAssocID="{ACC03C29-BBAF-4E77-A41D-0361B6D2E2CA}" presName="horzSpace2" presStyleCnt="0"/>
      <dgm:spPr/>
    </dgm:pt>
    <dgm:pt modelId="{763F51F5-D6CB-40B2-8120-64155213CC6E}" type="pres">
      <dgm:prSet presAssocID="{ACC03C29-BBAF-4E77-A41D-0361B6D2E2CA}" presName="tx2" presStyleLbl="revTx" presStyleIdx="6" presStyleCnt="13"/>
      <dgm:spPr/>
    </dgm:pt>
    <dgm:pt modelId="{50E3B02B-6838-4832-96D0-D7A039240123}" type="pres">
      <dgm:prSet presAssocID="{ACC03C29-BBAF-4E77-A41D-0361B6D2E2CA}" presName="vert2" presStyleCnt="0"/>
      <dgm:spPr/>
    </dgm:pt>
    <dgm:pt modelId="{A51DCF41-8389-4C5A-A28E-E60B8EA1E138}" type="pres">
      <dgm:prSet presAssocID="{ACC03C29-BBAF-4E77-A41D-0361B6D2E2CA}" presName="thinLine2b" presStyleLbl="callout" presStyleIdx="4" presStyleCnt="10"/>
      <dgm:spPr/>
    </dgm:pt>
    <dgm:pt modelId="{0B4250DF-E9E8-4636-8DC4-93B9F82F9F2D}" type="pres">
      <dgm:prSet presAssocID="{ACC03C29-BBAF-4E77-A41D-0361B6D2E2CA}" presName="vertSpace2b" presStyleCnt="0"/>
      <dgm:spPr/>
    </dgm:pt>
    <dgm:pt modelId="{11733D6B-BD51-4A74-8554-C6401CE10CF7}" type="pres">
      <dgm:prSet presAssocID="{263EA110-2F69-46B0-9BDC-2BBDDE9A4E88}" presName="horz2" presStyleCnt="0"/>
      <dgm:spPr/>
    </dgm:pt>
    <dgm:pt modelId="{801647DF-D6B1-42E0-A98A-A028C2135023}" type="pres">
      <dgm:prSet presAssocID="{263EA110-2F69-46B0-9BDC-2BBDDE9A4E88}" presName="horzSpace2" presStyleCnt="0"/>
      <dgm:spPr/>
    </dgm:pt>
    <dgm:pt modelId="{9D57D163-1DB1-41F8-920E-B7441DBF110D}" type="pres">
      <dgm:prSet presAssocID="{263EA110-2F69-46B0-9BDC-2BBDDE9A4E88}" presName="tx2" presStyleLbl="revTx" presStyleIdx="7" presStyleCnt="13"/>
      <dgm:spPr/>
    </dgm:pt>
    <dgm:pt modelId="{332F93DD-5067-4E5E-A5D5-0E776052B572}" type="pres">
      <dgm:prSet presAssocID="{263EA110-2F69-46B0-9BDC-2BBDDE9A4E88}" presName="vert2" presStyleCnt="0"/>
      <dgm:spPr/>
    </dgm:pt>
    <dgm:pt modelId="{B27A4A3B-5E19-4BFE-BEC5-9B7432450415}" type="pres">
      <dgm:prSet presAssocID="{263EA110-2F69-46B0-9BDC-2BBDDE9A4E88}" presName="thinLine2b" presStyleLbl="callout" presStyleIdx="5" presStyleCnt="10"/>
      <dgm:spPr/>
    </dgm:pt>
    <dgm:pt modelId="{2ED3B540-A275-4A95-AFA3-7E9949ACA670}" type="pres">
      <dgm:prSet presAssocID="{263EA110-2F69-46B0-9BDC-2BBDDE9A4E88}" presName="vertSpace2b" presStyleCnt="0"/>
      <dgm:spPr/>
    </dgm:pt>
    <dgm:pt modelId="{742F1B1C-05E0-4F71-910C-CFF1D518B92C}" type="pres">
      <dgm:prSet presAssocID="{98D80757-6DF2-45DA-8312-E64D8B125A11}" presName="horz2" presStyleCnt="0"/>
      <dgm:spPr/>
    </dgm:pt>
    <dgm:pt modelId="{68F21048-6B15-41F7-AAD8-57B8F000685E}" type="pres">
      <dgm:prSet presAssocID="{98D80757-6DF2-45DA-8312-E64D8B125A11}" presName="horzSpace2" presStyleCnt="0"/>
      <dgm:spPr/>
    </dgm:pt>
    <dgm:pt modelId="{3FB1A103-E625-4DAA-AAB0-54C299D7E3B9}" type="pres">
      <dgm:prSet presAssocID="{98D80757-6DF2-45DA-8312-E64D8B125A11}" presName="tx2" presStyleLbl="revTx" presStyleIdx="8" presStyleCnt="13"/>
      <dgm:spPr/>
    </dgm:pt>
    <dgm:pt modelId="{950EDD6E-3A5E-4753-90D4-05B33D511AA9}" type="pres">
      <dgm:prSet presAssocID="{98D80757-6DF2-45DA-8312-E64D8B125A11}" presName="vert2" presStyleCnt="0"/>
      <dgm:spPr/>
    </dgm:pt>
    <dgm:pt modelId="{8A72AD20-42E0-4F9C-A2A9-D7359481C86F}" type="pres">
      <dgm:prSet presAssocID="{98D80757-6DF2-45DA-8312-E64D8B125A11}" presName="thinLine2b" presStyleLbl="callout" presStyleIdx="6" presStyleCnt="10"/>
      <dgm:spPr/>
    </dgm:pt>
    <dgm:pt modelId="{866A76C3-6C57-4E41-84A1-5FD29FD3FE9D}" type="pres">
      <dgm:prSet presAssocID="{98D80757-6DF2-45DA-8312-E64D8B125A11}" presName="vertSpace2b" presStyleCnt="0"/>
      <dgm:spPr/>
    </dgm:pt>
    <dgm:pt modelId="{8A60874F-9099-438A-94C8-1678198E1499}" type="pres">
      <dgm:prSet presAssocID="{15BF0627-F199-4B65-ADFE-5A2FA945E2C7}" presName="thickLine" presStyleLbl="alignNode1" presStyleIdx="2" presStyleCnt="3"/>
      <dgm:spPr/>
    </dgm:pt>
    <dgm:pt modelId="{5213E2DD-164E-4EA6-98E5-CF10E022DC54}" type="pres">
      <dgm:prSet presAssocID="{15BF0627-F199-4B65-ADFE-5A2FA945E2C7}" presName="horz1" presStyleCnt="0"/>
      <dgm:spPr/>
    </dgm:pt>
    <dgm:pt modelId="{FD3F03D5-5AB0-4FBB-8348-A032124331F8}" type="pres">
      <dgm:prSet presAssocID="{15BF0627-F199-4B65-ADFE-5A2FA945E2C7}" presName="tx1" presStyleLbl="revTx" presStyleIdx="9" presStyleCnt="13" custScaleX="135357"/>
      <dgm:spPr/>
    </dgm:pt>
    <dgm:pt modelId="{52B4EAE8-6D2A-4299-80B2-3256C0698AF6}" type="pres">
      <dgm:prSet presAssocID="{15BF0627-F199-4B65-ADFE-5A2FA945E2C7}" presName="vert1" presStyleCnt="0"/>
      <dgm:spPr/>
    </dgm:pt>
    <dgm:pt modelId="{A2928612-BBD5-4B1D-8274-510652318037}" type="pres">
      <dgm:prSet presAssocID="{A07BC581-EFF3-4677-B0F9-4AB1175E2C08}" presName="vertSpace2a" presStyleCnt="0"/>
      <dgm:spPr/>
    </dgm:pt>
    <dgm:pt modelId="{9B528EBF-058E-4CCA-9BDD-A7B24D3DC3D0}" type="pres">
      <dgm:prSet presAssocID="{A07BC581-EFF3-4677-B0F9-4AB1175E2C08}" presName="horz2" presStyleCnt="0"/>
      <dgm:spPr/>
    </dgm:pt>
    <dgm:pt modelId="{8964BFA3-031F-430C-AF7F-A3BDE75A2D62}" type="pres">
      <dgm:prSet presAssocID="{A07BC581-EFF3-4677-B0F9-4AB1175E2C08}" presName="horzSpace2" presStyleCnt="0"/>
      <dgm:spPr/>
    </dgm:pt>
    <dgm:pt modelId="{8A1A72CB-5C99-4E6A-8D4D-A5BF96EBD6FC}" type="pres">
      <dgm:prSet presAssocID="{A07BC581-EFF3-4677-B0F9-4AB1175E2C08}" presName="tx2" presStyleLbl="revTx" presStyleIdx="10" presStyleCnt="13"/>
      <dgm:spPr/>
    </dgm:pt>
    <dgm:pt modelId="{F4516708-E3EE-4D35-A7B0-C7033E3EBAEF}" type="pres">
      <dgm:prSet presAssocID="{A07BC581-EFF3-4677-B0F9-4AB1175E2C08}" presName="vert2" presStyleCnt="0"/>
      <dgm:spPr/>
    </dgm:pt>
    <dgm:pt modelId="{09564A1A-07D7-4C3A-B4D9-67133BEB052C}" type="pres">
      <dgm:prSet presAssocID="{A07BC581-EFF3-4677-B0F9-4AB1175E2C08}" presName="thinLine2b" presStyleLbl="callout" presStyleIdx="7" presStyleCnt="10"/>
      <dgm:spPr/>
    </dgm:pt>
    <dgm:pt modelId="{3FC6DA8C-9823-47B6-AAA9-27439A01ED5C}" type="pres">
      <dgm:prSet presAssocID="{A07BC581-EFF3-4677-B0F9-4AB1175E2C08}" presName="vertSpace2b" presStyleCnt="0"/>
      <dgm:spPr/>
    </dgm:pt>
    <dgm:pt modelId="{6F34053E-9004-4608-82F5-8BB087584353}" type="pres">
      <dgm:prSet presAssocID="{AFCC802B-97FD-4506-AD5C-252BD26F9C8B}" presName="horz2" presStyleCnt="0"/>
      <dgm:spPr/>
    </dgm:pt>
    <dgm:pt modelId="{61C76333-8C9E-4AAE-B053-EF0C2C41466E}" type="pres">
      <dgm:prSet presAssocID="{AFCC802B-97FD-4506-AD5C-252BD26F9C8B}" presName="horzSpace2" presStyleCnt="0"/>
      <dgm:spPr/>
    </dgm:pt>
    <dgm:pt modelId="{1CEF93BB-135F-4C0F-BCED-0F3E041CA0A4}" type="pres">
      <dgm:prSet presAssocID="{AFCC802B-97FD-4506-AD5C-252BD26F9C8B}" presName="tx2" presStyleLbl="revTx" presStyleIdx="11" presStyleCnt="13"/>
      <dgm:spPr/>
    </dgm:pt>
    <dgm:pt modelId="{4159A379-E404-460D-8126-4022CA249E25}" type="pres">
      <dgm:prSet presAssocID="{AFCC802B-97FD-4506-AD5C-252BD26F9C8B}" presName="vert2" presStyleCnt="0"/>
      <dgm:spPr/>
    </dgm:pt>
    <dgm:pt modelId="{1FC6D37D-92ED-4762-9F98-0A7D73AE20B0}" type="pres">
      <dgm:prSet presAssocID="{AFCC802B-97FD-4506-AD5C-252BD26F9C8B}" presName="thinLine2b" presStyleLbl="callout" presStyleIdx="8" presStyleCnt="10"/>
      <dgm:spPr/>
    </dgm:pt>
    <dgm:pt modelId="{F58EB972-9538-4012-97C8-CF911C99A139}" type="pres">
      <dgm:prSet presAssocID="{AFCC802B-97FD-4506-AD5C-252BD26F9C8B}" presName="vertSpace2b" presStyleCnt="0"/>
      <dgm:spPr/>
    </dgm:pt>
    <dgm:pt modelId="{0C63DF18-214F-4D21-BE11-8AC5067E8FF0}" type="pres">
      <dgm:prSet presAssocID="{743E4ADF-982D-4DDC-B87C-742D6A1C8F9A}" presName="horz2" presStyleCnt="0"/>
      <dgm:spPr/>
    </dgm:pt>
    <dgm:pt modelId="{3AC5D578-0E9C-4DE6-B45C-1FC74D5BC134}" type="pres">
      <dgm:prSet presAssocID="{743E4ADF-982D-4DDC-B87C-742D6A1C8F9A}" presName="horzSpace2" presStyleCnt="0"/>
      <dgm:spPr/>
    </dgm:pt>
    <dgm:pt modelId="{9236A5D8-42C6-4EE2-9F94-EB07F54CEBE4}" type="pres">
      <dgm:prSet presAssocID="{743E4ADF-982D-4DDC-B87C-742D6A1C8F9A}" presName="tx2" presStyleLbl="revTx" presStyleIdx="12" presStyleCnt="13"/>
      <dgm:spPr/>
    </dgm:pt>
    <dgm:pt modelId="{32E6F2C0-D0E1-4C61-A6A3-4322F020E1E9}" type="pres">
      <dgm:prSet presAssocID="{743E4ADF-982D-4DDC-B87C-742D6A1C8F9A}" presName="vert2" presStyleCnt="0"/>
      <dgm:spPr/>
    </dgm:pt>
    <dgm:pt modelId="{17FE9257-08B6-4E96-A429-997864743DA9}" type="pres">
      <dgm:prSet presAssocID="{743E4ADF-982D-4DDC-B87C-742D6A1C8F9A}" presName="thinLine2b" presStyleLbl="callout" presStyleIdx="9" presStyleCnt="10"/>
      <dgm:spPr/>
    </dgm:pt>
    <dgm:pt modelId="{BD5A04C5-1A53-4449-9E67-4B92DAAC6829}" type="pres">
      <dgm:prSet presAssocID="{743E4ADF-982D-4DDC-B87C-742D6A1C8F9A}" presName="vertSpace2b" presStyleCnt="0"/>
      <dgm:spPr/>
    </dgm:pt>
  </dgm:ptLst>
  <dgm:cxnLst>
    <dgm:cxn modelId="{EFD93206-0243-41C7-937B-4C5CDA9FBCEC}" type="presOf" srcId="{0735A5C4-5A54-47DE-96D2-6CEA12AF1B01}" destId="{F554BDB5-C0D8-41B9-8D9A-A109CBD82C3E}" srcOrd="0" destOrd="0" presId="urn:microsoft.com/office/officeart/2008/layout/LinedList"/>
    <dgm:cxn modelId="{A3EDEE06-AB44-4A37-96AB-460EAEF70F5B}" type="presOf" srcId="{98D80757-6DF2-45DA-8312-E64D8B125A11}" destId="{3FB1A103-E625-4DAA-AAB0-54C299D7E3B9}" srcOrd="0" destOrd="0" presId="urn:microsoft.com/office/officeart/2008/layout/LinedList"/>
    <dgm:cxn modelId="{E04F2C0A-4409-4DB2-8675-283E9629A163}" srcId="{15BF0627-F199-4B65-ADFE-5A2FA945E2C7}" destId="{743E4ADF-982D-4DDC-B87C-742D6A1C8F9A}" srcOrd="2" destOrd="0" parTransId="{607EF9CC-DC5F-482B-8172-7C84D7E14789}" sibTransId="{CC2E65E6-E464-43AE-A23F-9100D13821D3}"/>
    <dgm:cxn modelId="{1F03281B-AF09-4E31-8702-7B204A60B5BA}" type="presOf" srcId="{AFCC802B-97FD-4506-AD5C-252BD26F9C8B}" destId="{1CEF93BB-135F-4C0F-BCED-0F3E041CA0A4}" srcOrd="0" destOrd="0" presId="urn:microsoft.com/office/officeart/2008/layout/LinedList"/>
    <dgm:cxn modelId="{87B7FF28-B7B2-45E6-BCD6-2C4280A016C2}" type="presOf" srcId="{15BF0627-F199-4B65-ADFE-5A2FA945E2C7}" destId="{FD3F03D5-5AB0-4FBB-8348-A032124331F8}" srcOrd="0" destOrd="0" presId="urn:microsoft.com/office/officeart/2008/layout/LinedList"/>
    <dgm:cxn modelId="{A69D4433-D5E0-4128-A386-D018D9409C01}" type="presOf" srcId="{A07BC581-EFF3-4677-B0F9-4AB1175E2C08}" destId="{8A1A72CB-5C99-4E6A-8D4D-A5BF96EBD6FC}" srcOrd="0" destOrd="0" presId="urn:microsoft.com/office/officeart/2008/layout/LinedList"/>
    <dgm:cxn modelId="{B579D137-FF42-4018-B318-6C72D2F9FA2F}" srcId="{542549BA-3813-4DCF-980D-A6584A1CB2B6}" destId="{CFFADC6E-F93C-4326-A4DD-6901F5E8D43F}" srcOrd="0" destOrd="0" parTransId="{87ECED55-088A-46A7-914F-4322799DE0C6}" sibTransId="{8E47C0FD-6C6F-4A7C-B85F-D2640F503E48}"/>
    <dgm:cxn modelId="{265A443B-07D2-41EC-B9FA-9BCDF48FA8B6}" type="presOf" srcId="{51983AB1-E78A-4C40-B1AD-A5A292C79FA0}" destId="{F21D463A-2F6D-401F-A76E-8A218309A567}" srcOrd="0" destOrd="0" presId="urn:microsoft.com/office/officeart/2008/layout/LinedList"/>
    <dgm:cxn modelId="{EDA74E40-FFDE-4389-9B9B-1F447479F204}" srcId="{15BF0627-F199-4B65-ADFE-5A2FA945E2C7}" destId="{AFCC802B-97FD-4506-AD5C-252BD26F9C8B}" srcOrd="1" destOrd="0" parTransId="{F2DAA47C-13DF-4711-A292-5BEC68C06AD6}" sibTransId="{B56810F9-CC5A-4E74-8CE4-4935A09224FC}"/>
    <dgm:cxn modelId="{369A525E-06E3-47D9-8F34-738376550882}" type="presOf" srcId="{213E4DCD-822D-4D11-9189-17818861ADFA}" destId="{614848F5-D3E7-4698-8FB9-52C964A66191}" srcOrd="0" destOrd="0" presId="urn:microsoft.com/office/officeart/2008/layout/LinedList"/>
    <dgm:cxn modelId="{DD0EFF61-D446-4F34-A019-3F5924E9939B}" type="presOf" srcId="{E94E7A45-3C4C-46E8-B35A-F87308D934E4}" destId="{9E36D7CB-12C2-4DA5-BAEB-25A1928EBF14}" srcOrd="0" destOrd="0" presId="urn:microsoft.com/office/officeart/2008/layout/LinedList"/>
    <dgm:cxn modelId="{8C574145-9BD0-4874-8DAB-9F165A123819}" type="presOf" srcId="{542549BA-3813-4DCF-980D-A6584A1CB2B6}" destId="{4C297574-ED91-46FC-A98D-CC47F262DEC4}" srcOrd="0" destOrd="0" presId="urn:microsoft.com/office/officeart/2008/layout/LinedList"/>
    <dgm:cxn modelId="{96D67F49-5E18-4AD9-8983-F12A7353F125}" srcId="{15BF0627-F199-4B65-ADFE-5A2FA945E2C7}" destId="{A07BC581-EFF3-4677-B0F9-4AB1175E2C08}" srcOrd="0" destOrd="0" parTransId="{C6E82E76-B455-4E11-ABC6-A5F33C739DEB}" sibTransId="{CB115F05-9006-4E03-BF29-B38393472D03}"/>
    <dgm:cxn modelId="{A764E76E-8CA5-433F-9586-8C984E76167B}" srcId="{CFFADC6E-F93C-4326-A4DD-6901F5E8D43F}" destId="{0735A5C4-5A54-47DE-96D2-6CEA12AF1B01}" srcOrd="1" destOrd="0" parTransId="{55D513C8-E8D1-4973-869A-7E65E2D2C345}" sibTransId="{BFB183CE-0935-4F71-B804-9CC16C652B70}"/>
    <dgm:cxn modelId="{A1A06053-A250-46EE-9C0B-38ED15BF25B4}" type="presOf" srcId="{743E4ADF-982D-4DDC-B87C-742D6A1C8F9A}" destId="{9236A5D8-42C6-4EE2-9F94-EB07F54CEBE4}" srcOrd="0" destOrd="0" presId="urn:microsoft.com/office/officeart/2008/layout/LinedList"/>
    <dgm:cxn modelId="{4A3A9174-AB67-40B6-BEF2-0ACB5274CB43}" srcId="{CFFADC6E-F93C-4326-A4DD-6901F5E8D43F}" destId="{51983AB1-E78A-4C40-B1AD-A5A292C79FA0}" srcOrd="2" destOrd="0" parTransId="{BC162A05-392E-4004-9D3B-EFDD1BD7A100}" sibTransId="{4700EB02-A382-4134-B9F8-1C86FDAFBF39}"/>
    <dgm:cxn modelId="{8A4ECA76-6CD5-4C44-A1DE-B56D11C80EC4}" srcId="{542549BA-3813-4DCF-980D-A6584A1CB2B6}" destId="{15BF0627-F199-4B65-ADFE-5A2FA945E2C7}" srcOrd="2" destOrd="0" parTransId="{6388C52C-C327-4BB3-A156-3905C806DEEA}" sibTransId="{4E2972FA-F250-490A-9209-20BC3112717D}"/>
    <dgm:cxn modelId="{2D113B9E-FADD-4D0A-B7A2-FD8D11D8BA7D}" srcId="{213E4DCD-822D-4D11-9189-17818861ADFA}" destId="{98D80757-6DF2-45DA-8312-E64D8B125A11}" srcOrd="3" destOrd="0" parTransId="{619B513C-BBC5-4D86-9B6F-68B564090317}" sibTransId="{3BACA8FE-1805-4875-9DB2-8ACBB356EB65}"/>
    <dgm:cxn modelId="{636A5DB0-8214-49FA-8162-8330F23864FF}" type="presOf" srcId="{ACC03C29-BBAF-4E77-A41D-0361B6D2E2CA}" destId="{763F51F5-D6CB-40B2-8120-64155213CC6E}" srcOrd="0" destOrd="0" presId="urn:microsoft.com/office/officeart/2008/layout/LinedList"/>
    <dgm:cxn modelId="{076212B6-A7D6-41FE-ABE9-270D96B6B984}" type="presOf" srcId="{CFFADC6E-F93C-4326-A4DD-6901F5E8D43F}" destId="{814C8C53-9996-48BD-9879-C780D9FDF736}" srcOrd="0" destOrd="0" presId="urn:microsoft.com/office/officeart/2008/layout/LinedList"/>
    <dgm:cxn modelId="{D21012C0-AB35-49EF-8C18-FEC59CF6CFFA}" srcId="{213E4DCD-822D-4D11-9189-17818861ADFA}" destId="{E94E7A45-3C4C-46E8-B35A-F87308D934E4}" srcOrd="0" destOrd="0" parTransId="{30C9B74E-CC84-4DDE-ADBA-C713302348DF}" sibTransId="{CE4BDAB9-70D6-403C-98F4-A967D3632435}"/>
    <dgm:cxn modelId="{CD581CC9-B441-43EC-B955-053600D25B3C}" type="presOf" srcId="{263EA110-2F69-46B0-9BDC-2BBDDE9A4E88}" destId="{9D57D163-1DB1-41F8-920E-B7441DBF110D}" srcOrd="0" destOrd="0" presId="urn:microsoft.com/office/officeart/2008/layout/LinedList"/>
    <dgm:cxn modelId="{D94A34D4-5DF4-4A9C-9174-78C38543064B}" type="presOf" srcId="{01332650-D435-4560-BA55-64CDC031A44B}" destId="{50DB145A-1F22-4583-AB64-35C0CD6B2D23}" srcOrd="0" destOrd="0" presId="urn:microsoft.com/office/officeart/2008/layout/LinedList"/>
    <dgm:cxn modelId="{A8AE65D9-6FEF-4518-9FA5-8615CB00F0A9}" srcId="{213E4DCD-822D-4D11-9189-17818861ADFA}" destId="{ACC03C29-BBAF-4E77-A41D-0361B6D2E2CA}" srcOrd="1" destOrd="0" parTransId="{B01A1F13-A4BF-42C4-B051-8019C6D3F7EE}" sibTransId="{AB998CB1-070C-4C0B-94A0-2B0516385339}"/>
    <dgm:cxn modelId="{CE95D8E3-2D47-4A6F-84ED-04401C838D13}" srcId="{213E4DCD-822D-4D11-9189-17818861ADFA}" destId="{263EA110-2F69-46B0-9BDC-2BBDDE9A4E88}" srcOrd="2" destOrd="0" parTransId="{A95AD751-635D-4221-B3F4-B9B446D76E86}" sibTransId="{F186D5D3-3B96-42C9-B25A-3E74F0362B85}"/>
    <dgm:cxn modelId="{A2EA8BE9-0D6B-476A-A6EA-377FACDA6C04}" srcId="{542549BA-3813-4DCF-980D-A6584A1CB2B6}" destId="{213E4DCD-822D-4D11-9189-17818861ADFA}" srcOrd="1" destOrd="0" parTransId="{7090C916-9FA9-4339-9BCE-919231CE6962}" sibTransId="{79F82181-852B-435C-A2AC-861E17B7FA1B}"/>
    <dgm:cxn modelId="{EA6AB7FB-B74D-401C-87D4-F7E350A06D34}" srcId="{CFFADC6E-F93C-4326-A4DD-6901F5E8D43F}" destId="{01332650-D435-4560-BA55-64CDC031A44B}" srcOrd="0" destOrd="0" parTransId="{851A2FB8-34E9-4010-9C85-8718D665CE54}" sibTransId="{6A3BED8F-5EEE-4508-87DD-0C3FA39AF86A}"/>
    <dgm:cxn modelId="{6A3FEC83-B52A-4ADD-A9C8-0C60105DC391}" type="presParOf" srcId="{4C297574-ED91-46FC-A98D-CC47F262DEC4}" destId="{71C9A554-B0FF-4481-AEFF-9F21D1B79DF3}" srcOrd="0" destOrd="0" presId="urn:microsoft.com/office/officeart/2008/layout/LinedList"/>
    <dgm:cxn modelId="{8CBBBB09-CA3E-45B5-B27F-D0735805D75D}" type="presParOf" srcId="{4C297574-ED91-46FC-A98D-CC47F262DEC4}" destId="{54DE62CE-5869-4D22-B260-602E76F33AA1}" srcOrd="1" destOrd="0" presId="urn:microsoft.com/office/officeart/2008/layout/LinedList"/>
    <dgm:cxn modelId="{27D835F8-E2F3-46F1-BDE2-AA2F966B6FB5}" type="presParOf" srcId="{54DE62CE-5869-4D22-B260-602E76F33AA1}" destId="{814C8C53-9996-48BD-9879-C780D9FDF736}" srcOrd="0" destOrd="0" presId="urn:microsoft.com/office/officeart/2008/layout/LinedList"/>
    <dgm:cxn modelId="{CF7A0CFA-3481-4B1D-886D-AAEA32084833}" type="presParOf" srcId="{54DE62CE-5869-4D22-B260-602E76F33AA1}" destId="{F953B54C-2492-4390-8375-5D0992991CEC}" srcOrd="1" destOrd="0" presId="urn:microsoft.com/office/officeart/2008/layout/LinedList"/>
    <dgm:cxn modelId="{FE60C962-C786-4426-A8FB-2970ECA8FBF0}" type="presParOf" srcId="{F953B54C-2492-4390-8375-5D0992991CEC}" destId="{E621E69A-D638-4A2B-8865-6DB4F388267F}" srcOrd="0" destOrd="0" presId="urn:microsoft.com/office/officeart/2008/layout/LinedList"/>
    <dgm:cxn modelId="{6D22B12E-A2A0-44C7-B423-5D7F05C5A409}" type="presParOf" srcId="{F953B54C-2492-4390-8375-5D0992991CEC}" destId="{6F6E60E4-8E45-40AF-9B4C-2BB54E0B1DE4}" srcOrd="1" destOrd="0" presId="urn:microsoft.com/office/officeart/2008/layout/LinedList"/>
    <dgm:cxn modelId="{B0F42C02-851A-4AE4-B47A-5349B09A6EC1}" type="presParOf" srcId="{6F6E60E4-8E45-40AF-9B4C-2BB54E0B1DE4}" destId="{C2CB37C2-1E72-434B-A67E-54E6AE4DB0E1}" srcOrd="0" destOrd="0" presId="urn:microsoft.com/office/officeart/2008/layout/LinedList"/>
    <dgm:cxn modelId="{243B5531-9D0C-4AC9-AACD-B9326C5F6D52}" type="presParOf" srcId="{6F6E60E4-8E45-40AF-9B4C-2BB54E0B1DE4}" destId="{50DB145A-1F22-4583-AB64-35C0CD6B2D23}" srcOrd="1" destOrd="0" presId="urn:microsoft.com/office/officeart/2008/layout/LinedList"/>
    <dgm:cxn modelId="{9465661B-60B2-40DA-A4BA-6EC6189D1120}" type="presParOf" srcId="{6F6E60E4-8E45-40AF-9B4C-2BB54E0B1DE4}" destId="{D9491E02-02C9-4BCE-9056-05BFCBFC3B66}" srcOrd="2" destOrd="0" presId="urn:microsoft.com/office/officeart/2008/layout/LinedList"/>
    <dgm:cxn modelId="{1C9FBD8E-0C42-4453-81DE-2EA9D0FDC1F2}" type="presParOf" srcId="{F953B54C-2492-4390-8375-5D0992991CEC}" destId="{3BA36449-2399-4A78-A203-393D4211C072}" srcOrd="2" destOrd="0" presId="urn:microsoft.com/office/officeart/2008/layout/LinedList"/>
    <dgm:cxn modelId="{758B97B4-1C43-4144-9956-F3411E39D260}" type="presParOf" srcId="{F953B54C-2492-4390-8375-5D0992991CEC}" destId="{F65214CE-2F96-48D6-8E06-B05D72B25BBB}" srcOrd="3" destOrd="0" presId="urn:microsoft.com/office/officeart/2008/layout/LinedList"/>
    <dgm:cxn modelId="{636B3B90-FF25-4695-B479-FE23DBDC7795}" type="presParOf" srcId="{F953B54C-2492-4390-8375-5D0992991CEC}" destId="{07B7D0B0-E174-4FE1-AF38-9532E86F1ADD}" srcOrd="4" destOrd="0" presId="urn:microsoft.com/office/officeart/2008/layout/LinedList"/>
    <dgm:cxn modelId="{019E7FD0-F459-4179-96A2-BB5C801372E9}" type="presParOf" srcId="{07B7D0B0-E174-4FE1-AF38-9532E86F1ADD}" destId="{1A6F955C-FD42-407E-B2CC-E0819489EAB5}" srcOrd="0" destOrd="0" presId="urn:microsoft.com/office/officeart/2008/layout/LinedList"/>
    <dgm:cxn modelId="{4057DA2A-E301-4C31-A9F9-BFBC6594B7B2}" type="presParOf" srcId="{07B7D0B0-E174-4FE1-AF38-9532E86F1ADD}" destId="{F554BDB5-C0D8-41B9-8D9A-A109CBD82C3E}" srcOrd="1" destOrd="0" presId="urn:microsoft.com/office/officeart/2008/layout/LinedList"/>
    <dgm:cxn modelId="{08E62301-A954-42DA-AFEA-DDFE593A51B8}" type="presParOf" srcId="{07B7D0B0-E174-4FE1-AF38-9532E86F1ADD}" destId="{84775EA4-F561-44D6-A009-A67D0277C8F1}" srcOrd="2" destOrd="0" presId="urn:microsoft.com/office/officeart/2008/layout/LinedList"/>
    <dgm:cxn modelId="{73055B97-B0C5-42CE-8345-4178E262BCB1}" type="presParOf" srcId="{F953B54C-2492-4390-8375-5D0992991CEC}" destId="{6FA6D39F-C49C-4F94-AD75-C4AF5F02E87C}" srcOrd="5" destOrd="0" presId="urn:microsoft.com/office/officeart/2008/layout/LinedList"/>
    <dgm:cxn modelId="{B1A7014F-A091-45DE-88DF-341E64FEBDDD}" type="presParOf" srcId="{F953B54C-2492-4390-8375-5D0992991CEC}" destId="{4B9CEE1A-366D-4E8A-8738-8913D38425FA}" srcOrd="6" destOrd="0" presId="urn:microsoft.com/office/officeart/2008/layout/LinedList"/>
    <dgm:cxn modelId="{39C2D12A-1442-4396-AD7C-2BB39A95C763}" type="presParOf" srcId="{F953B54C-2492-4390-8375-5D0992991CEC}" destId="{5EFADAD2-49CF-44D8-8F62-EA2EED308C38}" srcOrd="7" destOrd="0" presId="urn:microsoft.com/office/officeart/2008/layout/LinedList"/>
    <dgm:cxn modelId="{F2543E01-B96E-4CDD-B98E-F3AB84552EF3}" type="presParOf" srcId="{5EFADAD2-49CF-44D8-8F62-EA2EED308C38}" destId="{2FF79CA3-3F5D-40B8-9F76-B0BDDCC34369}" srcOrd="0" destOrd="0" presId="urn:microsoft.com/office/officeart/2008/layout/LinedList"/>
    <dgm:cxn modelId="{5896914E-8AC0-4838-B715-08BF74345A18}" type="presParOf" srcId="{5EFADAD2-49CF-44D8-8F62-EA2EED308C38}" destId="{F21D463A-2F6D-401F-A76E-8A218309A567}" srcOrd="1" destOrd="0" presId="urn:microsoft.com/office/officeart/2008/layout/LinedList"/>
    <dgm:cxn modelId="{9689BBCC-BDF3-4B29-A81A-19A874483218}" type="presParOf" srcId="{5EFADAD2-49CF-44D8-8F62-EA2EED308C38}" destId="{690F396E-B02C-4279-97B8-96BA7A3C5639}" srcOrd="2" destOrd="0" presId="urn:microsoft.com/office/officeart/2008/layout/LinedList"/>
    <dgm:cxn modelId="{97D3B754-8C4E-4795-A993-E9C972FE875A}" type="presParOf" srcId="{F953B54C-2492-4390-8375-5D0992991CEC}" destId="{4470C45A-C89D-4992-B10C-7182B51FB263}" srcOrd="8" destOrd="0" presId="urn:microsoft.com/office/officeart/2008/layout/LinedList"/>
    <dgm:cxn modelId="{C51F6309-5C61-4775-9A68-506854BA1A5B}" type="presParOf" srcId="{F953B54C-2492-4390-8375-5D0992991CEC}" destId="{796624BA-3C3F-425B-8BE1-D9A59A6EE542}" srcOrd="9" destOrd="0" presId="urn:microsoft.com/office/officeart/2008/layout/LinedList"/>
    <dgm:cxn modelId="{7228058A-869F-4EE8-A700-D807803FF713}" type="presParOf" srcId="{4C297574-ED91-46FC-A98D-CC47F262DEC4}" destId="{7F89D471-DA42-4D07-8CA3-26D0DD1F76CE}" srcOrd="2" destOrd="0" presId="urn:microsoft.com/office/officeart/2008/layout/LinedList"/>
    <dgm:cxn modelId="{E5AEC595-7392-4A11-B049-1DDAAF07AA42}" type="presParOf" srcId="{4C297574-ED91-46FC-A98D-CC47F262DEC4}" destId="{2DC31384-9430-438A-AE22-3F0AE10EAEF3}" srcOrd="3" destOrd="0" presId="urn:microsoft.com/office/officeart/2008/layout/LinedList"/>
    <dgm:cxn modelId="{96B48F1B-007F-46F8-B072-1C5FDAB66598}" type="presParOf" srcId="{2DC31384-9430-438A-AE22-3F0AE10EAEF3}" destId="{614848F5-D3E7-4698-8FB9-52C964A66191}" srcOrd="0" destOrd="0" presId="urn:microsoft.com/office/officeart/2008/layout/LinedList"/>
    <dgm:cxn modelId="{F5E8123E-CE1B-4C98-901C-333E3E1637AE}" type="presParOf" srcId="{2DC31384-9430-438A-AE22-3F0AE10EAEF3}" destId="{C5699F26-65F8-4277-923F-C881E5F76B50}" srcOrd="1" destOrd="0" presId="urn:microsoft.com/office/officeart/2008/layout/LinedList"/>
    <dgm:cxn modelId="{9FB6F543-0D76-4041-9123-98E8B2C4F4DA}" type="presParOf" srcId="{C5699F26-65F8-4277-923F-C881E5F76B50}" destId="{F16ECF4E-DAD5-403D-9005-A43E860A9D47}" srcOrd="0" destOrd="0" presId="urn:microsoft.com/office/officeart/2008/layout/LinedList"/>
    <dgm:cxn modelId="{3099F3C0-8E85-447A-A501-AB40ED4AE89F}" type="presParOf" srcId="{C5699F26-65F8-4277-923F-C881E5F76B50}" destId="{74F2D725-69DA-4C5C-845D-30A67119C45B}" srcOrd="1" destOrd="0" presId="urn:microsoft.com/office/officeart/2008/layout/LinedList"/>
    <dgm:cxn modelId="{EED3E311-FBF0-4B1C-B66D-09FC9422BF8E}" type="presParOf" srcId="{74F2D725-69DA-4C5C-845D-30A67119C45B}" destId="{9F8B430E-41EB-4164-B5CC-EA73C72EEA33}" srcOrd="0" destOrd="0" presId="urn:microsoft.com/office/officeart/2008/layout/LinedList"/>
    <dgm:cxn modelId="{B69D915F-5127-4D91-9529-F5F86B372E53}" type="presParOf" srcId="{74F2D725-69DA-4C5C-845D-30A67119C45B}" destId="{9E36D7CB-12C2-4DA5-BAEB-25A1928EBF14}" srcOrd="1" destOrd="0" presId="urn:microsoft.com/office/officeart/2008/layout/LinedList"/>
    <dgm:cxn modelId="{9637334D-3AC5-4A02-836E-16BFBB8DBF72}" type="presParOf" srcId="{74F2D725-69DA-4C5C-845D-30A67119C45B}" destId="{51313DC3-5977-4C9D-B848-4BDACC6A0C05}" srcOrd="2" destOrd="0" presId="urn:microsoft.com/office/officeart/2008/layout/LinedList"/>
    <dgm:cxn modelId="{E7F1EA56-2D96-4EDA-8239-0C995300A6AB}" type="presParOf" srcId="{C5699F26-65F8-4277-923F-C881E5F76B50}" destId="{065BB539-5FDE-447D-AF40-044321636353}" srcOrd="2" destOrd="0" presId="urn:microsoft.com/office/officeart/2008/layout/LinedList"/>
    <dgm:cxn modelId="{72B8AD06-F6F1-4F16-B8DE-DB980A37BB20}" type="presParOf" srcId="{C5699F26-65F8-4277-923F-C881E5F76B50}" destId="{3353D24D-7507-422C-8AF2-2CE87381362B}" srcOrd="3" destOrd="0" presId="urn:microsoft.com/office/officeart/2008/layout/LinedList"/>
    <dgm:cxn modelId="{D9193557-128C-4392-900F-990E2A890B7E}" type="presParOf" srcId="{C5699F26-65F8-4277-923F-C881E5F76B50}" destId="{97B35367-CA85-4A54-B5C5-A6DBE1451BDF}" srcOrd="4" destOrd="0" presId="urn:microsoft.com/office/officeart/2008/layout/LinedList"/>
    <dgm:cxn modelId="{0AE1E7AB-4528-47FC-8E6E-06BE1EA7589E}" type="presParOf" srcId="{97B35367-CA85-4A54-B5C5-A6DBE1451BDF}" destId="{3C1B84EF-BA8A-4C30-A42E-35104A5E361C}" srcOrd="0" destOrd="0" presId="urn:microsoft.com/office/officeart/2008/layout/LinedList"/>
    <dgm:cxn modelId="{F536FAD7-C3C4-469C-A391-76198161C420}" type="presParOf" srcId="{97B35367-CA85-4A54-B5C5-A6DBE1451BDF}" destId="{763F51F5-D6CB-40B2-8120-64155213CC6E}" srcOrd="1" destOrd="0" presId="urn:microsoft.com/office/officeart/2008/layout/LinedList"/>
    <dgm:cxn modelId="{DAE8B486-049B-44B1-9D7B-A5BDF7DC28B5}" type="presParOf" srcId="{97B35367-CA85-4A54-B5C5-A6DBE1451BDF}" destId="{50E3B02B-6838-4832-96D0-D7A039240123}" srcOrd="2" destOrd="0" presId="urn:microsoft.com/office/officeart/2008/layout/LinedList"/>
    <dgm:cxn modelId="{A6C684D9-84BC-484A-A78E-5CC075C3043A}" type="presParOf" srcId="{C5699F26-65F8-4277-923F-C881E5F76B50}" destId="{A51DCF41-8389-4C5A-A28E-E60B8EA1E138}" srcOrd="5" destOrd="0" presId="urn:microsoft.com/office/officeart/2008/layout/LinedList"/>
    <dgm:cxn modelId="{06D1156D-BA3C-455D-8DD9-E95F3B3FA508}" type="presParOf" srcId="{C5699F26-65F8-4277-923F-C881E5F76B50}" destId="{0B4250DF-E9E8-4636-8DC4-93B9F82F9F2D}" srcOrd="6" destOrd="0" presId="urn:microsoft.com/office/officeart/2008/layout/LinedList"/>
    <dgm:cxn modelId="{F62EB9C0-134F-4DE6-99C8-888BDFA07AC9}" type="presParOf" srcId="{C5699F26-65F8-4277-923F-C881E5F76B50}" destId="{11733D6B-BD51-4A74-8554-C6401CE10CF7}" srcOrd="7" destOrd="0" presId="urn:microsoft.com/office/officeart/2008/layout/LinedList"/>
    <dgm:cxn modelId="{F2B8E038-C7C5-446D-AE26-8DA26B4F3857}" type="presParOf" srcId="{11733D6B-BD51-4A74-8554-C6401CE10CF7}" destId="{801647DF-D6B1-42E0-A98A-A028C2135023}" srcOrd="0" destOrd="0" presId="urn:microsoft.com/office/officeart/2008/layout/LinedList"/>
    <dgm:cxn modelId="{7F7D9ABC-C04A-4BF4-9D43-1BC0CFA071B6}" type="presParOf" srcId="{11733D6B-BD51-4A74-8554-C6401CE10CF7}" destId="{9D57D163-1DB1-41F8-920E-B7441DBF110D}" srcOrd="1" destOrd="0" presId="urn:microsoft.com/office/officeart/2008/layout/LinedList"/>
    <dgm:cxn modelId="{E77C2A2F-FA22-4818-B16F-729558754B30}" type="presParOf" srcId="{11733D6B-BD51-4A74-8554-C6401CE10CF7}" destId="{332F93DD-5067-4E5E-A5D5-0E776052B572}" srcOrd="2" destOrd="0" presId="urn:microsoft.com/office/officeart/2008/layout/LinedList"/>
    <dgm:cxn modelId="{BDB9993B-4690-400B-B72D-9001AA4C364D}" type="presParOf" srcId="{C5699F26-65F8-4277-923F-C881E5F76B50}" destId="{B27A4A3B-5E19-4BFE-BEC5-9B7432450415}" srcOrd="8" destOrd="0" presId="urn:microsoft.com/office/officeart/2008/layout/LinedList"/>
    <dgm:cxn modelId="{601C13F1-B8A5-4B61-BD0B-492A8F79EB33}" type="presParOf" srcId="{C5699F26-65F8-4277-923F-C881E5F76B50}" destId="{2ED3B540-A275-4A95-AFA3-7E9949ACA670}" srcOrd="9" destOrd="0" presId="urn:microsoft.com/office/officeart/2008/layout/LinedList"/>
    <dgm:cxn modelId="{7D97B130-A2F0-45A0-BA5C-71271CF22259}" type="presParOf" srcId="{C5699F26-65F8-4277-923F-C881E5F76B50}" destId="{742F1B1C-05E0-4F71-910C-CFF1D518B92C}" srcOrd="10" destOrd="0" presId="urn:microsoft.com/office/officeart/2008/layout/LinedList"/>
    <dgm:cxn modelId="{C86DA9E3-20B6-46DE-BBBB-F68B00241CCF}" type="presParOf" srcId="{742F1B1C-05E0-4F71-910C-CFF1D518B92C}" destId="{68F21048-6B15-41F7-AAD8-57B8F000685E}" srcOrd="0" destOrd="0" presId="urn:microsoft.com/office/officeart/2008/layout/LinedList"/>
    <dgm:cxn modelId="{F081683C-A958-427D-ACCF-9CEA4048D8BB}" type="presParOf" srcId="{742F1B1C-05E0-4F71-910C-CFF1D518B92C}" destId="{3FB1A103-E625-4DAA-AAB0-54C299D7E3B9}" srcOrd="1" destOrd="0" presId="urn:microsoft.com/office/officeart/2008/layout/LinedList"/>
    <dgm:cxn modelId="{ACD8EB70-9BC6-4E54-98E3-1D545F21A8CE}" type="presParOf" srcId="{742F1B1C-05E0-4F71-910C-CFF1D518B92C}" destId="{950EDD6E-3A5E-4753-90D4-05B33D511AA9}" srcOrd="2" destOrd="0" presId="urn:microsoft.com/office/officeart/2008/layout/LinedList"/>
    <dgm:cxn modelId="{57C1A127-7B21-4EDA-9D80-F40CDC20B8B3}" type="presParOf" srcId="{C5699F26-65F8-4277-923F-C881E5F76B50}" destId="{8A72AD20-42E0-4F9C-A2A9-D7359481C86F}" srcOrd="11" destOrd="0" presId="urn:microsoft.com/office/officeart/2008/layout/LinedList"/>
    <dgm:cxn modelId="{8D0B8891-B88E-44BC-8824-D45CD6E21C54}" type="presParOf" srcId="{C5699F26-65F8-4277-923F-C881E5F76B50}" destId="{866A76C3-6C57-4E41-84A1-5FD29FD3FE9D}" srcOrd="12" destOrd="0" presId="urn:microsoft.com/office/officeart/2008/layout/LinedList"/>
    <dgm:cxn modelId="{ECC5A251-0B9A-4747-87E8-E73F8F8D89E1}" type="presParOf" srcId="{4C297574-ED91-46FC-A98D-CC47F262DEC4}" destId="{8A60874F-9099-438A-94C8-1678198E1499}" srcOrd="4" destOrd="0" presId="urn:microsoft.com/office/officeart/2008/layout/LinedList"/>
    <dgm:cxn modelId="{7BD2904C-BC52-42BD-BBE9-910B5AACC87D}" type="presParOf" srcId="{4C297574-ED91-46FC-A98D-CC47F262DEC4}" destId="{5213E2DD-164E-4EA6-98E5-CF10E022DC54}" srcOrd="5" destOrd="0" presId="urn:microsoft.com/office/officeart/2008/layout/LinedList"/>
    <dgm:cxn modelId="{6897CA24-1222-46EF-A0A4-90175F7159CC}" type="presParOf" srcId="{5213E2DD-164E-4EA6-98E5-CF10E022DC54}" destId="{FD3F03D5-5AB0-4FBB-8348-A032124331F8}" srcOrd="0" destOrd="0" presId="urn:microsoft.com/office/officeart/2008/layout/LinedList"/>
    <dgm:cxn modelId="{78A81518-CDA9-4E56-B593-FD3A8DA4E97E}" type="presParOf" srcId="{5213E2DD-164E-4EA6-98E5-CF10E022DC54}" destId="{52B4EAE8-6D2A-4299-80B2-3256C0698AF6}" srcOrd="1" destOrd="0" presId="urn:microsoft.com/office/officeart/2008/layout/LinedList"/>
    <dgm:cxn modelId="{0FF2DDDB-BCF4-47B1-903C-F1E5174A4C0D}" type="presParOf" srcId="{52B4EAE8-6D2A-4299-80B2-3256C0698AF6}" destId="{A2928612-BBD5-4B1D-8274-510652318037}" srcOrd="0" destOrd="0" presId="urn:microsoft.com/office/officeart/2008/layout/LinedList"/>
    <dgm:cxn modelId="{69626682-DA9C-4F50-A615-E9D73CDD897D}" type="presParOf" srcId="{52B4EAE8-6D2A-4299-80B2-3256C0698AF6}" destId="{9B528EBF-058E-4CCA-9BDD-A7B24D3DC3D0}" srcOrd="1" destOrd="0" presId="urn:microsoft.com/office/officeart/2008/layout/LinedList"/>
    <dgm:cxn modelId="{8FDB30AD-C6A1-4169-8528-424C00090A02}" type="presParOf" srcId="{9B528EBF-058E-4CCA-9BDD-A7B24D3DC3D0}" destId="{8964BFA3-031F-430C-AF7F-A3BDE75A2D62}" srcOrd="0" destOrd="0" presId="urn:microsoft.com/office/officeart/2008/layout/LinedList"/>
    <dgm:cxn modelId="{D883857F-EB09-4F2D-AFAE-E2C2286C47DC}" type="presParOf" srcId="{9B528EBF-058E-4CCA-9BDD-A7B24D3DC3D0}" destId="{8A1A72CB-5C99-4E6A-8D4D-A5BF96EBD6FC}" srcOrd="1" destOrd="0" presId="urn:microsoft.com/office/officeart/2008/layout/LinedList"/>
    <dgm:cxn modelId="{85BC0D7E-63A1-46C4-8A30-963D26F7A760}" type="presParOf" srcId="{9B528EBF-058E-4CCA-9BDD-A7B24D3DC3D0}" destId="{F4516708-E3EE-4D35-A7B0-C7033E3EBAEF}" srcOrd="2" destOrd="0" presId="urn:microsoft.com/office/officeart/2008/layout/LinedList"/>
    <dgm:cxn modelId="{006EB0C9-44A1-4A1C-84C0-8C1B598705A8}" type="presParOf" srcId="{52B4EAE8-6D2A-4299-80B2-3256C0698AF6}" destId="{09564A1A-07D7-4C3A-B4D9-67133BEB052C}" srcOrd="2" destOrd="0" presId="urn:microsoft.com/office/officeart/2008/layout/LinedList"/>
    <dgm:cxn modelId="{8D210BD4-50CF-42FE-B3AD-1E8BBF6F6904}" type="presParOf" srcId="{52B4EAE8-6D2A-4299-80B2-3256C0698AF6}" destId="{3FC6DA8C-9823-47B6-AAA9-27439A01ED5C}" srcOrd="3" destOrd="0" presId="urn:microsoft.com/office/officeart/2008/layout/LinedList"/>
    <dgm:cxn modelId="{194D5B97-CF44-4CE2-8995-CDBC05CE6D57}" type="presParOf" srcId="{52B4EAE8-6D2A-4299-80B2-3256C0698AF6}" destId="{6F34053E-9004-4608-82F5-8BB087584353}" srcOrd="4" destOrd="0" presId="urn:microsoft.com/office/officeart/2008/layout/LinedList"/>
    <dgm:cxn modelId="{3B90EFBD-550C-43DC-860B-8F44597FEF2E}" type="presParOf" srcId="{6F34053E-9004-4608-82F5-8BB087584353}" destId="{61C76333-8C9E-4AAE-B053-EF0C2C41466E}" srcOrd="0" destOrd="0" presId="urn:microsoft.com/office/officeart/2008/layout/LinedList"/>
    <dgm:cxn modelId="{AED78892-496E-4173-983B-0E360E88B9B2}" type="presParOf" srcId="{6F34053E-9004-4608-82F5-8BB087584353}" destId="{1CEF93BB-135F-4C0F-BCED-0F3E041CA0A4}" srcOrd="1" destOrd="0" presId="urn:microsoft.com/office/officeart/2008/layout/LinedList"/>
    <dgm:cxn modelId="{A1DF1F8E-1FA4-410A-AF2E-1A6109923CBB}" type="presParOf" srcId="{6F34053E-9004-4608-82F5-8BB087584353}" destId="{4159A379-E404-460D-8126-4022CA249E25}" srcOrd="2" destOrd="0" presId="urn:microsoft.com/office/officeart/2008/layout/LinedList"/>
    <dgm:cxn modelId="{E9B7CE4C-458A-49B1-941C-6A7488C0933E}" type="presParOf" srcId="{52B4EAE8-6D2A-4299-80B2-3256C0698AF6}" destId="{1FC6D37D-92ED-4762-9F98-0A7D73AE20B0}" srcOrd="5" destOrd="0" presId="urn:microsoft.com/office/officeart/2008/layout/LinedList"/>
    <dgm:cxn modelId="{396DD8B2-4D3D-4A87-A75B-6494B217DF59}" type="presParOf" srcId="{52B4EAE8-6D2A-4299-80B2-3256C0698AF6}" destId="{F58EB972-9538-4012-97C8-CF911C99A139}" srcOrd="6" destOrd="0" presId="urn:microsoft.com/office/officeart/2008/layout/LinedList"/>
    <dgm:cxn modelId="{36757C02-A356-45C0-890C-B638D903C7FA}" type="presParOf" srcId="{52B4EAE8-6D2A-4299-80B2-3256C0698AF6}" destId="{0C63DF18-214F-4D21-BE11-8AC5067E8FF0}" srcOrd="7" destOrd="0" presId="urn:microsoft.com/office/officeart/2008/layout/LinedList"/>
    <dgm:cxn modelId="{4D8D712D-1AC1-436E-9517-E62704092F8A}" type="presParOf" srcId="{0C63DF18-214F-4D21-BE11-8AC5067E8FF0}" destId="{3AC5D578-0E9C-4DE6-B45C-1FC74D5BC134}" srcOrd="0" destOrd="0" presId="urn:microsoft.com/office/officeart/2008/layout/LinedList"/>
    <dgm:cxn modelId="{47C5F4A0-CFB0-46B0-AD7A-981BE2284CB3}" type="presParOf" srcId="{0C63DF18-214F-4D21-BE11-8AC5067E8FF0}" destId="{9236A5D8-42C6-4EE2-9F94-EB07F54CEBE4}" srcOrd="1" destOrd="0" presId="urn:microsoft.com/office/officeart/2008/layout/LinedList"/>
    <dgm:cxn modelId="{2C86C4E8-383D-4161-92F4-96D622B83E36}" type="presParOf" srcId="{0C63DF18-214F-4D21-BE11-8AC5067E8FF0}" destId="{32E6F2C0-D0E1-4C61-A6A3-4322F020E1E9}" srcOrd="2" destOrd="0" presId="urn:microsoft.com/office/officeart/2008/layout/LinedList"/>
    <dgm:cxn modelId="{42C9C335-0209-4BD3-A503-0DCAB0907F32}" type="presParOf" srcId="{52B4EAE8-6D2A-4299-80B2-3256C0698AF6}" destId="{17FE9257-08B6-4E96-A429-997864743DA9}" srcOrd="8" destOrd="0" presId="urn:microsoft.com/office/officeart/2008/layout/LinedList"/>
    <dgm:cxn modelId="{F3DE78F1-7807-4C35-A8A2-8A8EB705C058}" type="presParOf" srcId="{52B4EAE8-6D2A-4299-80B2-3256C0698AF6}" destId="{BD5A04C5-1A53-4449-9E67-4B92DAAC682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BFB1E-BA7F-48AE-A148-B3881E239E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338BF-6640-4352-825E-C3AD72842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There has been a general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downward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trend in the number of bills enacted and the time spent in session over the last twenty Congress.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9EEC415D-B360-4474-81AD-DDAEFCB268BB}" type="parTrans" cxnId="{C362C2BF-B250-4721-AEE8-1EAA44252640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654B8404-0760-4626-8C52-9E9BDB53F78D}" type="sibTrans" cxnId="{C362C2BF-B250-4721-AEE8-1EAA44252640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CDF553F2-EDED-4587-919B-0C610C919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number of confirmations has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decreased dramatically 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over the last twenty Congresses, but this is in line with a decrease in nominations from the Executive Branch. This could be interpreted as a </a:t>
          </a:r>
          <a:r>
            <a:rPr lang="en-US" b="1" i="1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reduction in the workload</a:t>
          </a: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of Congress.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60937E3A-7412-4EBD-A928-EF3A6A9DD650}" type="parTrans" cxnId="{76E65181-5987-4BE0-B4D0-785B91D59078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276A8AB2-86E1-43BD-B77F-E06D475DACA0}" type="sibTrans" cxnId="{76E65181-5987-4BE0-B4D0-785B91D59078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83C82EF0-97F7-44DE-8162-08E1A8DA4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appropriations process has been dysfunctional for a long time, with no Congress in the last twenty having passed appropriations bills on time during both sessions.</a:t>
          </a:r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1485CEA5-A556-4103-8ABE-6CDF7A2F5E12}" type="parTrans" cxnId="{EF299013-99F1-4B64-BBF9-A283EA0FD94E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573587D2-9CC4-456C-B9CE-529E8578DA50}" type="sibTrans" cxnId="{EF299013-99F1-4B64-BBF9-A283EA0FD94E}">
      <dgm:prSet/>
      <dgm:spPr/>
      <dgm:t>
        <a:bodyPr/>
        <a:lstStyle/>
        <a:p>
          <a:endParaRPr lang="en-US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0E9F0444-85A2-4216-836D-0F51E4297431}" type="pres">
      <dgm:prSet presAssocID="{429BFB1E-BA7F-48AE-A148-B3881E239EA8}" presName="root" presStyleCnt="0">
        <dgm:presLayoutVars>
          <dgm:dir/>
          <dgm:resizeHandles val="exact"/>
        </dgm:presLayoutVars>
      </dgm:prSet>
      <dgm:spPr/>
    </dgm:pt>
    <dgm:pt modelId="{DCD5C84C-961B-46A2-AE32-3B3287E65EB3}" type="pres">
      <dgm:prSet presAssocID="{938338BF-6640-4352-825E-C3AD728424AD}" presName="compNode" presStyleCnt="0"/>
      <dgm:spPr/>
    </dgm:pt>
    <dgm:pt modelId="{80207DFA-CEDB-4EB6-B665-B7A440CEDE3C}" type="pres">
      <dgm:prSet presAssocID="{938338BF-6640-4352-825E-C3AD728424AD}" presName="bgRect" presStyleLbl="bgShp" presStyleIdx="0" presStyleCnt="3"/>
      <dgm:spPr/>
    </dgm:pt>
    <dgm:pt modelId="{6A22269A-8651-413D-A4F3-413A0FE638DF}" type="pres">
      <dgm:prSet presAssocID="{938338BF-6640-4352-825E-C3AD72842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B14EFDF-4514-4C05-BBE2-B0C5A78C6843}" type="pres">
      <dgm:prSet presAssocID="{938338BF-6640-4352-825E-C3AD728424AD}" presName="spaceRect" presStyleCnt="0"/>
      <dgm:spPr/>
    </dgm:pt>
    <dgm:pt modelId="{E723EBA8-6902-41A7-BB3C-ED1DCB684016}" type="pres">
      <dgm:prSet presAssocID="{938338BF-6640-4352-825E-C3AD728424AD}" presName="parTx" presStyleLbl="revTx" presStyleIdx="0" presStyleCnt="3">
        <dgm:presLayoutVars>
          <dgm:chMax val="0"/>
          <dgm:chPref val="0"/>
        </dgm:presLayoutVars>
      </dgm:prSet>
      <dgm:spPr/>
    </dgm:pt>
    <dgm:pt modelId="{B8068C73-3227-433C-A254-2278E900706A}" type="pres">
      <dgm:prSet presAssocID="{654B8404-0760-4626-8C52-9E9BDB53F78D}" presName="sibTrans" presStyleCnt="0"/>
      <dgm:spPr/>
    </dgm:pt>
    <dgm:pt modelId="{A02EFAF6-E288-46C5-9DAF-DBF05186F53F}" type="pres">
      <dgm:prSet presAssocID="{CDF553F2-EDED-4587-919B-0C610C919AC5}" presName="compNode" presStyleCnt="0"/>
      <dgm:spPr/>
    </dgm:pt>
    <dgm:pt modelId="{5BD15527-E7DC-4AB9-9B8E-4F6C2C3D8213}" type="pres">
      <dgm:prSet presAssocID="{CDF553F2-EDED-4587-919B-0C610C919AC5}" presName="bgRect" presStyleLbl="bgShp" presStyleIdx="1" presStyleCnt="3"/>
      <dgm:spPr/>
    </dgm:pt>
    <dgm:pt modelId="{B93928DC-31D0-4BC2-873A-AE0045E7AE5B}" type="pres">
      <dgm:prSet presAssocID="{CDF553F2-EDED-4587-919B-0C610C919A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 outline"/>
        </a:ext>
      </dgm:extLst>
    </dgm:pt>
    <dgm:pt modelId="{06E4BE34-8EB7-4127-AB25-7CCB94ED8856}" type="pres">
      <dgm:prSet presAssocID="{CDF553F2-EDED-4587-919B-0C610C919AC5}" presName="spaceRect" presStyleCnt="0"/>
      <dgm:spPr/>
    </dgm:pt>
    <dgm:pt modelId="{6CBF04DB-F890-43EA-8182-0D77ACA9E2B8}" type="pres">
      <dgm:prSet presAssocID="{CDF553F2-EDED-4587-919B-0C610C919AC5}" presName="parTx" presStyleLbl="revTx" presStyleIdx="1" presStyleCnt="3">
        <dgm:presLayoutVars>
          <dgm:chMax val="0"/>
          <dgm:chPref val="0"/>
        </dgm:presLayoutVars>
      </dgm:prSet>
      <dgm:spPr/>
    </dgm:pt>
    <dgm:pt modelId="{4EA65D9D-7FE8-43E7-9E79-F03550A89E24}" type="pres">
      <dgm:prSet presAssocID="{276A8AB2-86E1-43BD-B77F-E06D475DACA0}" presName="sibTrans" presStyleCnt="0"/>
      <dgm:spPr/>
    </dgm:pt>
    <dgm:pt modelId="{EEE0D7A0-1BFF-4645-A54B-B9799BD88AD3}" type="pres">
      <dgm:prSet presAssocID="{83C82EF0-97F7-44DE-8162-08E1A8DA450F}" presName="compNode" presStyleCnt="0"/>
      <dgm:spPr/>
    </dgm:pt>
    <dgm:pt modelId="{6C443DB3-09D1-4BE4-A3D8-2B621B497699}" type="pres">
      <dgm:prSet presAssocID="{83C82EF0-97F7-44DE-8162-08E1A8DA450F}" presName="bgRect" presStyleLbl="bgShp" presStyleIdx="2" presStyleCnt="3"/>
      <dgm:spPr/>
    </dgm:pt>
    <dgm:pt modelId="{561D1C8A-B28B-444C-9567-86B193206698}" type="pres">
      <dgm:prSet presAssocID="{83C82EF0-97F7-44DE-8162-08E1A8DA45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773EE9C-5D46-41B9-BF89-55E8982FBB19}" type="pres">
      <dgm:prSet presAssocID="{83C82EF0-97F7-44DE-8162-08E1A8DA450F}" presName="spaceRect" presStyleCnt="0"/>
      <dgm:spPr/>
    </dgm:pt>
    <dgm:pt modelId="{64338213-07C9-40E1-B5B1-F006BAB2F52D}" type="pres">
      <dgm:prSet presAssocID="{83C82EF0-97F7-44DE-8162-08E1A8DA45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299013-99F1-4B64-BBF9-A283EA0FD94E}" srcId="{429BFB1E-BA7F-48AE-A148-B3881E239EA8}" destId="{83C82EF0-97F7-44DE-8162-08E1A8DA450F}" srcOrd="2" destOrd="0" parTransId="{1485CEA5-A556-4103-8ABE-6CDF7A2F5E12}" sibTransId="{573587D2-9CC4-456C-B9CE-529E8578DA50}"/>
    <dgm:cxn modelId="{7DAD5F38-9A72-49BD-A5E2-144486545625}" type="presOf" srcId="{429BFB1E-BA7F-48AE-A148-B3881E239EA8}" destId="{0E9F0444-85A2-4216-836D-0F51E4297431}" srcOrd="0" destOrd="0" presId="urn:microsoft.com/office/officeart/2018/2/layout/IconVerticalSolidList"/>
    <dgm:cxn modelId="{95111841-CDAA-4F36-B31E-1B14C0FE71D1}" type="presOf" srcId="{938338BF-6640-4352-825E-C3AD728424AD}" destId="{E723EBA8-6902-41A7-BB3C-ED1DCB684016}" srcOrd="0" destOrd="0" presId="urn:microsoft.com/office/officeart/2018/2/layout/IconVerticalSolidList"/>
    <dgm:cxn modelId="{76E65181-5987-4BE0-B4D0-785B91D59078}" srcId="{429BFB1E-BA7F-48AE-A148-B3881E239EA8}" destId="{CDF553F2-EDED-4587-919B-0C610C919AC5}" srcOrd="1" destOrd="0" parTransId="{60937E3A-7412-4EBD-A928-EF3A6A9DD650}" sibTransId="{276A8AB2-86E1-43BD-B77F-E06D475DACA0}"/>
    <dgm:cxn modelId="{56D3B596-D43A-4AD7-889B-8CF469E09964}" type="presOf" srcId="{CDF553F2-EDED-4587-919B-0C610C919AC5}" destId="{6CBF04DB-F890-43EA-8182-0D77ACA9E2B8}" srcOrd="0" destOrd="0" presId="urn:microsoft.com/office/officeart/2018/2/layout/IconVerticalSolidList"/>
    <dgm:cxn modelId="{C362C2BF-B250-4721-AEE8-1EAA44252640}" srcId="{429BFB1E-BA7F-48AE-A148-B3881E239EA8}" destId="{938338BF-6640-4352-825E-C3AD728424AD}" srcOrd="0" destOrd="0" parTransId="{9EEC415D-B360-4474-81AD-DDAEFCB268BB}" sibTransId="{654B8404-0760-4626-8C52-9E9BDB53F78D}"/>
    <dgm:cxn modelId="{2246D0F5-33E3-4E01-B058-D0F430C33E97}" type="presOf" srcId="{83C82EF0-97F7-44DE-8162-08E1A8DA450F}" destId="{64338213-07C9-40E1-B5B1-F006BAB2F52D}" srcOrd="0" destOrd="0" presId="urn:microsoft.com/office/officeart/2018/2/layout/IconVerticalSolidList"/>
    <dgm:cxn modelId="{0A0512CA-2762-46D2-A877-D7A5F2C4FE44}" type="presParOf" srcId="{0E9F0444-85A2-4216-836D-0F51E4297431}" destId="{DCD5C84C-961B-46A2-AE32-3B3287E65EB3}" srcOrd="0" destOrd="0" presId="urn:microsoft.com/office/officeart/2018/2/layout/IconVerticalSolidList"/>
    <dgm:cxn modelId="{9F269D99-076B-4DD9-9EA0-49CB4677AAA1}" type="presParOf" srcId="{DCD5C84C-961B-46A2-AE32-3B3287E65EB3}" destId="{80207DFA-CEDB-4EB6-B665-B7A440CEDE3C}" srcOrd="0" destOrd="0" presId="urn:microsoft.com/office/officeart/2018/2/layout/IconVerticalSolidList"/>
    <dgm:cxn modelId="{AC6AE8EF-978F-49F3-B2E2-082F8653391D}" type="presParOf" srcId="{DCD5C84C-961B-46A2-AE32-3B3287E65EB3}" destId="{6A22269A-8651-413D-A4F3-413A0FE638DF}" srcOrd="1" destOrd="0" presId="urn:microsoft.com/office/officeart/2018/2/layout/IconVerticalSolidList"/>
    <dgm:cxn modelId="{AA2078B4-68D5-4D97-B6DD-8F431C071498}" type="presParOf" srcId="{DCD5C84C-961B-46A2-AE32-3B3287E65EB3}" destId="{5B14EFDF-4514-4C05-BBE2-B0C5A78C6843}" srcOrd="2" destOrd="0" presId="urn:microsoft.com/office/officeart/2018/2/layout/IconVerticalSolidList"/>
    <dgm:cxn modelId="{99BB4CBE-7C7D-48E5-82DB-C64DD1D20A03}" type="presParOf" srcId="{DCD5C84C-961B-46A2-AE32-3B3287E65EB3}" destId="{E723EBA8-6902-41A7-BB3C-ED1DCB684016}" srcOrd="3" destOrd="0" presId="urn:microsoft.com/office/officeart/2018/2/layout/IconVerticalSolidList"/>
    <dgm:cxn modelId="{28867487-73D7-4CA4-99CF-23F79856A6FA}" type="presParOf" srcId="{0E9F0444-85A2-4216-836D-0F51E4297431}" destId="{B8068C73-3227-433C-A254-2278E900706A}" srcOrd="1" destOrd="0" presId="urn:microsoft.com/office/officeart/2018/2/layout/IconVerticalSolidList"/>
    <dgm:cxn modelId="{D53518E9-058F-49AB-BD16-8AE32E99402A}" type="presParOf" srcId="{0E9F0444-85A2-4216-836D-0F51E4297431}" destId="{A02EFAF6-E288-46C5-9DAF-DBF05186F53F}" srcOrd="2" destOrd="0" presId="urn:microsoft.com/office/officeart/2018/2/layout/IconVerticalSolidList"/>
    <dgm:cxn modelId="{735C47C2-7F19-4D42-9BAB-21B6CA8B6122}" type="presParOf" srcId="{A02EFAF6-E288-46C5-9DAF-DBF05186F53F}" destId="{5BD15527-E7DC-4AB9-9B8E-4F6C2C3D8213}" srcOrd="0" destOrd="0" presId="urn:microsoft.com/office/officeart/2018/2/layout/IconVerticalSolidList"/>
    <dgm:cxn modelId="{C15BC8FB-59B7-4998-A163-9C83C2DC1EEB}" type="presParOf" srcId="{A02EFAF6-E288-46C5-9DAF-DBF05186F53F}" destId="{B93928DC-31D0-4BC2-873A-AE0045E7AE5B}" srcOrd="1" destOrd="0" presId="urn:microsoft.com/office/officeart/2018/2/layout/IconVerticalSolidList"/>
    <dgm:cxn modelId="{2A7EE251-EF47-493B-A0F9-3BDABEEE58F2}" type="presParOf" srcId="{A02EFAF6-E288-46C5-9DAF-DBF05186F53F}" destId="{06E4BE34-8EB7-4127-AB25-7CCB94ED8856}" srcOrd="2" destOrd="0" presId="urn:microsoft.com/office/officeart/2018/2/layout/IconVerticalSolidList"/>
    <dgm:cxn modelId="{4F21AA0A-AC02-4EA0-AD5D-BBD96093C13A}" type="presParOf" srcId="{A02EFAF6-E288-46C5-9DAF-DBF05186F53F}" destId="{6CBF04DB-F890-43EA-8182-0D77ACA9E2B8}" srcOrd="3" destOrd="0" presId="urn:microsoft.com/office/officeart/2018/2/layout/IconVerticalSolidList"/>
    <dgm:cxn modelId="{92D9AB62-D58D-4DB5-A178-8CA416579185}" type="presParOf" srcId="{0E9F0444-85A2-4216-836D-0F51E4297431}" destId="{4EA65D9D-7FE8-43E7-9E79-F03550A89E24}" srcOrd="3" destOrd="0" presId="urn:microsoft.com/office/officeart/2018/2/layout/IconVerticalSolidList"/>
    <dgm:cxn modelId="{7EC98A55-5CAA-4ACA-BF54-08D20FEAA7B9}" type="presParOf" srcId="{0E9F0444-85A2-4216-836D-0F51E4297431}" destId="{EEE0D7A0-1BFF-4645-A54B-B9799BD88AD3}" srcOrd="4" destOrd="0" presId="urn:microsoft.com/office/officeart/2018/2/layout/IconVerticalSolidList"/>
    <dgm:cxn modelId="{1BC9E939-30D3-4E4F-9231-C77F4C677904}" type="presParOf" srcId="{EEE0D7A0-1BFF-4645-A54B-B9799BD88AD3}" destId="{6C443DB3-09D1-4BE4-A3D8-2B621B497699}" srcOrd="0" destOrd="0" presId="urn:microsoft.com/office/officeart/2018/2/layout/IconVerticalSolidList"/>
    <dgm:cxn modelId="{3E96E5F5-5C23-4A7E-9943-2EAC36B44438}" type="presParOf" srcId="{EEE0D7A0-1BFF-4645-A54B-B9799BD88AD3}" destId="{561D1C8A-B28B-444C-9567-86B193206698}" srcOrd="1" destOrd="0" presId="urn:microsoft.com/office/officeart/2018/2/layout/IconVerticalSolidList"/>
    <dgm:cxn modelId="{AE5D6B87-62D8-4382-95BE-BD9A0F28BAF4}" type="presParOf" srcId="{EEE0D7A0-1BFF-4645-A54B-B9799BD88AD3}" destId="{2773EE9C-5D46-41B9-BF89-55E8982FBB19}" srcOrd="2" destOrd="0" presId="urn:microsoft.com/office/officeart/2018/2/layout/IconVerticalSolidList"/>
    <dgm:cxn modelId="{483ED633-37E8-4880-99E5-59A77C44D4B9}" type="presParOf" srcId="{EEE0D7A0-1BFF-4645-A54B-B9799BD88AD3}" destId="{64338213-07C9-40E1-B5B1-F006BAB2F5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E006B5-B336-4488-B8EB-304B4A938E8F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19FA701-0CC3-4A4A-85C6-F59D5352604E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Data</a:t>
          </a:r>
        </a:p>
      </dgm:t>
    </dgm:pt>
    <dgm:pt modelId="{58EBD20E-1366-42C9-9004-EA34231885C0}" type="parTrans" cxnId="{F95E3505-AEF6-4051-B9D8-679E0CF4516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701A0C45-FCB5-4C98-B2FB-A919725FEE2E}" type="sibTrans" cxnId="{F95E3505-AEF6-4051-B9D8-679E0CF4516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C03F93BE-4D1E-402A-AABC-07C0193C2013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Increase sample size to improve trend analysis</a:t>
          </a:r>
        </a:p>
      </dgm:t>
    </dgm:pt>
    <dgm:pt modelId="{8F7043E4-33FF-4E4F-82C3-9C6B2E509A00}" type="parTrans" cxnId="{4E7116BB-9DE7-48FB-9814-C4F42D578F0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861FC78-D49B-4D55-A2D8-052C86C36CAE}" type="sibTrans" cxnId="{4E7116BB-9DE7-48FB-9814-C4F42D578F0E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F04135B6-6B22-4720-A9D3-FBDD6C7359B8}">
      <dgm:prSet phldrT="[Text]"/>
      <dgm:spPr/>
      <dgm:t>
        <a:bodyPr/>
        <a:lstStyle/>
        <a:p>
          <a:r>
            <a:rPr lang="en-US">
              <a:latin typeface="Aptos" panose="020B0004020202020204" pitchFamily="34" charset="0"/>
            </a:rPr>
            <a:t>Metrics</a:t>
          </a:r>
        </a:p>
      </dgm:t>
    </dgm:pt>
    <dgm:pt modelId="{7CF17C4C-1F16-4BA0-BA33-C8B85384AAB7}" type="parTrans" cxnId="{7E58A06F-B8CF-4C3C-9CBE-4AC16AD129D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E67B1675-347F-4BA5-AD2A-4B47A449077E}" type="sibTrans" cxnId="{7E58A06F-B8CF-4C3C-9CBE-4AC16AD129DB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8DF2A7E0-4A2E-4387-9600-837198C5B9F3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of pages of legislation to  assess complexity of legislation</a:t>
          </a:r>
        </a:p>
      </dgm:t>
    </dgm:pt>
    <dgm:pt modelId="{11695AC8-5F96-47E1-B4F4-3A4C982BF7E1}" type="parTrans" cxnId="{A3687249-A3AD-426A-87CE-C07656CBE182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A8E58ACF-4F00-4269-B0AA-A9634F35D3D7}" type="sibTrans" cxnId="{A3687249-A3AD-426A-87CE-C07656CBE182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5FEF8628-966F-43D9-8658-8B5D77D191D0}">
      <dgm:prSet phldrT="[Text]"/>
      <dgm:spPr/>
      <dgm:t>
        <a:bodyPr/>
        <a:lstStyle/>
        <a:p>
          <a:r>
            <a:rPr lang="en-US">
              <a:latin typeface="Aptos" panose="020B0004020202020204" pitchFamily="34" charset="0"/>
            </a:rPr>
            <a:t>Context</a:t>
          </a:r>
        </a:p>
      </dgm:t>
    </dgm:pt>
    <dgm:pt modelId="{4FD9EE81-1B83-4741-B1FC-1DCC4B134416}" type="parTrans" cxnId="{4993E34D-C083-4092-A3D2-32CDB08287B1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E5241D0E-7083-4994-82BB-D1DE03A35735}" type="sibTrans" cxnId="{4993E34D-C083-4092-A3D2-32CDB08287B1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9CEF198-E1A0-4F88-93A2-4AC5C45179DE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Consider historical context and significant events with regard to productivity</a:t>
          </a:r>
        </a:p>
      </dgm:t>
    </dgm:pt>
    <dgm:pt modelId="{56F10FE4-0B78-46E3-BFEA-6741EB42442C}" type="parTrans" cxnId="{EC18C342-958D-4174-88F4-FD200AFD2166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1F1070E3-186A-475C-B88A-2FF26F65E347}" type="sibTrans" cxnId="{EC18C342-958D-4174-88F4-FD200AFD2166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9B46D207-7869-4583-8337-5868F47AEE64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legislative hearings as another measure of productivity</a:t>
          </a:r>
        </a:p>
      </dgm:t>
    </dgm:pt>
    <dgm:pt modelId="{299769B8-D802-44E0-B51F-E604B785CF40}" type="parTrans" cxnId="{D22355ED-1708-41BE-8CC7-92915F4EB429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4FE8262F-C951-41B1-BD48-814B8559A63F}" type="sibTrans" cxnId="{D22355ED-1708-41BE-8CC7-92915F4EB429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BA89B5A7-7862-47F2-9D2A-5B1A96EF8F31}">
      <dgm:prSet phldrT="[Text]" custT="1"/>
      <dgm:spPr/>
      <dgm:t>
        <a:bodyPr/>
        <a:lstStyle/>
        <a:p>
          <a:r>
            <a:rPr lang="en-US" sz="20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Expand demographics in search of correlations</a:t>
          </a:r>
        </a:p>
      </dgm:t>
    </dgm:pt>
    <dgm:pt modelId="{2E19E03C-5D06-4171-985A-363AAE9C702A}" type="parTrans" cxnId="{BBF3BCE7-CEC6-4BD7-9219-6562BDFE5CDD}">
      <dgm:prSet/>
      <dgm:spPr/>
      <dgm:t>
        <a:bodyPr/>
        <a:lstStyle/>
        <a:p>
          <a:endParaRPr lang="en-US"/>
        </a:p>
      </dgm:t>
    </dgm:pt>
    <dgm:pt modelId="{3A799565-AEB9-4E64-84BF-7FBCF74A1086}" type="sibTrans" cxnId="{BBF3BCE7-CEC6-4BD7-9219-6562BDFE5CDD}">
      <dgm:prSet/>
      <dgm:spPr/>
      <dgm:t>
        <a:bodyPr/>
        <a:lstStyle/>
        <a:p>
          <a:endParaRPr lang="en-US"/>
        </a:p>
      </dgm:t>
    </dgm:pt>
    <dgm:pt modelId="{87F44064-00D1-420C-834D-4D75C9FDBFB2}">
      <dgm:prSet phldrT="[Text]" custT="1"/>
      <dgm:spPr/>
      <dgm:t>
        <a:bodyPr/>
        <a:lstStyle/>
        <a:p>
          <a:endParaRPr lang="en-US" sz="2000" dirty="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gm:t>
    </dgm:pt>
    <dgm:pt modelId="{29B1384C-CF0E-4E78-B824-AE41FAA5B94C}" type="parTrans" cxnId="{8DCBF8B0-20C1-492B-81BA-C143BA5B50C5}">
      <dgm:prSet/>
      <dgm:spPr/>
    </dgm:pt>
    <dgm:pt modelId="{C5F1BB5E-4CAB-46FD-B82B-7938012F0B19}" type="sibTrans" cxnId="{8DCBF8B0-20C1-492B-81BA-C143BA5B50C5}">
      <dgm:prSet/>
      <dgm:spPr/>
    </dgm:pt>
    <dgm:pt modelId="{9509AF7F-CBFA-4F4B-8762-423D547A5329}" type="pres">
      <dgm:prSet presAssocID="{F3E006B5-B336-4488-B8EB-304B4A938E8F}" presName="Name0" presStyleCnt="0">
        <dgm:presLayoutVars>
          <dgm:dir/>
          <dgm:animLvl val="lvl"/>
          <dgm:resizeHandles val="exact"/>
        </dgm:presLayoutVars>
      </dgm:prSet>
      <dgm:spPr/>
    </dgm:pt>
    <dgm:pt modelId="{CC4A0624-F2B0-4904-A7F5-9715E4E58937}" type="pres">
      <dgm:prSet presAssocID="{519FA701-0CC3-4A4A-85C6-F59D5352604E}" presName="composite" presStyleCnt="0"/>
      <dgm:spPr/>
    </dgm:pt>
    <dgm:pt modelId="{3B30B9AD-F380-4EDA-A571-8F91B80DEC77}" type="pres">
      <dgm:prSet presAssocID="{519FA701-0CC3-4A4A-85C6-F59D5352604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9EED14-2A24-407D-8111-C97DAD1EDD23}" type="pres">
      <dgm:prSet presAssocID="{519FA701-0CC3-4A4A-85C6-F59D5352604E}" presName="desTx" presStyleLbl="alignAccFollowNode1" presStyleIdx="0" presStyleCnt="3">
        <dgm:presLayoutVars>
          <dgm:bulletEnabled val="1"/>
        </dgm:presLayoutVars>
      </dgm:prSet>
      <dgm:spPr/>
    </dgm:pt>
    <dgm:pt modelId="{76A0DE77-969D-4403-90F5-7A52DACA687C}" type="pres">
      <dgm:prSet presAssocID="{701A0C45-FCB5-4C98-B2FB-A919725FEE2E}" presName="space" presStyleCnt="0"/>
      <dgm:spPr/>
    </dgm:pt>
    <dgm:pt modelId="{E8F0F55E-F868-4553-A83A-644238451240}" type="pres">
      <dgm:prSet presAssocID="{F04135B6-6B22-4720-A9D3-FBDD6C7359B8}" presName="composite" presStyleCnt="0"/>
      <dgm:spPr/>
    </dgm:pt>
    <dgm:pt modelId="{6E4A5CD3-0368-4623-A306-979CB4C6DF4B}" type="pres">
      <dgm:prSet presAssocID="{F04135B6-6B22-4720-A9D3-FBDD6C7359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530126-483C-474B-9CA6-4328296ED66B}" type="pres">
      <dgm:prSet presAssocID="{F04135B6-6B22-4720-A9D3-FBDD6C7359B8}" presName="desTx" presStyleLbl="alignAccFollowNode1" presStyleIdx="1" presStyleCnt="3">
        <dgm:presLayoutVars>
          <dgm:bulletEnabled val="1"/>
        </dgm:presLayoutVars>
      </dgm:prSet>
      <dgm:spPr/>
    </dgm:pt>
    <dgm:pt modelId="{BD285898-D587-418D-A198-CC0C03D4663B}" type="pres">
      <dgm:prSet presAssocID="{E67B1675-347F-4BA5-AD2A-4B47A449077E}" presName="space" presStyleCnt="0"/>
      <dgm:spPr/>
    </dgm:pt>
    <dgm:pt modelId="{AB39FB6B-A2D1-4F53-8D01-CFDE34A63FE2}" type="pres">
      <dgm:prSet presAssocID="{5FEF8628-966F-43D9-8658-8B5D77D191D0}" presName="composite" presStyleCnt="0"/>
      <dgm:spPr/>
    </dgm:pt>
    <dgm:pt modelId="{21B22010-C40E-4FBD-961E-ADC9C234DC56}" type="pres">
      <dgm:prSet presAssocID="{5FEF8628-966F-43D9-8658-8B5D77D191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A99F2C-2E78-42CD-BC43-578E35D54044}" type="pres">
      <dgm:prSet presAssocID="{5FEF8628-966F-43D9-8658-8B5D77D191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5E3505-AEF6-4051-B9D8-679E0CF4516E}" srcId="{F3E006B5-B336-4488-B8EB-304B4A938E8F}" destId="{519FA701-0CC3-4A4A-85C6-F59D5352604E}" srcOrd="0" destOrd="0" parTransId="{58EBD20E-1366-42C9-9004-EA34231885C0}" sibTransId="{701A0C45-FCB5-4C98-B2FB-A919725FEE2E}"/>
    <dgm:cxn modelId="{86C1080C-F5A5-481D-9316-23D643F8A568}" type="presOf" srcId="{F04135B6-6B22-4720-A9D3-FBDD6C7359B8}" destId="{6E4A5CD3-0368-4623-A306-979CB4C6DF4B}" srcOrd="0" destOrd="0" presId="urn:microsoft.com/office/officeart/2005/8/layout/hList1"/>
    <dgm:cxn modelId="{805D7614-77FC-4C0E-897D-F3FD44E60C27}" type="presOf" srcId="{8DF2A7E0-4A2E-4387-9600-837198C5B9F3}" destId="{1B530126-483C-474B-9CA6-4328296ED66B}" srcOrd="0" destOrd="0" presId="urn:microsoft.com/office/officeart/2005/8/layout/hList1"/>
    <dgm:cxn modelId="{EC18C342-958D-4174-88F4-FD200AFD2166}" srcId="{5FEF8628-966F-43D9-8658-8B5D77D191D0}" destId="{19CEF198-E1A0-4F88-93A2-4AC5C45179DE}" srcOrd="0" destOrd="0" parTransId="{56F10FE4-0B78-46E3-BFEA-6741EB42442C}" sibTransId="{1F1070E3-186A-475C-B88A-2FF26F65E347}"/>
    <dgm:cxn modelId="{A3687249-A3AD-426A-87CE-C07656CBE182}" srcId="{F04135B6-6B22-4720-A9D3-FBDD6C7359B8}" destId="{8DF2A7E0-4A2E-4387-9600-837198C5B9F3}" srcOrd="0" destOrd="0" parTransId="{11695AC8-5F96-47E1-B4F4-3A4C982BF7E1}" sibTransId="{A8E58ACF-4F00-4269-B0AA-A9634F35D3D7}"/>
    <dgm:cxn modelId="{4993E34D-C083-4092-A3D2-32CDB08287B1}" srcId="{F3E006B5-B336-4488-B8EB-304B4A938E8F}" destId="{5FEF8628-966F-43D9-8658-8B5D77D191D0}" srcOrd="2" destOrd="0" parTransId="{4FD9EE81-1B83-4741-B1FC-1DCC4B134416}" sibTransId="{E5241D0E-7083-4994-82BB-D1DE03A35735}"/>
    <dgm:cxn modelId="{7E58A06F-B8CF-4C3C-9CBE-4AC16AD129DB}" srcId="{F3E006B5-B336-4488-B8EB-304B4A938E8F}" destId="{F04135B6-6B22-4720-A9D3-FBDD6C7359B8}" srcOrd="1" destOrd="0" parTransId="{7CF17C4C-1F16-4BA0-BA33-C8B85384AAB7}" sibTransId="{E67B1675-347F-4BA5-AD2A-4B47A449077E}"/>
    <dgm:cxn modelId="{052D1551-B47B-437F-BD63-D3A3EF813E8D}" type="presOf" srcId="{BA89B5A7-7862-47F2-9D2A-5B1A96EF8F31}" destId="{769EED14-2A24-407D-8111-C97DAD1EDD23}" srcOrd="0" destOrd="1" presId="urn:microsoft.com/office/officeart/2005/8/layout/hList1"/>
    <dgm:cxn modelId="{593C4358-6176-4D6B-8A75-FD5631F84BD5}" type="presOf" srcId="{9B46D207-7869-4583-8337-5868F47AEE64}" destId="{1B530126-483C-474B-9CA6-4328296ED66B}" srcOrd="0" destOrd="1" presId="urn:microsoft.com/office/officeart/2005/8/layout/hList1"/>
    <dgm:cxn modelId="{CE36CA82-56F9-42F7-A66C-B08D7C4A6AE9}" type="presOf" srcId="{87F44064-00D1-420C-834D-4D75C9FDBFB2}" destId="{B6A99F2C-2E78-42CD-BC43-578E35D54044}" srcOrd="0" destOrd="1" presId="urn:microsoft.com/office/officeart/2005/8/layout/hList1"/>
    <dgm:cxn modelId="{9EBEA884-05E8-4C1A-8DC7-CFBE204E2ACB}" type="presOf" srcId="{F3E006B5-B336-4488-B8EB-304B4A938E8F}" destId="{9509AF7F-CBFA-4F4B-8762-423D547A5329}" srcOrd="0" destOrd="0" presId="urn:microsoft.com/office/officeart/2005/8/layout/hList1"/>
    <dgm:cxn modelId="{C1CEAEAD-9AD0-43B8-99A1-DC9F82389630}" type="presOf" srcId="{519FA701-0CC3-4A4A-85C6-F59D5352604E}" destId="{3B30B9AD-F380-4EDA-A571-8F91B80DEC77}" srcOrd="0" destOrd="0" presId="urn:microsoft.com/office/officeart/2005/8/layout/hList1"/>
    <dgm:cxn modelId="{8DCBF8B0-20C1-492B-81BA-C143BA5B50C5}" srcId="{5FEF8628-966F-43D9-8658-8B5D77D191D0}" destId="{87F44064-00D1-420C-834D-4D75C9FDBFB2}" srcOrd="1" destOrd="0" parTransId="{29B1384C-CF0E-4E78-B824-AE41FAA5B94C}" sibTransId="{C5F1BB5E-4CAB-46FD-B82B-7938012F0B19}"/>
    <dgm:cxn modelId="{4E7116BB-9DE7-48FB-9814-C4F42D578F0E}" srcId="{519FA701-0CC3-4A4A-85C6-F59D5352604E}" destId="{C03F93BE-4D1E-402A-AABC-07C0193C2013}" srcOrd="0" destOrd="0" parTransId="{8F7043E4-33FF-4E4F-82C3-9C6B2E509A00}" sibTransId="{A861FC78-D49B-4D55-A2D8-052C86C36CAE}"/>
    <dgm:cxn modelId="{67782DBE-2549-44AD-811D-24A1D2282D4D}" type="presOf" srcId="{C03F93BE-4D1E-402A-AABC-07C0193C2013}" destId="{769EED14-2A24-407D-8111-C97DAD1EDD23}" srcOrd="0" destOrd="0" presId="urn:microsoft.com/office/officeart/2005/8/layout/hList1"/>
    <dgm:cxn modelId="{790A11CB-603A-4155-9989-F0C3DFD5A737}" type="presOf" srcId="{5FEF8628-966F-43D9-8658-8B5D77D191D0}" destId="{21B22010-C40E-4FBD-961E-ADC9C234DC56}" srcOrd="0" destOrd="0" presId="urn:microsoft.com/office/officeart/2005/8/layout/hList1"/>
    <dgm:cxn modelId="{BBF3BCE7-CEC6-4BD7-9219-6562BDFE5CDD}" srcId="{519FA701-0CC3-4A4A-85C6-F59D5352604E}" destId="{BA89B5A7-7862-47F2-9D2A-5B1A96EF8F31}" srcOrd="1" destOrd="0" parTransId="{2E19E03C-5D06-4171-985A-363AAE9C702A}" sibTransId="{3A799565-AEB9-4E64-84BF-7FBCF74A1086}"/>
    <dgm:cxn modelId="{18D039E8-FBB6-4AEA-8187-C172B5296BA0}" type="presOf" srcId="{19CEF198-E1A0-4F88-93A2-4AC5C45179DE}" destId="{B6A99F2C-2E78-42CD-BC43-578E35D54044}" srcOrd="0" destOrd="0" presId="urn:microsoft.com/office/officeart/2005/8/layout/hList1"/>
    <dgm:cxn modelId="{D22355ED-1708-41BE-8CC7-92915F4EB429}" srcId="{F04135B6-6B22-4720-A9D3-FBDD6C7359B8}" destId="{9B46D207-7869-4583-8337-5868F47AEE64}" srcOrd="1" destOrd="0" parTransId="{299769B8-D802-44E0-B51F-E604B785CF40}" sibTransId="{4FE8262F-C951-41B1-BD48-814B8559A63F}"/>
    <dgm:cxn modelId="{AE65392D-8A74-4B85-A8AC-4E3F41C30518}" type="presParOf" srcId="{9509AF7F-CBFA-4F4B-8762-423D547A5329}" destId="{CC4A0624-F2B0-4904-A7F5-9715E4E58937}" srcOrd="0" destOrd="0" presId="urn:microsoft.com/office/officeart/2005/8/layout/hList1"/>
    <dgm:cxn modelId="{3E8A140D-92EA-44DC-8B0B-9B8CB2674CD0}" type="presParOf" srcId="{CC4A0624-F2B0-4904-A7F5-9715E4E58937}" destId="{3B30B9AD-F380-4EDA-A571-8F91B80DEC77}" srcOrd="0" destOrd="0" presId="urn:microsoft.com/office/officeart/2005/8/layout/hList1"/>
    <dgm:cxn modelId="{78C5B65B-D431-41BB-A277-57E0D8354EB0}" type="presParOf" srcId="{CC4A0624-F2B0-4904-A7F5-9715E4E58937}" destId="{769EED14-2A24-407D-8111-C97DAD1EDD23}" srcOrd="1" destOrd="0" presId="urn:microsoft.com/office/officeart/2005/8/layout/hList1"/>
    <dgm:cxn modelId="{6BE81EFA-BBA4-4624-AADF-58ACCAC53B7D}" type="presParOf" srcId="{9509AF7F-CBFA-4F4B-8762-423D547A5329}" destId="{76A0DE77-969D-4403-90F5-7A52DACA687C}" srcOrd="1" destOrd="0" presId="urn:microsoft.com/office/officeart/2005/8/layout/hList1"/>
    <dgm:cxn modelId="{F77C78B5-214C-44CB-B565-821254154299}" type="presParOf" srcId="{9509AF7F-CBFA-4F4B-8762-423D547A5329}" destId="{E8F0F55E-F868-4553-A83A-644238451240}" srcOrd="2" destOrd="0" presId="urn:microsoft.com/office/officeart/2005/8/layout/hList1"/>
    <dgm:cxn modelId="{D3C220FB-3241-48C6-B1F7-91DF96515EFA}" type="presParOf" srcId="{E8F0F55E-F868-4553-A83A-644238451240}" destId="{6E4A5CD3-0368-4623-A306-979CB4C6DF4B}" srcOrd="0" destOrd="0" presId="urn:microsoft.com/office/officeart/2005/8/layout/hList1"/>
    <dgm:cxn modelId="{C54E28E3-F2B1-4FD8-9B2E-3E07D1EBD01D}" type="presParOf" srcId="{E8F0F55E-F868-4553-A83A-644238451240}" destId="{1B530126-483C-474B-9CA6-4328296ED66B}" srcOrd="1" destOrd="0" presId="urn:microsoft.com/office/officeart/2005/8/layout/hList1"/>
    <dgm:cxn modelId="{7C2EEF04-8F5D-420A-AB8B-BE77463EAD9A}" type="presParOf" srcId="{9509AF7F-CBFA-4F4B-8762-423D547A5329}" destId="{BD285898-D587-418D-A198-CC0C03D4663B}" srcOrd="3" destOrd="0" presId="urn:microsoft.com/office/officeart/2005/8/layout/hList1"/>
    <dgm:cxn modelId="{17726254-436E-4783-88FB-3AE4710F5F00}" type="presParOf" srcId="{9509AF7F-CBFA-4F4B-8762-423D547A5329}" destId="{AB39FB6B-A2D1-4F53-8D01-CFDE34A63FE2}" srcOrd="4" destOrd="0" presId="urn:microsoft.com/office/officeart/2005/8/layout/hList1"/>
    <dgm:cxn modelId="{08F5428A-C9DB-4B3B-837F-029FADB39536}" type="presParOf" srcId="{AB39FB6B-A2D1-4F53-8D01-CFDE34A63FE2}" destId="{21B22010-C40E-4FBD-961E-ADC9C234DC56}" srcOrd="0" destOrd="0" presId="urn:microsoft.com/office/officeart/2005/8/layout/hList1"/>
    <dgm:cxn modelId="{01BBBB79-C10E-4272-873A-040E2D20E6A5}" type="presParOf" srcId="{AB39FB6B-A2D1-4F53-8D01-CFDE34A63FE2}" destId="{B6A99F2C-2E78-42CD-BC43-578E35D54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A308-2856-47D2-B017-C115E6858A96}">
      <dsp:nvSpPr>
        <dsp:cNvPr id="0" name=""/>
        <dsp:cNvSpPr/>
      </dsp:nvSpPr>
      <dsp:spPr>
        <a:xfrm>
          <a:off x="3080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Understand Business</a:t>
          </a:r>
          <a:endParaRPr lang="en-US" sz="1800" kern="1200" dirty="0">
            <a:latin typeface="Aptos" panose="020B0004020202020204" pitchFamily="34" charset="0"/>
          </a:endParaRPr>
        </a:p>
      </dsp:txBody>
      <dsp:txXfrm>
        <a:off x="3080" y="335975"/>
        <a:ext cx="1636811" cy="654724"/>
      </dsp:txXfrm>
    </dsp:sp>
    <dsp:sp modelId="{31AFC53F-A73A-41BE-ADFC-3A624AB5CE06}">
      <dsp:nvSpPr>
        <dsp:cNvPr id="0" name=""/>
        <dsp:cNvSpPr/>
      </dsp:nvSpPr>
      <dsp:spPr>
        <a:xfrm>
          <a:off x="3080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Define: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Objectives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Scope of work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Deliverables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Gather Background Information</a:t>
          </a:r>
        </a:p>
      </dsp:txBody>
      <dsp:txXfrm>
        <a:off x="3080" y="990699"/>
        <a:ext cx="1636811" cy="2854800"/>
      </dsp:txXfrm>
    </dsp:sp>
    <dsp:sp modelId="{BB395F46-31C8-4FEC-BFB1-8AB1872E3872}">
      <dsp:nvSpPr>
        <dsp:cNvPr id="0" name=""/>
        <dsp:cNvSpPr/>
      </dsp:nvSpPr>
      <dsp:spPr>
        <a:xfrm>
          <a:off x="1869046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Understand Data</a:t>
          </a:r>
        </a:p>
      </dsp:txBody>
      <dsp:txXfrm>
        <a:off x="1869046" y="335975"/>
        <a:ext cx="1636811" cy="654724"/>
      </dsp:txXfrm>
    </dsp:sp>
    <dsp:sp modelId="{656D961F-5B35-47E5-957B-8DCE017031DC}">
      <dsp:nvSpPr>
        <dsp:cNvPr id="0" name=""/>
        <dsp:cNvSpPr/>
      </dsp:nvSpPr>
      <dsp:spPr>
        <a:xfrm>
          <a:off x="1869046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Collect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Load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Preview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Explore data</a:t>
          </a:r>
        </a:p>
      </dsp:txBody>
      <dsp:txXfrm>
        <a:off x="1869046" y="990699"/>
        <a:ext cx="1636811" cy="2854800"/>
      </dsp:txXfrm>
    </dsp:sp>
    <dsp:sp modelId="{B8F8B25A-5603-44D2-B244-D2900D9D069A}">
      <dsp:nvSpPr>
        <dsp:cNvPr id="0" name=""/>
        <dsp:cNvSpPr/>
      </dsp:nvSpPr>
      <dsp:spPr>
        <a:xfrm>
          <a:off x="3735011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Validate Data</a:t>
          </a:r>
        </a:p>
      </dsp:txBody>
      <dsp:txXfrm>
        <a:off x="3735011" y="335975"/>
        <a:ext cx="1636811" cy="654724"/>
      </dsp:txXfrm>
    </dsp:sp>
    <dsp:sp modelId="{8E0ED47E-D99D-4BD5-9817-E30B4D3D6ADC}">
      <dsp:nvSpPr>
        <dsp:cNvPr id="0" name=""/>
        <dsp:cNvSpPr/>
      </dsp:nvSpPr>
      <dsp:spPr>
        <a:xfrm>
          <a:off x="3735011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Verify data integrity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Address: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Duplicates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Missing data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 errors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Outliers</a:t>
          </a:r>
          <a:endParaRPr lang="en-US" sz="1400" kern="1200" dirty="0">
            <a:latin typeface="Aptos" panose="020B0004020202020204" pitchFamily="34" charset="0"/>
            <a:ea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735011" y="990699"/>
        <a:ext cx="1636811" cy="2854800"/>
      </dsp:txXfrm>
    </dsp:sp>
    <dsp:sp modelId="{13A2C593-1AC0-4C0D-8679-CC72E3E27354}">
      <dsp:nvSpPr>
        <dsp:cNvPr id="0" name=""/>
        <dsp:cNvSpPr/>
      </dsp:nvSpPr>
      <dsp:spPr>
        <a:xfrm>
          <a:off x="5600976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Explore &amp; Analyze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5600976" y="335975"/>
        <a:ext cx="1636811" cy="654724"/>
      </dsp:txXfrm>
    </dsp:sp>
    <dsp:sp modelId="{7B5A6900-68D1-4D7C-B506-C4D3D8E97D8B}">
      <dsp:nvSpPr>
        <dsp:cNvPr id="0" name=""/>
        <dsp:cNvSpPr/>
      </dsp:nvSpPr>
      <dsp:spPr>
        <a:xfrm>
          <a:off x="5600976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Perform analysis: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Statistical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Descriptive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Correlation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Trend</a:t>
          </a:r>
        </a:p>
      </dsp:txBody>
      <dsp:txXfrm>
        <a:off x="5600976" y="990699"/>
        <a:ext cx="1636811" cy="2854800"/>
      </dsp:txXfrm>
    </dsp:sp>
    <dsp:sp modelId="{A61A36C4-07DE-4EE5-A8BA-FB2991ABE379}">
      <dsp:nvSpPr>
        <dsp:cNvPr id="0" name=""/>
        <dsp:cNvSpPr/>
      </dsp:nvSpPr>
      <dsp:spPr>
        <a:xfrm>
          <a:off x="7466942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Validate &amp; QA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7466942" y="335975"/>
        <a:ext cx="1636811" cy="654724"/>
      </dsp:txXfrm>
    </dsp:sp>
    <dsp:sp modelId="{9436E98B-5DFB-48DE-BC69-D337452101B1}">
      <dsp:nvSpPr>
        <dsp:cNvPr id="0" name=""/>
        <dsp:cNvSpPr/>
      </dsp:nvSpPr>
      <dsp:spPr>
        <a:xfrm>
          <a:off x="7466942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Review findings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Validate: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Data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Checkpoint – Are objectives met?</a:t>
          </a:r>
        </a:p>
      </dsp:txBody>
      <dsp:txXfrm>
        <a:off x="7466942" y="990699"/>
        <a:ext cx="1636811" cy="2854800"/>
      </dsp:txXfrm>
    </dsp:sp>
    <dsp:sp modelId="{85BBF369-9AB5-4E6F-AFAA-5026D5902CE2}">
      <dsp:nvSpPr>
        <dsp:cNvPr id="0" name=""/>
        <dsp:cNvSpPr/>
      </dsp:nvSpPr>
      <dsp:spPr>
        <a:xfrm>
          <a:off x="9332907" y="335975"/>
          <a:ext cx="1636811" cy="6547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" panose="020B0004020202020204" pitchFamily="34" charset="0"/>
            </a:rPr>
            <a:t>Visualize &amp; Present</a:t>
          </a:r>
          <a:endParaRPr lang="en-US" sz="1800" b="1" kern="1200" dirty="0">
            <a:latin typeface="Aptos" panose="020B0004020202020204" pitchFamily="34" charset="0"/>
          </a:endParaRPr>
        </a:p>
      </dsp:txBody>
      <dsp:txXfrm>
        <a:off x="9332907" y="335975"/>
        <a:ext cx="1636811" cy="654724"/>
      </dsp:txXfrm>
    </dsp:sp>
    <dsp:sp modelId="{02BFC34E-AEEE-48DF-B2B2-B051CB4B5519}">
      <dsp:nvSpPr>
        <dsp:cNvPr id="0" name=""/>
        <dsp:cNvSpPr/>
      </dsp:nvSpPr>
      <dsp:spPr>
        <a:xfrm>
          <a:off x="9332907" y="990699"/>
          <a:ext cx="1636811" cy="285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Finalize: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Documents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Visualizations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Presentations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rPr>
            <a:t>Next Steps</a:t>
          </a:r>
        </a:p>
      </dsp:txBody>
      <dsp:txXfrm>
        <a:off x="9332907" y="990699"/>
        <a:ext cx="163681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A554-B0FF-4481-AEFF-9F21D1B79DF3}">
      <dsp:nvSpPr>
        <dsp:cNvPr id="0" name=""/>
        <dsp:cNvSpPr/>
      </dsp:nvSpPr>
      <dsp:spPr>
        <a:xfrm>
          <a:off x="0" y="1806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4C8C53-9996-48BD-9879-C780D9FDF736}">
      <dsp:nvSpPr>
        <dsp:cNvPr id="0" name=""/>
        <dsp:cNvSpPr/>
      </dsp:nvSpPr>
      <dsp:spPr>
        <a:xfrm>
          <a:off x="0" y="1806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Congressional Activity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</a:p>
      </dsp:txBody>
      <dsp:txXfrm>
        <a:off x="0" y="1806"/>
        <a:ext cx="1974001" cy="1231905"/>
      </dsp:txXfrm>
    </dsp:sp>
    <dsp:sp modelId="{50DB145A-1F22-4583-AB64-35C0CD6B2D23}">
      <dsp:nvSpPr>
        <dsp:cNvPr id="0" name=""/>
        <dsp:cNvSpPr/>
      </dsp:nvSpPr>
      <dsp:spPr>
        <a:xfrm>
          <a:off x="2083379" y="21054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Days, Time in Session</a:t>
          </a:r>
        </a:p>
      </dsp:txBody>
      <dsp:txXfrm>
        <a:off x="2083379" y="21054"/>
        <a:ext cx="5724089" cy="384970"/>
      </dsp:txXfrm>
    </dsp:sp>
    <dsp:sp modelId="{3BA36449-2399-4A78-A203-393D4211C072}">
      <dsp:nvSpPr>
        <dsp:cNvPr id="0" name=""/>
        <dsp:cNvSpPr/>
      </dsp:nvSpPr>
      <dsp:spPr>
        <a:xfrm>
          <a:off x="1974001" y="406025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54BDB5-C0D8-41B9-8D9A-A109CBD82C3E}">
      <dsp:nvSpPr>
        <dsp:cNvPr id="0" name=""/>
        <dsp:cNvSpPr/>
      </dsp:nvSpPr>
      <dsp:spPr>
        <a:xfrm>
          <a:off x="2083379" y="425273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Measures Introduced, Measures Passed</a:t>
          </a:r>
        </a:p>
      </dsp:txBody>
      <dsp:txXfrm>
        <a:off x="2083379" y="425273"/>
        <a:ext cx="5724089" cy="384970"/>
      </dsp:txXfrm>
    </dsp:sp>
    <dsp:sp modelId="{6FA6D39F-C49C-4F94-AD75-C4AF5F02E87C}">
      <dsp:nvSpPr>
        <dsp:cNvPr id="0" name=""/>
        <dsp:cNvSpPr/>
      </dsp:nvSpPr>
      <dsp:spPr>
        <a:xfrm>
          <a:off x="1974001" y="81024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21D463A-2F6D-401F-A76E-8A218309A567}">
      <dsp:nvSpPr>
        <dsp:cNvPr id="0" name=""/>
        <dsp:cNvSpPr/>
      </dsp:nvSpPr>
      <dsp:spPr>
        <a:xfrm>
          <a:off x="2083379" y="829492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Votes</a:t>
          </a:r>
        </a:p>
      </dsp:txBody>
      <dsp:txXfrm>
        <a:off x="2083379" y="829492"/>
        <a:ext cx="5724089" cy="384970"/>
      </dsp:txXfrm>
    </dsp:sp>
    <dsp:sp modelId="{4470C45A-C89D-4992-B10C-7182B51FB263}">
      <dsp:nvSpPr>
        <dsp:cNvPr id="0" name=""/>
        <dsp:cNvSpPr/>
      </dsp:nvSpPr>
      <dsp:spPr>
        <a:xfrm>
          <a:off x="1974001" y="1214462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F89D471-DA42-4D07-8CA3-26D0DD1F76CE}">
      <dsp:nvSpPr>
        <dsp:cNvPr id="0" name=""/>
        <dsp:cNvSpPr/>
      </dsp:nvSpPr>
      <dsp:spPr>
        <a:xfrm>
          <a:off x="0" y="1233711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4848F5-D3E7-4698-8FB9-52C964A66191}">
      <dsp:nvSpPr>
        <dsp:cNvPr id="0" name=""/>
        <dsp:cNvSpPr/>
      </dsp:nvSpPr>
      <dsp:spPr>
        <a:xfrm>
          <a:off x="0" y="1233711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Confirmation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Senate.gov</a:t>
          </a:r>
          <a:endParaRPr lang="en-US" sz="1400" b="1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0" y="1233711"/>
        <a:ext cx="1974001" cy="1231905"/>
      </dsp:txXfrm>
    </dsp:sp>
    <dsp:sp modelId="{9E36D7CB-12C2-4DA5-BAEB-25A1928EBF14}">
      <dsp:nvSpPr>
        <dsp:cNvPr id="0" name=""/>
        <dsp:cNvSpPr/>
      </dsp:nvSpPr>
      <dsp:spPr>
        <a:xfrm>
          <a:off x="2083379" y="1248192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lumMod val="50000"/>
                  <a:lumOff val="50000"/>
                </a:srgbClr>
              </a:solidFill>
              <a:latin typeface="Aptos" panose="020B0004020202020204" pitchFamily="34" charset="0"/>
              <a:ea typeface="+mn-ea"/>
              <a:cs typeface="+mn-cs"/>
            </a:rPr>
            <a:t>Positions requiring Senate confirmation</a:t>
          </a:r>
        </a:p>
      </dsp:txBody>
      <dsp:txXfrm>
        <a:off x="2083379" y="1248192"/>
        <a:ext cx="5724089" cy="289630"/>
      </dsp:txXfrm>
    </dsp:sp>
    <dsp:sp modelId="{065BB539-5FDE-447D-AF40-044321636353}">
      <dsp:nvSpPr>
        <dsp:cNvPr id="0" name=""/>
        <dsp:cNvSpPr/>
      </dsp:nvSpPr>
      <dsp:spPr>
        <a:xfrm>
          <a:off x="1974001" y="1537822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63F51F5-D6CB-40B2-8120-64155213CC6E}">
      <dsp:nvSpPr>
        <dsp:cNvPr id="0" name=""/>
        <dsp:cNvSpPr/>
      </dsp:nvSpPr>
      <dsp:spPr>
        <a:xfrm>
          <a:off x="2083379" y="1552304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Nominations (civilian and military)</a:t>
          </a:r>
        </a:p>
      </dsp:txBody>
      <dsp:txXfrm>
        <a:off x="2083379" y="1552304"/>
        <a:ext cx="5724089" cy="289630"/>
      </dsp:txXfrm>
    </dsp:sp>
    <dsp:sp modelId="{A51DCF41-8389-4C5A-A28E-E60B8EA1E138}">
      <dsp:nvSpPr>
        <dsp:cNvPr id="0" name=""/>
        <dsp:cNvSpPr/>
      </dsp:nvSpPr>
      <dsp:spPr>
        <a:xfrm>
          <a:off x="1974001" y="184193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D57D163-1DB1-41F8-920E-B7441DBF110D}">
      <dsp:nvSpPr>
        <dsp:cNvPr id="0" name=""/>
        <dsp:cNvSpPr/>
      </dsp:nvSpPr>
      <dsp:spPr>
        <a:xfrm>
          <a:off x="2083379" y="1856416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Disposition of nominations</a:t>
          </a:r>
        </a:p>
      </dsp:txBody>
      <dsp:txXfrm>
        <a:off x="2083379" y="1856416"/>
        <a:ext cx="5724089" cy="289630"/>
      </dsp:txXfrm>
    </dsp:sp>
    <dsp:sp modelId="{B27A4A3B-5E19-4BFE-BEC5-9B7432450415}">
      <dsp:nvSpPr>
        <dsp:cNvPr id="0" name=""/>
        <dsp:cNvSpPr/>
      </dsp:nvSpPr>
      <dsp:spPr>
        <a:xfrm>
          <a:off x="1974001" y="2146046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1A103-E625-4DAA-AAB0-54C299D7E3B9}">
      <dsp:nvSpPr>
        <dsp:cNvPr id="0" name=""/>
        <dsp:cNvSpPr/>
      </dsp:nvSpPr>
      <dsp:spPr>
        <a:xfrm>
          <a:off x="2083379" y="2160527"/>
          <a:ext cx="5724089" cy="28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2083379" y="2160527"/>
        <a:ext cx="5724089" cy="289630"/>
      </dsp:txXfrm>
    </dsp:sp>
    <dsp:sp modelId="{8A72AD20-42E0-4F9C-A2A9-D7359481C86F}">
      <dsp:nvSpPr>
        <dsp:cNvPr id="0" name=""/>
        <dsp:cNvSpPr/>
      </dsp:nvSpPr>
      <dsp:spPr>
        <a:xfrm>
          <a:off x="1974001" y="2450157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60874F-9099-438A-94C8-1678198E1499}">
      <dsp:nvSpPr>
        <dsp:cNvPr id="0" name=""/>
        <dsp:cNvSpPr/>
      </dsp:nvSpPr>
      <dsp:spPr>
        <a:xfrm>
          <a:off x="0" y="2465616"/>
          <a:ext cx="7810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3F03D5-5AB0-4FBB-8348-A032124331F8}">
      <dsp:nvSpPr>
        <dsp:cNvPr id="0" name=""/>
        <dsp:cNvSpPr/>
      </dsp:nvSpPr>
      <dsp:spPr>
        <a:xfrm>
          <a:off x="0" y="2465616"/>
          <a:ext cx="1974001" cy="123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Demographic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From Brookings Institute</a:t>
          </a:r>
        </a:p>
      </dsp:txBody>
      <dsp:txXfrm>
        <a:off x="0" y="2465616"/>
        <a:ext cx="1974001" cy="1231905"/>
      </dsp:txXfrm>
    </dsp:sp>
    <dsp:sp modelId="{8A1A72CB-5C99-4E6A-8D4D-A5BF96EBD6FC}">
      <dsp:nvSpPr>
        <dsp:cNvPr id="0" name=""/>
        <dsp:cNvSpPr/>
      </dsp:nvSpPr>
      <dsp:spPr>
        <a:xfrm>
          <a:off x="2083379" y="2484865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Political Party</a:t>
          </a:r>
        </a:p>
      </dsp:txBody>
      <dsp:txXfrm>
        <a:off x="2083379" y="2484865"/>
        <a:ext cx="5724089" cy="384970"/>
      </dsp:txXfrm>
    </dsp:sp>
    <dsp:sp modelId="{09564A1A-07D7-4C3A-B4D9-67133BEB052C}">
      <dsp:nvSpPr>
        <dsp:cNvPr id="0" name=""/>
        <dsp:cNvSpPr/>
      </dsp:nvSpPr>
      <dsp:spPr>
        <a:xfrm>
          <a:off x="1974001" y="2869835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CEF93BB-135F-4C0F-BCED-0F3E041CA0A4}">
      <dsp:nvSpPr>
        <dsp:cNvPr id="0" name=""/>
        <dsp:cNvSpPr/>
      </dsp:nvSpPr>
      <dsp:spPr>
        <a:xfrm>
          <a:off x="2083379" y="2889083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rPr>
            <a:t>Time in Congress</a:t>
          </a:r>
        </a:p>
      </dsp:txBody>
      <dsp:txXfrm>
        <a:off x="2083379" y="2889083"/>
        <a:ext cx="5724089" cy="384970"/>
      </dsp:txXfrm>
    </dsp:sp>
    <dsp:sp modelId="{1FC6D37D-92ED-4762-9F98-0A7D73AE20B0}">
      <dsp:nvSpPr>
        <dsp:cNvPr id="0" name=""/>
        <dsp:cNvSpPr/>
      </dsp:nvSpPr>
      <dsp:spPr>
        <a:xfrm>
          <a:off x="1974001" y="3274054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236A5D8-42C6-4EE2-9F94-EB07F54CEBE4}">
      <dsp:nvSpPr>
        <dsp:cNvPr id="0" name=""/>
        <dsp:cNvSpPr/>
      </dsp:nvSpPr>
      <dsp:spPr>
        <a:xfrm>
          <a:off x="2083379" y="3293302"/>
          <a:ext cx="5724089" cy="38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>
                <a:lumMod val="50000"/>
                <a:lumOff val="50000"/>
              </a:schemeClr>
            </a:solidFill>
            <a:latin typeface="Aptos" panose="020B0004020202020204" pitchFamily="34" charset="0"/>
          </a:endParaRPr>
        </a:p>
      </dsp:txBody>
      <dsp:txXfrm>
        <a:off x="2083379" y="3293302"/>
        <a:ext cx="5724089" cy="384970"/>
      </dsp:txXfrm>
    </dsp:sp>
    <dsp:sp modelId="{17FE9257-08B6-4E96-A429-997864743DA9}">
      <dsp:nvSpPr>
        <dsp:cNvPr id="0" name=""/>
        <dsp:cNvSpPr/>
      </dsp:nvSpPr>
      <dsp:spPr>
        <a:xfrm>
          <a:off x="1974001" y="3678273"/>
          <a:ext cx="583346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07DFA-CEDB-4EB6-B665-B7A440CEDE3C}">
      <dsp:nvSpPr>
        <dsp:cNvPr id="0" name=""/>
        <dsp:cNvSpPr/>
      </dsp:nvSpPr>
      <dsp:spPr>
        <a:xfrm>
          <a:off x="0" y="451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2269A-8651-413D-A4F3-413A0FE638DF}">
      <dsp:nvSpPr>
        <dsp:cNvPr id="0" name=""/>
        <dsp:cNvSpPr/>
      </dsp:nvSpPr>
      <dsp:spPr>
        <a:xfrm>
          <a:off x="319649" y="238207"/>
          <a:ext cx="581181" cy="581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3EBA8-6902-41A7-BB3C-ED1DCB684016}">
      <dsp:nvSpPr>
        <dsp:cNvPr id="0" name=""/>
        <dsp:cNvSpPr/>
      </dsp:nvSpPr>
      <dsp:spPr>
        <a:xfrm>
          <a:off x="1220480" y="451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There has been a general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downward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trend in the number of bills enacted and the time spent in session over the last twenty Congress.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451"/>
        <a:ext cx="7376599" cy="1056692"/>
      </dsp:txXfrm>
    </dsp:sp>
    <dsp:sp modelId="{5BD15527-E7DC-4AB9-9B8E-4F6C2C3D8213}">
      <dsp:nvSpPr>
        <dsp:cNvPr id="0" name=""/>
        <dsp:cNvSpPr/>
      </dsp:nvSpPr>
      <dsp:spPr>
        <a:xfrm>
          <a:off x="0" y="1321317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928DC-31D0-4BC2-873A-AE0045E7AE5B}">
      <dsp:nvSpPr>
        <dsp:cNvPr id="0" name=""/>
        <dsp:cNvSpPr/>
      </dsp:nvSpPr>
      <dsp:spPr>
        <a:xfrm>
          <a:off x="319649" y="1559073"/>
          <a:ext cx="581181" cy="581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04DB-F890-43EA-8182-0D77ACA9E2B8}">
      <dsp:nvSpPr>
        <dsp:cNvPr id="0" name=""/>
        <dsp:cNvSpPr/>
      </dsp:nvSpPr>
      <dsp:spPr>
        <a:xfrm>
          <a:off x="1220480" y="1321317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number of confirmations has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decreased dramatically 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over the last twenty Congresses, but this is in line with a decrease in nominations from the Executive Branch. This could be interpreted as a </a:t>
          </a:r>
          <a:r>
            <a:rPr lang="en-US" sz="1600" b="1" i="1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reduction in the workload</a:t>
          </a: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 of Congress.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1321317"/>
        <a:ext cx="7376599" cy="1056692"/>
      </dsp:txXfrm>
    </dsp:sp>
    <dsp:sp modelId="{6C443DB3-09D1-4BE4-A3D8-2B621B497699}">
      <dsp:nvSpPr>
        <dsp:cNvPr id="0" name=""/>
        <dsp:cNvSpPr/>
      </dsp:nvSpPr>
      <dsp:spPr>
        <a:xfrm>
          <a:off x="0" y="2642183"/>
          <a:ext cx="8597080" cy="105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D1C8A-B28B-444C-9567-86B193206698}">
      <dsp:nvSpPr>
        <dsp:cNvPr id="0" name=""/>
        <dsp:cNvSpPr/>
      </dsp:nvSpPr>
      <dsp:spPr>
        <a:xfrm>
          <a:off x="319649" y="2879939"/>
          <a:ext cx="581181" cy="581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38213-07C9-40E1-B5B1-F006BAB2F52D}">
      <dsp:nvSpPr>
        <dsp:cNvPr id="0" name=""/>
        <dsp:cNvSpPr/>
      </dsp:nvSpPr>
      <dsp:spPr>
        <a:xfrm>
          <a:off x="1220480" y="2642183"/>
          <a:ext cx="7376599" cy="105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33" tIns="111833" rIns="111833" bIns="111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The appropriations process has been dysfunctional for a long time, with no Congress in the last twenty having passed appropriations bills on time during both sessions.</a:t>
          </a:r>
          <a:endParaRPr lang="en-US" sz="1600" kern="120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1220480" y="2642183"/>
        <a:ext cx="7376599" cy="1056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B9AD-F380-4EDA-A571-8F91B80DEC77}">
      <dsp:nvSpPr>
        <dsp:cNvPr id="0" name=""/>
        <dsp:cNvSpPr/>
      </dsp:nvSpPr>
      <dsp:spPr>
        <a:xfrm>
          <a:off x="3429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" panose="020B0004020202020204" pitchFamily="34" charset="0"/>
            </a:rPr>
            <a:t>Data</a:t>
          </a:r>
        </a:p>
      </dsp:txBody>
      <dsp:txXfrm>
        <a:off x="3429" y="12856"/>
        <a:ext cx="3343274" cy="576000"/>
      </dsp:txXfrm>
    </dsp:sp>
    <dsp:sp modelId="{769EED14-2A24-407D-8111-C97DAD1EDD23}">
      <dsp:nvSpPr>
        <dsp:cNvPr id="0" name=""/>
        <dsp:cNvSpPr/>
      </dsp:nvSpPr>
      <dsp:spPr>
        <a:xfrm>
          <a:off x="3429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Increase sample size to improve trend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Expand demographics in search of correlations</a:t>
          </a:r>
        </a:p>
      </dsp:txBody>
      <dsp:txXfrm>
        <a:off x="3429" y="588856"/>
        <a:ext cx="3343274" cy="2000418"/>
      </dsp:txXfrm>
    </dsp:sp>
    <dsp:sp modelId="{6E4A5CD3-0368-4623-A306-979CB4C6DF4B}">
      <dsp:nvSpPr>
        <dsp:cNvPr id="0" name=""/>
        <dsp:cNvSpPr/>
      </dsp:nvSpPr>
      <dsp:spPr>
        <a:xfrm>
          <a:off x="3814762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ptos" panose="020B0004020202020204" pitchFamily="34" charset="0"/>
            </a:rPr>
            <a:t>Metrics</a:t>
          </a:r>
        </a:p>
      </dsp:txBody>
      <dsp:txXfrm>
        <a:off x="3814762" y="12856"/>
        <a:ext cx="3343274" cy="576000"/>
      </dsp:txXfrm>
    </dsp:sp>
    <dsp:sp modelId="{1B530126-483C-474B-9CA6-4328296ED66B}">
      <dsp:nvSpPr>
        <dsp:cNvPr id="0" name=""/>
        <dsp:cNvSpPr/>
      </dsp:nvSpPr>
      <dsp:spPr>
        <a:xfrm>
          <a:off x="3814762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of pages of legislation to  assess complexity of legislation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Add legislative hearings as another measure of productivity</a:t>
          </a:r>
        </a:p>
      </dsp:txBody>
      <dsp:txXfrm>
        <a:off x="3814762" y="588856"/>
        <a:ext cx="3343274" cy="2000418"/>
      </dsp:txXfrm>
    </dsp:sp>
    <dsp:sp modelId="{21B22010-C40E-4FBD-961E-ADC9C234DC56}">
      <dsp:nvSpPr>
        <dsp:cNvPr id="0" name=""/>
        <dsp:cNvSpPr/>
      </dsp:nvSpPr>
      <dsp:spPr>
        <a:xfrm>
          <a:off x="7626096" y="12856"/>
          <a:ext cx="3343274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ptos" panose="020B0004020202020204" pitchFamily="34" charset="0"/>
            </a:rPr>
            <a:t>Context</a:t>
          </a:r>
        </a:p>
      </dsp:txBody>
      <dsp:txXfrm>
        <a:off x="7626096" y="12856"/>
        <a:ext cx="3343274" cy="576000"/>
      </dsp:txXfrm>
    </dsp:sp>
    <dsp:sp modelId="{B6A99F2C-2E78-42CD-BC43-578E35D54044}">
      <dsp:nvSpPr>
        <dsp:cNvPr id="0" name=""/>
        <dsp:cNvSpPr/>
      </dsp:nvSpPr>
      <dsp:spPr>
        <a:xfrm>
          <a:off x="7626096" y="588856"/>
          <a:ext cx="3343274" cy="200041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>
                  <a:lumMod val="75000"/>
                </a:schemeClr>
              </a:solidFill>
              <a:latin typeface="Aptos" panose="020B0004020202020204" pitchFamily="34" charset="0"/>
            </a:rPr>
            <a:t>Consider historical context and significant events with regard to productivity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75000"/>
              </a:schemeClr>
            </a:solidFill>
            <a:latin typeface="Aptos" panose="020B0004020202020204" pitchFamily="34" charset="0"/>
          </a:endParaRPr>
        </a:p>
      </dsp:txBody>
      <dsp:txXfrm>
        <a:off x="7626096" y="588856"/>
        <a:ext cx="3343274" cy="200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6830-DDDB-3424-0731-5863D5ED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B968D-9CF0-5A7D-84E7-90B9E34A9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43662-26AA-BF36-61AC-95DB67152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5A01-E1F9-B42E-04C0-465FFAA53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F1E0-5101-4424-D424-83257840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930FB-B793-D0B6-8E4A-C888D0AF8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CE3D4-48F1-60A7-CC59-CA7B4E5A0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7694-B40C-439A-4EDE-F6E3B813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F1E0-5101-4424-D424-83257840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930FB-B793-D0B6-8E4A-C888D0AF8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CE3D4-48F1-60A7-CC59-CA7B4E5A0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7694-B40C-439A-4EDE-F6E3B813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0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A6A12-35D6-8050-103E-D0B2FC00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4F77D-7412-8F6D-82A5-B61945BB8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8FA01-AE99-C8BE-06C0-8FBF170C3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B2F4-D5BF-A299-383E-10B4210D9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B8E-00CC-ED4D-237D-6BDC561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9D5E7-F7DC-4F47-5C46-7F0F8A753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A7BFC-717D-ABB9-F45C-86D1F70FE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2DC0E-6A1E-F673-1A8A-B274B7C1D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0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CF-D0BA-4E22-A8A9-3384E0B7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9231E-0A4D-B89C-E0F8-77065CBD8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58E7C-C919-B914-87A5-5700F6AE3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DC84-BB33-5C8B-6BF3-321DA522E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8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imcm416/congressional_activ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tami-mcmanu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te.gov/legislative/common/generic/bills_acts_laws_appropriations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ngress.gov/search?q=%7B%22source%22%3A%22legislation%22%2C%22search%22%3A%22isRelatedToAppropriations%3AY%22%2C%22bill-status%22%3A%22law%22%7D" TargetMode="External"/><Relationship Id="rId5" Type="http://schemas.openxmlformats.org/officeDocument/2006/relationships/hyperlink" Target="https://github.com/tamimcm416/congressional_data_scrape" TargetMode="External"/><Relationship Id="rId4" Type="http://schemas.openxmlformats.org/officeDocument/2006/relationships/hyperlink" Target="https://crsreports.congress.gov/AppropriationsStatusT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esidents_of_the_United_St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rookings.edu/articles/vital-statistics-on-congres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Congressional Activity</a:t>
            </a:r>
            <a:br>
              <a:rPr lang="en-US" dirty="0"/>
            </a:br>
            <a:br>
              <a:rPr lang="en-US" sz="2400" dirty="0"/>
            </a:br>
            <a:r>
              <a:rPr lang="en-US" sz="2400" b="0" dirty="0">
                <a:latin typeface="Aptos" panose="020B0004020202020204" pitchFamily="34" charset="0"/>
              </a:rPr>
              <a:t>Productivity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E5601-9C76-32EB-8BEB-2F48740072CB}"/>
              </a:ext>
            </a:extLst>
          </p:cNvPr>
          <p:cNvSpPr txBox="1"/>
          <p:nvPr/>
        </p:nvSpPr>
        <p:spPr>
          <a:xfrm>
            <a:off x="6235259" y="4098085"/>
            <a:ext cx="394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- Appropriations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28123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Congress hasn’t passed appropriations bills on time for both sessions of Congress within the range of data analyzed. There is no discernible trend.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6EA65-FEF9-E41B-1A0B-D35BC13B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" y="3200400"/>
            <a:ext cx="9495343" cy="297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3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- Confirmations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9" y="228123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 number of confirmations has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dropped significantly over the last 20 Congresses. However, this aligns with a </a:t>
            </a: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decrease in nominations received from the Executive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352A4-CFBA-79FC-FA70-6F20C497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9" y="3200400"/>
            <a:ext cx="7942602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28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AD3-1AE6-5AAD-992D-DAACA67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Party in Power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26DD2FD-ED26-5020-AA6C-28A8EF0B42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86000"/>
            <a:ext cx="10972800" cy="39793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Control of the House and Senate has seesawed over the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C4F4-2925-EEF2-C69E-756608BF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55374"/>
            <a:ext cx="8408719" cy="3453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3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AD3-1AE6-5AAD-992D-DAACA671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Seniority of Members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26DD2FD-ED26-5020-AA6C-28A8EF0B42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286000"/>
            <a:ext cx="10972800" cy="39793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Generally, the largest portion of the membership is those with the least amount of experience in Congress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ptos" panose="020B0004020202020204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04E4-169D-7CC3-B217-D10C693A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3" y="3200400"/>
            <a:ext cx="10257409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79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342B5-A4B0-3202-6133-B53E9E63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9911B8-E4D2-A7D6-34B1-6A4DF542E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34880"/>
              </p:ext>
            </p:extLst>
          </p:nvPr>
        </p:nvGraphicFramePr>
        <p:xfrm>
          <a:off x="593724" y="2414270"/>
          <a:ext cx="10116765" cy="3741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599">
                  <a:extLst>
                    <a:ext uri="{9D8B030D-6E8A-4147-A177-3AD203B41FA5}">
                      <a16:colId xmlns:a16="http://schemas.microsoft.com/office/drawing/2014/main" val="3365722666"/>
                    </a:ext>
                  </a:extLst>
                </a:gridCol>
                <a:gridCol w="1445132">
                  <a:extLst>
                    <a:ext uri="{9D8B030D-6E8A-4147-A177-3AD203B41FA5}">
                      <a16:colId xmlns:a16="http://schemas.microsoft.com/office/drawing/2014/main" val="2982904740"/>
                    </a:ext>
                  </a:extLst>
                </a:gridCol>
                <a:gridCol w="6119034">
                  <a:extLst>
                    <a:ext uri="{9D8B030D-6E8A-4147-A177-3AD203B41FA5}">
                      <a16:colId xmlns:a16="http://schemas.microsoft.com/office/drawing/2014/main" val="77178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200" b="1" kern="1200" dirty="0">
                          <a:solidFill>
                            <a:schemeClr val="bg2"/>
                          </a:solidFill>
                        </a:rPr>
                        <a:t>Measures of Activity</a:t>
                      </a:r>
                      <a:endParaRPr lang="en-US" sz="2200" b="1" i="0" kern="1200" dirty="0">
                        <a:solidFill>
                          <a:schemeClr val="bg2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bg2"/>
                          </a:solidFill>
                        </a:rPr>
                        <a:t>Measures of Productivity</a:t>
                      </a:r>
                      <a:endParaRPr lang="en-US" sz="2200" b="1" i="0" kern="1200" dirty="0">
                        <a:solidFill>
                          <a:schemeClr val="bg2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2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endParaRPr lang="en-US" sz="1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Time or days in session</a:t>
                      </a: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  <a:tabLst>
                          <a:tab pos="4572000" algn="l"/>
                        </a:tabLst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Measures introduced</a:t>
                      </a:r>
                    </a:p>
                    <a:p>
                      <a:pPr marL="0" indent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Votes held</a:t>
                      </a:r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laws enacted</a:t>
                      </a:r>
                      <a:endParaRPr lang="en-US" sz="18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72243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Continuing resolutions</a:t>
                      </a: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Days past Oct 1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Appropriations bills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22536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nominations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en-US" sz="10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Number of confirmations</a:t>
                      </a:r>
                      <a:endParaRPr lang="en-US" sz="1800" b="0" kern="12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5675536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4C9AAB-BF2E-DCD5-9686-A3177415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Activity vs Productivity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1CB26308-B2CB-E512-77C7-2A071BE573EB}"/>
              </a:ext>
            </a:extLst>
          </p:cNvPr>
          <p:cNvSpPr/>
          <p:nvPr/>
        </p:nvSpPr>
        <p:spPr>
          <a:xfrm>
            <a:off x="3424306" y="3326822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E9A5288-84A5-69D9-AA43-EB76BDE2D404}"/>
              </a:ext>
            </a:extLst>
          </p:cNvPr>
          <p:cNvSpPr txBox="1">
            <a:spLocks/>
          </p:cNvSpPr>
          <p:nvPr/>
        </p:nvSpPr>
        <p:spPr>
          <a:xfrm>
            <a:off x="8336604" y="3988303"/>
            <a:ext cx="2898843" cy="17395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3"/>
                </a:solidFill>
                <a:latin typeface="Aptos" panose="020B0004020202020204" pitchFamily="34" charset="0"/>
              </a:rPr>
              <a:t>Is there a correlation between Productivity and Activity?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1C336404-D59F-6BFF-9BC8-7F8F79932A83}"/>
              </a:ext>
            </a:extLst>
          </p:cNvPr>
          <p:cNvSpPr/>
          <p:nvPr/>
        </p:nvSpPr>
        <p:spPr>
          <a:xfrm>
            <a:off x="3424306" y="4619494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13934D7F-417A-D665-D375-B04AD31C5358}"/>
              </a:ext>
            </a:extLst>
          </p:cNvPr>
          <p:cNvSpPr/>
          <p:nvPr/>
        </p:nvSpPr>
        <p:spPr>
          <a:xfrm>
            <a:off x="3424306" y="5557633"/>
            <a:ext cx="1138136" cy="661481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Time in Session = 0.22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6A546-93B7-B21E-134F-12AE7233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841523"/>
            <a:ext cx="8912923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Measures Introduced = -0.20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07023-B71B-9792-FA93-A1E17FA7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31919"/>
            <a:ext cx="9097107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40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Pearson correlation between Bills Enacted and Votes Held = -0.48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FA59E-EE95-093C-B399-B9AB213C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49084"/>
            <a:ext cx="9060417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97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9247730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There isn’t a strong correlation between the three measures of productivity.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C8E9B-1345-CA53-F062-3FA85FD6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920944"/>
            <a:ext cx="4490827" cy="293026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76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17-6FAC-E1BD-E69F-173B063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AF6-0B1A-CFFE-F31D-32C5EB408B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6480"/>
            <a:ext cx="8756117" cy="395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There isn’t a strong correlation between demographics and measures of productivity.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751FA-C6B4-482E-B135-2096F150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83612"/>
            <a:ext cx="916003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Objectives and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Measuring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Project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Aptos" panose="020B0004020202020204" pitchFamily="34" charset="0"/>
              </a:rPr>
              <a:t>Findings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E008CDF8-23B8-670E-95EC-C80C025F29B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52268189"/>
              </p:ext>
            </p:extLst>
          </p:nvPr>
        </p:nvGraphicFramePr>
        <p:xfrm>
          <a:off x="2871020" y="2468821"/>
          <a:ext cx="859708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98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7FBB7-E3F4-233F-DA43-6E1D7BAC7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948188"/>
              </p:ext>
            </p:extLst>
          </p:nvPr>
        </p:nvGraphicFramePr>
        <p:xfrm>
          <a:off x="594360" y="2628630"/>
          <a:ext cx="10972800" cy="260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76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59" y="4549552"/>
            <a:ext cx="8960187" cy="16459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Tami McManus</a:t>
            </a:r>
          </a:p>
          <a:p>
            <a:r>
              <a:rPr lang="en-US" sz="1800" b="0" dirty="0">
                <a:hlinkClick r:id="rId3"/>
              </a:rPr>
              <a:t>https://github.com/tamimcm416/congressional_activity</a:t>
            </a:r>
            <a:r>
              <a:rPr lang="en-US" sz="1800" b="0" dirty="0"/>
              <a:t> </a:t>
            </a:r>
          </a:p>
          <a:p>
            <a:r>
              <a:rPr lang="en-US" sz="1800" b="0" dirty="0">
                <a:hlinkClick r:id="rId4"/>
              </a:rPr>
              <a:t>https://www.linkedin.com/in/tami-mcmanus/</a:t>
            </a:r>
            <a:r>
              <a:rPr lang="en-US"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8E08-87F9-AEF0-9450-63E5A5A2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39E-C509-AA35-8584-638BBB1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A875-9B25-3F16-E932-37E1D4D2D6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07649" cy="3597470"/>
          </a:xfrm>
        </p:spPr>
        <p:txBody>
          <a:bodyPr tIns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“Appropriations”,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United States Senate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https://www.senate.gov/legislative/common/generic/bills_acts_laws_appropriations.htm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9, 2024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“Appropriations Status Table”,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Congressional Research Service,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4"/>
              </a:rPr>
              <a:t>https://crsreports.congress.gov/AppropriationsStatusTable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7, 2024.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“Congressional Data Scrape”, [GitHub Repository], 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5"/>
              </a:rPr>
              <a:t>https://github.com/tamimcm416/congressional_data_scrape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Accessed Mar 31, 2024.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“Legislation Search Results”,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Library of Congress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  <a:hlinkClick r:id="rId6"/>
              </a:rPr>
              <a:t>https://www.congress.gov/search?q=%7B%22source%22%3A%22legislation%22%2C%22search%22%3A%22isRelatedToAppropriations%3AY%22%2C%22bill-status%22%3A%22law%22%7D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.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Accessed Apr 7, 2024.</a:t>
            </a:r>
          </a:p>
        </p:txBody>
      </p:sp>
    </p:spTree>
    <p:extLst>
      <p:ext uri="{BB962C8B-B14F-4D97-AF65-F5344CB8AC3E}">
        <p14:creationId xmlns:p14="http://schemas.microsoft.com/office/powerpoint/2010/main" val="270093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8E08-87F9-AEF0-9450-63E5A5A2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39E-C509-AA35-8584-638BBB16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Source Data,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A875-9B25-3F16-E932-37E1D4D2D6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07649" cy="3597470"/>
          </a:xfrm>
        </p:spPr>
        <p:txBody>
          <a:bodyPr tIns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“List of presidents of the United States”,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Wikipedia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https://en.wikipedia.org/wiki/List_of_presidents_of_the_United_States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Apr 11, 2024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“Vital Statistics on Congress.” Chapter 1,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Brookings Institution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, [Microsoft Excel],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4"/>
              </a:rPr>
              <a:t>https://www.brookings.edu/articles/vital-statistics-on-congress/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. Accessed Jan 2, 2024.</a:t>
            </a:r>
          </a:p>
        </p:txBody>
      </p:sp>
    </p:spTree>
    <p:extLst>
      <p:ext uri="{BB962C8B-B14F-4D97-AF65-F5344CB8AC3E}">
        <p14:creationId xmlns:p14="http://schemas.microsoft.com/office/powerpoint/2010/main" val="35936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Resume of Congressional Activity has been published since 1947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It </a:t>
            </a:r>
            <a:r>
              <a:rPr lang="en-US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includes statistics on the number of measures introduced, bills passed, the outcome of confirmations, etc.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analyzes activity trends and factors that affect the productivity of Congress.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DF834-F4B4-F959-7E77-0CBBCC32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060-58CE-AB50-7A36-50BB7827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Objectives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B31E-4941-F5B3-DB40-650B3CF631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9772585" cy="3709987"/>
          </a:xfrm>
        </p:spPr>
        <p:txBody>
          <a:bodyPr tIns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Trend Analysis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Has the United States Congress become more, or less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productive over time?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Correlation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What factors influence the productivity of Congress?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98th - 117th Congresses (1983 – 2022)</a:t>
            </a:r>
          </a:p>
          <a:p>
            <a:pPr marL="0" indent="0">
              <a:buNone/>
            </a:pP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720DA-0212-9DDC-5F27-A517AFD8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A8F5-B4DB-99F1-938D-748F22E5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Measuring Productivity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A391EA-6F6F-124A-694B-7BEC153C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419"/>
              </p:ext>
            </p:extLst>
          </p:nvPr>
        </p:nvGraphicFramePr>
        <p:xfrm>
          <a:off x="3657600" y="2258149"/>
          <a:ext cx="7810500" cy="299705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29583">
                  <a:extLst>
                    <a:ext uri="{9D8B030D-6E8A-4147-A177-3AD203B41FA5}">
                      <a16:colId xmlns:a16="http://schemas.microsoft.com/office/drawing/2014/main" val="1183518391"/>
                    </a:ext>
                  </a:extLst>
                </a:gridCol>
                <a:gridCol w="4580917">
                  <a:extLst>
                    <a:ext uri="{9D8B030D-6E8A-4147-A177-3AD203B41FA5}">
                      <a16:colId xmlns:a16="http://schemas.microsoft.com/office/drawing/2014/main" val="2688223044"/>
                    </a:ext>
                  </a:extLst>
                </a:gridCol>
              </a:tblGrid>
              <a:tr h="335029">
                <a:tc>
                  <a:txBody>
                    <a:bodyPr/>
                    <a:lstStyle/>
                    <a:p>
                      <a:r>
                        <a:rPr lang="en-US" sz="2000" dirty="0"/>
                        <a:t>Responsibility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4009301446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Enact laws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bills enacted into law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3145074951"/>
                  </a:ext>
                </a:extLst>
              </a:tr>
              <a:tr h="81792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Fund the government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appropriations bills passed, and timing of passage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Aptos Light" panose="020F0502020204030204" pitchFamily="34" charset="0"/>
                      </a:endParaRP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3388291452"/>
                  </a:ext>
                </a:extLst>
              </a:tr>
              <a:tr h="81792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Provide oversight</a:t>
                      </a:r>
                    </a:p>
                  </a:txBody>
                  <a:tcPr marL="73056" marR="73056" marT="36528" marB="36528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ptos Light" panose="020F0502020204030204" pitchFamily="34" charset="0"/>
                        </a:rPr>
                        <a:t>Number of confirmations</a:t>
                      </a:r>
                    </a:p>
                  </a:txBody>
                  <a:tcPr marL="73056" marR="73056" marT="36528" marB="36528"/>
                </a:tc>
                <a:extLst>
                  <a:ext uri="{0D108BD9-81ED-4DB2-BD59-A6C34878D82A}">
                    <a16:rowId xmlns:a16="http://schemas.microsoft.com/office/drawing/2014/main" val="25610213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418B3-58A1-630B-9043-E594F8F67CCC}"/>
              </a:ext>
            </a:extLst>
          </p:cNvPr>
          <p:cNvSpPr txBox="1"/>
          <p:nvPr/>
        </p:nvSpPr>
        <p:spPr>
          <a:xfrm>
            <a:off x="535368" y="2258148"/>
            <a:ext cx="299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What makes a Congress productive?</a:t>
            </a:r>
          </a:p>
        </p:txBody>
      </p:sp>
    </p:spTree>
    <p:extLst>
      <p:ext uri="{BB962C8B-B14F-4D97-AF65-F5344CB8AC3E}">
        <p14:creationId xmlns:p14="http://schemas.microsoft.com/office/powerpoint/2010/main" val="40685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B4FBD-28A8-DB7F-E506-2A54CAE97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805185"/>
              </p:ext>
            </p:extLst>
          </p:nvPr>
        </p:nvGraphicFramePr>
        <p:xfrm>
          <a:off x="624840" y="2411312"/>
          <a:ext cx="10972800" cy="418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796177-3B5A-B680-B921-417BAC20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EAAC0-30C2-3784-C1BE-D4FA8E1B9F63}"/>
              </a:ext>
            </a:extLst>
          </p:cNvPr>
          <p:cNvSpPr txBox="1"/>
          <p:nvPr/>
        </p:nvSpPr>
        <p:spPr>
          <a:xfrm>
            <a:off x="546735" y="2295524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Based on CRISP-DM Methodology</a:t>
            </a:r>
          </a:p>
        </p:txBody>
      </p:sp>
    </p:spTree>
    <p:extLst>
      <p:ext uri="{BB962C8B-B14F-4D97-AF65-F5344CB8AC3E}">
        <p14:creationId xmlns:p14="http://schemas.microsoft.com/office/powerpoint/2010/main" val="34336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771-390D-9D6C-E22D-39AB172E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Data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404A08-9D2A-B10D-E305-DE6C663CDA0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31008198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02D7FA-4FC5-4DF2-4448-D0F395192B34}"/>
              </a:ext>
            </a:extLst>
          </p:cNvPr>
          <p:cNvSpPr txBox="1"/>
          <p:nvPr/>
        </p:nvSpPr>
        <p:spPr>
          <a:xfrm>
            <a:off x="6258560" y="6210539"/>
            <a:ext cx="573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 complete list of variables is included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5929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Bills Enacted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31171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The number of bills enacted into law is generally trending downward, with a few exceptions.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64FC4FE-1878-BF46-4FC7-9BB434D66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3200400"/>
            <a:ext cx="9579170" cy="301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3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23D0-1697-8D57-2F22-74A0D014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2AB-5FFC-3FE9-BAE8-7607BBF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Time in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88DC-33F8-08EC-A912-A7D6942139E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3724" y="2311718"/>
            <a:ext cx="9772650" cy="3709987"/>
          </a:xfrm>
        </p:spPr>
        <p:txBody>
          <a:bodyPr tIns="0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After the 104</a:t>
            </a:r>
            <a:r>
              <a:rPr lang="en-US" sz="2000" b="0" baseline="30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US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Congress, th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 time spent in session has generally trended downward.</a:t>
            </a:r>
            <a:endParaRPr lang="en-US" sz="2000" b="0" dirty="0">
              <a:solidFill>
                <a:schemeClr val="bg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2ABDB-2765-AA34-53CD-AA48BEAE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" y="3282397"/>
            <a:ext cx="9525825" cy="237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110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683C6"/>
      </a:hlink>
      <a:folHlink>
        <a:srgbClr val="9F6715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{AFE9DDFC-E922-4ADD-B780-29986F26970F}tf78853419_win32</Template>
  <TotalTime>0</TotalTime>
  <Words>949</Words>
  <Application>Microsoft Office PowerPoint</Application>
  <PresentationFormat>Widescreen</PresentationFormat>
  <Paragraphs>168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Light</vt:lpstr>
      <vt:lpstr>Aptos Narrow</vt:lpstr>
      <vt:lpstr>Arial</vt:lpstr>
      <vt:lpstr>Calibri</vt:lpstr>
      <vt:lpstr>Franklin Gothic Book</vt:lpstr>
      <vt:lpstr>Franklin Gothic Demi</vt:lpstr>
      <vt:lpstr>Wingdings</vt:lpstr>
      <vt:lpstr>Custom</vt:lpstr>
      <vt:lpstr>Congressional Activity  Productivity Trends</vt:lpstr>
      <vt:lpstr>Agenda</vt:lpstr>
      <vt:lpstr>Introduction</vt:lpstr>
      <vt:lpstr>Objectives and Scope</vt:lpstr>
      <vt:lpstr>Measuring Productivity</vt:lpstr>
      <vt:lpstr>Project Methodology</vt:lpstr>
      <vt:lpstr>Data Overview</vt:lpstr>
      <vt:lpstr>Trend Analysis – Bills Enacted</vt:lpstr>
      <vt:lpstr>Trend Analysis – Time in Session</vt:lpstr>
      <vt:lpstr>Trend Analysis - Appropriations</vt:lpstr>
      <vt:lpstr>Trend Analysis - Confirmations</vt:lpstr>
      <vt:lpstr>Trend Analysis – Party in Power</vt:lpstr>
      <vt:lpstr>Trend Analysis – Seniority of Members</vt:lpstr>
      <vt:lpstr>Activity vs Productivity</vt:lpstr>
      <vt:lpstr>Correlation Analysis</vt:lpstr>
      <vt:lpstr>Correlation Analysis</vt:lpstr>
      <vt:lpstr>Correlation Analysis</vt:lpstr>
      <vt:lpstr>Correlation Analysis</vt:lpstr>
      <vt:lpstr>Correlation Analysis</vt:lpstr>
      <vt:lpstr>Findings</vt:lpstr>
      <vt:lpstr>Recommendations</vt:lpstr>
      <vt:lpstr>Thank you</vt:lpstr>
      <vt:lpstr>Appendix A – Source Data</vt:lpstr>
      <vt:lpstr>Appendix A – Source Data,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Activity  Productivity Trends</dc:title>
  <dc:creator>Tami McManus</dc:creator>
  <cp:lastModifiedBy>Tami McManus</cp:lastModifiedBy>
  <cp:revision>1</cp:revision>
  <dcterms:created xsi:type="dcterms:W3CDTF">2024-02-25T16:23:00Z</dcterms:created>
  <dcterms:modified xsi:type="dcterms:W3CDTF">2024-04-17T19:51:23Z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