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8" r:id="rId9"/>
    <p:sldId id="265" r:id="rId10"/>
    <p:sldId id="269" r:id="rId11"/>
    <p:sldId id="275" r:id="rId12"/>
    <p:sldId id="276" r:id="rId13"/>
    <p:sldId id="270" r:id="rId14"/>
    <p:sldId id="273" r:id="rId15"/>
    <p:sldId id="274" r:id="rId16"/>
    <p:sldId id="261" r:id="rId17"/>
    <p:sldId id="26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B60BA-E372-48BD-94F6-A0E9F847508E}" v="1087" dt="2024-03-24T19:05:05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8EAB60BA-E372-48BD-94F6-A0E9F847508E}"/>
    <pc:docChg chg="undo redo custSel addSld delSld modSld sldOrd modMainMaster">
      <pc:chgData name="Tami McManus" userId="4a41d8b392a254fb" providerId="LiveId" clId="{8EAB60BA-E372-48BD-94F6-A0E9F847508E}" dt="2024-03-24T19:05:16.182" v="11978" actId="20577"/>
      <pc:docMkLst>
        <pc:docMk/>
      </pc:docMkLst>
      <pc:sldChg chg="addSp delSp modSp mod setBg">
        <pc:chgData name="Tami McManus" userId="4a41d8b392a254fb" providerId="LiveId" clId="{8EAB60BA-E372-48BD-94F6-A0E9F847508E}" dt="2024-03-03T21:39:25.820" v="1327" actId="1076"/>
        <pc:sldMkLst>
          <pc:docMk/>
          <pc:sldMk cId="2729915877" sldId="256"/>
        </pc:sldMkLst>
        <pc:spChg chg="mod">
          <ac:chgData name="Tami McManus" userId="4a41d8b392a254fb" providerId="LiveId" clId="{8EAB60BA-E372-48BD-94F6-A0E9F847508E}" dt="2024-03-03T21:38:57.187" v="1323" actId="1076"/>
          <ac:spMkLst>
            <pc:docMk/>
            <pc:sldMk cId="2729915877" sldId="256"/>
            <ac:spMk id="2" creationId="{7DA5DD02-544F-53B0-54B1-E3E8EA104B9A}"/>
          </ac:spMkLst>
        </pc:spChg>
        <pc:spChg chg="mod">
          <ac:chgData name="Tami McManus" userId="4a41d8b392a254fb" providerId="LiveId" clId="{8EAB60BA-E372-48BD-94F6-A0E9F847508E}" dt="2024-03-03T21:39:19.086" v="1326" actId="1076"/>
          <ac:spMkLst>
            <pc:docMk/>
            <pc:sldMk cId="2729915877" sldId="256"/>
            <ac:spMk id="3" creationId="{7EAD7935-2062-751A-C196-2D95ADEF7D80}"/>
          </ac:spMkLst>
        </pc:spChg>
        <pc:spChg chg="mod">
          <ac:chgData name="Tami McManus" userId="4a41d8b392a254fb" providerId="LiveId" clId="{8EAB60BA-E372-48BD-94F6-A0E9F847508E}" dt="2024-03-03T21:39:25.820" v="1327" actId="1076"/>
          <ac:spMkLst>
            <pc:docMk/>
            <pc:sldMk cId="2729915877" sldId="256"/>
            <ac:spMk id="4" creationId="{0DD69332-6DEA-5E09-4080-B7B453D2396A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0" creationId="{71B62618-0D02-4C29-88C5-1EDF7F32343E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2" creationId="{1E2747F4-A0AE-425C-B527-E3E32461FEF5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4" creationId="{9707F29A-1576-479E-B227-0D6498601B4A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6" creationId="{F17B26C7-6F2F-453C-9C08-71E199E527A8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8" creationId="{6798E696-4BBA-46BE-AD86-F7E300B89368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20" creationId="{090B0CA3-C333-4560-9975-E31D1B7B921D}"/>
          </ac:spMkLst>
        </pc:spChg>
      </pc:sldChg>
      <pc:sldChg chg="modSp mod setBg modClrScheme chgLayout">
        <pc:chgData name="Tami McManus" userId="4a41d8b392a254fb" providerId="LiveId" clId="{8EAB60BA-E372-48BD-94F6-A0E9F847508E}" dt="2024-03-16T15:28:39.896" v="9610" actId="242"/>
        <pc:sldMkLst>
          <pc:docMk/>
          <pc:sldMk cId="589087376" sldId="257"/>
        </pc:sldMkLst>
        <pc:spChg chg="mod ord">
          <ac:chgData name="Tami McManus" userId="4a41d8b392a254fb" providerId="LiveId" clId="{8EAB60BA-E372-48BD-94F6-A0E9F847508E}" dt="2024-03-16T15:28:37.886" v="9609" actId="242"/>
          <ac:spMkLst>
            <pc:docMk/>
            <pc:sldMk cId="589087376" sldId="257"/>
            <ac:spMk id="2" creationId="{EF7907AE-D016-C351-28FC-B941E4342B27}"/>
          </ac:spMkLst>
        </pc:spChg>
        <pc:spChg chg="mod ord">
          <ac:chgData name="Tami McManus" userId="4a41d8b392a254fb" providerId="LiveId" clId="{8EAB60BA-E372-48BD-94F6-A0E9F847508E}" dt="2024-03-16T15:28:39.896" v="9610" actId="242"/>
          <ac:spMkLst>
            <pc:docMk/>
            <pc:sldMk cId="589087376" sldId="257"/>
            <ac:spMk id="3" creationId="{7D4DADDD-5638-9E9E-9A99-25F597F4F3B7}"/>
          </ac:spMkLst>
        </pc:spChg>
      </pc:sldChg>
      <pc:sldChg chg="addSp modSp mod setBg chgLayout">
        <pc:chgData name="Tami McManus" userId="4a41d8b392a254fb" providerId="LiveId" clId="{8EAB60BA-E372-48BD-94F6-A0E9F847508E}" dt="2024-03-16T17:01:18.116" v="10113" actId="20577"/>
        <pc:sldMkLst>
          <pc:docMk/>
          <pc:sldMk cId="3675652982" sldId="258"/>
        </pc:sldMkLst>
        <pc:spChg chg="mod ord">
          <ac:chgData name="Tami McManus" userId="4a41d8b392a254fb" providerId="LiveId" clId="{8EAB60BA-E372-48BD-94F6-A0E9F847508E}" dt="2024-03-03T21:41:43.305" v="1337" actId="255"/>
          <ac:spMkLst>
            <pc:docMk/>
            <pc:sldMk cId="3675652982" sldId="258"/>
            <ac:spMk id="2" creationId="{DB94146B-0B5D-3D38-CC45-8612C4E19933}"/>
          </ac:spMkLst>
        </pc:spChg>
        <pc:spChg chg="mod ord">
          <ac:chgData name="Tami McManus" userId="4a41d8b392a254fb" providerId="LiveId" clId="{8EAB60BA-E372-48BD-94F6-A0E9F847508E}" dt="2024-03-16T17:01:18.116" v="10113" actId="20577"/>
          <ac:spMkLst>
            <pc:docMk/>
            <pc:sldMk cId="3675652982" sldId="258"/>
            <ac:spMk id="3" creationId="{A92E0EC7-2385-EC35-313E-58A5E41C0571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8" creationId="{29DC5A77-10C9-4ECF-B7EB-8D917F36A9EE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0" creationId="{2FFE28B5-FB16-49A9-B851-3C35FAC0CACB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2" creationId="{01014442-855A-4E0F-8D09-C314661A48B9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4" creationId="{9B1ABF09-86CF-414E-88A5-2B84CC7232A9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6" creationId="{3FE91770-CDBB-4D24-94E5-AD484F36CE87}"/>
          </ac:spMkLst>
        </pc:spChg>
      </pc:sldChg>
      <pc:sldChg chg="addSp modSp mod setBg">
        <pc:chgData name="Tami McManus" userId="4a41d8b392a254fb" providerId="LiveId" clId="{8EAB60BA-E372-48BD-94F6-A0E9F847508E}" dt="2024-03-16T17:06:16.993" v="10275" actId="207"/>
        <pc:sldMkLst>
          <pc:docMk/>
          <pc:sldMk cId="1616608144" sldId="259"/>
        </pc:sldMkLst>
        <pc:spChg chg="mod">
          <ac:chgData name="Tami McManus" userId="4a41d8b392a254fb" providerId="LiveId" clId="{8EAB60BA-E372-48BD-94F6-A0E9F847508E}" dt="2024-03-03T21:42:33.555" v="1340" actId="255"/>
          <ac:spMkLst>
            <pc:docMk/>
            <pc:sldMk cId="1616608144" sldId="259"/>
            <ac:spMk id="2" creationId="{7C253188-3199-A294-87CD-7CB9842F386C}"/>
          </ac:spMkLst>
        </pc:spChg>
        <pc:spChg chg="mod">
          <ac:chgData name="Tami McManus" userId="4a41d8b392a254fb" providerId="LiveId" clId="{8EAB60BA-E372-48BD-94F6-A0E9F847508E}" dt="2024-03-16T17:06:16.993" v="10275" actId="207"/>
          <ac:spMkLst>
            <pc:docMk/>
            <pc:sldMk cId="1616608144" sldId="259"/>
            <ac:spMk id="3" creationId="{53A13CB2-85C9-ACC8-8150-AEBE412BA6DD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8" creationId="{29DC5A77-10C9-4ECF-B7EB-8D917F36A9EE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0" creationId="{2FFE28B5-FB16-49A9-B851-3C35FAC0CACB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2" creationId="{01014442-855A-4E0F-8D09-C314661A48B9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4" creationId="{9B1ABF09-86CF-414E-88A5-2B84CC7232A9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6" creationId="{3FE91770-CDBB-4D24-94E5-AD484F36CE87}"/>
          </ac:spMkLst>
        </pc:spChg>
      </pc:sldChg>
      <pc:sldChg chg="addSp modSp add mod setBg">
        <pc:chgData name="Tami McManus" userId="4a41d8b392a254fb" providerId="LiveId" clId="{8EAB60BA-E372-48BD-94F6-A0E9F847508E}" dt="2024-03-24T19:05:16.182" v="11978" actId="20577"/>
        <pc:sldMkLst>
          <pc:docMk/>
          <pc:sldMk cId="2840120926" sldId="260"/>
        </pc:sldMkLst>
        <pc:spChg chg="mo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2" creationId="{1521ADE4-0082-434B-7F0A-355CDCD493DD}"/>
          </ac:spMkLst>
        </pc:spChg>
        <pc:spChg chg="mod">
          <ac:chgData name="Tami McManus" userId="4a41d8b392a254fb" providerId="LiveId" clId="{8EAB60BA-E372-48BD-94F6-A0E9F847508E}" dt="2024-03-24T19:05:16.182" v="11978" actId="20577"/>
          <ac:spMkLst>
            <pc:docMk/>
            <pc:sldMk cId="2840120926" sldId="260"/>
            <ac:spMk id="3" creationId="{4E69F7DE-FC31-DBEF-A52A-D52484C51FB3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8" creationId="{29DC5A77-10C9-4ECF-B7EB-8D917F36A9EE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0" creationId="{2FFE28B5-FB16-49A9-B851-3C35FAC0CACB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2" creationId="{01014442-855A-4E0F-8D09-C314661A48B9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4" creationId="{9B1ABF09-86CF-414E-88A5-2B84CC7232A9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6" creationId="{3FE91770-CDBB-4D24-94E5-AD484F36CE87}"/>
          </ac:spMkLst>
        </pc:spChg>
      </pc:sldChg>
      <pc:sldChg chg="modSp new mod ord">
        <pc:chgData name="Tami McManus" userId="4a41d8b392a254fb" providerId="LiveId" clId="{8EAB60BA-E372-48BD-94F6-A0E9F847508E}" dt="2024-03-03T21:45:06.576" v="1404"/>
        <pc:sldMkLst>
          <pc:docMk/>
          <pc:sldMk cId="116276241" sldId="261"/>
        </pc:sldMkLst>
        <pc:spChg chg="mod">
          <ac:chgData name="Tami McManus" userId="4a41d8b392a254fb" providerId="LiveId" clId="{8EAB60BA-E372-48BD-94F6-A0E9F847508E}" dt="2024-03-03T21:44:28.790" v="1398" actId="14100"/>
          <ac:spMkLst>
            <pc:docMk/>
            <pc:sldMk cId="116276241" sldId="261"/>
            <ac:spMk id="2" creationId="{EB69D630-CC53-AC39-C219-EEDE326603ED}"/>
          </ac:spMkLst>
        </pc:spChg>
        <pc:spChg chg="mod">
          <ac:chgData name="Tami McManus" userId="4a41d8b392a254fb" providerId="LiveId" clId="{8EAB60BA-E372-48BD-94F6-A0E9F847508E}" dt="2024-03-03T21:44:59.371" v="1402" actId="255"/>
          <ac:spMkLst>
            <pc:docMk/>
            <pc:sldMk cId="116276241" sldId="261"/>
            <ac:spMk id="3" creationId="{991DC5A8-BA06-B755-0EBE-7A31325CC42B}"/>
          </ac:spMkLst>
        </pc:spChg>
      </pc:sldChg>
      <pc:sldChg chg="modSp add del mod">
        <pc:chgData name="Tami McManus" userId="4a41d8b392a254fb" providerId="LiveId" clId="{8EAB60BA-E372-48BD-94F6-A0E9F847508E}" dt="2024-03-08T15:20:07.353" v="3659" actId="47"/>
        <pc:sldMkLst>
          <pc:docMk/>
          <pc:sldMk cId="4120950164" sldId="262"/>
        </pc:sldMkLst>
        <pc:spChg chg="mod">
          <ac:chgData name="Tami McManus" userId="4a41d8b392a254fb" providerId="LiveId" clId="{8EAB60BA-E372-48BD-94F6-A0E9F847508E}" dt="2024-03-08T14:52:57.029" v="2928" actId="6549"/>
          <ac:spMkLst>
            <pc:docMk/>
            <pc:sldMk cId="4120950164" sldId="262"/>
            <ac:spMk id="2" creationId="{7EB88476-16FF-5E16-B9A8-58E6AA835D4C}"/>
          </ac:spMkLst>
        </pc:spChg>
        <pc:spChg chg="mod">
          <ac:chgData name="Tami McManus" userId="4a41d8b392a254fb" providerId="LiveId" clId="{8EAB60BA-E372-48BD-94F6-A0E9F847508E}" dt="2024-03-08T14:53:38.190" v="3023" actId="20577"/>
          <ac:spMkLst>
            <pc:docMk/>
            <pc:sldMk cId="4120950164" sldId="262"/>
            <ac:spMk id="3" creationId="{BD008847-EBE6-9471-0A92-28CA4BFEAE00}"/>
          </ac:spMkLst>
        </pc:spChg>
      </pc:sldChg>
      <pc:sldChg chg="addSp delSp modSp new mod ord modClrScheme chgLayout">
        <pc:chgData name="Tami McManus" userId="4a41d8b392a254fb" providerId="LiveId" clId="{8EAB60BA-E372-48BD-94F6-A0E9F847508E}" dt="2024-03-16T17:02:18.043" v="10161" actId="20577"/>
        <pc:sldMkLst>
          <pc:docMk/>
          <pc:sldMk cId="2032928223" sldId="263"/>
        </pc:sldMkLst>
        <pc:spChg chg="del mod ord">
          <ac:chgData name="Tami McManus" userId="4a41d8b392a254fb" providerId="LiveId" clId="{8EAB60BA-E372-48BD-94F6-A0E9F847508E}" dt="2024-03-08T14:54:11.160" v="3025" actId="700"/>
          <ac:spMkLst>
            <pc:docMk/>
            <pc:sldMk cId="2032928223" sldId="263"/>
            <ac:spMk id="2" creationId="{31B45E56-6676-6F08-99AE-20A757F03B35}"/>
          </ac:spMkLst>
        </pc:spChg>
        <pc:spChg chg="del mod ord">
          <ac:chgData name="Tami McManus" userId="4a41d8b392a254fb" providerId="LiveId" clId="{8EAB60BA-E372-48BD-94F6-A0E9F847508E}" dt="2024-03-08T14:54:11.160" v="3025" actId="700"/>
          <ac:spMkLst>
            <pc:docMk/>
            <pc:sldMk cId="2032928223" sldId="263"/>
            <ac:spMk id="3" creationId="{F591773E-A7D7-8625-2920-381119E86F8E}"/>
          </ac:spMkLst>
        </pc:spChg>
        <pc:spChg chg="del mod ord">
          <ac:chgData name="Tami McManus" userId="4a41d8b392a254fb" providerId="LiveId" clId="{8EAB60BA-E372-48BD-94F6-A0E9F847508E}" dt="2024-03-08T14:54:11.160" v="3025" actId="700"/>
          <ac:spMkLst>
            <pc:docMk/>
            <pc:sldMk cId="2032928223" sldId="263"/>
            <ac:spMk id="4" creationId="{7A65FC0A-4837-A282-8B22-E2A5D998E7C3}"/>
          </ac:spMkLst>
        </pc:spChg>
        <pc:spChg chg="add mod ord">
          <ac:chgData name="Tami McManus" userId="4a41d8b392a254fb" providerId="LiveId" clId="{8EAB60BA-E372-48BD-94F6-A0E9F847508E}" dt="2024-03-16T17:02:18.043" v="10161" actId="20577"/>
          <ac:spMkLst>
            <pc:docMk/>
            <pc:sldMk cId="2032928223" sldId="263"/>
            <ac:spMk id="5" creationId="{BC3F3B27-6E25-849B-2DC3-1AF3757AFE27}"/>
          </ac:spMkLst>
        </pc:spChg>
        <pc:spChg chg="add mod ord">
          <ac:chgData name="Tami McManus" userId="4a41d8b392a254fb" providerId="LiveId" clId="{8EAB60BA-E372-48BD-94F6-A0E9F847508E}" dt="2024-03-08T15:36:35.141" v="3905" actId="27636"/>
          <ac:spMkLst>
            <pc:docMk/>
            <pc:sldMk cId="2032928223" sldId="263"/>
            <ac:spMk id="6" creationId="{52FBF369-436C-9336-BA7E-FC494B571E3C}"/>
          </ac:spMkLst>
        </pc:spChg>
        <pc:spChg chg="add del mod ord">
          <ac:chgData name="Tami McManus" userId="4a41d8b392a254fb" providerId="LiveId" clId="{8EAB60BA-E372-48BD-94F6-A0E9F847508E}" dt="2024-03-08T14:56:53.949" v="3199"/>
          <ac:spMkLst>
            <pc:docMk/>
            <pc:sldMk cId="2032928223" sldId="263"/>
            <ac:spMk id="7" creationId="{B351BD08-E69B-DCC7-44B3-D9157EFEB3FB}"/>
          </ac:spMkLst>
        </pc:spChg>
        <pc:spChg chg="add mod ord">
          <ac:chgData name="Tami McManus" userId="4a41d8b392a254fb" providerId="LiveId" clId="{8EAB60BA-E372-48BD-94F6-A0E9F847508E}" dt="2024-03-08T15:04:06.739" v="3334" actId="14100"/>
          <ac:spMkLst>
            <pc:docMk/>
            <pc:sldMk cId="2032928223" sldId="263"/>
            <ac:spMk id="8" creationId="{4C74A48D-5585-5C82-E975-BED86C557CE7}"/>
          </ac:spMkLst>
        </pc:spChg>
        <pc:spChg chg="add del mod ord">
          <ac:chgData name="Tami McManus" userId="4a41d8b392a254fb" providerId="LiveId" clId="{8EAB60BA-E372-48BD-94F6-A0E9F847508E}" dt="2024-03-08T14:58:12.710" v="3215" actId="700"/>
          <ac:spMkLst>
            <pc:docMk/>
            <pc:sldMk cId="2032928223" sldId="263"/>
            <ac:spMk id="9" creationId="{5B6188C9-0FD3-420C-7562-A3C6C85999E0}"/>
          </ac:spMkLst>
        </pc:spChg>
        <pc:spChg chg="add mod">
          <ac:chgData name="Tami McManus" userId="4a41d8b392a254fb" providerId="LiveId" clId="{8EAB60BA-E372-48BD-94F6-A0E9F847508E}" dt="2024-03-08T15:19:18.619" v="3653" actId="14100"/>
          <ac:spMkLst>
            <pc:docMk/>
            <pc:sldMk cId="2032928223" sldId="263"/>
            <ac:spMk id="10" creationId="{77A8DE0F-50E1-DB34-EB8C-201FF965E1FE}"/>
          </ac:spMkLst>
        </pc:spChg>
        <pc:spChg chg="add del mod">
          <ac:chgData name="Tami McManus" userId="4a41d8b392a254fb" providerId="LiveId" clId="{8EAB60BA-E372-48BD-94F6-A0E9F847508E}" dt="2024-03-08T14:57:17.206" v="3203" actId="478"/>
          <ac:spMkLst>
            <pc:docMk/>
            <pc:sldMk cId="2032928223" sldId="263"/>
            <ac:spMk id="11" creationId="{DE72F5CB-19FC-C14B-67B8-EB0ADE85BF15}"/>
          </ac:spMkLst>
        </pc:spChg>
        <pc:spChg chg="add del mod">
          <ac:chgData name="Tami McManus" userId="4a41d8b392a254fb" providerId="LiveId" clId="{8EAB60BA-E372-48BD-94F6-A0E9F847508E}" dt="2024-03-08T15:00:44.710" v="3247" actId="478"/>
          <ac:spMkLst>
            <pc:docMk/>
            <pc:sldMk cId="2032928223" sldId="263"/>
            <ac:spMk id="12" creationId="{4625089D-6792-FF37-CC75-B86C2C615AB3}"/>
          </ac:spMkLst>
        </pc:spChg>
        <pc:spChg chg="add mod">
          <ac:chgData name="Tami McManus" userId="4a41d8b392a254fb" providerId="LiveId" clId="{8EAB60BA-E372-48BD-94F6-A0E9F847508E}" dt="2024-03-08T15:19:27.789" v="3654" actId="14100"/>
          <ac:spMkLst>
            <pc:docMk/>
            <pc:sldMk cId="2032928223" sldId="263"/>
            <ac:spMk id="13" creationId="{685E4750-FC92-6DA7-A897-78BB9FEF14A3}"/>
          </ac:spMkLst>
        </pc:spChg>
        <pc:spChg chg="add del mod">
          <ac:chgData name="Tami McManus" userId="4a41d8b392a254fb" providerId="LiveId" clId="{8EAB60BA-E372-48BD-94F6-A0E9F847508E}" dt="2024-03-08T15:00:46.590" v="3248" actId="478"/>
          <ac:spMkLst>
            <pc:docMk/>
            <pc:sldMk cId="2032928223" sldId="263"/>
            <ac:spMk id="14" creationId="{85C9E187-F4CF-5CCC-8F2B-4C3A8849EFE3}"/>
          </ac:spMkLst>
        </pc:spChg>
        <pc:spChg chg="add mod ord">
          <ac:chgData name="Tami McManus" userId="4a41d8b392a254fb" providerId="LiveId" clId="{8EAB60BA-E372-48BD-94F6-A0E9F847508E}" dt="2024-03-08T15:18:45.256" v="3651" actId="1076"/>
          <ac:spMkLst>
            <pc:docMk/>
            <pc:sldMk cId="2032928223" sldId="263"/>
            <ac:spMk id="15" creationId="{962F295D-EA5E-3D15-6AB1-C3F35832F942}"/>
          </ac:spMkLst>
        </pc:spChg>
        <pc:spChg chg="add del mod ord">
          <ac:chgData name="Tami McManus" userId="4a41d8b392a254fb" providerId="LiveId" clId="{8EAB60BA-E372-48BD-94F6-A0E9F847508E}" dt="2024-03-08T15:08:26.732" v="3385" actId="478"/>
          <ac:spMkLst>
            <pc:docMk/>
            <pc:sldMk cId="2032928223" sldId="263"/>
            <ac:spMk id="16" creationId="{FDC7F3AE-8EDD-B403-C861-174A8D98B8D9}"/>
          </ac:spMkLst>
        </pc:spChg>
        <pc:spChg chg="add mod">
          <ac:chgData name="Tami McManus" userId="4a41d8b392a254fb" providerId="LiveId" clId="{8EAB60BA-E372-48BD-94F6-A0E9F847508E}" dt="2024-03-08T15:15:54.532" v="3570" actId="1035"/>
          <ac:spMkLst>
            <pc:docMk/>
            <pc:sldMk cId="2032928223" sldId="263"/>
            <ac:spMk id="17" creationId="{A115E43C-13C2-BC88-038E-54E61441D107}"/>
          </ac:spMkLst>
        </pc:spChg>
        <pc:spChg chg="add mod">
          <ac:chgData name="Tami McManus" userId="4a41d8b392a254fb" providerId="LiveId" clId="{8EAB60BA-E372-48BD-94F6-A0E9F847508E}" dt="2024-03-08T15:15:58.827" v="3574" actId="1035"/>
          <ac:spMkLst>
            <pc:docMk/>
            <pc:sldMk cId="2032928223" sldId="263"/>
            <ac:spMk id="18" creationId="{E5969F12-E230-5727-4C4B-1B66B269CB24}"/>
          </ac:spMkLst>
        </pc:spChg>
        <pc:spChg chg="add mod">
          <ac:chgData name="Tami McManus" userId="4a41d8b392a254fb" providerId="LiveId" clId="{8EAB60BA-E372-48BD-94F6-A0E9F847508E}" dt="2024-03-08T15:09:59.171" v="3477" actId="14100"/>
          <ac:spMkLst>
            <pc:docMk/>
            <pc:sldMk cId="2032928223" sldId="263"/>
            <ac:spMk id="19" creationId="{0C0A95DA-6FE2-47DA-2D17-A77AC0217E20}"/>
          </ac:spMkLst>
        </pc:spChg>
        <pc:spChg chg="add mod">
          <ac:chgData name="Tami McManus" userId="4a41d8b392a254fb" providerId="LiveId" clId="{8EAB60BA-E372-48BD-94F6-A0E9F847508E}" dt="2024-03-08T15:09:59.171" v="3477" actId="14100"/>
          <ac:spMkLst>
            <pc:docMk/>
            <pc:sldMk cId="2032928223" sldId="263"/>
            <ac:spMk id="20" creationId="{C2B5489F-6763-3778-4C47-0F92724CB3C3}"/>
          </ac:spMkLst>
        </pc:spChg>
        <pc:spChg chg="add del mod">
          <ac:chgData name="Tami McManus" userId="4a41d8b392a254fb" providerId="LiveId" clId="{8EAB60BA-E372-48BD-94F6-A0E9F847508E}" dt="2024-03-08T15:10:34.119" v="3501" actId="478"/>
          <ac:spMkLst>
            <pc:docMk/>
            <pc:sldMk cId="2032928223" sldId="263"/>
            <ac:spMk id="21" creationId="{797794C6-E849-BC2F-D811-5BD28F3B9D96}"/>
          </ac:spMkLst>
        </pc:spChg>
        <pc:spChg chg="add mod">
          <ac:chgData name="Tami McManus" userId="4a41d8b392a254fb" providerId="LiveId" clId="{8EAB60BA-E372-48BD-94F6-A0E9F847508E}" dt="2024-03-08T15:17:49.850" v="3633" actId="1076"/>
          <ac:spMkLst>
            <pc:docMk/>
            <pc:sldMk cId="2032928223" sldId="263"/>
            <ac:spMk id="22" creationId="{FC4DC940-7C5C-C54A-216F-9E0701F4BF5C}"/>
          </ac:spMkLst>
        </pc:spChg>
        <pc:spChg chg="add del mod">
          <ac:chgData name="Tami McManus" userId="4a41d8b392a254fb" providerId="LiveId" clId="{8EAB60BA-E372-48BD-94F6-A0E9F847508E}" dt="2024-03-08T15:10:38.310" v="3503" actId="478"/>
          <ac:spMkLst>
            <pc:docMk/>
            <pc:sldMk cId="2032928223" sldId="263"/>
            <ac:spMk id="23" creationId="{6D173111-B595-6073-7C5B-77242719B74D}"/>
          </ac:spMkLst>
        </pc:spChg>
        <pc:spChg chg="add mod">
          <ac:chgData name="Tami McManus" userId="4a41d8b392a254fb" providerId="LiveId" clId="{8EAB60BA-E372-48BD-94F6-A0E9F847508E}" dt="2024-03-08T15:17:56.939" v="3634" actId="1076"/>
          <ac:spMkLst>
            <pc:docMk/>
            <pc:sldMk cId="2032928223" sldId="263"/>
            <ac:spMk id="24" creationId="{4F212B8B-5BF4-3156-06D7-6BBD23BA2798}"/>
          </ac:spMkLst>
        </pc:spChg>
        <pc:spChg chg="add mod">
          <ac:chgData name="Tami McManus" userId="4a41d8b392a254fb" providerId="LiveId" clId="{8EAB60BA-E372-48BD-94F6-A0E9F847508E}" dt="2024-03-08T15:19:34.507" v="3656" actId="1037"/>
          <ac:spMkLst>
            <pc:docMk/>
            <pc:sldMk cId="2032928223" sldId="263"/>
            <ac:spMk id="25" creationId="{6056F25F-3B41-3A18-2335-BBA63223C215}"/>
          </ac:spMkLst>
        </pc:spChg>
        <pc:spChg chg="add mod">
          <ac:chgData name="Tami McManus" userId="4a41d8b392a254fb" providerId="LiveId" clId="{8EAB60BA-E372-48BD-94F6-A0E9F847508E}" dt="2024-03-08T15:19:34.507" v="3656" actId="1037"/>
          <ac:spMkLst>
            <pc:docMk/>
            <pc:sldMk cId="2032928223" sldId="263"/>
            <ac:spMk id="26" creationId="{E55F190D-4CC9-8D5F-3D6A-913C656C33A9}"/>
          </ac:spMkLst>
        </pc:spChg>
        <pc:spChg chg="add mod">
          <ac:chgData name="Tami McManus" userId="4a41d8b392a254fb" providerId="LiveId" clId="{8EAB60BA-E372-48BD-94F6-A0E9F847508E}" dt="2024-03-08T15:19:38.571" v="3658" actId="1037"/>
          <ac:spMkLst>
            <pc:docMk/>
            <pc:sldMk cId="2032928223" sldId="263"/>
            <ac:spMk id="27" creationId="{614C16B4-847C-6027-CCBF-B21C9561BDEE}"/>
          </ac:spMkLst>
        </pc:spChg>
        <pc:spChg chg="add mod">
          <ac:chgData name="Tami McManus" userId="4a41d8b392a254fb" providerId="LiveId" clId="{8EAB60BA-E372-48BD-94F6-A0E9F847508E}" dt="2024-03-08T15:19:38.571" v="3658" actId="1037"/>
          <ac:spMkLst>
            <pc:docMk/>
            <pc:sldMk cId="2032928223" sldId="263"/>
            <ac:spMk id="28" creationId="{4788357B-D0B0-E0B7-628C-E12F41F869E4}"/>
          </ac:spMkLst>
        </pc:spChg>
        <pc:spChg chg="add del mod">
          <ac:chgData name="Tami McManus" userId="4a41d8b392a254fb" providerId="LiveId" clId="{8EAB60BA-E372-48BD-94F6-A0E9F847508E}" dt="2024-03-08T15:13:15.180" v="3545" actId="478"/>
          <ac:spMkLst>
            <pc:docMk/>
            <pc:sldMk cId="2032928223" sldId="263"/>
            <ac:spMk id="29" creationId="{7AD69E44-3A54-6E62-719C-E7733759B705}"/>
          </ac:spMkLst>
        </pc:spChg>
        <pc:spChg chg="add del mod">
          <ac:chgData name="Tami McManus" userId="4a41d8b392a254fb" providerId="LiveId" clId="{8EAB60BA-E372-48BD-94F6-A0E9F847508E}" dt="2024-03-08T15:13:15.180" v="3545" actId="478"/>
          <ac:spMkLst>
            <pc:docMk/>
            <pc:sldMk cId="2032928223" sldId="263"/>
            <ac:spMk id="30" creationId="{38101489-C52A-6EB6-519D-EB7C78F849FF}"/>
          </ac:spMkLst>
        </pc:spChg>
        <pc:spChg chg="add mod">
          <ac:chgData name="Tami McManus" userId="4a41d8b392a254fb" providerId="LiveId" clId="{8EAB60BA-E372-48BD-94F6-A0E9F847508E}" dt="2024-03-08T15:18:28.690" v="3648" actId="14100"/>
          <ac:spMkLst>
            <pc:docMk/>
            <pc:sldMk cId="2032928223" sldId="263"/>
            <ac:spMk id="31" creationId="{5146576F-4243-644E-C125-6EF3EA4FF948}"/>
          </ac:spMkLst>
        </pc:spChg>
        <pc:spChg chg="add mod">
          <ac:chgData name="Tami McManus" userId="4a41d8b392a254fb" providerId="LiveId" clId="{8EAB60BA-E372-48BD-94F6-A0E9F847508E}" dt="2024-03-08T15:18:24.739" v="3647" actId="1037"/>
          <ac:spMkLst>
            <pc:docMk/>
            <pc:sldMk cId="2032928223" sldId="263"/>
            <ac:spMk id="32" creationId="{EFDAF8F0-2DA7-4EC1-5E18-099F3C642DF4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3" creationId="{6D672C85-73E6-8C59-D1D4-FB125946CC01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4" creationId="{68CB8BFD-9367-8217-FB99-067C2107F14B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5" creationId="{E8F2E626-74E0-70AD-7622-D778907F6574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6" creationId="{6955D96E-7252-0B8B-4E6B-DEBC745265AA}"/>
          </ac:spMkLst>
        </pc:spChg>
      </pc:sldChg>
      <pc:sldChg chg="modSp add del mod ord">
        <pc:chgData name="Tami McManus" userId="4a41d8b392a254fb" providerId="LiveId" clId="{8EAB60BA-E372-48BD-94F6-A0E9F847508E}" dt="2024-03-16T14:02:15.117" v="6364" actId="2696"/>
        <pc:sldMkLst>
          <pc:docMk/>
          <pc:sldMk cId="1393301642" sldId="264"/>
        </pc:sldMkLst>
        <pc:spChg chg="mod">
          <ac:chgData name="Tami McManus" userId="4a41d8b392a254fb" providerId="LiveId" clId="{8EAB60BA-E372-48BD-94F6-A0E9F847508E}" dt="2024-03-08T15:21:42.449" v="3727" actId="20577"/>
          <ac:spMkLst>
            <pc:docMk/>
            <pc:sldMk cId="1393301642" sldId="264"/>
            <ac:spMk id="2" creationId="{C24BAE06-E5FA-22C1-4F67-D4F69C98CE9E}"/>
          </ac:spMkLst>
        </pc:spChg>
        <pc:spChg chg="mod">
          <ac:chgData name="Tami McManus" userId="4a41d8b392a254fb" providerId="LiveId" clId="{8EAB60BA-E372-48BD-94F6-A0E9F847508E}" dt="2024-03-15T23:05:40.708" v="5100" actId="6549"/>
          <ac:spMkLst>
            <pc:docMk/>
            <pc:sldMk cId="1393301642" sldId="264"/>
            <ac:spMk id="3" creationId="{5886D778-514E-5262-2AFB-3358B3380AD1}"/>
          </ac:spMkLst>
        </pc:spChg>
      </pc:sldChg>
      <pc:sldChg chg="modSp add mod">
        <pc:chgData name="Tami McManus" userId="4a41d8b392a254fb" providerId="LiveId" clId="{8EAB60BA-E372-48BD-94F6-A0E9F847508E}" dt="2024-03-16T14:24:16.294" v="8665" actId="207"/>
        <pc:sldMkLst>
          <pc:docMk/>
          <pc:sldMk cId="2727920999" sldId="265"/>
        </pc:sldMkLst>
        <pc:spChg chg="mod">
          <ac:chgData name="Tami McManus" userId="4a41d8b392a254fb" providerId="LiveId" clId="{8EAB60BA-E372-48BD-94F6-A0E9F847508E}" dt="2024-03-13T19:51:40.966" v="4672" actId="20577"/>
          <ac:spMkLst>
            <pc:docMk/>
            <pc:sldMk cId="2727920999" sldId="265"/>
            <ac:spMk id="2" creationId="{C24BAE06-E5FA-22C1-4F67-D4F69C98CE9E}"/>
          </ac:spMkLst>
        </pc:spChg>
        <pc:spChg chg="mod">
          <ac:chgData name="Tami McManus" userId="4a41d8b392a254fb" providerId="LiveId" clId="{8EAB60BA-E372-48BD-94F6-A0E9F847508E}" dt="2024-03-16T14:24:16.294" v="8665" actId="207"/>
          <ac:spMkLst>
            <pc:docMk/>
            <pc:sldMk cId="2727920999" sldId="265"/>
            <ac:spMk id="3" creationId="{5886D778-514E-5262-2AFB-3358B3380AD1}"/>
          </ac:spMkLst>
        </pc:spChg>
      </pc:sldChg>
      <pc:sldChg chg="addSp delSp modSp add mod setBg">
        <pc:chgData name="Tami McManus" userId="4a41d8b392a254fb" providerId="LiveId" clId="{8EAB60BA-E372-48BD-94F6-A0E9F847508E}" dt="2024-03-16T17:03:53.477" v="10231" actId="20577"/>
        <pc:sldMkLst>
          <pc:docMk/>
          <pc:sldMk cId="3298773445" sldId="266"/>
        </pc:sldMkLst>
        <pc:spChg chg="mod">
          <ac:chgData name="Tami McManus" userId="4a41d8b392a254fb" providerId="LiveId" clId="{8EAB60BA-E372-48BD-94F6-A0E9F847508E}" dt="2024-03-15T23:09:14.599" v="5177" actId="1076"/>
          <ac:spMkLst>
            <pc:docMk/>
            <pc:sldMk cId="3298773445" sldId="266"/>
            <ac:spMk id="2" creationId="{C24BAE06-E5FA-22C1-4F67-D4F69C98CE9E}"/>
          </ac:spMkLst>
        </pc:spChg>
        <pc:spChg chg="mod">
          <ac:chgData name="Tami McManus" userId="4a41d8b392a254fb" providerId="LiveId" clId="{8EAB60BA-E372-48BD-94F6-A0E9F847508E}" dt="2024-03-16T17:03:10.869" v="10204" actId="20577"/>
          <ac:spMkLst>
            <pc:docMk/>
            <pc:sldMk cId="3298773445" sldId="266"/>
            <ac:spMk id="3" creationId="{5886D778-514E-5262-2AFB-3358B3380AD1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8" creationId="{27D2B763-9213-EF29-FF61-99A762D68FF6}"/>
          </ac:spMkLst>
        </pc:spChg>
        <pc:spChg chg="add mod">
          <ac:chgData name="Tami McManus" userId="4a41d8b392a254fb" providerId="LiveId" clId="{8EAB60BA-E372-48BD-94F6-A0E9F847508E}" dt="2024-03-16T13:48:57.579" v="5939" actId="1036"/>
          <ac:spMkLst>
            <pc:docMk/>
            <pc:sldMk cId="3298773445" sldId="266"/>
            <ac:spMk id="9" creationId="{9196A230-DA59-48F9-32FB-BB822755B626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0" creationId="{DB6DD9D8-D56C-35EA-D2FF-3B49580C2F2D}"/>
          </ac:spMkLst>
        </pc:spChg>
        <pc:spChg chg="add mod">
          <ac:chgData name="Tami McManus" userId="4a41d8b392a254fb" providerId="LiveId" clId="{8EAB60BA-E372-48BD-94F6-A0E9F847508E}" dt="2024-03-16T13:46:23.434" v="5846" actId="1038"/>
          <ac:spMkLst>
            <pc:docMk/>
            <pc:sldMk cId="3298773445" sldId="266"/>
            <ac:spMk id="11" creationId="{73ABB772-853F-84E0-8DF4-EEABA1299A2E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2" creationId="{2AD510D8-F4B2-9104-9AF4-F24579747D0C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4" creationId="{61528238-3CFC-0331-02B6-E5D7A4441B80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6" creationId="{73BDEB17-390E-8244-6EC7-B1DE64D0FBEB}"/>
          </ac:spMkLst>
        </pc:spChg>
        <pc:spChg chg="add mod">
          <ac:chgData name="Tami McManus" userId="4a41d8b392a254fb" providerId="LiveId" clId="{8EAB60BA-E372-48BD-94F6-A0E9F847508E}" dt="2024-03-16T13:51:58.465" v="5970" actId="1038"/>
          <ac:spMkLst>
            <pc:docMk/>
            <pc:sldMk cId="3298773445" sldId="266"/>
            <ac:spMk id="18" creationId="{9DF4DED6-4A29-35E3-B2BE-A514160BA3FF}"/>
          </ac:spMkLst>
        </pc:spChg>
        <pc:spChg chg="add mod">
          <ac:chgData name="Tami McManus" userId="4a41d8b392a254fb" providerId="LiveId" clId="{8EAB60BA-E372-48BD-94F6-A0E9F847508E}" dt="2024-03-16T17:03:53.477" v="10231" actId="20577"/>
          <ac:spMkLst>
            <pc:docMk/>
            <pc:sldMk cId="3298773445" sldId="266"/>
            <ac:spMk id="20" creationId="{C5414704-F194-712B-1698-C1451CFCDC0D}"/>
          </ac:spMkLst>
        </pc:spChg>
        <pc:graphicFrameChg chg="add mod modGraphic">
          <ac:chgData name="Tami McManus" userId="4a41d8b392a254fb" providerId="LiveId" clId="{8EAB60BA-E372-48BD-94F6-A0E9F847508E}" dt="2024-03-16T17:03:42.572" v="10228" actId="20577"/>
          <ac:graphicFrameMkLst>
            <pc:docMk/>
            <pc:sldMk cId="3298773445" sldId="266"/>
            <ac:graphicFrameMk id="4" creationId="{C5B18800-12B9-3E01-55F7-F6B8174FF9A9}"/>
          </ac:graphicFrameMkLst>
        </pc:graphicFrameChg>
        <pc:picChg chg="add mod">
          <ac:chgData name="Tami McManus" userId="4a41d8b392a254fb" providerId="LiveId" clId="{8EAB60BA-E372-48BD-94F6-A0E9F847508E}" dt="2024-03-16T13:43:50.065" v="5760" actId="1076"/>
          <ac:picMkLst>
            <pc:docMk/>
            <pc:sldMk cId="3298773445" sldId="266"/>
            <ac:picMk id="6" creationId="{5520EF57-7380-C1FE-7E79-65FE484EEFEE}"/>
          </ac:picMkLst>
        </pc:picChg>
        <pc:picChg chg="add mod">
          <ac:chgData name="Tami McManus" userId="4a41d8b392a254fb" providerId="LiveId" clId="{8EAB60BA-E372-48BD-94F6-A0E9F847508E}" dt="2024-03-16T13:44:34.288" v="5829" actId="207"/>
          <ac:picMkLst>
            <pc:docMk/>
            <pc:sldMk cId="3298773445" sldId="266"/>
            <ac:picMk id="7" creationId="{A59BC240-E94B-6872-CD00-4FF5D6E8AF1B}"/>
          </ac:picMkLst>
        </pc:picChg>
        <pc:picChg chg="add mod">
          <ac:chgData name="Tami McManus" userId="4a41d8b392a254fb" providerId="LiveId" clId="{8EAB60BA-E372-48BD-94F6-A0E9F847508E}" dt="2024-03-16T13:49:59.782" v="5944" actId="1076"/>
          <ac:picMkLst>
            <pc:docMk/>
            <pc:sldMk cId="3298773445" sldId="266"/>
            <ac:picMk id="15" creationId="{3E71A8C7-2E7F-EB68-61DF-26DCCA544A7F}"/>
          </ac:picMkLst>
        </pc:picChg>
        <pc:picChg chg="add mod">
          <ac:chgData name="Tami McManus" userId="4a41d8b392a254fb" providerId="LiveId" clId="{8EAB60BA-E372-48BD-94F6-A0E9F847508E}" dt="2024-03-16T13:50:31.001" v="5949" actId="1037"/>
          <ac:picMkLst>
            <pc:docMk/>
            <pc:sldMk cId="3298773445" sldId="266"/>
            <ac:picMk id="17" creationId="{EA111D92-E0C8-95C1-20A6-5C7E6D75029F}"/>
          </ac:picMkLst>
        </pc:picChg>
        <pc:picChg chg="add mod">
          <ac:chgData name="Tami McManus" userId="4a41d8b392a254fb" providerId="LiveId" clId="{8EAB60BA-E372-48BD-94F6-A0E9F847508E}" dt="2024-03-16T13:52:13.342" v="5972" actId="1035"/>
          <ac:picMkLst>
            <pc:docMk/>
            <pc:sldMk cId="3298773445" sldId="266"/>
            <ac:picMk id="19" creationId="{F05AAE39-98EA-DCCA-3DC9-1FCFFD5FE921}"/>
          </ac:picMkLst>
        </pc:picChg>
      </pc:sldChg>
      <pc:sldChg chg="modSp new mod">
        <pc:chgData name="Tami McManus" userId="4a41d8b392a254fb" providerId="LiveId" clId="{8EAB60BA-E372-48BD-94F6-A0E9F847508E}" dt="2024-03-16T13:58:48.493" v="6159" actId="20577"/>
        <pc:sldMkLst>
          <pc:docMk/>
          <pc:sldMk cId="1326699483" sldId="267"/>
        </pc:sldMkLst>
        <pc:spChg chg="mod">
          <ac:chgData name="Tami McManus" userId="4a41d8b392a254fb" providerId="LiveId" clId="{8EAB60BA-E372-48BD-94F6-A0E9F847508E}" dt="2024-03-16T13:58:34.926" v="6109" actId="20577"/>
          <ac:spMkLst>
            <pc:docMk/>
            <pc:sldMk cId="1326699483" sldId="267"/>
            <ac:spMk id="2" creationId="{69ABBA12-4B0D-B650-94A6-BC8D5E121F50}"/>
          </ac:spMkLst>
        </pc:spChg>
        <pc:spChg chg="mod">
          <ac:chgData name="Tami McManus" userId="4a41d8b392a254fb" providerId="LiveId" clId="{8EAB60BA-E372-48BD-94F6-A0E9F847508E}" dt="2024-03-16T13:58:48.493" v="6159" actId="20577"/>
          <ac:spMkLst>
            <pc:docMk/>
            <pc:sldMk cId="1326699483" sldId="267"/>
            <ac:spMk id="3" creationId="{FF27BEA7-1D05-C419-1F52-537F46EBD5A2}"/>
          </ac:spMkLst>
        </pc:spChg>
      </pc:sldChg>
      <pc:sldChg chg="modSp add mod ord">
        <pc:chgData name="Tami McManus" userId="4a41d8b392a254fb" providerId="LiveId" clId="{8EAB60BA-E372-48BD-94F6-A0E9F847508E}" dt="2024-03-16T14:04:54.896" v="6658" actId="20577"/>
        <pc:sldMkLst>
          <pc:docMk/>
          <pc:sldMk cId="2099423628" sldId="268"/>
        </pc:sldMkLst>
        <pc:spChg chg="mod">
          <ac:chgData name="Tami McManus" userId="4a41d8b392a254fb" providerId="LiveId" clId="{8EAB60BA-E372-48BD-94F6-A0E9F847508E}" dt="2024-03-16T14:04:52.673" v="6656" actId="20577"/>
          <ac:spMkLst>
            <pc:docMk/>
            <pc:sldMk cId="2099423628" sldId="268"/>
            <ac:spMk id="2" creationId="{69ABBA12-4B0D-B650-94A6-BC8D5E121F50}"/>
          </ac:spMkLst>
        </pc:spChg>
        <pc:spChg chg="mod">
          <ac:chgData name="Tami McManus" userId="4a41d8b392a254fb" providerId="LiveId" clId="{8EAB60BA-E372-48BD-94F6-A0E9F847508E}" dt="2024-03-16T14:04:54.896" v="6658" actId="20577"/>
          <ac:spMkLst>
            <pc:docMk/>
            <pc:sldMk cId="2099423628" sldId="268"/>
            <ac:spMk id="3" creationId="{FF27BEA7-1D05-C419-1F52-537F46EBD5A2}"/>
          </ac:spMkLst>
        </pc:spChg>
      </pc:sldChg>
      <pc:sldChg chg="addSp delSp modSp add mod">
        <pc:chgData name="Tami McManus" userId="4a41d8b392a254fb" providerId="LiveId" clId="{8EAB60BA-E372-48BD-94F6-A0E9F847508E}" dt="2024-03-16T17:05:19.900" v="10271" actId="20577"/>
        <pc:sldMkLst>
          <pc:docMk/>
          <pc:sldMk cId="3646203492" sldId="269"/>
        </pc:sldMkLst>
        <pc:spChg chg="mod">
          <ac:chgData name="Tami McManus" userId="4a41d8b392a254fb" providerId="LiveId" clId="{8EAB60BA-E372-48BD-94F6-A0E9F847508E}" dt="2024-03-16T14:25:02.158" v="8692" actId="20577"/>
          <ac:spMkLst>
            <pc:docMk/>
            <pc:sldMk cId="3646203492" sldId="269"/>
            <ac:spMk id="2" creationId="{C24BAE06-E5FA-22C1-4F67-D4F69C98CE9E}"/>
          </ac:spMkLst>
        </pc:spChg>
        <pc:spChg chg="del mod">
          <ac:chgData name="Tami McManus" userId="4a41d8b392a254fb" providerId="LiveId" clId="{8EAB60BA-E372-48BD-94F6-A0E9F847508E}" dt="2024-03-16T14:52:16.962" v="9147" actId="478"/>
          <ac:spMkLst>
            <pc:docMk/>
            <pc:sldMk cId="3646203492" sldId="269"/>
            <ac:spMk id="3" creationId="{5886D778-514E-5262-2AFB-3358B3380AD1}"/>
          </ac:spMkLst>
        </pc:spChg>
        <pc:spChg chg="add del mod">
          <ac:chgData name="Tami McManus" userId="4a41d8b392a254fb" providerId="LiveId" clId="{8EAB60BA-E372-48BD-94F6-A0E9F847508E}" dt="2024-03-16T14:52:23.843" v="9148" actId="478"/>
          <ac:spMkLst>
            <pc:docMk/>
            <pc:sldMk cId="3646203492" sldId="269"/>
            <ac:spMk id="6" creationId="{B9D58504-7A0E-D1B8-9427-22CD60EE4AC0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7" creationId="{3B5EE898-CEA6-556D-787C-A65E0C4071D8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9" creationId="{28DBCFEE-B797-46D8-ACC0-A79115D5F0E6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11" creationId="{70D84614-8452-53D9-B95F-315065F41A5F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13" creationId="{47975558-1DB2-E0EB-15F2-51F013F739CA}"/>
          </ac:spMkLst>
        </pc:spChg>
        <pc:graphicFrameChg chg="add del mod modGraphic">
          <ac:chgData name="Tami McManus" userId="4a41d8b392a254fb" providerId="LiveId" clId="{8EAB60BA-E372-48BD-94F6-A0E9F847508E}" dt="2024-03-16T17:05:19.900" v="10271" actId="20577"/>
          <ac:graphicFrameMkLst>
            <pc:docMk/>
            <pc:sldMk cId="3646203492" sldId="269"/>
            <ac:graphicFrameMk id="4" creationId="{76C7D699-1720-7318-E652-5A4A11233ACE}"/>
          </ac:graphicFrameMkLst>
        </pc:graphicFrameChg>
      </pc:sldChg>
      <pc:sldChg chg="modSp add mod ord">
        <pc:chgData name="Tami McManus" userId="4a41d8b392a254fb" providerId="LiveId" clId="{8EAB60BA-E372-48BD-94F6-A0E9F847508E}" dt="2024-03-16T15:26:39.484" v="9484" actId="20577"/>
        <pc:sldMkLst>
          <pc:docMk/>
          <pc:sldMk cId="2001653295" sldId="270"/>
        </pc:sldMkLst>
        <pc:spChg chg="mod">
          <ac:chgData name="Tami McManus" userId="4a41d8b392a254fb" providerId="LiveId" clId="{8EAB60BA-E372-48BD-94F6-A0E9F847508E}" dt="2024-03-16T15:26:36.779" v="9482" actId="20577"/>
          <ac:spMkLst>
            <pc:docMk/>
            <pc:sldMk cId="2001653295" sldId="270"/>
            <ac:spMk id="2" creationId="{69ABBA12-4B0D-B650-94A6-BC8D5E121F50}"/>
          </ac:spMkLst>
        </pc:spChg>
        <pc:spChg chg="mod">
          <ac:chgData name="Tami McManus" userId="4a41d8b392a254fb" providerId="LiveId" clId="{8EAB60BA-E372-48BD-94F6-A0E9F847508E}" dt="2024-03-16T15:26:39.484" v="9484" actId="20577"/>
          <ac:spMkLst>
            <pc:docMk/>
            <pc:sldMk cId="2001653295" sldId="270"/>
            <ac:spMk id="3" creationId="{FF27BEA7-1D05-C419-1F52-537F46EBD5A2}"/>
          </ac:spMkLst>
        </pc:spChg>
      </pc:sldChg>
      <pc:sldChg chg="modSp add mod">
        <pc:chgData name="Tami McManus" userId="4a41d8b392a254fb" providerId="LiveId" clId="{8EAB60BA-E372-48BD-94F6-A0E9F847508E}" dt="2024-03-16T15:27:22.555" v="9510" actId="20577"/>
        <pc:sldMkLst>
          <pc:docMk/>
          <pc:sldMk cId="2330217772" sldId="271"/>
        </pc:sldMkLst>
        <pc:spChg chg="mod">
          <ac:chgData name="Tami McManus" userId="4a41d8b392a254fb" providerId="LiveId" clId="{8EAB60BA-E372-48BD-94F6-A0E9F847508E}" dt="2024-03-16T15:27:14.219" v="9505" actId="20577"/>
          <ac:spMkLst>
            <pc:docMk/>
            <pc:sldMk cId="2330217772" sldId="271"/>
            <ac:spMk id="2" creationId="{1521ADE4-0082-434B-7F0A-355CDCD493DD}"/>
          </ac:spMkLst>
        </pc:spChg>
        <pc:spChg chg="mod">
          <ac:chgData name="Tami McManus" userId="4a41d8b392a254fb" providerId="LiveId" clId="{8EAB60BA-E372-48BD-94F6-A0E9F847508E}" dt="2024-03-16T15:27:22.555" v="9510" actId="20577"/>
          <ac:spMkLst>
            <pc:docMk/>
            <pc:sldMk cId="2330217772" sldId="271"/>
            <ac:spMk id="3" creationId="{4E69F7DE-FC31-DBEF-A52A-D52484C51FB3}"/>
          </ac:spMkLst>
        </pc:spChg>
      </pc:sldChg>
      <pc:sldChg chg="modSp add mod">
        <pc:chgData name="Tami McManus" userId="4a41d8b392a254fb" providerId="LiveId" clId="{8EAB60BA-E372-48BD-94F6-A0E9F847508E}" dt="2024-03-16T15:57:14.441" v="10009" actId="20577"/>
        <pc:sldMkLst>
          <pc:docMk/>
          <pc:sldMk cId="2197047077" sldId="272"/>
        </pc:sldMkLst>
        <pc:spChg chg="mod">
          <ac:chgData name="Tami McManus" userId="4a41d8b392a254fb" providerId="LiveId" clId="{8EAB60BA-E372-48BD-94F6-A0E9F847508E}" dt="2024-03-16T15:31:29.875" v="9644" actId="20577"/>
          <ac:spMkLst>
            <pc:docMk/>
            <pc:sldMk cId="2197047077" sldId="272"/>
            <ac:spMk id="2" creationId="{1521ADE4-0082-434B-7F0A-355CDCD493DD}"/>
          </ac:spMkLst>
        </pc:spChg>
        <pc:spChg chg="mod">
          <ac:chgData name="Tami McManus" userId="4a41d8b392a254fb" providerId="LiveId" clId="{8EAB60BA-E372-48BD-94F6-A0E9F847508E}" dt="2024-03-16T15:57:14.441" v="10009" actId="20577"/>
          <ac:spMkLst>
            <pc:docMk/>
            <pc:sldMk cId="2197047077" sldId="272"/>
            <ac:spMk id="3" creationId="{4E69F7DE-FC31-DBEF-A52A-D52484C51FB3}"/>
          </ac:spMkLst>
        </pc:spChg>
      </pc:sldChg>
      <pc:sldChg chg="modSp add mod ord">
        <pc:chgData name="Tami McManus" userId="4a41d8b392a254fb" providerId="LiveId" clId="{8EAB60BA-E372-48BD-94F6-A0E9F847508E}" dt="2024-03-16T17:07:30.692" v="10316" actId="20577"/>
        <pc:sldMkLst>
          <pc:docMk/>
          <pc:sldMk cId="2209145333" sldId="273"/>
        </pc:sldMkLst>
        <pc:spChg chg="mod">
          <ac:chgData name="Tami McManus" userId="4a41d8b392a254fb" providerId="LiveId" clId="{8EAB60BA-E372-48BD-94F6-A0E9F847508E}" dt="2024-03-16T17:07:22.708" v="10302" actId="20577"/>
          <ac:spMkLst>
            <pc:docMk/>
            <pc:sldMk cId="2209145333" sldId="273"/>
            <ac:spMk id="2" creationId="{DB94146B-0B5D-3D38-CC45-8612C4E19933}"/>
          </ac:spMkLst>
        </pc:spChg>
        <pc:spChg chg="mod">
          <ac:chgData name="Tami McManus" userId="4a41d8b392a254fb" providerId="LiveId" clId="{8EAB60BA-E372-48BD-94F6-A0E9F847508E}" dt="2024-03-16T17:07:30.692" v="10316" actId="20577"/>
          <ac:spMkLst>
            <pc:docMk/>
            <pc:sldMk cId="2209145333" sldId="273"/>
            <ac:spMk id="3" creationId="{A92E0EC7-2385-EC35-313E-58A5E41C0571}"/>
          </ac:spMkLst>
        </pc:spChg>
      </pc:sldChg>
      <pc:sldChg chg="modSp add mod">
        <pc:chgData name="Tami McManus" userId="4a41d8b392a254fb" providerId="LiveId" clId="{8EAB60BA-E372-48BD-94F6-A0E9F847508E}" dt="2024-03-16T17:07:54.860" v="10333" actId="20577"/>
        <pc:sldMkLst>
          <pc:docMk/>
          <pc:sldMk cId="3237007141" sldId="274"/>
        </pc:sldMkLst>
        <pc:spChg chg="mod">
          <ac:chgData name="Tami McManus" userId="4a41d8b392a254fb" providerId="LiveId" clId="{8EAB60BA-E372-48BD-94F6-A0E9F847508E}" dt="2024-03-16T17:07:54.860" v="10333" actId="20577"/>
          <ac:spMkLst>
            <pc:docMk/>
            <pc:sldMk cId="3237007141" sldId="274"/>
            <ac:spMk id="2" creationId="{DB94146B-0B5D-3D38-CC45-8612C4E19933}"/>
          </ac:spMkLst>
        </pc:spChg>
      </pc:sldChg>
      <pc:sldChg chg="add del">
        <pc:chgData name="Tami McManus" userId="4a41d8b392a254fb" providerId="LiveId" clId="{8EAB60BA-E372-48BD-94F6-A0E9F847508E}" dt="2024-03-16T17:07:45.929" v="10318" actId="2696"/>
        <pc:sldMkLst>
          <pc:docMk/>
          <pc:sldMk cId="4038652580" sldId="274"/>
        </pc:sldMkLst>
      </pc:sldChg>
      <pc:sldChg chg="addSp delSp modSp add mod ord setBg">
        <pc:chgData name="Tami McManus" userId="4a41d8b392a254fb" providerId="LiveId" clId="{8EAB60BA-E372-48BD-94F6-A0E9F847508E}" dt="2024-03-16T22:34:07.204" v="11875" actId="6549"/>
        <pc:sldMkLst>
          <pc:docMk/>
          <pc:sldMk cId="1354533564" sldId="275"/>
        </pc:sldMkLst>
        <pc:spChg chg="mod">
          <ac:chgData name="Tami McManus" userId="4a41d8b392a254fb" providerId="LiveId" clId="{8EAB60BA-E372-48BD-94F6-A0E9F847508E}" dt="2024-03-16T22:32:49.773" v="11819" actId="20577"/>
          <ac:spMkLst>
            <pc:docMk/>
            <pc:sldMk cId="1354533564" sldId="275"/>
            <ac:spMk id="2" creationId="{DB94146B-0B5D-3D38-CC45-8612C4E19933}"/>
          </ac:spMkLst>
        </pc:spChg>
        <pc:spChg chg="del mod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3" creationId="{A92E0EC7-2385-EC35-313E-58A5E41C0571}"/>
          </ac:spMkLst>
        </pc:spChg>
        <pc:spChg chg="add mod">
          <ac:chgData name="Tami McManus" userId="4a41d8b392a254fb" providerId="LiveId" clId="{8EAB60BA-E372-48BD-94F6-A0E9F847508E}" dt="2024-03-16T22:34:07.204" v="11875" actId="6549"/>
          <ac:spMkLst>
            <pc:docMk/>
            <pc:sldMk cId="1354533564" sldId="275"/>
            <ac:spMk id="5" creationId="{45305FB5-682A-D7E4-CCAD-6DAD75EEBC94}"/>
          </ac:spMkLst>
        </pc:spChg>
        <pc:spChg chg="add mod">
          <ac:chgData name="Tami McManus" userId="4a41d8b392a254fb" providerId="LiveId" clId="{8EAB60BA-E372-48BD-94F6-A0E9F847508E}" dt="2024-03-16T22:29:46.829" v="11556" actId="767"/>
          <ac:spMkLst>
            <pc:docMk/>
            <pc:sldMk cId="1354533564" sldId="275"/>
            <ac:spMk id="6" creationId="{EB8CB1BA-3E48-7E6C-A1DE-499BC26F0646}"/>
          </ac:spMkLst>
        </pc:spChg>
        <pc:spChg chg="add mod">
          <ac:chgData name="Tami McManus" userId="4a41d8b392a254fb" providerId="LiveId" clId="{8EAB60BA-E372-48BD-94F6-A0E9F847508E}" dt="2024-03-16T22:32:15.510" v="11783" actId="1076"/>
          <ac:spMkLst>
            <pc:docMk/>
            <pc:sldMk cId="1354533564" sldId="275"/>
            <ac:spMk id="7" creationId="{CDE9DF76-42B4-F70B-317D-853981A487D9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8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0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2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4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6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18:32.122" v="10874" actId="26606"/>
          <ac:spMkLst>
            <pc:docMk/>
            <pc:sldMk cId="1354533564" sldId="275"/>
            <ac:spMk id="23" creationId="{886D4068-D045-48B0-9A00-198F2FE4B57C}"/>
          </ac:spMkLst>
        </pc:spChg>
        <pc:spChg chg="add del">
          <ac:chgData name="Tami McManus" userId="4a41d8b392a254fb" providerId="LiveId" clId="{8EAB60BA-E372-48BD-94F6-A0E9F847508E}" dt="2024-03-16T22:18:32.122" v="10874" actId="26606"/>
          <ac:spMkLst>
            <pc:docMk/>
            <pc:sldMk cId="1354533564" sldId="275"/>
            <ac:spMk id="25" creationId="{12664C4B-AAE2-4AA0-8918-134E8086F37E}"/>
          </ac:spMkLst>
        </pc:spChg>
        <pc:spChg chg="add del">
          <ac:chgData name="Tami McManus" userId="4a41d8b392a254fb" providerId="LiveId" clId="{8EAB60BA-E372-48BD-94F6-A0E9F847508E}" dt="2024-03-16T22:18:32.122" v="10874" actId="26606"/>
          <ac:spMkLst>
            <pc:docMk/>
            <pc:sldMk cId="1354533564" sldId="275"/>
            <ac:spMk id="27" creationId="{616F9FD8-4CFE-4C77-8F29-5D801C57E2AB}"/>
          </ac:spMkLst>
        </pc:spChg>
        <pc:graphicFrameChg chg="add del mod modGraphic">
          <ac:chgData name="Tami McManus" userId="4a41d8b392a254fb" providerId="LiveId" clId="{8EAB60BA-E372-48BD-94F6-A0E9F847508E}" dt="2024-03-16T22:22:00.643" v="10956" actId="478"/>
          <ac:graphicFrameMkLst>
            <pc:docMk/>
            <pc:sldMk cId="1354533564" sldId="275"/>
            <ac:graphicFrameMk id="18" creationId="{B1D72E5E-10B9-15AC-CA5D-B33C04D9CDA7}"/>
          </ac:graphicFrameMkLst>
        </pc:graphicFrameChg>
        <pc:picChg chg="add del">
          <ac:chgData name="Tami McManus" userId="4a41d8b392a254fb" providerId="LiveId" clId="{8EAB60BA-E372-48BD-94F6-A0E9F847508E}" dt="2024-03-16T22:17:07.841" v="10853" actId="26606"/>
          <ac:picMkLst>
            <pc:docMk/>
            <pc:sldMk cId="1354533564" sldId="275"/>
            <ac:picMk id="20" creationId="{84E545D5-4C18-4FB5-6F8B-9134BE566FA7}"/>
          </ac:picMkLst>
        </pc:picChg>
      </pc:sldChg>
      <pc:sldChg chg="addSp delSp modSp add del mod ord setBg delDesignElem chgLayout">
        <pc:chgData name="Tami McManus" userId="4a41d8b392a254fb" providerId="LiveId" clId="{8EAB60BA-E372-48BD-94F6-A0E9F847508E}" dt="2024-03-16T22:22:38.456" v="10962" actId="2696"/>
        <pc:sldMkLst>
          <pc:docMk/>
          <pc:sldMk cId="2988825138" sldId="276"/>
        </pc:sldMkLst>
        <pc:spChg chg="mod ord">
          <ac:chgData name="Tami McManus" userId="4a41d8b392a254fb" providerId="LiveId" clId="{8EAB60BA-E372-48BD-94F6-A0E9F847508E}" dt="2024-03-16T22:20:49.298" v="10952" actId="27636"/>
          <ac:spMkLst>
            <pc:docMk/>
            <pc:sldMk cId="2988825138" sldId="276"/>
            <ac:spMk id="2" creationId="{DB94146B-0B5D-3D38-CC45-8612C4E19933}"/>
          </ac:spMkLst>
        </pc:spChg>
        <pc:spChg chg="add del mod ord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3" creationId="{A92E0EC7-2385-EC35-313E-58A5E41C0571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8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0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2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4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6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20:34.434" v="10944" actId="26606"/>
          <ac:spMkLst>
            <pc:docMk/>
            <pc:sldMk cId="2988825138" sldId="276"/>
            <ac:spMk id="22" creationId="{BB45ABDE-2EA6-40F6-9A5A-05AF187760EE}"/>
          </ac:spMkLst>
        </pc:spChg>
        <pc:spChg chg="add del">
          <ac:chgData name="Tami McManus" userId="4a41d8b392a254fb" providerId="LiveId" clId="{8EAB60BA-E372-48BD-94F6-A0E9F847508E}" dt="2024-03-16T22:20:34.434" v="10944" actId="26606"/>
          <ac:spMkLst>
            <pc:docMk/>
            <pc:sldMk cId="2988825138" sldId="276"/>
            <ac:spMk id="24" creationId="{F9258D3F-3594-4FF6-8C83-16F29A8620BE}"/>
          </ac:spMkLst>
        </pc:spChg>
        <pc:spChg chg="add del">
          <ac:chgData name="Tami McManus" userId="4a41d8b392a254fb" providerId="LiveId" clId="{8EAB60BA-E372-48BD-94F6-A0E9F847508E}" dt="2024-03-16T22:20:34.434" v="10944" actId="26606"/>
          <ac:spMkLst>
            <pc:docMk/>
            <pc:sldMk cId="2988825138" sldId="276"/>
            <ac:spMk id="26" creationId="{B7BD14D8-D35D-4C1B-9EBB-1F2F8FA63699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28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29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30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31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32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5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6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7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8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9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2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3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4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5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6" creationId="{3FE91770-CDBB-4D24-94E5-AD484F36CE87}"/>
          </ac:spMkLst>
        </pc:spChg>
        <pc:graphicFrameChg chg="add del">
          <ac:chgData name="Tami McManus" userId="4a41d8b392a254fb" providerId="LiveId" clId="{8EAB60BA-E372-48BD-94F6-A0E9F847508E}" dt="2024-03-16T22:20:36.498" v="10946" actId="26606"/>
          <ac:graphicFrameMkLst>
            <pc:docMk/>
            <pc:sldMk cId="2988825138" sldId="276"/>
            <ac:graphicFrameMk id="33" creationId="{F2E5D79B-69A3-E1C6-BBB8-9296E74EB2E3}"/>
          </ac:graphicFrameMkLst>
        </pc:graphicFrameChg>
        <pc:graphicFrameChg chg="add del">
          <ac:chgData name="Tami McManus" userId="4a41d8b392a254fb" providerId="LiveId" clId="{8EAB60BA-E372-48BD-94F6-A0E9F847508E}" dt="2024-03-16T22:20:38.541" v="10948" actId="26606"/>
          <ac:graphicFrameMkLst>
            <pc:docMk/>
            <pc:sldMk cId="2988825138" sldId="276"/>
            <ac:graphicFrameMk id="40" creationId="{3B55B229-899C-09D3-F33F-090D944343D0}"/>
          </ac:graphicFrameMkLst>
        </pc:graphicFrameChg>
        <pc:graphicFrameChg chg="add del">
          <ac:chgData name="Tami McManus" userId="4a41d8b392a254fb" providerId="LiveId" clId="{8EAB60BA-E372-48BD-94F6-A0E9F847508E}" dt="2024-03-16T22:20:42.277" v="10950" actId="26606"/>
          <ac:graphicFrameMkLst>
            <pc:docMk/>
            <pc:sldMk cId="2988825138" sldId="276"/>
            <ac:graphicFrameMk id="47" creationId="{8DE05209-C8AA-BE8F-F4B5-E9A663C3B70F}"/>
          </ac:graphicFrameMkLst>
        </pc:graphicFrameChg>
        <pc:picChg chg="add del">
          <ac:chgData name="Tami McManus" userId="4a41d8b392a254fb" providerId="LiveId" clId="{8EAB60BA-E372-48BD-94F6-A0E9F847508E}" dt="2024-03-16T22:20:34.434" v="10944" actId="26606"/>
          <ac:picMkLst>
            <pc:docMk/>
            <pc:sldMk cId="2988825138" sldId="276"/>
            <ac:picMk id="18" creationId="{B6185BBD-AD11-B22F-BBD6-A48F7751F877}"/>
          </ac:picMkLst>
        </pc:picChg>
      </pc:sldChg>
      <pc:sldChg chg="modSp add mod">
        <pc:chgData name="Tami McManus" userId="4a41d8b392a254fb" providerId="LiveId" clId="{8EAB60BA-E372-48BD-94F6-A0E9F847508E}" dt="2024-03-16T22:32:43.517" v="11808" actId="5793"/>
        <pc:sldMkLst>
          <pc:docMk/>
          <pc:sldMk cId="3806804202" sldId="276"/>
        </pc:sldMkLst>
        <pc:spChg chg="mod">
          <ac:chgData name="Tami McManus" userId="4a41d8b392a254fb" providerId="LiveId" clId="{8EAB60BA-E372-48BD-94F6-A0E9F847508E}" dt="2024-03-16T22:32:43.517" v="11808" actId="5793"/>
          <ac:spMkLst>
            <pc:docMk/>
            <pc:sldMk cId="3806804202" sldId="276"/>
            <ac:spMk id="2" creationId="{DB94146B-0B5D-3D38-CC45-8612C4E19933}"/>
          </ac:spMkLst>
        </pc:spChg>
      </pc:sldChg>
      <pc:sldMasterChg chg="setBg modSldLayout">
        <pc:chgData name="Tami McManus" userId="4a41d8b392a254fb" providerId="LiveId" clId="{8EAB60BA-E372-48BD-94F6-A0E9F847508E}" dt="2024-03-03T21:24:55.869" v="1124"/>
        <pc:sldMasterMkLst>
          <pc:docMk/>
          <pc:sldMasterMk cId="1357556171" sldId="2147483678"/>
        </pc:sldMasterMkLst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3029462751" sldId="2147483679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59576775" sldId="2147483680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376705560" sldId="2147483681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420028829" sldId="2147483682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469470206" sldId="2147483683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4197052477" sldId="2147483684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4204932724" sldId="2147483685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774147998" sldId="2147483686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543044535" sldId="2147483687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562957028" sldId="2147483688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3232859263" sldId="2147483689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615550688" sldId="2147483690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608249877" sldId="2147483691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686910181" sldId="2147483692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05763021" sldId="2147483693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192523285" sldId="2147483694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419552313" sldId="2147483695"/>
          </pc:sldLayoutMkLst>
        </pc:sldLayoutChg>
      </pc:sldMasterChg>
      <pc:sldMasterChg chg="setBg modSldLayout">
        <pc:chgData name="Tami McManus" userId="4a41d8b392a254fb" providerId="LiveId" clId="{8EAB60BA-E372-48BD-94F6-A0E9F847508E}" dt="2024-03-03T21:28:39.699" v="1199"/>
        <pc:sldMasterMkLst>
          <pc:docMk/>
          <pc:sldMasterMk cId="329313143" sldId="2147483696"/>
        </pc:sldMasterMkLst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564145582" sldId="2147483697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735472542" sldId="2147483698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305233094" sldId="2147483699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231598126" sldId="2147483700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89556673" sldId="2147483701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163865111" sldId="2147483702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662210413" sldId="2147483703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180259535" sldId="2147483704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313972347" sldId="2147483705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996948341" sldId="2147483706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592089728" sldId="2147483707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999629742" sldId="2147483708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108756504" sldId="2147483709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702420403" sldId="2147483710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418858022" sldId="2147483711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868142369" sldId="2147483712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609928154" sldId="214748371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A8804-B9DC-44B3-9D45-03993727EF5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6E759-9992-469A-955B-AE70208B5AC8}">
      <dgm:prSet phldrT="[Text]" custT="1"/>
      <dgm:spPr/>
      <dgm:t>
        <a:bodyPr/>
        <a:lstStyle/>
        <a:p>
          <a:r>
            <a:rPr lang="en-US" sz="1800" dirty="0"/>
            <a:t>Run OCR in Acrobat Pro, if needed</a:t>
          </a:r>
        </a:p>
      </dgm:t>
    </dgm:pt>
    <dgm:pt modelId="{C879A6A9-08F5-4BDA-9DA2-B517D0AD0AEF}" type="parTrans" cxnId="{A447AB52-479C-4E7D-BC9A-7155356F7267}">
      <dgm:prSet/>
      <dgm:spPr/>
      <dgm:t>
        <a:bodyPr/>
        <a:lstStyle/>
        <a:p>
          <a:endParaRPr lang="en-US"/>
        </a:p>
      </dgm:t>
    </dgm:pt>
    <dgm:pt modelId="{CBE55D65-9682-4908-9D09-4CC78EEE01BE}" type="sibTrans" cxnId="{A447AB52-479C-4E7D-BC9A-7155356F7267}">
      <dgm:prSet/>
      <dgm:spPr/>
      <dgm:t>
        <a:bodyPr/>
        <a:lstStyle/>
        <a:p>
          <a:endParaRPr lang="en-US"/>
        </a:p>
      </dgm:t>
    </dgm:pt>
    <dgm:pt modelId="{9F9C11D5-4BD0-4DE3-BD58-F2FD922E17F7}">
      <dgm:prSet phldrT="[Text]" custT="1"/>
      <dgm:spPr/>
      <dgm:t>
        <a:bodyPr/>
        <a:lstStyle/>
        <a:p>
          <a:r>
            <a:rPr lang="en-US" sz="1800" dirty="0"/>
            <a:t>Use tabula to extract table data and save as CSV</a:t>
          </a:r>
        </a:p>
      </dgm:t>
    </dgm:pt>
    <dgm:pt modelId="{D9775809-834C-405B-8685-BA2420E03CA3}" type="parTrans" cxnId="{7437575B-E93B-4785-A38E-913F5E739CE5}">
      <dgm:prSet/>
      <dgm:spPr/>
      <dgm:t>
        <a:bodyPr/>
        <a:lstStyle/>
        <a:p>
          <a:endParaRPr lang="en-US"/>
        </a:p>
      </dgm:t>
    </dgm:pt>
    <dgm:pt modelId="{F822CD53-1A09-492E-A35F-C667A22B9C87}" type="sibTrans" cxnId="{7437575B-E93B-4785-A38E-913F5E739CE5}">
      <dgm:prSet/>
      <dgm:spPr/>
      <dgm:t>
        <a:bodyPr/>
        <a:lstStyle/>
        <a:p>
          <a:endParaRPr lang="en-US"/>
        </a:p>
      </dgm:t>
    </dgm:pt>
    <dgm:pt modelId="{BA60F92C-205C-40F5-AF0D-4572FC9FA053}">
      <dgm:prSet phldrT="[Text]" custT="1"/>
      <dgm:spPr/>
      <dgm:t>
        <a:bodyPr/>
        <a:lstStyle/>
        <a:p>
          <a:r>
            <a:rPr lang="en-US" sz="1800" dirty="0"/>
            <a:t>Convert CSV to Excel</a:t>
          </a:r>
        </a:p>
      </dgm:t>
    </dgm:pt>
    <dgm:pt modelId="{195132C6-C713-4D0B-9957-63691A3CA822}" type="parTrans" cxnId="{BAA05DE4-B5F4-4AED-86DD-F8E782D0791B}">
      <dgm:prSet/>
      <dgm:spPr/>
      <dgm:t>
        <a:bodyPr/>
        <a:lstStyle/>
        <a:p>
          <a:endParaRPr lang="en-US"/>
        </a:p>
      </dgm:t>
    </dgm:pt>
    <dgm:pt modelId="{F03EE4C5-0F82-4588-8284-909BFD2C3875}" type="sibTrans" cxnId="{BAA05DE4-B5F4-4AED-86DD-F8E782D0791B}">
      <dgm:prSet/>
      <dgm:spPr/>
      <dgm:t>
        <a:bodyPr/>
        <a:lstStyle/>
        <a:p>
          <a:endParaRPr lang="en-US"/>
        </a:p>
      </dgm:t>
    </dgm:pt>
    <dgm:pt modelId="{324AA7AB-E2F6-4443-A155-534C79B876BF}">
      <dgm:prSet phldrT="[Text]" custT="1"/>
      <dgm:spPr/>
      <dgm:t>
        <a:bodyPr/>
        <a:lstStyle/>
        <a:p>
          <a:r>
            <a:rPr lang="en-US" sz="1800" dirty="0"/>
            <a:t>Correct OCR and tabula read errors in Excel</a:t>
          </a:r>
        </a:p>
      </dgm:t>
    </dgm:pt>
    <dgm:pt modelId="{6573AD16-8A74-4B23-BE43-D09927EC591B}" type="parTrans" cxnId="{A2414D37-B753-4B86-9C7F-CB1033BDBE5A}">
      <dgm:prSet/>
      <dgm:spPr/>
      <dgm:t>
        <a:bodyPr/>
        <a:lstStyle/>
        <a:p>
          <a:endParaRPr lang="en-US"/>
        </a:p>
      </dgm:t>
    </dgm:pt>
    <dgm:pt modelId="{BD999E13-CCF7-4B0F-AD2B-299FFB625F7B}" type="sibTrans" cxnId="{A2414D37-B753-4B86-9C7F-CB1033BDBE5A}">
      <dgm:prSet/>
      <dgm:spPr/>
      <dgm:t>
        <a:bodyPr/>
        <a:lstStyle/>
        <a:p>
          <a:endParaRPr lang="en-US"/>
        </a:p>
      </dgm:t>
    </dgm:pt>
    <dgm:pt modelId="{48703A04-CF28-4910-8A58-0BF7F0CDC178}">
      <dgm:prSet phldrT="[Text]" custT="1"/>
      <dgm:spPr/>
      <dgm:t>
        <a:bodyPr/>
        <a:lstStyle/>
        <a:p>
          <a:r>
            <a:rPr lang="en-US" sz="1800" dirty="0"/>
            <a:t>Run Macros to clean up formatting</a:t>
          </a:r>
        </a:p>
      </dgm:t>
    </dgm:pt>
    <dgm:pt modelId="{913E8980-37CF-4060-A85D-4EC68D426722}" type="parTrans" cxnId="{E66FEC22-1B08-4D5B-9A42-08F13471C0EE}">
      <dgm:prSet/>
      <dgm:spPr/>
      <dgm:t>
        <a:bodyPr/>
        <a:lstStyle/>
        <a:p>
          <a:endParaRPr lang="en-US"/>
        </a:p>
      </dgm:t>
    </dgm:pt>
    <dgm:pt modelId="{0AB6CCFD-542C-46C0-9505-85A0027BBA7A}" type="sibTrans" cxnId="{E66FEC22-1B08-4D5B-9A42-08F13471C0EE}">
      <dgm:prSet/>
      <dgm:spPr/>
      <dgm:t>
        <a:bodyPr/>
        <a:lstStyle/>
        <a:p>
          <a:endParaRPr lang="en-US"/>
        </a:p>
      </dgm:t>
    </dgm:pt>
    <dgm:pt modelId="{B5D8E41B-E143-4656-85F8-D106F8144F0D}" type="pres">
      <dgm:prSet presAssocID="{34AA8804-B9DC-44B3-9D45-03993727EF51}" presName="Name0" presStyleCnt="0">
        <dgm:presLayoutVars>
          <dgm:dir/>
          <dgm:resizeHandles val="exact"/>
        </dgm:presLayoutVars>
      </dgm:prSet>
      <dgm:spPr/>
    </dgm:pt>
    <dgm:pt modelId="{E313BBD8-76D7-4EC9-A472-9BD10CAA3B69}" type="pres">
      <dgm:prSet presAssocID="{7446E759-9992-469A-955B-AE70208B5AC8}" presName="compNode" presStyleCnt="0"/>
      <dgm:spPr/>
    </dgm:pt>
    <dgm:pt modelId="{2A4F6FDA-5675-4F68-8962-3BD84A4B0F8F}" type="pres">
      <dgm:prSet presAssocID="{7446E759-9992-469A-955B-AE70208B5AC8}" presName="pictRect" presStyleLbl="node1" presStyleIdx="0" presStyleCnt="5" custScaleX="47350" custScaleY="7189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r="978"/>
          </a:stretch>
        </a:blipFill>
        <a:ln>
          <a:noFill/>
        </a:ln>
      </dgm:spPr>
    </dgm:pt>
    <dgm:pt modelId="{B1A76686-3BFE-4CDE-84EA-23F627FC31ED}" type="pres">
      <dgm:prSet presAssocID="{7446E759-9992-469A-955B-AE70208B5AC8}" presName="textRect" presStyleLbl="revTx" presStyleIdx="0" presStyleCnt="5" custScaleY="202128" custLinFactNeighborX="-290" custLinFactNeighborY="40127">
        <dgm:presLayoutVars>
          <dgm:bulletEnabled val="1"/>
        </dgm:presLayoutVars>
      </dgm:prSet>
      <dgm:spPr/>
    </dgm:pt>
    <dgm:pt modelId="{DC57C083-B27F-4AC9-A84E-14B79DF5298B}" type="pres">
      <dgm:prSet presAssocID="{CBE55D65-9682-4908-9D09-4CC78EEE01BE}" presName="sibTrans" presStyleLbl="sibTrans2D1" presStyleIdx="0" presStyleCnt="0"/>
      <dgm:spPr/>
    </dgm:pt>
    <dgm:pt modelId="{2E8452F7-56EA-414F-B7B7-ABE3DA6C5805}" type="pres">
      <dgm:prSet presAssocID="{9F9C11D5-4BD0-4DE3-BD58-F2FD922E17F7}" presName="compNode" presStyleCnt="0"/>
      <dgm:spPr/>
    </dgm:pt>
    <dgm:pt modelId="{D2ED6FE8-98A1-4CAF-B9B1-301EBD793BAB}" type="pres">
      <dgm:prSet presAssocID="{9F9C11D5-4BD0-4DE3-BD58-F2FD922E17F7}" presName="pictRect" presStyleLbl="node1" presStyleIdx="1" presStyleCnt="5" custScaleX="47350" custScaleY="7189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-2070" r="978" b="-2070"/>
          </a:stretch>
        </a:blipFill>
        <a:ln>
          <a:noFill/>
        </a:ln>
      </dgm:spPr>
    </dgm:pt>
    <dgm:pt modelId="{7E6F39E5-F877-49D3-95E2-6846AF53637A}" type="pres">
      <dgm:prSet presAssocID="{9F9C11D5-4BD0-4DE3-BD58-F2FD922E17F7}" presName="textRect" presStyleLbl="revTx" presStyleIdx="1" presStyleCnt="5" custScaleY="194786" custLinFactNeighborX="-549" custLinFactNeighborY="31220">
        <dgm:presLayoutVars>
          <dgm:bulletEnabled val="1"/>
        </dgm:presLayoutVars>
      </dgm:prSet>
      <dgm:spPr/>
    </dgm:pt>
    <dgm:pt modelId="{C86B5BB2-8ACF-4860-8AFC-63082B2848A0}" type="pres">
      <dgm:prSet presAssocID="{F822CD53-1A09-492E-A35F-C667A22B9C87}" presName="sibTrans" presStyleLbl="sibTrans2D1" presStyleIdx="0" presStyleCnt="0"/>
      <dgm:spPr/>
    </dgm:pt>
    <dgm:pt modelId="{BFF4D4FE-5D6A-4F8B-B731-347BC1EF64CC}" type="pres">
      <dgm:prSet presAssocID="{BA60F92C-205C-40F5-AF0D-4572FC9FA053}" presName="compNode" presStyleCnt="0"/>
      <dgm:spPr/>
    </dgm:pt>
    <dgm:pt modelId="{58F6704A-7D85-4687-BB71-BE9ECDCE72B5}" type="pres">
      <dgm:prSet presAssocID="{BA60F92C-205C-40F5-AF0D-4572FC9FA053}" presName="pictRect" presStyleLbl="node1" presStyleIdx="2" presStyleCnt="5" custScaleX="47350" custScaleY="71890" custLinFactNeighborX="-1632" custLinFactNeighborY="-93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</dgm:pt>
    <dgm:pt modelId="{B2E5FC2A-617B-4814-9F3A-ACA6CA550883}" type="pres">
      <dgm:prSet presAssocID="{BA60F92C-205C-40F5-AF0D-4572FC9FA053}" presName="textRect" presStyleLbl="revTx" presStyleIdx="2" presStyleCnt="5" custLinFactNeighborX="-1632" custLinFactNeighborY="-38828">
        <dgm:presLayoutVars>
          <dgm:bulletEnabled val="1"/>
        </dgm:presLayoutVars>
      </dgm:prSet>
      <dgm:spPr/>
    </dgm:pt>
    <dgm:pt modelId="{A12FC574-3540-495E-A6F7-47333D1D215B}" type="pres">
      <dgm:prSet presAssocID="{F03EE4C5-0F82-4588-8284-909BFD2C3875}" presName="sibTrans" presStyleLbl="sibTrans2D1" presStyleIdx="0" presStyleCnt="0"/>
      <dgm:spPr/>
    </dgm:pt>
    <dgm:pt modelId="{3F2EC2D5-0352-4716-BAAC-6F0338F908F6}" type="pres">
      <dgm:prSet presAssocID="{324AA7AB-E2F6-4443-A155-534C79B876BF}" presName="compNode" presStyleCnt="0"/>
      <dgm:spPr/>
    </dgm:pt>
    <dgm:pt modelId="{04E3271D-A90B-470E-AD72-4F2D51BF6356}" type="pres">
      <dgm:prSet presAssocID="{324AA7AB-E2F6-4443-A155-534C79B876BF}" presName="pictRect" presStyleLbl="node1" presStyleIdx="3" presStyleCnt="5" custScaleX="47350" custScaleY="71890" custLinFactNeighborY="-932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69" t="8344" r="-4469" b="8344"/>
          </a:stretch>
        </a:blipFill>
        <a:ln>
          <a:noFill/>
        </a:ln>
      </dgm:spPr>
    </dgm:pt>
    <dgm:pt modelId="{CAEDB1A9-4D78-4BC5-AEE9-43880008B5A7}" type="pres">
      <dgm:prSet presAssocID="{324AA7AB-E2F6-4443-A155-534C79B876BF}" presName="textRect" presStyleLbl="revTx" presStyleIdx="3" presStyleCnt="5" custLinFactNeighborX="-1109" custLinFactNeighborY="-43389">
        <dgm:presLayoutVars>
          <dgm:bulletEnabled val="1"/>
        </dgm:presLayoutVars>
      </dgm:prSet>
      <dgm:spPr/>
    </dgm:pt>
    <dgm:pt modelId="{7CA96FA7-902F-48DD-8475-AE268F5B85B9}" type="pres">
      <dgm:prSet presAssocID="{BD999E13-CCF7-4B0F-AD2B-299FFB625F7B}" presName="sibTrans" presStyleLbl="sibTrans2D1" presStyleIdx="0" presStyleCnt="0"/>
      <dgm:spPr/>
    </dgm:pt>
    <dgm:pt modelId="{B83EB975-1FD6-433D-8912-625745C69D54}" type="pres">
      <dgm:prSet presAssocID="{48703A04-CF28-4910-8A58-0BF7F0CDC178}" presName="compNode" presStyleCnt="0"/>
      <dgm:spPr/>
    </dgm:pt>
    <dgm:pt modelId="{20858BFF-D4ED-4DD5-B309-4AD2357CC9D1}" type="pres">
      <dgm:prSet presAssocID="{48703A04-CF28-4910-8A58-0BF7F0CDC178}" presName="pictRect" presStyleLbl="node1" presStyleIdx="4" presStyleCnt="5" custScaleX="47350" custScaleY="71890" custLinFactNeighborX="-555" custLinFactNeighborY="-9324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3137" r="978" b="3137"/>
          </a:stretch>
        </a:blipFill>
        <a:ln>
          <a:noFill/>
        </a:ln>
      </dgm:spPr>
    </dgm:pt>
    <dgm:pt modelId="{533CBB2F-91C5-4FB3-BE1D-17BDA26A2DC6}" type="pres">
      <dgm:prSet presAssocID="{48703A04-CF28-4910-8A58-0BF7F0CDC178}" presName="textRect" presStyleLbl="revTx" presStyleIdx="4" presStyleCnt="5" custLinFactNeighborX="-105" custLinFactNeighborY="-44884">
        <dgm:presLayoutVars>
          <dgm:bulletEnabled val="1"/>
        </dgm:presLayoutVars>
      </dgm:prSet>
      <dgm:spPr/>
    </dgm:pt>
  </dgm:ptLst>
  <dgm:cxnLst>
    <dgm:cxn modelId="{E66FEC22-1B08-4D5B-9A42-08F13471C0EE}" srcId="{34AA8804-B9DC-44B3-9D45-03993727EF51}" destId="{48703A04-CF28-4910-8A58-0BF7F0CDC178}" srcOrd="4" destOrd="0" parTransId="{913E8980-37CF-4060-A85D-4EC68D426722}" sibTransId="{0AB6CCFD-542C-46C0-9505-85A0027BBA7A}"/>
    <dgm:cxn modelId="{98182932-756A-43C1-9A4B-DEFDAE1BFE00}" type="presOf" srcId="{F03EE4C5-0F82-4588-8284-909BFD2C3875}" destId="{A12FC574-3540-495E-A6F7-47333D1D215B}" srcOrd="0" destOrd="0" presId="urn:microsoft.com/office/officeart/2005/8/layout/pList1"/>
    <dgm:cxn modelId="{A2414D37-B753-4B86-9C7F-CB1033BDBE5A}" srcId="{34AA8804-B9DC-44B3-9D45-03993727EF51}" destId="{324AA7AB-E2F6-4443-A155-534C79B876BF}" srcOrd="3" destOrd="0" parTransId="{6573AD16-8A74-4B23-BE43-D09927EC591B}" sibTransId="{BD999E13-CCF7-4B0F-AD2B-299FFB625F7B}"/>
    <dgm:cxn modelId="{5744063E-03EB-4C5D-A123-CC7D7AFF44F3}" type="presOf" srcId="{9F9C11D5-4BD0-4DE3-BD58-F2FD922E17F7}" destId="{7E6F39E5-F877-49D3-95E2-6846AF53637A}" srcOrd="0" destOrd="0" presId="urn:microsoft.com/office/officeart/2005/8/layout/pList1"/>
    <dgm:cxn modelId="{7437575B-E93B-4785-A38E-913F5E739CE5}" srcId="{34AA8804-B9DC-44B3-9D45-03993727EF51}" destId="{9F9C11D5-4BD0-4DE3-BD58-F2FD922E17F7}" srcOrd="1" destOrd="0" parTransId="{D9775809-834C-405B-8685-BA2420E03CA3}" sibTransId="{F822CD53-1A09-492E-A35F-C667A22B9C87}"/>
    <dgm:cxn modelId="{EADF2542-C7A0-42CC-B140-60C01F678EAA}" type="presOf" srcId="{BA60F92C-205C-40F5-AF0D-4572FC9FA053}" destId="{B2E5FC2A-617B-4814-9F3A-ACA6CA550883}" srcOrd="0" destOrd="0" presId="urn:microsoft.com/office/officeart/2005/8/layout/pList1"/>
    <dgm:cxn modelId="{08599766-FD96-43A5-A9C5-59AA176C175A}" type="presOf" srcId="{BD999E13-CCF7-4B0F-AD2B-299FFB625F7B}" destId="{7CA96FA7-902F-48DD-8475-AE268F5B85B9}" srcOrd="0" destOrd="0" presId="urn:microsoft.com/office/officeart/2005/8/layout/pList1"/>
    <dgm:cxn modelId="{DD78AC69-5955-4497-A501-C66473F8FAC3}" type="presOf" srcId="{324AA7AB-E2F6-4443-A155-534C79B876BF}" destId="{CAEDB1A9-4D78-4BC5-AEE9-43880008B5A7}" srcOrd="0" destOrd="0" presId="urn:microsoft.com/office/officeart/2005/8/layout/pList1"/>
    <dgm:cxn modelId="{A447AB52-479C-4E7D-BC9A-7155356F7267}" srcId="{34AA8804-B9DC-44B3-9D45-03993727EF51}" destId="{7446E759-9992-469A-955B-AE70208B5AC8}" srcOrd="0" destOrd="0" parTransId="{C879A6A9-08F5-4BDA-9DA2-B517D0AD0AEF}" sibTransId="{CBE55D65-9682-4908-9D09-4CC78EEE01BE}"/>
    <dgm:cxn modelId="{FC5F8A96-4C1B-4E54-A0B5-B00E802BF505}" type="presOf" srcId="{48703A04-CF28-4910-8A58-0BF7F0CDC178}" destId="{533CBB2F-91C5-4FB3-BE1D-17BDA26A2DC6}" srcOrd="0" destOrd="0" presId="urn:microsoft.com/office/officeart/2005/8/layout/pList1"/>
    <dgm:cxn modelId="{679D66AE-6097-44F0-9F63-75B8538636F9}" type="presOf" srcId="{7446E759-9992-469A-955B-AE70208B5AC8}" destId="{B1A76686-3BFE-4CDE-84EA-23F627FC31ED}" srcOrd="0" destOrd="0" presId="urn:microsoft.com/office/officeart/2005/8/layout/pList1"/>
    <dgm:cxn modelId="{146FA7B5-A709-46C2-95CA-FB047C191192}" type="presOf" srcId="{F822CD53-1A09-492E-A35F-C667A22B9C87}" destId="{C86B5BB2-8ACF-4860-8AFC-63082B2848A0}" srcOrd="0" destOrd="0" presId="urn:microsoft.com/office/officeart/2005/8/layout/pList1"/>
    <dgm:cxn modelId="{BAA05DE4-B5F4-4AED-86DD-F8E782D0791B}" srcId="{34AA8804-B9DC-44B3-9D45-03993727EF51}" destId="{BA60F92C-205C-40F5-AF0D-4572FC9FA053}" srcOrd="2" destOrd="0" parTransId="{195132C6-C713-4D0B-9957-63691A3CA822}" sibTransId="{F03EE4C5-0F82-4588-8284-909BFD2C3875}"/>
    <dgm:cxn modelId="{06359AF8-A06F-42CE-A5E2-F6A9F1F8C746}" type="presOf" srcId="{34AA8804-B9DC-44B3-9D45-03993727EF51}" destId="{B5D8E41B-E143-4656-85F8-D106F8144F0D}" srcOrd="0" destOrd="0" presId="urn:microsoft.com/office/officeart/2005/8/layout/pList1"/>
    <dgm:cxn modelId="{45E0ADFC-3586-461F-9B3D-97E6F3FAB51F}" type="presOf" srcId="{CBE55D65-9682-4908-9D09-4CC78EEE01BE}" destId="{DC57C083-B27F-4AC9-A84E-14B79DF5298B}" srcOrd="0" destOrd="0" presId="urn:microsoft.com/office/officeart/2005/8/layout/pList1"/>
    <dgm:cxn modelId="{ED9D189A-E443-4699-AE14-A2B90E31EDFC}" type="presParOf" srcId="{B5D8E41B-E143-4656-85F8-D106F8144F0D}" destId="{E313BBD8-76D7-4EC9-A472-9BD10CAA3B69}" srcOrd="0" destOrd="0" presId="urn:microsoft.com/office/officeart/2005/8/layout/pList1"/>
    <dgm:cxn modelId="{CC6B2D70-75CB-4351-B880-F00CBF356F42}" type="presParOf" srcId="{E313BBD8-76D7-4EC9-A472-9BD10CAA3B69}" destId="{2A4F6FDA-5675-4F68-8962-3BD84A4B0F8F}" srcOrd="0" destOrd="0" presId="urn:microsoft.com/office/officeart/2005/8/layout/pList1"/>
    <dgm:cxn modelId="{5E4DB007-C196-47FA-AF16-35C8752D82BE}" type="presParOf" srcId="{E313BBD8-76D7-4EC9-A472-9BD10CAA3B69}" destId="{B1A76686-3BFE-4CDE-84EA-23F627FC31ED}" srcOrd="1" destOrd="0" presId="urn:microsoft.com/office/officeart/2005/8/layout/pList1"/>
    <dgm:cxn modelId="{882C56DD-F8CC-4544-BDE4-5D4E39C9FBAA}" type="presParOf" srcId="{B5D8E41B-E143-4656-85F8-D106F8144F0D}" destId="{DC57C083-B27F-4AC9-A84E-14B79DF5298B}" srcOrd="1" destOrd="0" presId="urn:microsoft.com/office/officeart/2005/8/layout/pList1"/>
    <dgm:cxn modelId="{B9CEA106-3ACF-4F5D-9504-EDFB5B5CC70E}" type="presParOf" srcId="{B5D8E41B-E143-4656-85F8-D106F8144F0D}" destId="{2E8452F7-56EA-414F-B7B7-ABE3DA6C5805}" srcOrd="2" destOrd="0" presId="urn:microsoft.com/office/officeart/2005/8/layout/pList1"/>
    <dgm:cxn modelId="{EFDFFABA-1808-40A6-B177-66A094785209}" type="presParOf" srcId="{2E8452F7-56EA-414F-B7B7-ABE3DA6C5805}" destId="{D2ED6FE8-98A1-4CAF-B9B1-301EBD793BAB}" srcOrd="0" destOrd="0" presId="urn:microsoft.com/office/officeart/2005/8/layout/pList1"/>
    <dgm:cxn modelId="{92161606-B414-46B4-81F6-D47311195693}" type="presParOf" srcId="{2E8452F7-56EA-414F-B7B7-ABE3DA6C5805}" destId="{7E6F39E5-F877-49D3-95E2-6846AF53637A}" srcOrd="1" destOrd="0" presId="urn:microsoft.com/office/officeart/2005/8/layout/pList1"/>
    <dgm:cxn modelId="{A2921754-E1C5-4755-8F92-4377D8A24A73}" type="presParOf" srcId="{B5D8E41B-E143-4656-85F8-D106F8144F0D}" destId="{C86B5BB2-8ACF-4860-8AFC-63082B2848A0}" srcOrd="3" destOrd="0" presId="urn:microsoft.com/office/officeart/2005/8/layout/pList1"/>
    <dgm:cxn modelId="{C06C6542-63AB-42CB-BA5F-37D797B9A4A0}" type="presParOf" srcId="{B5D8E41B-E143-4656-85F8-D106F8144F0D}" destId="{BFF4D4FE-5D6A-4F8B-B731-347BC1EF64CC}" srcOrd="4" destOrd="0" presId="urn:microsoft.com/office/officeart/2005/8/layout/pList1"/>
    <dgm:cxn modelId="{9E7ACBD6-C9F3-462D-919F-80699E32A613}" type="presParOf" srcId="{BFF4D4FE-5D6A-4F8B-B731-347BC1EF64CC}" destId="{58F6704A-7D85-4687-BB71-BE9ECDCE72B5}" srcOrd="0" destOrd="0" presId="urn:microsoft.com/office/officeart/2005/8/layout/pList1"/>
    <dgm:cxn modelId="{DA382C68-04DC-4B63-B15C-F1E3DC6F6CB9}" type="presParOf" srcId="{BFF4D4FE-5D6A-4F8B-B731-347BC1EF64CC}" destId="{B2E5FC2A-617B-4814-9F3A-ACA6CA550883}" srcOrd="1" destOrd="0" presId="urn:microsoft.com/office/officeart/2005/8/layout/pList1"/>
    <dgm:cxn modelId="{3F5EF587-502F-491E-A937-059B269CB2F3}" type="presParOf" srcId="{B5D8E41B-E143-4656-85F8-D106F8144F0D}" destId="{A12FC574-3540-495E-A6F7-47333D1D215B}" srcOrd="5" destOrd="0" presId="urn:microsoft.com/office/officeart/2005/8/layout/pList1"/>
    <dgm:cxn modelId="{A3219FCA-20FF-4E00-85E2-980B7BA52569}" type="presParOf" srcId="{B5D8E41B-E143-4656-85F8-D106F8144F0D}" destId="{3F2EC2D5-0352-4716-BAAC-6F0338F908F6}" srcOrd="6" destOrd="0" presId="urn:microsoft.com/office/officeart/2005/8/layout/pList1"/>
    <dgm:cxn modelId="{41246BAD-2653-42EB-BAF0-1DDC14FA7B4F}" type="presParOf" srcId="{3F2EC2D5-0352-4716-BAAC-6F0338F908F6}" destId="{04E3271D-A90B-470E-AD72-4F2D51BF6356}" srcOrd="0" destOrd="0" presId="urn:microsoft.com/office/officeart/2005/8/layout/pList1"/>
    <dgm:cxn modelId="{02ED44A4-2949-404E-9EBB-B948B0DADC07}" type="presParOf" srcId="{3F2EC2D5-0352-4716-BAAC-6F0338F908F6}" destId="{CAEDB1A9-4D78-4BC5-AEE9-43880008B5A7}" srcOrd="1" destOrd="0" presId="urn:microsoft.com/office/officeart/2005/8/layout/pList1"/>
    <dgm:cxn modelId="{16A061C0-F1D9-48AF-B31F-4F7DCE25CB6F}" type="presParOf" srcId="{B5D8E41B-E143-4656-85F8-D106F8144F0D}" destId="{7CA96FA7-902F-48DD-8475-AE268F5B85B9}" srcOrd="7" destOrd="0" presId="urn:microsoft.com/office/officeart/2005/8/layout/pList1"/>
    <dgm:cxn modelId="{90126B32-3776-4F9E-8582-1302F844782E}" type="presParOf" srcId="{B5D8E41B-E143-4656-85F8-D106F8144F0D}" destId="{B83EB975-1FD6-433D-8912-625745C69D54}" srcOrd="8" destOrd="0" presId="urn:microsoft.com/office/officeart/2005/8/layout/pList1"/>
    <dgm:cxn modelId="{7BB149E6-8EAC-40AE-B098-163504E52BF3}" type="presParOf" srcId="{B83EB975-1FD6-433D-8912-625745C69D54}" destId="{20858BFF-D4ED-4DD5-B309-4AD2357CC9D1}" srcOrd="0" destOrd="0" presId="urn:microsoft.com/office/officeart/2005/8/layout/pList1"/>
    <dgm:cxn modelId="{F988CDED-B492-4442-B8D2-1224E7801B98}" type="presParOf" srcId="{B83EB975-1FD6-433D-8912-625745C69D54}" destId="{533CBB2F-91C5-4FB3-BE1D-17BDA26A2DC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F6FDA-5675-4F68-8962-3BD84A4B0F8F}">
      <dsp:nvSpPr>
        <dsp:cNvPr id="0" name=""/>
        <dsp:cNvSpPr/>
      </dsp:nvSpPr>
      <dsp:spPr>
        <a:xfrm>
          <a:off x="471798" y="457724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r="978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76686-3BFE-4CDE-84EA-23F627FC31ED}">
      <dsp:nvSpPr>
        <dsp:cNvPr id="0" name=""/>
        <dsp:cNvSpPr/>
      </dsp:nvSpPr>
      <dsp:spPr>
        <a:xfrm>
          <a:off x="0" y="1435513"/>
          <a:ext cx="1772691" cy="132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OCR in Acrobat Pro, if needed</a:t>
          </a:r>
        </a:p>
      </dsp:txBody>
      <dsp:txXfrm>
        <a:off x="0" y="1435513"/>
        <a:ext cx="1772691" cy="1329331"/>
      </dsp:txXfrm>
    </dsp:sp>
    <dsp:sp modelId="{D2ED6FE8-98A1-4CAF-B9B1-301EBD793BAB}">
      <dsp:nvSpPr>
        <dsp:cNvPr id="0" name=""/>
        <dsp:cNvSpPr/>
      </dsp:nvSpPr>
      <dsp:spPr>
        <a:xfrm>
          <a:off x="2421833" y="469795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-2070" r="978" b="-207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39E5-F877-49D3-95E2-6846AF53637A}">
      <dsp:nvSpPr>
        <dsp:cNvPr id="0" name=""/>
        <dsp:cNvSpPr/>
      </dsp:nvSpPr>
      <dsp:spPr>
        <a:xfrm>
          <a:off x="1945440" y="1413149"/>
          <a:ext cx="1772691" cy="128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tabula to extract table data and save as CSV</a:t>
          </a:r>
        </a:p>
      </dsp:txBody>
      <dsp:txXfrm>
        <a:off x="1945440" y="1413149"/>
        <a:ext cx="1772691" cy="1281045"/>
      </dsp:txXfrm>
    </dsp:sp>
    <dsp:sp modelId="{58F6704A-7D85-4687-BB71-BE9ECDCE72B5}">
      <dsp:nvSpPr>
        <dsp:cNvPr id="0" name=""/>
        <dsp:cNvSpPr/>
      </dsp:nvSpPr>
      <dsp:spPr>
        <a:xfrm>
          <a:off x="4342937" y="511758"/>
          <a:ext cx="839369" cy="87805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5FC2A-617B-4814-9F3A-ACA6CA550883}">
      <dsp:nvSpPr>
        <dsp:cNvPr id="0" name=""/>
        <dsp:cNvSpPr/>
      </dsp:nvSpPr>
      <dsp:spPr>
        <a:xfrm>
          <a:off x="3876276" y="1419999"/>
          <a:ext cx="1772691" cy="65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CSV to Excel</a:t>
          </a:r>
        </a:p>
      </dsp:txBody>
      <dsp:txXfrm>
        <a:off x="3876276" y="1419999"/>
        <a:ext cx="1772691" cy="657668"/>
      </dsp:txXfrm>
    </dsp:sp>
    <dsp:sp modelId="{04E3271D-A90B-470E-AD72-4F2D51BF6356}">
      <dsp:nvSpPr>
        <dsp:cNvPr id="0" name=""/>
        <dsp:cNvSpPr/>
      </dsp:nvSpPr>
      <dsp:spPr>
        <a:xfrm>
          <a:off x="6321902" y="511758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69" t="8344" r="-4469" b="8344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DB1A9-4D78-4BC5-AEE9-43880008B5A7}">
      <dsp:nvSpPr>
        <dsp:cNvPr id="0" name=""/>
        <dsp:cNvSpPr/>
      </dsp:nvSpPr>
      <dsp:spPr>
        <a:xfrm>
          <a:off x="5835582" y="1390002"/>
          <a:ext cx="1772691" cy="65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Correct OCR and tabula read errors in Excel</a:t>
          </a:r>
        </a:p>
      </dsp:txBody>
      <dsp:txXfrm>
        <a:off x="5835582" y="1390002"/>
        <a:ext cx="1772691" cy="657668"/>
      </dsp:txXfrm>
    </dsp:sp>
    <dsp:sp modelId="{20858BFF-D4ED-4DD5-B309-4AD2357CC9D1}">
      <dsp:nvSpPr>
        <dsp:cNvPr id="0" name=""/>
        <dsp:cNvSpPr/>
      </dsp:nvSpPr>
      <dsp:spPr>
        <a:xfrm>
          <a:off x="8262098" y="511758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3137" r="978" b="3137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B2F-91C5-4FB3-BE1D-17BDA26A2DC6}">
      <dsp:nvSpPr>
        <dsp:cNvPr id="0" name=""/>
        <dsp:cNvSpPr/>
      </dsp:nvSpPr>
      <dsp:spPr>
        <a:xfrm>
          <a:off x="7803414" y="1380170"/>
          <a:ext cx="1772691" cy="65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Macros to clean up formatting</a:t>
          </a:r>
        </a:p>
      </dsp:txBody>
      <dsp:txXfrm>
        <a:off x="7803414" y="1380170"/>
        <a:ext cx="1772691" cy="657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BB3F45B-32CC-4EF6-901D-875D1B901CC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mi-mcmanus/" TargetMode="External"/><Relationship Id="rId2" Type="http://schemas.openxmlformats.org/officeDocument/2006/relationships/hyperlink" Target="https://github.com/tamimcm416/congressional_activity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gress.gov/past-days-in-session" TargetMode="External"/><Relationship Id="rId2" Type="http://schemas.openxmlformats.org/officeDocument/2006/relationships/hyperlink" Target="https://www.senate.gov/legislative/ResumesofCongressionalActivity1947present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ulapdf" TargetMode="External"/><Relationship Id="rId2" Type="http://schemas.openxmlformats.org/officeDocument/2006/relationships/hyperlink" Target="https://uxwing.com/acrobat-pro-ic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4195441/macros_spreadsheet_vba_icon" TargetMode="External"/><Relationship Id="rId5" Type="http://schemas.openxmlformats.org/officeDocument/2006/relationships/hyperlink" Target="https://www.iconpacks.net/free-icon/keyboard-1385.html" TargetMode="External"/><Relationship Id="rId4" Type="http://schemas.openxmlformats.org/officeDocument/2006/relationships/hyperlink" Target="https://commons.wikimedia.org/wiki/File:Microsoft_Office_Excel_%282019%E2%80%93present%29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hyperlink" Target="https://github.com/tamimcm416/congressional_activity_data_scrap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DD02-544F-53B0-54B1-E3E8EA10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Data Scrape and Validation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D7935-2062-751A-C196-2D95ADEF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2"/>
            <a:ext cx="8825658" cy="514467"/>
          </a:xfrm>
        </p:spPr>
        <p:txBody>
          <a:bodyPr>
            <a:normAutofit/>
          </a:bodyPr>
          <a:lstStyle/>
          <a:p>
            <a:r>
              <a:rPr lang="en-US" sz="1800" b="1" i="1" cap="none" dirty="0">
                <a:solidFill>
                  <a:schemeClr val="tx1"/>
                </a:solidFill>
                <a:latin typeface="Aptos" panose="020B0004020202020204" pitchFamily="34" charset="0"/>
              </a:rPr>
              <a:t>March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D69332-6DEA-5E09-4080-B7B453D2396A}"/>
              </a:ext>
            </a:extLst>
          </p:cNvPr>
          <p:cNvSpPr txBox="1">
            <a:spLocks/>
          </p:cNvSpPr>
          <p:nvPr/>
        </p:nvSpPr>
        <p:spPr>
          <a:xfrm>
            <a:off x="1069848" y="2304288"/>
            <a:ext cx="8825658" cy="514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>
                <a:solidFill>
                  <a:schemeClr val="tx1"/>
                </a:solidFill>
                <a:latin typeface="Aptos" panose="020B0004020202020204" pitchFamily="34" charset="0"/>
              </a:rPr>
              <a:t>Resumes of Congress</a:t>
            </a:r>
          </a:p>
        </p:txBody>
      </p:sp>
    </p:spTree>
    <p:extLst>
      <p:ext uri="{BB962C8B-B14F-4D97-AF65-F5344CB8AC3E}">
        <p14:creationId xmlns:p14="http://schemas.microsoft.com/office/powerpoint/2010/main" val="272991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D2B763-9213-EF29-FF61-99A762D6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DD9D8-D56C-35EA-D2FF-3B49580C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Final 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10D8-F4B2-9104-9AF4-F2457974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28238-3CFC-0331-02B6-E5D7A4441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DEB17-390E-8244-6EC7-B1DE64D0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C7D699-1720-7318-E652-5A4A11233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829878"/>
              </p:ext>
            </p:extLst>
          </p:nvPr>
        </p:nvGraphicFramePr>
        <p:xfrm>
          <a:off x="1329876" y="2478220"/>
          <a:ext cx="9583105" cy="295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B5EE898-CEA6-556D-787C-A65E0C4071D8}"/>
              </a:ext>
            </a:extLst>
          </p:cNvPr>
          <p:cNvSpPr/>
          <p:nvPr/>
        </p:nvSpPr>
        <p:spPr>
          <a:xfrm>
            <a:off x="2861187" y="3205316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8DBCFEE-B797-46D8-ACC0-A79115D5F0E6}"/>
              </a:ext>
            </a:extLst>
          </p:cNvPr>
          <p:cNvSpPr/>
          <p:nvPr/>
        </p:nvSpPr>
        <p:spPr>
          <a:xfrm>
            <a:off x="4863053" y="3185651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0D84614-8452-53D9-B95F-315065F41A5F}"/>
              </a:ext>
            </a:extLst>
          </p:cNvPr>
          <p:cNvSpPr/>
          <p:nvPr/>
        </p:nvSpPr>
        <p:spPr>
          <a:xfrm>
            <a:off x="6782865" y="3205315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7975558-1DB2-E0EB-15F2-51F013F739CA}"/>
              </a:ext>
            </a:extLst>
          </p:cNvPr>
          <p:cNvSpPr/>
          <p:nvPr/>
        </p:nvSpPr>
        <p:spPr>
          <a:xfrm>
            <a:off x="8702677" y="3215147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Legislative Activity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/>
              <a:t>Remove </a:t>
            </a:r>
            <a:r>
              <a:rPr lang="en-US" sz="2400" dirty="0"/>
              <a:t>special characters from numeric columns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4230422"/>
            <a:ext cx="2947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macro is not designed to cover every situation, but to automate the most frequent formatting issues in the tabula conversion to CSV.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3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Confirmation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Delete empty cells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Extract values that have been embedded into section headings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trailing and leading periods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4230422"/>
            <a:ext cx="2947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macro is not designed to cover every situation, but to automate the most frequent formatting issues in the tabula conversion to CSV.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Objective #3</a:t>
            </a:r>
          </a:p>
        </p:txBody>
      </p:sp>
    </p:spTree>
    <p:extLst>
      <p:ext uri="{BB962C8B-B14F-4D97-AF65-F5344CB8AC3E}">
        <p14:creationId xmlns:p14="http://schemas.microsoft.com/office/powerpoint/2010/main" val="200165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20914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3700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D630-CC53-AC39-C219-EEDE3266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612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C5A8-BA06-B755-0EBE-7A31325C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182894"/>
            <a:ext cx="7315200" cy="1404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Tami McManus</a:t>
            </a:r>
          </a:p>
          <a:p>
            <a:r>
              <a:rPr lang="en-US" sz="2000" b="0" dirty="0">
                <a:hlinkClick r:id="rId2"/>
              </a:rPr>
              <a:t>https://github.com/tamimcm416/congressional_activity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hlinkClick r:id="rId3"/>
              </a:rPr>
              <a:t>https://www.linkedin.com/in/tami-mcmanus/</a:t>
            </a:r>
            <a:r>
              <a:rPr lang="en-US" sz="2000" b="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Appendix A – Source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“Resume of Congressional Activity (1947 to Present)”, United States Senate, [PDF],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2"/>
              </a:rPr>
              <a:t>https://www.senate.gov/legislative/ResumesofCongressionalActivity1947present.htm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Nov 23, 2023.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“Days of Past Session”, United States Congress,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3"/>
              </a:rPr>
              <a:t>https://www.congress.gov/past-days-in-session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</a:t>
            </a:r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Accessed Mar 24, 2024.</a:t>
            </a: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2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B – Tools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tbd</a:t>
            </a: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1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C – Image Attribution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Acrobat Pro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https://uxwing.com/acrobat-pro-icon/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https://github.com/tabulapdf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Excel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https://commons.wikimedia.org/wiki/File:Microsoft_Office_Excel_%282019%E2%80%93present%29.svg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Keyboard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https://www.iconpacks.net/free-icon/keyboard-1385.html</a:t>
            </a: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Visual Basic for Applications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6"/>
              </a:rPr>
              <a:t>https://www.iconfinder.com/icons/4195441/macros_spreadsheet_vba_icon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07AE-D016-C351-28FC-B941E434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DDD-5638-9E9E-9A99-25F597F4F3B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00000">
                <a:schemeClr val="bg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bg2">
                  <a:shade val="62000"/>
                  <a:hueMod val="100000"/>
                  <a:satMod val="134000"/>
                  <a:lumMod val="56000"/>
                </a:schemeClr>
              </a:gs>
            </a:gsLst>
            <a:path path="circle">
              <a:fillToRect l="45000" t="65000" r="125000" b="100000"/>
            </a:path>
          </a:gradFill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Data Prep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5890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Since 1947, Congress has published a Resume of Activity at the end of each session. This document is included in the Congressional Record and can be downloaded from numerous government websites.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The Resume includes, but is not limited to: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Length of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Legislative measures introduced, reported, and passed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Votes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Disposition of executive nominations (civilian and military)</a:t>
            </a:r>
          </a:p>
        </p:txBody>
      </p:sp>
    </p:spTree>
    <p:extLst>
      <p:ext uri="{BB962C8B-B14F-4D97-AF65-F5344CB8AC3E}">
        <p14:creationId xmlns:p14="http://schemas.microsoft.com/office/powerpoint/2010/main" val="36756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3E19E-6655-4553-3311-0E9B39B8B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53188-3199-A294-87CD-7CB9842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Objectives and 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3CB2-85C9-ACC8-8150-AEBE412B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1 – PDF Data Extraction Methods Evaluation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Compare methods for scraping data from PDF files for ease of use and 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2 – PDF Data Extraction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Create a dataset from the Resumes of Congressional Activity published annually in PDF format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3 - Data Prep and Validation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Tidy, validate, and publish the final dataset for use in future analysis projects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Resumes from the 98</a:t>
            </a:r>
            <a:r>
              <a:rPr lang="en-US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through the 117</a:t>
            </a:r>
            <a:r>
              <a:rPr lang="en-US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Congresses will be used</a:t>
            </a:r>
          </a:p>
        </p:txBody>
      </p:sp>
    </p:spTree>
    <p:extLst>
      <p:ext uri="{BB962C8B-B14F-4D97-AF65-F5344CB8AC3E}">
        <p14:creationId xmlns:p14="http://schemas.microsoft.com/office/powerpoint/2010/main" val="16166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Objective #1</a:t>
            </a:r>
          </a:p>
        </p:txBody>
      </p:sp>
    </p:spTree>
    <p:extLst>
      <p:ext uri="{BB962C8B-B14F-4D97-AF65-F5344CB8AC3E}">
        <p14:creationId xmlns:p14="http://schemas.microsoft.com/office/powerpoint/2010/main" val="13266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3F3B27-6E25-849B-2DC3-1AF3757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Aptos" panose="020B0004020202020204" pitchFamily="34" charset="0"/>
              </a:rPr>
              <a:t>PDF Format Scenarios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Resumes posted for the 98</a:t>
            </a:r>
            <a:r>
              <a:rPr lang="en-US" sz="2000" baseline="30000" dirty="0">
                <a:latin typeface="Aptos" panose="020B0004020202020204" pitchFamily="34" charset="0"/>
              </a:rPr>
              <a:t>th</a:t>
            </a:r>
            <a:r>
              <a:rPr lang="en-US" sz="2000" dirty="0">
                <a:latin typeface="Aptos" panose="020B0004020202020204" pitchFamily="34" charset="0"/>
              </a:rPr>
              <a:t> through 117</a:t>
            </a:r>
            <a:r>
              <a:rPr lang="en-US" sz="2000" baseline="30000" dirty="0">
                <a:latin typeface="Aptos" panose="020B0004020202020204" pitchFamily="34" charset="0"/>
              </a:rPr>
              <a:t>th</a:t>
            </a:r>
            <a:r>
              <a:rPr lang="en-US" sz="2000" dirty="0">
                <a:latin typeface="Aptos" panose="020B0004020202020204" pitchFamily="34" charset="0"/>
              </a:rPr>
              <a:t> Congresses use two distinct formats.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Resumes before 1997 are available as scanned images. Later resumes are available as PDF text.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BF369-436C-9336-BA7E-FC494B571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 file, 2 pages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2F295D-EA5E-3D15-6AB1-C3F35832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6770" y="1930936"/>
            <a:ext cx="3474720" cy="4023360"/>
          </a:xfrm>
          <a:solidFill>
            <a:schemeClr val="accent1"/>
          </a:solidFill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General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Activity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Confirmation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74A48D-5585-5C82-E975-BED86C557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6485" y="1023586"/>
            <a:ext cx="3666698" cy="8131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117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2 files, 1 page each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7A8DE0F-50E1-DB34-EB8C-201FF965E1FE}"/>
              </a:ext>
            </a:extLst>
          </p:cNvPr>
          <p:cNvSpPr/>
          <p:nvPr/>
        </p:nvSpPr>
        <p:spPr>
          <a:xfrm rot="10800000" flipH="1">
            <a:off x="5672977" y="2033081"/>
            <a:ext cx="1399032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85E4750-FC92-6DA7-A897-78BB9FEF14A3}"/>
              </a:ext>
            </a:extLst>
          </p:cNvPr>
          <p:cNvSpPr/>
          <p:nvPr/>
        </p:nvSpPr>
        <p:spPr>
          <a:xfrm rot="10800000" flipH="1">
            <a:off x="5672975" y="3872376"/>
            <a:ext cx="1399032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5E43C-13C2-BC88-038E-54E61441D107}"/>
              </a:ext>
            </a:extLst>
          </p:cNvPr>
          <p:cNvSpPr txBox="1"/>
          <p:nvPr/>
        </p:nvSpPr>
        <p:spPr>
          <a:xfrm>
            <a:off x="5749129" y="2178994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9F12-E230-5727-4C4B-1B66B269CB24}"/>
              </a:ext>
            </a:extLst>
          </p:cNvPr>
          <p:cNvSpPr txBox="1"/>
          <p:nvPr/>
        </p:nvSpPr>
        <p:spPr>
          <a:xfrm>
            <a:off x="5749128" y="4072811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0C0A95DA-6FE2-47DA-2D17-A77AC0217E20}"/>
              </a:ext>
            </a:extLst>
          </p:cNvPr>
          <p:cNvSpPr txBox="1">
            <a:spLocks/>
          </p:cNvSpPr>
          <p:nvPr/>
        </p:nvSpPr>
        <p:spPr>
          <a:xfrm>
            <a:off x="7626484" y="1930936"/>
            <a:ext cx="3666697" cy="402336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2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2B5489F-6763-3778-4C47-0F92724CB3C3}"/>
              </a:ext>
            </a:extLst>
          </p:cNvPr>
          <p:cNvSpPr/>
          <p:nvPr/>
        </p:nvSpPr>
        <p:spPr>
          <a:xfrm rot="10800000" flipH="1">
            <a:off x="9507703" y="2033081"/>
            <a:ext cx="1395968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797794C6-E849-BC2F-D811-5BD28F3B9D96}"/>
              </a:ext>
            </a:extLst>
          </p:cNvPr>
          <p:cNvSpPr/>
          <p:nvPr/>
        </p:nvSpPr>
        <p:spPr>
          <a:xfrm rot="10800000" flipH="1">
            <a:off x="9507703" y="3872375"/>
            <a:ext cx="1395968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DC940-7C5C-C54A-216F-9E0701F4BF5C}"/>
              </a:ext>
            </a:extLst>
          </p:cNvPr>
          <p:cNvSpPr txBox="1"/>
          <p:nvPr/>
        </p:nvSpPr>
        <p:spPr>
          <a:xfrm>
            <a:off x="9554926" y="2178994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12B8B-5BF4-3156-06D7-6BBD23BA2798}"/>
              </a:ext>
            </a:extLst>
          </p:cNvPr>
          <p:cNvSpPr txBox="1"/>
          <p:nvPr/>
        </p:nvSpPr>
        <p:spPr>
          <a:xfrm>
            <a:off x="10035866" y="2266120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56F25F-3B41-3A18-2335-BBA63223C215}"/>
              </a:ext>
            </a:extLst>
          </p:cNvPr>
          <p:cNvSpPr/>
          <p:nvPr/>
        </p:nvSpPr>
        <p:spPr>
          <a:xfrm>
            <a:off x="5816057" y="2464128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F190D-4CC9-8D5F-3D6A-913C656C33A9}"/>
              </a:ext>
            </a:extLst>
          </p:cNvPr>
          <p:cNvSpPr/>
          <p:nvPr/>
        </p:nvSpPr>
        <p:spPr>
          <a:xfrm>
            <a:off x="6445550" y="2460620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C16B4-847C-6027-CCBF-B21C9561BDEE}"/>
              </a:ext>
            </a:extLst>
          </p:cNvPr>
          <p:cNvSpPr/>
          <p:nvPr/>
        </p:nvSpPr>
        <p:spPr>
          <a:xfrm>
            <a:off x="5820028" y="4361452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8357B-D0B0-E0B7-628C-E12F41F869E4}"/>
              </a:ext>
            </a:extLst>
          </p:cNvPr>
          <p:cNvSpPr/>
          <p:nvPr/>
        </p:nvSpPr>
        <p:spPr>
          <a:xfrm>
            <a:off x="6449521" y="4357944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46576F-4243-644E-C125-6EF3EA4FF948}"/>
              </a:ext>
            </a:extLst>
          </p:cNvPr>
          <p:cNvSpPr/>
          <p:nvPr/>
        </p:nvSpPr>
        <p:spPr>
          <a:xfrm>
            <a:off x="9603465" y="2616250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AF8F0-2DA7-4EC1-5E18-099F3C642DF4}"/>
              </a:ext>
            </a:extLst>
          </p:cNvPr>
          <p:cNvSpPr/>
          <p:nvPr/>
        </p:nvSpPr>
        <p:spPr>
          <a:xfrm>
            <a:off x="10241270" y="2612742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2C85-73E6-8C59-D1D4-FB125946CC01}"/>
              </a:ext>
            </a:extLst>
          </p:cNvPr>
          <p:cNvSpPr txBox="1"/>
          <p:nvPr/>
        </p:nvSpPr>
        <p:spPr>
          <a:xfrm>
            <a:off x="9554926" y="4014020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B8BFD-9367-8217-FB99-067C2107F14B}"/>
              </a:ext>
            </a:extLst>
          </p:cNvPr>
          <p:cNvSpPr txBox="1"/>
          <p:nvPr/>
        </p:nvSpPr>
        <p:spPr>
          <a:xfrm>
            <a:off x="10035866" y="4101146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F2E626-74E0-70AD-7622-D778907F6574}"/>
              </a:ext>
            </a:extLst>
          </p:cNvPr>
          <p:cNvSpPr/>
          <p:nvPr/>
        </p:nvSpPr>
        <p:spPr>
          <a:xfrm>
            <a:off x="9603465" y="4451276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D96E-7252-0B8B-4E6B-DEBC745265AA}"/>
              </a:ext>
            </a:extLst>
          </p:cNvPr>
          <p:cNvSpPr/>
          <p:nvPr/>
        </p:nvSpPr>
        <p:spPr>
          <a:xfrm>
            <a:off x="10241270" y="4447768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1202157"/>
            <a:ext cx="2947482" cy="2056823"/>
          </a:xfrm>
        </p:spPr>
        <p:txBody>
          <a:bodyPr anchor="b">
            <a:no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PDF Data Extraction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778-514E-5262-2AFB-3358B33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3577085"/>
            <a:ext cx="2947482" cy="2056823"/>
          </a:xfrm>
        </p:spPr>
        <p:txBody>
          <a:bodyPr tIns="18288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Each library was tested using the Final Resume of Congressional Activity for the 98</a:t>
            </a:r>
            <a:r>
              <a:rPr lang="en-US" baseline="30000" dirty="0">
                <a:solidFill>
                  <a:srgbClr val="FFFFFF"/>
                </a:solidFill>
                <a:latin typeface="Aptos" panose="020B0004020202020204" pitchFamily="34" charset="0"/>
              </a:rPr>
              <a:t>th</a:t>
            </a: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 Congress.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18800-12B9-3E01-55F7-F6B8174FF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0321"/>
              </p:ext>
            </p:extLst>
          </p:nvPr>
        </p:nvGraphicFramePr>
        <p:xfrm>
          <a:off x="4027251" y="1202157"/>
          <a:ext cx="7256834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432">
                  <a:extLst>
                    <a:ext uri="{9D8B030D-6E8A-4147-A177-3AD203B41FA5}">
                      <a16:colId xmlns:a16="http://schemas.microsoft.com/office/drawing/2014/main" val="4117279857"/>
                    </a:ext>
                  </a:extLst>
                </a:gridCol>
                <a:gridCol w="4670402">
                  <a:extLst>
                    <a:ext uri="{9D8B030D-6E8A-4147-A177-3AD203B41FA5}">
                      <a16:colId xmlns:a16="http://schemas.microsoft.com/office/drawing/2014/main" val="223337126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Tool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Result *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89584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pypdf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4.1.0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939410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pdfminer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20191125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by column from top to bottom, separating labels from values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062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tabula-</a:t>
                      </a:r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py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2.9.0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Recognizes tables and reads text successfully into dataframes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8180109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camelot-py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0.9.0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Results are similar to tabula, but output is not as clean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8006026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pdfplumer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0.11.0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tables; splits words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03360237"/>
                  </a:ext>
                </a:extLst>
              </a:tr>
            </a:tbl>
          </a:graphicData>
        </a:graphic>
      </p:graphicFrame>
      <p:pic>
        <p:nvPicPr>
          <p:cNvPr id="6" name="Graphic 5" descr="Ribbon with solid fill">
            <a:extLst>
              <a:ext uri="{FF2B5EF4-FFF2-40B4-BE49-F238E27FC236}">
                <a16:creationId xmlns:a16="http://schemas.microsoft.com/office/drawing/2014/main" id="{5520EF57-7380-C1FE-7E79-65FE484E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08989"/>
            <a:ext cx="538261" cy="538261"/>
          </a:xfrm>
          <a:prstGeom prst="rect">
            <a:avLst/>
          </a:prstGeom>
        </p:spPr>
      </p:pic>
      <p:pic>
        <p:nvPicPr>
          <p:cNvPr id="7" name="Graphic 6" descr="Ribbon with solid fill">
            <a:extLst>
              <a:ext uri="{FF2B5EF4-FFF2-40B4-BE49-F238E27FC236}">
                <a16:creationId xmlns:a16="http://schemas.microsoft.com/office/drawing/2014/main" id="{A59BC240-E94B-6872-CD00-4FF5D6E8A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225593"/>
            <a:ext cx="538261" cy="538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6A230-DA59-48F9-32FB-BB822755B626}"/>
              </a:ext>
            </a:extLst>
          </p:cNvPr>
          <p:cNvSpPr txBox="1"/>
          <p:nvPr/>
        </p:nvSpPr>
        <p:spPr>
          <a:xfrm>
            <a:off x="6219214" y="3508989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BB772-853F-84E0-8DF4-EEABA1299A2E}"/>
              </a:ext>
            </a:extLst>
          </p:cNvPr>
          <p:cNvSpPr txBox="1"/>
          <p:nvPr/>
        </p:nvSpPr>
        <p:spPr>
          <a:xfrm>
            <a:off x="6219214" y="4215865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E71A8C7-2E7F-EB68-61DF-26DCCA54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7062" y="4942197"/>
            <a:ext cx="457199" cy="45719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A111D92-E0C8-95C1-20A6-5C7E6D750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7878" y="2734019"/>
            <a:ext cx="457199" cy="457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F4DED6-4A29-35E3-B2BE-A514160BA3FF}"/>
              </a:ext>
            </a:extLst>
          </p:cNvPr>
          <p:cNvSpPr txBox="1"/>
          <p:nvPr/>
        </p:nvSpPr>
        <p:spPr>
          <a:xfrm>
            <a:off x="6209485" y="2001680"/>
            <a:ext cx="25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9" name="Graphic 18" descr="Ribbon with solid fill">
            <a:extLst>
              <a:ext uri="{FF2B5EF4-FFF2-40B4-BE49-F238E27FC236}">
                <a16:creationId xmlns:a16="http://schemas.microsoft.com/office/drawing/2014/main" id="{F05AAE39-98EA-DCCA-3DC9-1FCFFD5FE9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542" y="2007373"/>
            <a:ext cx="538261" cy="53826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414704-F194-712B-1698-C1451CFCDC0D}"/>
              </a:ext>
            </a:extLst>
          </p:cNvPr>
          <p:cNvSpPr txBox="1">
            <a:spLocks/>
          </p:cNvSpPr>
          <p:nvPr/>
        </p:nvSpPr>
        <p:spPr>
          <a:xfrm>
            <a:off x="4027250" y="5845651"/>
            <a:ext cx="7256833" cy="652426"/>
          </a:xfrm>
          <a:prstGeom prst="rect">
            <a:avLst/>
          </a:prstGeom>
        </p:spPr>
        <p:txBody>
          <a:bodyPr vert="horz" lIns="91440" tIns="18288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* Code used for testing is available on 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  <a:hlinkClick r:id="rId10"/>
              </a:rPr>
              <a:t>GitHub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7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Objective #2</a:t>
            </a:r>
          </a:p>
        </p:txBody>
      </p:sp>
    </p:spTree>
    <p:extLst>
      <p:ext uri="{BB962C8B-B14F-4D97-AF65-F5344CB8AC3E}">
        <p14:creationId xmlns:p14="http://schemas.microsoft.com/office/powerpoint/2010/main" val="20994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D2B763-9213-EF29-FF61-99A762D6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DD9D8-D56C-35EA-D2FF-3B49580C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Extract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10D8-F4B2-9104-9AF4-F2457974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28238-3CFC-0331-02B6-E5D7A4441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DEB17-390E-8244-6EC7-B1DE64D0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778-514E-5262-2AFB-3358B33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Inconsistent File Formats…</a:t>
            </a:r>
          </a:p>
          <a:p>
            <a:pPr marL="5029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The underlying structure of the PDF files varies significantly from year to year.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Automation is Hard…</a:t>
            </a:r>
          </a:p>
          <a:p>
            <a:pPr marL="5029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tabula.py did not produce consistent results when run against a series of files.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Challenge…</a:t>
            </a:r>
          </a:p>
          <a:p>
            <a:pPr marL="5029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Balance time and quality by combining manual and automated processes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209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833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Light</vt:lpstr>
      <vt:lpstr>Corbel</vt:lpstr>
      <vt:lpstr>Wingdings</vt:lpstr>
      <vt:lpstr>Wingdings 2</vt:lpstr>
      <vt:lpstr>Frame</vt:lpstr>
      <vt:lpstr>Data Scrape and Validation</vt:lpstr>
      <vt:lpstr>Table of Contents</vt:lpstr>
      <vt:lpstr>Introduction</vt:lpstr>
      <vt:lpstr>Objectives and Scope</vt:lpstr>
      <vt:lpstr>PDF Data Extraction Methodology</vt:lpstr>
      <vt:lpstr>PDF Format Scenarios  Resumes posted for the 98th through 117th Congresses use two distinct formats.  Resumes before 1997 are available as scanned images. Later resumes are available as PDF text.</vt:lpstr>
      <vt:lpstr>PDF Data Extraction Methods</vt:lpstr>
      <vt:lpstr>PDF Data Extraction</vt:lpstr>
      <vt:lpstr>Data Extract Process</vt:lpstr>
      <vt:lpstr>Final Solution</vt:lpstr>
      <vt:lpstr>Legislative Activity Data Cleanup Macro  </vt:lpstr>
      <vt:lpstr>Confirmation Data Cleanup Macro  </vt:lpstr>
      <vt:lpstr>Data Prep and Validation</vt:lpstr>
      <vt:lpstr>Data Preparation</vt:lpstr>
      <vt:lpstr>Data Validation</vt:lpstr>
      <vt:lpstr>Thank You</vt:lpstr>
      <vt:lpstr>Appendix A – Source Data</vt:lpstr>
      <vt:lpstr>Appendix B – Tools Used</vt:lpstr>
      <vt:lpstr>Appendix C – Image Attribution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Scrape and Validation</dc:title>
  <dc:creator>Tami McManus</dc:creator>
  <cp:lastModifiedBy>Tami McManus</cp:lastModifiedBy>
  <cp:revision>1</cp:revision>
  <dcterms:created xsi:type="dcterms:W3CDTF">2024-03-03T20:59:11Z</dcterms:created>
  <dcterms:modified xsi:type="dcterms:W3CDTF">2024-03-24T19:05:17Z</dcterms:modified>
</cp:coreProperties>
</file>