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56" r:id="rId2"/>
    <p:sldId id="257" r:id="rId3"/>
    <p:sldId id="258" r:id="rId4"/>
    <p:sldId id="259" r:id="rId5"/>
    <p:sldId id="267" r:id="rId6"/>
    <p:sldId id="263" r:id="rId7"/>
    <p:sldId id="266" r:id="rId8"/>
    <p:sldId id="268" r:id="rId9"/>
    <p:sldId id="265" r:id="rId10"/>
    <p:sldId id="269" r:id="rId11"/>
    <p:sldId id="270" r:id="rId12"/>
    <p:sldId id="261" r:id="rId13"/>
    <p:sldId id="26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98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AB60BA-E372-48BD-94F6-A0E9F847508E}" v="1029" dt="2024-03-16T16:01:28.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7"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i McManus" userId="4a41d8b392a254fb" providerId="LiveId" clId="{8EAB60BA-E372-48BD-94F6-A0E9F847508E}"/>
    <pc:docChg chg="undo redo custSel addSld delSld modSld sldOrd modMainMaster">
      <pc:chgData name="Tami McManus" userId="4a41d8b392a254fb" providerId="LiveId" clId="{8EAB60BA-E372-48BD-94F6-A0E9F847508E}" dt="2024-03-16T15:57:14.441" v="10009" actId="20577"/>
      <pc:docMkLst>
        <pc:docMk/>
      </pc:docMkLst>
      <pc:sldChg chg="addSp delSp modSp mod setBg">
        <pc:chgData name="Tami McManus" userId="4a41d8b392a254fb" providerId="LiveId" clId="{8EAB60BA-E372-48BD-94F6-A0E9F847508E}" dt="2024-03-03T21:39:25.820" v="1327" actId="1076"/>
        <pc:sldMkLst>
          <pc:docMk/>
          <pc:sldMk cId="2729915877" sldId="256"/>
        </pc:sldMkLst>
        <pc:spChg chg="mod">
          <ac:chgData name="Tami McManus" userId="4a41d8b392a254fb" providerId="LiveId" clId="{8EAB60BA-E372-48BD-94F6-A0E9F847508E}" dt="2024-03-03T21:38:57.187" v="1323" actId="1076"/>
          <ac:spMkLst>
            <pc:docMk/>
            <pc:sldMk cId="2729915877" sldId="256"/>
            <ac:spMk id="2" creationId="{7DA5DD02-544F-53B0-54B1-E3E8EA104B9A}"/>
          </ac:spMkLst>
        </pc:spChg>
        <pc:spChg chg="mod">
          <ac:chgData name="Tami McManus" userId="4a41d8b392a254fb" providerId="LiveId" clId="{8EAB60BA-E372-48BD-94F6-A0E9F847508E}" dt="2024-03-03T21:39:19.086" v="1326" actId="1076"/>
          <ac:spMkLst>
            <pc:docMk/>
            <pc:sldMk cId="2729915877" sldId="256"/>
            <ac:spMk id="3" creationId="{7EAD7935-2062-751A-C196-2D95ADEF7D80}"/>
          </ac:spMkLst>
        </pc:spChg>
        <pc:spChg chg="mod">
          <ac:chgData name="Tami McManus" userId="4a41d8b392a254fb" providerId="LiveId" clId="{8EAB60BA-E372-48BD-94F6-A0E9F847508E}" dt="2024-03-03T21:39:25.820" v="1327" actId="1076"/>
          <ac:spMkLst>
            <pc:docMk/>
            <pc:sldMk cId="2729915877" sldId="256"/>
            <ac:spMk id="4" creationId="{0DD69332-6DEA-5E09-4080-B7B453D2396A}"/>
          </ac:spMkLst>
        </pc:spChg>
        <pc:spChg chg="add del">
          <ac:chgData name="Tami McManus" userId="4a41d8b392a254fb" providerId="LiveId" clId="{8EAB60BA-E372-48BD-94F6-A0E9F847508E}" dt="2024-03-03T21:36:57.095" v="1289" actId="26606"/>
          <ac:spMkLst>
            <pc:docMk/>
            <pc:sldMk cId="2729915877" sldId="256"/>
            <ac:spMk id="10" creationId="{71B62618-0D02-4C29-88C5-1EDF7F32343E}"/>
          </ac:spMkLst>
        </pc:spChg>
        <pc:spChg chg="add del">
          <ac:chgData name="Tami McManus" userId="4a41d8b392a254fb" providerId="LiveId" clId="{8EAB60BA-E372-48BD-94F6-A0E9F847508E}" dt="2024-03-03T21:36:57.095" v="1289" actId="26606"/>
          <ac:spMkLst>
            <pc:docMk/>
            <pc:sldMk cId="2729915877" sldId="256"/>
            <ac:spMk id="12" creationId="{1E2747F4-A0AE-425C-B527-E3E32461FEF5}"/>
          </ac:spMkLst>
        </pc:spChg>
        <pc:spChg chg="add del">
          <ac:chgData name="Tami McManus" userId="4a41d8b392a254fb" providerId="LiveId" clId="{8EAB60BA-E372-48BD-94F6-A0E9F847508E}" dt="2024-03-03T21:36:57.095" v="1289" actId="26606"/>
          <ac:spMkLst>
            <pc:docMk/>
            <pc:sldMk cId="2729915877" sldId="256"/>
            <ac:spMk id="14" creationId="{9707F29A-1576-479E-B227-0D6498601B4A}"/>
          </ac:spMkLst>
        </pc:spChg>
        <pc:spChg chg="add del">
          <ac:chgData name="Tami McManus" userId="4a41d8b392a254fb" providerId="LiveId" clId="{8EAB60BA-E372-48BD-94F6-A0E9F847508E}" dt="2024-03-03T21:36:57.095" v="1289" actId="26606"/>
          <ac:spMkLst>
            <pc:docMk/>
            <pc:sldMk cId="2729915877" sldId="256"/>
            <ac:spMk id="16" creationId="{F17B26C7-6F2F-453C-9C08-71E199E527A8}"/>
          </ac:spMkLst>
        </pc:spChg>
        <pc:spChg chg="add del">
          <ac:chgData name="Tami McManus" userId="4a41d8b392a254fb" providerId="LiveId" clId="{8EAB60BA-E372-48BD-94F6-A0E9F847508E}" dt="2024-03-03T21:36:57.095" v="1289" actId="26606"/>
          <ac:spMkLst>
            <pc:docMk/>
            <pc:sldMk cId="2729915877" sldId="256"/>
            <ac:spMk id="18" creationId="{6798E696-4BBA-46BE-AD86-F7E300B89368}"/>
          </ac:spMkLst>
        </pc:spChg>
        <pc:spChg chg="add del">
          <ac:chgData name="Tami McManus" userId="4a41d8b392a254fb" providerId="LiveId" clId="{8EAB60BA-E372-48BD-94F6-A0E9F847508E}" dt="2024-03-03T21:36:57.095" v="1289" actId="26606"/>
          <ac:spMkLst>
            <pc:docMk/>
            <pc:sldMk cId="2729915877" sldId="256"/>
            <ac:spMk id="20" creationId="{090B0CA3-C333-4560-9975-E31D1B7B921D}"/>
          </ac:spMkLst>
        </pc:spChg>
      </pc:sldChg>
      <pc:sldChg chg="modSp mod setBg modClrScheme chgLayout">
        <pc:chgData name="Tami McManus" userId="4a41d8b392a254fb" providerId="LiveId" clId="{8EAB60BA-E372-48BD-94F6-A0E9F847508E}" dt="2024-03-16T15:28:39.896" v="9610" actId="242"/>
        <pc:sldMkLst>
          <pc:docMk/>
          <pc:sldMk cId="589087376" sldId="257"/>
        </pc:sldMkLst>
        <pc:spChg chg="mod ord">
          <ac:chgData name="Tami McManus" userId="4a41d8b392a254fb" providerId="LiveId" clId="{8EAB60BA-E372-48BD-94F6-A0E9F847508E}" dt="2024-03-16T15:28:37.886" v="9609" actId="242"/>
          <ac:spMkLst>
            <pc:docMk/>
            <pc:sldMk cId="589087376" sldId="257"/>
            <ac:spMk id="2" creationId="{EF7907AE-D016-C351-28FC-B941E4342B27}"/>
          </ac:spMkLst>
        </pc:spChg>
        <pc:spChg chg="mod ord">
          <ac:chgData name="Tami McManus" userId="4a41d8b392a254fb" providerId="LiveId" clId="{8EAB60BA-E372-48BD-94F6-A0E9F847508E}" dt="2024-03-16T15:28:39.896" v="9610" actId="242"/>
          <ac:spMkLst>
            <pc:docMk/>
            <pc:sldMk cId="589087376" sldId="257"/>
            <ac:spMk id="3" creationId="{7D4DADDD-5638-9E9E-9A99-25F597F4F3B7}"/>
          </ac:spMkLst>
        </pc:spChg>
      </pc:sldChg>
      <pc:sldChg chg="addSp modSp mod setBg chgLayout">
        <pc:chgData name="Tami McManus" userId="4a41d8b392a254fb" providerId="LiveId" clId="{8EAB60BA-E372-48BD-94F6-A0E9F847508E}" dt="2024-03-04T21:28:16.053" v="1528" actId="3064"/>
        <pc:sldMkLst>
          <pc:docMk/>
          <pc:sldMk cId="3675652982" sldId="258"/>
        </pc:sldMkLst>
        <pc:spChg chg="mod ord">
          <ac:chgData name="Tami McManus" userId="4a41d8b392a254fb" providerId="LiveId" clId="{8EAB60BA-E372-48BD-94F6-A0E9F847508E}" dt="2024-03-03T21:41:43.305" v="1337" actId="255"/>
          <ac:spMkLst>
            <pc:docMk/>
            <pc:sldMk cId="3675652982" sldId="258"/>
            <ac:spMk id="2" creationId="{DB94146B-0B5D-3D38-CC45-8612C4E19933}"/>
          </ac:spMkLst>
        </pc:spChg>
        <pc:spChg chg="mod ord">
          <ac:chgData name="Tami McManus" userId="4a41d8b392a254fb" providerId="LiveId" clId="{8EAB60BA-E372-48BD-94F6-A0E9F847508E}" dt="2024-03-04T21:28:16.053" v="1528" actId="3064"/>
          <ac:spMkLst>
            <pc:docMk/>
            <pc:sldMk cId="3675652982" sldId="258"/>
            <ac:spMk id="3" creationId="{A92E0EC7-2385-EC35-313E-58A5E41C0571}"/>
          </ac:spMkLst>
        </pc:spChg>
        <pc:spChg chg="add">
          <ac:chgData name="Tami McManus" userId="4a41d8b392a254fb" providerId="LiveId" clId="{8EAB60BA-E372-48BD-94F6-A0E9F847508E}" dt="2024-03-03T21:41:35.065" v="1336" actId="26606"/>
          <ac:spMkLst>
            <pc:docMk/>
            <pc:sldMk cId="3675652982" sldId="258"/>
            <ac:spMk id="8" creationId="{29DC5A77-10C9-4ECF-B7EB-8D917F36A9EE}"/>
          </ac:spMkLst>
        </pc:spChg>
        <pc:spChg chg="add">
          <ac:chgData name="Tami McManus" userId="4a41d8b392a254fb" providerId="LiveId" clId="{8EAB60BA-E372-48BD-94F6-A0E9F847508E}" dt="2024-03-03T21:41:35.065" v="1336" actId="26606"/>
          <ac:spMkLst>
            <pc:docMk/>
            <pc:sldMk cId="3675652982" sldId="258"/>
            <ac:spMk id="10" creationId="{2FFE28B5-FB16-49A9-B851-3C35FAC0CACB}"/>
          </ac:spMkLst>
        </pc:spChg>
        <pc:spChg chg="add">
          <ac:chgData name="Tami McManus" userId="4a41d8b392a254fb" providerId="LiveId" clId="{8EAB60BA-E372-48BD-94F6-A0E9F847508E}" dt="2024-03-03T21:41:35.065" v="1336" actId="26606"/>
          <ac:spMkLst>
            <pc:docMk/>
            <pc:sldMk cId="3675652982" sldId="258"/>
            <ac:spMk id="12" creationId="{01014442-855A-4E0F-8D09-C314661A48B9}"/>
          </ac:spMkLst>
        </pc:spChg>
        <pc:spChg chg="add">
          <ac:chgData name="Tami McManus" userId="4a41d8b392a254fb" providerId="LiveId" clId="{8EAB60BA-E372-48BD-94F6-A0E9F847508E}" dt="2024-03-03T21:41:35.065" v="1336" actId="26606"/>
          <ac:spMkLst>
            <pc:docMk/>
            <pc:sldMk cId="3675652982" sldId="258"/>
            <ac:spMk id="14" creationId="{9B1ABF09-86CF-414E-88A5-2B84CC7232A9}"/>
          </ac:spMkLst>
        </pc:spChg>
        <pc:spChg chg="add">
          <ac:chgData name="Tami McManus" userId="4a41d8b392a254fb" providerId="LiveId" clId="{8EAB60BA-E372-48BD-94F6-A0E9F847508E}" dt="2024-03-03T21:41:35.065" v="1336" actId="26606"/>
          <ac:spMkLst>
            <pc:docMk/>
            <pc:sldMk cId="3675652982" sldId="258"/>
            <ac:spMk id="16" creationId="{3FE91770-CDBB-4D24-94E5-AD484F36CE87}"/>
          </ac:spMkLst>
        </pc:spChg>
      </pc:sldChg>
      <pc:sldChg chg="addSp modSp mod setBg">
        <pc:chgData name="Tami McManus" userId="4a41d8b392a254fb" providerId="LiveId" clId="{8EAB60BA-E372-48BD-94F6-A0E9F847508E}" dt="2024-03-08T15:22:05.955" v="3787" actId="20577"/>
        <pc:sldMkLst>
          <pc:docMk/>
          <pc:sldMk cId="1616608144" sldId="259"/>
        </pc:sldMkLst>
        <pc:spChg chg="mod">
          <ac:chgData name="Tami McManus" userId="4a41d8b392a254fb" providerId="LiveId" clId="{8EAB60BA-E372-48BD-94F6-A0E9F847508E}" dt="2024-03-03T21:42:33.555" v="1340" actId="255"/>
          <ac:spMkLst>
            <pc:docMk/>
            <pc:sldMk cId="1616608144" sldId="259"/>
            <ac:spMk id="2" creationId="{7C253188-3199-A294-87CD-7CB9842F386C}"/>
          </ac:spMkLst>
        </pc:spChg>
        <pc:spChg chg="mod">
          <ac:chgData name="Tami McManus" userId="4a41d8b392a254fb" providerId="LiveId" clId="{8EAB60BA-E372-48BD-94F6-A0E9F847508E}" dt="2024-03-08T15:22:05.955" v="3787" actId="20577"/>
          <ac:spMkLst>
            <pc:docMk/>
            <pc:sldMk cId="1616608144" sldId="259"/>
            <ac:spMk id="3" creationId="{53A13CB2-85C9-ACC8-8150-AEBE412BA6DD}"/>
          </ac:spMkLst>
        </pc:spChg>
        <pc:spChg chg="add">
          <ac:chgData name="Tami McManus" userId="4a41d8b392a254fb" providerId="LiveId" clId="{8EAB60BA-E372-48BD-94F6-A0E9F847508E}" dt="2024-03-03T21:42:23.804" v="1339" actId="26606"/>
          <ac:spMkLst>
            <pc:docMk/>
            <pc:sldMk cId="1616608144" sldId="259"/>
            <ac:spMk id="8" creationId="{29DC5A77-10C9-4ECF-B7EB-8D917F36A9EE}"/>
          </ac:spMkLst>
        </pc:spChg>
        <pc:spChg chg="add">
          <ac:chgData name="Tami McManus" userId="4a41d8b392a254fb" providerId="LiveId" clId="{8EAB60BA-E372-48BD-94F6-A0E9F847508E}" dt="2024-03-03T21:42:23.804" v="1339" actId="26606"/>
          <ac:spMkLst>
            <pc:docMk/>
            <pc:sldMk cId="1616608144" sldId="259"/>
            <ac:spMk id="10" creationId="{2FFE28B5-FB16-49A9-B851-3C35FAC0CACB}"/>
          </ac:spMkLst>
        </pc:spChg>
        <pc:spChg chg="add">
          <ac:chgData name="Tami McManus" userId="4a41d8b392a254fb" providerId="LiveId" clId="{8EAB60BA-E372-48BD-94F6-A0E9F847508E}" dt="2024-03-03T21:42:23.804" v="1339" actId="26606"/>
          <ac:spMkLst>
            <pc:docMk/>
            <pc:sldMk cId="1616608144" sldId="259"/>
            <ac:spMk id="12" creationId="{01014442-855A-4E0F-8D09-C314661A48B9}"/>
          </ac:spMkLst>
        </pc:spChg>
        <pc:spChg chg="add">
          <ac:chgData name="Tami McManus" userId="4a41d8b392a254fb" providerId="LiveId" clId="{8EAB60BA-E372-48BD-94F6-A0E9F847508E}" dt="2024-03-03T21:42:23.804" v="1339" actId="26606"/>
          <ac:spMkLst>
            <pc:docMk/>
            <pc:sldMk cId="1616608144" sldId="259"/>
            <ac:spMk id="14" creationId="{9B1ABF09-86CF-414E-88A5-2B84CC7232A9}"/>
          </ac:spMkLst>
        </pc:spChg>
        <pc:spChg chg="add">
          <ac:chgData name="Tami McManus" userId="4a41d8b392a254fb" providerId="LiveId" clId="{8EAB60BA-E372-48BD-94F6-A0E9F847508E}" dt="2024-03-03T21:42:23.804" v="1339" actId="26606"/>
          <ac:spMkLst>
            <pc:docMk/>
            <pc:sldMk cId="1616608144" sldId="259"/>
            <ac:spMk id="16" creationId="{3FE91770-CDBB-4D24-94E5-AD484F36CE87}"/>
          </ac:spMkLst>
        </pc:spChg>
      </pc:sldChg>
      <pc:sldChg chg="addSp modSp add mod setBg">
        <pc:chgData name="Tami McManus" userId="4a41d8b392a254fb" providerId="LiveId" clId="{8EAB60BA-E372-48BD-94F6-A0E9F847508E}" dt="2024-03-03T21:43:26.472" v="1344" actId="14100"/>
        <pc:sldMkLst>
          <pc:docMk/>
          <pc:sldMk cId="2840120926" sldId="260"/>
        </pc:sldMkLst>
        <pc:spChg chg="mod">
          <ac:chgData name="Tami McManus" userId="4a41d8b392a254fb" providerId="LiveId" clId="{8EAB60BA-E372-48BD-94F6-A0E9F847508E}" dt="2024-03-03T21:43:07.294" v="1341" actId="26606"/>
          <ac:spMkLst>
            <pc:docMk/>
            <pc:sldMk cId="2840120926" sldId="260"/>
            <ac:spMk id="2" creationId="{1521ADE4-0082-434B-7F0A-355CDCD493DD}"/>
          </ac:spMkLst>
        </pc:spChg>
        <pc:spChg chg="mod">
          <ac:chgData name="Tami McManus" userId="4a41d8b392a254fb" providerId="LiveId" clId="{8EAB60BA-E372-48BD-94F6-A0E9F847508E}" dt="2024-03-03T21:43:26.472" v="1344" actId="14100"/>
          <ac:spMkLst>
            <pc:docMk/>
            <pc:sldMk cId="2840120926" sldId="260"/>
            <ac:spMk id="3" creationId="{4E69F7DE-FC31-DBEF-A52A-D52484C51FB3}"/>
          </ac:spMkLst>
        </pc:spChg>
        <pc:spChg chg="add">
          <ac:chgData name="Tami McManus" userId="4a41d8b392a254fb" providerId="LiveId" clId="{8EAB60BA-E372-48BD-94F6-A0E9F847508E}" dt="2024-03-03T21:43:07.294" v="1341" actId="26606"/>
          <ac:spMkLst>
            <pc:docMk/>
            <pc:sldMk cId="2840120926" sldId="260"/>
            <ac:spMk id="8" creationId="{29DC5A77-10C9-4ECF-B7EB-8D917F36A9EE}"/>
          </ac:spMkLst>
        </pc:spChg>
        <pc:spChg chg="add">
          <ac:chgData name="Tami McManus" userId="4a41d8b392a254fb" providerId="LiveId" clId="{8EAB60BA-E372-48BD-94F6-A0E9F847508E}" dt="2024-03-03T21:43:07.294" v="1341" actId="26606"/>
          <ac:spMkLst>
            <pc:docMk/>
            <pc:sldMk cId="2840120926" sldId="260"/>
            <ac:spMk id="10" creationId="{2FFE28B5-FB16-49A9-B851-3C35FAC0CACB}"/>
          </ac:spMkLst>
        </pc:spChg>
        <pc:spChg chg="add">
          <ac:chgData name="Tami McManus" userId="4a41d8b392a254fb" providerId="LiveId" clId="{8EAB60BA-E372-48BD-94F6-A0E9F847508E}" dt="2024-03-03T21:43:07.294" v="1341" actId="26606"/>
          <ac:spMkLst>
            <pc:docMk/>
            <pc:sldMk cId="2840120926" sldId="260"/>
            <ac:spMk id="12" creationId="{01014442-855A-4E0F-8D09-C314661A48B9}"/>
          </ac:spMkLst>
        </pc:spChg>
        <pc:spChg chg="add">
          <ac:chgData name="Tami McManus" userId="4a41d8b392a254fb" providerId="LiveId" clId="{8EAB60BA-E372-48BD-94F6-A0E9F847508E}" dt="2024-03-03T21:43:07.294" v="1341" actId="26606"/>
          <ac:spMkLst>
            <pc:docMk/>
            <pc:sldMk cId="2840120926" sldId="260"/>
            <ac:spMk id="14" creationId="{9B1ABF09-86CF-414E-88A5-2B84CC7232A9}"/>
          </ac:spMkLst>
        </pc:spChg>
        <pc:spChg chg="add">
          <ac:chgData name="Tami McManus" userId="4a41d8b392a254fb" providerId="LiveId" clId="{8EAB60BA-E372-48BD-94F6-A0E9F847508E}" dt="2024-03-03T21:43:07.294" v="1341" actId="26606"/>
          <ac:spMkLst>
            <pc:docMk/>
            <pc:sldMk cId="2840120926" sldId="260"/>
            <ac:spMk id="16" creationId="{3FE91770-CDBB-4D24-94E5-AD484F36CE87}"/>
          </ac:spMkLst>
        </pc:spChg>
      </pc:sldChg>
      <pc:sldChg chg="modSp new mod ord">
        <pc:chgData name="Tami McManus" userId="4a41d8b392a254fb" providerId="LiveId" clId="{8EAB60BA-E372-48BD-94F6-A0E9F847508E}" dt="2024-03-03T21:45:06.576" v="1404"/>
        <pc:sldMkLst>
          <pc:docMk/>
          <pc:sldMk cId="116276241" sldId="261"/>
        </pc:sldMkLst>
        <pc:spChg chg="mod">
          <ac:chgData name="Tami McManus" userId="4a41d8b392a254fb" providerId="LiveId" clId="{8EAB60BA-E372-48BD-94F6-A0E9F847508E}" dt="2024-03-03T21:44:28.790" v="1398" actId="14100"/>
          <ac:spMkLst>
            <pc:docMk/>
            <pc:sldMk cId="116276241" sldId="261"/>
            <ac:spMk id="2" creationId="{EB69D630-CC53-AC39-C219-EEDE326603ED}"/>
          </ac:spMkLst>
        </pc:spChg>
        <pc:spChg chg="mod">
          <ac:chgData name="Tami McManus" userId="4a41d8b392a254fb" providerId="LiveId" clId="{8EAB60BA-E372-48BD-94F6-A0E9F847508E}" dt="2024-03-03T21:44:59.371" v="1402" actId="255"/>
          <ac:spMkLst>
            <pc:docMk/>
            <pc:sldMk cId="116276241" sldId="261"/>
            <ac:spMk id="3" creationId="{991DC5A8-BA06-B755-0EBE-7A31325CC42B}"/>
          </ac:spMkLst>
        </pc:spChg>
      </pc:sldChg>
      <pc:sldChg chg="modSp add del mod">
        <pc:chgData name="Tami McManus" userId="4a41d8b392a254fb" providerId="LiveId" clId="{8EAB60BA-E372-48BD-94F6-A0E9F847508E}" dt="2024-03-08T15:20:07.353" v="3659" actId="47"/>
        <pc:sldMkLst>
          <pc:docMk/>
          <pc:sldMk cId="4120950164" sldId="262"/>
        </pc:sldMkLst>
        <pc:spChg chg="mod">
          <ac:chgData name="Tami McManus" userId="4a41d8b392a254fb" providerId="LiveId" clId="{8EAB60BA-E372-48BD-94F6-A0E9F847508E}" dt="2024-03-08T14:52:57.029" v="2928" actId="6549"/>
          <ac:spMkLst>
            <pc:docMk/>
            <pc:sldMk cId="4120950164" sldId="262"/>
            <ac:spMk id="2" creationId="{7EB88476-16FF-5E16-B9A8-58E6AA835D4C}"/>
          </ac:spMkLst>
        </pc:spChg>
        <pc:spChg chg="mod">
          <ac:chgData name="Tami McManus" userId="4a41d8b392a254fb" providerId="LiveId" clId="{8EAB60BA-E372-48BD-94F6-A0E9F847508E}" dt="2024-03-08T14:53:38.190" v="3023" actId="20577"/>
          <ac:spMkLst>
            <pc:docMk/>
            <pc:sldMk cId="4120950164" sldId="262"/>
            <ac:spMk id="3" creationId="{BD008847-EBE6-9471-0A92-28CA4BFEAE00}"/>
          </ac:spMkLst>
        </pc:spChg>
      </pc:sldChg>
      <pc:sldChg chg="addSp delSp modSp new mod ord modClrScheme chgLayout">
        <pc:chgData name="Tami McManus" userId="4a41d8b392a254fb" providerId="LiveId" clId="{8EAB60BA-E372-48BD-94F6-A0E9F847508E}" dt="2024-03-16T14:01:48.768" v="6363" actId="20577"/>
        <pc:sldMkLst>
          <pc:docMk/>
          <pc:sldMk cId="2032928223" sldId="263"/>
        </pc:sldMkLst>
        <pc:spChg chg="del mod ord">
          <ac:chgData name="Tami McManus" userId="4a41d8b392a254fb" providerId="LiveId" clId="{8EAB60BA-E372-48BD-94F6-A0E9F847508E}" dt="2024-03-08T14:54:11.160" v="3025" actId="700"/>
          <ac:spMkLst>
            <pc:docMk/>
            <pc:sldMk cId="2032928223" sldId="263"/>
            <ac:spMk id="2" creationId="{31B45E56-6676-6F08-99AE-20A757F03B35}"/>
          </ac:spMkLst>
        </pc:spChg>
        <pc:spChg chg="del mod ord">
          <ac:chgData name="Tami McManus" userId="4a41d8b392a254fb" providerId="LiveId" clId="{8EAB60BA-E372-48BD-94F6-A0E9F847508E}" dt="2024-03-08T14:54:11.160" v="3025" actId="700"/>
          <ac:spMkLst>
            <pc:docMk/>
            <pc:sldMk cId="2032928223" sldId="263"/>
            <ac:spMk id="3" creationId="{F591773E-A7D7-8625-2920-381119E86F8E}"/>
          </ac:spMkLst>
        </pc:spChg>
        <pc:spChg chg="del mod ord">
          <ac:chgData name="Tami McManus" userId="4a41d8b392a254fb" providerId="LiveId" clId="{8EAB60BA-E372-48BD-94F6-A0E9F847508E}" dt="2024-03-08T14:54:11.160" v="3025" actId="700"/>
          <ac:spMkLst>
            <pc:docMk/>
            <pc:sldMk cId="2032928223" sldId="263"/>
            <ac:spMk id="4" creationId="{7A65FC0A-4837-A282-8B22-E2A5D998E7C3}"/>
          </ac:spMkLst>
        </pc:spChg>
        <pc:spChg chg="add mod ord">
          <ac:chgData name="Tami McManus" userId="4a41d8b392a254fb" providerId="LiveId" clId="{8EAB60BA-E372-48BD-94F6-A0E9F847508E}" dt="2024-03-16T14:01:48.768" v="6363" actId="20577"/>
          <ac:spMkLst>
            <pc:docMk/>
            <pc:sldMk cId="2032928223" sldId="263"/>
            <ac:spMk id="5" creationId="{BC3F3B27-6E25-849B-2DC3-1AF3757AFE27}"/>
          </ac:spMkLst>
        </pc:spChg>
        <pc:spChg chg="add mod ord">
          <ac:chgData name="Tami McManus" userId="4a41d8b392a254fb" providerId="LiveId" clId="{8EAB60BA-E372-48BD-94F6-A0E9F847508E}" dt="2024-03-08T15:36:35.141" v="3905" actId="27636"/>
          <ac:spMkLst>
            <pc:docMk/>
            <pc:sldMk cId="2032928223" sldId="263"/>
            <ac:spMk id="6" creationId="{52FBF369-436C-9336-BA7E-FC494B571E3C}"/>
          </ac:spMkLst>
        </pc:spChg>
        <pc:spChg chg="add del mod ord">
          <ac:chgData name="Tami McManus" userId="4a41d8b392a254fb" providerId="LiveId" clId="{8EAB60BA-E372-48BD-94F6-A0E9F847508E}" dt="2024-03-08T14:56:53.949" v="3199"/>
          <ac:spMkLst>
            <pc:docMk/>
            <pc:sldMk cId="2032928223" sldId="263"/>
            <ac:spMk id="7" creationId="{B351BD08-E69B-DCC7-44B3-D9157EFEB3FB}"/>
          </ac:spMkLst>
        </pc:spChg>
        <pc:spChg chg="add mod ord">
          <ac:chgData name="Tami McManus" userId="4a41d8b392a254fb" providerId="LiveId" clId="{8EAB60BA-E372-48BD-94F6-A0E9F847508E}" dt="2024-03-08T15:04:06.739" v="3334" actId="14100"/>
          <ac:spMkLst>
            <pc:docMk/>
            <pc:sldMk cId="2032928223" sldId="263"/>
            <ac:spMk id="8" creationId="{4C74A48D-5585-5C82-E975-BED86C557CE7}"/>
          </ac:spMkLst>
        </pc:spChg>
        <pc:spChg chg="add del mod ord">
          <ac:chgData name="Tami McManus" userId="4a41d8b392a254fb" providerId="LiveId" clId="{8EAB60BA-E372-48BD-94F6-A0E9F847508E}" dt="2024-03-08T14:58:12.710" v="3215" actId="700"/>
          <ac:spMkLst>
            <pc:docMk/>
            <pc:sldMk cId="2032928223" sldId="263"/>
            <ac:spMk id="9" creationId="{5B6188C9-0FD3-420C-7562-A3C6C85999E0}"/>
          </ac:spMkLst>
        </pc:spChg>
        <pc:spChg chg="add mod">
          <ac:chgData name="Tami McManus" userId="4a41d8b392a254fb" providerId="LiveId" clId="{8EAB60BA-E372-48BD-94F6-A0E9F847508E}" dt="2024-03-08T15:19:18.619" v="3653" actId="14100"/>
          <ac:spMkLst>
            <pc:docMk/>
            <pc:sldMk cId="2032928223" sldId="263"/>
            <ac:spMk id="10" creationId="{77A8DE0F-50E1-DB34-EB8C-201FF965E1FE}"/>
          </ac:spMkLst>
        </pc:spChg>
        <pc:spChg chg="add del mod">
          <ac:chgData name="Tami McManus" userId="4a41d8b392a254fb" providerId="LiveId" clId="{8EAB60BA-E372-48BD-94F6-A0E9F847508E}" dt="2024-03-08T14:57:17.206" v="3203" actId="478"/>
          <ac:spMkLst>
            <pc:docMk/>
            <pc:sldMk cId="2032928223" sldId="263"/>
            <ac:spMk id="11" creationId="{DE72F5CB-19FC-C14B-67B8-EB0ADE85BF15}"/>
          </ac:spMkLst>
        </pc:spChg>
        <pc:spChg chg="add del mod">
          <ac:chgData name="Tami McManus" userId="4a41d8b392a254fb" providerId="LiveId" clId="{8EAB60BA-E372-48BD-94F6-A0E9F847508E}" dt="2024-03-08T15:00:44.710" v="3247" actId="478"/>
          <ac:spMkLst>
            <pc:docMk/>
            <pc:sldMk cId="2032928223" sldId="263"/>
            <ac:spMk id="12" creationId="{4625089D-6792-FF37-CC75-B86C2C615AB3}"/>
          </ac:spMkLst>
        </pc:spChg>
        <pc:spChg chg="add mod">
          <ac:chgData name="Tami McManus" userId="4a41d8b392a254fb" providerId="LiveId" clId="{8EAB60BA-E372-48BD-94F6-A0E9F847508E}" dt="2024-03-08T15:19:27.789" v="3654" actId="14100"/>
          <ac:spMkLst>
            <pc:docMk/>
            <pc:sldMk cId="2032928223" sldId="263"/>
            <ac:spMk id="13" creationId="{685E4750-FC92-6DA7-A897-78BB9FEF14A3}"/>
          </ac:spMkLst>
        </pc:spChg>
        <pc:spChg chg="add del mod">
          <ac:chgData name="Tami McManus" userId="4a41d8b392a254fb" providerId="LiveId" clId="{8EAB60BA-E372-48BD-94F6-A0E9F847508E}" dt="2024-03-08T15:00:46.590" v="3248" actId="478"/>
          <ac:spMkLst>
            <pc:docMk/>
            <pc:sldMk cId="2032928223" sldId="263"/>
            <ac:spMk id="14" creationId="{85C9E187-F4CF-5CCC-8F2B-4C3A8849EFE3}"/>
          </ac:spMkLst>
        </pc:spChg>
        <pc:spChg chg="add mod ord">
          <ac:chgData name="Tami McManus" userId="4a41d8b392a254fb" providerId="LiveId" clId="{8EAB60BA-E372-48BD-94F6-A0E9F847508E}" dt="2024-03-08T15:18:45.256" v="3651" actId="1076"/>
          <ac:spMkLst>
            <pc:docMk/>
            <pc:sldMk cId="2032928223" sldId="263"/>
            <ac:spMk id="15" creationId="{962F295D-EA5E-3D15-6AB1-C3F35832F942}"/>
          </ac:spMkLst>
        </pc:spChg>
        <pc:spChg chg="add del mod ord">
          <ac:chgData name="Tami McManus" userId="4a41d8b392a254fb" providerId="LiveId" clId="{8EAB60BA-E372-48BD-94F6-A0E9F847508E}" dt="2024-03-08T15:08:26.732" v="3385" actId="478"/>
          <ac:spMkLst>
            <pc:docMk/>
            <pc:sldMk cId="2032928223" sldId="263"/>
            <ac:spMk id="16" creationId="{FDC7F3AE-8EDD-B403-C861-174A8D98B8D9}"/>
          </ac:spMkLst>
        </pc:spChg>
        <pc:spChg chg="add mod">
          <ac:chgData name="Tami McManus" userId="4a41d8b392a254fb" providerId="LiveId" clId="{8EAB60BA-E372-48BD-94F6-A0E9F847508E}" dt="2024-03-08T15:15:54.532" v="3570" actId="1035"/>
          <ac:spMkLst>
            <pc:docMk/>
            <pc:sldMk cId="2032928223" sldId="263"/>
            <ac:spMk id="17" creationId="{A115E43C-13C2-BC88-038E-54E61441D107}"/>
          </ac:spMkLst>
        </pc:spChg>
        <pc:spChg chg="add mod">
          <ac:chgData name="Tami McManus" userId="4a41d8b392a254fb" providerId="LiveId" clId="{8EAB60BA-E372-48BD-94F6-A0E9F847508E}" dt="2024-03-08T15:15:58.827" v="3574" actId="1035"/>
          <ac:spMkLst>
            <pc:docMk/>
            <pc:sldMk cId="2032928223" sldId="263"/>
            <ac:spMk id="18" creationId="{E5969F12-E230-5727-4C4B-1B66B269CB24}"/>
          </ac:spMkLst>
        </pc:spChg>
        <pc:spChg chg="add mod">
          <ac:chgData name="Tami McManus" userId="4a41d8b392a254fb" providerId="LiveId" clId="{8EAB60BA-E372-48BD-94F6-A0E9F847508E}" dt="2024-03-08T15:09:59.171" v="3477" actId="14100"/>
          <ac:spMkLst>
            <pc:docMk/>
            <pc:sldMk cId="2032928223" sldId="263"/>
            <ac:spMk id="19" creationId="{0C0A95DA-6FE2-47DA-2D17-A77AC0217E20}"/>
          </ac:spMkLst>
        </pc:spChg>
        <pc:spChg chg="add mod">
          <ac:chgData name="Tami McManus" userId="4a41d8b392a254fb" providerId="LiveId" clId="{8EAB60BA-E372-48BD-94F6-A0E9F847508E}" dt="2024-03-08T15:09:59.171" v="3477" actId="14100"/>
          <ac:spMkLst>
            <pc:docMk/>
            <pc:sldMk cId="2032928223" sldId="263"/>
            <ac:spMk id="20" creationId="{C2B5489F-6763-3778-4C47-0F92724CB3C3}"/>
          </ac:spMkLst>
        </pc:spChg>
        <pc:spChg chg="add del mod">
          <ac:chgData name="Tami McManus" userId="4a41d8b392a254fb" providerId="LiveId" clId="{8EAB60BA-E372-48BD-94F6-A0E9F847508E}" dt="2024-03-08T15:10:34.119" v="3501" actId="478"/>
          <ac:spMkLst>
            <pc:docMk/>
            <pc:sldMk cId="2032928223" sldId="263"/>
            <ac:spMk id="21" creationId="{797794C6-E849-BC2F-D811-5BD28F3B9D96}"/>
          </ac:spMkLst>
        </pc:spChg>
        <pc:spChg chg="add mod">
          <ac:chgData name="Tami McManus" userId="4a41d8b392a254fb" providerId="LiveId" clId="{8EAB60BA-E372-48BD-94F6-A0E9F847508E}" dt="2024-03-08T15:17:49.850" v="3633" actId="1076"/>
          <ac:spMkLst>
            <pc:docMk/>
            <pc:sldMk cId="2032928223" sldId="263"/>
            <ac:spMk id="22" creationId="{FC4DC940-7C5C-C54A-216F-9E0701F4BF5C}"/>
          </ac:spMkLst>
        </pc:spChg>
        <pc:spChg chg="add del mod">
          <ac:chgData name="Tami McManus" userId="4a41d8b392a254fb" providerId="LiveId" clId="{8EAB60BA-E372-48BD-94F6-A0E9F847508E}" dt="2024-03-08T15:10:38.310" v="3503" actId="478"/>
          <ac:spMkLst>
            <pc:docMk/>
            <pc:sldMk cId="2032928223" sldId="263"/>
            <ac:spMk id="23" creationId="{6D173111-B595-6073-7C5B-77242719B74D}"/>
          </ac:spMkLst>
        </pc:spChg>
        <pc:spChg chg="add mod">
          <ac:chgData name="Tami McManus" userId="4a41d8b392a254fb" providerId="LiveId" clId="{8EAB60BA-E372-48BD-94F6-A0E9F847508E}" dt="2024-03-08T15:17:56.939" v="3634" actId="1076"/>
          <ac:spMkLst>
            <pc:docMk/>
            <pc:sldMk cId="2032928223" sldId="263"/>
            <ac:spMk id="24" creationId="{4F212B8B-5BF4-3156-06D7-6BBD23BA2798}"/>
          </ac:spMkLst>
        </pc:spChg>
        <pc:spChg chg="add mod">
          <ac:chgData name="Tami McManus" userId="4a41d8b392a254fb" providerId="LiveId" clId="{8EAB60BA-E372-48BD-94F6-A0E9F847508E}" dt="2024-03-08T15:19:34.507" v="3656" actId="1037"/>
          <ac:spMkLst>
            <pc:docMk/>
            <pc:sldMk cId="2032928223" sldId="263"/>
            <ac:spMk id="25" creationId="{6056F25F-3B41-3A18-2335-BBA63223C215}"/>
          </ac:spMkLst>
        </pc:spChg>
        <pc:spChg chg="add mod">
          <ac:chgData name="Tami McManus" userId="4a41d8b392a254fb" providerId="LiveId" clId="{8EAB60BA-E372-48BD-94F6-A0E9F847508E}" dt="2024-03-08T15:19:34.507" v="3656" actId="1037"/>
          <ac:spMkLst>
            <pc:docMk/>
            <pc:sldMk cId="2032928223" sldId="263"/>
            <ac:spMk id="26" creationId="{E55F190D-4CC9-8D5F-3D6A-913C656C33A9}"/>
          </ac:spMkLst>
        </pc:spChg>
        <pc:spChg chg="add mod">
          <ac:chgData name="Tami McManus" userId="4a41d8b392a254fb" providerId="LiveId" clId="{8EAB60BA-E372-48BD-94F6-A0E9F847508E}" dt="2024-03-08T15:19:38.571" v="3658" actId="1037"/>
          <ac:spMkLst>
            <pc:docMk/>
            <pc:sldMk cId="2032928223" sldId="263"/>
            <ac:spMk id="27" creationId="{614C16B4-847C-6027-CCBF-B21C9561BDEE}"/>
          </ac:spMkLst>
        </pc:spChg>
        <pc:spChg chg="add mod">
          <ac:chgData name="Tami McManus" userId="4a41d8b392a254fb" providerId="LiveId" clId="{8EAB60BA-E372-48BD-94F6-A0E9F847508E}" dt="2024-03-08T15:19:38.571" v="3658" actId="1037"/>
          <ac:spMkLst>
            <pc:docMk/>
            <pc:sldMk cId="2032928223" sldId="263"/>
            <ac:spMk id="28" creationId="{4788357B-D0B0-E0B7-628C-E12F41F869E4}"/>
          </ac:spMkLst>
        </pc:spChg>
        <pc:spChg chg="add del mod">
          <ac:chgData name="Tami McManus" userId="4a41d8b392a254fb" providerId="LiveId" clId="{8EAB60BA-E372-48BD-94F6-A0E9F847508E}" dt="2024-03-08T15:13:15.180" v="3545" actId="478"/>
          <ac:spMkLst>
            <pc:docMk/>
            <pc:sldMk cId="2032928223" sldId="263"/>
            <ac:spMk id="29" creationId="{7AD69E44-3A54-6E62-719C-E7733759B705}"/>
          </ac:spMkLst>
        </pc:spChg>
        <pc:spChg chg="add del mod">
          <ac:chgData name="Tami McManus" userId="4a41d8b392a254fb" providerId="LiveId" clId="{8EAB60BA-E372-48BD-94F6-A0E9F847508E}" dt="2024-03-08T15:13:15.180" v="3545" actId="478"/>
          <ac:spMkLst>
            <pc:docMk/>
            <pc:sldMk cId="2032928223" sldId="263"/>
            <ac:spMk id="30" creationId="{38101489-C52A-6EB6-519D-EB7C78F849FF}"/>
          </ac:spMkLst>
        </pc:spChg>
        <pc:spChg chg="add mod">
          <ac:chgData name="Tami McManus" userId="4a41d8b392a254fb" providerId="LiveId" clId="{8EAB60BA-E372-48BD-94F6-A0E9F847508E}" dt="2024-03-08T15:18:28.690" v="3648" actId="14100"/>
          <ac:spMkLst>
            <pc:docMk/>
            <pc:sldMk cId="2032928223" sldId="263"/>
            <ac:spMk id="31" creationId="{5146576F-4243-644E-C125-6EF3EA4FF948}"/>
          </ac:spMkLst>
        </pc:spChg>
        <pc:spChg chg="add mod">
          <ac:chgData name="Tami McManus" userId="4a41d8b392a254fb" providerId="LiveId" clId="{8EAB60BA-E372-48BD-94F6-A0E9F847508E}" dt="2024-03-08T15:18:24.739" v="3647" actId="1037"/>
          <ac:spMkLst>
            <pc:docMk/>
            <pc:sldMk cId="2032928223" sldId="263"/>
            <ac:spMk id="32" creationId="{EFDAF8F0-2DA7-4EC1-5E18-099F3C642DF4}"/>
          </ac:spMkLst>
        </pc:spChg>
        <pc:spChg chg="add mod">
          <ac:chgData name="Tami McManus" userId="4a41d8b392a254fb" providerId="LiveId" clId="{8EAB60BA-E372-48BD-94F6-A0E9F847508E}" dt="2024-03-08T15:18:41.619" v="3650" actId="1076"/>
          <ac:spMkLst>
            <pc:docMk/>
            <pc:sldMk cId="2032928223" sldId="263"/>
            <ac:spMk id="33" creationId="{6D672C85-73E6-8C59-D1D4-FB125946CC01}"/>
          </ac:spMkLst>
        </pc:spChg>
        <pc:spChg chg="add mod">
          <ac:chgData name="Tami McManus" userId="4a41d8b392a254fb" providerId="LiveId" clId="{8EAB60BA-E372-48BD-94F6-A0E9F847508E}" dt="2024-03-08T15:18:41.619" v="3650" actId="1076"/>
          <ac:spMkLst>
            <pc:docMk/>
            <pc:sldMk cId="2032928223" sldId="263"/>
            <ac:spMk id="34" creationId="{68CB8BFD-9367-8217-FB99-067C2107F14B}"/>
          </ac:spMkLst>
        </pc:spChg>
        <pc:spChg chg="add mod">
          <ac:chgData name="Tami McManus" userId="4a41d8b392a254fb" providerId="LiveId" clId="{8EAB60BA-E372-48BD-94F6-A0E9F847508E}" dt="2024-03-08T15:18:41.619" v="3650" actId="1076"/>
          <ac:spMkLst>
            <pc:docMk/>
            <pc:sldMk cId="2032928223" sldId="263"/>
            <ac:spMk id="35" creationId="{E8F2E626-74E0-70AD-7622-D778907F6574}"/>
          </ac:spMkLst>
        </pc:spChg>
        <pc:spChg chg="add mod">
          <ac:chgData name="Tami McManus" userId="4a41d8b392a254fb" providerId="LiveId" clId="{8EAB60BA-E372-48BD-94F6-A0E9F847508E}" dt="2024-03-08T15:18:41.619" v="3650" actId="1076"/>
          <ac:spMkLst>
            <pc:docMk/>
            <pc:sldMk cId="2032928223" sldId="263"/>
            <ac:spMk id="36" creationId="{6955D96E-7252-0B8B-4E6B-DEBC745265AA}"/>
          </ac:spMkLst>
        </pc:spChg>
      </pc:sldChg>
      <pc:sldChg chg="modSp add del mod ord">
        <pc:chgData name="Tami McManus" userId="4a41d8b392a254fb" providerId="LiveId" clId="{8EAB60BA-E372-48BD-94F6-A0E9F847508E}" dt="2024-03-16T14:02:15.117" v="6364" actId="2696"/>
        <pc:sldMkLst>
          <pc:docMk/>
          <pc:sldMk cId="1393301642" sldId="264"/>
        </pc:sldMkLst>
        <pc:spChg chg="mod">
          <ac:chgData name="Tami McManus" userId="4a41d8b392a254fb" providerId="LiveId" clId="{8EAB60BA-E372-48BD-94F6-A0E9F847508E}" dt="2024-03-08T15:21:42.449" v="3727" actId="20577"/>
          <ac:spMkLst>
            <pc:docMk/>
            <pc:sldMk cId="1393301642" sldId="264"/>
            <ac:spMk id="2" creationId="{C24BAE06-E5FA-22C1-4F67-D4F69C98CE9E}"/>
          </ac:spMkLst>
        </pc:spChg>
        <pc:spChg chg="mod">
          <ac:chgData name="Tami McManus" userId="4a41d8b392a254fb" providerId="LiveId" clId="{8EAB60BA-E372-48BD-94F6-A0E9F847508E}" dt="2024-03-15T23:05:40.708" v="5100" actId="6549"/>
          <ac:spMkLst>
            <pc:docMk/>
            <pc:sldMk cId="1393301642" sldId="264"/>
            <ac:spMk id="3" creationId="{5886D778-514E-5262-2AFB-3358B3380AD1}"/>
          </ac:spMkLst>
        </pc:spChg>
      </pc:sldChg>
      <pc:sldChg chg="modSp add mod">
        <pc:chgData name="Tami McManus" userId="4a41d8b392a254fb" providerId="LiveId" clId="{8EAB60BA-E372-48BD-94F6-A0E9F847508E}" dt="2024-03-16T14:24:16.294" v="8665" actId="207"/>
        <pc:sldMkLst>
          <pc:docMk/>
          <pc:sldMk cId="2727920999" sldId="265"/>
        </pc:sldMkLst>
        <pc:spChg chg="mod">
          <ac:chgData name="Tami McManus" userId="4a41d8b392a254fb" providerId="LiveId" clId="{8EAB60BA-E372-48BD-94F6-A0E9F847508E}" dt="2024-03-13T19:51:40.966" v="4672" actId="20577"/>
          <ac:spMkLst>
            <pc:docMk/>
            <pc:sldMk cId="2727920999" sldId="265"/>
            <ac:spMk id="2" creationId="{C24BAE06-E5FA-22C1-4F67-D4F69C98CE9E}"/>
          </ac:spMkLst>
        </pc:spChg>
        <pc:spChg chg="mod">
          <ac:chgData name="Tami McManus" userId="4a41d8b392a254fb" providerId="LiveId" clId="{8EAB60BA-E372-48BD-94F6-A0E9F847508E}" dt="2024-03-16T14:24:16.294" v="8665" actId="207"/>
          <ac:spMkLst>
            <pc:docMk/>
            <pc:sldMk cId="2727920999" sldId="265"/>
            <ac:spMk id="3" creationId="{5886D778-514E-5262-2AFB-3358B3380AD1}"/>
          </ac:spMkLst>
        </pc:spChg>
      </pc:sldChg>
      <pc:sldChg chg="addSp delSp modSp add mod setBg">
        <pc:chgData name="Tami McManus" userId="4a41d8b392a254fb" providerId="LiveId" clId="{8EAB60BA-E372-48BD-94F6-A0E9F847508E}" dt="2024-03-16T13:56:40.837" v="6072" actId="20577"/>
        <pc:sldMkLst>
          <pc:docMk/>
          <pc:sldMk cId="3298773445" sldId="266"/>
        </pc:sldMkLst>
        <pc:spChg chg="mod">
          <ac:chgData name="Tami McManus" userId="4a41d8b392a254fb" providerId="LiveId" clId="{8EAB60BA-E372-48BD-94F6-A0E9F847508E}" dt="2024-03-15T23:09:14.599" v="5177" actId="1076"/>
          <ac:spMkLst>
            <pc:docMk/>
            <pc:sldMk cId="3298773445" sldId="266"/>
            <ac:spMk id="2" creationId="{C24BAE06-E5FA-22C1-4F67-D4F69C98CE9E}"/>
          </ac:spMkLst>
        </pc:spChg>
        <pc:spChg chg="mod">
          <ac:chgData name="Tami McManus" userId="4a41d8b392a254fb" providerId="LiveId" clId="{8EAB60BA-E372-48BD-94F6-A0E9F847508E}" dt="2024-03-15T23:09:58.758" v="5318" actId="14100"/>
          <ac:spMkLst>
            <pc:docMk/>
            <pc:sldMk cId="3298773445" sldId="266"/>
            <ac:spMk id="3" creationId="{5886D778-514E-5262-2AFB-3358B3380AD1}"/>
          </ac:spMkLst>
        </pc:spChg>
        <pc:spChg chg="del">
          <ac:chgData name="Tami McManus" userId="4a41d8b392a254fb" providerId="LiveId" clId="{8EAB60BA-E372-48BD-94F6-A0E9F847508E}" dt="2024-03-15T23:08:08.528" v="5168" actId="26606"/>
          <ac:spMkLst>
            <pc:docMk/>
            <pc:sldMk cId="3298773445" sldId="266"/>
            <ac:spMk id="8" creationId="{27D2B763-9213-EF29-FF61-99A762D68FF6}"/>
          </ac:spMkLst>
        </pc:spChg>
        <pc:spChg chg="add mod">
          <ac:chgData name="Tami McManus" userId="4a41d8b392a254fb" providerId="LiveId" clId="{8EAB60BA-E372-48BD-94F6-A0E9F847508E}" dt="2024-03-16T13:48:57.579" v="5939" actId="1036"/>
          <ac:spMkLst>
            <pc:docMk/>
            <pc:sldMk cId="3298773445" sldId="266"/>
            <ac:spMk id="9" creationId="{9196A230-DA59-48F9-32FB-BB822755B626}"/>
          </ac:spMkLst>
        </pc:spChg>
        <pc:spChg chg="del">
          <ac:chgData name="Tami McManus" userId="4a41d8b392a254fb" providerId="LiveId" clId="{8EAB60BA-E372-48BD-94F6-A0E9F847508E}" dt="2024-03-15T23:08:08.528" v="5168" actId="26606"/>
          <ac:spMkLst>
            <pc:docMk/>
            <pc:sldMk cId="3298773445" sldId="266"/>
            <ac:spMk id="10" creationId="{DB6DD9D8-D56C-35EA-D2FF-3B49580C2F2D}"/>
          </ac:spMkLst>
        </pc:spChg>
        <pc:spChg chg="add mod">
          <ac:chgData name="Tami McManus" userId="4a41d8b392a254fb" providerId="LiveId" clId="{8EAB60BA-E372-48BD-94F6-A0E9F847508E}" dt="2024-03-16T13:46:23.434" v="5846" actId="1038"/>
          <ac:spMkLst>
            <pc:docMk/>
            <pc:sldMk cId="3298773445" sldId="266"/>
            <ac:spMk id="11" creationId="{73ABB772-853F-84E0-8DF4-EEABA1299A2E}"/>
          </ac:spMkLst>
        </pc:spChg>
        <pc:spChg chg="del">
          <ac:chgData name="Tami McManus" userId="4a41d8b392a254fb" providerId="LiveId" clId="{8EAB60BA-E372-48BD-94F6-A0E9F847508E}" dt="2024-03-15T23:08:08.528" v="5168" actId="26606"/>
          <ac:spMkLst>
            <pc:docMk/>
            <pc:sldMk cId="3298773445" sldId="266"/>
            <ac:spMk id="12" creationId="{2AD510D8-F4B2-9104-9AF4-F24579747D0C}"/>
          </ac:spMkLst>
        </pc:spChg>
        <pc:spChg chg="del">
          <ac:chgData name="Tami McManus" userId="4a41d8b392a254fb" providerId="LiveId" clId="{8EAB60BA-E372-48BD-94F6-A0E9F847508E}" dt="2024-03-15T23:08:08.528" v="5168" actId="26606"/>
          <ac:spMkLst>
            <pc:docMk/>
            <pc:sldMk cId="3298773445" sldId="266"/>
            <ac:spMk id="14" creationId="{61528238-3CFC-0331-02B6-E5D7A4441B80}"/>
          </ac:spMkLst>
        </pc:spChg>
        <pc:spChg chg="del">
          <ac:chgData name="Tami McManus" userId="4a41d8b392a254fb" providerId="LiveId" clId="{8EAB60BA-E372-48BD-94F6-A0E9F847508E}" dt="2024-03-15T23:08:08.528" v="5168" actId="26606"/>
          <ac:spMkLst>
            <pc:docMk/>
            <pc:sldMk cId="3298773445" sldId="266"/>
            <ac:spMk id="16" creationId="{73BDEB17-390E-8244-6EC7-B1DE64D0FBEB}"/>
          </ac:spMkLst>
        </pc:spChg>
        <pc:spChg chg="add mod">
          <ac:chgData name="Tami McManus" userId="4a41d8b392a254fb" providerId="LiveId" clId="{8EAB60BA-E372-48BD-94F6-A0E9F847508E}" dt="2024-03-16T13:51:58.465" v="5970" actId="1038"/>
          <ac:spMkLst>
            <pc:docMk/>
            <pc:sldMk cId="3298773445" sldId="266"/>
            <ac:spMk id="18" creationId="{9DF4DED6-4A29-35E3-B2BE-A514160BA3FF}"/>
          </ac:spMkLst>
        </pc:spChg>
        <pc:spChg chg="add mod">
          <ac:chgData name="Tami McManus" userId="4a41d8b392a254fb" providerId="LiveId" clId="{8EAB60BA-E372-48BD-94F6-A0E9F847508E}" dt="2024-03-16T13:56:32.785" v="6070" actId="20577"/>
          <ac:spMkLst>
            <pc:docMk/>
            <pc:sldMk cId="3298773445" sldId="266"/>
            <ac:spMk id="20" creationId="{C5414704-F194-712B-1698-C1451CFCDC0D}"/>
          </ac:spMkLst>
        </pc:spChg>
        <pc:graphicFrameChg chg="add mod modGraphic">
          <ac:chgData name="Tami McManus" userId="4a41d8b392a254fb" providerId="LiveId" clId="{8EAB60BA-E372-48BD-94F6-A0E9F847508E}" dt="2024-03-16T13:56:40.837" v="6072" actId="20577"/>
          <ac:graphicFrameMkLst>
            <pc:docMk/>
            <pc:sldMk cId="3298773445" sldId="266"/>
            <ac:graphicFrameMk id="4" creationId="{C5B18800-12B9-3E01-55F7-F6B8174FF9A9}"/>
          </ac:graphicFrameMkLst>
        </pc:graphicFrameChg>
        <pc:picChg chg="add mod">
          <ac:chgData name="Tami McManus" userId="4a41d8b392a254fb" providerId="LiveId" clId="{8EAB60BA-E372-48BD-94F6-A0E9F847508E}" dt="2024-03-16T13:43:50.065" v="5760" actId="1076"/>
          <ac:picMkLst>
            <pc:docMk/>
            <pc:sldMk cId="3298773445" sldId="266"/>
            <ac:picMk id="6" creationId="{5520EF57-7380-C1FE-7E79-65FE484EEFEE}"/>
          </ac:picMkLst>
        </pc:picChg>
        <pc:picChg chg="add mod">
          <ac:chgData name="Tami McManus" userId="4a41d8b392a254fb" providerId="LiveId" clId="{8EAB60BA-E372-48BD-94F6-A0E9F847508E}" dt="2024-03-16T13:44:34.288" v="5829" actId="207"/>
          <ac:picMkLst>
            <pc:docMk/>
            <pc:sldMk cId="3298773445" sldId="266"/>
            <ac:picMk id="7" creationId="{A59BC240-E94B-6872-CD00-4FF5D6E8AF1B}"/>
          </ac:picMkLst>
        </pc:picChg>
        <pc:picChg chg="add mod">
          <ac:chgData name="Tami McManus" userId="4a41d8b392a254fb" providerId="LiveId" clId="{8EAB60BA-E372-48BD-94F6-A0E9F847508E}" dt="2024-03-16T13:49:59.782" v="5944" actId="1076"/>
          <ac:picMkLst>
            <pc:docMk/>
            <pc:sldMk cId="3298773445" sldId="266"/>
            <ac:picMk id="15" creationId="{3E71A8C7-2E7F-EB68-61DF-26DCCA544A7F}"/>
          </ac:picMkLst>
        </pc:picChg>
        <pc:picChg chg="add mod">
          <ac:chgData name="Tami McManus" userId="4a41d8b392a254fb" providerId="LiveId" clId="{8EAB60BA-E372-48BD-94F6-A0E9F847508E}" dt="2024-03-16T13:50:31.001" v="5949" actId="1037"/>
          <ac:picMkLst>
            <pc:docMk/>
            <pc:sldMk cId="3298773445" sldId="266"/>
            <ac:picMk id="17" creationId="{EA111D92-E0C8-95C1-20A6-5C7E6D75029F}"/>
          </ac:picMkLst>
        </pc:picChg>
        <pc:picChg chg="add mod">
          <ac:chgData name="Tami McManus" userId="4a41d8b392a254fb" providerId="LiveId" clId="{8EAB60BA-E372-48BD-94F6-A0E9F847508E}" dt="2024-03-16T13:52:13.342" v="5972" actId="1035"/>
          <ac:picMkLst>
            <pc:docMk/>
            <pc:sldMk cId="3298773445" sldId="266"/>
            <ac:picMk id="19" creationId="{F05AAE39-98EA-DCCA-3DC9-1FCFFD5FE921}"/>
          </ac:picMkLst>
        </pc:picChg>
      </pc:sldChg>
      <pc:sldChg chg="modSp new mod">
        <pc:chgData name="Tami McManus" userId="4a41d8b392a254fb" providerId="LiveId" clId="{8EAB60BA-E372-48BD-94F6-A0E9F847508E}" dt="2024-03-16T13:58:48.493" v="6159" actId="20577"/>
        <pc:sldMkLst>
          <pc:docMk/>
          <pc:sldMk cId="1326699483" sldId="267"/>
        </pc:sldMkLst>
        <pc:spChg chg="mod">
          <ac:chgData name="Tami McManus" userId="4a41d8b392a254fb" providerId="LiveId" clId="{8EAB60BA-E372-48BD-94F6-A0E9F847508E}" dt="2024-03-16T13:58:34.926" v="6109" actId="20577"/>
          <ac:spMkLst>
            <pc:docMk/>
            <pc:sldMk cId="1326699483" sldId="267"/>
            <ac:spMk id="2" creationId="{69ABBA12-4B0D-B650-94A6-BC8D5E121F50}"/>
          </ac:spMkLst>
        </pc:spChg>
        <pc:spChg chg="mod">
          <ac:chgData name="Tami McManus" userId="4a41d8b392a254fb" providerId="LiveId" clId="{8EAB60BA-E372-48BD-94F6-A0E9F847508E}" dt="2024-03-16T13:58:48.493" v="6159" actId="20577"/>
          <ac:spMkLst>
            <pc:docMk/>
            <pc:sldMk cId="1326699483" sldId="267"/>
            <ac:spMk id="3" creationId="{FF27BEA7-1D05-C419-1F52-537F46EBD5A2}"/>
          </ac:spMkLst>
        </pc:spChg>
      </pc:sldChg>
      <pc:sldChg chg="modSp add mod ord">
        <pc:chgData name="Tami McManus" userId="4a41d8b392a254fb" providerId="LiveId" clId="{8EAB60BA-E372-48BD-94F6-A0E9F847508E}" dt="2024-03-16T14:04:54.896" v="6658" actId="20577"/>
        <pc:sldMkLst>
          <pc:docMk/>
          <pc:sldMk cId="2099423628" sldId="268"/>
        </pc:sldMkLst>
        <pc:spChg chg="mod">
          <ac:chgData name="Tami McManus" userId="4a41d8b392a254fb" providerId="LiveId" clId="{8EAB60BA-E372-48BD-94F6-A0E9F847508E}" dt="2024-03-16T14:04:52.673" v="6656" actId="20577"/>
          <ac:spMkLst>
            <pc:docMk/>
            <pc:sldMk cId="2099423628" sldId="268"/>
            <ac:spMk id="2" creationId="{69ABBA12-4B0D-B650-94A6-BC8D5E121F50}"/>
          </ac:spMkLst>
        </pc:spChg>
        <pc:spChg chg="mod">
          <ac:chgData name="Tami McManus" userId="4a41d8b392a254fb" providerId="LiveId" clId="{8EAB60BA-E372-48BD-94F6-A0E9F847508E}" dt="2024-03-16T14:04:54.896" v="6658" actId="20577"/>
          <ac:spMkLst>
            <pc:docMk/>
            <pc:sldMk cId="2099423628" sldId="268"/>
            <ac:spMk id="3" creationId="{FF27BEA7-1D05-C419-1F52-537F46EBD5A2}"/>
          </ac:spMkLst>
        </pc:spChg>
      </pc:sldChg>
      <pc:sldChg chg="addSp delSp modSp add mod">
        <pc:chgData name="Tami McManus" userId="4a41d8b392a254fb" providerId="LiveId" clId="{8EAB60BA-E372-48BD-94F6-A0E9F847508E}" dt="2024-03-16T15:52:05.569" v="9889" actId="18131"/>
        <pc:sldMkLst>
          <pc:docMk/>
          <pc:sldMk cId="3646203492" sldId="269"/>
        </pc:sldMkLst>
        <pc:spChg chg="mod">
          <ac:chgData name="Tami McManus" userId="4a41d8b392a254fb" providerId="LiveId" clId="{8EAB60BA-E372-48BD-94F6-A0E9F847508E}" dt="2024-03-16T14:25:02.158" v="8692" actId="20577"/>
          <ac:spMkLst>
            <pc:docMk/>
            <pc:sldMk cId="3646203492" sldId="269"/>
            <ac:spMk id="2" creationId="{C24BAE06-E5FA-22C1-4F67-D4F69C98CE9E}"/>
          </ac:spMkLst>
        </pc:spChg>
        <pc:spChg chg="del mod">
          <ac:chgData name="Tami McManus" userId="4a41d8b392a254fb" providerId="LiveId" clId="{8EAB60BA-E372-48BD-94F6-A0E9F847508E}" dt="2024-03-16T14:52:16.962" v="9147" actId="478"/>
          <ac:spMkLst>
            <pc:docMk/>
            <pc:sldMk cId="3646203492" sldId="269"/>
            <ac:spMk id="3" creationId="{5886D778-514E-5262-2AFB-3358B3380AD1}"/>
          </ac:spMkLst>
        </pc:spChg>
        <pc:spChg chg="add del mod">
          <ac:chgData name="Tami McManus" userId="4a41d8b392a254fb" providerId="LiveId" clId="{8EAB60BA-E372-48BD-94F6-A0E9F847508E}" dt="2024-03-16T14:52:23.843" v="9148" actId="478"/>
          <ac:spMkLst>
            <pc:docMk/>
            <pc:sldMk cId="3646203492" sldId="269"/>
            <ac:spMk id="6" creationId="{B9D58504-7A0E-D1B8-9427-22CD60EE4AC0}"/>
          </ac:spMkLst>
        </pc:spChg>
        <pc:spChg chg="add mod">
          <ac:chgData name="Tami McManus" userId="4a41d8b392a254fb" providerId="LiveId" clId="{8EAB60BA-E372-48BD-94F6-A0E9F847508E}" dt="2024-03-16T15:24:17.750" v="9416" actId="207"/>
          <ac:spMkLst>
            <pc:docMk/>
            <pc:sldMk cId="3646203492" sldId="269"/>
            <ac:spMk id="7" creationId="{3B5EE898-CEA6-556D-787C-A65E0C4071D8}"/>
          </ac:spMkLst>
        </pc:spChg>
        <pc:spChg chg="add mod">
          <ac:chgData name="Tami McManus" userId="4a41d8b392a254fb" providerId="LiveId" clId="{8EAB60BA-E372-48BD-94F6-A0E9F847508E}" dt="2024-03-16T15:24:17.750" v="9416" actId="207"/>
          <ac:spMkLst>
            <pc:docMk/>
            <pc:sldMk cId="3646203492" sldId="269"/>
            <ac:spMk id="9" creationId="{28DBCFEE-B797-46D8-ACC0-A79115D5F0E6}"/>
          </ac:spMkLst>
        </pc:spChg>
        <pc:spChg chg="add mod">
          <ac:chgData name="Tami McManus" userId="4a41d8b392a254fb" providerId="LiveId" clId="{8EAB60BA-E372-48BD-94F6-A0E9F847508E}" dt="2024-03-16T15:24:17.750" v="9416" actId="207"/>
          <ac:spMkLst>
            <pc:docMk/>
            <pc:sldMk cId="3646203492" sldId="269"/>
            <ac:spMk id="11" creationId="{70D84614-8452-53D9-B95F-315065F41A5F}"/>
          </ac:spMkLst>
        </pc:spChg>
        <pc:spChg chg="add mod">
          <ac:chgData name="Tami McManus" userId="4a41d8b392a254fb" providerId="LiveId" clId="{8EAB60BA-E372-48BD-94F6-A0E9F847508E}" dt="2024-03-16T15:24:17.750" v="9416" actId="207"/>
          <ac:spMkLst>
            <pc:docMk/>
            <pc:sldMk cId="3646203492" sldId="269"/>
            <ac:spMk id="13" creationId="{47975558-1DB2-E0EB-15F2-51F013F739CA}"/>
          </ac:spMkLst>
        </pc:spChg>
        <pc:graphicFrameChg chg="add del mod modGraphic">
          <ac:chgData name="Tami McManus" userId="4a41d8b392a254fb" providerId="LiveId" clId="{8EAB60BA-E372-48BD-94F6-A0E9F847508E}" dt="2024-03-16T15:52:05.569" v="9889" actId="18131"/>
          <ac:graphicFrameMkLst>
            <pc:docMk/>
            <pc:sldMk cId="3646203492" sldId="269"/>
            <ac:graphicFrameMk id="4" creationId="{76C7D699-1720-7318-E652-5A4A11233ACE}"/>
          </ac:graphicFrameMkLst>
        </pc:graphicFrameChg>
      </pc:sldChg>
      <pc:sldChg chg="modSp add mod ord">
        <pc:chgData name="Tami McManus" userId="4a41d8b392a254fb" providerId="LiveId" clId="{8EAB60BA-E372-48BD-94F6-A0E9F847508E}" dt="2024-03-16T15:26:39.484" v="9484" actId="20577"/>
        <pc:sldMkLst>
          <pc:docMk/>
          <pc:sldMk cId="2001653295" sldId="270"/>
        </pc:sldMkLst>
        <pc:spChg chg="mod">
          <ac:chgData name="Tami McManus" userId="4a41d8b392a254fb" providerId="LiveId" clId="{8EAB60BA-E372-48BD-94F6-A0E9F847508E}" dt="2024-03-16T15:26:36.779" v="9482" actId="20577"/>
          <ac:spMkLst>
            <pc:docMk/>
            <pc:sldMk cId="2001653295" sldId="270"/>
            <ac:spMk id="2" creationId="{69ABBA12-4B0D-B650-94A6-BC8D5E121F50}"/>
          </ac:spMkLst>
        </pc:spChg>
        <pc:spChg chg="mod">
          <ac:chgData name="Tami McManus" userId="4a41d8b392a254fb" providerId="LiveId" clId="{8EAB60BA-E372-48BD-94F6-A0E9F847508E}" dt="2024-03-16T15:26:39.484" v="9484" actId="20577"/>
          <ac:spMkLst>
            <pc:docMk/>
            <pc:sldMk cId="2001653295" sldId="270"/>
            <ac:spMk id="3" creationId="{FF27BEA7-1D05-C419-1F52-537F46EBD5A2}"/>
          </ac:spMkLst>
        </pc:spChg>
      </pc:sldChg>
      <pc:sldChg chg="modSp add mod">
        <pc:chgData name="Tami McManus" userId="4a41d8b392a254fb" providerId="LiveId" clId="{8EAB60BA-E372-48BD-94F6-A0E9F847508E}" dt="2024-03-16T15:27:22.555" v="9510" actId="20577"/>
        <pc:sldMkLst>
          <pc:docMk/>
          <pc:sldMk cId="2330217772" sldId="271"/>
        </pc:sldMkLst>
        <pc:spChg chg="mod">
          <ac:chgData name="Tami McManus" userId="4a41d8b392a254fb" providerId="LiveId" clId="{8EAB60BA-E372-48BD-94F6-A0E9F847508E}" dt="2024-03-16T15:27:14.219" v="9505" actId="20577"/>
          <ac:spMkLst>
            <pc:docMk/>
            <pc:sldMk cId="2330217772" sldId="271"/>
            <ac:spMk id="2" creationId="{1521ADE4-0082-434B-7F0A-355CDCD493DD}"/>
          </ac:spMkLst>
        </pc:spChg>
        <pc:spChg chg="mod">
          <ac:chgData name="Tami McManus" userId="4a41d8b392a254fb" providerId="LiveId" clId="{8EAB60BA-E372-48BD-94F6-A0E9F847508E}" dt="2024-03-16T15:27:22.555" v="9510" actId="20577"/>
          <ac:spMkLst>
            <pc:docMk/>
            <pc:sldMk cId="2330217772" sldId="271"/>
            <ac:spMk id="3" creationId="{4E69F7DE-FC31-DBEF-A52A-D52484C51FB3}"/>
          </ac:spMkLst>
        </pc:spChg>
      </pc:sldChg>
      <pc:sldChg chg="modSp add mod">
        <pc:chgData name="Tami McManus" userId="4a41d8b392a254fb" providerId="LiveId" clId="{8EAB60BA-E372-48BD-94F6-A0E9F847508E}" dt="2024-03-16T15:57:14.441" v="10009" actId="20577"/>
        <pc:sldMkLst>
          <pc:docMk/>
          <pc:sldMk cId="2197047077" sldId="272"/>
        </pc:sldMkLst>
        <pc:spChg chg="mod">
          <ac:chgData name="Tami McManus" userId="4a41d8b392a254fb" providerId="LiveId" clId="{8EAB60BA-E372-48BD-94F6-A0E9F847508E}" dt="2024-03-16T15:31:29.875" v="9644" actId="20577"/>
          <ac:spMkLst>
            <pc:docMk/>
            <pc:sldMk cId="2197047077" sldId="272"/>
            <ac:spMk id="2" creationId="{1521ADE4-0082-434B-7F0A-355CDCD493DD}"/>
          </ac:spMkLst>
        </pc:spChg>
        <pc:spChg chg="mod">
          <ac:chgData name="Tami McManus" userId="4a41d8b392a254fb" providerId="LiveId" clId="{8EAB60BA-E372-48BD-94F6-A0E9F847508E}" dt="2024-03-16T15:57:14.441" v="10009" actId="20577"/>
          <ac:spMkLst>
            <pc:docMk/>
            <pc:sldMk cId="2197047077" sldId="272"/>
            <ac:spMk id="3" creationId="{4E69F7DE-FC31-DBEF-A52A-D52484C51FB3}"/>
          </ac:spMkLst>
        </pc:spChg>
      </pc:sldChg>
      <pc:sldMasterChg chg="setBg modSldLayout">
        <pc:chgData name="Tami McManus" userId="4a41d8b392a254fb" providerId="LiveId" clId="{8EAB60BA-E372-48BD-94F6-A0E9F847508E}" dt="2024-03-03T21:24:55.869" v="1124"/>
        <pc:sldMasterMkLst>
          <pc:docMk/>
          <pc:sldMasterMk cId="1357556171" sldId="2147483678"/>
        </pc:sldMasterMkLst>
        <pc:sldLayoutChg chg="setBg">
          <pc:chgData name="Tami McManus" userId="4a41d8b392a254fb" providerId="LiveId" clId="{8EAB60BA-E372-48BD-94F6-A0E9F847508E}" dt="2024-03-03T21:24:55.869" v="1124"/>
          <pc:sldLayoutMkLst>
            <pc:docMk/>
            <pc:sldMasterMk cId="1357556171" sldId="2147483678"/>
            <pc:sldLayoutMk cId="3029462751" sldId="2147483679"/>
          </pc:sldLayoutMkLst>
        </pc:sldLayoutChg>
        <pc:sldLayoutChg chg="setBg">
          <pc:chgData name="Tami McManus" userId="4a41d8b392a254fb" providerId="LiveId" clId="{8EAB60BA-E372-48BD-94F6-A0E9F847508E}" dt="2024-03-03T21:24:55.869" v="1124"/>
          <pc:sldLayoutMkLst>
            <pc:docMk/>
            <pc:sldMasterMk cId="1357556171" sldId="2147483678"/>
            <pc:sldLayoutMk cId="259576775" sldId="2147483680"/>
          </pc:sldLayoutMkLst>
        </pc:sldLayoutChg>
        <pc:sldLayoutChg chg="setBg">
          <pc:chgData name="Tami McManus" userId="4a41d8b392a254fb" providerId="LiveId" clId="{8EAB60BA-E372-48BD-94F6-A0E9F847508E}" dt="2024-03-03T21:24:55.869" v="1124"/>
          <pc:sldLayoutMkLst>
            <pc:docMk/>
            <pc:sldMasterMk cId="1357556171" sldId="2147483678"/>
            <pc:sldLayoutMk cId="1376705560" sldId="2147483681"/>
          </pc:sldLayoutMkLst>
        </pc:sldLayoutChg>
        <pc:sldLayoutChg chg="setBg">
          <pc:chgData name="Tami McManus" userId="4a41d8b392a254fb" providerId="LiveId" clId="{8EAB60BA-E372-48BD-94F6-A0E9F847508E}" dt="2024-03-03T21:24:55.869" v="1124"/>
          <pc:sldLayoutMkLst>
            <pc:docMk/>
            <pc:sldMasterMk cId="1357556171" sldId="2147483678"/>
            <pc:sldLayoutMk cId="2420028829" sldId="2147483682"/>
          </pc:sldLayoutMkLst>
        </pc:sldLayoutChg>
        <pc:sldLayoutChg chg="setBg">
          <pc:chgData name="Tami McManus" userId="4a41d8b392a254fb" providerId="LiveId" clId="{8EAB60BA-E372-48BD-94F6-A0E9F847508E}" dt="2024-03-03T21:24:55.869" v="1124"/>
          <pc:sldLayoutMkLst>
            <pc:docMk/>
            <pc:sldMasterMk cId="1357556171" sldId="2147483678"/>
            <pc:sldLayoutMk cId="1469470206" sldId="2147483683"/>
          </pc:sldLayoutMkLst>
        </pc:sldLayoutChg>
        <pc:sldLayoutChg chg="setBg">
          <pc:chgData name="Tami McManus" userId="4a41d8b392a254fb" providerId="LiveId" clId="{8EAB60BA-E372-48BD-94F6-A0E9F847508E}" dt="2024-03-03T21:24:55.869" v="1124"/>
          <pc:sldLayoutMkLst>
            <pc:docMk/>
            <pc:sldMasterMk cId="1357556171" sldId="2147483678"/>
            <pc:sldLayoutMk cId="4197052477" sldId="2147483684"/>
          </pc:sldLayoutMkLst>
        </pc:sldLayoutChg>
        <pc:sldLayoutChg chg="setBg">
          <pc:chgData name="Tami McManus" userId="4a41d8b392a254fb" providerId="LiveId" clId="{8EAB60BA-E372-48BD-94F6-A0E9F847508E}" dt="2024-03-03T21:24:55.869" v="1124"/>
          <pc:sldLayoutMkLst>
            <pc:docMk/>
            <pc:sldMasterMk cId="1357556171" sldId="2147483678"/>
            <pc:sldLayoutMk cId="4204932724" sldId="2147483685"/>
          </pc:sldLayoutMkLst>
        </pc:sldLayoutChg>
        <pc:sldLayoutChg chg="setBg">
          <pc:chgData name="Tami McManus" userId="4a41d8b392a254fb" providerId="LiveId" clId="{8EAB60BA-E372-48BD-94F6-A0E9F847508E}" dt="2024-03-03T21:24:55.869" v="1124"/>
          <pc:sldLayoutMkLst>
            <pc:docMk/>
            <pc:sldMasterMk cId="1357556171" sldId="2147483678"/>
            <pc:sldLayoutMk cId="1774147998" sldId="2147483686"/>
          </pc:sldLayoutMkLst>
        </pc:sldLayoutChg>
        <pc:sldLayoutChg chg="setBg">
          <pc:chgData name="Tami McManus" userId="4a41d8b392a254fb" providerId="LiveId" clId="{8EAB60BA-E372-48BD-94F6-A0E9F847508E}" dt="2024-03-03T21:24:55.869" v="1124"/>
          <pc:sldLayoutMkLst>
            <pc:docMk/>
            <pc:sldMasterMk cId="1357556171" sldId="2147483678"/>
            <pc:sldLayoutMk cId="2543044535" sldId="2147483687"/>
          </pc:sldLayoutMkLst>
        </pc:sldLayoutChg>
        <pc:sldLayoutChg chg="setBg">
          <pc:chgData name="Tami McManus" userId="4a41d8b392a254fb" providerId="LiveId" clId="{8EAB60BA-E372-48BD-94F6-A0E9F847508E}" dt="2024-03-03T21:24:55.869" v="1124"/>
          <pc:sldLayoutMkLst>
            <pc:docMk/>
            <pc:sldMasterMk cId="1357556171" sldId="2147483678"/>
            <pc:sldLayoutMk cId="562957028" sldId="2147483688"/>
          </pc:sldLayoutMkLst>
        </pc:sldLayoutChg>
        <pc:sldLayoutChg chg="setBg">
          <pc:chgData name="Tami McManus" userId="4a41d8b392a254fb" providerId="LiveId" clId="{8EAB60BA-E372-48BD-94F6-A0E9F847508E}" dt="2024-03-03T21:24:55.869" v="1124"/>
          <pc:sldLayoutMkLst>
            <pc:docMk/>
            <pc:sldMasterMk cId="1357556171" sldId="2147483678"/>
            <pc:sldLayoutMk cId="3232859263" sldId="2147483689"/>
          </pc:sldLayoutMkLst>
        </pc:sldLayoutChg>
        <pc:sldLayoutChg chg="setBg">
          <pc:chgData name="Tami McManus" userId="4a41d8b392a254fb" providerId="LiveId" clId="{8EAB60BA-E372-48BD-94F6-A0E9F847508E}" dt="2024-03-03T21:24:55.869" v="1124"/>
          <pc:sldLayoutMkLst>
            <pc:docMk/>
            <pc:sldMasterMk cId="1357556171" sldId="2147483678"/>
            <pc:sldLayoutMk cId="2615550688" sldId="2147483690"/>
          </pc:sldLayoutMkLst>
        </pc:sldLayoutChg>
        <pc:sldLayoutChg chg="setBg">
          <pc:chgData name="Tami McManus" userId="4a41d8b392a254fb" providerId="LiveId" clId="{8EAB60BA-E372-48BD-94F6-A0E9F847508E}" dt="2024-03-03T21:24:55.869" v="1124"/>
          <pc:sldLayoutMkLst>
            <pc:docMk/>
            <pc:sldMasterMk cId="1357556171" sldId="2147483678"/>
            <pc:sldLayoutMk cId="1608249877" sldId="2147483691"/>
          </pc:sldLayoutMkLst>
        </pc:sldLayoutChg>
        <pc:sldLayoutChg chg="setBg">
          <pc:chgData name="Tami McManus" userId="4a41d8b392a254fb" providerId="LiveId" clId="{8EAB60BA-E372-48BD-94F6-A0E9F847508E}" dt="2024-03-03T21:24:55.869" v="1124"/>
          <pc:sldLayoutMkLst>
            <pc:docMk/>
            <pc:sldMasterMk cId="1357556171" sldId="2147483678"/>
            <pc:sldLayoutMk cId="2686910181" sldId="2147483692"/>
          </pc:sldLayoutMkLst>
        </pc:sldLayoutChg>
        <pc:sldLayoutChg chg="setBg">
          <pc:chgData name="Tami McManus" userId="4a41d8b392a254fb" providerId="LiveId" clId="{8EAB60BA-E372-48BD-94F6-A0E9F847508E}" dt="2024-03-03T21:24:55.869" v="1124"/>
          <pc:sldLayoutMkLst>
            <pc:docMk/>
            <pc:sldMasterMk cId="1357556171" sldId="2147483678"/>
            <pc:sldLayoutMk cId="205763021" sldId="2147483693"/>
          </pc:sldLayoutMkLst>
        </pc:sldLayoutChg>
        <pc:sldLayoutChg chg="setBg">
          <pc:chgData name="Tami McManus" userId="4a41d8b392a254fb" providerId="LiveId" clId="{8EAB60BA-E372-48BD-94F6-A0E9F847508E}" dt="2024-03-03T21:24:55.869" v="1124"/>
          <pc:sldLayoutMkLst>
            <pc:docMk/>
            <pc:sldMasterMk cId="1357556171" sldId="2147483678"/>
            <pc:sldLayoutMk cId="2192523285" sldId="2147483694"/>
          </pc:sldLayoutMkLst>
        </pc:sldLayoutChg>
        <pc:sldLayoutChg chg="setBg">
          <pc:chgData name="Tami McManus" userId="4a41d8b392a254fb" providerId="LiveId" clId="{8EAB60BA-E372-48BD-94F6-A0E9F847508E}" dt="2024-03-03T21:24:55.869" v="1124"/>
          <pc:sldLayoutMkLst>
            <pc:docMk/>
            <pc:sldMasterMk cId="1357556171" sldId="2147483678"/>
            <pc:sldLayoutMk cId="419552313" sldId="2147483695"/>
          </pc:sldLayoutMkLst>
        </pc:sldLayoutChg>
      </pc:sldMasterChg>
      <pc:sldMasterChg chg="setBg modSldLayout">
        <pc:chgData name="Tami McManus" userId="4a41d8b392a254fb" providerId="LiveId" clId="{8EAB60BA-E372-48BD-94F6-A0E9F847508E}" dt="2024-03-03T21:28:39.699" v="1199"/>
        <pc:sldMasterMkLst>
          <pc:docMk/>
          <pc:sldMasterMk cId="329313143" sldId="2147483696"/>
        </pc:sldMasterMkLst>
        <pc:sldLayoutChg chg="setBg">
          <pc:chgData name="Tami McManus" userId="4a41d8b392a254fb" providerId="LiveId" clId="{8EAB60BA-E372-48BD-94F6-A0E9F847508E}" dt="2024-03-03T21:28:39.699" v="1199"/>
          <pc:sldLayoutMkLst>
            <pc:docMk/>
            <pc:sldMasterMk cId="329313143" sldId="2147483696"/>
            <pc:sldLayoutMk cId="1564145582" sldId="2147483697"/>
          </pc:sldLayoutMkLst>
        </pc:sldLayoutChg>
        <pc:sldLayoutChg chg="setBg">
          <pc:chgData name="Tami McManus" userId="4a41d8b392a254fb" providerId="LiveId" clId="{8EAB60BA-E372-48BD-94F6-A0E9F847508E}" dt="2024-03-03T21:28:39.699" v="1199"/>
          <pc:sldLayoutMkLst>
            <pc:docMk/>
            <pc:sldMasterMk cId="329313143" sldId="2147483696"/>
            <pc:sldLayoutMk cId="1735472542" sldId="2147483698"/>
          </pc:sldLayoutMkLst>
        </pc:sldLayoutChg>
        <pc:sldLayoutChg chg="setBg">
          <pc:chgData name="Tami McManus" userId="4a41d8b392a254fb" providerId="LiveId" clId="{8EAB60BA-E372-48BD-94F6-A0E9F847508E}" dt="2024-03-03T21:28:39.699" v="1199"/>
          <pc:sldLayoutMkLst>
            <pc:docMk/>
            <pc:sldMasterMk cId="329313143" sldId="2147483696"/>
            <pc:sldLayoutMk cId="3305233094" sldId="2147483699"/>
          </pc:sldLayoutMkLst>
        </pc:sldLayoutChg>
        <pc:sldLayoutChg chg="setBg">
          <pc:chgData name="Tami McManus" userId="4a41d8b392a254fb" providerId="LiveId" clId="{8EAB60BA-E372-48BD-94F6-A0E9F847508E}" dt="2024-03-03T21:28:39.699" v="1199"/>
          <pc:sldLayoutMkLst>
            <pc:docMk/>
            <pc:sldMasterMk cId="329313143" sldId="2147483696"/>
            <pc:sldLayoutMk cId="3231598126" sldId="2147483700"/>
          </pc:sldLayoutMkLst>
        </pc:sldLayoutChg>
        <pc:sldLayoutChg chg="setBg">
          <pc:chgData name="Tami McManus" userId="4a41d8b392a254fb" providerId="LiveId" clId="{8EAB60BA-E372-48BD-94F6-A0E9F847508E}" dt="2024-03-03T21:28:39.699" v="1199"/>
          <pc:sldLayoutMkLst>
            <pc:docMk/>
            <pc:sldMasterMk cId="329313143" sldId="2147483696"/>
            <pc:sldLayoutMk cId="89556673" sldId="2147483701"/>
          </pc:sldLayoutMkLst>
        </pc:sldLayoutChg>
        <pc:sldLayoutChg chg="setBg">
          <pc:chgData name="Tami McManus" userId="4a41d8b392a254fb" providerId="LiveId" clId="{8EAB60BA-E372-48BD-94F6-A0E9F847508E}" dt="2024-03-03T21:28:39.699" v="1199"/>
          <pc:sldLayoutMkLst>
            <pc:docMk/>
            <pc:sldMasterMk cId="329313143" sldId="2147483696"/>
            <pc:sldLayoutMk cId="1163865111" sldId="2147483702"/>
          </pc:sldLayoutMkLst>
        </pc:sldLayoutChg>
        <pc:sldLayoutChg chg="setBg">
          <pc:chgData name="Tami McManus" userId="4a41d8b392a254fb" providerId="LiveId" clId="{8EAB60BA-E372-48BD-94F6-A0E9F847508E}" dt="2024-03-03T21:28:39.699" v="1199"/>
          <pc:sldLayoutMkLst>
            <pc:docMk/>
            <pc:sldMasterMk cId="329313143" sldId="2147483696"/>
            <pc:sldLayoutMk cId="662210413" sldId="2147483703"/>
          </pc:sldLayoutMkLst>
        </pc:sldLayoutChg>
        <pc:sldLayoutChg chg="setBg">
          <pc:chgData name="Tami McManus" userId="4a41d8b392a254fb" providerId="LiveId" clId="{8EAB60BA-E372-48BD-94F6-A0E9F847508E}" dt="2024-03-03T21:28:39.699" v="1199"/>
          <pc:sldLayoutMkLst>
            <pc:docMk/>
            <pc:sldMasterMk cId="329313143" sldId="2147483696"/>
            <pc:sldLayoutMk cId="2180259535" sldId="2147483704"/>
          </pc:sldLayoutMkLst>
        </pc:sldLayoutChg>
        <pc:sldLayoutChg chg="setBg">
          <pc:chgData name="Tami McManus" userId="4a41d8b392a254fb" providerId="LiveId" clId="{8EAB60BA-E372-48BD-94F6-A0E9F847508E}" dt="2024-03-03T21:28:39.699" v="1199"/>
          <pc:sldLayoutMkLst>
            <pc:docMk/>
            <pc:sldMasterMk cId="329313143" sldId="2147483696"/>
            <pc:sldLayoutMk cId="2313972347" sldId="2147483705"/>
          </pc:sldLayoutMkLst>
        </pc:sldLayoutChg>
        <pc:sldLayoutChg chg="setBg">
          <pc:chgData name="Tami McManus" userId="4a41d8b392a254fb" providerId="LiveId" clId="{8EAB60BA-E372-48BD-94F6-A0E9F847508E}" dt="2024-03-03T21:28:39.699" v="1199"/>
          <pc:sldLayoutMkLst>
            <pc:docMk/>
            <pc:sldMasterMk cId="329313143" sldId="2147483696"/>
            <pc:sldLayoutMk cId="3996948341" sldId="2147483706"/>
          </pc:sldLayoutMkLst>
        </pc:sldLayoutChg>
        <pc:sldLayoutChg chg="setBg">
          <pc:chgData name="Tami McManus" userId="4a41d8b392a254fb" providerId="LiveId" clId="{8EAB60BA-E372-48BD-94F6-A0E9F847508E}" dt="2024-03-03T21:28:39.699" v="1199"/>
          <pc:sldLayoutMkLst>
            <pc:docMk/>
            <pc:sldMasterMk cId="329313143" sldId="2147483696"/>
            <pc:sldLayoutMk cId="2592089728" sldId="2147483707"/>
          </pc:sldLayoutMkLst>
        </pc:sldLayoutChg>
        <pc:sldLayoutChg chg="setBg">
          <pc:chgData name="Tami McManus" userId="4a41d8b392a254fb" providerId="LiveId" clId="{8EAB60BA-E372-48BD-94F6-A0E9F847508E}" dt="2024-03-03T21:28:39.699" v="1199"/>
          <pc:sldLayoutMkLst>
            <pc:docMk/>
            <pc:sldMasterMk cId="329313143" sldId="2147483696"/>
            <pc:sldLayoutMk cId="1999629742" sldId="2147483708"/>
          </pc:sldLayoutMkLst>
        </pc:sldLayoutChg>
        <pc:sldLayoutChg chg="setBg">
          <pc:chgData name="Tami McManus" userId="4a41d8b392a254fb" providerId="LiveId" clId="{8EAB60BA-E372-48BD-94F6-A0E9F847508E}" dt="2024-03-03T21:28:39.699" v="1199"/>
          <pc:sldLayoutMkLst>
            <pc:docMk/>
            <pc:sldMasterMk cId="329313143" sldId="2147483696"/>
            <pc:sldLayoutMk cId="2108756504" sldId="2147483709"/>
          </pc:sldLayoutMkLst>
        </pc:sldLayoutChg>
        <pc:sldLayoutChg chg="setBg">
          <pc:chgData name="Tami McManus" userId="4a41d8b392a254fb" providerId="LiveId" clId="{8EAB60BA-E372-48BD-94F6-A0E9F847508E}" dt="2024-03-03T21:28:39.699" v="1199"/>
          <pc:sldLayoutMkLst>
            <pc:docMk/>
            <pc:sldMasterMk cId="329313143" sldId="2147483696"/>
            <pc:sldLayoutMk cId="702420403" sldId="2147483710"/>
          </pc:sldLayoutMkLst>
        </pc:sldLayoutChg>
        <pc:sldLayoutChg chg="setBg">
          <pc:chgData name="Tami McManus" userId="4a41d8b392a254fb" providerId="LiveId" clId="{8EAB60BA-E372-48BD-94F6-A0E9F847508E}" dt="2024-03-03T21:28:39.699" v="1199"/>
          <pc:sldLayoutMkLst>
            <pc:docMk/>
            <pc:sldMasterMk cId="329313143" sldId="2147483696"/>
            <pc:sldLayoutMk cId="418858022" sldId="2147483711"/>
          </pc:sldLayoutMkLst>
        </pc:sldLayoutChg>
        <pc:sldLayoutChg chg="setBg">
          <pc:chgData name="Tami McManus" userId="4a41d8b392a254fb" providerId="LiveId" clId="{8EAB60BA-E372-48BD-94F6-A0E9F847508E}" dt="2024-03-03T21:28:39.699" v="1199"/>
          <pc:sldLayoutMkLst>
            <pc:docMk/>
            <pc:sldMasterMk cId="329313143" sldId="2147483696"/>
            <pc:sldLayoutMk cId="3868142369" sldId="2147483712"/>
          </pc:sldLayoutMkLst>
        </pc:sldLayoutChg>
        <pc:sldLayoutChg chg="setBg">
          <pc:chgData name="Tami McManus" userId="4a41d8b392a254fb" providerId="LiveId" clId="{8EAB60BA-E372-48BD-94F6-A0E9F847508E}" dt="2024-03-03T21:28:39.699" v="1199"/>
          <pc:sldLayoutMkLst>
            <pc:docMk/>
            <pc:sldMasterMk cId="329313143" sldId="2147483696"/>
            <pc:sldLayoutMk cId="3609928154" sldId="2147483713"/>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image" Target="../media/image9.png"/><Relationship Id="rId5" Type="http://schemas.openxmlformats.org/officeDocument/2006/relationships/image" Target="../media/image13.jp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image" Target="../media/image9.png"/><Relationship Id="rId5" Type="http://schemas.openxmlformats.org/officeDocument/2006/relationships/image" Target="../media/image13.jp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AA8804-B9DC-44B3-9D45-03993727EF51}"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7446E759-9992-469A-955B-AE70208B5AC8}">
      <dgm:prSet phldrT="[Text]" custT="1"/>
      <dgm:spPr/>
      <dgm:t>
        <a:bodyPr/>
        <a:lstStyle/>
        <a:p>
          <a:r>
            <a:rPr lang="en-US" sz="1800" dirty="0"/>
            <a:t>Use Acrobat Pro to convert scanned images to text, if needed</a:t>
          </a:r>
        </a:p>
      </dgm:t>
    </dgm:pt>
    <dgm:pt modelId="{C879A6A9-08F5-4BDA-9DA2-B517D0AD0AEF}" type="parTrans" cxnId="{A447AB52-479C-4E7D-BC9A-7155356F7267}">
      <dgm:prSet/>
      <dgm:spPr/>
      <dgm:t>
        <a:bodyPr/>
        <a:lstStyle/>
        <a:p>
          <a:endParaRPr lang="en-US"/>
        </a:p>
      </dgm:t>
    </dgm:pt>
    <dgm:pt modelId="{CBE55D65-9682-4908-9D09-4CC78EEE01BE}" type="sibTrans" cxnId="{A447AB52-479C-4E7D-BC9A-7155356F7267}">
      <dgm:prSet/>
      <dgm:spPr/>
      <dgm:t>
        <a:bodyPr/>
        <a:lstStyle/>
        <a:p>
          <a:endParaRPr lang="en-US"/>
        </a:p>
      </dgm:t>
    </dgm:pt>
    <dgm:pt modelId="{9F9C11D5-4BD0-4DE3-BD58-F2FD922E17F7}">
      <dgm:prSet phldrT="[Text]" custT="1"/>
      <dgm:spPr/>
      <dgm:t>
        <a:bodyPr/>
        <a:lstStyle/>
        <a:p>
          <a:r>
            <a:rPr lang="en-US" sz="1800" dirty="0"/>
            <a:t>Use tabula to extract table data and save as CSV</a:t>
          </a:r>
        </a:p>
      </dgm:t>
    </dgm:pt>
    <dgm:pt modelId="{D9775809-834C-405B-8685-BA2420E03CA3}" type="parTrans" cxnId="{7437575B-E93B-4785-A38E-913F5E739CE5}">
      <dgm:prSet/>
      <dgm:spPr/>
      <dgm:t>
        <a:bodyPr/>
        <a:lstStyle/>
        <a:p>
          <a:endParaRPr lang="en-US"/>
        </a:p>
      </dgm:t>
    </dgm:pt>
    <dgm:pt modelId="{F822CD53-1A09-492E-A35F-C667A22B9C87}" type="sibTrans" cxnId="{7437575B-E93B-4785-A38E-913F5E739CE5}">
      <dgm:prSet/>
      <dgm:spPr/>
      <dgm:t>
        <a:bodyPr/>
        <a:lstStyle/>
        <a:p>
          <a:endParaRPr lang="en-US"/>
        </a:p>
      </dgm:t>
    </dgm:pt>
    <dgm:pt modelId="{BA60F92C-205C-40F5-AF0D-4572FC9FA053}">
      <dgm:prSet phldrT="[Text]" custT="1"/>
      <dgm:spPr/>
      <dgm:t>
        <a:bodyPr/>
        <a:lstStyle/>
        <a:p>
          <a:r>
            <a:rPr lang="en-US" sz="1800" dirty="0"/>
            <a:t>Convert CSV to Excel</a:t>
          </a:r>
        </a:p>
      </dgm:t>
    </dgm:pt>
    <dgm:pt modelId="{195132C6-C713-4D0B-9957-63691A3CA822}" type="parTrans" cxnId="{BAA05DE4-B5F4-4AED-86DD-F8E782D0791B}">
      <dgm:prSet/>
      <dgm:spPr/>
      <dgm:t>
        <a:bodyPr/>
        <a:lstStyle/>
        <a:p>
          <a:endParaRPr lang="en-US"/>
        </a:p>
      </dgm:t>
    </dgm:pt>
    <dgm:pt modelId="{F03EE4C5-0F82-4588-8284-909BFD2C3875}" type="sibTrans" cxnId="{BAA05DE4-B5F4-4AED-86DD-F8E782D0791B}">
      <dgm:prSet/>
      <dgm:spPr/>
      <dgm:t>
        <a:bodyPr/>
        <a:lstStyle/>
        <a:p>
          <a:endParaRPr lang="en-US"/>
        </a:p>
      </dgm:t>
    </dgm:pt>
    <dgm:pt modelId="{324AA7AB-E2F6-4443-A155-534C79B876BF}">
      <dgm:prSet phldrT="[Text]" custT="1"/>
      <dgm:spPr/>
      <dgm:t>
        <a:bodyPr/>
        <a:lstStyle/>
        <a:p>
          <a:r>
            <a:rPr lang="en-US" sz="1800" dirty="0"/>
            <a:t>Correct OCR and tabula read errors in Excel</a:t>
          </a:r>
        </a:p>
      </dgm:t>
    </dgm:pt>
    <dgm:pt modelId="{6573AD16-8A74-4B23-BE43-D09927EC591B}" type="parTrans" cxnId="{A2414D37-B753-4B86-9C7F-CB1033BDBE5A}">
      <dgm:prSet/>
      <dgm:spPr/>
      <dgm:t>
        <a:bodyPr/>
        <a:lstStyle/>
        <a:p>
          <a:endParaRPr lang="en-US"/>
        </a:p>
      </dgm:t>
    </dgm:pt>
    <dgm:pt modelId="{BD999E13-CCF7-4B0F-AD2B-299FFB625F7B}" type="sibTrans" cxnId="{A2414D37-B753-4B86-9C7F-CB1033BDBE5A}">
      <dgm:prSet/>
      <dgm:spPr/>
      <dgm:t>
        <a:bodyPr/>
        <a:lstStyle/>
        <a:p>
          <a:endParaRPr lang="en-US"/>
        </a:p>
      </dgm:t>
    </dgm:pt>
    <dgm:pt modelId="{48703A04-CF28-4910-8A58-0BF7F0CDC178}">
      <dgm:prSet phldrT="[Text]" custT="1"/>
      <dgm:spPr/>
      <dgm:t>
        <a:bodyPr/>
        <a:lstStyle/>
        <a:p>
          <a:r>
            <a:rPr lang="en-US" sz="1800" dirty="0"/>
            <a:t>Run Macros to clean up formatting inconsistencies</a:t>
          </a:r>
        </a:p>
      </dgm:t>
    </dgm:pt>
    <dgm:pt modelId="{913E8980-37CF-4060-A85D-4EC68D426722}" type="parTrans" cxnId="{E66FEC22-1B08-4D5B-9A42-08F13471C0EE}">
      <dgm:prSet/>
      <dgm:spPr/>
      <dgm:t>
        <a:bodyPr/>
        <a:lstStyle/>
        <a:p>
          <a:endParaRPr lang="en-US"/>
        </a:p>
      </dgm:t>
    </dgm:pt>
    <dgm:pt modelId="{0AB6CCFD-542C-46C0-9505-85A0027BBA7A}" type="sibTrans" cxnId="{E66FEC22-1B08-4D5B-9A42-08F13471C0EE}">
      <dgm:prSet/>
      <dgm:spPr/>
      <dgm:t>
        <a:bodyPr/>
        <a:lstStyle/>
        <a:p>
          <a:endParaRPr lang="en-US"/>
        </a:p>
      </dgm:t>
    </dgm:pt>
    <dgm:pt modelId="{B5D8E41B-E143-4656-85F8-D106F8144F0D}" type="pres">
      <dgm:prSet presAssocID="{34AA8804-B9DC-44B3-9D45-03993727EF51}" presName="Name0" presStyleCnt="0">
        <dgm:presLayoutVars>
          <dgm:dir/>
          <dgm:resizeHandles val="exact"/>
        </dgm:presLayoutVars>
      </dgm:prSet>
      <dgm:spPr/>
    </dgm:pt>
    <dgm:pt modelId="{E313BBD8-76D7-4EC9-A472-9BD10CAA3B69}" type="pres">
      <dgm:prSet presAssocID="{7446E759-9992-469A-955B-AE70208B5AC8}" presName="compNode" presStyleCnt="0"/>
      <dgm:spPr/>
    </dgm:pt>
    <dgm:pt modelId="{2A4F6FDA-5675-4F68-8962-3BD84A4B0F8F}" type="pres">
      <dgm:prSet presAssocID="{7446E759-9992-469A-955B-AE70208B5AC8}" presName="pictRect" presStyleLbl="node1" presStyleIdx="0" presStyleCnt="5" custScaleX="47350" custScaleY="71890"/>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978" r="978"/>
          </a:stretch>
        </a:blipFill>
        <a:ln>
          <a:noFill/>
        </a:ln>
      </dgm:spPr>
    </dgm:pt>
    <dgm:pt modelId="{B1A76686-3BFE-4CDE-84EA-23F627FC31ED}" type="pres">
      <dgm:prSet presAssocID="{7446E759-9992-469A-955B-AE70208B5AC8}" presName="textRect" presStyleLbl="revTx" presStyleIdx="0" presStyleCnt="5" custScaleY="202128" custLinFactNeighborX="-290" custLinFactNeighborY="40127">
        <dgm:presLayoutVars>
          <dgm:bulletEnabled val="1"/>
        </dgm:presLayoutVars>
      </dgm:prSet>
      <dgm:spPr/>
    </dgm:pt>
    <dgm:pt modelId="{DC57C083-B27F-4AC9-A84E-14B79DF5298B}" type="pres">
      <dgm:prSet presAssocID="{CBE55D65-9682-4908-9D09-4CC78EEE01BE}" presName="sibTrans" presStyleLbl="sibTrans2D1" presStyleIdx="0" presStyleCnt="0"/>
      <dgm:spPr/>
    </dgm:pt>
    <dgm:pt modelId="{2E8452F7-56EA-414F-B7B7-ABE3DA6C5805}" type="pres">
      <dgm:prSet presAssocID="{9F9C11D5-4BD0-4DE3-BD58-F2FD922E17F7}" presName="compNode" presStyleCnt="0"/>
      <dgm:spPr/>
    </dgm:pt>
    <dgm:pt modelId="{D2ED6FE8-98A1-4CAF-B9B1-301EBD793BAB}" type="pres">
      <dgm:prSet presAssocID="{9F9C11D5-4BD0-4DE3-BD58-F2FD922E17F7}" presName="pictRect" presStyleLbl="node1" presStyleIdx="1" presStyleCnt="5" custScaleX="47350" custScaleY="71890"/>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978" t="-2070" r="978" b="-2070"/>
          </a:stretch>
        </a:blipFill>
        <a:ln>
          <a:noFill/>
        </a:ln>
      </dgm:spPr>
    </dgm:pt>
    <dgm:pt modelId="{7E6F39E5-F877-49D3-95E2-6846AF53637A}" type="pres">
      <dgm:prSet presAssocID="{9F9C11D5-4BD0-4DE3-BD58-F2FD922E17F7}" presName="textRect" presStyleLbl="revTx" presStyleIdx="1" presStyleCnt="5" custScaleY="194786" custLinFactNeighborX="-549" custLinFactNeighborY="31220">
        <dgm:presLayoutVars>
          <dgm:bulletEnabled val="1"/>
        </dgm:presLayoutVars>
      </dgm:prSet>
      <dgm:spPr/>
    </dgm:pt>
    <dgm:pt modelId="{C86B5BB2-8ACF-4860-8AFC-63082B2848A0}" type="pres">
      <dgm:prSet presAssocID="{F822CD53-1A09-492E-A35F-C667A22B9C87}" presName="sibTrans" presStyleLbl="sibTrans2D1" presStyleIdx="0" presStyleCnt="0"/>
      <dgm:spPr/>
    </dgm:pt>
    <dgm:pt modelId="{BFF4D4FE-5D6A-4F8B-B731-347BC1EF64CC}" type="pres">
      <dgm:prSet presAssocID="{BA60F92C-205C-40F5-AF0D-4572FC9FA053}" presName="compNode" presStyleCnt="0"/>
      <dgm:spPr/>
    </dgm:pt>
    <dgm:pt modelId="{58F6704A-7D85-4687-BB71-BE9ECDCE72B5}" type="pres">
      <dgm:prSet presAssocID="{BA60F92C-205C-40F5-AF0D-4572FC9FA053}" presName="pictRect" presStyleLbl="node1" presStyleIdx="2" presStyleCnt="5" custScaleX="47350" custScaleY="71890" custLinFactNeighborX="-1632" custLinFactNeighborY="-9324"/>
      <dgm:spPr>
        <a:blipFill>
          <a:blip xmlns:r="http://schemas.openxmlformats.org/officeDocument/2006/relationships" r:embed="rId3">
            <a:extLst>
              <a:ext uri="{28A0092B-C50C-407E-A947-70E740481C1C}">
                <a14:useLocalDpi xmlns:a14="http://schemas.microsoft.com/office/drawing/2010/main" val="0"/>
              </a:ext>
            </a:extLst>
          </a:blip>
          <a:srcRect/>
          <a:stretch>
            <a:fillRect l="-10000" r="-10000"/>
          </a:stretch>
        </a:blipFill>
        <a:ln>
          <a:noFill/>
        </a:ln>
      </dgm:spPr>
    </dgm:pt>
    <dgm:pt modelId="{B2E5FC2A-617B-4814-9F3A-ACA6CA550883}" type="pres">
      <dgm:prSet presAssocID="{BA60F92C-205C-40F5-AF0D-4572FC9FA053}" presName="textRect" presStyleLbl="revTx" presStyleIdx="2" presStyleCnt="5" custLinFactNeighborX="-1632" custLinFactNeighborY="-38828">
        <dgm:presLayoutVars>
          <dgm:bulletEnabled val="1"/>
        </dgm:presLayoutVars>
      </dgm:prSet>
      <dgm:spPr/>
    </dgm:pt>
    <dgm:pt modelId="{A12FC574-3540-495E-A6F7-47333D1D215B}" type="pres">
      <dgm:prSet presAssocID="{F03EE4C5-0F82-4588-8284-909BFD2C3875}" presName="sibTrans" presStyleLbl="sibTrans2D1" presStyleIdx="0" presStyleCnt="0"/>
      <dgm:spPr/>
    </dgm:pt>
    <dgm:pt modelId="{3F2EC2D5-0352-4716-BAAC-6F0338F908F6}" type="pres">
      <dgm:prSet presAssocID="{324AA7AB-E2F6-4443-A155-534C79B876BF}" presName="compNode" presStyleCnt="0"/>
      <dgm:spPr/>
    </dgm:pt>
    <dgm:pt modelId="{04E3271D-A90B-470E-AD72-4F2D51BF6356}" type="pres">
      <dgm:prSet presAssocID="{324AA7AB-E2F6-4443-A155-534C79B876BF}" presName="pictRect" presStyleLbl="node1" presStyleIdx="3" presStyleCnt="5" custScaleX="47350" custScaleY="71890" custLinFactNeighborY="-9324"/>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4469" t="8344" r="-4469" b="8344"/>
          </a:stretch>
        </a:blipFill>
        <a:ln>
          <a:noFill/>
        </a:ln>
      </dgm:spPr>
    </dgm:pt>
    <dgm:pt modelId="{CAEDB1A9-4D78-4BC5-AEE9-43880008B5A7}" type="pres">
      <dgm:prSet presAssocID="{324AA7AB-E2F6-4443-A155-534C79B876BF}" presName="textRect" presStyleLbl="revTx" presStyleIdx="3" presStyleCnt="5" custLinFactNeighborX="-1109" custLinFactNeighborY="-43389">
        <dgm:presLayoutVars>
          <dgm:bulletEnabled val="1"/>
        </dgm:presLayoutVars>
      </dgm:prSet>
      <dgm:spPr/>
    </dgm:pt>
    <dgm:pt modelId="{7CA96FA7-902F-48DD-8475-AE268F5B85B9}" type="pres">
      <dgm:prSet presAssocID="{BD999E13-CCF7-4B0F-AD2B-299FFB625F7B}" presName="sibTrans" presStyleLbl="sibTrans2D1" presStyleIdx="0" presStyleCnt="0"/>
      <dgm:spPr/>
    </dgm:pt>
    <dgm:pt modelId="{B83EB975-1FD6-433D-8912-625745C69D54}" type="pres">
      <dgm:prSet presAssocID="{48703A04-CF28-4910-8A58-0BF7F0CDC178}" presName="compNode" presStyleCnt="0"/>
      <dgm:spPr/>
    </dgm:pt>
    <dgm:pt modelId="{20858BFF-D4ED-4DD5-B309-4AD2357CC9D1}" type="pres">
      <dgm:prSet presAssocID="{48703A04-CF28-4910-8A58-0BF7F0CDC178}" presName="pictRect" presStyleLbl="node1" presStyleIdx="4" presStyleCnt="5" custScaleX="47350" custScaleY="71890" custLinFactNeighborX="-555" custLinFactNeighborY="-9324"/>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978" t="3137" r="978" b="3137"/>
          </a:stretch>
        </a:blipFill>
        <a:ln>
          <a:noFill/>
        </a:ln>
      </dgm:spPr>
    </dgm:pt>
    <dgm:pt modelId="{533CBB2F-91C5-4FB3-BE1D-17BDA26A2DC6}" type="pres">
      <dgm:prSet presAssocID="{48703A04-CF28-4910-8A58-0BF7F0CDC178}" presName="textRect" presStyleLbl="revTx" presStyleIdx="4" presStyleCnt="5" custLinFactNeighborX="-105" custLinFactNeighborY="-44884">
        <dgm:presLayoutVars>
          <dgm:bulletEnabled val="1"/>
        </dgm:presLayoutVars>
      </dgm:prSet>
      <dgm:spPr/>
    </dgm:pt>
  </dgm:ptLst>
  <dgm:cxnLst>
    <dgm:cxn modelId="{E66FEC22-1B08-4D5B-9A42-08F13471C0EE}" srcId="{34AA8804-B9DC-44B3-9D45-03993727EF51}" destId="{48703A04-CF28-4910-8A58-0BF7F0CDC178}" srcOrd="4" destOrd="0" parTransId="{913E8980-37CF-4060-A85D-4EC68D426722}" sibTransId="{0AB6CCFD-542C-46C0-9505-85A0027BBA7A}"/>
    <dgm:cxn modelId="{98182932-756A-43C1-9A4B-DEFDAE1BFE00}" type="presOf" srcId="{F03EE4C5-0F82-4588-8284-909BFD2C3875}" destId="{A12FC574-3540-495E-A6F7-47333D1D215B}" srcOrd="0" destOrd="0" presId="urn:microsoft.com/office/officeart/2005/8/layout/pList1"/>
    <dgm:cxn modelId="{A2414D37-B753-4B86-9C7F-CB1033BDBE5A}" srcId="{34AA8804-B9DC-44B3-9D45-03993727EF51}" destId="{324AA7AB-E2F6-4443-A155-534C79B876BF}" srcOrd="3" destOrd="0" parTransId="{6573AD16-8A74-4B23-BE43-D09927EC591B}" sibTransId="{BD999E13-CCF7-4B0F-AD2B-299FFB625F7B}"/>
    <dgm:cxn modelId="{5744063E-03EB-4C5D-A123-CC7D7AFF44F3}" type="presOf" srcId="{9F9C11D5-4BD0-4DE3-BD58-F2FD922E17F7}" destId="{7E6F39E5-F877-49D3-95E2-6846AF53637A}" srcOrd="0" destOrd="0" presId="urn:microsoft.com/office/officeart/2005/8/layout/pList1"/>
    <dgm:cxn modelId="{7437575B-E93B-4785-A38E-913F5E739CE5}" srcId="{34AA8804-B9DC-44B3-9D45-03993727EF51}" destId="{9F9C11D5-4BD0-4DE3-BD58-F2FD922E17F7}" srcOrd="1" destOrd="0" parTransId="{D9775809-834C-405B-8685-BA2420E03CA3}" sibTransId="{F822CD53-1A09-492E-A35F-C667A22B9C87}"/>
    <dgm:cxn modelId="{EADF2542-C7A0-42CC-B140-60C01F678EAA}" type="presOf" srcId="{BA60F92C-205C-40F5-AF0D-4572FC9FA053}" destId="{B2E5FC2A-617B-4814-9F3A-ACA6CA550883}" srcOrd="0" destOrd="0" presId="urn:microsoft.com/office/officeart/2005/8/layout/pList1"/>
    <dgm:cxn modelId="{08599766-FD96-43A5-A9C5-59AA176C175A}" type="presOf" srcId="{BD999E13-CCF7-4B0F-AD2B-299FFB625F7B}" destId="{7CA96FA7-902F-48DD-8475-AE268F5B85B9}" srcOrd="0" destOrd="0" presId="urn:microsoft.com/office/officeart/2005/8/layout/pList1"/>
    <dgm:cxn modelId="{DD78AC69-5955-4497-A501-C66473F8FAC3}" type="presOf" srcId="{324AA7AB-E2F6-4443-A155-534C79B876BF}" destId="{CAEDB1A9-4D78-4BC5-AEE9-43880008B5A7}" srcOrd="0" destOrd="0" presId="urn:microsoft.com/office/officeart/2005/8/layout/pList1"/>
    <dgm:cxn modelId="{A447AB52-479C-4E7D-BC9A-7155356F7267}" srcId="{34AA8804-B9DC-44B3-9D45-03993727EF51}" destId="{7446E759-9992-469A-955B-AE70208B5AC8}" srcOrd="0" destOrd="0" parTransId="{C879A6A9-08F5-4BDA-9DA2-B517D0AD0AEF}" sibTransId="{CBE55D65-9682-4908-9D09-4CC78EEE01BE}"/>
    <dgm:cxn modelId="{FC5F8A96-4C1B-4E54-A0B5-B00E802BF505}" type="presOf" srcId="{48703A04-CF28-4910-8A58-0BF7F0CDC178}" destId="{533CBB2F-91C5-4FB3-BE1D-17BDA26A2DC6}" srcOrd="0" destOrd="0" presId="urn:microsoft.com/office/officeart/2005/8/layout/pList1"/>
    <dgm:cxn modelId="{679D66AE-6097-44F0-9F63-75B8538636F9}" type="presOf" srcId="{7446E759-9992-469A-955B-AE70208B5AC8}" destId="{B1A76686-3BFE-4CDE-84EA-23F627FC31ED}" srcOrd="0" destOrd="0" presId="urn:microsoft.com/office/officeart/2005/8/layout/pList1"/>
    <dgm:cxn modelId="{146FA7B5-A709-46C2-95CA-FB047C191192}" type="presOf" srcId="{F822CD53-1A09-492E-A35F-C667A22B9C87}" destId="{C86B5BB2-8ACF-4860-8AFC-63082B2848A0}" srcOrd="0" destOrd="0" presId="urn:microsoft.com/office/officeart/2005/8/layout/pList1"/>
    <dgm:cxn modelId="{BAA05DE4-B5F4-4AED-86DD-F8E782D0791B}" srcId="{34AA8804-B9DC-44B3-9D45-03993727EF51}" destId="{BA60F92C-205C-40F5-AF0D-4572FC9FA053}" srcOrd="2" destOrd="0" parTransId="{195132C6-C713-4D0B-9957-63691A3CA822}" sibTransId="{F03EE4C5-0F82-4588-8284-909BFD2C3875}"/>
    <dgm:cxn modelId="{06359AF8-A06F-42CE-A5E2-F6A9F1F8C746}" type="presOf" srcId="{34AA8804-B9DC-44B3-9D45-03993727EF51}" destId="{B5D8E41B-E143-4656-85F8-D106F8144F0D}" srcOrd="0" destOrd="0" presId="urn:microsoft.com/office/officeart/2005/8/layout/pList1"/>
    <dgm:cxn modelId="{45E0ADFC-3586-461F-9B3D-97E6F3FAB51F}" type="presOf" srcId="{CBE55D65-9682-4908-9D09-4CC78EEE01BE}" destId="{DC57C083-B27F-4AC9-A84E-14B79DF5298B}" srcOrd="0" destOrd="0" presId="urn:microsoft.com/office/officeart/2005/8/layout/pList1"/>
    <dgm:cxn modelId="{ED9D189A-E443-4699-AE14-A2B90E31EDFC}" type="presParOf" srcId="{B5D8E41B-E143-4656-85F8-D106F8144F0D}" destId="{E313BBD8-76D7-4EC9-A472-9BD10CAA3B69}" srcOrd="0" destOrd="0" presId="urn:microsoft.com/office/officeart/2005/8/layout/pList1"/>
    <dgm:cxn modelId="{CC6B2D70-75CB-4351-B880-F00CBF356F42}" type="presParOf" srcId="{E313BBD8-76D7-4EC9-A472-9BD10CAA3B69}" destId="{2A4F6FDA-5675-4F68-8962-3BD84A4B0F8F}" srcOrd="0" destOrd="0" presId="urn:microsoft.com/office/officeart/2005/8/layout/pList1"/>
    <dgm:cxn modelId="{5E4DB007-C196-47FA-AF16-35C8752D82BE}" type="presParOf" srcId="{E313BBD8-76D7-4EC9-A472-9BD10CAA3B69}" destId="{B1A76686-3BFE-4CDE-84EA-23F627FC31ED}" srcOrd="1" destOrd="0" presId="urn:microsoft.com/office/officeart/2005/8/layout/pList1"/>
    <dgm:cxn modelId="{882C56DD-F8CC-4544-BDE4-5D4E39C9FBAA}" type="presParOf" srcId="{B5D8E41B-E143-4656-85F8-D106F8144F0D}" destId="{DC57C083-B27F-4AC9-A84E-14B79DF5298B}" srcOrd="1" destOrd="0" presId="urn:microsoft.com/office/officeart/2005/8/layout/pList1"/>
    <dgm:cxn modelId="{B9CEA106-3ACF-4F5D-9504-EDFB5B5CC70E}" type="presParOf" srcId="{B5D8E41B-E143-4656-85F8-D106F8144F0D}" destId="{2E8452F7-56EA-414F-B7B7-ABE3DA6C5805}" srcOrd="2" destOrd="0" presId="urn:microsoft.com/office/officeart/2005/8/layout/pList1"/>
    <dgm:cxn modelId="{EFDFFABA-1808-40A6-B177-66A094785209}" type="presParOf" srcId="{2E8452F7-56EA-414F-B7B7-ABE3DA6C5805}" destId="{D2ED6FE8-98A1-4CAF-B9B1-301EBD793BAB}" srcOrd="0" destOrd="0" presId="urn:microsoft.com/office/officeart/2005/8/layout/pList1"/>
    <dgm:cxn modelId="{92161606-B414-46B4-81F6-D47311195693}" type="presParOf" srcId="{2E8452F7-56EA-414F-B7B7-ABE3DA6C5805}" destId="{7E6F39E5-F877-49D3-95E2-6846AF53637A}" srcOrd="1" destOrd="0" presId="urn:microsoft.com/office/officeart/2005/8/layout/pList1"/>
    <dgm:cxn modelId="{A2921754-E1C5-4755-8F92-4377D8A24A73}" type="presParOf" srcId="{B5D8E41B-E143-4656-85F8-D106F8144F0D}" destId="{C86B5BB2-8ACF-4860-8AFC-63082B2848A0}" srcOrd="3" destOrd="0" presId="urn:microsoft.com/office/officeart/2005/8/layout/pList1"/>
    <dgm:cxn modelId="{C06C6542-63AB-42CB-BA5F-37D797B9A4A0}" type="presParOf" srcId="{B5D8E41B-E143-4656-85F8-D106F8144F0D}" destId="{BFF4D4FE-5D6A-4F8B-B731-347BC1EF64CC}" srcOrd="4" destOrd="0" presId="urn:microsoft.com/office/officeart/2005/8/layout/pList1"/>
    <dgm:cxn modelId="{9E7ACBD6-C9F3-462D-919F-80699E32A613}" type="presParOf" srcId="{BFF4D4FE-5D6A-4F8B-B731-347BC1EF64CC}" destId="{58F6704A-7D85-4687-BB71-BE9ECDCE72B5}" srcOrd="0" destOrd="0" presId="urn:microsoft.com/office/officeart/2005/8/layout/pList1"/>
    <dgm:cxn modelId="{DA382C68-04DC-4B63-B15C-F1E3DC6F6CB9}" type="presParOf" srcId="{BFF4D4FE-5D6A-4F8B-B731-347BC1EF64CC}" destId="{B2E5FC2A-617B-4814-9F3A-ACA6CA550883}" srcOrd="1" destOrd="0" presId="urn:microsoft.com/office/officeart/2005/8/layout/pList1"/>
    <dgm:cxn modelId="{3F5EF587-502F-491E-A937-059B269CB2F3}" type="presParOf" srcId="{B5D8E41B-E143-4656-85F8-D106F8144F0D}" destId="{A12FC574-3540-495E-A6F7-47333D1D215B}" srcOrd="5" destOrd="0" presId="urn:microsoft.com/office/officeart/2005/8/layout/pList1"/>
    <dgm:cxn modelId="{A3219FCA-20FF-4E00-85E2-980B7BA52569}" type="presParOf" srcId="{B5D8E41B-E143-4656-85F8-D106F8144F0D}" destId="{3F2EC2D5-0352-4716-BAAC-6F0338F908F6}" srcOrd="6" destOrd="0" presId="urn:microsoft.com/office/officeart/2005/8/layout/pList1"/>
    <dgm:cxn modelId="{41246BAD-2653-42EB-BAF0-1DDC14FA7B4F}" type="presParOf" srcId="{3F2EC2D5-0352-4716-BAAC-6F0338F908F6}" destId="{04E3271D-A90B-470E-AD72-4F2D51BF6356}" srcOrd="0" destOrd="0" presId="urn:microsoft.com/office/officeart/2005/8/layout/pList1"/>
    <dgm:cxn modelId="{02ED44A4-2949-404E-9EBB-B948B0DADC07}" type="presParOf" srcId="{3F2EC2D5-0352-4716-BAAC-6F0338F908F6}" destId="{CAEDB1A9-4D78-4BC5-AEE9-43880008B5A7}" srcOrd="1" destOrd="0" presId="urn:microsoft.com/office/officeart/2005/8/layout/pList1"/>
    <dgm:cxn modelId="{16A061C0-F1D9-48AF-B31F-4F7DCE25CB6F}" type="presParOf" srcId="{B5D8E41B-E143-4656-85F8-D106F8144F0D}" destId="{7CA96FA7-902F-48DD-8475-AE268F5B85B9}" srcOrd="7" destOrd="0" presId="urn:microsoft.com/office/officeart/2005/8/layout/pList1"/>
    <dgm:cxn modelId="{90126B32-3776-4F9E-8582-1302F844782E}" type="presParOf" srcId="{B5D8E41B-E143-4656-85F8-D106F8144F0D}" destId="{B83EB975-1FD6-433D-8912-625745C69D54}" srcOrd="8" destOrd="0" presId="urn:microsoft.com/office/officeart/2005/8/layout/pList1"/>
    <dgm:cxn modelId="{7BB149E6-8EAC-40AE-B098-163504E52BF3}" type="presParOf" srcId="{B83EB975-1FD6-433D-8912-625745C69D54}" destId="{20858BFF-D4ED-4DD5-B309-4AD2357CC9D1}" srcOrd="0" destOrd="0" presId="urn:microsoft.com/office/officeart/2005/8/layout/pList1"/>
    <dgm:cxn modelId="{F988CDED-B492-4442-B8D2-1224E7801B98}" type="presParOf" srcId="{B83EB975-1FD6-433D-8912-625745C69D54}" destId="{533CBB2F-91C5-4FB3-BE1D-17BDA26A2DC6}"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F6FDA-5675-4F68-8962-3BD84A4B0F8F}">
      <dsp:nvSpPr>
        <dsp:cNvPr id="0" name=""/>
        <dsp:cNvSpPr/>
      </dsp:nvSpPr>
      <dsp:spPr>
        <a:xfrm>
          <a:off x="471798" y="457724"/>
          <a:ext cx="839369" cy="878053"/>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978" r="978"/>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A76686-3BFE-4CDE-84EA-23F627FC31ED}">
      <dsp:nvSpPr>
        <dsp:cNvPr id="0" name=""/>
        <dsp:cNvSpPr/>
      </dsp:nvSpPr>
      <dsp:spPr>
        <a:xfrm>
          <a:off x="0" y="1435513"/>
          <a:ext cx="1772691" cy="1329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t>Use Acrobat Pro to convert scanned images to text, if needed</a:t>
          </a:r>
        </a:p>
      </dsp:txBody>
      <dsp:txXfrm>
        <a:off x="0" y="1435513"/>
        <a:ext cx="1772691" cy="1329331"/>
      </dsp:txXfrm>
    </dsp:sp>
    <dsp:sp modelId="{D2ED6FE8-98A1-4CAF-B9B1-301EBD793BAB}">
      <dsp:nvSpPr>
        <dsp:cNvPr id="0" name=""/>
        <dsp:cNvSpPr/>
      </dsp:nvSpPr>
      <dsp:spPr>
        <a:xfrm>
          <a:off x="2421833" y="469795"/>
          <a:ext cx="839369" cy="878053"/>
        </a:xfrm>
        <a:prstGeom prst="round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978" t="-2070" r="978" b="-2070"/>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39E5-F877-49D3-95E2-6846AF53637A}">
      <dsp:nvSpPr>
        <dsp:cNvPr id="0" name=""/>
        <dsp:cNvSpPr/>
      </dsp:nvSpPr>
      <dsp:spPr>
        <a:xfrm>
          <a:off x="1945440" y="1413149"/>
          <a:ext cx="1772691" cy="1281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t>Use tabula to extract table data and save as CSV</a:t>
          </a:r>
        </a:p>
      </dsp:txBody>
      <dsp:txXfrm>
        <a:off x="1945440" y="1413149"/>
        <a:ext cx="1772691" cy="1281045"/>
      </dsp:txXfrm>
    </dsp:sp>
    <dsp:sp modelId="{58F6704A-7D85-4687-BB71-BE9ECDCE72B5}">
      <dsp:nvSpPr>
        <dsp:cNvPr id="0" name=""/>
        <dsp:cNvSpPr/>
      </dsp:nvSpPr>
      <dsp:spPr>
        <a:xfrm>
          <a:off x="4342937" y="511758"/>
          <a:ext cx="839369" cy="878053"/>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0" r="-10000"/>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E5FC2A-617B-4814-9F3A-ACA6CA550883}">
      <dsp:nvSpPr>
        <dsp:cNvPr id="0" name=""/>
        <dsp:cNvSpPr/>
      </dsp:nvSpPr>
      <dsp:spPr>
        <a:xfrm>
          <a:off x="3876276" y="1419999"/>
          <a:ext cx="1772691" cy="65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t>Convert CSV to Excel</a:t>
          </a:r>
        </a:p>
      </dsp:txBody>
      <dsp:txXfrm>
        <a:off x="3876276" y="1419999"/>
        <a:ext cx="1772691" cy="657668"/>
      </dsp:txXfrm>
    </dsp:sp>
    <dsp:sp modelId="{04E3271D-A90B-470E-AD72-4F2D51BF6356}">
      <dsp:nvSpPr>
        <dsp:cNvPr id="0" name=""/>
        <dsp:cNvSpPr/>
      </dsp:nvSpPr>
      <dsp:spPr>
        <a:xfrm>
          <a:off x="6321902" y="511758"/>
          <a:ext cx="839369" cy="878053"/>
        </a:xfrm>
        <a:prstGeom prst="round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4469" t="8344" r="-4469" b="8344"/>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EDB1A9-4D78-4BC5-AEE9-43880008B5A7}">
      <dsp:nvSpPr>
        <dsp:cNvPr id="0" name=""/>
        <dsp:cNvSpPr/>
      </dsp:nvSpPr>
      <dsp:spPr>
        <a:xfrm>
          <a:off x="5835582" y="1390002"/>
          <a:ext cx="1772691" cy="65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t>Correct OCR and tabula read errors in Excel</a:t>
          </a:r>
        </a:p>
      </dsp:txBody>
      <dsp:txXfrm>
        <a:off x="5835582" y="1390002"/>
        <a:ext cx="1772691" cy="657668"/>
      </dsp:txXfrm>
    </dsp:sp>
    <dsp:sp modelId="{20858BFF-D4ED-4DD5-B309-4AD2357CC9D1}">
      <dsp:nvSpPr>
        <dsp:cNvPr id="0" name=""/>
        <dsp:cNvSpPr/>
      </dsp:nvSpPr>
      <dsp:spPr>
        <a:xfrm>
          <a:off x="8262098" y="511758"/>
          <a:ext cx="839369" cy="878053"/>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978" t="3137" r="978" b="3137"/>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3CBB2F-91C5-4FB3-BE1D-17BDA26A2DC6}">
      <dsp:nvSpPr>
        <dsp:cNvPr id="0" name=""/>
        <dsp:cNvSpPr/>
      </dsp:nvSpPr>
      <dsp:spPr>
        <a:xfrm>
          <a:off x="7803414" y="1380170"/>
          <a:ext cx="1772691" cy="657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n-US" sz="1800" kern="1200" dirty="0"/>
            <a:t>Run Macros to clean up formatting inconsistencies</a:t>
          </a:r>
        </a:p>
      </dsp:txBody>
      <dsp:txXfrm>
        <a:off x="7803414" y="1380170"/>
        <a:ext cx="1772691" cy="657668"/>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B3F45B-32CC-4EF6-901D-875D1B901CCF}"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847D5-619F-4B10-AB0F-A38C03409AFA}" type="slidenum">
              <a:rPr lang="en-US" smtClean="0"/>
              <a:t>‹#›</a:t>
            </a:fld>
            <a:endParaRPr lang="en-US"/>
          </a:p>
        </p:txBody>
      </p:sp>
    </p:spTree>
    <p:extLst>
      <p:ext uri="{BB962C8B-B14F-4D97-AF65-F5344CB8AC3E}">
        <p14:creationId xmlns:p14="http://schemas.microsoft.com/office/powerpoint/2010/main" val="1991245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B3F45B-32CC-4EF6-901D-875D1B901CCF}" type="datetimeFigureOut">
              <a:rPr lang="en-US" smtClean="0"/>
              <a:t>3/15/2024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6847D5-619F-4B10-AB0F-A38C03409AFA}" type="slidenum">
              <a:rPr lang="en-US" smtClean="0"/>
              <a:t>‹#›</a:t>
            </a:fld>
            <a:endParaRPr lang="en-US"/>
          </a:p>
        </p:txBody>
      </p:sp>
    </p:spTree>
    <p:extLst>
      <p:ext uri="{BB962C8B-B14F-4D97-AF65-F5344CB8AC3E}">
        <p14:creationId xmlns:p14="http://schemas.microsoft.com/office/powerpoint/2010/main" val="340355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B3F45B-32CC-4EF6-901D-875D1B901CCF}" type="datetimeFigureOut">
              <a:rPr lang="en-US" smtClean="0"/>
              <a:t>3/15/2024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6847D5-619F-4B10-AB0F-A38C03409AFA}" type="slidenum">
              <a:rPr lang="en-US" smtClean="0"/>
              <a:t>‹#›</a:t>
            </a:fld>
            <a:endParaRPr lang="en-US"/>
          </a:p>
        </p:txBody>
      </p:sp>
    </p:spTree>
    <p:extLst>
      <p:ext uri="{BB962C8B-B14F-4D97-AF65-F5344CB8AC3E}">
        <p14:creationId xmlns:p14="http://schemas.microsoft.com/office/powerpoint/2010/main" val="198217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3F45B-32CC-4EF6-901D-875D1B901CCF}"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847D5-619F-4B10-AB0F-A38C03409AFA}" type="slidenum">
              <a:rPr lang="en-US" smtClean="0"/>
              <a:t>‹#›</a:t>
            </a:fld>
            <a:endParaRPr lang="en-US"/>
          </a:p>
        </p:txBody>
      </p:sp>
    </p:spTree>
    <p:extLst>
      <p:ext uri="{BB962C8B-B14F-4D97-AF65-F5344CB8AC3E}">
        <p14:creationId xmlns:p14="http://schemas.microsoft.com/office/powerpoint/2010/main" val="2170018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3F45B-32CC-4EF6-901D-875D1B901CCF}"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847D5-619F-4B10-AB0F-A38C03409AFA}" type="slidenum">
              <a:rPr lang="en-US" smtClean="0"/>
              <a:t>‹#›</a:t>
            </a:fld>
            <a:endParaRPr lang="en-US"/>
          </a:p>
        </p:txBody>
      </p:sp>
    </p:spTree>
    <p:extLst>
      <p:ext uri="{BB962C8B-B14F-4D97-AF65-F5344CB8AC3E}">
        <p14:creationId xmlns:p14="http://schemas.microsoft.com/office/powerpoint/2010/main" val="198945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BB3F45B-32CC-4EF6-901D-875D1B901CCF}" type="datetimeFigureOut">
              <a:rPr lang="en-US" smtClean="0"/>
              <a:t>3/15/2024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26847D5-619F-4B10-AB0F-A38C03409AFA}" type="slidenum">
              <a:rPr lang="en-US" smtClean="0"/>
              <a:t>‹#›</a:t>
            </a:fld>
            <a:endParaRPr lang="en-US"/>
          </a:p>
        </p:txBody>
      </p:sp>
    </p:spTree>
    <p:extLst>
      <p:ext uri="{BB962C8B-B14F-4D97-AF65-F5344CB8AC3E}">
        <p14:creationId xmlns:p14="http://schemas.microsoft.com/office/powerpoint/2010/main" val="186139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BB3F45B-32CC-4EF6-901D-875D1B901CCF}" type="datetimeFigureOut">
              <a:rPr lang="en-US" smtClean="0"/>
              <a:t>3/15/2024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326847D5-619F-4B10-AB0F-A38C03409AFA}" type="slidenum">
              <a:rPr lang="en-US" smtClean="0"/>
              <a:t>‹#›</a:t>
            </a:fld>
            <a:endParaRPr lang="en-US"/>
          </a:p>
        </p:txBody>
      </p:sp>
    </p:spTree>
    <p:extLst>
      <p:ext uri="{BB962C8B-B14F-4D97-AF65-F5344CB8AC3E}">
        <p14:creationId xmlns:p14="http://schemas.microsoft.com/office/powerpoint/2010/main" val="716731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BB3F45B-32CC-4EF6-901D-875D1B901CCF}" type="datetimeFigureOut">
              <a:rPr lang="en-US" smtClean="0"/>
              <a:t>3/15/2024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326847D5-619F-4B10-AB0F-A38C03409AFA}" type="slidenum">
              <a:rPr lang="en-US" smtClean="0"/>
              <a:t>‹#›</a:t>
            </a:fld>
            <a:endParaRPr lang="en-US"/>
          </a:p>
        </p:txBody>
      </p:sp>
    </p:spTree>
    <p:extLst>
      <p:ext uri="{BB962C8B-B14F-4D97-AF65-F5344CB8AC3E}">
        <p14:creationId xmlns:p14="http://schemas.microsoft.com/office/powerpoint/2010/main" val="1941366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BB3F45B-32CC-4EF6-901D-875D1B901CCF}"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847D5-619F-4B10-AB0F-A38C03409AFA}" type="slidenum">
              <a:rPr lang="en-US" smtClean="0"/>
              <a:t>‹#›</a:t>
            </a:fld>
            <a:endParaRPr lang="en-US"/>
          </a:p>
        </p:txBody>
      </p:sp>
    </p:spTree>
    <p:extLst>
      <p:ext uri="{BB962C8B-B14F-4D97-AF65-F5344CB8AC3E}">
        <p14:creationId xmlns:p14="http://schemas.microsoft.com/office/powerpoint/2010/main" val="64469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BB3F45B-32CC-4EF6-901D-875D1B901CCF}" type="datetimeFigureOut">
              <a:rPr lang="en-US" smtClean="0"/>
              <a:t>3/15/2024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26847D5-619F-4B10-AB0F-A38C03409AFA}" type="slidenum">
              <a:rPr lang="en-US" smtClean="0"/>
              <a:t>‹#›</a:t>
            </a:fld>
            <a:endParaRPr lang="en-US"/>
          </a:p>
        </p:txBody>
      </p:sp>
    </p:spTree>
    <p:extLst>
      <p:ext uri="{BB962C8B-B14F-4D97-AF65-F5344CB8AC3E}">
        <p14:creationId xmlns:p14="http://schemas.microsoft.com/office/powerpoint/2010/main" val="19002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BB3F45B-32CC-4EF6-901D-875D1B901CCF}" type="datetimeFigureOut">
              <a:rPr lang="en-US" smtClean="0"/>
              <a:t>3/15/2024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326847D5-619F-4B10-AB0F-A38C03409AFA}" type="slidenum">
              <a:rPr lang="en-US" smtClean="0"/>
              <a:t>‹#›</a:t>
            </a:fld>
            <a:endParaRPr lang="en-US"/>
          </a:p>
        </p:txBody>
      </p:sp>
    </p:spTree>
    <p:extLst>
      <p:ext uri="{BB962C8B-B14F-4D97-AF65-F5344CB8AC3E}">
        <p14:creationId xmlns:p14="http://schemas.microsoft.com/office/powerpoint/2010/main" val="372995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BBB3F45B-32CC-4EF6-901D-875D1B901CCF}" type="datetimeFigureOut">
              <a:rPr lang="en-US" smtClean="0"/>
              <a:t>3/15/2024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26847D5-619F-4B10-AB0F-A38C03409AFA}" type="slidenum">
              <a:rPr lang="en-US" smtClean="0"/>
              <a:t>‹#›</a:t>
            </a:fld>
            <a:endParaRPr lang="en-US"/>
          </a:p>
        </p:txBody>
      </p:sp>
    </p:spTree>
    <p:extLst>
      <p:ext uri="{BB962C8B-B14F-4D97-AF65-F5344CB8AC3E}">
        <p14:creationId xmlns:p14="http://schemas.microsoft.com/office/powerpoint/2010/main" val="1259727495"/>
      </p:ext>
    </p:extLst>
  </p:cSld>
  <p:clrMap bg1="dk1" tx1="lt1" bg2="dk2" tx2="lt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tami-mcmanus/" TargetMode="External"/><Relationship Id="rId2" Type="http://schemas.openxmlformats.org/officeDocument/2006/relationships/hyperlink" Target="https://github.com/tamimcm416/congressional_activity"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senate.gov/legislative/ResumesofCongressionalActivity1947present.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abulapdf" TargetMode="External"/><Relationship Id="rId2" Type="http://schemas.openxmlformats.org/officeDocument/2006/relationships/hyperlink" Target="https://uxwing.com/acrobat-pro-icon/" TargetMode="External"/><Relationship Id="rId1" Type="http://schemas.openxmlformats.org/officeDocument/2006/relationships/slideLayout" Target="../slideLayouts/slideLayout2.xml"/><Relationship Id="rId6" Type="http://schemas.openxmlformats.org/officeDocument/2006/relationships/hyperlink" Target="https://www.iconfinder.com/icons/4195441/macros_spreadsheet_vba_icon" TargetMode="External"/><Relationship Id="rId5" Type="http://schemas.openxmlformats.org/officeDocument/2006/relationships/hyperlink" Target="https://www.iconpacks.net/free-icon/keyboard-1385.html" TargetMode="External"/><Relationship Id="rId4" Type="http://schemas.openxmlformats.org/officeDocument/2006/relationships/hyperlink" Target="https://commons.wikimedia.org/wiki/File:Microsoft_Office_Excel_%282019%E2%80%93present%29.sv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hyperlink" Target="https://github.com/tamimcm416/congressional_activity_data_scrape" TargetMode="External"/><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DD02-544F-53B0-54B1-E3E8EA104B9A}"/>
              </a:ext>
            </a:extLst>
          </p:cNvPr>
          <p:cNvSpPr>
            <a:spLocks noGrp="1"/>
          </p:cNvSpPr>
          <p:nvPr>
            <p:ph type="ctrTitle"/>
          </p:nvPr>
        </p:nvSpPr>
        <p:spPr/>
        <p:txBody>
          <a:bodyPr/>
          <a:lstStyle/>
          <a:p>
            <a:r>
              <a:rPr lang="en-US">
                <a:latin typeface="Aptos" panose="020B0004020202020204" pitchFamily="34" charset="0"/>
              </a:rPr>
              <a:t>Data Scrape and Validation</a:t>
            </a:r>
            <a:endParaRPr lang="en-US" dirty="0">
              <a:latin typeface="Aptos" panose="020B0004020202020204" pitchFamily="34" charset="0"/>
            </a:endParaRPr>
          </a:p>
        </p:txBody>
      </p:sp>
      <p:sp>
        <p:nvSpPr>
          <p:cNvPr id="3" name="Subtitle 2">
            <a:extLst>
              <a:ext uri="{FF2B5EF4-FFF2-40B4-BE49-F238E27FC236}">
                <a16:creationId xmlns:a16="http://schemas.microsoft.com/office/drawing/2014/main" id="{7EAD7935-2062-751A-C196-2D95ADEF7D80}"/>
              </a:ext>
            </a:extLst>
          </p:cNvPr>
          <p:cNvSpPr>
            <a:spLocks noGrp="1"/>
          </p:cNvSpPr>
          <p:nvPr>
            <p:ph type="subTitle" idx="1"/>
          </p:nvPr>
        </p:nvSpPr>
        <p:spPr>
          <a:xfrm>
            <a:off x="1069848" y="4553712"/>
            <a:ext cx="8825658" cy="514467"/>
          </a:xfrm>
        </p:spPr>
        <p:txBody>
          <a:bodyPr>
            <a:normAutofit/>
          </a:bodyPr>
          <a:lstStyle/>
          <a:p>
            <a:r>
              <a:rPr lang="en-US" sz="1800" b="1" i="1" cap="none" dirty="0">
                <a:solidFill>
                  <a:schemeClr val="tx1"/>
                </a:solidFill>
                <a:latin typeface="Aptos" panose="020B0004020202020204" pitchFamily="34" charset="0"/>
              </a:rPr>
              <a:t>March 2024</a:t>
            </a:r>
          </a:p>
        </p:txBody>
      </p:sp>
      <p:sp>
        <p:nvSpPr>
          <p:cNvPr id="4" name="Subtitle 2">
            <a:extLst>
              <a:ext uri="{FF2B5EF4-FFF2-40B4-BE49-F238E27FC236}">
                <a16:creationId xmlns:a16="http://schemas.microsoft.com/office/drawing/2014/main" id="{0DD69332-6DEA-5E09-4080-B7B453D2396A}"/>
              </a:ext>
            </a:extLst>
          </p:cNvPr>
          <p:cNvSpPr txBox="1">
            <a:spLocks/>
          </p:cNvSpPr>
          <p:nvPr/>
        </p:nvSpPr>
        <p:spPr>
          <a:xfrm>
            <a:off x="1069848" y="2304288"/>
            <a:ext cx="8825658" cy="51446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r>
              <a:rPr lang="en-US" sz="2400" b="1" cap="none" dirty="0">
                <a:solidFill>
                  <a:schemeClr val="tx1"/>
                </a:solidFill>
                <a:latin typeface="Aptos" panose="020B0004020202020204" pitchFamily="34" charset="0"/>
              </a:rPr>
              <a:t>Resumes of Congress</a:t>
            </a:r>
          </a:p>
        </p:txBody>
      </p:sp>
    </p:spTree>
    <p:extLst>
      <p:ext uri="{BB962C8B-B14F-4D97-AF65-F5344CB8AC3E}">
        <p14:creationId xmlns:p14="http://schemas.microsoft.com/office/powerpoint/2010/main" val="2729915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455738-5C48-D956-FD04-307423321DC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D2B763-9213-EF29-FF61-99A762D68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6DD9D8-D56C-35EA-D2FF-3B49580C2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24BAE06-E5FA-22C1-4F67-D4F69C98CE9E}"/>
              </a:ext>
            </a:extLst>
          </p:cNvPr>
          <p:cNvSpPr>
            <a:spLocks noGrp="1"/>
          </p:cNvSpPr>
          <p:nvPr>
            <p:ph type="title"/>
          </p:nvPr>
        </p:nvSpPr>
        <p:spPr>
          <a:xfrm>
            <a:off x="1600754" y="1087374"/>
            <a:ext cx="8983489" cy="1000978"/>
          </a:xfrm>
        </p:spPr>
        <p:txBody>
          <a:bodyPr>
            <a:normAutofit/>
          </a:bodyPr>
          <a:lstStyle/>
          <a:p>
            <a:r>
              <a:rPr lang="en-US" sz="4800" dirty="0">
                <a:latin typeface="Aptos" panose="020B0004020202020204" pitchFamily="34" charset="0"/>
              </a:rPr>
              <a:t>Final Solution</a:t>
            </a:r>
          </a:p>
        </p:txBody>
      </p:sp>
      <p:sp>
        <p:nvSpPr>
          <p:cNvPr id="12" name="Rectangle 11">
            <a:extLst>
              <a:ext uri="{FF2B5EF4-FFF2-40B4-BE49-F238E27FC236}">
                <a16:creationId xmlns:a16="http://schemas.microsoft.com/office/drawing/2014/main" id="{2AD510D8-F4B2-9104-9AF4-F24579747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61528238-3CFC-0331-02B6-E5D7A4441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73BDEB17-390E-8244-6EC7-B1DE64D0F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graphicFrame>
        <p:nvGraphicFramePr>
          <p:cNvPr id="4" name="Diagram 3">
            <a:extLst>
              <a:ext uri="{FF2B5EF4-FFF2-40B4-BE49-F238E27FC236}">
                <a16:creationId xmlns:a16="http://schemas.microsoft.com/office/drawing/2014/main" id="{76C7D699-1720-7318-E652-5A4A11233ACE}"/>
              </a:ext>
            </a:extLst>
          </p:cNvPr>
          <p:cNvGraphicFramePr/>
          <p:nvPr>
            <p:extLst>
              <p:ext uri="{D42A27DB-BD31-4B8C-83A1-F6EECF244321}">
                <p14:modId xmlns:p14="http://schemas.microsoft.com/office/powerpoint/2010/main" val="2746537266"/>
              </p:ext>
            </p:extLst>
          </p:nvPr>
        </p:nvGraphicFramePr>
        <p:xfrm>
          <a:off x="1329876" y="2478220"/>
          <a:ext cx="9583105" cy="295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Arrow: Notched Right 6">
            <a:extLst>
              <a:ext uri="{FF2B5EF4-FFF2-40B4-BE49-F238E27FC236}">
                <a16:creationId xmlns:a16="http://schemas.microsoft.com/office/drawing/2014/main" id="{3B5EE898-CEA6-556D-787C-A65E0C4071D8}"/>
              </a:ext>
            </a:extLst>
          </p:cNvPr>
          <p:cNvSpPr/>
          <p:nvPr/>
        </p:nvSpPr>
        <p:spPr>
          <a:xfrm>
            <a:off x="2861187" y="3205316"/>
            <a:ext cx="589936" cy="344129"/>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Notched Right 8">
            <a:extLst>
              <a:ext uri="{FF2B5EF4-FFF2-40B4-BE49-F238E27FC236}">
                <a16:creationId xmlns:a16="http://schemas.microsoft.com/office/drawing/2014/main" id="{28DBCFEE-B797-46D8-ACC0-A79115D5F0E6}"/>
              </a:ext>
            </a:extLst>
          </p:cNvPr>
          <p:cNvSpPr/>
          <p:nvPr/>
        </p:nvSpPr>
        <p:spPr>
          <a:xfrm>
            <a:off x="4863053" y="3185651"/>
            <a:ext cx="589936" cy="344129"/>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Notched Right 10">
            <a:extLst>
              <a:ext uri="{FF2B5EF4-FFF2-40B4-BE49-F238E27FC236}">
                <a16:creationId xmlns:a16="http://schemas.microsoft.com/office/drawing/2014/main" id="{70D84614-8452-53D9-B95F-315065F41A5F}"/>
              </a:ext>
            </a:extLst>
          </p:cNvPr>
          <p:cNvSpPr/>
          <p:nvPr/>
        </p:nvSpPr>
        <p:spPr>
          <a:xfrm>
            <a:off x="6782865" y="3205315"/>
            <a:ext cx="589936" cy="344129"/>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Notched Right 12">
            <a:extLst>
              <a:ext uri="{FF2B5EF4-FFF2-40B4-BE49-F238E27FC236}">
                <a16:creationId xmlns:a16="http://schemas.microsoft.com/office/drawing/2014/main" id="{47975558-1DB2-E0EB-15F2-51F013F739CA}"/>
              </a:ext>
            </a:extLst>
          </p:cNvPr>
          <p:cNvSpPr/>
          <p:nvPr/>
        </p:nvSpPr>
        <p:spPr>
          <a:xfrm>
            <a:off x="8702677" y="3215147"/>
            <a:ext cx="589936" cy="344129"/>
          </a:xfrm>
          <a:prstGeom prst="notched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6203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BA12-4B0D-B650-94A6-BC8D5E121F50}"/>
              </a:ext>
            </a:extLst>
          </p:cNvPr>
          <p:cNvSpPr>
            <a:spLocks noGrp="1"/>
          </p:cNvSpPr>
          <p:nvPr>
            <p:ph type="title"/>
          </p:nvPr>
        </p:nvSpPr>
        <p:spPr/>
        <p:txBody>
          <a:bodyPr/>
          <a:lstStyle/>
          <a:p>
            <a:r>
              <a:rPr lang="en-US" dirty="0"/>
              <a:t>Data Prep and Validation</a:t>
            </a:r>
          </a:p>
        </p:txBody>
      </p:sp>
      <p:sp>
        <p:nvSpPr>
          <p:cNvPr id="3" name="Text Placeholder 2">
            <a:extLst>
              <a:ext uri="{FF2B5EF4-FFF2-40B4-BE49-F238E27FC236}">
                <a16:creationId xmlns:a16="http://schemas.microsoft.com/office/drawing/2014/main" id="{FF27BEA7-1D05-C419-1F52-537F46EBD5A2}"/>
              </a:ext>
            </a:extLst>
          </p:cNvPr>
          <p:cNvSpPr>
            <a:spLocks noGrp="1"/>
          </p:cNvSpPr>
          <p:nvPr>
            <p:ph type="body" idx="1"/>
          </p:nvPr>
        </p:nvSpPr>
        <p:spPr/>
        <p:txBody>
          <a:bodyPr/>
          <a:lstStyle/>
          <a:p>
            <a:r>
              <a:rPr lang="en-US" dirty="0"/>
              <a:t>Project Objective #3</a:t>
            </a:r>
          </a:p>
        </p:txBody>
      </p:sp>
    </p:spTree>
    <p:extLst>
      <p:ext uri="{BB962C8B-B14F-4D97-AF65-F5344CB8AC3E}">
        <p14:creationId xmlns:p14="http://schemas.microsoft.com/office/powerpoint/2010/main" val="2001653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D630-CC53-AC39-C219-EEDE326603ED}"/>
              </a:ext>
            </a:extLst>
          </p:cNvPr>
          <p:cNvSpPr>
            <a:spLocks noGrp="1"/>
          </p:cNvSpPr>
          <p:nvPr>
            <p:ph type="title"/>
          </p:nvPr>
        </p:nvSpPr>
        <p:spPr>
          <a:xfrm>
            <a:off x="3867912" y="1298448"/>
            <a:ext cx="7315200" cy="2612071"/>
          </a:xfrm>
        </p:spPr>
        <p:txBody>
          <a:bodyPr/>
          <a:lstStyle/>
          <a:p>
            <a:r>
              <a:rPr lang="en-US" dirty="0"/>
              <a:t>Thank You</a:t>
            </a:r>
          </a:p>
        </p:txBody>
      </p:sp>
      <p:sp>
        <p:nvSpPr>
          <p:cNvPr id="3" name="Text Placeholder 2">
            <a:extLst>
              <a:ext uri="{FF2B5EF4-FFF2-40B4-BE49-F238E27FC236}">
                <a16:creationId xmlns:a16="http://schemas.microsoft.com/office/drawing/2014/main" id="{991DC5A8-BA06-B755-0EBE-7A31325CC42B}"/>
              </a:ext>
            </a:extLst>
          </p:cNvPr>
          <p:cNvSpPr>
            <a:spLocks noGrp="1"/>
          </p:cNvSpPr>
          <p:nvPr>
            <p:ph type="body" idx="1"/>
          </p:nvPr>
        </p:nvSpPr>
        <p:spPr>
          <a:xfrm>
            <a:off x="3886200" y="4182894"/>
            <a:ext cx="7315200" cy="1404090"/>
          </a:xfrm>
        </p:spPr>
        <p:txBody>
          <a:bodyPr>
            <a:normAutofit/>
          </a:bodyPr>
          <a:lstStyle/>
          <a:p>
            <a:r>
              <a:rPr lang="en-US" dirty="0">
                <a:solidFill>
                  <a:schemeClr val="tx1"/>
                </a:solidFill>
              </a:rPr>
              <a:t>Tami McManus</a:t>
            </a:r>
          </a:p>
          <a:p>
            <a:r>
              <a:rPr lang="en-US" sz="2000" b="0" dirty="0">
                <a:hlinkClick r:id="rId2"/>
              </a:rPr>
              <a:t>https://github.com/tamimcm416/congressional_activity</a:t>
            </a:r>
            <a:r>
              <a:rPr lang="en-US" sz="2000" b="0" dirty="0"/>
              <a:t> </a:t>
            </a:r>
          </a:p>
          <a:p>
            <a:r>
              <a:rPr lang="en-US" sz="2000" b="0" dirty="0">
                <a:hlinkClick r:id="rId3"/>
              </a:rPr>
              <a:t>https://www.linkedin.com/in/tami-mcmanus/</a:t>
            </a:r>
            <a:r>
              <a:rPr lang="en-US" sz="2000" b="0" dirty="0"/>
              <a:t> </a:t>
            </a:r>
          </a:p>
          <a:p>
            <a:endParaRPr lang="en-US" dirty="0"/>
          </a:p>
        </p:txBody>
      </p:sp>
    </p:spTree>
    <p:extLst>
      <p:ext uri="{BB962C8B-B14F-4D97-AF65-F5344CB8AC3E}">
        <p14:creationId xmlns:p14="http://schemas.microsoft.com/office/powerpoint/2010/main" val="116276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2F3134-6AB4-D73B-B3F5-EBB024B49FF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521ADE4-0082-434B-7F0A-355CDCD493DD}"/>
              </a:ext>
            </a:extLst>
          </p:cNvPr>
          <p:cNvSpPr>
            <a:spLocks noGrp="1"/>
          </p:cNvSpPr>
          <p:nvPr>
            <p:ph type="title"/>
          </p:nvPr>
        </p:nvSpPr>
        <p:spPr>
          <a:xfrm>
            <a:off x="1600754" y="1087374"/>
            <a:ext cx="8983489" cy="1000978"/>
          </a:xfrm>
        </p:spPr>
        <p:txBody>
          <a:bodyPr>
            <a:normAutofit/>
          </a:bodyPr>
          <a:lstStyle/>
          <a:p>
            <a:r>
              <a:rPr lang="en-US">
                <a:latin typeface="Aptos" panose="020B0004020202020204" pitchFamily="34" charset="0"/>
              </a:rPr>
              <a:t>Appendix A – Source Data</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E69F7DE-FC31-DBEF-A52A-D52484C51FB3}"/>
              </a:ext>
            </a:extLst>
          </p:cNvPr>
          <p:cNvSpPr>
            <a:spLocks noGrp="1"/>
          </p:cNvSpPr>
          <p:nvPr>
            <p:ph idx="1"/>
          </p:nvPr>
        </p:nvSpPr>
        <p:spPr>
          <a:xfrm>
            <a:off x="1279018" y="2535446"/>
            <a:ext cx="10578999" cy="3554457"/>
          </a:xfrm>
        </p:spPr>
        <p:txBody>
          <a:bodyPr anchor="t">
            <a:normAutofit/>
          </a:bodyPr>
          <a:lstStyle/>
          <a:p>
            <a:pPr marL="0" indent="0">
              <a:buNone/>
            </a:pPr>
            <a:r>
              <a:rPr lang="en-US" dirty="0">
                <a:solidFill>
                  <a:schemeClr val="tx1"/>
                </a:solidFill>
                <a:latin typeface="Aptos" panose="020B0004020202020204" pitchFamily="34" charset="0"/>
              </a:rPr>
              <a:t>“Resume of Congressional Activity (1947 to Present)”, United States Senate, [PDF], </a:t>
            </a:r>
            <a:r>
              <a:rPr lang="en-US" dirty="0">
                <a:solidFill>
                  <a:schemeClr val="tx1"/>
                </a:solidFill>
                <a:latin typeface="Aptos" panose="020B0004020202020204" pitchFamily="34" charset="0"/>
                <a:hlinkClick r:id="rId2"/>
              </a:rPr>
              <a:t>https://www.senate.gov/legislative/ResumesofCongressionalActivity1947present.htm</a:t>
            </a:r>
            <a:r>
              <a:rPr lang="en-US" dirty="0">
                <a:solidFill>
                  <a:schemeClr val="tx1"/>
                </a:solidFill>
                <a:latin typeface="Aptos" panose="020B0004020202020204" pitchFamily="34" charset="0"/>
              </a:rPr>
              <a:t>. Accessed Nov 23, 2023.</a:t>
            </a:r>
          </a:p>
        </p:txBody>
      </p:sp>
    </p:spTree>
    <p:extLst>
      <p:ext uri="{BB962C8B-B14F-4D97-AF65-F5344CB8AC3E}">
        <p14:creationId xmlns:p14="http://schemas.microsoft.com/office/powerpoint/2010/main" val="284012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2F3134-6AB4-D73B-B3F5-EBB024B49FF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521ADE4-0082-434B-7F0A-355CDCD493DD}"/>
              </a:ext>
            </a:extLst>
          </p:cNvPr>
          <p:cNvSpPr>
            <a:spLocks noGrp="1"/>
          </p:cNvSpPr>
          <p:nvPr>
            <p:ph type="title"/>
          </p:nvPr>
        </p:nvSpPr>
        <p:spPr>
          <a:xfrm>
            <a:off x="1600754" y="1087374"/>
            <a:ext cx="8983489" cy="1000978"/>
          </a:xfrm>
        </p:spPr>
        <p:txBody>
          <a:bodyPr>
            <a:normAutofit/>
          </a:bodyPr>
          <a:lstStyle/>
          <a:p>
            <a:r>
              <a:rPr lang="en-US" dirty="0">
                <a:latin typeface="Aptos" panose="020B0004020202020204" pitchFamily="34" charset="0"/>
              </a:rPr>
              <a:t>Appendix B – Tools Used</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E69F7DE-FC31-DBEF-A52A-D52484C51FB3}"/>
              </a:ext>
            </a:extLst>
          </p:cNvPr>
          <p:cNvSpPr>
            <a:spLocks noGrp="1"/>
          </p:cNvSpPr>
          <p:nvPr>
            <p:ph idx="1"/>
          </p:nvPr>
        </p:nvSpPr>
        <p:spPr>
          <a:xfrm>
            <a:off x="1279018" y="2535446"/>
            <a:ext cx="10578999" cy="3554457"/>
          </a:xfrm>
        </p:spPr>
        <p:txBody>
          <a:bodyPr anchor="t">
            <a:normAutofit/>
          </a:bodyPr>
          <a:lstStyle/>
          <a:p>
            <a:pPr marL="0" indent="0">
              <a:buNone/>
            </a:pPr>
            <a:r>
              <a:rPr lang="en-US" dirty="0" err="1">
                <a:solidFill>
                  <a:schemeClr val="tx1"/>
                </a:solidFill>
                <a:latin typeface="Aptos" panose="020B0004020202020204" pitchFamily="34" charset="0"/>
              </a:rPr>
              <a:t>tbd</a:t>
            </a:r>
            <a:endParaRPr lang="en-US" dirty="0">
              <a:solidFill>
                <a:schemeClr val="tx1"/>
              </a:solidFill>
              <a:latin typeface="Aptos" panose="020B0004020202020204" pitchFamily="34" charset="0"/>
            </a:endParaRPr>
          </a:p>
        </p:txBody>
      </p:sp>
    </p:spTree>
    <p:extLst>
      <p:ext uri="{BB962C8B-B14F-4D97-AF65-F5344CB8AC3E}">
        <p14:creationId xmlns:p14="http://schemas.microsoft.com/office/powerpoint/2010/main" val="2330217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2F3134-6AB4-D73B-B3F5-EBB024B49FF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521ADE4-0082-434B-7F0A-355CDCD493DD}"/>
              </a:ext>
            </a:extLst>
          </p:cNvPr>
          <p:cNvSpPr>
            <a:spLocks noGrp="1"/>
          </p:cNvSpPr>
          <p:nvPr>
            <p:ph type="title"/>
          </p:nvPr>
        </p:nvSpPr>
        <p:spPr>
          <a:xfrm>
            <a:off x="1600754" y="1087374"/>
            <a:ext cx="8983489" cy="1000978"/>
          </a:xfrm>
        </p:spPr>
        <p:txBody>
          <a:bodyPr>
            <a:normAutofit/>
          </a:bodyPr>
          <a:lstStyle/>
          <a:p>
            <a:r>
              <a:rPr lang="en-US" dirty="0">
                <a:latin typeface="Aptos" panose="020B0004020202020204" pitchFamily="34" charset="0"/>
              </a:rPr>
              <a:t>Appendix C – Image Attribution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E69F7DE-FC31-DBEF-A52A-D52484C51FB3}"/>
              </a:ext>
            </a:extLst>
          </p:cNvPr>
          <p:cNvSpPr>
            <a:spLocks noGrp="1"/>
          </p:cNvSpPr>
          <p:nvPr>
            <p:ph idx="1"/>
          </p:nvPr>
        </p:nvSpPr>
        <p:spPr>
          <a:xfrm>
            <a:off x="1279018" y="2535446"/>
            <a:ext cx="10578999" cy="3554457"/>
          </a:xfrm>
        </p:spPr>
        <p:txBody>
          <a:bodyPr anchor="t">
            <a:normAutofit lnSpcReduction="10000"/>
          </a:bodyPr>
          <a:lstStyle/>
          <a:p>
            <a:pPr marL="0" indent="0">
              <a:buNone/>
            </a:pPr>
            <a:r>
              <a:rPr lang="en-US" dirty="0">
                <a:solidFill>
                  <a:schemeClr val="tx1"/>
                </a:solidFill>
                <a:latin typeface="Aptos" panose="020B0004020202020204" pitchFamily="34" charset="0"/>
              </a:rPr>
              <a:t>Acrobat Pro thumbnail:</a:t>
            </a:r>
          </a:p>
          <a:p>
            <a:pPr marL="0" indent="0">
              <a:spcBef>
                <a:spcPts val="0"/>
              </a:spcBef>
              <a:buNone/>
            </a:pPr>
            <a:r>
              <a:rPr lang="en-US" sz="1800" dirty="0">
                <a:solidFill>
                  <a:srgbClr val="4A98B4"/>
                </a:solidFill>
                <a:latin typeface="Aptos" panose="020B0004020202020204" pitchFamily="34" charset="0"/>
                <a:hlinkClick r:id="rId2">
                  <a:extLst>
                    <a:ext uri="{A12FA001-AC4F-418D-AE19-62706E023703}">
                      <ahyp:hlinkClr xmlns:ahyp="http://schemas.microsoft.com/office/drawing/2018/hyperlinkcolor" val="tx"/>
                    </a:ext>
                  </a:extLst>
                </a:hlinkClick>
              </a:rPr>
              <a:t>https://uxwing.com/acrobat-pro-icon/</a:t>
            </a:r>
            <a:endParaRPr lang="en-US" sz="1800" dirty="0">
              <a:solidFill>
                <a:srgbClr val="4A98B4"/>
              </a:solidFill>
              <a:latin typeface="Aptos" panose="020B0004020202020204" pitchFamily="34" charset="0"/>
            </a:endParaRPr>
          </a:p>
          <a:p>
            <a:pPr marL="0" indent="0">
              <a:spcBef>
                <a:spcPts val="1800"/>
              </a:spcBef>
              <a:buNone/>
            </a:pPr>
            <a:r>
              <a:rPr lang="en-US" dirty="0">
                <a:solidFill>
                  <a:schemeClr val="tx1"/>
                </a:solidFill>
                <a:latin typeface="Aptos" panose="020B0004020202020204" pitchFamily="34" charset="0"/>
              </a:rPr>
              <a:t>tabula thumbnail:</a:t>
            </a:r>
          </a:p>
          <a:p>
            <a:pPr marL="0" indent="0">
              <a:spcBef>
                <a:spcPts val="0"/>
              </a:spcBef>
              <a:buNone/>
            </a:pPr>
            <a:r>
              <a:rPr lang="en-US" sz="1800" dirty="0">
                <a:solidFill>
                  <a:srgbClr val="4A98B4"/>
                </a:solidFill>
                <a:latin typeface="Aptos" panose="020B0004020202020204" pitchFamily="34" charset="0"/>
                <a:hlinkClick r:id="rId3">
                  <a:extLst>
                    <a:ext uri="{A12FA001-AC4F-418D-AE19-62706E023703}">
                      <ahyp:hlinkClr xmlns:ahyp="http://schemas.microsoft.com/office/drawing/2018/hyperlinkcolor" val="tx"/>
                    </a:ext>
                  </a:extLst>
                </a:hlinkClick>
              </a:rPr>
              <a:t>https://github.com/tabulapdf</a:t>
            </a:r>
            <a:endParaRPr lang="en-US" sz="1800" dirty="0">
              <a:solidFill>
                <a:srgbClr val="4A98B4"/>
              </a:solidFill>
              <a:latin typeface="Aptos" panose="020B0004020202020204" pitchFamily="34" charset="0"/>
            </a:endParaRPr>
          </a:p>
          <a:p>
            <a:pPr marL="0" indent="0">
              <a:spcBef>
                <a:spcPts val="1800"/>
              </a:spcBef>
              <a:buNone/>
            </a:pPr>
            <a:r>
              <a:rPr lang="en-US" dirty="0">
                <a:solidFill>
                  <a:schemeClr val="tx1"/>
                </a:solidFill>
                <a:latin typeface="Aptos" panose="020B0004020202020204" pitchFamily="34" charset="0"/>
              </a:rPr>
              <a:t>Microsoft Excel thumbnail:</a:t>
            </a:r>
          </a:p>
          <a:p>
            <a:pPr marL="0" indent="0">
              <a:spcBef>
                <a:spcPts val="0"/>
              </a:spcBef>
              <a:buNone/>
            </a:pPr>
            <a:r>
              <a:rPr lang="en-US" sz="1800" dirty="0">
                <a:solidFill>
                  <a:srgbClr val="4A98B4"/>
                </a:solidFill>
                <a:latin typeface="Aptos" panose="020B0004020202020204" pitchFamily="34" charset="0"/>
                <a:hlinkClick r:id="rId4">
                  <a:extLst>
                    <a:ext uri="{A12FA001-AC4F-418D-AE19-62706E023703}">
                      <ahyp:hlinkClr xmlns:ahyp="http://schemas.microsoft.com/office/drawing/2018/hyperlinkcolor" val="tx"/>
                    </a:ext>
                  </a:extLst>
                </a:hlinkClick>
              </a:rPr>
              <a:t>https://commons.wikimedia.org/wiki/File:Microsoft_Office_Excel_%282019%E2%80%93present%29.svg</a:t>
            </a:r>
            <a:endParaRPr lang="en-US" sz="1800" dirty="0">
              <a:solidFill>
                <a:srgbClr val="4A98B4"/>
              </a:solidFill>
              <a:latin typeface="Aptos" panose="020B0004020202020204" pitchFamily="34" charset="0"/>
            </a:endParaRPr>
          </a:p>
          <a:p>
            <a:pPr marL="0" indent="0">
              <a:spcBef>
                <a:spcPts val="1800"/>
              </a:spcBef>
              <a:buNone/>
            </a:pPr>
            <a:r>
              <a:rPr lang="en-US" dirty="0">
                <a:solidFill>
                  <a:schemeClr val="tx1"/>
                </a:solidFill>
                <a:latin typeface="Aptos" panose="020B0004020202020204" pitchFamily="34" charset="0"/>
              </a:rPr>
              <a:t>Keyboard thumbnail:</a:t>
            </a:r>
          </a:p>
          <a:p>
            <a:pPr marL="0" indent="0">
              <a:spcBef>
                <a:spcPts val="0"/>
              </a:spcBef>
              <a:buNone/>
            </a:pPr>
            <a:r>
              <a:rPr lang="en-US" sz="1800" dirty="0">
                <a:solidFill>
                  <a:srgbClr val="4A98B4"/>
                </a:solidFill>
                <a:latin typeface="Aptos" panose="020B0004020202020204" pitchFamily="34" charset="0"/>
                <a:hlinkClick r:id="rId5">
                  <a:extLst>
                    <a:ext uri="{A12FA001-AC4F-418D-AE19-62706E023703}">
                      <ahyp:hlinkClr xmlns:ahyp="http://schemas.microsoft.com/office/drawing/2018/hyperlinkcolor" val="tx"/>
                    </a:ext>
                  </a:extLst>
                </a:hlinkClick>
              </a:rPr>
              <a:t>https://www.iconpacks.net/free-icon/keyboard-1385.html</a:t>
            </a:r>
            <a:r>
              <a:rPr lang="en-US" sz="1800" dirty="0">
                <a:solidFill>
                  <a:srgbClr val="4A98B4"/>
                </a:solidFill>
                <a:latin typeface="Aptos" panose="020B0004020202020204" pitchFamily="34" charset="0"/>
              </a:rPr>
              <a:t> </a:t>
            </a:r>
          </a:p>
          <a:p>
            <a:pPr marL="0" indent="0">
              <a:spcBef>
                <a:spcPts val="1800"/>
              </a:spcBef>
              <a:buNone/>
            </a:pPr>
            <a:r>
              <a:rPr lang="en-US" dirty="0">
                <a:solidFill>
                  <a:schemeClr val="tx1"/>
                </a:solidFill>
                <a:latin typeface="Aptos" panose="020B0004020202020204" pitchFamily="34" charset="0"/>
              </a:rPr>
              <a:t>Visual Basic for Applications thumbnail:</a:t>
            </a:r>
          </a:p>
          <a:p>
            <a:pPr marL="0" indent="0">
              <a:spcBef>
                <a:spcPts val="0"/>
              </a:spcBef>
              <a:buNone/>
            </a:pPr>
            <a:r>
              <a:rPr lang="en-US" sz="1800" dirty="0">
                <a:solidFill>
                  <a:srgbClr val="4A98B4"/>
                </a:solidFill>
                <a:latin typeface="Aptos" panose="020B0004020202020204" pitchFamily="34" charset="0"/>
                <a:hlinkClick r:id="rId6"/>
              </a:rPr>
              <a:t>https://www.iconfinder.com/icons/4195441/macros_spreadsheet_vba_icon</a:t>
            </a:r>
            <a:endParaRPr lang="en-US" sz="1800" dirty="0">
              <a:solidFill>
                <a:srgbClr val="4A98B4"/>
              </a:solidFill>
              <a:latin typeface="Aptos" panose="020B0004020202020204" pitchFamily="34" charset="0"/>
            </a:endParaRPr>
          </a:p>
        </p:txBody>
      </p:sp>
    </p:spTree>
    <p:extLst>
      <p:ext uri="{BB962C8B-B14F-4D97-AF65-F5344CB8AC3E}">
        <p14:creationId xmlns:p14="http://schemas.microsoft.com/office/powerpoint/2010/main" val="219704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907AE-D016-C351-28FC-B941E4342B27}"/>
              </a:ext>
            </a:extLst>
          </p:cNvPr>
          <p:cNvSpPr>
            <a:spLocks noGrp="1"/>
          </p:cNvSpPr>
          <p:nvPr>
            <p:ph type="title"/>
          </p:nvPr>
        </p:nvSpPr>
        <p:spPr/>
        <p:txBody>
          <a:bodyPr anchor="ctr"/>
          <a:lstStyle/>
          <a:p>
            <a:r>
              <a:rPr lang="en-US" sz="4800" dirty="0">
                <a:latin typeface="Aptos" panose="020B0004020202020204" pitchFamily="34" charset="0"/>
              </a:rPr>
              <a:t>Table of Contents</a:t>
            </a:r>
          </a:p>
        </p:txBody>
      </p:sp>
      <p:sp>
        <p:nvSpPr>
          <p:cNvPr id="3" name="Content Placeholder 2">
            <a:extLst>
              <a:ext uri="{FF2B5EF4-FFF2-40B4-BE49-F238E27FC236}">
                <a16:creationId xmlns:a16="http://schemas.microsoft.com/office/drawing/2014/main" id="{7D4DADDD-5638-9E9E-9A99-25F597F4F3B7}"/>
              </a:ext>
            </a:extLst>
          </p:cNvPr>
          <p:cNvSpPr>
            <a:spLocks noGrp="1"/>
          </p:cNvSpPr>
          <p:nvPr>
            <p:ph idx="1"/>
          </p:nvPr>
        </p:nvSpPr>
        <p:spPr>
          <a:gradFill>
            <a:gsLst>
              <a:gs pos="10000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p:spPr>
        <p:txBody>
          <a:bodyPr anchor="ctr">
            <a:normAutofit/>
          </a:bodyPr>
          <a:lstStyle/>
          <a:p>
            <a:pPr>
              <a:buFont typeface="Wingdings" panose="05000000000000000000" pitchFamily="2" charset="2"/>
              <a:buChar char="§"/>
            </a:pPr>
            <a:r>
              <a:rPr lang="en-US" sz="2800" dirty="0">
                <a:solidFill>
                  <a:schemeClr val="tx1"/>
                </a:solidFill>
                <a:latin typeface="Aptos" panose="020B0004020202020204" pitchFamily="34" charset="0"/>
              </a:rPr>
              <a:t>Introduction</a:t>
            </a:r>
          </a:p>
          <a:p>
            <a:pPr>
              <a:buFont typeface="Wingdings" panose="05000000000000000000" pitchFamily="2" charset="2"/>
              <a:buChar char="§"/>
            </a:pPr>
            <a:r>
              <a:rPr lang="en-US" sz="2800" dirty="0">
                <a:solidFill>
                  <a:schemeClr val="tx1"/>
                </a:solidFill>
                <a:latin typeface="Aptos" panose="020B0004020202020204" pitchFamily="34" charset="0"/>
              </a:rPr>
              <a:t>Objectives and Scope</a:t>
            </a:r>
          </a:p>
          <a:p>
            <a:pPr>
              <a:buFont typeface="Wingdings" panose="05000000000000000000" pitchFamily="2" charset="2"/>
              <a:buChar char="§"/>
            </a:pPr>
            <a:r>
              <a:rPr lang="en-US" sz="2800" dirty="0">
                <a:solidFill>
                  <a:schemeClr val="tx1"/>
                </a:solidFill>
                <a:latin typeface="Aptos" panose="020B0004020202020204" pitchFamily="34" charset="0"/>
              </a:rPr>
              <a:t>PDF Data Extraction Methodology</a:t>
            </a:r>
          </a:p>
          <a:p>
            <a:pPr>
              <a:buFont typeface="Wingdings" panose="05000000000000000000" pitchFamily="2" charset="2"/>
              <a:buChar char="§"/>
            </a:pPr>
            <a:r>
              <a:rPr lang="en-US" sz="2800" dirty="0">
                <a:solidFill>
                  <a:schemeClr val="tx1"/>
                </a:solidFill>
                <a:latin typeface="Aptos" panose="020B0004020202020204" pitchFamily="34" charset="0"/>
              </a:rPr>
              <a:t>PDF Data Extraction</a:t>
            </a:r>
          </a:p>
          <a:p>
            <a:pPr>
              <a:buFont typeface="Wingdings" panose="05000000000000000000" pitchFamily="2" charset="2"/>
              <a:buChar char="§"/>
            </a:pPr>
            <a:r>
              <a:rPr lang="en-US" sz="2800" dirty="0">
                <a:solidFill>
                  <a:schemeClr val="tx1"/>
                </a:solidFill>
                <a:latin typeface="Aptos" panose="020B0004020202020204" pitchFamily="34" charset="0"/>
              </a:rPr>
              <a:t>Data Prep and Validation</a:t>
            </a:r>
          </a:p>
        </p:txBody>
      </p:sp>
    </p:spTree>
    <p:extLst>
      <p:ext uri="{BB962C8B-B14F-4D97-AF65-F5344CB8AC3E}">
        <p14:creationId xmlns:p14="http://schemas.microsoft.com/office/powerpoint/2010/main" val="58908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79D1BB-AB9F-2C19-3369-33B7E5AAE90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B94146B-0B5D-3D38-CC45-8612C4E19933}"/>
              </a:ext>
            </a:extLst>
          </p:cNvPr>
          <p:cNvSpPr>
            <a:spLocks noGrp="1"/>
          </p:cNvSpPr>
          <p:nvPr>
            <p:ph type="title"/>
          </p:nvPr>
        </p:nvSpPr>
        <p:spPr>
          <a:xfrm>
            <a:off x="1600754" y="1087374"/>
            <a:ext cx="8983489" cy="1000978"/>
          </a:xfrm>
        </p:spPr>
        <p:txBody>
          <a:bodyPr>
            <a:normAutofit/>
          </a:bodyPr>
          <a:lstStyle/>
          <a:p>
            <a:r>
              <a:rPr lang="en-US" sz="4800" dirty="0">
                <a:latin typeface="Aptos" panose="020B0004020202020204" pitchFamily="34" charset="0"/>
              </a:rPr>
              <a:t>Introduction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A92E0EC7-2385-EC35-313E-58A5E41C0571}"/>
              </a:ext>
            </a:extLst>
          </p:cNvPr>
          <p:cNvSpPr>
            <a:spLocks noGrp="1"/>
          </p:cNvSpPr>
          <p:nvPr>
            <p:ph idx="1"/>
          </p:nvPr>
        </p:nvSpPr>
        <p:spPr>
          <a:xfrm>
            <a:off x="1600753" y="2535446"/>
            <a:ext cx="8983489" cy="3554457"/>
          </a:xfrm>
        </p:spPr>
        <p:txBody>
          <a:bodyPr tIns="182880" anchor="t">
            <a:normAutofit/>
          </a:bodyPr>
          <a:lstStyle/>
          <a:p>
            <a:pPr marL="0" indent="0">
              <a:lnSpc>
                <a:spcPct val="100000"/>
              </a:lnSpc>
              <a:buNone/>
            </a:pPr>
            <a:r>
              <a:rPr lang="en-US" dirty="0">
                <a:solidFill>
                  <a:schemeClr val="tx1"/>
                </a:solidFill>
                <a:latin typeface="Aptos" panose="020B0004020202020204" pitchFamily="34" charset="0"/>
              </a:rPr>
              <a:t>Since 1947, Congress has published a Resume of Activity at the end of each session. This document is included in the Congressional Record and can be downloaded from numerous government websites.</a:t>
            </a:r>
          </a:p>
          <a:p>
            <a:pPr marL="0" indent="0">
              <a:buNone/>
            </a:pPr>
            <a:r>
              <a:rPr lang="en-US" dirty="0">
                <a:solidFill>
                  <a:schemeClr val="tx1"/>
                </a:solidFill>
                <a:latin typeface="Aptos" panose="020B0004020202020204" pitchFamily="34" charset="0"/>
              </a:rPr>
              <a:t>The Resume contains summary data including, but not limited to:</a:t>
            </a:r>
          </a:p>
          <a:p>
            <a:pPr>
              <a:buClr>
                <a:schemeClr val="tx1"/>
              </a:buClr>
              <a:buFont typeface="Wingdings" panose="05000000000000000000" pitchFamily="2" charset="2"/>
              <a:buChar char="§"/>
            </a:pPr>
            <a:r>
              <a:rPr lang="en-US" dirty="0">
                <a:solidFill>
                  <a:schemeClr val="tx1"/>
                </a:solidFill>
                <a:latin typeface="Aptos" panose="020B0004020202020204" pitchFamily="34" charset="0"/>
              </a:rPr>
              <a:t>Days and time in session</a:t>
            </a:r>
          </a:p>
          <a:p>
            <a:pPr>
              <a:buClr>
                <a:schemeClr val="tx1"/>
              </a:buClr>
              <a:buFont typeface="Wingdings" panose="05000000000000000000" pitchFamily="2" charset="2"/>
              <a:buChar char="§"/>
            </a:pPr>
            <a:r>
              <a:rPr lang="en-US" dirty="0">
                <a:solidFill>
                  <a:schemeClr val="tx1"/>
                </a:solidFill>
                <a:latin typeface="Aptos" panose="020B0004020202020204" pitchFamily="34" charset="0"/>
              </a:rPr>
              <a:t>Legislative measures introduced, reported, and passed</a:t>
            </a:r>
          </a:p>
          <a:p>
            <a:pPr>
              <a:buClr>
                <a:schemeClr val="tx1"/>
              </a:buClr>
              <a:buFont typeface="Wingdings" panose="05000000000000000000" pitchFamily="2" charset="2"/>
              <a:buChar char="§"/>
            </a:pPr>
            <a:r>
              <a:rPr lang="en-US" dirty="0">
                <a:solidFill>
                  <a:schemeClr val="tx1"/>
                </a:solidFill>
                <a:latin typeface="Aptos" panose="020B0004020202020204" pitchFamily="34" charset="0"/>
              </a:rPr>
              <a:t>Votes</a:t>
            </a:r>
          </a:p>
          <a:p>
            <a:pPr>
              <a:buClr>
                <a:schemeClr val="tx1"/>
              </a:buClr>
              <a:buFont typeface="Wingdings" panose="05000000000000000000" pitchFamily="2" charset="2"/>
              <a:buChar char="§"/>
            </a:pPr>
            <a:r>
              <a:rPr lang="en-US" dirty="0">
                <a:solidFill>
                  <a:schemeClr val="tx1"/>
                </a:solidFill>
                <a:latin typeface="Aptos" panose="020B0004020202020204" pitchFamily="34" charset="0"/>
              </a:rPr>
              <a:t>Disposition of executive nominations (civilian and military)</a:t>
            </a:r>
          </a:p>
        </p:txBody>
      </p:sp>
    </p:spTree>
    <p:extLst>
      <p:ext uri="{BB962C8B-B14F-4D97-AF65-F5344CB8AC3E}">
        <p14:creationId xmlns:p14="http://schemas.microsoft.com/office/powerpoint/2010/main" val="367565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23E19E-6655-4553-3311-0E9B39B8BA0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C253188-3199-A294-87CD-7CB9842F386C}"/>
              </a:ext>
            </a:extLst>
          </p:cNvPr>
          <p:cNvSpPr>
            <a:spLocks noGrp="1"/>
          </p:cNvSpPr>
          <p:nvPr>
            <p:ph type="title"/>
          </p:nvPr>
        </p:nvSpPr>
        <p:spPr>
          <a:xfrm>
            <a:off x="1600754" y="1087374"/>
            <a:ext cx="8983489" cy="1000978"/>
          </a:xfrm>
        </p:spPr>
        <p:txBody>
          <a:bodyPr>
            <a:normAutofit/>
          </a:bodyPr>
          <a:lstStyle/>
          <a:p>
            <a:r>
              <a:rPr lang="en-US" sz="4800" dirty="0">
                <a:latin typeface="Aptos" panose="020B0004020202020204" pitchFamily="34" charset="0"/>
              </a:rPr>
              <a:t>Objectives and Scope</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53A13CB2-85C9-ACC8-8150-AEBE412BA6DD}"/>
              </a:ext>
            </a:extLst>
          </p:cNvPr>
          <p:cNvSpPr>
            <a:spLocks noGrp="1"/>
          </p:cNvSpPr>
          <p:nvPr>
            <p:ph idx="1"/>
          </p:nvPr>
        </p:nvSpPr>
        <p:spPr>
          <a:xfrm>
            <a:off x="1600753" y="2535446"/>
            <a:ext cx="8983489" cy="3554457"/>
          </a:xfrm>
        </p:spPr>
        <p:txBody>
          <a:bodyPr tIns="182880" anchor="t">
            <a:noAutofit/>
          </a:bodyPr>
          <a:lstStyle/>
          <a:p>
            <a:pPr marL="0" indent="0">
              <a:buNone/>
            </a:pPr>
            <a:r>
              <a:rPr lang="en-US" b="1" dirty="0">
                <a:solidFill>
                  <a:schemeClr val="tx1"/>
                </a:solidFill>
                <a:latin typeface="Aptos" panose="020B0004020202020204" pitchFamily="34" charset="0"/>
              </a:rPr>
              <a:t>1 – PDF Data Extraction Methods Evaluation</a:t>
            </a:r>
          </a:p>
          <a:p>
            <a:pPr marL="0" indent="0">
              <a:spcBef>
                <a:spcPts val="0"/>
              </a:spcBef>
              <a:buNone/>
            </a:pPr>
            <a:r>
              <a:rPr lang="en-US" dirty="0">
                <a:solidFill>
                  <a:schemeClr val="tx1"/>
                </a:solidFill>
                <a:latin typeface="Aptos" panose="020B0004020202020204" pitchFamily="34" charset="0"/>
              </a:rPr>
              <a:t>Compare methods for scraping data from PDF files for ease of use and accuracy</a:t>
            </a:r>
          </a:p>
          <a:p>
            <a:pPr marL="0" indent="0">
              <a:buNone/>
            </a:pPr>
            <a:r>
              <a:rPr lang="en-US" b="1" dirty="0">
                <a:solidFill>
                  <a:schemeClr val="tx1"/>
                </a:solidFill>
                <a:latin typeface="Aptos" panose="020B0004020202020204" pitchFamily="34" charset="0"/>
              </a:rPr>
              <a:t>2 – PDF Data Extraction</a:t>
            </a:r>
          </a:p>
          <a:p>
            <a:pPr marL="0" indent="0">
              <a:spcBef>
                <a:spcPts val="0"/>
              </a:spcBef>
              <a:buNone/>
            </a:pPr>
            <a:r>
              <a:rPr lang="en-US" dirty="0">
                <a:solidFill>
                  <a:schemeClr val="tx1"/>
                </a:solidFill>
                <a:latin typeface="Aptos" panose="020B0004020202020204" pitchFamily="34" charset="0"/>
              </a:rPr>
              <a:t>Create a dataset from the Resumes of Congressional Activity published annually in PDF format</a:t>
            </a:r>
          </a:p>
          <a:p>
            <a:pPr marL="0" indent="0">
              <a:buNone/>
            </a:pPr>
            <a:r>
              <a:rPr lang="en-US" b="1" dirty="0">
                <a:solidFill>
                  <a:schemeClr val="tx1"/>
                </a:solidFill>
                <a:latin typeface="Aptos" panose="020B0004020202020204" pitchFamily="34" charset="0"/>
              </a:rPr>
              <a:t>3 - Data Prep and Validation</a:t>
            </a:r>
          </a:p>
          <a:p>
            <a:pPr marL="0" indent="0">
              <a:spcBef>
                <a:spcPts val="0"/>
              </a:spcBef>
              <a:buNone/>
            </a:pPr>
            <a:r>
              <a:rPr lang="en-US" dirty="0">
                <a:solidFill>
                  <a:schemeClr val="tx1"/>
                </a:solidFill>
                <a:latin typeface="Aptos" panose="020B0004020202020204" pitchFamily="34" charset="0"/>
              </a:rPr>
              <a:t>Tidy, validate, and publish the final dataset for use in future analysis projects</a:t>
            </a:r>
          </a:p>
          <a:p>
            <a:pPr marL="0" indent="0">
              <a:buNone/>
            </a:pPr>
            <a:r>
              <a:rPr lang="en-US" b="1" dirty="0">
                <a:solidFill>
                  <a:schemeClr val="tx1"/>
                </a:solidFill>
                <a:latin typeface="Aptos" panose="020B0004020202020204" pitchFamily="34" charset="0"/>
              </a:rPr>
              <a:t>Scope</a:t>
            </a:r>
          </a:p>
          <a:p>
            <a:pPr marL="0" indent="0">
              <a:spcBef>
                <a:spcPts val="0"/>
              </a:spcBef>
              <a:buNone/>
            </a:pPr>
            <a:r>
              <a:rPr lang="en-US" dirty="0">
                <a:solidFill>
                  <a:schemeClr val="tx1"/>
                </a:solidFill>
                <a:latin typeface="Aptos" panose="020B0004020202020204" pitchFamily="34" charset="0"/>
              </a:rPr>
              <a:t>Resumes from the 98</a:t>
            </a:r>
            <a:r>
              <a:rPr lang="en-US" baseline="30000" dirty="0">
                <a:solidFill>
                  <a:schemeClr val="tx1"/>
                </a:solidFill>
                <a:latin typeface="Aptos" panose="020B0004020202020204" pitchFamily="34" charset="0"/>
              </a:rPr>
              <a:t>th</a:t>
            </a:r>
            <a:r>
              <a:rPr lang="en-US" dirty="0">
                <a:solidFill>
                  <a:schemeClr val="tx1"/>
                </a:solidFill>
                <a:latin typeface="Aptos" panose="020B0004020202020204" pitchFamily="34" charset="0"/>
              </a:rPr>
              <a:t> through the 117</a:t>
            </a:r>
            <a:r>
              <a:rPr lang="en-US" baseline="30000" dirty="0">
                <a:solidFill>
                  <a:schemeClr val="tx1"/>
                </a:solidFill>
                <a:latin typeface="Aptos" panose="020B0004020202020204" pitchFamily="34" charset="0"/>
              </a:rPr>
              <a:t>th</a:t>
            </a:r>
            <a:r>
              <a:rPr lang="en-US" dirty="0">
                <a:solidFill>
                  <a:schemeClr val="tx1"/>
                </a:solidFill>
                <a:latin typeface="Aptos" panose="020B0004020202020204" pitchFamily="34" charset="0"/>
              </a:rPr>
              <a:t> Congresses will be used</a:t>
            </a:r>
          </a:p>
        </p:txBody>
      </p:sp>
    </p:spTree>
    <p:extLst>
      <p:ext uri="{BB962C8B-B14F-4D97-AF65-F5344CB8AC3E}">
        <p14:creationId xmlns:p14="http://schemas.microsoft.com/office/powerpoint/2010/main" val="161660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BA12-4B0D-B650-94A6-BC8D5E121F50}"/>
              </a:ext>
            </a:extLst>
          </p:cNvPr>
          <p:cNvSpPr>
            <a:spLocks noGrp="1"/>
          </p:cNvSpPr>
          <p:nvPr>
            <p:ph type="title"/>
          </p:nvPr>
        </p:nvSpPr>
        <p:spPr/>
        <p:txBody>
          <a:bodyPr/>
          <a:lstStyle/>
          <a:p>
            <a:r>
              <a:rPr lang="en-US" dirty="0"/>
              <a:t>PDF Data Extraction Methodology</a:t>
            </a:r>
          </a:p>
        </p:txBody>
      </p:sp>
      <p:sp>
        <p:nvSpPr>
          <p:cNvPr id="3" name="Text Placeholder 2">
            <a:extLst>
              <a:ext uri="{FF2B5EF4-FFF2-40B4-BE49-F238E27FC236}">
                <a16:creationId xmlns:a16="http://schemas.microsoft.com/office/drawing/2014/main" id="{FF27BEA7-1D05-C419-1F52-537F46EBD5A2}"/>
              </a:ext>
            </a:extLst>
          </p:cNvPr>
          <p:cNvSpPr>
            <a:spLocks noGrp="1"/>
          </p:cNvSpPr>
          <p:nvPr>
            <p:ph type="body" idx="1"/>
          </p:nvPr>
        </p:nvSpPr>
        <p:spPr/>
        <p:txBody>
          <a:bodyPr/>
          <a:lstStyle/>
          <a:p>
            <a:r>
              <a:rPr lang="en-US" dirty="0"/>
              <a:t>Project Objective #1</a:t>
            </a:r>
          </a:p>
        </p:txBody>
      </p:sp>
    </p:spTree>
    <p:extLst>
      <p:ext uri="{BB962C8B-B14F-4D97-AF65-F5344CB8AC3E}">
        <p14:creationId xmlns:p14="http://schemas.microsoft.com/office/powerpoint/2010/main" val="132669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3F3B27-6E25-849B-2DC3-1AF3757AFE27}"/>
              </a:ext>
            </a:extLst>
          </p:cNvPr>
          <p:cNvSpPr>
            <a:spLocks noGrp="1"/>
          </p:cNvSpPr>
          <p:nvPr>
            <p:ph type="title"/>
          </p:nvPr>
        </p:nvSpPr>
        <p:spPr/>
        <p:txBody>
          <a:bodyPr anchor="t"/>
          <a:lstStyle/>
          <a:p>
            <a:r>
              <a:rPr lang="en-US" dirty="0">
                <a:latin typeface="Aptos" panose="020B0004020202020204" pitchFamily="34" charset="0"/>
              </a:rPr>
              <a:t>PDF Format Scenarios</a:t>
            </a:r>
            <a:br>
              <a:rPr lang="en-US" dirty="0">
                <a:latin typeface="Aptos" panose="020B0004020202020204" pitchFamily="34" charset="0"/>
              </a:rPr>
            </a:br>
            <a:br>
              <a:rPr lang="en-US" dirty="0">
                <a:latin typeface="Aptos" panose="020B0004020202020204" pitchFamily="34" charset="0"/>
              </a:rPr>
            </a:br>
            <a:r>
              <a:rPr lang="en-US" sz="2000" dirty="0">
                <a:latin typeface="Aptos" panose="020B0004020202020204" pitchFamily="34" charset="0"/>
              </a:rPr>
              <a:t>Resumes posted for the 98</a:t>
            </a:r>
            <a:r>
              <a:rPr lang="en-US" sz="2000" baseline="30000" dirty="0">
                <a:latin typeface="Aptos" panose="020B0004020202020204" pitchFamily="34" charset="0"/>
              </a:rPr>
              <a:t>th</a:t>
            </a:r>
            <a:r>
              <a:rPr lang="en-US" sz="2000" dirty="0">
                <a:latin typeface="Aptos" panose="020B0004020202020204" pitchFamily="34" charset="0"/>
              </a:rPr>
              <a:t> through 117</a:t>
            </a:r>
            <a:r>
              <a:rPr lang="en-US" sz="2000" baseline="30000" dirty="0">
                <a:latin typeface="Aptos" panose="020B0004020202020204" pitchFamily="34" charset="0"/>
              </a:rPr>
              <a:t>th</a:t>
            </a:r>
            <a:r>
              <a:rPr lang="en-US" sz="2000" dirty="0">
                <a:latin typeface="Aptos" panose="020B0004020202020204" pitchFamily="34" charset="0"/>
              </a:rPr>
              <a:t> Congresses use two distinct formats.</a:t>
            </a:r>
            <a:br>
              <a:rPr lang="en-US" sz="2000" dirty="0">
                <a:latin typeface="Aptos" panose="020B0004020202020204" pitchFamily="34" charset="0"/>
              </a:rPr>
            </a:br>
            <a:br>
              <a:rPr lang="en-US" sz="2000" dirty="0">
                <a:latin typeface="Aptos" panose="020B0004020202020204" pitchFamily="34" charset="0"/>
              </a:rPr>
            </a:br>
            <a:r>
              <a:rPr lang="en-US" sz="2000" dirty="0">
                <a:latin typeface="Aptos" panose="020B0004020202020204" pitchFamily="34" charset="0"/>
              </a:rPr>
              <a:t>Resumes before to 1997 are available as scanned images. Later resumes are posted as PDF text.</a:t>
            </a:r>
            <a:endParaRPr lang="en-US" dirty="0">
              <a:latin typeface="Aptos" panose="020B0004020202020204" pitchFamily="34" charset="0"/>
            </a:endParaRPr>
          </a:p>
        </p:txBody>
      </p:sp>
      <p:sp>
        <p:nvSpPr>
          <p:cNvPr id="6" name="Text Placeholder 5">
            <a:extLst>
              <a:ext uri="{FF2B5EF4-FFF2-40B4-BE49-F238E27FC236}">
                <a16:creationId xmlns:a16="http://schemas.microsoft.com/office/drawing/2014/main" id="{52FBF369-436C-9336-BA7E-FC494B571E3C}"/>
              </a:ext>
            </a:extLst>
          </p:cNvPr>
          <p:cNvSpPr>
            <a:spLocks noGrp="1"/>
          </p:cNvSpPr>
          <p:nvPr>
            <p:ph type="body" idx="1"/>
          </p:nvPr>
        </p:nvSpPr>
        <p:spPr/>
        <p:txBody>
          <a:bodyPr>
            <a:normAutofit/>
          </a:bodyPr>
          <a:lstStyle/>
          <a:p>
            <a:r>
              <a:rPr lang="en-US" sz="2400" dirty="0">
                <a:solidFill>
                  <a:schemeClr val="tx1"/>
                </a:solidFill>
                <a:latin typeface="Aptos" panose="020B0004020202020204" pitchFamily="34" charset="0"/>
              </a:rPr>
              <a:t>98</a:t>
            </a:r>
            <a:r>
              <a:rPr lang="en-US" sz="2400" baseline="30000" dirty="0">
                <a:solidFill>
                  <a:schemeClr val="tx1"/>
                </a:solidFill>
                <a:latin typeface="Aptos" panose="020B0004020202020204" pitchFamily="34" charset="0"/>
              </a:rPr>
              <a:t>th</a:t>
            </a:r>
            <a:r>
              <a:rPr lang="en-US" sz="2400" dirty="0">
                <a:solidFill>
                  <a:schemeClr val="tx1"/>
                </a:solidFill>
                <a:latin typeface="Aptos" panose="020B0004020202020204" pitchFamily="34" charset="0"/>
              </a:rPr>
              <a:t> – 105</a:t>
            </a:r>
            <a:r>
              <a:rPr lang="en-US" sz="2400" baseline="30000" dirty="0">
                <a:solidFill>
                  <a:schemeClr val="tx1"/>
                </a:solidFill>
                <a:latin typeface="Aptos" panose="020B0004020202020204" pitchFamily="34" charset="0"/>
              </a:rPr>
              <a:t>th </a:t>
            </a:r>
            <a:r>
              <a:rPr lang="en-US" sz="2400" dirty="0">
                <a:solidFill>
                  <a:schemeClr val="tx1"/>
                </a:solidFill>
                <a:latin typeface="Aptos" panose="020B0004020202020204" pitchFamily="34" charset="0"/>
              </a:rPr>
              <a:t>Congresses:</a:t>
            </a:r>
          </a:p>
          <a:p>
            <a:r>
              <a:rPr lang="en-US" sz="2400" dirty="0">
                <a:solidFill>
                  <a:schemeClr val="tx1"/>
                </a:solidFill>
                <a:latin typeface="Aptos" panose="020B0004020202020204" pitchFamily="34" charset="0"/>
              </a:rPr>
              <a:t>1 file, 2 pages</a:t>
            </a:r>
          </a:p>
        </p:txBody>
      </p:sp>
      <p:sp>
        <p:nvSpPr>
          <p:cNvPr id="15" name="Content Placeholder 14">
            <a:extLst>
              <a:ext uri="{FF2B5EF4-FFF2-40B4-BE49-F238E27FC236}">
                <a16:creationId xmlns:a16="http://schemas.microsoft.com/office/drawing/2014/main" id="{962F295D-EA5E-3D15-6AB1-C3F35832F942}"/>
              </a:ext>
            </a:extLst>
          </p:cNvPr>
          <p:cNvSpPr>
            <a:spLocks noGrp="1"/>
          </p:cNvSpPr>
          <p:nvPr>
            <p:ph sz="half" idx="2"/>
          </p:nvPr>
        </p:nvSpPr>
        <p:spPr>
          <a:xfrm>
            <a:off x="3856770" y="1930936"/>
            <a:ext cx="3474720" cy="4023360"/>
          </a:xfrm>
          <a:solidFill>
            <a:schemeClr val="accent1"/>
          </a:solidFill>
        </p:spPr>
        <p:txBody>
          <a:bodyPr anchor="t"/>
          <a:lstStyle/>
          <a:p>
            <a:pPr marL="0" indent="0">
              <a:lnSpc>
                <a:spcPct val="100000"/>
              </a:lnSpc>
              <a:spcBef>
                <a:spcPts val="0"/>
              </a:spcBef>
              <a:buNone/>
            </a:pPr>
            <a:endParaRPr lang="en-US" sz="1400" dirty="0">
              <a:latin typeface="Aptos" panose="020B0004020202020204" pitchFamily="34" charset="0"/>
            </a:endParaRPr>
          </a:p>
          <a:p>
            <a:pPr marL="0" indent="0">
              <a:lnSpc>
                <a:spcPct val="100000"/>
              </a:lnSpc>
              <a:spcBef>
                <a:spcPts val="0"/>
              </a:spcBef>
              <a:buNone/>
            </a:pPr>
            <a:r>
              <a:rPr lang="en-US" b="1" dirty="0">
                <a:solidFill>
                  <a:schemeClr val="tx1">
                    <a:lumMod val="95000"/>
                  </a:schemeClr>
                </a:solidFill>
                <a:latin typeface="Aptos" panose="020B0004020202020204" pitchFamily="34" charset="0"/>
              </a:rPr>
              <a:t>Page 1:</a:t>
            </a:r>
          </a:p>
          <a:p>
            <a:pPr marL="0" indent="0">
              <a:lnSpc>
                <a:spcPct val="100000"/>
              </a:lnSpc>
              <a:spcBef>
                <a:spcPts val="0"/>
              </a:spcBef>
              <a:buNone/>
            </a:pPr>
            <a:r>
              <a:rPr lang="en-US" b="1" dirty="0">
                <a:solidFill>
                  <a:schemeClr val="tx1">
                    <a:lumMod val="95000"/>
                  </a:schemeClr>
                </a:solidFill>
                <a:latin typeface="Aptos" panose="020B0004020202020204" pitchFamily="34" charset="0"/>
              </a:rPr>
              <a:t>General </a:t>
            </a:r>
          </a:p>
          <a:p>
            <a:pPr marL="0" indent="0">
              <a:lnSpc>
                <a:spcPct val="100000"/>
              </a:lnSpc>
              <a:spcBef>
                <a:spcPts val="0"/>
              </a:spcBef>
              <a:buNone/>
            </a:pPr>
            <a:r>
              <a:rPr lang="en-US" b="1" dirty="0">
                <a:solidFill>
                  <a:schemeClr val="tx1">
                    <a:lumMod val="95000"/>
                  </a:schemeClr>
                </a:solidFill>
                <a:latin typeface="Aptos" panose="020B0004020202020204" pitchFamily="34" charset="0"/>
              </a:rPr>
              <a:t>Activity</a:t>
            </a:r>
          </a:p>
          <a:p>
            <a:pPr marL="0" indent="0">
              <a:buNone/>
            </a:pPr>
            <a:endParaRPr lang="en-US" dirty="0">
              <a:latin typeface="Aptos" panose="020B0004020202020204" pitchFamily="34" charset="0"/>
            </a:endParaRPr>
          </a:p>
          <a:p>
            <a:pPr marL="0" indent="0">
              <a:lnSpc>
                <a:spcPct val="100000"/>
              </a:lnSpc>
              <a:spcBef>
                <a:spcPts val="0"/>
              </a:spcBef>
              <a:buNone/>
            </a:pPr>
            <a:endParaRPr lang="en-US" dirty="0">
              <a:latin typeface="Aptos" panose="020B0004020202020204" pitchFamily="34" charset="0"/>
            </a:endParaRPr>
          </a:p>
          <a:p>
            <a:pPr marL="0" indent="0">
              <a:lnSpc>
                <a:spcPct val="100000"/>
              </a:lnSpc>
              <a:spcBef>
                <a:spcPts val="0"/>
              </a:spcBef>
              <a:buNone/>
            </a:pPr>
            <a:endParaRPr lang="en-US" sz="1400" dirty="0">
              <a:latin typeface="Aptos" panose="020B0004020202020204" pitchFamily="34" charset="0"/>
            </a:endParaRPr>
          </a:p>
          <a:p>
            <a:pPr marL="0" indent="0">
              <a:lnSpc>
                <a:spcPct val="100000"/>
              </a:lnSpc>
              <a:spcBef>
                <a:spcPts val="0"/>
              </a:spcBef>
              <a:buNone/>
            </a:pPr>
            <a:r>
              <a:rPr lang="en-US" b="1" dirty="0">
                <a:solidFill>
                  <a:schemeClr val="tx1">
                    <a:lumMod val="95000"/>
                  </a:schemeClr>
                </a:solidFill>
                <a:latin typeface="Aptos" panose="020B0004020202020204" pitchFamily="34" charset="0"/>
              </a:rPr>
              <a:t>Page 2:</a:t>
            </a:r>
          </a:p>
          <a:p>
            <a:pPr marL="0" indent="0">
              <a:lnSpc>
                <a:spcPct val="100000"/>
              </a:lnSpc>
              <a:spcBef>
                <a:spcPts val="0"/>
              </a:spcBef>
              <a:buNone/>
            </a:pPr>
            <a:r>
              <a:rPr lang="en-US" b="1" dirty="0">
                <a:solidFill>
                  <a:schemeClr val="tx1">
                    <a:lumMod val="95000"/>
                  </a:schemeClr>
                </a:solidFill>
                <a:latin typeface="Aptos" panose="020B0004020202020204" pitchFamily="34" charset="0"/>
              </a:rPr>
              <a:t>Confirmation </a:t>
            </a:r>
          </a:p>
          <a:p>
            <a:pPr marL="0" indent="0">
              <a:lnSpc>
                <a:spcPct val="100000"/>
              </a:lnSpc>
              <a:spcBef>
                <a:spcPts val="0"/>
              </a:spcBef>
              <a:buNone/>
            </a:pPr>
            <a:r>
              <a:rPr lang="en-US" b="1" dirty="0">
                <a:solidFill>
                  <a:schemeClr val="tx1">
                    <a:lumMod val="95000"/>
                  </a:schemeClr>
                </a:solidFill>
                <a:latin typeface="Aptos" panose="020B0004020202020204" pitchFamily="34" charset="0"/>
              </a:rPr>
              <a:t>Data</a:t>
            </a:r>
          </a:p>
        </p:txBody>
      </p:sp>
      <p:sp>
        <p:nvSpPr>
          <p:cNvPr id="8" name="Text Placeholder 7">
            <a:extLst>
              <a:ext uri="{FF2B5EF4-FFF2-40B4-BE49-F238E27FC236}">
                <a16:creationId xmlns:a16="http://schemas.microsoft.com/office/drawing/2014/main" id="{4C74A48D-5585-5C82-E975-BED86C557CE7}"/>
              </a:ext>
            </a:extLst>
          </p:cNvPr>
          <p:cNvSpPr>
            <a:spLocks noGrp="1"/>
          </p:cNvSpPr>
          <p:nvPr>
            <p:ph type="body" sz="quarter" idx="3"/>
          </p:nvPr>
        </p:nvSpPr>
        <p:spPr>
          <a:xfrm>
            <a:off x="7626485" y="1023586"/>
            <a:ext cx="3666698" cy="813171"/>
          </a:xfrm>
        </p:spPr>
        <p:txBody>
          <a:bodyPr>
            <a:noAutofit/>
          </a:bodyPr>
          <a:lstStyle/>
          <a:p>
            <a:r>
              <a:rPr lang="en-US" sz="2400" dirty="0">
                <a:solidFill>
                  <a:schemeClr val="tx1"/>
                </a:solidFill>
                <a:latin typeface="Aptos" panose="020B0004020202020204" pitchFamily="34" charset="0"/>
              </a:rPr>
              <a:t>105</a:t>
            </a:r>
            <a:r>
              <a:rPr lang="en-US" sz="2400" baseline="30000" dirty="0">
                <a:solidFill>
                  <a:schemeClr val="tx1"/>
                </a:solidFill>
                <a:latin typeface="Aptos" panose="020B0004020202020204" pitchFamily="34" charset="0"/>
              </a:rPr>
              <a:t>th</a:t>
            </a:r>
            <a:r>
              <a:rPr lang="en-US" sz="2400" dirty="0">
                <a:solidFill>
                  <a:schemeClr val="tx1"/>
                </a:solidFill>
                <a:latin typeface="Aptos" panose="020B0004020202020204" pitchFamily="34" charset="0"/>
              </a:rPr>
              <a:t> – 117</a:t>
            </a:r>
            <a:r>
              <a:rPr lang="en-US" sz="2400" baseline="30000" dirty="0">
                <a:solidFill>
                  <a:schemeClr val="tx1"/>
                </a:solidFill>
                <a:latin typeface="Aptos" panose="020B0004020202020204" pitchFamily="34" charset="0"/>
              </a:rPr>
              <a:t>th</a:t>
            </a:r>
            <a:r>
              <a:rPr lang="en-US" sz="2400" dirty="0">
                <a:solidFill>
                  <a:schemeClr val="tx1"/>
                </a:solidFill>
                <a:latin typeface="Aptos" panose="020B0004020202020204" pitchFamily="34" charset="0"/>
              </a:rPr>
              <a:t> Congresses:</a:t>
            </a:r>
          </a:p>
          <a:p>
            <a:r>
              <a:rPr lang="en-US" sz="2400" dirty="0">
                <a:solidFill>
                  <a:schemeClr val="tx1"/>
                </a:solidFill>
                <a:latin typeface="Aptos" panose="020B0004020202020204" pitchFamily="34" charset="0"/>
              </a:rPr>
              <a:t>2 files, 1 page each</a:t>
            </a:r>
          </a:p>
        </p:txBody>
      </p:sp>
      <p:sp>
        <p:nvSpPr>
          <p:cNvPr id="10" name="Rectangle: Folded Corner 9">
            <a:extLst>
              <a:ext uri="{FF2B5EF4-FFF2-40B4-BE49-F238E27FC236}">
                <a16:creationId xmlns:a16="http://schemas.microsoft.com/office/drawing/2014/main" id="{77A8DE0F-50E1-DB34-EB8C-201FF965E1FE}"/>
              </a:ext>
            </a:extLst>
          </p:cNvPr>
          <p:cNvSpPr/>
          <p:nvPr/>
        </p:nvSpPr>
        <p:spPr>
          <a:xfrm rot="10800000" flipH="1">
            <a:off x="5672977" y="2033081"/>
            <a:ext cx="1399032" cy="1669056"/>
          </a:xfrm>
          <a:prstGeom prst="foldedCorne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Folded Corner 12">
            <a:extLst>
              <a:ext uri="{FF2B5EF4-FFF2-40B4-BE49-F238E27FC236}">
                <a16:creationId xmlns:a16="http://schemas.microsoft.com/office/drawing/2014/main" id="{685E4750-FC92-6DA7-A897-78BB9FEF14A3}"/>
              </a:ext>
            </a:extLst>
          </p:cNvPr>
          <p:cNvSpPr/>
          <p:nvPr/>
        </p:nvSpPr>
        <p:spPr>
          <a:xfrm rot="10800000" flipH="1">
            <a:off x="5672975" y="3872376"/>
            <a:ext cx="1399032" cy="1669055"/>
          </a:xfrm>
          <a:prstGeom prst="foldedCorne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A115E43C-13C2-BC88-038E-54E61441D107}"/>
              </a:ext>
            </a:extLst>
          </p:cNvPr>
          <p:cNvSpPr txBox="1"/>
          <p:nvPr/>
        </p:nvSpPr>
        <p:spPr>
          <a:xfrm>
            <a:off x="5749129" y="2178994"/>
            <a:ext cx="1322879" cy="246221"/>
          </a:xfrm>
          <a:prstGeom prst="rect">
            <a:avLst/>
          </a:prstGeom>
          <a:noFill/>
        </p:spPr>
        <p:txBody>
          <a:bodyPr wrap="square" rtlCol="0">
            <a:spAutoFit/>
          </a:bodyPr>
          <a:lstStyle/>
          <a:p>
            <a:r>
              <a:rPr lang="en-US" sz="1000" dirty="0">
                <a:solidFill>
                  <a:schemeClr val="bg1"/>
                </a:solidFill>
              </a:rPr>
              <a:t>Session 1      Session 2</a:t>
            </a:r>
          </a:p>
        </p:txBody>
      </p:sp>
      <p:sp>
        <p:nvSpPr>
          <p:cNvPr id="18" name="TextBox 17">
            <a:extLst>
              <a:ext uri="{FF2B5EF4-FFF2-40B4-BE49-F238E27FC236}">
                <a16:creationId xmlns:a16="http://schemas.microsoft.com/office/drawing/2014/main" id="{E5969F12-E230-5727-4C4B-1B66B269CB24}"/>
              </a:ext>
            </a:extLst>
          </p:cNvPr>
          <p:cNvSpPr txBox="1"/>
          <p:nvPr/>
        </p:nvSpPr>
        <p:spPr>
          <a:xfrm>
            <a:off x="5749128" y="4072811"/>
            <a:ext cx="1322879" cy="246221"/>
          </a:xfrm>
          <a:prstGeom prst="rect">
            <a:avLst/>
          </a:prstGeom>
          <a:noFill/>
        </p:spPr>
        <p:txBody>
          <a:bodyPr wrap="square" rtlCol="0">
            <a:spAutoFit/>
          </a:bodyPr>
          <a:lstStyle/>
          <a:p>
            <a:r>
              <a:rPr lang="en-US" sz="1000" dirty="0">
                <a:solidFill>
                  <a:schemeClr val="bg1"/>
                </a:solidFill>
              </a:rPr>
              <a:t>Session 1      Session 2</a:t>
            </a:r>
          </a:p>
        </p:txBody>
      </p:sp>
      <p:sp>
        <p:nvSpPr>
          <p:cNvPr id="19" name="Content Placeholder 14">
            <a:extLst>
              <a:ext uri="{FF2B5EF4-FFF2-40B4-BE49-F238E27FC236}">
                <a16:creationId xmlns:a16="http://schemas.microsoft.com/office/drawing/2014/main" id="{0C0A95DA-6FE2-47DA-2D17-A77AC0217E20}"/>
              </a:ext>
            </a:extLst>
          </p:cNvPr>
          <p:cNvSpPr txBox="1">
            <a:spLocks/>
          </p:cNvSpPr>
          <p:nvPr/>
        </p:nvSpPr>
        <p:spPr>
          <a:xfrm>
            <a:off x="7626484" y="1930936"/>
            <a:ext cx="3666697" cy="4023360"/>
          </a:xfrm>
          <a:prstGeom prst="rect">
            <a:avLst/>
          </a:prstGeom>
          <a:solidFill>
            <a:schemeClr val="accent1"/>
          </a:solidFill>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lnSpc>
                <a:spcPct val="100000"/>
              </a:lnSpc>
              <a:spcBef>
                <a:spcPts val="0"/>
              </a:spcBef>
              <a:buFont typeface="Wingdings 2" pitchFamily="18" charset="2"/>
              <a:buNone/>
            </a:pPr>
            <a:endParaRPr lang="en-US" sz="1400" dirty="0">
              <a:latin typeface="Aptos" panose="020B0004020202020204" pitchFamily="34" charset="0"/>
            </a:endParaRPr>
          </a:p>
          <a:p>
            <a:pPr marL="0" indent="0">
              <a:lnSpc>
                <a:spcPct val="100000"/>
              </a:lnSpc>
              <a:spcBef>
                <a:spcPts val="0"/>
              </a:spcBef>
              <a:buFont typeface="Wingdings 2" pitchFamily="18" charset="2"/>
              <a:buNone/>
            </a:pPr>
            <a:r>
              <a:rPr lang="en-US" b="1" dirty="0">
                <a:solidFill>
                  <a:schemeClr val="tx1">
                    <a:lumMod val="95000"/>
                  </a:schemeClr>
                </a:solidFill>
                <a:latin typeface="Aptos" panose="020B0004020202020204" pitchFamily="34" charset="0"/>
              </a:rPr>
              <a:t>File 1:</a:t>
            </a:r>
          </a:p>
          <a:p>
            <a:pPr marL="0" indent="0">
              <a:lnSpc>
                <a:spcPct val="100000"/>
              </a:lnSpc>
              <a:spcBef>
                <a:spcPts val="0"/>
              </a:spcBef>
              <a:buFont typeface="Wingdings 2" pitchFamily="18" charset="2"/>
              <a:buNone/>
            </a:pPr>
            <a:r>
              <a:rPr lang="en-US" b="1" dirty="0">
                <a:solidFill>
                  <a:schemeClr val="tx1">
                    <a:lumMod val="95000"/>
                  </a:schemeClr>
                </a:solidFill>
                <a:latin typeface="Aptos" panose="020B0004020202020204" pitchFamily="34" charset="0"/>
              </a:rPr>
              <a:t>Session 1</a:t>
            </a:r>
          </a:p>
          <a:p>
            <a:pPr marL="0" indent="0">
              <a:lnSpc>
                <a:spcPct val="100000"/>
              </a:lnSpc>
              <a:spcBef>
                <a:spcPts val="0"/>
              </a:spcBef>
              <a:buFont typeface="Wingdings 2" pitchFamily="18" charset="2"/>
              <a:buNone/>
            </a:pPr>
            <a:endParaRPr lang="en-US" b="1" dirty="0">
              <a:solidFill>
                <a:schemeClr val="tx1">
                  <a:lumMod val="95000"/>
                </a:schemeClr>
              </a:solidFill>
              <a:latin typeface="Aptos" panose="020B0004020202020204" pitchFamily="34" charset="0"/>
            </a:endParaRPr>
          </a:p>
          <a:p>
            <a:pPr marL="0" indent="0">
              <a:buFont typeface="Wingdings 2" pitchFamily="18" charset="2"/>
              <a:buNone/>
            </a:pPr>
            <a:endParaRPr lang="en-US" dirty="0">
              <a:latin typeface="Aptos" panose="020B0004020202020204" pitchFamily="34" charset="0"/>
            </a:endParaRPr>
          </a:p>
          <a:p>
            <a:pPr marL="0" indent="0">
              <a:lnSpc>
                <a:spcPct val="100000"/>
              </a:lnSpc>
              <a:spcBef>
                <a:spcPts val="0"/>
              </a:spcBef>
              <a:buFont typeface="Wingdings 2" pitchFamily="18" charset="2"/>
              <a:buNone/>
            </a:pPr>
            <a:endParaRPr lang="en-US" dirty="0">
              <a:latin typeface="Aptos" panose="020B0004020202020204" pitchFamily="34" charset="0"/>
            </a:endParaRPr>
          </a:p>
          <a:p>
            <a:pPr marL="0" indent="0">
              <a:lnSpc>
                <a:spcPct val="100000"/>
              </a:lnSpc>
              <a:spcBef>
                <a:spcPts val="0"/>
              </a:spcBef>
              <a:buFont typeface="Wingdings 2" pitchFamily="18" charset="2"/>
              <a:buNone/>
            </a:pPr>
            <a:endParaRPr lang="en-US" sz="1400" dirty="0">
              <a:latin typeface="Aptos" panose="020B0004020202020204" pitchFamily="34" charset="0"/>
            </a:endParaRPr>
          </a:p>
          <a:p>
            <a:pPr marL="0" indent="0">
              <a:lnSpc>
                <a:spcPct val="100000"/>
              </a:lnSpc>
              <a:spcBef>
                <a:spcPts val="0"/>
              </a:spcBef>
              <a:buFont typeface="Wingdings 2" pitchFamily="18" charset="2"/>
              <a:buNone/>
            </a:pPr>
            <a:r>
              <a:rPr lang="en-US" b="1" dirty="0">
                <a:solidFill>
                  <a:schemeClr val="tx1">
                    <a:lumMod val="95000"/>
                  </a:schemeClr>
                </a:solidFill>
                <a:latin typeface="Aptos" panose="020B0004020202020204" pitchFamily="34" charset="0"/>
              </a:rPr>
              <a:t>File 2:</a:t>
            </a:r>
          </a:p>
          <a:p>
            <a:pPr marL="0" indent="0">
              <a:lnSpc>
                <a:spcPct val="100000"/>
              </a:lnSpc>
              <a:spcBef>
                <a:spcPts val="0"/>
              </a:spcBef>
              <a:buFont typeface="Wingdings 2" pitchFamily="18" charset="2"/>
              <a:buNone/>
            </a:pPr>
            <a:r>
              <a:rPr lang="en-US" b="1" dirty="0">
                <a:solidFill>
                  <a:schemeClr val="tx1">
                    <a:lumMod val="95000"/>
                  </a:schemeClr>
                </a:solidFill>
                <a:latin typeface="Aptos" panose="020B0004020202020204" pitchFamily="34" charset="0"/>
              </a:rPr>
              <a:t>Session 2</a:t>
            </a:r>
          </a:p>
        </p:txBody>
      </p:sp>
      <p:sp>
        <p:nvSpPr>
          <p:cNvPr id="20" name="Rectangle: Folded Corner 19">
            <a:extLst>
              <a:ext uri="{FF2B5EF4-FFF2-40B4-BE49-F238E27FC236}">
                <a16:creationId xmlns:a16="http://schemas.microsoft.com/office/drawing/2014/main" id="{C2B5489F-6763-3778-4C47-0F92724CB3C3}"/>
              </a:ext>
            </a:extLst>
          </p:cNvPr>
          <p:cNvSpPr/>
          <p:nvPr/>
        </p:nvSpPr>
        <p:spPr>
          <a:xfrm rot="10800000" flipH="1">
            <a:off x="9507703" y="2033081"/>
            <a:ext cx="1395968" cy="1669056"/>
          </a:xfrm>
          <a:prstGeom prst="foldedCorne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Folded Corner 20">
            <a:extLst>
              <a:ext uri="{FF2B5EF4-FFF2-40B4-BE49-F238E27FC236}">
                <a16:creationId xmlns:a16="http://schemas.microsoft.com/office/drawing/2014/main" id="{797794C6-E849-BC2F-D811-5BD28F3B9D96}"/>
              </a:ext>
            </a:extLst>
          </p:cNvPr>
          <p:cNvSpPr/>
          <p:nvPr/>
        </p:nvSpPr>
        <p:spPr>
          <a:xfrm rot="10800000" flipH="1">
            <a:off x="9507703" y="3872375"/>
            <a:ext cx="1395968" cy="1669055"/>
          </a:xfrm>
          <a:prstGeom prst="foldedCorne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C4DC940-7C5C-C54A-216F-9E0701F4BF5C}"/>
              </a:ext>
            </a:extLst>
          </p:cNvPr>
          <p:cNvSpPr txBox="1"/>
          <p:nvPr/>
        </p:nvSpPr>
        <p:spPr>
          <a:xfrm>
            <a:off x="9554926" y="2178994"/>
            <a:ext cx="725256" cy="400110"/>
          </a:xfrm>
          <a:prstGeom prst="rect">
            <a:avLst/>
          </a:prstGeom>
          <a:noFill/>
        </p:spPr>
        <p:txBody>
          <a:bodyPr wrap="square" rtlCol="0">
            <a:spAutoFit/>
          </a:bodyPr>
          <a:lstStyle/>
          <a:p>
            <a:r>
              <a:rPr lang="en-US" sz="1000" dirty="0">
                <a:solidFill>
                  <a:schemeClr val="bg1"/>
                </a:solidFill>
              </a:rPr>
              <a:t>General </a:t>
            </a:r>
          </a:p>
          <a:p>
            <a:r>
              <a:rPr lang="en-US" sz="1000" dirty="0">
                <a:solidFill>
                  <a:schemeClr val="bg1"/>
                </a:solidFill>
              </a:rPr>
              <a:t>Activity </a:t>
            </a:r>
          </a:p>
        </p:txBody>
      </p:sp>
      <p:sp>
        <p:nvSpPr>
          <p:cNvPr id="24" name="TextBox 23">
            <a:extLst>
              <a:ext uri="{FF2B5EF4-FFF2-40B4-BE49-F238E27FC236}">
                <a16:creationId xmlns:a16="http://schemas.microsoft.com/office/drawing/2014/main" id="{4F212B8B-5BF4-3156-06D7-6BBD23BA2798}"/>
              </a:ext>
            </a:extLst>
          </p:cNvPr>
          <p:cNvSpPr txBox="1"/>
          <p:nvPr/>
        </p:nvSpPr>
        <p:spPr>
          <a:xfrm>
            <a:off x="10035866" y="2266120"/>
            <a:ext cx="891167" cy="246221"/>
          </a:xfrm>
          <a:prstGeom prst="rect">
            <a:avLst/>
          </a:prstGeom>
          <a:noFill/>
        </p:spPr>
        <p:txBody>
          <a:bodyPr wrap="square" rtlCol="0">
            <a:spAutoFit/>
          </a:bodyPr>
          <a:lstStyle/>
          <a:p>
            <a:r>
              <a:rPr lang="en-US" sz="1000" dirty="0">
                <a:solidFill>
                  <a:schemeClr val="bg1"/>
                </a:solidFill>
              </a:rPr>
              <a:t>Confirmation</a:t>
            </a:r>
          </a:p>
        </p:txBody>
      </p:sp>
      <p:sp>
        <p:nvSpPr>
          <p:cNvPr id="25" name="Rectangle 24">
            <a:extLst>
              <a:ext uri="{FF2B5EF4-FFF2-40B4-BE49-F238E27FC236}">
                <a16:creationId xmlns:a16="http://schemas.microsoft.com/office/drawing/2014/main" id="{6056F25F-3B41-3A18-2335-BBA63223C215}"/>
              </a:ext>
            </a:extLst>
          </p:cNvPr>
          <p:cNvSpPr/>
          <p:nvPr/>
        </p:nvSpPr>
        <p:spPr>
          <a:xfrm>
            <a:off x="5816057" y="2464128"/>
            <a:ext cx="496985" cy="108646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55F190D-4CC9-8D5F-3D6A-913C656C33A9}"/>
              </a:ext>
            </a:extLst>
          </p:cNvPr>
          <p:cNvSpPr/>
          <p:nvPr/>
        </p:nvSpPr>
        <p:spPr>
          <a:xfrm>
            <a:off x="6445550" y="2460620"/>
            <a:ext cx="496985" cy="108646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14C16B4-847C-6027-CCBF-B21C9561BDEE}"/>
              </a:ext>
            </a:extLst>
          </p:cNvPr>
          <p:cNvSpPr/>
          <p:nvPr/>
        </p:nvSpPr>
        <p:spPr>
          <a:xfrm>
            <a:off x="5820028" y="4361452"/>
            <a:ext cx="496985" cy="108646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788357B-D0B0-E0B7-628C-E12F41F869E4}"/>
              </a:ext>
            </a:extLst>
          </p:cNvPr>
          <p:cNvSpPr/>
          <p:nvPr/>
        </p:nvSpPr>
        <p:spPr>
          <a:xfrm>
            <a:off x="6449521" y="4357944"/>
            <a:ext cx="496985" cy="108646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146576F-4243-644E-C125-6EF3EA4FF948}"/>
              </a:ext>
            </a:extLst>
          </p:cNvPr>
          <p:cNvSpPr/>
          <p:nvPr/>
        </p:nvSpPr>
        <p:spPr>
          <a:xfrm>
            <a:off x="9603465" y="2616250"/>
            <a:ext cx="508129" cy="100594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FDAF8F0-2DA7-4EC1-5E18-099F3C642DF4}"/>
              </a:ext>
            </a:extLst>
          </p:cNvPr>
          <p:cNvSpPr/>
          <p:nvPr/>
        </p:nvSpPr>
        <p:spPr>
          <a:xfrm>
            <a:off x="10241270" y="2612742"/>
            <a:ext cx="508129" cy="100594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D672C85-73E6-8C59-D1D4-FB125946CC01}"/>
              </a:ext>
            </a:extLst>
          </p:cNvPr>
          <p:cNvSpPr txBox="1"/>
          <p:nvPr/>
        </p:nvSpPr>
        <p:spPr>
          <a:xfrm>
            <a:off x="9554926" y="4014020"/>
            <a:ext cx="725256" cy="400110"/>
          </a:xfrm>
          <a:prstGeom prst="rect">
            <a:avLst/>
          </a:prstGeom>
          <a:noFill/>
        </p:spPr>
        <p:txBody>
          <a:bodyPr wrap="square" rtlCol="0">
            <a:spAutoFit/>
          </a:bodyPr>
          <a:lstStyle/>
          <a:p>
            <a:r>
              <a:rPr lang="en-US" sz="1000" dirty="0">
                <a:solidFill>
                  <a:schemeClr val="bg1"/>
                </a:solidFill>
              </a:rPr>
              <a:t>General </a:t>
            </a:r>
          </a:p>
          <a:p>
            <a:r>
              <a:rPr lang="en-US" sz="1000" dirty="0">
                <a:solidFill>
                  <a:schemeClr val="bg1"/>
                </a:solidFill>
              </a:rPr>
              <a:t>Activity </a:t>
            </a:r>
          </a:p>
        </p:txBody>
      </p:sp>
      <p:sp>
        <p:nvSpPr>
          <p:cNvPr id="34" name="TextBox 33">
            <a:extLst>
              <a:ext uri="{FF2B5EF4-FFF2-40B4-BE49-F238E27FC236}">
                <a16:creationId xmlns:a16="http://schemas.microsoft.com/office/drawing/2014/main" id="{68CB8BFD-9367-8217-FB99-067C2107F14B}"/>
              </a:ext>
            </a:extLst>
          </p:cNvPr>
          <p:cNvSpPr txBox="1"/>
          <p:nvPr/>
        </p:nvSpPr>
        <p:spPr>
          <a:xfrm>
            <a:off x="10035866" y="4101146"/>
            <a:ext cx="891167" cy="246221"/>
          </a:xfrm>
          <a:prstGeom prst="rect">
            <a:avLst/>
          </a:prstGeom>
          <a:noFill/>
        </p:spPr>
        <p:txBody>
          <a:bodyPr wrap="square" rtlCol="0">
            <a:spAutoFit/>
          </a:bodyPr>
          <a:lstStyle/>
          <a:p>
            <a:r>
              <a:rPr lang="en-US" sz="1000" dirty="0">
                <a:solidFill>
                  <a:schemeClr val="bg1"/>
                </a:solidFill>
              </a:rPr>
              <a:t>Confirmation</a:t>
            </a:r>
          </a:p>
        </p:txBody>
      </p:sp>
      <p:sp>
        <p:nvSpPr>
          <p:cNvPr id="35" name="Rectangle 34">
            <a:extLst>
              <a:ext uri="{FF2B5EF4-FFF2-40B4-BE49-F238E27FC236}">
                <a16:creationId xmlns:a16="http://schemas.microsoft.com/office/drawing/2014/main" id="{E8F2E626-74E0-70AD-7622-D778907F6574}"/>
              </a:ext>
            </a:extLst>
          </p:cNvPr>
          <p:cNvSpPr/>
          <p:nvPr/>
        </p:nvSpPr>
        <p:spPr>
          <a:xfrm>
            <a:off x="9603465" y="4451276"/>
            <a:ext cx="508129" cy="100594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955D96E-7252-0B8B-4E6B-DEBC745265AA}"/>
              </a:ext>
            </a:extLst>
          </p:cNvPr>
          <p:cNvSpPr/>
          <p:nvPr/>
        </p:nvSpPr>
        <p:spPr>
          <a:xfrm>
            <a:off x="10241270" y="4447768"/>
            <a:ext cx="508129" cy="100594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2928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0455738-5C48-D956-FD04-307423321D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4BAE06-E5FA-22C1-4F67-D4F69C98CE9E}"/>
              </a:ext>
            </a:extLst>
          </p:cNvPr>
          <p:cNvSpPr>
            <a:spLocks noGrp="1"/>
          </p:cNvSpPr>
          <p:nvPr>
            <p:ph type="title"/>
          </p:nvPr>
        </p:nvSpPr>
        <p:spPr>
          <a:xfrm>
            <a:off x="252920" y="1202157"/>
            <a:ext cx="2947482" cy="2056823"/>
          </a:xfrm>
        </p:spPr>
        <p:txBody>
          <a:bodyPr anchor="b">
            <a:noAutofit/>
          </a:bodyPr>
          <a:lstStyle/>
          <a:p>
            <a:r>
              <a:rPr lang="en-US" sz="4800" dirty="0">
                <a:latin typeface="Aptos" panose="020B0004020202020204" pitchFamily="34" charset="0"/>
              </a:rPr>
              <a:t>PDF Data Extraction Methods</a:t>
            </a:r>
          </a:p>
        </p:txBody>
      </p:sp>
      <p:sp>
        <p:nvSpPr>
          <p:cNvPr id="3" name="Content Placeholder 2">
            <a:extLst>
              <a:ext uri="{FF2B5EF4-FFF2-40B4-BE49-F238E27FC236}">
                <a16:creationId xmlns:a16="http://schemas.microsoft.com/office/drawing/2014/main" id="{5886D778-514E-5262-2AFB-3358B3380AD1}"/>
              </a:ext>
            </a:extLst>
          </p:cNvPr>
          <p:cNvSpPr>
            <a:spLocks noGrp="1"/>
          </p:cNvSpPr>
          <p:nvPr>
            <p:ph idx="1"/>
          </p:nvPr>
        </p:nvSpPr>
        <p:spPr>
          <a:xfrm>
            <a:off x="252920" y="3849454"/>
            <a:ext cx="2947482" cy="2056823"/>
          </a:xfrm>
        </p:spPr>
        <p:txBody>
          <a:bodyPr tIns="182880" anchor="t">
            <a:normAutofit/>
          </a:bodyPr>
          <a:lstStyle/>
          <a:p>
            <a:pPr marL="0" indent="0">
              <a:buNone/>
            </a:pPr>
            <a:r>
              <a:rPr lang="en-US" dirty="0">
                <a:solidFill>
                  <a:srgbClr val="FFFFFF"/>
                </a:solidFill>
                <a:latin typeface="Aptos" panose="020B0004020202020204" pitchFamily="34" charset="0"/>
              </a:rPr>
              <a:t>Each of the tools listed was tested using the Final Resume of Congressional Activity for the 98</a:t>
            </a:r>
            <a:r>
              <a:rPr lang="en-US" baseline="30000" dirty="0">
                <a:solidFill>
                  <a:srgbClr val="FFFFFF"/>
                </a:solidFill>
                <a:latin typeface="Aptos" panose="020B0004020202020204" pitchFamily="34" charset="0"/>
              </a:rPr>
              <a:t>th</a:t>
            </a:r>
            <a:r>
              <a:rPr lang="en-US" dirty="0">
                <a:solidFill>
                  <a:srgbClr val="FFFFFF"/>
                </a:solidFill>
                <a:latin typeface="Aptos" panose="020B0004020202020204" pitchFamily="34" charset="0"/>
              </a:rPr>
              <a:t> Congress</a:t>
            </a:r>
          </a:p>
        </p:txBody>
      </p:sp>
      <p:graphicFrame>
        <p:nvGraphicFramePr>
          <p:cNvPr id="4" name="Table 3">
            <a:extLst>
              <a:ext uri="{FF2B5EF4-FFF2-40B4-BE49-F238E27FC236}">
                <a16:creationId xmlns:a16="http://schemas.microsoft.com/office/drawing/2014/main" id="{C5B18800-12B9-3E01-55F7-F6B8174FF9A9}"/>
              </a:ext>
            </a:extLst>
          </p:cNvPr>
          <p:cNvGraphicFramePr>
            <a:graphicFrameLocks noGrp="1"/>
          </p:cNvGraphicFramePr>
          <p:nvPr>
            <p:extLst>
              <p:ext uri="{D42A27DB-BD31-4B8C-83A1-F6EECF244321}">
                <p14:modId xmlns:p14="http://schemas.microsoft.com/office/powerpoint/2010/main" val="3514493091"/>
              </p:ext>
            </p:extLst>
          </p:nvPr>
        </p:nvGraphicFramePr>
        <p:xfrm>
          <a:off x="4027251" y="1202157"/>
          <a:ext cx="7256834" cy="4425696"/>
        </p:xfrm>
        <a:graphic>
          <a:graphicData uri="http://schemas.openxmlformats.org/drawingml/2006/table">
            <a:tbl>
              <a:tblPr firstRow="1" bandRow="1">
                <a:tableStyleId>{5C22544A-7EE6-4342-B048-85BDC9FD1C3A}</a:tableStyleId>
              </a:tblPr>
              <a:tblGrid>
                <a:gridCol w="2586432">
                  <a:extLst>
                    <a:ext uri="{9D8B030D-6E8A-4147-A177-3AD203B41FA5}">
                      <a16:colId xmlns:a16="http://schemas.microsoft.com/office/drawing/2014/main" val="4117279857"/>
                    </a:ext>
                  </a:extLst>
                </a:gridCol>
                <a:gridCol w="4670402">
                  <a:extLst>
                    <a:ext uri="{9D8B030D-6E8A-4147-A177-3AD203B41FA5}">
                      <a16:colId xmlns:a16="http://schemas.microsoft.com/office/drawing/2014/main" val="2233371268"/>
                    </a:ext>
                  </a:extLst>
                </a:gridCol>
              </a:tblGrid>
              <a:tr h="737616">
                <a:tc>
                  <a:txBody>
                    <a:bodyPr/>
                    <a:lstStyle/>
                    <a:p>
                      <a:r>
                        <a:rPr lang="en-US" sz="2400" dirty="0">
                          <a:latin typeface="Aptos Light" panose="020B0004020202020204" pitchFamily="34" charset="0"/>
                        </a:rPr>
                        <a:t>Tool</a:t>
                      </a:r>
                    </a:p>
                  </a:txBody>
                  <a:tcPr marL="167640" marR="167640" marT="83820" marB="83820"/>
                </a:tc>
                <a:tc>
                  <a:txBody>
                    <a:bodyPr/>
                    <a:lstStyle/>
                    <a:p>
                      <a:r>
                        <a:rPr lang="en-US" sz="2400" dirty="0">
                          <a:latin typeface="Aptos Light" panose="020B0004020202020204" pitchFamily="34" charset="0"/>
                        </a:rPr>
                        <a:t>Result *</a:t>
                      </a:r>
                    </a:p>
                  </a:txBody>
                  <a:tcPr marL="167640" marR="167640" marT="83820" marB="83820"/>
                </a:tc>
                <a:extLst>
                  <a:ext uri="{0D108BD9-81ED-4DB2-BD59-A6C34878D82A}">
                    <a16:rowId xmlns:a16="http://schemas.microsoft.com/office/drawing/2014/main" val="3898958402"/>
                  </a:ext>
                </a:extLst>
              </a:tr>
              <a:tr h="737616">
                <a:tc>
                  <a:txBody>
                    <a:bodyPr/>
                    <a:lstStyle/>
                    <a:p>
                      <a:r>
                        <a:rPr lang="en-US" sz="1800" dirty="0" err="1">
                          <a:latin typeface="Aptos Light" panose="020B0004020202020204" pitchFamily="34" charset="0"/>
                        </a:rPr>
                        <a:t>pypdf</a:t>
                      </a:r>
                      <a:r>
                        <a:rPr lang="en-US" sz="1800" dirty="0">
                          <a:latin typeface="Aptos Light" panose="020B0004020202020204" pitchFamily="34" charset="0"/>
                        </a:rPr>
                        <a:t> 4.1.0</a:t>
                      </a:r>
                    </a:p>
                  </a:txBody>
                  <a:tcPr marL="167640" marR="167640" marT="83820" marB="83820"/>
                </a:tc>
                <a:tc>
                  <a:txBody>
                    <a:bodyPr/>
                    <a:lstStyle/>
                    <a:p>
                      <a:r>
                        <a:rPr lang="en-US" sz="1800" dirty="0">
                          <a:latin typeface="Aptos Light" panose="020B0004020202020204" pitchFamily="34" charset="0"/>
                        </a:rPr>
                        <a:t>Reads text but does not recognize tables</a:t>
                      </a:r>
                    </a:p>
                  </a:txBody>
                  <a:tcPr marL="167640" marR="167640" marT="83820" marB="83820"/>
                </a:tc>
                <a:extLst>
                  <a:ext uri="{0D108BD9-81ED-4DB2-BD59-A6C34878D82A}">
                    <a16:rowId xmlns:a16="http://schemas.microsoft.com/office/drawing/2014/main" val="1593941021"/>
                  </a:ext>
                </a:extLst>
              </a:tr>
              <a:tr h="737616">
                <a:tc>
                  <a:txBody>
                    <a:bodyPr/>
                    <a:lstStyle/>
                    <a:p>
                      <a:r>
                        <a:rPr lang="en-US" sz="1800" dirty="0" err="1">
                          <a:latin typeface="Aptos Light" panose="020B0004020202020204" pitchFamily="34" charset="0"/>
                        </a:rPr>
                        <a:t>pdfminer</a:t>
                      </a:r>
                      <a:r>
                        <a:rPr lang="en-US" sz="1800" dirty="0">
                          <a:latin typeface="Aptos Light" panose="020B0004020202020204" pitchFamily="34" charset="0"/>
                        </a:rPr>
                        <a:t> 20191125</a:t>
                      </a:r>
                    </a:p>
                  </a:txBody>
                  <a:tcPr marL="167640" marR="167640" marT="83820" marB="83820"/>
                </a:tc>
                <a:tc>
                  <a:txBody>
                    <a:bodyPr/>
                    <a:lstStyle/>
                    <a:p>
                      <a:r>
                        <a:rPr lang="en-US" sz="1800" dirty="0">
                          <a:latin typeface="Aptos Light" panose="020B0004020202020204" pitchFamily="34" charset="0"/>
                        </a:rPr>
                        <a:t>Reads text by column from top to bottom, separating labels from values</a:t>
                      </a:r>
                    </a:p>
                  </a:txBody>
                  <a:tcPr marL="167640" marR="167640" marT="83820" marB="83820"/>
                </a:tc>
                <a:extLst>
                  <a:ext uri="{0D108BD9-81ED-4DB2-BD59-A6C34878D82A}">
                    <a16:rowId xmlns:a16="http://schemas.microsoft.com/office/drawing/2014/main" val="2576906201"/>
                  </a:ext>
                </a:extLst>
              </a:tr>
              <a:tr h="737616">
                <a:tc>
                  <a:txBody>
                    <a:bodyPr/>
                    <a:lstStyle/>
                    <a:p>
                      <a:r>
                        <a:rPr lang="en-US" sz="1800" dirty="0">
                          <a:latin typeface="Aptos Light" panose="020B0004020202020204" pitchFamily="34" charset="0"/>
                        </a:rPr>
                        <a:t>tabula-</a:t>
                      </a:r>
                      <a:r>
                        <a:rPr lang="en-US" sz="1800" dirty="0" err="1">
                          <a:latin typeface="Aptos Light" panose="020B0004020202020204" pitchFamily="34" charset="0"/>
                        </a:rPr>
                        <a:t>py</a:t>
                      </a:r>
                      <a:r>
                        <a:rPr lang="en-US" sz="1800" dirty="0">
                          <a:latin typeface="Aptos Light" panose="020B0004020202020204" pitchFamily="34" charset="0"/>
                        </a:rPr>
                        <a:t> 2.9.0</a:t>
                      </a:r>
                    </a:p>
                  </a:txBody>
                  <a:tcPr marL="167640" marR="167640" marT="83820" marB="83820"/>
                </a:tc>
                <a:tc>
                  <a:txBody>
                    <a:bodyPr/>
                    <a:lstStyle/>
                    <a:p>
                      <a:r>
                        <a:rPr lang="en-US" sz="1800" dirty="0">
                          <a:latin typeface="Aptos Light" panose="020B0004020202020204" pitchFamily="34" charset="0"/>
                        </a:rPr>
                        <a:t>Recognizes tables and reads text successfully into dataframes</a:t>
                      </a:r>
                    </a:p>
                  </a:txBody>
                  <a:tcPr marL="167640" marR="167640" marT="83820" marB="83820"/>
                </a:tc>
                <a:extLst>
                  <a:ext uri="{0D108BD9-81ED-4DB2-BD59-A6C34878D82A}">
                    <a16:rowId xmlns:a16="http://schemas.microsoft.com/office/drawing/2014/main" val="2581801092"/>
                  </a:ext>
                </a:extLst>
              </a:tr>
              <a:tr h="737616">
                <a:tc>
                  <a:txBody>
                    <a:bodyPr/>
                    <a:lstStyle/>
                    <a:p>
                      <a:r>
                        <a:rPr lang="en-US" sz="1800" dirty="0" err="1">
                          <a:latin typeface="Aptos Light" panose="020B0004020202020204" pitchFamily="34" charset="0"/>
                        </a:rPr>
                        <a:t>camelot-py</a:t>
                      </a:r>
                      <a:r>
                        <a:rPr lang="en-US" sz="1800" dirty="0">
                          <a:latin typeface="Aptos Light" panose="020B0004020202020204" pitchFamily="34" charset="0"/>
                        </a:rPr>
                        <a:t> 0.9.0</a:t>
                      </a:r>
                    </a:p>
                  </a:txBody>
                  <a:tcPr marL="167640" marR="167640" marT="83820" marB="83820"/>
                </a:tc>
                <a:tc>
                  <a:txBody>
                    <a:bodyPr/>
                    <a:lstStyle/>
                    <a:p>
                      <a:r>
                        <a:rPr lang="en-US" sz="1800" dirty="0">
                          <a:latin typeface="Aptos Light" panose="020B0004020202020204" pitchFamily="34" charset="0"/>
                        </a:rPr>
                        <a:t>Similar result to tabula, but output is not as clean</a:t>
                      </a:r>
                    </a:p>
                  </a:txBody>
                  <a:tcPr marL="167640" marR="167640" marT="83820" marB="83820"/>
                </a:tc>
                <a:extLst>
                  <a:ext uri="{0D108BD9-81ED-4DB2-BD59-A6C34878D82A}">
                    <a16:rowId xmlns:a16="http://schemas.microsoft.com/office/drawing/2014/main" val="2380060266"/>
                  </a:ext>
                </a:extLst>
              </a:tr>
              <a:tr h="737616">
                <a:tc>
                  <a:txBody>
                    <a:bodyPr/>
                    <a:lstStyle/>
                    <a:p>
                      <a:r>
                        <a:rPr lang="en-US" sz="1800" dirty="0" err="1">
                          <a:latin typeface="Aptos Light" panose="020B0004020202020204" pitchFamily="34" charset="0"/>
                        </a:rPr>
                        <a:t>pdfplumer</a:t>
                      </a:r>
                      <a:r>
                        <a:rPr lang="en-US" sz="1800" dirty="0">
                          <a:latin typeface="Aptos Light" panose="020B0004020202020204" pitchFamily="34" charset="0"/>
                        </a:rPr>
                        <a:t> 0.11.0</a:t>
                      </a:r>
                    </a:p>
                  </a:txBody>
                  <a:tcPr marL="167640" marR="167640" marT="83820" marB="83820"/>
                </a:tc>
                <a:tc>
                  <a:txBody>
                    <a:bodyPr/>
                    <a:lstStyle/>
                    <a:p>
                      <a:r>
                        <a:rPr lang="en-US" sz="1800" dirty="0">
                          <a:latin typeface="Aptos Light" panose="020B0004020202020204" pitchFamily="34" charset="0"/>
                        </a:rPr>
                        <a:t>Reads text but does not recognize tables; splits words</a:t>
                      </a:r>
                    </a:p>
                  </a:txBody>
                  <a:tcPr marL="167640" marR="167640" marT="83820" marB="83820"/>
                </a:tc>
                <a:extLst>
                  <a:ext uri="{0D108BD9-81ED-4DB2-BD59-A6C34878D82A}">
                    <a16:rowId xmlns:a16="http://schemas.microsoft.com/office/drawing/2014/main" val="803360237"/>
                  </a:ext>
                </a:extLst>
              </a:tr>
            </a:tbl>
          </a:graphicData>
        </a:graphic>
      </p:graphicFrame>
      <p:pic>
        <p:nvPicPr>
          <p:cNvPr id="6" name="Graphic 5" descr="Ribbon with solid fill">
            <a:extLst>
              <a:ext uri="{FF2B5EF4-FFF2-40B4-BE49-F238E27FC236}">
                <a16:creationId xmlns:a16="http://schemas.microsoft.com/office/drawing/2014/main" id="{5520EF57-7380-C1FE-7E79-65FE484EEF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3508989"/>
            <a:ext cx="538261" cy="538261"/>
          </a:xfrm>
          <a:prstGeom prst="rect">
            <a:avLst/>
          </a:prstGeom>
        </p:spPr>
      </p:pic>
      <p:pic>
        <p:nvPicPr>
          <p:cNvPr id="7" name="Graphic 6" descr="Ribbon with solid fill">
            <a:extLst>
              <a:ext uri="{FF2B5EF4-FFF2-40B4-BE49-F238E27FC236}">
                <a16:creationId xmlns:a16="http://schemas.microsoft.com/office/drawing/2014/main" id="{A59BC240-E94B-6872-CD00-4FF5D6E8AF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4225593"/>
            <a:ext cx="538261" cy="538261"/>
          </a:xfrm>
          <a:prstGeom prst="rect">
            <a:avLst/>
          </a:prstGeom>
        </p:spPr>
      </p:pic>
      <p:sp>
        <p:nvSpPr>
          <p:cNvPr id="9" name="TextBox 8">
            <a:extLst>
              <a:ext uri="{FF2B5EF4-FFF2-40B4-BE49-F238E27FC236}">
                <a16:creationId xmlns:a16="http://schemas.microsoft.com/office/drawing/2014/main" id="{9196A230-DA59-48F9-32FB-BB822755B626}"/>
              </a:ext>
            </a:extLst>
          </p:cNvPr>
          <p:cNvSpPr txBox="1"/>
          <p:nvPr/>
        </p:nvSpPr>
        <p:spPr>
          <a:xfrm>
            <a:off x="6219214" y="3508989"/>
            <a:ext cx="252919" cy="369332"/>
          </a:xfrm>
          <a:prstGeom prst="rect">
            <a:avLst/>
          </a:prstGeom>
          <a:noFill/>
        </p:spPr>
        <p:txBody>
          <a:bodyPr wrap="square" rtlCol="0">
            <a:spAutoFit/>
          </a:bodyPr>
          <a:lstStyle/>
          <a:p>
            <a:r>
              <a:rPr lang="en-US" b="1" dirty="0">
                <a:solidFill>
                  <a:schemeClr val="bg1"/>
                </a:solidFill>
              </a:rPr>
              <a:t>1</a:t>
            </a:r>
          </a:p>
        </p:txBody>
      </p:sp>
      <p:sp>
        <p:nvSpPr>
          <p:cNvPr id="11" name="TextBox 10">
            <a:extLst>
              <a:ext uri="{FF2B5EF4-FFF2-40B4-BE49-F238E27FC236}">
                <a16:creationId xmlns:a16="http://schemas.microsoft.com/office/drawing/2014/main" id="{73ABB772-853F-84E0-8DF4-EEABA1299A2E}"/>
              </a:ext>
            </a:extLst>
          </p:cNvPr>
          <p:cNvSpPr txBox="1"/>
          <p:nvPr/>
        </p:nvSpPr>
        <p:spPr>
          <a:xfrm>
            <a:off x="6219214" y="4215865"/>
            <a:ext cx="252919" cy="369332"/>
          </a:xfrm>
          <a:prstGeom prst="rect">
            <a:avLst/>
          </a:prstGeom>
          <a:noFill/>
        </p:spPr>
        <p:txBody>
          <a:bodyPr wrap="square" rtlCol="0">
            <a:spAutoFit/>
          </a:bodyPr>
          <a:lstStyle/>
          <a:p>
            <a:r>
              <a:rPr lang="en-US" b="1" dirty="0">
                <a:solidFill>
                  <a:schemeClr val="bg1"/>
                </a:solidFill>
              </a:rPr>
              <a:t>2</a:t>
            </a:r>
          </a:p>
        </p:txBody>
      </p:sp>
      <p:pic>
        <p:nvPicPr>
          <p:cNvPr id="15" name="Graphic 14" descr="Close with solid fill">
            <a:extLst>
              <a:ext uri="{FF2B5EF4-FFF2-40B4-BE49-F238E27FC236}">
                <a16:creationId xmlns:a16="http://schemas.microsoft.com/office/drawing/2014/main" id="{3E71A8C7-2E7F-EB68-61DF-26DCCA544A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77062" y="4942197"/>
            <a:ext cx="457199" cy="457199"/>
          </a:xfrm>
          <a:prstGeom prst="rect">
            <a:avLst/>
          </a:prstGeom>
        </p:spPr>
      </p:pic>
      <p:pic>
        <p:nvPicPr>
          <p:cNvPr id="17" name="Graphic 16" descr="Close with solid fill">
            <a:extLst>
              <a:ext uri="{FF2B5EF4-FFF2-40B4-BE49-F238E27FC236}">
                <a16:creationId xmlns:a16="http://schemas.microsoft.com/office/drawing/2014/main" id="{EA111D92-E0C8-95C1-20A6-5C7E6D7502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47878" y="2734019"/>
            <a:ext cx="457199" cy="457199"/>
          </a:xfrm>
          <a:prstGeom prst="rect">
            <a:avLst/>
          </a:prstGeom>
        </p:spPr>
      </p:pic>
      <p:sp>
        <p:nvSpPr>
          <p:cNvPr id="18" name="TextBox 17">
            <a:extLst>
              <a:ext uri="{FF2B5EF4-FFF2-40B4-BE49-F238E27FC236}">
                <a16:creationId xmlns:a16="http://schemas.microsoft.com/office/drawing/2014/main" id="{9DF4DED6-4A29-35E3-B2BE-A514160BA3FF}"/>
              </a:ext>
            </a:extLst>
          </p:cNvPr>
          <p:cNvSpPr txBox="1"/>
          <p:nvPr/>
        </p:nvSpPr>
        <p:spPr>
          <a:xfrm>
            <a:off x="6209485" y="2001680"/>
            <a:ext cx="252919" cy="338554"/>
          </a:xfrm>
          <a:prstGeom prst="rect">
            <a:avLst/>
          </a:prstGeom>
          <a:noFill/>
        </p:spPr>
        <p:txBody>
          <a:bodyPr wrap="square" rtlCol="0">
            <a:spAutoFit/>
          </a:bodyPr>
          <a:lstStyle/>
          <a:p>
            <a:r>
              <a:rPr lang="en-US" sz="1600" b="1" dirty="0">
                <a:solidFill>
                  <a:schemeClr val="bg1"/>
                </a:solidFill>
              </a:rPr>
              <a:t>3</a:t>
            </a:r>
          </a:p>
        </p:txBody>
      </p:sp>
      <p:pic>
        <p:nvPicPr>
          <p:cNvPr id="19" name="Graphic 18" descr="Ribbon with solid fill">
            <a:extLst>
              <a:ext uri="{FF2B5EF4-FFF2-40B4-BE49-F238E27FC236}">
                <a16:creationId xmlns:a16="http://schemas.microsoft.com/office/drawing/2014/main" id="{F05AAE39-98EA-DCCA-3DC9-1FCFFD5FE9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76542" y="2007373"/>
            <a:ext cx="538261" cy="538261"/>
          </a:xfrm>
          <a:prstGeom prst="rect">
            <a:avLst/>
          </a:prstGeom>
        </p:spPr>
      </p:pic>
      <p:sp>
        <p:nvSpPr>
          <p:cNvPr id="20" name="Content Placeholder 2">
            <a:extLst>
              <a:ext uri="{FF2B5EF4-FFF2-40B4-BE49-F238E27FC236}">
                <a16:creationId xmlns:a16="http://schemas.microsoft.com/office/drawing/2014/main" id="{C5414704-F194-712B-1698-C1451CFCDC0D}"/>
              </a:ext>
            </a:extLst>
          </p:cNvPr>
          <p:cNvSpPr txBox="1">
            <a:spLocks/>
          </p:cNvSpPr>
          <p:nvPr/>
        </p:nvSpPr>
        <p:spPr>
          <a:xfrm>
            <a:off x="4027250" y="5845651"/>
            <a:ext cx="7256833" cy="652426"/>
          </a:xfrm>
          <a:prstGeom prst="rect">
            <a:avLst/>
          </a:prstGeom>
        </p:spPr>
        <p:txBody>
          <a:bodyPr vert="horz" lIns="91440" tIns="18288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sz="1800" i="1" dirty="0">
                <a:solidFill>
                  <a:srgbClr val="FFFFFF"/>
                </a:solidFill>
                <a:latin typeface="Aptos" panose="020B0004020202020204" pitchFamily="34" charset="0"/>
              </a:rPr>
              <a:t>* Code used for testing available on </a:t>
            </a:r>
            <a:r>
              <a:rPr lang="en-US" sz="1800" i="1" dirty="0">
                <a:solidFill>
                  <a:srgbClr val="FFFFFF"/>
                </a:solidFill>
                <a:latin typeface="Aptos" panose="020B0004020202020204" pitchFamily="34" charset="0"/>
                <a:hlinkClick r:id="rId10"/>
              </a:rPr>
              <a:t>GitHub</a:t>
            </a:r>
            <a:r>
              <a:rPr lang="en-US" sz="1800" i="1" dirty="0">
                <a:solidFill>
                  <a:srgbClr val="FFFFFF"/>
                </a:solidFill>
                <a:latin typeface="Aptos" panose="020B0004020202020204" pitchFamily="34" charset="0"/>
              </a:rPr>
              <a:t>.</a:t>
            </a:r>
          </a:p>
        </p:txBody>
      </p:sp>
    </p:spTree>
    <p:extLst>
      <p:ext uri="{BB962C8B-B14F-4D97-AF65-F5344CB8AC3E}">
        <p14:creationId xmlns:p14="http://schemas.microsoft.com/office/powerpoint/2010/main" val="329877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BA12-4B0D-B650-94A6-BC8D5E121F50}"/>
              </a:ext>
            </a:extLst>
          </p:cNvPr>
          <p:cNvSpPr>
            <a:spLocks noGrp="1"/>
          </p:cNvSpPr>
          <p:nvPr>
            <p:ph type="title"/>
          </p:nvPr>
        </p:nvSpPr>
        <p:spPr/>
        <p:txBody>
          <a:bodyPr/>
          <a:lstStyle/>
          <a:p>
            <a:r>
              <a:rPr lang="en-US" dirty="0"/>
              <a:t>PDF Data Extraction</a:t>
            </a:r>
          </a:p>
        </p:txBody>
      </p:sp>
      <p:sp>
        <p:nvSpPr>
          <p:cNvPr id="3" name="Text Placeholder 2">
            <a:extLst>
              <a:ext uri="{FF2B5EF4-FFF2-40B4-BE49-F238E27FC236}">
                <a16:creationId xmlns:a16="http://schemas.microsoft.com/office/drawing/2014/main" id="{FF27BEA7-1D05-C419-1F52-537F46EBD5A2}"/>
              </a:ext>
            </a:extLst>
          </p:cNvPr>
          <p:cNvSpPr>
            <a:spLocks noGrp="1"/>
          </p:cNvSpPr>
          <p:nvPr>
            <p:ph type="body" idx="1"/>
          </p:nvPr>
        </p:nvSpPr>
        <p:spPr/>
        <p:txBody>
          <a:bodyPr/>
          <a:lstStyle/>
          <a:p>
            <a:r>
              <a:rPr lang="en-US" dirty="0"/>
              <a:t>Project Objective #2</a:t>
            </a:r>
          </a:p>
        </p:txBody>
      </p:sp>
    </p:spTree>
    <p:extLst>
      <p:ext uri="{BB962C8B-B14F-4D97-AF65-F5344CB8AC3E}">
        <p14:creationId xmlns:p14="http://schemas.microsoft.com/office/powerpoint/2010/main" val="2099423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455738-5C48-D956-FD04-307423321DC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D2B763-9213-EF29-FF61-99A762D68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6DD9D8-D56C-35EA-D2FF-3B49580C2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24BAE06-E5FA-22C1-4F67-D4F69C98CE9E}"/>
              </a:ext>
            </a:extLst>
          </p:cNvPr>
          <p:cNvSpPr>
            <a:spLocks noGrp="1"/>
          </p:cNvSpPr>
          <p:nvPr>
            <p:ph type="title"/>
          </p:nvPr>
        </p:nvSpPr>
        <p:spPr>
          <a:xfrm>
            <a:off x="1600754" y="1087374"/>
            <a:ext cx="8983489" cy="1000978"/>
          </a:xfrm>
        </p:spPr>
        <p:txBody>
          <a:bodyPr>
            <a:normAutofit/>
          </a:bodyPr>
          <a:lstStyle/>
          <a:p>
            <a:r>
              <a:rPr lang="en-US" sz="4800" dirty="0">
                <a:latin typeface="Aptos" panose="020B0004020202020204" pitchFamily="34" charset="0"/>
              </a:rPr>
              <a:t>Data Extract Process</a:t>
            </a:r>
          </a:p>
        </p:txBody>
      </p:sp>
      <p:sp>
        <p:nvSpPr>
          <p:cNvPr id="12" name="Rectangle 11">
            <a:extLst>
              <a:ext uri="{FF2B5EF4-FFF2-40B4-BE49-F238E27FC236}">
                <a16:creationId xmlns:a16="http://schemas.microsoft.com/office/drawing/2014/main" id="{2AD510D8-F4B2-9104-9AF4-F24579747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61528238-3CFC-0331-02B6-E5D7A4441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73BDEB17-390E-8244-6EC7-B1DE64D0F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5886D778-514E-5262-2AFB-3358B3380AD1}"/>
              </a:ext>
            </a:extLst>
          </p:cNvPr>
          <p:cNvSpPr>
            <a:spLocks noGrp="1"/>
          </p:cNvSpPr>
          <p:nvPr>
            <p:ph idx="1"/>
          </p:nvPr>
        </p:nvSpPr>
        <p:spPr>
          <a:xfrm>
            <a:off x="1600753" y="2535446"/>
            <a:ext cx="8983489" cy="3554457"/>
          </a:xfrm>
        </p:spPr>
        <p:txBody>
          <a:bodyPr tIns="182880" anchor="t">
            <a:noAutofit/>
          </a:bodyPr>
          <a:lstStyle/>
          <a:p>
            <a:pPr marL="0" indent="0">
              <a:buNone/>
            </a:pPr>
            <a:r>
              <a:rPr lang="en-US" sz="2400" b="1" dirty="0">
                <a:solidFill>
                  <a:schemeClr val="accent5">
                    <a:lumMod val="75000"/>
                  </a:schemeClr>
                </a:solidFill>
                <a:latin typeface="Aptos" panose="020B0004020202020204" pitchFamily="34" charset="0"/>
              </a:rPr>
              <a:t>Inconsistent File Formats…</a:t>
            </a:r>
          </a:p>
          <a:p>
            <a:pPr marL="502920" lvl="1" indent="0">
              <a:buNone/>
            </a:pPr>
            <a:r>
              <a:rPr lang="en-US" sz="2000" dirty="0">
                <a:solidFill>
                  <a:schemeClr val="tx1"/>
                </a:solidFill>
                <a:latin typeface="Aptos" panose="020B0004020202020204" pitchFamily="34" charset="0"/>
              </a:rPr>
              <a:t>The underlying structure of the PDF files varies significantly from year to year.</a:t>
            </a:r>
          </a:p>
          <a:p>
            <a:pPr marL="0" indent="0">
              <a:buNone/>
            </a:pPr>
            <a:r>
              <a:rPr lang="en-US" sz="2400" b="1" dirty="0">
                <a:solidFill>
                  <a:schemeClr val="accent5">
                    <a:lumMod val="75000"/>
                  </a:schemeClr>
                </a:solidFill>
                <a:latin typeface="Aptos" panose="020B0004020202020204" pitchFamily="34" charset="0"/>
              </a:rPr>
              <a:t>Automation is Hard…</a:t>
            </a:r>
          </a:p>
          <a:p>
            <a:pPr marL="502920" lvl="1" indent="0">
              <a:buNone/>
            </a:pPr>
            <a:r>
              <a:rPr lang="en-US" sz="2000" dirty="0">
                <a:solidFill>
                  <a:schemeClr val="tx1"/>
                </a:solidFill>
                <a:latin typeface="Aptos" panose="020B0004020202020204" pitchFamily="34" charset="0"/>
              </a:rPr>
              <a:t>tabula.py did not produce consistent results when run against a series of files.</a:t>
            </a:r>
          </a:p>
          <a:p>
            <a:pPr marL="0" indent="0">
              <a:buNone/>
            </a:pPr>
            <a:r>
              <a:rPr lang="en-US" sz="2400" b="1" dirty="0">
                <a:solidFill>
                  <a:schemeClr val="accent5">
                    <a:lumMod val="75000"/>
                  </a:schemeClr>
                </a:solidFill>
                <a:latin typeface="Aptos" panose="020B0004020202020204" pitchFamily="34" charset="0"/>
              </a:rPr>
              <a:t>Challenge…</a:t>
            </a:r>
          </a:p>
          <a:p>
            <a:pPr marL="502920" lvl="1" indent="0">
              <a:buNone/>
            </a:pPr>
            <a:r>
              <a:rPr lang="en-US" sz="2000" dirty="0">
                <a:solidFill>
                  <a:schemeClr val="tx1"/>
                </a:solidFill>
                <a:latin typeface="Aptos" panose="020B0004020202020204" pitchFamily="34" charset="0"/>
              </a:rPr>
              <a:t>Balance time and quality by combining manual and automated processes</a:t>
            </a:r>
          </a:p>
          <a:p>
            <a:pPr marL="0" indent="0">
              <a:buNone/>
            </a:pPr>
            <a:endParaRPr lang="en-US" dirty="0">
              <a:solidFill>
                <a:schemeClr val="tx1"/>
              </a:solidFill>
              <a:latin typeface="Aptos" panose="020B0004020202020204" pitchFamily="34" charset="0"/>
            </a:endParaRPr>
          </a:p>
        </p:txBody>
      </p:sp>
    </p:spTree>
    <p:extLst>
      <p:ext uri="{BB962C8B-B14F-4D97-AF65-F5344CB8AC3E}">
        <p14:creationId xmlns:p14="http://schemas.microsoft.com/office/powerpoint/2010/main" val="2727920999"/>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TM03457475[[fn=Frame]]</Template>
  <TotalTime>0</TotalTime>
  <Words>653</Words>
  <Application>Microsoft Office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Light</vt:lpstr>
      <vt:lpstr>Corbel</vt:lpstr>
      <vt:lpstr>Wingdings</vt:lpstr>
      <vt:lpstr>Wingdings 2</vt:lpstr>
      <vt:lpstr>Frame</vt:lpstr>
      <vt:lpstr>Data Scrape and Validation</vt:lpstr>
      <vt:lpstr>Table of Contents</vt:lpstr>
      <vt:lpstr>Introduction</vt:lpstr>
      <vt:lpstr>Objectives and Scope</vt:lpstr>
      <vt:lpstr>PDF Data Extraction Methodology</vt:lpstr>
      <vt:lpstr>PDF Format Scenarios  Resumes posted for the 98th through 117th Congresses use two distinct formats.  Resumes before to 1997 are available as scanned images. Later resumes are posted as PDF text.</vt:lpstr>
      <vt:lpstr>PDF Data Extraction Methods</vt:lpstr>
      <vt:lpstr>PDF Data Extraction</vt:lpstr>
      <vt:lpstr>Data Extract Process</vt:lpstr>
      <vt:lpstr>Final Solution</vt:lpstr>
      <vt:lpstr>Data Prep and Validation</vt:lpstr>
      <vt:lpstr>Thank You</vt:lpstr>
      <vt:lpstr>Appendix A – Source Data</vt:lpstr>
      <vt:lpstr>Appendix B – Tools Used</vt:lpstr>
      <vt:lpstr>Appendix C – Image Attribution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Scrape and Validation</dc:title>
  <dc:creator>Tami McManus</dc:creator>
  <cp:lastModifiedBy>Tami McManus</cp:lastModifiedBy>
  <cp:revision>1</cp:revision>
  <dcterms:created xsi:type="dcterms:W3CDTF">2024-03-03T20:59:11Z</dcterms:created>
  <dcterms:modified xsi:type="dcterms:W3CDTF">2024-03-16T16:01:32Z</dcterms:modified>
</cp:coreProperties>
</file>