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5"/>
  </p:notesMasterIdLst>
  <p:sldIdLst>
    <p:sldId id="256" r:id="rId2"/>
    <p:sldId id="257" r:id="rId3"/>
    <p:sldId id="258" r:id="rId4"/>
    <p:sldId id="284" r:id="rId5"/>
    <p:sldId id="267" r:id="rId6"/>
    <p:sldId id="263" r:id="rId7"/>
    <p:sldId id="266" r:id="rId8"/>
    <p:sldId id="268" r:id="rId9"/>
    <p:sldId id="281" r:id="rId10"/>
    <p:sldId id="282" r:id="rId11"/>
    <p:sldId id="283" r:id="rId12"/>
    <p:sldId id="276" r:id="rId13"/>
    <p:sldId id="270" r:id="rId14"/>
    <p:sldId id="273" r:id="rId15"/>
    <p:sldId id="277" r:id="rId16"/>
    <p:sldId id="274" r:id="rId17"/>
    <p:sldId id="278" r:id="rId18"/>
    <p:sldId id="279" r:id="rId19"/>
    <p:sldId id="280" r:id="rId20"/>
    <p:sldId id="261" r:id="rId21"/>
    <p:sldId id="26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574F"/>
    <a:srgbClr val="5E524B"/>
    <a:srgbClr val="4A9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2DE68-4190-41F0-9E70-54CCD6C8E3DB}" v="96" dt="2024-03-29T18:49:4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55" autoAdjust="0"/>
  </p:normalViewPr>
  <p:slideViewPr>
    <p:cSldViewPr snapToGrid="0">
      <p:cViewPr varScale="1">
        <p:scale>
          <a:sx n="60" d="100"/>
          <a:sy n="60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E5F2DE68-4190-41F0-9E70-54CCD6C8E3DB}"/>
    <pc:docChg chg="undo custSel addSld delSld modSld sldOrd modMainMaster">
      <pc:chgData name="Tami McManus" userId="4a41d8b392a254fb" providerId="LiveId" clId="{E5F2DE68-4190-41F0-9E70-54CCD6C8E3DB}" dt="2024-03-30T15:57:57.791" v="811" actId="20577"/>
      <pc:docMkLst>
        <pc:docMk/>
      </pc:docMkLst>
      <pc:sldChg chg="modSp mod">
        <pc:chgData name="Tami McManus" userId="4a41d8b392a254fb" providerId="LiveId" clId="{E5F2DE68-4190-41F0-9E70-54CCD6C8E3DB}" dt="2024-03-29T18:20:17.588" v="163" actId="255"/>
        <pc:sldMkLst>
          <pc:docMk/>
          <pc:sldMk cId="3675652982" sldId="258"/>
        </pc:sldMkLst>
        <pc:spChg chg="mod">
          <ac:chgData name="Tami McManus" userId="4a41d8b392a254fb" providerId="LiveId" clId="{E5F2DE68-4190-41F0-9E70-54CCD6C8E3DB}" dt="2024-03-29T18:20:17.588" v="163" actId="255"/>
          <ac:spMkLst>
            <pc:docMk/>
            <pc:sldMk cId="3675652982" sldId="258"/>
            <ac:spMk id="3" creationId="{A92E0EC7-2385-EC35-313E-58A5E41C0571}"/>
          </ac:spMkLst>
        </pc:spChg>
      </pc:sldChg>
      <pc:sldChg chg="addSp delSp modSp add del mod setBg">
        <pc:chgData name="Tami McManus" userId="4a41d8b392a254fb" providerId="LiveId" clId="{E5F2DE68-4190-41F0-9E70-54CCD6C8E3DB}" dt="2024-03-29T18:34:45.391" v="413" actId="47"/>
        <pc:sldMkLst>
          <pc:docMk/>
          <pc:sldMk cId="1616608144" sldId="259"/>
        </pc:sldMkLst>
        <pc:spChg chg="mod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" creationId="{7C253188-3199-A294-87CD-7CB9842F386C}"/>
          </ac:spMkLst>
        </pc:spChg>
        <pc:spChg chg="mod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3" creationId="{53A13CB2-85C9-ACC8-8150-AEBE412BA6DD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8" creationId="{29DC5A77-10C9-4ECF-B7EB-8D917F36A9EE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0" creationId="{2FFE28B5-FB16-49A9-B851-3C35FAC0CACB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2" creationId="{01014442-855A-4E0F-8D09-C314661A48B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4" creationId="{9B1ABF09-86CF-414E-88A5-2B84CC7232A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6" creationId="{3FE91770-CDBB-4D24-94E5-AD484F36CE87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1" creationId="{B6092D12-C345-4C42-81BB-EEEAC5EDF3E2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3" creationId="{8A02E91F-0583-4184-949B-A90DE2550EE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5" creationId="{90955CFF-AE70-4EDA-8E89-88F2FC6104E0}"/>
          </ac:spMkLst>
        </pc:spChg>
        <pc:graphicFrameChg chg="add mod modGraphic">
          <ac:chgData name="Tami McManus" userId="4a41d8b392a254fb" providerId="LiveId" clId="{E5F2DE68-4190-41F0-9E70-54CCD6C8E3DB}" dt="2024-03-29T18:26:57.924" v="240" actId="26606"/>
          <ac:graphicFrameMkLst>
            <pc:docMk/>
            <pc:sldMk cId="1616608144" sldId="259"/>
            <ac:graphicFrameMk id="4" creationId="{A7246B07-84D1-573B-B8F6-481697D247E9}"/>
          </ac:graphicFrameMkLst>
        </pc:graphicFrameChg>
      </pc:sldChg>
      <pc:sldChg chg="modSp mod">
        <pc:chgData name="Tami McManus" userId="4a41d8b392a254fb" providerId="LiveId" clId="{E5F2DE68-4190-41F0-9E70-54CCD6C8E3DB}" dt="2024-03-29T18:49:49.744" v="751" actId="16037"/>
        <pc:sldMkLst>
          <pc:docMk/>
          <pc:sldMk cId="2840120926" sldId="260"/>
        </pc:sldMkLst>
        <pc:spChg chg="mod">
          <ac:chgData name="Tami McManus" userId="4a41d8b392a254fb" providerId="LiveId" clId="{E5F2DE68-4190-41F0-9E70-54CCD6C8E3DB}" dt="2024-03-29T18:49:49.744" v="751" actId="16037"/>
          <ac:spMkLst>
            <pc:docMk/>
            <pc:sldMk cId="2840120926" sldId="260"/>
            <ac:spMk id="3" creationId="{4E69F7DE-FC31-DBEF-A52A-D52484C51FB3}"/>
          </ac:spMkLst>
        </pc:spChg>
      </pc:sldChg>
      <pc:sldChg chg="modSp mod">
        <pc:chgData name="Tami McManus" userId="4a41d8b392a254fb" providerId="LiveId" clId="{E5F2DE68-4190-41F0-9E70-54CCD6C8E3DB}" dt="2024-03-30T15:57:57.791" v="811" actId="20577"/>
        <pc:sldMkLst>
          <pc:docMk/>
          <pc:sldMk cId="2330217772" sldId="271"/>
        </pc:sldMkLst>
        <pc:spChg chg="mod">
          <ac:chgData name="Tami McManus" userId="4a41d8b392a254fb" providerId="LiveId" clId="{E5F2DE68-4190-41F0-9E70-54CCD6C8E3DB}" dt="2024-03-30T15:57:57.791" v="811" actId="20577"/>
          <ac:spMkLst>
            <pc:docMk/>
            <pc:sldMk cId="2330217772" sldId="271"/>
            <ac:spMk id="3" creationId="{4E69F7DE-FC31-DBEF-A52A-D52484C51FB3}"/>
          </ac:spMkLst>
        </pc:spChg>
      </pc:sldChg>
      <pc:sldChg chg="modSp mod">
        <pc:chgData name="Tami McManus" userId="4a41d8b392a254fb" providerId="LiveId" clId="{E5F2DE68-4190-41F0-9E70-54CCD6C8E3DB}" dt="2024-03-29T18:38:26.370" v="448" actId="20577"/>
        <pc:sldMkLst>
          <pc:docMk/>
          <pc:sldMk cId="2209145333" sldId="273"/>
        </pc:sldMkLst>
        <pc:spChg chg="mod">
          <ac:chgData name="Tami McManus" userId="4a41d8b392a254fb" providerId="LiveId" clId="{E5F2DE68-4190-41F0-9E70-54CCD6C8E3DB}" dt="2024-03-29T18:38:26.370" v="448" actId="20577"/>
          <ac:spMkLst>
            <pc:docMk/>
            <pc:sldMk cId="2209145333" sldId="273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30T15:49:52.838" v="775" actId="20577"/>
        <pc:sldMkLst>
          <pc:docMk/>
          <pc:sldMk cId="3237007141" sldId="274"/>
        </pc:sldMkLst>
        <pc:spChg chg="mod">
          <ac:chgData name="Tami McManus" userId="4a41d8b392a254fb" providerId="LiveId" clId="{E5F2DE68-4190-41F0-9E70-54CCD6C8E3DB}" dt="2024-03-30T15:49:37.733" v="774" actId="20577"/>
          <ac:spMkLst>
            <pc:docMk/>
            <pc:sldMk cId="3237007141" sldId="274"/>
            <ac:spMk id="3" creationId="{A92E0EC7-2385-EC35-313E-58A5E41C0571}"/>
          </ac:spMkLst>
        </pc:spChg>
        <pc:spChg chg="mod">
          <ac:chgData name="Tami McManus" userId="4a41d8b392a254fb" providerId="LiveId" clId="{E5F2DE68-4190-41F0-9E70-54CCD6C8E3DB}" dt="2024-03-29T18:18:59.683" v="13" actId="207"/>
          <ac:spMkLst>
            <pc:docMk/>
            <pc:sldMk cId="3237007141" sldId="274"/>
            <ac:spMk id="4" creationId="{EAE4BDD8-E259-7A50-AD3A-01FE86A7B076}"/>
          </ac:spMkLst>
        </pc:spChg>
        <pc:spChg chg="mod">
          <ac:chgData name="Tami McManus" userId="4a41d8b392a254fb" providerId="LiveId" clId="{E5F2DE68-4190-41F0-9E70-54CCD6C8E3DB}" dt="2024-03-29T18:19:04.896" v="14" actId="207"/>
          <ac:spMkLst>
            <pc:docMk/>
            <pc:sldMk cId="3237007141" sldId="274"/>
            <ac:spMk id="5" creationId="{9A87E0E1-1BA3-E3C4-6644-FFE362DF650F}"/>
          </ac:spMkLst>
        </pc:spChg>
        <pc:spChg chg="mod">
          <ac:chgData name="Tami McManus" userId="4a41d8b392a254fb" providerId="LiveId" clId="{E5F2DE68-4190-41F0-9E70-54CCD6C8E3DB}" dt="2024-03-30T15:49:52.838" v="775" actId="20577"/>
          <ac:spMkLst>
            <pc:docMk/>
            <pc:sldMk cId="3237007141" sldId="274"/>
            <ac:spMk id="6" creationId="{2564A9DA-8EA6-76DD-8E40-96A29AE1EA16}"/>
          </ac:spMkLst>
        </pc:spChg>
      </pc:sldChg>
      <pc:sldChg chg="modSp mod">
        <pc:chgData name="Tami McManus" userId="4a41d8b392a254fb" providerId="LiveId" clId="{E5F2DE68-4190-41F0-9E70-54CCD6C8E3DB}" dt="2024-03-30T15:49:18.405" v="772" actId="20577"/>
        <pc:sldMkLst>
          <pc:docMk/>
          <pc:sldMk cId="3563983360" sldId="277"/>
        </pc:sldMkLst>
        <pc:spChg chg="mod">
          <ac:chgData name="Tami McManus" userId="4a41d8b392a254fb" providerId="LiveId" clId="{E5F2DE68-4190-41F0-9E70-54CCD6C8E3DB}" dt="2024-03-30T15:49:18.405" v="772" actId="20577"/>
          <ac:spMkLst>
            <pc:docMk/>
            <pc:sldMk cId="3563983360" sldId="277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30T15:50:51.837" v="810" actId="20577"/>
        <pc:sldMkLst>
          <pc:docMk/>
          <pc:sldMk cId="1591615766" sldId="280"/>
        </pc:sldMkLst>
        <pc:spChg chg="mod">
          <ac:chgData name="Tami McManus" userId="4a41d8b392a254fb" providerId="LiveId" clId="{E5F2DE68-4190-41F0-9E70-54CCD6C8E3DB}" dt="2024-03-30T15:50:51.837" v="810" actId="20577"/>
          <ac:spMkLst>
            <pc:docMk/>
            <pc:sldMk cId="1591615766" sldId="280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29T18:38:07.043" v="447" actId="20577"/>
        <pc:sldMkLst>
          <pc:docMk/>
          <pc:sldMk cId="1902958474" sldId="281"/>
        </pc:sldMkLst>
        <pc:spChg chg="mod">
          <ac:chgData name="Tami McManus" userId="4a41d8b392a254fb" providerId="LiveId" clId="{E5F2DE68-4190-41F0-9E70-54CCD6C8E3DB}" dt="2024-03-29T18:38:07.043" v="447" actId="20577"/>
          <ac:spMkLst>
            <pc:docMk/>
            <pc:sldMk cId="1902958474" sldId="281"/>
            <ac:spMk id="2" creationId="{C24BAE06-E5FA-22C1-4F67-D4F69C98CE9E}"/>
          </ac:spMkLst>
        </pc:spChg>
        <pc:graphicFrameChg chg="mod">
          <ac:chgData name="Tami McManus" userId="4a41d8b392a254fb" providerId="LiveId" clId="{E5F2DE68-4190-41F0-9E70-54CCD6C8E3DB}" dt="2024-03-29T18:37:44.960" v="439" actId="2711"/>
          <ac:graphicFrameMkLst>
            <pc:docMk/>
            <pc:sldMk cId="1902958474" sldId="281"/>
            <ac:graphicFrameMk id="28" creationId="{179DF795-26F9-1205-6C48-E044AB93E57D}"/>
          </ac:graphicFrameMkLst>
        </pc:graphicFrameChg>
      </pc:sldChg>
      <pc:sldChg chg="modSp mod">
        <pc:chgData name="Tami McManus" userId="4a41d8b392a254fb" providerId="LiveId" clId="{E5F2DE68-4190-41F0-9E70-54CCD6C8E3DB}" dt="2024-03-30T15:48:28.076" v="754" actId="122"/>
        <pc:sldMkLst>
          <pc:docMk/>
          <pc:sldMk cId="3368626034" sldId="282"/>
        </pc:sldMkLst>
        <pc:graphicFrameChg chg="modGraphic">
          <ac:chgData name="Tami McManus" userId="4a41d8b392a254fb" providerId="LiveId" clId="{E5F2DE68-4190-41F0-9E70-54CCD6C8E3DB}" dt="2024-03-30T15:48:28.076" v="754" actId="122"/>
          <ac:graphicFrameMkLst>
            <pc:docMk/>
            <pc:sldMk cId="3368626034" sldId="282"/>
            <ac:graphicFrameMk id="3" creationId="{C9BF2F77-F942-D9D2-0985-380482964A6B}"/>
          </ac:graphicFrameMkLst>
        </pc:graphicFrameChg>
      </pc:sldChg>
      <pc:sldChg chg="modSp add mod ord">
        <pc:chgData name="Tami McManus" userId="4a41d8b392a254fb" providerId="LiveId" clId="{E5F2DE68-4190-41F0-9E70-54CCD6C8E3DB}" dt="2024-03-29T18:34:36.319" v="412" actId="255"/>
        <pc:sldMkLst>
          <pc:docMk/>
          <pc:sldMk cId="1017841574" sldId="284"/>
        </pc:sldMkLst>
        <pc:spChg chg="mod">
          <ac:chgData name="Tami McManus" userId="4a41d8b392a254fb" providerId="LiveId" clId="{E5F2DE68-4190-41F0-9E70-54CCD6C8E3DB}" dt="2024-03-29T18:33:45.637" v="406" actId="113"/>
          <ac:spMkLst>
            <pc:docMk/>
            <pc:sldMk cId="1017841574" sldId="284"/>
            <ac:spMk id="2" creationId="{C24BAE06-E5FA-22C1-4F67-D4F69C98CE9E}"/>
          </ac:spMkLst>
        </pc:spChg>
        <pc:graphicFrameChg chg="mod modGraphic">
          <ac:chgData name="Tami McManus" userId="4a41d8b392a254fb" providerId="LiveId" clId="{E5F2DE68-4190-41F0-9E70-54CCD6C8E3DB}" dt="2024-03-29T18:34:36.319" v="412" actId="255"/>
          <ac:graphicFrameMkLst>
            <pc:docMk/>
            <pc:sldMk cId="1017841574" sldId="284"/>
            <ac:graphicFrameMk id="28" creationId="{179DF795-26F9-1205-6C48-E044AB93E57D}"/>
          </ac:graphicFrameMkLst>
        </pc:graphicFrameChg>
      </pc:sldChg>
      <pc:sldMasterChg chg="setBg">
        <pc:chgData name="Tami McManus" userId="4a41d8b392a254fb" providerId="LiveId" clId="{E5F2DE68-4190-41F0-9E70-54CCD6C8E3DB}" dt="2024-03-29T18:17:09.487" v="0"/>
        <pc:sldMasterMkLst>
          <pc:docMk/>
          <pc:sldMasterMk cId="1259727495" sldId="2147484020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3AF39-24B7-479E-B1CA-F8E6AF334F91}" type="doc">
      <dgm:prSet loTypeId="urn:microsoft.com/office/officeart/2008/layout/Lin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A913-5E2D-4AE8-850B-030BD7A68422}">
      <dgm:prSet custT="1"/>
      <dgm:spPr/>
      <dgm:t>
        <a:bodyPr tIns="219456"/>
        <a:lstStyle/>
        <a:p>
          <a:pPr>
            <a:spcBef>
              <a:spcPts val="1200"/>
            </a:spcBef>
          </a:pPr>
          <a:r>
            <a:rPr lang="en-US" sz="2000" b="1" dirty="0">
              <a:solidFill>
                <a:srgbClr val="FFFFFF"/>
              </a:solidFill>
              <a:latin typeface="Aptos" panose="020B0004020202020204" pitchFamily="34" charset="0"/>
            </a:rPr>
            <a:t>PDF Data Extraction Evaluation</a:t>
          </a:r>
          <a:endParaRPr lang="en-US" sz="2000" b="1" dirty="0">
            <a:solidFill>
              <a:srgbClr val="FFFFFF"/>
            </a:solidFill>
          </a:endParaRPr>
        </a:p>
      </dgm:t>
    </dgm:pt>
    <dgm:pt modelId="{550656DB-A826-4E87-822F-101581867A8D}" type="parTrans" cxnId="{2CF373F3-E69F-4590-B16E-5F44E2BB3C7E}">
      <dgm:prSet/>
      <dgm:spPr/>
      <dgm:t>
        <a:bodyPr/>
        <a:lstStyle/>
        <a:p>
          <a:endParaRPr lang="en-US"/>
        </a:p>
      </dgm:t>
    </dgm:pt>
    <dgm:pt modelId="{0BE2DD31-963D-44B2-B531-2265199DF3D4}" type="sibTrans" cxnId="{2CF373F3-E69F-4590-B16E-5F44E2BB3C7E}">
      <dgm:prSet/>
      <dgm:spPr/>
      <dgm:t>
        <a:bodyPr/>
        <a:lstStyle/>
        <a:p>
          <a:endParaRPr lang="en-US"/>
        </a:p>
      </dgm:t>
    </dgm:pt>
    <dgm:pt modelId="{AC84E6F1-E5E7-4568-8239-96C2E5A333CF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Compare Python PDF libraries for accuracy and ease of use</a:t>
          </a:r>
          <a:endParaRPr lang="en-US" sz="2400" dirty="0"/>
        </a:p>
      </dgm:t>
    </dgm:pt>
    <dgm:pt modelId="{1961822C-03B9-41B8-94B2-B20FD307597F}" type="parTrans" cxnId="{1DB879C9-A792-42CF-83DA-7DE5A7137A2B}">
      <dgm:prSet/>
      <dgm:spPr/>
      <dgm:t>
        <a:bodyPr/>
        <a:lstStyle/>
        <a:p>
          <a:endParaRPr lang="en-US"/>
        </a:p>
      </dgm:t>
    </dgm:pt>
    <dgm:pt modelId="{26492D7E-2B4A-472C-9782-C6A2A451564B}" type="sibTrans" cxnId="{1DB879C9-A792-42CF-83DA-7DE5A7137A2B}">
      <dgm:prSet/>
      <dgm:spPr/>
      <dgm:t>
        <a:bodyPr/>
        <a:lstStyle/>
        <a:p>
          <a:endParaRPr lang="en-US"/>
        </a:p>
      </dgm:t>
    </dgm:pt>
    <dgm:pt modelId="{F104D950-A1A8-4E91-9CFC-2CA174C02AF9}">
      <dgm:prSet custT="1"/>
      <dgm:spPr/>
      <dgm:t>
        <a:bodyPr tIns="219456"/>
        <a:lstStyle/>
        <a:p>
          <a:r>
            <a:rPr lang="en-US" sz="2000" b="1" dirty="0">
              <a:solidFill>
                <a:srgbClr val="FFFFFF"/>
              </a:solidFill>
              <a:latin typeface="Aptos" panose="020B0004020202020204" pitchFamily="34" charset="0"/>
            </a:rPr>
            <a:t>PDF Data Extraction</a:t>
          </a:r>
          <a:endParaRPr lang="en-US" sz="2000" b="1" dirty="0">
            <a:solidFill>
              <a:srgbClr val="FFFFFF"/>
            </a:solidFill>
          </a:endParaRPr>
        </a:p>
      </dgm:t>
    </dgm:pt>
    <dgm:pt modelId="{F1DE68F1-D264-45FE-BDC0-957C5FC06705}" type="parTrans" cxnId="{1FB38BDD-0955-4A25-8D19-0C089C351A8E}">
      <dgm:prSet/>
      <dgm:spPr/>
      <dgm:t>
        <a:bodyPr/>
        <a:lstStyle/>
        <a:p>
          <a:endParaRPr lang="en-US"/>
        </a:p>
      </dgm:t>
    </dgm:pt>
    <dgm:pt modelId="{74FDCB73-ECEC-47BD-992C-7479E8881DB3}" type="sibTrans" cxnId="{1FB38BDD-0955-4A25-8D19-0C089C351A8E}">
      <dgm:prSet/>
      <dgm:spPr/>
      <dgm:t>
        <a:bodyPr/>
        <a:lstStyle/>
        <a:p>
          <a:endParaRPr lang="en-US"/>
        </a:p>
      </dgm:t>
    </dgm:pt>
    <dgm:pt modelId="{0091973A-F507-4F00-98BF-616DC365005D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Create a dataset from the Resumes of Congressional Activity</a:t>
          </a:r>
          <a:endParaRPr lang="en-US" sz="2400" dirty="0"/>
        </a:p>
      </dgm:t>
    </dgm:pt>
    <dgm:pt modelId="{D4E83FCF-B39C-48DB-95FA-4B9DF85ED4B3}" type="parTrans" cxnId="{F23ADC42-9C15-4BF4-88AA-AF740BF4D15F}">
      <dgm:prSet/>
      <dgm:spPr/>
      <dgm:t>
        <a:bodyPr/>
        <a:lstStyle/>
        <a:p>
          <a:endParaRPr lang="en-US"/>
        </a:p>
      </dgm:t>
    </dgm:pt>
    <dgm:pt modelId="{C1F861DB-9573-415A-ACB5-0316D49A64D9}" type="sibTrans" cxnId="{F23ADC42-9C15-4BF4-88AA-AF740BF4D15F}">
      <dgm:prSet/>
      <dgm:spPr/>
      <dgm:t>
        <a:bodyPr/>
        <a:lstStyle/>
        <a:p>
          <a:endParaRPr lang="en-US"/>
        </a:p>
      </dgm:t>
    </dgm:pt>
    <dgm:pt modelId="{FBEAD0E7-DA5C-46DF-974C-8A7DE3D2CE40}">
      <dgm:prSet custT="1"/>
      <dgm:spPr/>
      <dgm:t>
        <a:bodyPr tIns="219456"/>
        <a:lstStyle/>
        <a:p>
          <a:r>
            <a:rPr lang="en-US" sz="2000" b="1" dirty="0">
              <a:latin typeface="Aptos" panose="020B0004020202020204" pitchFamily="34" charset="0"/>
            </a:rPr>
            <a:t>Prep and Validation</a:t>
          </a:r>
        </a:p>
      </dgm:t>
    </dgm:pt>
    <dgm:pt modelId="{EBBCE9A4-9DA4-4FA4-837D-3AF3EEF957FA}" type="parTrans" cxnId="{AFB4BC2A-3298-4ED8-AFBA-8A6867DE6BC0}">
      <dgm:prSet/>
      <dgm:spPr/>
      <dgm:t>
        <a:bodyPr/>
        <a:lstStyle/>
        <a:p>
          <a:endParaRPr lang="en-US"/>
        </a:p>
      </dgm:t>
    </dgm:pt>
    <dgm:pt modelId="{2305D8CB-FF7A-4D1E-9B9A-19C0F3299589}" type="sibTrans" cxnId="{AFB4BC2A-3298-4ED8-AFBA-8A6867DE6BC0}">
      <dgm:prSet/>
      <dgm:spPr/>
      <dgm:t>
        <a:bodyPr/>
        <a:lstStyle/>
        <a:p>
          <a:endParaRPr lang="en-US"/>
        </a:p>
      </dgm:t>
    </dgm:pt>
    <dgm:pt modelId="{8FE9ED25-5633-4D30-A64B-9CCA021EE268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Tidy, validate, and publish the final dataset for use in future analysis projects</a:t>
          </a:r>
          <a:endParaRPr lang="en-US" sz="2400" dirty="0">
            <a:latin typeface="Aptos" panose="020B0004020202020204" pitchFamily="34" charset="0"/>
          </a:endParaRPr>
        </a:p>
      </dgm:t>
    </dgm:pt>
    <dgm:pt modelId="{73F49EFB-1A40-40E8-BE1A-2655FF883207}" type="parTrans" cxnId="{1420B335-89B7-4644-B5B3-B5A22419085E}">
      <dgm:prSet/>
      <dgm:spPr/>
      <dgm:t>
        <a:bodyPr/>
        <a:lstStyle/>
        <a:p>
          <a:endParaRPr lang="en-US"/>
        </a:p>
      </dgm:t>
    </dgm:pt>
    <dgm:pt modelId="{50D962FB-174C-4783-86A2-0111E1962FD2}" type="sibTrans" cxnId="{1420B335-89B7-4644-B5B3-B5A22419085E}">
      <dgm:prSet/>
      <dgm:spPr/>
      <dgm:t>
        <a:bodyPr/>
        <a:lstStyle/>
        <a:p>
          <a:endParaRPr lang="en-US"/>
        </a:p>
      </dgm:t>
    </dgm:pt>
    <dgm:pt modelId="{779447AD-20C1-4BDE-B9D5-D9D003AA3FB2}" type="pres">
      <dgm:prSet presAssocID="{C173AF39-24B7-479E-B1CA-F8E6AF334F91}" presName="vert0" presStyleCnt="0">
        <dgm:presLayoutVars>
          <dgm:dir/>
          <dgm:animOne val="branch"/>
          <dgm:animLvl val="lvl"/>
        </dgm:presLayoutVars>
      </dgm:prSet>
      <dgm:spPr/>
    </dgm:pt>
    <dgm:pt modelId="{4985DC9D-F5E2-484D-B35E-14731BBFB77F}" type="pres">
      <dgm:prSet presAssocID="{D062A913-5E2D-4AE8-850B-030BD7A68422}" presName="thickLine" presStyleLbl="alignNode1" presStyleIdx="0" presStyleCnt="3"/>
      <dgm:spPr/>
    </dgm:pt>
    <dgm:pt modelId="{E74051D9-09B1-4E16-B074-8A0A42A6EC00}" type="pres">
      <dgm:prSet presAssocID="{D062A913-5E2D-4AE8-850B-030BD7A68422}" presName="horz1" presStyleCnt="0"/>
      <dgm:spPr/>
    </dgm:pt>
    <dgm:pt modelId="{C4D84D1B-D6CB-4BF7-AF89-5EEF36D9F579}" type="pres">
      <dgm:prSet presAssocID="{D062A913-5E2D-4AE8-850B-030BD7A68422}" presName="tx1" presStyleLbl="revTx" presStyleIdx="0" presStyleCnt="6" custScaleX="149047"/>
      <dgm:spPr/>
    </dgm:pt>
    <dgm:pt modelId="{27286566-BA91-4DEF-A7C0-E1A849D0391A}" type="pres">
      <dgm:prSet presAssocID="{D062A913-5E2D-4AE8-850B-030BD7A68422}" presName="vert1" presStyleCnt="0"/>
      <dgm:spPr/>
    </dgm:pt>
    <dgm:pt modelId="{C0AE6BFC-31E0-49A6-BB96-23AEF45EC0C3}" type="pres">
      <dgm:prSet presAssocID="{AC84E6F1-E5E7-4568-8239-96C2E5A333CF}" presName="vertSpace2a" presStyleCnt="0"/>
      <dgm:spPr/>
    </dgm:pt>
    <dgm:pt modelId="{F01A2C35-C799-4B1E-AE24-67C09719AD8F}" type="pres">
      <dgm:prSet presAssocID="{AC84E6F1-E5E7-4568-8239-96C2E5A333CF}" presName="horz2" presStyleCnt="0"/>
      <dgm:spPr/>
    </dgm:pt>
    <dgm:pt modelId="{EDD604F0-8943-4524-886F-2D444577EA40}" type="pres">
      <dgm:prSet presAssocID="{AC84E6F1-E5E7-4568-8239-96C2E5A333CF}" presName="horzSpace2" presStyleCnt="0"/>
      <dgm:spPr/>
    </dgm:pt>
    <dgm:pt modelId="{801A5B14-E430-4523-898C-7F03EA94889A}" type="pres">
      <dgm:prSet presAssocID="{AC84E6F1-E5E7-4568-8239-96C2E5A333CF}" presName="tx2" presStyleLbl="revTx" presStyleIdx="1" presStyleCnt="6"/>
      <dgm:spPr/>
    </dgm:pt>
    <dgm:pt modelId="{48E90C91-6F75-4513-90FC-858B4ABFCDD5}" type="pres">
      <dgm:prSet presAssocID="{AC84E6F1-E5E7-4568-8239-96C2E5A333CF}" presName="vert2" presStyleCnt="0"/>
      <dgm:spPr/>
    </dgm:pt>
    <dgm:pt modelId="{D225DE11-E6D7-4637-8457-41F80823844C}" type="pres">
      <dgm:prSet presAssocID="{AC84E6F1-E5E7-4568-8239-96C2E5A333CF}" presName="thinLine2b" presStyleLbl="callout" presStyleIdx="0" presStyleCnt="3"/>
      <dgm:spPr/>
    </dgm:pt>
    <dgm:pt modelId="{888A073F-39B5-4D10-B28C-ABC8104F2F6F}" type="pres">
      <dgm:prSet presAssocID="{AC84E6F1-E5E7-4568-8239-96C2E5A333CF}" presName="vertSpace2b" presStyleCnt="0"/>
      <dgm:spPr/>
    </dgm:pt>
    <dgm:pt modelId="{66491799-B707-4F46-97C0-4F294EA9E0E5}" type="pres">
      <dgm:prSet presAssocID="{F104D950-A1A8-4E91-9CFC-2CA174C02AF9}" presName="thickLine" presStyleLbl="alignNode1" presStyleIdx="1" presStyleCnt="3"/>
      <dgm:spPr/>
    </dgm:pt>
    <dgm:pt modelId="{6D0B4B7E-BD11-4A63-80E4-2AE2E545373F}" type="pres">
      <dgm:prSet presAssocID="{F104D950-A1A8-4E91-9CFC-2CA174C02AF9}" presName="horz1" presStyleCnt="0"/>
      <dgm:spPr/>
    </dgm:pt>
    <dgm:pt modelId="{52097832-31AA-49EB-9A98-A4F6BBB3FAFD}" type="pres">
      <dgm:prSet presAssocID="{F104D950-A1A8-4E91-9CFC-2CA174C02AF9}" presName="tx1" presStyleLbl="revTx" presStyleIdx="2" presStyleCnt="6" custScaleX="152622"/>
      <dgm:spPr/>
    </dgm:pt>
    <dgm:pt modelId="{CCBC3796-979F-4BBA-92EE-7A464C493722}" type="pres">
      <dgm:prSet presAssocID="{F104D950-A1A8-4E91-9CFC-2CA174C02AF9}" presName="vert1" presStyleCnt="0"/>
      <dgm:spPr/>
    </dgm:pt>
    <dgm:pt modelId="{C768E143-FDB7-4BC2-9C9A-82EDD185D9C6}" type="pres">
      <dgm:prSet presAssocID="{0091973A-F507-4F00-98BF-616DC365005D}" presName="vertSpace2a" presStyleCnt="0"/>
      <dgm:spPr/>
    </dgm:pt>
    <dgm:pt modelId="{3CBA82CA-F211-472D-9ADA-23D1FE5D266F}" type="pres">
      <dgm:prSet presAssocID="{0091973A-F507-4F00-98BF-616DC365005D}" presName="horz2" presStyleCnt="0"/>
      <dgm:spPr/>
    </dgm:pt>
    <dgm:pt modelId="{BE435131-3B9B-4931-B86C-96A5903FF387}" type="pres">
      <dgm:prSet presAssocID="{0091973A-F507-4F00-98BF-616DC365005D}" presName="horzSpace2" presStyleCnt="0"/>
      <dgm:spPr/>
    </dgm:pt>
    <dgm:pt modelId="{A1D44E39-5FA0-46D9-BC1D-BA1840621C78}" type="pres">
      <dgm:prSet presAssocID="{0091973A-F507-4F00-98BF-616DC365005D}" presName="tx2" presStyleLbl="revTx" presStyleIdx="3" presStyleCnt="6"/>
      <dgm:spPr/>
    </dgm:pt>
    <dgm:pt modelId="{8D060A51-1CC0-4148-BD19-619F235AF06B}" type="pres">
      <dgm:prSet presAssocID="{0091973A-F507-4F00-98BF-616DC365005D}" presName="vert2" presStyleCnt="0"/>
      <dgm:spPr/>
    </dgm:pt>
    <dgm:pt modelId="{0F9097D4-5750-4694-83EB-3BC16D953B99}" type="pres">
      <dgm:prSet presAssocID="{0091973A-F507-4F00-98BF-616DC365005D}" presName="thinLine2b" presStyleLbl="callout" presStyleIdx="1" presStyleCnt="3"/>
      <dgm:spPr/>
    </dgm:pt>
    <dgm:pt modelId="{EA969426-4F1F-435C-B181-DD51E9C20953}" type="pres">
      <dgm:prSet presAssocID="{0091973A-F507-4F00-98BF-616DC365005D}" presName="vertSpace2b" presStyleCnt="0"/>
      <dgm:spPr/>
    </dgm:pt>
    <dgm:pt modelId="{80B6205B-60EB-417D-BDCC-2D69BAC1B0BE}" type="pres">
      <dgm:prSet presAssocID="{FBEAD0E7-DA5C-46DF-974C-8A7DE3D2CE40}" presName="thickLine" presStyleLbl="alignNode1" presStyleIdx="2" presStyleCnt="3"/>
      <dgm:spPr/>
    </dgm:pt>
    <dgm:pt modelId="{DD3D21D4-5BF7-4F31-A47F-28F0AE5ED403}" type="pres">
      <dgm:prSet presAssocID="{FBEAD0E7-DA5C-46DF-974C-8A7DE3D2CE40}" presName="horz1" presStyleCnt="0"/>
      <dgm:spPr/>
    </dgm:pt>
    <dgm:pt modelId="{2561BAE1-7756-49F3-9C7C-D73D8DB95A32}" type="pres">
      <dgm:prSet presAssocID="{FBEAD0E7-DA5C-46DF-974C-8A7DE3D2CE40}" presName="tx1" presStyleLbl="revTx" presStyleIdx="4" presStyleCnt="6" custScaleX="145472"/>
      <dgm:spPr/>
    </dgm:pt>
    <dgm:pt modelId="{96B848AA-B861-4CE6-840A-2A34144D3AFA}" type="pres">
      <dgm:prSet presAssocID="{FBEAD0E7-DA5C-46DF-974C-8A7DE3D2CE40}" presName="vert1" presStyleCnt="0"/>
      <dgm:spPr/>
    </dgm:pt>
    <dgm:pt modelId="{11C59874-0459-4948-8A8C-961A3EF37864}" type="pres">
      <dgm:prSet presAssocID="{8FE9ED25-5633-4D30-A64B-9CCA021EE268}" presName="vertSpace2a" presStyleCnt="0"/>
      <dgm:spPr/>
    </dgm:pt>
    <dgm:pt modelId="{EE5B1ED4-5640-4AB0-9ADC-4AFE369E8D3F}" type="pres">
      <dgm:prSet presAssocID="{8FE9ED25-5633-4D30-A64B-9CCA021EE268}" presName="horz2" presStyleCnt="0"/>
      <dgm:spPr/>
    </dgm:pt>
    <dgm:pt modelId="{543F8B08-6B48-4B69-B19B-7A482BAC8201}" type="pres">
      <dgm:prSet presAssocID="{8FE9ED25-5633-4D30-A64B-9CCA021EE268}" presName="horzSpace2" presStyleCnt="0"/>
      <dgm:spPr/>
    </dgm:pt>
    <dgm:pt modelId="{8F067769-1584-4ABB-B1D6-1BB76FE8CFBA}" type="pres">
      <dgm:prSet presAssocID="{8FE9ED25-5633-4D30-A64B-9CCA021EE268}" presName="tx2" presStyleLbl="revTx" presStyleIdx="5" presStyleCnt="6"/>
      <dgm:spPr/>
    </dgm:pt>
    <dgm:pt modelId="{659BC9C7-463E-4F70-994B-18A46C200966}" type="pres">
      <dgm:prSet presAssocID="{8FE9ED25-5633-4D30-A64B-9CCA021EE268}" presName="vert2" presStyleCnt="0"/>
      <dgm:spPr/>
    </dgm:pt>
    <dgm:pt modelId="{8B5FB8B8-4EA3-473B-8A6D-51A5E4DE8797}" type="pres">
      <dgm:prSet presAssocID="{8FE9ED25-5633-4D30-A64B-9CCA021EE268}" presName="thinLine2b" presStyleLbl="callout" presStyleIdx="2" presStyleCnt="3"/>
      <dgm:spPr/>
    </dgm:pt>
    <dgm:pt modelId="{1770A030-BF77-4236-898E-1B4C225D91DD}" type="pres">
      <dgm:prSet presAssocID="{8FE9ED25-5633-4D30-A64B-9CCA021EE268}" presName="vertSpace2b" presStyleCnt="0"/>
      <dgm:spPr/>
    </dgm:pt>
  </dgm:ptLst>
  <dgm:cxnLst>
    <dgm:cxn modelId="{FF780501-1355-4B26-99B8-FC0DB93AE660}" type="presOf" srcId="{F104D950-A1A8-4E91-9CFC-2CA174C02AF9}" destId="{52097832-31AA-49EB-9A98-A4F6BBB3FAFD}" srcOrd="0" destOrd="0" presId="urn:microsoft.com/office/officeart/2008/layout/LinedList"/>
    <dgm:cxn modelId="{C52C0709-19EA-46FC-A39F-2C739D0CFC0F}" type="presOf" srcId="{AC84E6F1-E5E7-4568-8239-96C2E5A333CF}" destId="{801A5B14-E430-4523-898C-7F03EA94889A}" srcOrd="0" destOrd="0" presId="urn:microsoft.com/office/officeart/2008/layout/LinedList"/>
    <dgm:cxn modelId="{AFB4BC2A-3298-4ED8-AFBA-8A6867DE6BC0}" srcId="{C173AF39-24B7-479E-B1CA-F8E6AF334F91}" destId="{FBEAD0E7-DA5C-46DF-974C-8A7DE3D2CE40}" srcOrd="2" destOrd="0" parTransId="{EBBCE9A4-9DA4-4FA4-837D-3AF3EEF957FA}" sibTransId="{2305D8CB-FF7A-4D1E-9B9A-19C0F3299589}"/>
    <dgm:cxn modelId="{1420B335-89B7-4644-B5B3-B5A22419085E}" srcId="{FBEAD0E7-DA5C-46DF-974C-8A7DE3D2CE40}" destId="{8FE9ED25-5633-4D30-A64B-9CCA021EE268}" srcOrd="0" destOrd="0" parTransId="{73F49EFB-1A40-40E8-BE1A-2655FF883207}" sibTransId="{50D962FB-174C-4783-86A2-0111E1962FD2}"/>
    <dgm:cxn modelId="{F23ADC42-9C15-4BF4-88AA-AF740BF4D15F}" srcId="{F104D950-A1A8-4E91-9CFC-2CA174C02AF9}" destId="{0091973A-F507-4F00-98BF-616DC365005D}" srcOrd="0" destOrd="0" parTransId="{D4E83FCF-B39C-48DB-95FA-4B9DF85ED4B3}" sibTransId="{C1F861DB-9573-415A-ACB5-0316D49A64D9}"/>
    <dgm:cxn modelId="{6392C787-F36E-4B67-8068-708B385D7910}" type="presOf" srcId="{0091973A-F507-4F00-98BF-616DC365005D}" destId="{A1D44E39-5FA0-46D9-BC1D-BA1840621C78}" srcOrd="0" destOrd="0" presId="urn:microsoft.com/office/officeart/2008/layout/LinedList"/>
    <dgm:cxn modelId="{02700BA5-AD8E-4C39-BAA3-82FF041FB2CE}" type="presOf" srcId="{D062A913-5E2D-4AE8-850B-030BD7A68422}" destId="{C4D84D1B-D6CB-4BF7-AF89-5EEF36D9F579}" srcOrd="0" destOrd="0" presId="urn:microsoft.com/office/officeart/2008/layout/LinedList"/>
    <dgm:cxn modelId="{B568AFC5-869A-4927-B917-F4C4364B033B}" type="presOf" srcId="{8FE9ED25-5633-4D30-A64B-9CCA021EE268}" destId="{8F067769-1584-4ABB-B1D6-1BB76FE8CFBA}" srcOrd="0" destOrd="0" presId="urn:microsoft.com/office/officeart/2008/layout/LinedList"/>
    <dgm:cxn modelId="{1DB879C9-A792-42CF-83DA-7DE5A7137A2B}" srcId="{D062A913-5E2D-4AE8-850B-030BD7A68422}" destId="{AC84E6F1-E5E7-4568-8239-96C2E5A333CF}" srcOrd="0" destOrd="0" parTransId="{1961822C-03B9-41B8-94B2-B20FD307597F}" sibTransId="{26492D7E-2B4A-472C-9782-C6A2A451564B}"/>
    <dgm:cxn modelId="{85582DCF-33FD-4983-BA88-D459370E29D1}" type="presOf" srcId="{FBEAD0E7-DA5C-46DF-974C-8A7DE3D2CE40}" destId="{2561BAE1-7756-49F3-9C7C-D73D8DB95A32}" srcOrd="0" destOrd="0" presId="urn:microsoft.com/office/officeart/2008/layout/LinedList"/>
    <dgm:cxn modelId="{F8E4A3D7-A122-4CBD-A669-376085459FE6}" type="presOf" srcId="{C173AF39-24B7-479E-B1CA-F8E6AF334F91}" destId="{779447AD-20C1-4BDE-B9D5-D9D003AA3FB2}" srcOrd="0" destOrd="0" presId="urn:microsoft.com/office/officeart/2008/layout/LinedList"/>
    <dgm:cxn modelId="{1FB38BDD-0955-4A25-8D19-0C089C351A8E}" srcId="{C173AF39-24B7-479E-B1CA-F8E6AF334F91}" destId="{F104D950-A1A8-4E91-9CFC-2CA174C02AF9}" srcOrd="1" destOrd="0" parTransId="{F1DE68F1-D264-45FE-BDC0-957C5FC06705}" sibTransId="{74FDCB73-ECEC-47BD-992C-7479E8881DB3}"/>
    <dgm:cxn modelId="{2CF373F3-E69F-4590-B16E-5F44E2BB3C7E}" srcId="{C173AF39-24B7-479E-B1CA-F8E6AF334F91}" destId="{D062A913-5E2D-4AE8-850B-030BD7A68422}" srcOrd="0" destOrd="0" parTransId="{550656DB-A826-4E87-822F-101581867A8D}" sibTransId="{0BE2DD31-963D-44B2-B531-2265199DF3D4}"/>
    <dgm:cxn modelId="{21178207-B17F-4B8D-895D-0AC57BE6ECD0}" type="presParOf" srcId="{779447AD-20C1-4BDE-B9D5-D9D003AA3FB2}" destId="{4985DC9D-F5E2-484D-B35E-14731BBFB77F}" srcOrd="0" destOrd="0" presId="urn:microsoft.com/office/officeart/2008/layout/LinedList"/>
    <dgm:cxn modelId="{9E454A1C-BBB1-47AF-ABD0-A052DD4DD357}" type="presParOf" srcId="{779447AD-20C1-4BDE-B9D5-D9D003AA3FB2}" destId="{E74051D9-09B1-4E16-B074-8A0A42A6EC00}" srcOrd="1" destOrd="0" presId="urn:microsoft.com/office/officeart/2008/layout/LinedList"/>
    <dgm:cxn modelId="{6DCA8EB6-9B11-4961-AD63-274972DEF579}" type="presParOf" srcId="{E74051D9-09B1-4E16-B074-8A0A42A6EC00}" destId="{C4D84D1B-D6CB-4BF7-AF89-5EEF36D9F579}" srcOrd="0" destOrd="0" presId="urn:microsoft.com/office/officeart/2008/layout/LinedList"/>
    <dgm:cxn modelId="{93C27679-D422-4AFB-B51D-C52F86FABD1C}" type="presParOf" srcId="{E74051D9-09B1-4E16-B074-8A0A42A6EC00}" destId="{27286566-BA91-4DEF-A7C0-E1A849D0391A}" srcOrd="1" destOrd="0" presId="urn:microsoft.com/office/officeart/2008/layout/LinedList"/>
    <dgm:cxn modelId="{6195F93B-180B-4D2C-8751-F719EEE54AAA}" type="presParOf" srcId="{27286566-BA91-4DEF-A7C0-E1A849D0391A}" destId="{C0AE6BFC-31E0-49A6-BB96-23AEF45EC0C3}" srcOrd="0" destOrd="0" presId="urn:microsoft.com/office/officeart/2008/layout/LinedList"/>
    <dgm:cxn modelId="{BCAA2A88-E622-49E2-8BF1-DF8A978E8794}" type="presParOf" srcId="{27286566-BA91-4DEF-A7C0-E1A849D0391A}" destId="{F01A2C35-C799-4B1E-AE24-67C09719AD8F}" srcOrd="1" destOrd="0" presId="urn:microsoft.com/office/officeart/2008/layout/LinedList"/>
    <dgm:cxn modelId="{964A30E9-EEC2-48D4-987D-D042F2CEB0B4}" type="presParOf" srcId="{F01A2C35-C799-4B1E-AE24-67C09719AD8F}" destId="{EDD604F0-8943-4524-886F-2D444577EA40}" srcOrd="0" destOrd="0" presId="urn:microsoft.com/office/officeart/2008/layout/LinedList"/>
    <dgm:cxn modelId="{AB3BFE11-EC61-4651-985C-9A8FB9C66A1B}" type="presParOf" srcId="{F01A2C35-C799-4B1E-AE24-67C09719AD8F}" destId="{801A5B14-E430-4523-898C-7F03EA94889A}" srcOrd="1" destOrd="0" presId="urn:microsoft.com/office/officeart/2008/layout/LinedList"/>
    <dgm:cxn modelId="{7CAA9EF9-2D18-486E-9E4B-723FCB911EB0}" type="presParOf" srcId="{F01A2C35-C799-4B1E-AE24-67C09719AD8F}" destId="{48E90C91-6F75-4513-90FC-858B4ABFCDD5}" srcOrd="2" destOrd="0" presId="urn:microsoft.com/office/officeart/2008/layout/LinedList"/>
    <dgm:cxn modelId="{40A8C494-C476-4F70-BFEF-A50A6AFD96D2}" type="presParOf" srcId="{27286566-BA91-4DEF-A7C0-E1A849D0391A}" destId="{D225DE11-E6D7-4637-8457-41F80823844C}" srcOrd="2" destOrd="0" presId="urn:microsoft.com/office/officeart/2008/layout/LinedList"/>
    <dgm:cxn modelId="{8D5F6AE8-FC3B-49C6-8B4C-D734072C420B}" type="presParOf" srcId="{27286566-BA91-4DEF-A7C0-E1A849D0391A}" destId="{888A073F-39B5-4D10-B28C-ABC8104F2F6F}" srcOrd="3" destOrd="0" presId="urn:microsoft.com/office/officeart/2008/layout/LinedList"/>
    <dgm:cxn modelId="{8E1B84C4-153E-45EA-86B7-006DC5890D3B}" type="presParOf" srcId="{779447AD-20C1-4BDE-B9D5-D9D003AA3FB2}" destId="{66491799-B707-4F46-97C0-4F294EA9E0E5}" srcOrd="2" destOrd="0" presId="urn:microsoft.com/office/officeart/2008/layout/LinedList"/>
    <dgm:cxn modelId="{2106E203-CA5E-431C-AD24-27B09F90D8A3}" type="presParOf" srcId="{779447AD-20C1-4BDE-B9D5-D9D003AA3FB2}" destId="{6D0B4B7E-BD11-4A63-80E4-2AE2E545373F}" srcOrd="3" destOrd="0" presId="urn:microsoft.com/office/officeart/2008/layout/LinedList"/>
    <dgm:cxn modelId="{D4029280-0C43-4D28-80A8-2AFA87F6D099}" type="presParOf" srcId="{6D0B4B7E-BD11-4A63-80E4-2AE2E545373F}" destId="{52097832-31AA-49EB-9A98-A4F6BBB3FAFD}" srcOrd="0" destOrd="0" presId="urn:microsoft.com/office/officeart/2008/layout/LinedList"/>
    <dgm:cxn modelId="{32D3A692-0BF7-42D8-8918-C1EDF36A595F}" type="presParOf" srcId="{6D0B4B7E-BD11-4A63-80E4-2AE2E545373F}" destId="{CCBC3796-979F-4BBA-92EE-7A464C493722}" srcOrd="1" destOrd="0" presId="urn:microsoft.com/office/officeart/2008/layout/LinedList"/>
    <dgm:cxn modelId="{37A8BE50-41A7-414A-BF55-99D5D955B40B}" type="presParOf" srcId="{CCBC3796-979F-4BBA-92EE-7A464C493722}" destId="{C768E143-FDB7-4BC2-9C9A-82EDD185D9C6}" srcOrd="0" destOrd="0" presId="urn:microsoft.com/office/officeart/2008/layout/LinedList"/>
    <dgm:cxn modelId="{40368D0A-D69A-41F7-82BB-CB3149D6C13D}" type="presParOf" srcId="{CCBC3796-979F-4BBA-92EE-7A464C493722}" destId="{3CBA82CA-F211-472D-9ADA-23D1FE5D266F}" srcOrd="1" destOrd="0" presId="urn:microsoft.com/office/officeart/2008/layout/LinedList"/>
    <dgm:cxn modelId="{D518F52E-DD6E-4A14-9C27-9C70CCB2C8DC}" type="presParOf" srcId="{3CBA82CA-F211-472D-9ADA-23D1FE5D266F}" destId="{BE435131-3B9B-4931-B86C-96A5903FF387}" srcOrd="0" destOrd="0" presId="urn:microsoft.com/office/officeart/2008/layout/LinedList"/>
    <dgm:cxn modelId="{B9E3B119-B084-4C49-A98F-1F805DEA13A6}" type="presParOf" srcId="{3CBA82CA-F211-472D-9ADA-23D1FE5D266F}" destId="{A1D44E39-5FA0-46D9-BC1D-BA1840621C78}" srcOrd="1" destOrd="0" presId="urn:microsoft.com/office/officeart/2008/layout/LinedList"/>
    <dgm:cxn modelId="{EE77E57A-4529-4F7A-9433-69B29390CB43}" type="presParOf" srcId="{3CBA82CA-F211-472D-9ADA-23D1FE5D266F}" destId="{8D060A51-1CC0-4148-BD19-619F235AF06B}" srcOrd="2" destOrd="0" presId="urn:microsoft.com/office/officeart/2008/layout/LinedList"/>
    <dgm:cxn modelId="{92F1178E-85E5-481F-8B24-B620AF010F1E}" type="presParOf" srcId="{CCBC3796-979F-4BBA-92EE-7A464C493722}" destId="{0F9097D4-5750-4694-83EB-3BC16D953B99}" srcOrd="2" destOrd="0" presId="urn:microsoft.com/office/officeart/2008/layout/LinedList"/>
    <dgm:cxn modelId="{098C69C4-D856-40CD-874F-74F4485E766C}" type="presParOf" srcId="{CCBC3796-979F-4BBA-92EE-7A464C493722}" destId="{EA969426-4F1F-435C-B181-DD51E9C20953}" srcOrd="3" destOrd="0" presId="urn:microsoft.com/office/officeart/2008/layout/LinedList"/>
    <dgm:cxn modelId="{067472D9-A9A6-4C0C-8602-2305DC372150}" type="presParOf" srcId="{779447AD-20C1-4BDE-B9D5-D9D003AA3FB2}" destId="{80B6205B-60EB-417D-BDCC-2D69BAC1B0BE}" srcOrd="4" destOrd="0" presId="urn:microsoft.com/office/officeart/2008/layout/LinedList"/>
    <dgm:cxn modelId="{DFD2DC67-2DE0-41D1-BA57-C31AF3E041A6}" type="presParOf" srcId="{779447AD-20C1-4BDE-B9D5-D9D003AA3FB2}" destId="{DD3D21D4-5BF7-4F31-A47F-28F0AE5ED403}" srcOrd="5" destOrd="0" presId="urn:microsoft.com/office/officeart/2008/layout/LinedList"/>
    <dgm:cxn modelId="{C0F5E37D-787F-442C-8100-E2DF90EFD10F}" type="presParOf" srcId="{DD3D21D4-5BF7-4F31-A47F-28F0AE5ED403}" destId="{2561BAE1-7756-49F3-9C7C-D73D8DB95A32}" srcOrd="0" destOrd="0" presId="urn:microsoft.com/office/officeart/2008/layout/LinedList"/>
    <dgm:cxn modelId="{8FD2B2F4-D8AC-4125-AFC3-E9C7DFF2ECD3}" type="presParOf" srcId="{DD3D21D4-5BF7-4F31-A47F-28F0AE5ED403}" destId="{96B848AA-B861-4CE6-840A-2A34144D3AFA}" srcOrd="1" destOrd="0" presId="urn:microsoft.com/office/officeart/2008/layout/LinedList"/>
    <dgm:cxn modelId="{2D5C55A9-F005-4985-B280-0339C5D94B5E}" type="presParOf" srcId="{96B848AA-B861-4CE6-840A-2A34144D3AFA}" destId="{11C59874-0459-4948-8A8C-961A3EF37864}" srcOrd="0" destOrd="0" presId="urn:microsoft.com/office/officeart/2008/layout/LinedList"/>
    <dgm:cxn modelId="{1DB5E8A8-ACB3-4A38-B95A-B4EB3A666777}" type="presParOf" srcId="{96B848AA-B861-4CE6-840A-2A34144D3AFA}" destId="{EE5B1ED4-5640-4AB0-9ADC-4AFE369E8D3F}" srcOrd="1" destOrd="0" presId="urn:microsoft.com/office/officeart/2008/layout/LinedList"/>
    <dgm:cxn modelId="{8D866308-6B04-4B30-9591-79BD048F9F77}" type="presParOf" srcId="{EE5B1ED4-5640-4AB0-9ADC-4AFE369E8D3F}" destId="{543F8B08-6B48-4B69-B19B-7A482BAC8201}" srcOrd="0" destOrd="0" presId="urn:microsoft.com/office/officeart/2008/layout/LinedList"/>
    <dgm:cxn modelId="{C5B31365-614E-4F3B-967E-2F8B7E10361E}" type="presParOf" srcId="{EE5B1ED4-5640-4AB0-9ADC-4AFE369E8D3F}" destId="{8F067769-1584-4ABB-B1D6-1BB76FE8CFBA}" srcOrd="1" destOrd="0" presId="urn:microsoft.com/office/officeart/2008/layout/LinedList"/>
    <dgm:cxn modelId="{2C2544A6-51BA-42E0-9687-3F485E5A5740}" type="presParOf" srcId="{EE5B1ED4-5640-4AB0-9ADC-4AFE369E8D3F}" destId="{659BC9C7-463E-4F70-994B-18A46C200966}" srcOrd="2" destOrd="0" presId="urn:microsoft.com/office/officeart/2008/layout/LinedList"/>
    <dgm:cxn modelId="{D2E41BF6-D3C7-42C8-A912-48839BCBA7CE}" type="presParOf" srcId="{96B848AA-B861-4CE6-840A-2A34144D3AFA}" destId="{8B5FB8B8-4EA3-473B-8A6D-51A5E4DE8797}" srcOrd="2" destOrd="0" presId="urn:microsoft.com/office/officeart/2008/layout/LinedList"/>
    <dgm:cxn modelId="{EBBFF71B-D176-472C-9D54-FABFFAE092D4}" type="presParOf" srcId="{96B848AA-B861-4CE6-840A-2A34144D3AFA}" destId="{1770A030-BF77-4236-898E-1B4C225D91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3AF39-24B7-479E-B1CA-F8E6AF334F91}" type="doc">
      <dgm:prSet loTypeId="urn:microsoft.com/office/officeart/2008/layout/Lin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A913-5E2D-4AE8-850B-030BD7A68422}">
      <dgm:prSet custT="1"/>
      <dgm:spPr/>
      <dgm:t>
        <a:bodyPr tIns="219456"/>
        <a:lstStyle/>
        <a:p>
          <a:pPr>
            <a:spcBef>
              <a:spcPts val="1200"/>
            </a:spcBef>
          </a:pPr>
          <a:r>
            <a:rPr lang="en-US" sz="2000" b="0" dirty="0">
              <a:latin typeface="Aptos" panose="020B0004020202020204" pitchFamily="34" charset="0"/>
            </a:rPr>
            <a:t>Inconsistent File Formats</a:t>
          </a:r>
        </a:p>
      </dgm:t>
    </dgm:pt>
    <dgm:pt modelId="{550656DB-A826-4E87-822F-101581867A8D}" type="parTrans" cxnId="{2CF373F3-E69F-4590-B16E-5F44E2BB3C7E}">
      <dgm:prSet/>
      <dgm:spPr/>
      <dgm:t>
        <a:bodyPr/>
        <a:lstStyle/>
        <a:p>
          <a:endParaRPr lang="en-US"/>
        </a:p>
      </dgm:t>
    </dgm:pt>
    <dgm:pt modelId="{0BE2DD31-963D-44B2-B531-2265199DF3D4}" type="sibTrans" cxnId="{2CF373F3-E69F-4590-B16E-5F44E2BB3C7E}">
      <dgm:prSet/>
      <dgm:spPr/>
      <dgm:t>
        <a:bodyPr/>
        <a:lstStyle/>
        <a:p>
          <a:endParaRPr lang="en-US"/>
        </a:p>
      </dgm:t>
    </dgm:pt>
    <dgm:pt modelId="{AC84E6F1-E5E7-4568-8239-96C2E5A333CF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The object structure of the PDF files varies significantly from year to year.</a:t>
          </a:r>
        </a:p>
      </dgm:t>
    </dgm:pt>
    <dgm:pt modelId="{1961822C-03B9-41B8-94B2-B20FD307597F}" type="parTrans" cxnId="{1DB879C9-A792-42CF-83DA-7DE5A7137A2B}">
      <dgm:prSet/>
      <dgm:spPr/>
      <dgm:t>
        <a:bodyPr/>
        <a:lstStyle/>
        <a:p>
          <a:endParaRPr lang="en-US"/>
        </a:p>
      </dgm:t>
    </dgm:pt>
    <dgm:pt modelId="{26492D7E-2B4A-472C-9782-C6A2A451564B}" type="sibTrans" cxnId="{1DB879C9-A792-42CF-83DA-7DE5A7137A2B}">
      <dgm:prSet/>
      <dgm:spPr/>
      <dgm:t>
        <a:bodyPr/>
        <a:lstStyle/>
        <a:p>
          <a:endParaRPr lang="en-US"/>
        </a:p>
      </dgm:t>
    </dgm:pt>
    <dgm:pt modelId="{F104D950-A1A8-4E91-9CFC-2CA174C02AF9}">
      <dgm:prSet custT="1"/>
      <dgm:spPr/>
      <dgm:t>
        <a:bodyPr tIns="219456"/>
        <a:lstStyle/>
        <a:p>
          <a:r>
            <a:rPr lang="en-US" sz="2000" b="0" dirty="0">
              <a:latin typeface="Aptos" panose="020B0004020202020204" pitchFamily="34" charset="0"/>
            </a:rPr>
            <a:t>Automation is Hard</a:t>
          </a:r>
        </a:p>
      </dgm:t>
    </dgm:pt>
    <dgm:pt modelId="{F1DE68F1-D264-45FE-BDC0-957C5FC06705}" type="parTrans" cxnId="{1FB38BDD-0955-4A25-8D19-0C089C351A8E}">
      <dgm:prSet/>
      <dgm:spPr/>
      <dgm:t>
        <a:bodyPr/>
        <a:lstStyle/>
        <a:p>
          <a:endParaRPr lang="en-US"/>
        </a:p>
      </dgm:t>
    </dgm:pt>
    <dgm:pt modelId="{74FDCB73-ECEC-47BD-992C-7479E8881DB3}" type="sibTrans" cxnId="{1FB38BDD-0955-4A25-8D19-0C089C351A8E}">
      <dgm:prSet/>
      <dgm:spPr/>
      <dgm:t>
        <a:bodyPr/>
        <a:lstStyle/>
        <a:p>
          <a:endParaRPr lang="en-US"/>
        </a:p>
      </dgm:t>
    </dgm:pt>
    <dgm:pt modelId="{0091973A-F507-4F00-98BF-616DC365005D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tabula.py did not produce consistent results when run against a series of files.</a:t>
          </a:r>
        </a:p>
      </dgm:t>
    </dgm:pt>
    <dgm:pt modelId="{D4E83FCF-B39C-48DB-95FA-4B9DF85ED4B3}" type="parTrans" cxnId="{F23ADC42-9C15-4BF4-88AA-AF740BF4D15F}">
      <dgm:prSet/>
      <dgm:spPr/>
      <dgm:t>
        <a:bodyPr/>
        <a:lstStyle/>
        <a:p>
          <a:endParaRPr lang="en-US"/>
        </a:p>
      </dgm:t>
    </dgm:pt>
    <dgm:pt modelId="{C1F861DB-9573-415A-ACB5-0316D49A64D9}" type="sibTrans" cxnId="{F23ADC42-9C15-4BF4-88AA-AF740BF4D15F}">
      <dgm:prSet/>
      <dgm:spPr/>
      <dgm:t>
        <a:bodyPr/>
        <a:lstStyle/>
        <a:p>
          <a:endParaRPr lang="en-US"/>
        </a:p>
      </dgm:t>
    </dgm:pt>
    <dgm:pt modelId="{FBEAD0E7-DA5C-46DF-974C-8A7DE3D2CE40}">
      <dgm:prSet custT="1"/>
      <dgm:spPr/>
      <dgm:t>
        <a:bodyPr tIns="219456"/>
        <a:lstStyle/>
        <a:p>
          <a:r>
            <a:rPr lang="en-US" sz="2000" b="0" dirty="0">
              <a:latin typeface="Aptos" panose="020B0004020202020204" pitchFamily="34" charset="0"/>
            </a:rPr>
            <a:t>Challenge</a:t>
          </a:r>
        </a:p>
      </dgm:t>
    </dgm:pt>
    <dgm:pt modelId="{EBBCE9A4-9DA4-4FA4-837D-3AF3EEF957FA}" type="parTrans" cxnId="{AFB4BC2A-3298-4ED8-AFBA-8A6867DE6BC0}">
      <dgm:prSet/>
      <dgm:spPr/>
      <dgm:t>
        <a:bodyPr/>
        <a:lstStyle/>
        <a:p>
          <a:endParaRPr lang="en-US"/>
        </a:p>
      </dgm:t>
    </dgm:pt>
    <dgm:pt modelId="{2305D8CB-FF7A-4D1E-9B9A-19C0F3299589}" type="sibTrans" cxnId="{AFB4BC2A-3298-4ED8-AFBA-8A6867DE6BC0}">
      <dgm:prSet/>
      <dgm:spPr/>
      <dgm:t>
        <a:bodyPr/>
        <a:lstStyle/>
        <a:p>
          <a:endParaRPr lang="en-US"/>
        </a:p>
      </dgm:t>
    </dgm:pt>
    <dgm:pt modelId="{8FE9ED25-5633-4D30-A64B-9CCA021EE268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Balance time and quality by combining manual and automated processes</a:t>
          </a:r>
        </a:p>
      </dgm:t>
    </dgm:pt>
    <dgm:pt modelId="{73F49EFB-1A40-40E8-BE1A-2655FF883207}" type="parTrans" cxnId="{1420B335-89B7-4644-B5B3-B5A22419085E}">
      <dgm:prSet/>
      <dgm:spPr/>
      <dgm:t>
        <a:bodyPr/>
        <a:lstStyle/>
        <a:p>
          <a:endParaRPr lang="en-US"/>
        </a:p>
      </dgm:t>
    </dgm:pt>
    <dgm:pt modelId="{50D962FB-174C-4783-86A2-0111E1962FD2}" type="sibTrans" cxnId="{1420B335-89B7-4644-B5B3-B5A22419085E}">
      <dgm:prSet/>
      <dgm:spPr/>
      <dgm:t>
        <a:bodyPr/>
        <a:lstStyle/>
        <a:p>
          <a:endParaRPr lang="en-US"/>
        </a:p>
      </dgm:t>
    </dgm:pt>
    <dgm:pt modelId="{779447AD-20C1-4BDE-B9D5-D9D003AA3FB2}" type="pres">
      <dgm:prSet presAssocID="{C173AF39-24B7-479E-B1CA-F8E6AF334F91}" presName="vert0" presStyleCnt="0">
        <dgm:presLayoutVars>
          <dgm:dir/>
          <dgm:animOne val="branch"/>
          <dgm:animLvl val="lvl"/>
        </dgm:presLayoutVars>
      </dgm:prSet>
      <dgm:spPr/>
    </dgm:pt>
    <dgm:pt modelId="{4985DC9D-F5E2-484D-B35E-14731BBFB77F}" type="pres">
      <dgm:prSet presAssocID="{D062A913-5E2D-4AE8-850B-030BD7A68422}" presName="thickLine" presStyleLbl="alignNode1" presStyleIdx="0" presStyleCnt="3"/>
      <dgm:spPr/>
    </dgm:pt>
    <dgm:pt modelId="{E74051D9-09B1-4E16-B074-8A0A42A6EC00}" type="pres">
      <dgm:prSet presAssocID="{D062A913-5E2D-4AE8-850B-030BD7A68422}" presName="horz1" presStyleCnt="0"/>
      <dgm:spPr/>
    </dgm:pt>
    <dgm:pt modelId="{C4D84D1B-D6CB-4BF7-AF89-5EEF36D9F579}" type="pres">
      <dgm:prSet presAssocID="{D062A913-5E2D-4AE8-850B-030BD7A68422}" presName="tx1" presStyleLbl="revTx" presStyleIdx="0" presStyleCnt="6" custScaleX="141099"/>
      <dgm:spPr/>
    </dgm:pt>
    <dgm:pt modelId="{27286566-BA91-4DEF-A7C0-E1A849D0391A}" type="pres">
      <dgm:prSet presAssocID="{D062A913-5E2D-4AE8-850B-030BD7A68422}" presName="vert1" presStyleCnt="0"/>
      <dgm:spPr/>
    </dgm:pt>
    <dgm:pt modelId="{C0AE6BFC-31E0-49A6-BB96-23AEF45EC0C3}" type="pres">
      <dgm:prSet presAssocID="{AC84E6F1-E5E7-4568-8239-96C2E5A333CF}" presName="vertSpace2a" presStyleCnt="0"/>
      <dgm:spPr/>
    </dgm:pt>
    <dgm:pt modelId="{F01A2C35-C799-4B1E-AE24-67C09719AD8F}" type="pres">
      <dgm:prSet presAssocID="{AC84E6F1-E5E7-4568-8239-96C2E5A333CF}" presName="horz2" presStyleCnt="0"/>
      <dgm:spPr/>
    </dgm:pt>
    <dgm:pt modelId="{EDD604F0-8943-4524-886F-2D444577EA40}" type="pres">
      <dgm:prSet presAssocID="{AC84E6F1-E5E7-4568-8239-96C2E5A333CF}" presName="horzSpace2" presStyleCnt="0"/>
      <dgm:spPr/>
    </dgm:pt>
    <dgm:pt modelId="{801A5B14-E430-4523-898C-7F03EA94889A}" type="pres">
      <dgm:prSet presAssocID="{AC84E6F1-E5E7-4568-8239-96C2E5A333CF}" presName="tx2" presStyleLbl="revTx" presStyleIdx="1" presStyleCnt="6"/>
      <dgm:spPr/>
    </dgm:pt>
    <dgm:pt modelId="{48E90C91-6F75-4513-90FC-858B4ABFCDD5}" type="pres">
      <dgm:prSet presAssocID="{AC84E6F1-E5E7-4568-8239-96C2E5A333CF}" presName="vert2" presStyleCnt="0"/>
      <dgm:spPr/>
    </dgm:pt>
    <dgm:pt modelId="{D225DE11-E6D7-4637-8457-41F80823844C}" type="pres">
      <dgm:prSet presAssocID="{AC84E6F1-E5E7-4568-8239-96C2E5A333CF}" presName="thinLine2b" presStyleLbl="callout" presStyleIdx="0" presStyleCnt="3"/>
      <dgm:spPr/>
    </dgm:pt>
    <dgm:pt modelId="{888A073F-39B5-4D10-B28C-ABC8104F2F6F}" type="pres">
      <dgm:prSet presAssocID="{AC84E6F1-E5E7-4568-8239-96C2E5A333CF}" presName="vertSpace2b" presStyleCnt="0"/>
      <dgm:spPr/>
    </dgm:pt>
    <dgm:pt modelId="{66491799-B707-4F46-97C0-4F294EA9E0E5}" type="pres">
      <dgm:prSet presAssocID="{F104D950-A1A8-4E91-9CFC-2CA174C02AF9}" presName="thickLine" presStyleLbl="alignNode1" presStyleIdx="1" presStyleCnt="3"/>
      <dgm:spPr/>
    </dgm:pt>
    <dgm:pt modelId="{6D0B4B7E-BD11-4A63-80E4-2AE2E545373F}" type="pres">
      <dgm:prSet presAssocID="{F104D950-A1A8-4E91-9CFC-2CA174C02AF9}" presName="horz1" presStyleCnt="0"/>
      <dgm:spPr/>
    </dgm:pt>
    <dgm:pt modelId="{52097832-31AA-49EB-9A98-A4F6BBB3FAFD}" type="pres">
      <dgm:prSet presAssocID="{F104D950-A1A8-4E91-9CFC-2CA174C02AF9}" presName="tx1" presStyleLbl="revTx" presStyleIdx="2" presStyleCnt="6" custScaleX="134588"/>
      <dgm:spPr/>
    </dgm:pt>
    <dgm:pt modelId="{CCBC3796-979F-4BBA-92EE-7A464C493722}" type="pres">
      <dgm:prSet presAssocID="{F104D950-A1A8-4E91-9CFC-2CA174C02AF9}" presName="vert1" presStyleCnt="0"/>
      <dgm:spPr/>
    </dgm:pt>
    <dgm:pt modelId="{C768E143-FDB7-4BC2-9C9A-82EDD185D9C6}" type="pres">
      <dgm:prSet presAssocID="{0091973A-F507-4F00-98BF-616DC365005D}" presName="vertSpace2a" presStyleCnt="0"/>
      <dgm:spPr/>
    </dgm:pt>
    <dgm:pt modelId="{3CBA82CA-F211-472D-9ADA-23D1FE5D266F}" type="pres">
      <dgm:prSet presAssocID="{0091973A-F507-4F00-98BF-616DC365005D}" presName="horz2" presStyleCnt="0"/>
      <dgm:spPr/>
    </dgm:pt>
    <dgm:pt modelId="{BE435131-3B9B-4931-B86C-96A5903FF387}" type="pres">
      <dgm:prSet presAssocID="{0091973A-F507-4F00-98BF-616DC365005D}" presName="horzSpace2" presStyleCnt="0"/>
      <dgm:spPr/>
    </dgm:pt>
    <dgm:pt modelId="{A1D44E39-5FA0-46D9-BC1D-BA1840621C78}" type="pres">
      <dgm:prSet presAssocID="{0091973A-F507-4F00-98BF-616DC365005D}" presName="tx2" presStyleLbl="revTx" presStyleIdx="3" presStyleCnt="6"/>
      <dgm:spPr/>
    </dgm:pt>
    <dgm:pt modelId="{8D060A51-1CC0-4148-BD19-619F235AF06B}" type="pres">
      <dgm:prSet presAssocID="{0091973A-F507-4F00-98BF-616DC365005D}" presName="vert2" presStyleCnt="0"/>
      <dgm:spPr/>
    </dgm:pt>
    <dgm:pt modelId="{0F9097D4-5750-4694-83EB-3BC16D953B99}" type="pres">
      <dgm:prSet presAssocID="{0091973A-F507-4F00-98BF-616DC365005D}" presName="thinLine2b" presStyleLbl="callout" presStyleIdx="1" presStyleCnt="3"/>
      <dgm:spPr/>
    </dgm:pt>
    <dgm:pt modelId="{EA969426-4F1F-435C-B181-DD51E9C20953}" type="pres">
      <dgm:prSet presAssocID="{0091973A-F507-4F00-98BF-616DC365005D}" presName="vertSpace2b" presStyleCnt="0"/>
      <dgm:spPr/>
    </dgm:pt>
    <dgm:pt modelId="{80B6205B-60EB-417D-BDCC-2D69BAC1B0BE}" type="pres">
      <dgm:prSet presAssocID="{FBEAD0E7-DA5C-46DF-974C-8A7DE3D2CE40}" presName="thickLine" presStyleLbl="alignNode1" presStyleIdx="2" presStyleCnt="3"/>
      <dgm:spPr/>
    </dgm:pt>
    <dgm:pt modelId="{DD3D21D4-5BF7-4F31-A47F-28F0AE5ED403}" type="pres">
      <dgm:prSet presAssocID="{FBEAD0E7-DA5C-46DF-974C-8A7DE3D2CE40}" presName="horz1" presStyleCnt="0"/>
      <dgm:spPr/>
    </dgm:pt>
    <dgm:pt modelId="{2561BAE1-7756-49F3-9C7C-D73D8DB95A32}" type="pres">
      <dgm:prSet presAssocID="{FBEAD0E7-DA5C-46DF-974C-8A7DE3D2CE40}" presName="tx1" presStyleLbl="revTx" presStyleIdx="4" presStyleCnt="6" custScaleX="139001"/>
      <dgm:spPr/>
    </dgm:pt>
    <dgm:pt modelId="{96B848AA-B861-4CE6-840A-2A34144D3AFA}" type="pres">
      <dgm:prSet presAssocID="{FBEAD0E7-DA5C-46DF-974C-8A7DE3D2CE40}" presName="vert1" presStyleCnt="0"/>
      <dgm:spPr/>
    </dgm:pt>
    <dgm:pt modelId="{11C59874-0459-4948-8A8C-961A3EF37864}" type="pres">
      <dgm:prSet presAssocID="{8FE9ED25-5633-4D30-A64B-9CCA021EE268}" presName="vertSpace2a" presStyleCnt="0"/>
      <dgm:spPr/>
    </dgm:pt>
    <dgm:pt modelId="{EE5B1ED4-5640-4AB0-9ADC-4AFE369E8D3F}" type="pres">
      <dgm:prSet presAssocID="{8FE9ED25-5633-4D30-A64B-9CCA021EE268}" presName="horz2" presStyleCnt="0"/>
      <dgm:spPr/>
    </dgm:pt>
    <dgm:pt modelId="{543F8B08-6B48-4B69-B19B-7A482BAC8201}" type="pres">
      <dgm:prSet presAssocID="{8FE9ED25-5633-4D30-A64B-9CCA021EE268}" presName="horzSpace2" presStyleCnt="0"/>
      <dgm:spPr/>
    </dgm:pt>
    <dgm:pt modelId="{8F067769-1584-4ABB-B1D6-1BB76FE8CFBA}" type="pres">
      <dgm:prSet presAssocID="{8FE9ED25-5633-4D30-A64B-9CCA021EE268}" presName="tx2" presStyleLbl="revTx" presStyleIdx="5" presStyleCnt="6"/>
      <dgm:spPr/>
    </dgm:pt>
    <dgm:pt modelId="{659BC9C7-463E-4F70-994B-18A46C200966}" type="pres">
      <dgm:prSet presAssocID="{8FE9ED25-5633-4D30-A64B-9CCA021EE268}" presName="vert2" presStyleCnt="0"/>
      <dgm:spPr/>
    </dgm:pt>
    <dgm:pt modelId="{8B5FB8B8-4EA3-473B-8A6D-51A5E4DE8797}" type="pres">
      <dgm:prSet presAssocID="{8FE9ED25-5633-4D30-A64B-9CCA021EE268}" presName="thinLine2b" presStyleLbl="callout" presStyleIdx="2" presStyleCnt="3"/>
      <dgm:spPr/>
    </dgm:pt>
    <dgm:pt modelId="{1770A030-BF77-4236-898E-1B4C225D91DD}" type="pres">
      <dgm:prSet presAssocID="{8FE9ED25-5633-4D30-A64B-9CCA021EE268}" presName="vertSpace2b" presStyleCnt="0"/>
      <dgm:spPr/>
    </dgm:pt>
  </dgm:ptLst>
  <dgm:cxnLst>
    <dgm:cxn modelId="{FF780501-1355-4B26-99B8-FC0DB93AE660}" type="presOf" srcId="{F104D950-A1A8-4E91-9CFC-2CA174C02AF9}" destId="{52097832-31AA-49EB-9A98-A4F6BBB3FAFD}" srcOrd="0" destOrd="0" presId="urn:microsoft.com/office/officeart/2008/layout/LinedList"/>
    <dgm:cxn modelId="{C52C0709-19EA-46FC-A39F-2C739D0CFC0F}" type="presOf" srcId="{AC84E6F1-E5E7-4568-8239-96C2E5A333CF}" destId="{801A5B14-E430-4523-898C-7F03EA94889A}" srcOrd="0" destOrd="0" presId="urn:microsoft.com/office/officeart/2008/layout/LinedList"/>
    <dgm:cxn modelId="{AFB4BC2A-3298-4ED8-AFBA-8A6867DE6BC0}" srcId="{C173AF39-24B7-479E-B1CA-F8E6AF334F91}" destId="{FBEAD0E7-DA5C-46DF-974C-8A7DE3D2CE40}" srcOrd="2" destOrd="0" parTransId="{EBBCE9A4-9DA4-4FA4-837D-3AF3EEF957FA}" sibTransId="{2305D8CB-FF7A-4D1E-9B9A-19C0F3299589}"/>
    <dgm:cxn modelId="{1420B335-89B7-4644-B5B3-B5A22419085E}" srcId="{FBEAD0E7-DA5C-46DF-974C-8A7DE3D2CE40}" destId="{8FE9ED25-5633-4D30-A64B-9CCA021EE268}" srcOrd="0" destOrd="0" parTransId="{73F49EFB-1A40-40E8-BE1A-2655FF883207}" sibTransId="{50D962FB-174C-4783-86A2-0111E1962FD2}"/>
    <dgm:cxn modelId="{F23ADC42-9C15-4BF4-88AA-AF740BF4D15F}" srcId="{F104D950-A1A8-4E91-9CFC-2CA174C02AF9}" destId="{0091973A-F507-4F00-98BF-616DC365005D}" srcOrd="0" destOrd="0" parTransId="{D4E83FCF-B39C-48DB-95FA-4B9DF85ED4B3}" sibTransId="{C1F861DB-9573-415A-ACB5-0316D49A64D9}"/>
    <dgm:cxn modelId="{6392C787-F36E-4B67-8068-708B385D7910}" type="presOf" srcId="{0091973A-F507-4F00-98BF-616DC365005D}" destId="{A1D44E39-5FA0-46D9-BC1D-BA1840621C78}" srcOrd="0" destOrd="0" presId="urn:microsoft.com/office/officeart/2008/layout/LinedList"/>
    <dgm:cxn modelId="{02700BA5-AD8E-4C39-BAA3-82FF041FB2CE}" type="presOf" srcId="{D062A913-5E2D-4AE8-850B-030BD7A68422}" destId="{C4D84D1B-D6CB-4BF7-AF89-5EEF36D9F579}" srcOrd="0" destOrd="0" presId="urn:microsoft.com/office/officeart/2008/layout/LinedList"/>
    <dgm:cxn modelId="{B568AFC5-869A-4927-B917-F4C4364B033B}" type="presOf" srcId="{8FE9ED25-5633-4D30-A64B-9CCA021EE268}" destId="{8F067769-1584-4ABB-B1D6-1BB76FE8CFBA}" srcOrd="0" destOrd="0" presId="urn:microsoft.com/office/officeart/2008/layout/LinedList"/>
    <dgm:cxn modelId="{1DB879C9-A792-42CF-83DA-7DE5A7137A2B}" srcId="{D062A913-5E2D-4AE8-850B-030BD7A68422}" destId="{AC84E6F1-E5E7-4568-8239-96C2E5A333CF}" srcOrd="0" destOrd="0" parTransId="{1961822C-03B9-41B8-94B2-B20FD307597F}" sibTransId="{26492D7E-2B4A-472C-9782-C6A2A451564B}"/>
    <dgm:cxn modelId="{85582DCF-33FD-4983-BA88-D459370E29D1}" type="presOf" srcId="{FBEAD0E7-DA5C-46DF-974C-8A7DE3D2CE40}" destId="{2561BAE1-7756-49F3-9C7C-D73D8DB95A32}" srcOrd="0" destOrd="0" presId="urn:microsoft.com/office/officeart/2008/layout/LinedList"/>
    <dgm:cxn modelId="{F8E4A3D7-A122-4CBD-A669-376085459FE6}" type="presOf" srcId="{C173AF39-24B7-479E-B1CA-F8E6AF334F91}" destId="{779447AD-20C1-4BDE-B9D5-D9D003AA3FB2}" srcOrd="0" destOrd="0" presId="urn:microsoft.com/office/officeart/2008/layout/LinedList"/>
    <dgm:cxn modelId="{1FB38BDD-0955-4A25-8D19-0C089C351A8E}" srcId="{C173AF39-24B7-479E-B1CA-F8E6AF334F91}" destId="{F104D950-A1A8-4E91-9CFC-2CA174C02AF9}" srcOrd="1" destOrd="0" parTransId="{F1DE68F1-D264-45FE-BDC0-957C5FC06705}" sibTransId="{74FDCB73-ECEC-47BD-992C-7479E8881DB3}"/>
    <dgm:cxn modelId="{2CF373F3-E69F-4590-B16E-5F44E2BB3C7E}" srcId="{C173AF39-24B7-479E-B1CA-F8E6AF334F91}" destId="{D062A913-5E2D-4AE8-850B-030BD7A68422}" srcOrd="0" destOrd="0" parTransId="{550656DB-A826-4E87-822F-101581867A8D}" sibTransId="{0BE2DD31-963D-44B2-B531-2265199DF3D4}"/>
    <dgm:cxn modelId="{21178207-B17F-4B8D-895D-0AC57BE6ECD0}" type="presParOf" srcId="{779447AD-20C1-4BDE-B9D5-D9D003AA3FB2}" destId="{4985DC9D-F5E2-484D-B35E-14731BBFB77F}" srcOrd="0" destOrd="0" presId="urn:microsoft.com/office/officeart/2008/layout/LinedList"/>
    <dgm:cxn modelId="{9E454A1C-BBB1-47AF-ABD0-A052DD4DD357}" type="presParOf" srcId="{779447AD-20C1-4BDE-B9D5-D9D003AA3FB2}" destId="{E74051D9-09B1-4E16-B074-8A0A42A6EC00}" srcOrd="1" destOrd="0" presId="urn:microsoft.com/office/officeart/2008/layout/LinedList"/>
    <dgm:cxn modelId="{6DCA8EB6-9B11-4961-AD63-274972DEF579}" type="presParOf" srcId="{E74051D9-09B1-4E16-B074-8A0A42A6EC00}" destId="{C4D84D1B-D6CB-4BF7-AF89-5EEF36D9F579}" srcOrd="0" destOrd="0" presId="urn:microsoft.com/office/officeart/2008/layout/LinedList"/>
    <dgm:cxn modelId="{93C27679-D422-4AFB-B51D-C52F86FABD1C}" type="presParOf" srcId="{E74051D9-09B1-4E16-B074-8A0A42A6EC00}" destId="{27286566-BA91-4DEF-A7C0-E1A849D0391A}" srcOrd="1" destOrd="0" presId="urn:microsoft.com/office/officeart/2008/layout/LinedList"/>
    <dgm:cxn modelId="{6195F93B-180B-4D2C-8751-F719EEE54AAA}" type="presParOf" srcId="{27286566-BA91-4DEF-A7C0-E1A849D0391A}" destId="{C0AE6BFC-31E0-49A6-BB96-23AEF45EC0C3}" srcOrd="0" destOrd="0" presId="urn:microsoft.com/office/officeart/2008/layout/LinedList"/>
    <dgm:cxn modelId="{BCAA2A88-E622-49E2-8BF1-DF8A978E8794}" type="presParOf" srcId="{27286566-BA91-4DEF-A7C0-E1A849D0391A}" destId="{F01A2C35-C799-4B1E-AE24-67C09719AD8F}" srcOrd="1" destOrd="0" presId="urn:microsoft.com/office/officeart/2008/layout/LinedList"/>
    <dgm:cxn modelId="{964A30E9-EEC2-48D4-987D-D042F2CEB0B4}" type="presParOf" srcId="{F01A2C35-C799-4B1E-AE24-67C09719AD8F}" destId="{EDD604F0-8943-4524-886F-2D444577EA40}" srcOrd="0" destOrd="0" presId="urn:microsoft.com/office/officeart/2008/layout/LinedList"/>
    <dgm:cxn modelId="{AB3BFE11-EC61-4651-985C-9A8FB9C66A1B}" type="presParOf" srcId="{F01A2C35-C799-4B1E-AE24-67C09719AD8F}" destId="{801A5B14-E430-4523-898C-7F03EA94889A}" srcOrd="1" destOrd="0" presId="urn:microsoft.com/office/officeart/2008/layout/LinedList"/>
    <dgm:cxn modelId="{7CAA9EF9-2D18-486E-9E4B-723FCB911EB0}" type="presParOf" srcId="{F01A2C35-C799-4B1E-AE24-67C09719AD8F}" destId="{48E90C91-6F75-4513-90FC-858B4ABFCDD5}" srcOrd="2" destOrd="0" presId="urn:microsoft.com/office/officeart/2008/layout/LinedList"/>
    <dgm:cxn modelId="{40A8C494-C476-4F70-BFEF-A50A6AFD96D2}" type="presParOf" srcId="{27286566-BA91-4DEF-A7C0-E1A849D0391A}" destId="{D225DE11-E6D7-4637-8457-41F80823844C}" srcOrd="2" destOrd="0" presId="urn:microsoft.com/office/officeart/2008/layout/LinedList"/>
    <dgm:cxn modelId="{8D5F6AE8-FC3B-49C6-8B4C-D734072C420B}" type="presParOf" srcId="{27286566-BA91-4DEF-A7C0-E1A849D0391A}" destId="{888A073F-39B5-4D10-B28C-ABC8104F2F6F}" srcOrd="3" destOrd="0" presId="urn:microsoft.com/office/officeart/2008/layout/LinedList"/>
    <dgm:cxn modelId="{8E1B84C4-153E-45EA-86B7-006DC5890D3B}" type="presParOf" srcId="{779447AD-20C1-4BDE-B9D5-D9D003AA3FB2}" destId="{66491799-B707-4F46-97C0-4F294EA9E0E5}" srcOrd="2" destOrd="0" presId="urn:microsoft.com/office/officeart/2008/layout/LinedList"/>
    <dgm:cxn modelId="{2106E203-CA5E-431C-AD24-27B09F90D8A3}" type="presParOf" srcId="{779447AD-20C1-4BDE-B9D5-D9D003AA3FB2}" destId="{6D0B4B7E-BD11-4A63-80E4-2AE2E545373F}" srcOrd="3" destOrd="0" presId="urn:microsoft.com/office/officeart/2008/layout/LinedList"/>
    <dgm:cxn modelId="{D4029280-0C43-4D28-80A8-2AFA87F6D099}" type="presParOf" srcId="{6D0B4B7E-BD11-4A63-80E4-2AE2E545373F}" destId="{52097832-31AA-49EB-9A98-A4F6BBB3FAFD}" srcOrd="0" destOrd="0" presId="urn:microsoft.com/office/officeart/2008/layout/LinedList"/>
    <dgm:cxn modelId="{32D3A692-0BF7-42D8-8918-C1EDF36A595F}" type="presParOf" srcId="{6D0B4B7E-BD11-4A63-80E4-2AE2E545373F}" destId="{CCBC3796-979F-4BBA-92EE-7A464C493722}" srcOrd="1" destOrd="0" presId="urn:microsoft.com/office/officeart/2008/layout/LinedList"/>
    <dgm:cxn modelId="{37A8BE50-41A7-414A-BF55-99D5D955B40B}" type="presParOf" srcId="{CCBC3796-979F-4BBA-92EE-7A464C493722}" destId="{C768E143-FDB7-4BC2-9C9A-82EDD185D9C6}" srcOrd="0" destOrd="0" presId="urn:microsoft.com/office/officeart/2008/layout/LinedList"/>
    <dgm:cxn modelId="{40368D0A-D69A-41F7-82BB-CB3149D6C13D}" type="presParOf" srcId="{CCBC3796-979F-4BBA-92EE-7A464C493722}" destId="{3CBA82CA-F211-472D-9ADA-23D1FE5D266F}" srcOrd="1" destOrd="0" presId="urn:microsoft.com/office/officeart/2008/layout/LinedList"/>
    <dgm:cxn modelId="{D518F52E-DD6E-4A14-9C27-9C70CCB2C8DC}" type="presParOf" srcId="{3CBA82CA-F211-472D-9ADA-23D1FE5D266F}" destId="{BE435131-3B9B-4931-B86C-96A5903FF387}" srcOrd="0" destOrd="0" presId="urn:microsoft.com/office/officeart/2008/layout/LinedList"/>
    <dgm:cxn modelId="{B9E3B119-B084-4C49-A98F-1F805DEA13A6}" type="presParOf" srcId="{3CBA82CA-F211-472D-9ADA-23D1FE5D266F}" destId="{A1D44E39-5FA0-46D9-BC1D-BA1840621C78}" srcOrd="1" destOrd="0" presId="urn:microsoft.com/office/officeart/2008/layout/LinedList"/>
    <dgm:cxn modelId="{EE77E57A-4529-4F7A-9433-69B29390CB43}" type="presParOf" srcId="{3CBA82CA-F211-472D-9ADA-23D1FE5D266F}" destId="{8D060A51-1CC0-4148-BD19-619F235AF06B}" srcOrd="2" destOrd="0" presId="urn:microsoft.com/office/officeart/2008/layout/LinedList"/>
    <dgm:cxn modelId="{92F1178E-85E5-481F-8B24-B620AF010F1E}" type="presParOf" srcId="{CCBC3796-979F-4BBA-92EE-7A464C493722}" destId="{0F9097D4-5750-4694-83EB-3BC16D953B99}" srcOrd="2" destOrd="0" presId="urn:microsoft.com/office/officeart/2008/layout/LinedList"/>
    <dgm:cxn modelId="{098C69C4-D856-40CD-874F-74F4485E766C}" type="presParOf" srcId="{CCBC3796-979F-4BBA-92EE-7A464C493722}" destId="{EA969426-4F1F-435C-B181-DD51E9C20953}" srcOrd="3" destOrd="0" presId="urn:microsoft.com/office/officeart/2008/layout/LinedList"/>
    <dgm:cxn modelId="{067472D9-A9A6-4C0C-8602-2305DC372150}" type="presParOf" srcId="{779447AD-20C1-4BDE-B9D5-D9D003AA3FB2}" destId="{80B6205B-60EB-417D-BDCC-2D69BAC1B0BE}" srcOrd="4" destOrd="0" presId="urn:microsoft.com/office/officeart/2008/layout/LinedList"/>
    <dgm:cxn modelId="{DFD2DC67-2DE0-41D1-BA57-C31AF3E041A6}" type="presParOf" srcId="{779447AD-20C1-4BDE-B9D5-D9D003AA3FB2}" destId="{DD3D21D4-5BF7-4F31-A47F-28F0AE5ED403}" srcOrd="5" destOrd="0" presId="urn:microsoft.com/office/officeart/2008/layout/LinedList"/>
    <dgm:cxn modelId="{C0F5E37D-787F-442C-8100-E2DF90EFD10F}" type="presParOf" srcId="{DD3D21D4-5BF7-4F31-A47F-28F0AE5ED403}" destId="{2561BAE1-7756-49F3-9C7C-D73D8DB95A32}" srcOrd="0" destOrd="0" presId="urn:microsoft.com/office/officeart/2008/layout/LinedList"/>
    <dgm:cxn modelId="{8FD2B2F4-D8AC-4125-AFC3-E9C7DFF2ECD3}" type="presParOf" srcId="{DD3D21D4-5BF7-4F31-A47F-28F0AE5ED403}" destId="{96B848AA-B861-4CE6-840A-2A34144D3AFA}" srcOrd="1" destOrd="0" presId="urn:microsoft.com/office/officeart/2008/layout/LinedList"/>
    <dgm:cxn modelId="{2D5C55A9-F005-4985-B280-0339C5D94B5E}" type="presParOf" srcId="{96B848AA-B861-4CE6-840A-2A34144D3AFA}" destId="{11C59874-0459-4948-8A8C-961A3EF37864}" srcOrd="0" destOrd="0" presId="urn:microsoft.com/office/officeart/2008/layout/LinedList"/>
    <dgm:cxn modelId="{1DB5E8A8-ACB3-4A38-B95A-B4EB3A666777}" type="presParOf" srcId="{96B848AA-B861-4CE6-840A-2A34144D3AFA}" destId="{EE5B1ED4-5640-4AB0-9ADC-4AFE369E8D3F}" srcOrd="1" destOrd="0" presId="urn:microsoft.com/office/officeart/2008/layout/LinedList"/>
    <dgm:cxn modelId="{8D866308-6B04-4B30-9591-79BD048F9F77}" type="presParOf" srcId="{EE5B1ED4-5640-4AB0-9ADC-4AFE369E8D3F}" destId="{543F8B08-6B48-4B69-B19B-7A482BAC8201}" srcOrd="0" destOrd="0" presId="urn:microsoft.com/office/officeart/2008/layout/LinedList"/>
    <dgm:cxn modelId="{C5B31365-614E-4F3B-967E-2F8B7E10361E}" type="presParOf" srcId="{EE5B1ED4-5640-4AB0-9ADC-4AFE369E8D3F}" destId="{8F067769-1584-4ABB-B1D6-1BB76FE8CFBA}" srcOrd="1" destOrd="0" presId="urn:microsoft.com/office/officeart/2008/layout/LinedList"/>
    <dgm:cxn modelId="{2C2544A6-51BA-42E0-9687-3F485E5A5740}" type="presParOf" srcId="{EE5B1ED4-5640-4AB0-9ADC-4AFE369E8D3F}" destId="{659BC9C7-463E-4F70-994B-18A46C200966}" srcOrd="2" destOrd="0" presId="urn:microsoft.com/office/officeart/2008/layout/LinedList"/>
    <dgm:cxn modelId="{D2E41BF6-D3C7-42C8-A912-48839BCBA7CE}" type="presParOf" srcId="{96B848AA-B861-4CE6-840A-2A34144D3AFA}" destId="{8B5FB8B8-4EA3-473B-8A6D-51A5E4DE8797}" srcOrd="2" destOrd="0" presId="urn:microsoft.com/office/officeart/2008/layout/LinedList"/>
    <dgm:cxn modelId="{EBBFF71B-D176-472C-9D54-FABFFAE092D4}" type="presParOf" srcId="{96B848AA-B861-4CE6-840A-2A34144D3AFA}" destId="{1770A030-BF77-4236-898E-1B4C225D91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5DC9D-F5E2-484D-B35E-14731BBFB77F}">
      <dsp:nvSpPr>
        <dsp:cNvPr id="0" name=""/>
        <dsp:cNvSpPr/>
      </dsp:nvSpPr>
      <dsp:spPr>
        <a:xfrm>
          <a:off x="0" y="2603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84D1B-D6CB-4BF7-AF89-5EEF36D9F579}">
      <dsp:nvSpPr>
        <dsp:cNvPr id="0" name=""/>
        <dsp:cNvSpPr/>
      </dsp:nvSpPr>
      <dsp:spPr>
        <a:xfrm>
          <a:off x="0" y="2603"/>
          <a:ext cx="1927550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ptos" panose="020B0004020202020204" pitchFamily="34" charset="0"/>
            </a:rPr>
            <a:t>PDF Data Extraction Evaluation</a:t>
          </a:r>
          <a:endParaRPr lang="en-US" sz="2000" b="1" kern="1200" dirty="0">
            <a:solidFill>
              <a:srgbClr val="FFFFFF"/>
            </a:solidFill>
          </a:endParaRPr>
        </a:p>
      </dsp:txBody>
      <dsp:txXfrm>
        <a:off x="0" y="2603"/>
        <a:ext cx="1927550" cy="1775248"/>
      </dsp:txXfrm>
    </dsp:sp>
    <dsp:sp modelId="{801A5B14-E430-4523-898C-7F03EA94889A}">
      <dsp:nvSpPr>
        <dsp:cNvPr id="0" name=""/>
        <dsp:cNvSpPr/>
      </dsp:nvSpPr>
      <dsp:spPr>
        <a:xfrm>
          <a:off x="2024543" y="83217"/>
          <a:ext cx="5076005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Compare Python PDF libraries for accuracy and ease of use</a:t>
          </a:r>
          <a:endParaRPr lang="en-US" sz="2400" kern="1200" dirty="0"/>
        </a:p>
      </dsp:txBody>
      <dsp:txXfrm>
        <a:off x="2024543" y="83217"/>
        <a:ext cx="5076005" cy="1612286"/>
      </dsp:txXfrm>
    </dsp:sp>
    <dsp:sp modelId="{D225DE11-E6D7-4637-8457-41F80823844C}">
      <dsp:nvSpPr>
        <dsp:cNvPr id="0" name=""/>
        <dsp:cNvSpPr/>
      </dsp:nvSpPr>
      <dsp:spPr>
        <a:xfrm>
          <a:off x="1927550" y="1695503"/>
          <a:ext cx="5172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1799-B707-4F46-97C0-4F294EA9E0E5}">
      <dsp:nvSpPr>
        <dsp:cNvPr id="0" name=""/>
        <dsp:cNvSpPr/>
      </dsp:nvSpPr>
      <dsp:spPr>
        <a:xfrm>
          <a:off x="0" y="1777851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97832-31AA-49EB-9A98-A4F6BBB3FAFD}">
      <dsp:nvSpPr>
        <dsp:cNvPr id="0" name=""/>
        <dsp:cNvSpPr/>
      </dsp:nvSpPr>
      <dsp:spPr>
        <a:xfrm>
          <a:off x="0" y="1777851"/>
          <a:ext cx="1961077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ptos" panose="020B0004020202020204" pitchFamily="34" charset="0"/>
            </a:rPr>
            <a:t>PDF Data Extraction</a:t>
          </a:r>
          <a:endParaRPr lang="en-US" sz="2000" b="1" kern="1200" dirty="0">
            <a:solidFill>
              <a:srgbClr val="FFFFFF"/>
            </a:solidFill>
          </a:endParaRPr>
        </a:p>
      </dsp:txBody>
      <dsp:txXfrm>
        <a:off x="0" y="1777851"/>
        <a:ext cx="1961077" cy="1775248"/>
      </dsp:txXfrm>
    </dsp:sp>
    <dsp:sp modelId="{A1D44E39-5FA0-46D9-BC1D-BA1840621C78}">
      <dsp:nvSpPr>
        <dsp:cNvPr id="0" name=""/>
        <dsp:cNvSpPr/>
      </dsp:nvSpPr>
      <dsp:spPr>
        <a:xfrm>
          <a:off x="2057446" y="1858465"/>
          <a:ext cx="5043327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Create a dataset from the Resumes of Congressional Activity</a:t>
          </a:r>
          <a:endParaRPr lang="en-US" sz="2400" kern="1200" dirty="0"/>
        </a:p>
      </dsp:txBody>
      <dsp:txXfrm>
        <a:off x="2057446" y="1858465"/>
        <a:ext cx="5043327" cy="1612286"/>
      </dsp:txXfrm>
    </dsp:sp>
    <dsp:sp modelId="{0F9097D4-5750-4694-83EB-3BC16D953B99}">
      <dsp:nvSpPr>
        <dsp:cNvPr id="0" name=""/>
        <dsp:cNvSpPr/>
      </dsp:nvSpPr>
      <dsp:spPr>
        <a:xfrm>
          <a:off x="1961077" y="3470752"/>
          <a:ext cx="51396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205B-60EB-417D-BDCC-2D69BAC1B0BE}">
      <dsp:nvSpPr>
        <dsp:cNvPr id="0" name=""/>
        <dsp:cNvSpPr/>
      </dsp:nvSpPr>
      <dsp:spPr>
        <a:xfrm>
          <a:off x="0" y="3553100"/>
          <a:ext cx="71045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1BAE1-7756-49F3-9C7C-D73D8DB95A32}">
      <dsp:nvSpPr>
        <dsp:cNvPr id="0" name=""/>
        <dsp:cNvSpPr/>
      </dsp:nvSpPr>
      <dsp:spPr>
        <a:xfrm>
          <a:off x="0" y="3553100"/>
          <a:ext cx="1893428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" panose="020B0004020202020204" pitchFamily="34" charset="0"/>
            </a:rPr>
            <a:t>Prep and Validation</a:t>
          </a:r>
        </a:p>
      </dsp:txBody>
      <dsp:txXfrm>
        <a:off x="0" y="3553100"/>
        <a:ext cx="1893428" cy="1775248"/>
      </dsp:txXfrm>
    </dsp:sp>
    <dsp:sp modelId="{8F067769-1584-4ABB-B1D6-1BB76FE8CFBA}">
      <dsp:nvSpPr>
        <dsp:cNvPr id="0" name=""/>
        <dsp:cNvSpPr/>
      </dsp:nvSpPr>
      <dsp:spPr>
        <a:xfrm>
          <a:off x="1991046" y="3633714"/>
          <a:ext cx="510868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Tidy, validate, and publish the final dataset for use in future analysis projects</a:t>
          </a:r>
          <a:endParaRPr lang="en-US" sz="2400" kern="1200" dirty="0">
            <a:latin typeface="Aptos" panose="020B0004020202020204" pitchFamily="34" charset="0"/>
          </a:endParaRPr>
        </a:p>
      </dsp:txBody>
      <dsp:txXfrm>
        <a:off x="1991046" y="3633714"/>
        <a:ext cx="5108684" cy="1612286"/>
      </dsp:txXfrm>
    </dsp:sp>
    <dsp:sp modelId="{8B5FB8B8-4EA3-473B-8A6D-51A5E4DE8797}">
      <dsp:nvSpPr>
        <dsp:cNvPr id="0" name=""/>
        <dsp:cNvSpPr/>
      </dsp:nvSpPr>
      <dsp:spPr>
        <a:xfrm>
          <a:off x="1893428" y="5246001"/>
          <a:ext cx="52063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5DC9D-F5E2-484D-B35E-14731BBFB77F}">
      <dsp:nvSpPr>
        <dsp:cNvPr id="0" name=""/>
        <dsp:cNvSpPr/>
      </dsp:nvSpPr>
      <dsp:spPr>
        <a:xfrm>
          <a:off x="0" y="2603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84D1B-D6CB-4BF7-AF89-5EEF36D9F579}">
      <dsp:nvSpPr>
        <dsp:cNvPr id="0" name=""/>
        <dsp:cNvSpPr/>
      </dsp:nvSpPr>
      <dsp:spPr>
        <a:xfrm>
          <a:off x="0" y="2603"/>
          <a:ext cx="1852173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Inconsistent File Formats</a:t>
          </a:r>
        </a:p>
      </dsp:txBody>
      <dsp:txXfrm>
        <a:off x="0" y="2603"/>
        <a:ext cx="1852173" cy="1775248"/>
      </dsp:txXfrm>
    </dsp:sp>
    <dsp:sp modelId="{801A5B14-E430-4523-898C-7F03EA94889A}">
      <dsp:nvSpPr>
        <dsp:cNvPr id="0" name=""/>
        <dsp:cNvSpPr/>
      </dsp:nvSpPr>
      <dsp:spPr>
        <a:xfrm>
          <a:off x="1950624" y="83217"/>
          <a:ext cx="5152255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The object structure of the PDF files varies significantly from year to year.</a:t>
          </a:r>
        </a:p>
      </dsp:txBody>
      <dsp:txXfrm>
        <a:off x="1950624" y="83217"/>
        <a:ext cx="5152255" cy="1612286"/>
      </dsp:txXfrm>
    </dsp:sp>
    <dsp:sp modelId="{D225DE11-E6D7-4637-8457-41F80823844C}">
      <dsp:nvSpPr>
        <dsp:cNvPr id="0" name=""/>
        <dsp:cNvSpPr/>
      </dsp:nvSpPr>
      <dsp:spPr>
        <a:xfrm>
          <a:off x="1852173" y="1695503"/>
          <a:ext cx="52507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1799-B707-4F46-97C0-4F294EA9E0E5}">
      <dsp:nvSpPr>
        <dsp:cNvPr id="0" name=""/>
        <dsp:cNvSpPr/>
      </dsp:nvSpPr>
      <dsp:spPr>
        <a:xfrm>
          <a:off x="0" y="1777851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97832-31AA-49EB-9A98-A4F6BBB3FAFD}">
      <dsp:nvSpPr>
        <dsp:cNvPr id="0" name=""/>
        <dsp:cNvSpPr/>
      </dsp:nvSpPr>
      <dsp:spPr>
        <a:xfrm>
          <a:off x="0" y="1777851"/>
          <a:ext cx="1787248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Automation is Hard</a:t>
          </a:r>
        </a:p>
      </dsp:txBody>
      <dsp:txXfrm>
        <a:off x="0" y="1777851"/>
        <a:ext cx="1787248" cy="1775248"/>
      </dsp:txXfrm>
    </dsp:sp>
    <dsp:sp modelId="{A1D44E39-5FA0-46D9-BC1D-BA1840621C78}">
      <dsp:nvSpPr>
        <dsp:cNvPr id="0" name=""/>
        <dsp:cNvSpPr/>
      </dsp:nvSpPr>
      <dsp:spPr>
        <a:xfrm>
          <a:off x="1886843" y="1858465"/>
          <a:ext cx="521216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tabula.py did not produce consistent results when run against a series of files.</a:t>
          </a:r>
        </a:p>
      </dsp:txBody>
      <dsp:txXfrm>
        <a:off x="1886843" y="1858465"/>
        <a:ext cx="5212164" cy="1612286"/>
      </dsp:txXfrm>
    </dsp:sp>
    <dsp:sp modelId="{0F9097D4-5750-4694-83EB-3BC16D953B99}">
      <dsp:nvSpPr>
        <dsp:cNvPr id="0" name=""/>
        <dsp:cNvSpPr/>
      </dsp:nvSpPr>
      <dsp:spPr>
        <a:xfrm>
          <a:off x="1787248" y="3470752"/>
          <a:ext cx="5311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205B-60EB-417D-BDCC-2D69BAC1B0BE}">
      <dsp:nvSpPr>
        <dsp:cNvPr id="0" name=""/>
        <dsp:cNvSpPr/>
      </dsp:nvSpPr>
      <dsp:spPr>
        <a:xfrm>
          <a:off x="0" y="3553100"/>
          <a:ext cx="71045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1BAE1-7756-49F3-9C7C-D73D8DB95A32}">
      <dsp:nvSpPr>
        <dsp:cNvPr id="0" name=""/>
        <dsp:cNvSpPr/>
      </dsp:nvSpPr>
      <dsp:spPr>
        <a:xfrm>
          <a:off x="0" y="3553100"/>
          <a:ext cx="1830419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Challenge</a:t>
          </a:r>
        </a:p>
      </dsp:txBody>
      <dsp:txXfrm>
        <a:off x="0" y="3553100"/>
        <a:ext cx="1830419" cy="1775248"/>
      </dsp:txXfrm>
    </dsp:sp>
    <dsp:sp modelId="{8F067769-1584-4ABB-B1D6-1BB76FE8CFBA}">
      <dsp:nvSpPr>
        <dsp:cNvPr id="0" name=""/>
        <dsp:cNvSpPr/>
      </dsp:nvSpPr>
      <dsp:spPr>
        <a:xfrm>
          <a:off x="1929182" y="3633714"/>
          <a:ext cx="516859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Balance time and quality by combining manual and automated processes</a:t>
          </a:r>
        </a:p>
      </dsp:txBody>
      <dsp:txXfrm>
        <a:off x="1929182" y="3633714"/>
        <a:ext cx="5168594" cy="1612286"/>
      </dsp:txXfrm>
    </dsp:sp>
    <dsp:sp modelId="{8B5FB8B8-4EA3-473B-8A6D-51A5E4DE8797}">
      <dsp:nvSpPr>
        <dsp:cNvPr id="0" name=""/>
        <dsp:cNvSpPr/>
      </dsp:nvSpPr>
      <dsp:spPr>
        <a:xfrm>
          <a:off x="1830419" y="5246001"/>
          <a:ext cx="5267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5C60-0DDF-9B4A-958D-F8888F5F09C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8047-DFA2-6445-967F-B615B01F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mi-mcmanus/" TargetMode="External"/><Relationship Id="rId2" Type="http://schemas.openxmlformats.org/officeDocument/2006/relationships/hyperlink" Target="https://github.com/tamimcm416/congressional_activity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gress.gov/past-days-in-session" TargetMode="External"/><Relationship Id="rId2" Type="http://schemas.openxmlformats.org/officeDocument/2006/relationships/hyperlink" Target="https://www.senate.gov/legislative/ResumesofCongressionalActivity1947present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ulapdf" TargetMode="External"/><Relationship Id="rId2" Type="http://schemas.openxmlformats.org/officeDocument/2006/relationships/hyperlink" Target="https://uxwing.com/acrobat-pro-ic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4195441/macros_spreadsheet_vba_icon" TargetMode="External"/><Relationship Id="rId5" Type="http://schemas.openxmlformats.org/officeDocument/2006/relationships/hyperlink" Target="https://www.iconpacks.net/free-icon/keyboard-1385.html" TargetMode="External"/><Relationship Id="rId4" Type="http://schemas.openxmlformats.org/officeDocument/2006/relationships/hyperlink" Target="https://commons.wikimedia.org/wiki/File:Microsoft_Office_Excel_%282019%E2%80%93present%29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hyperlink" Target="https://github.com/tamimcm416/congressional_activity_data_scrap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DD02-544F-53B0-54B1-E3E8EA10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Data Scrape and Validation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D7935-2062-751A-C196-2D95ADEF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8825658" cy="514467"/>
          </a:xfrm>
        </p:spPr>
        <p:txBody>
          <a:bodyPr>
            <a:normAutofit/>
          </a:bodyPr>
          <a:lstStyle/>
          <a:p>
            <a:r>
              <a:rPr lang="en-US" sz="1800" b="1" i="1" cap="none" dirty="0">
                <a:solidFill>
                  <a:schemeClr val="tx1"/>
                </a:solidFill>
                <a:latin typeface="Aptos" panose="020B0004020202020204" pitchFamily="34" charset="0"/>
              </a:rPr>
              <a:t>March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D69332-6DEA-5E09-4080-B7B453D2396A}"/>
              </a:ext>
            </a:extLst>
          </p:cNvPr>
          <p:cNvSpPr txBox="1">
            <a:spLocks/>
          </p:cNvSpPr>
          <p:nvPr/>
        </p:nvSpPr>
        <p:spPr>
          <a:xfrm>
            <a:off x="1069848" y="2304288"/>
            <a:ext cx="8825658" cy="514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>
                <a:solidFill>
                  <a:schemeClr val="tx1"/>
                </a:solidFill>
                <a:latin typeface="Aptos" panose="020B0004020202020204" pitchFamily="34" charset="0"/>
              </a:rPr>
              <a:t>Resumes of Congress</a:t>
            </a:r>
          </a:p>
        </p:txBody>
      </p:sp>
    </p:spTree>
    <p:extLst>
      <p:ext uri="{BB962C8B-B14F-4D97-AF65-F5344CB8AC3E}">
        <p14:creationId xmlns:p14="http://schemas.microsoft.com/office/powerpoint/2010/main" val="27299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Extract 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B5EE898-CEA6-556D-787C-A65E0C4071D8}"/>
              </a:ext>
            </a:extLst>
          </p:cNvPr>
          <p:cNvSpPr/>
          <p:nvPr/>
        </p:nvSpPr>
        <p:spPr>
          <a:xfrm>
            <a:off x="3178791" y="4365292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8DBCFEE-B797-46D8-ACC0-A79115D5F0E6}"/>
              </a:ext>
            </a:extLst>
          </p:cNvPr>
          <p:cNvSpPr/>
          <p:nvPr/>
        </p:nvSpPr>
        <p:spPr>
          <a:xfrm>
            <a:off x="5181386" y="4366420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0D84614-8452-53D9-B95F-315065F41A5F}"/>
              </a:ext>
            </a:extLst>
          </p:cNvPr>
          <p:cNvSpPr/>
          <p:nvPr/>
        </p:nvSpPr>
        <p:spPr>
          <a:xfrm>
            <a:off x="7183981" y="4373715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BF2F77-F942-D9D2-0985-38048296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22368"/>
              </p:ext>
            </p:extLst>
          </p:nvPr>
        </p:nvGraphicFramePr>
        <p:xfrm>
          <a:off x="1498600" y="3898819"/>
          <a:ext cx="10045700" cy="2812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40">
                  <a:extLst>
                    <a:ext uri="{9D8B030D-6E8A-4147-A177-3AD203B41FA5}">
                      <a16:colId xmlns:a16="http://schemas.microsoft.com/office/drawing/2014/main" val="152976353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1903847602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54626793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3047468861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2918707659"/>
                    </a:ext>
                  </a:extLst>
                </a:gridCol>
              </a:tblGrid>
              <a:tr h="137187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34635"/>
                  </a:ext>
                </a:extLst>
              </a:tr>
              <a:tr h="14408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OCR in Acrobat Pro, if needed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Extract to CSV using tabula app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Convert to Excel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Correct text errors in Excel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Run macros and format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36357"/>
                  </a:ext>
                </a:extLst>
              </a:tr>
            </a:tbl>
          </a:graphicData>
        </a:graphic>
      </p:graphicFrame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7975558-1DB2-E0EB-15F2-51F013F739CA}"/>
              </a:ext>
            </a:extLst>
          </p:cNvPr>
          <p:cNvSpPr/>
          <p:nvPr/>
        </p:nvSpPr>
        <p:spPr>
          <a:xfrm>
            <a:off x="9185956" y="4365293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4E60C1-F467-A31B-DEFC-F8029A3BC464}"/>
              </a:ext>
            </a:extLst>
          </p:cNvPr>
          <p:cNvSpPr/>
          <p:nvPr/>
        </p:nvSpPr>
        <p:spPr>
          <a:xfrm>
            <a:off x="2055149" y="4136249"/>
            <a:ext cx="839369" cy="87805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r="978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85826A-09E9-3156-72EE-76A800A539F9}"/>
              </a:ext>
            </a:extLst>
          </p:cNvPr>
          <p:cNvSpPr/>
          <p:nvPr/>
        </p:nvSpPr>
        <p:spPr>
          <a:xfrm>
            <a:off x="4055682" y="4106753"/>
            <a:ext cx="839369" cy="878053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t="-2070" r="978" b="-207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9DAF31-2D3E-6CD3-B01F-3EF6505D2AA3}"/>
              </a:ext>
            </a:extLst>
          </p:cNvPr>
          <p:cNvSpPr/>
          <p:nvPr/>
        </p:nvSpPr>
        <p:spPr>
          <a:xfrm>
            <a:off x="6058277" y="4106752"/>
            <a:ext cx="839369" cy="878053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5B3008-98B6-2987-4AC2-D46356EE9FE4}"/>
              </a:ext>
            </a:extLst>
          </p:cNvPr>
          <p:cNvSpPr/>
          <p:nvPr/>
        </p:nvSpPr>
        <p:spPr>
          <a:xfrm>
            <a:off x="8060252" y="4104530"/>
            <a:ext cx="839369" cy="87805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69" t="8344" r="-4469" b="8344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C5E758-CFF0-18AF-167C-546834004B6A}"/>
              </a:ext>
            </a:extLst>
          </p:cNvPr>
          <p:cNvSpPr/>
          <p:nvPr/>
        </p:nvSpPr>
        <p:spPr>
          <a:xfrm>
            <a:off x="10062227" y="4136249"/>
            <a:ext cx="839369" cy="878053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t="3137" r="978" b="3137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44817-D644-F728-728E-564526862784}"/>
              </a:ext>
            </a:extLst>
          </p:cNvPr>
          <p:cNvSpPr txBox="1"/>
          <p:nvPr/>
        </p:nvSpPr>
        <p:spPr>
          <a:xfrm>
            <a:off x="1498600" y="2755900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Due to inconsistent results using the tabula.py library, a hybrid extraction methodology was used:</a:t>
            </a:r>
          </a:p>
        </p:txBody>
      </p:sp>
    </p:spTree>
    <p:extLst>
      <p:ext uri="{BB962C8B-B14F-4D97-AF65-F5344CB8AC3E}">
        <p14:creationId xmlns:p14="http://schemas.microsoft.com/office/powerpoint/2010/main" val="33686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Legislative Activity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special characters from numeric columns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027222"/>
            <a:ext cx="294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Purpose:</a:t>
            </a:r>
          </a:p>
          <a:p>
            <a:r>
              <a:rPr lang="en-US" sz="2400" dirty="0">
                <a:latin typeface="Aptos" panose="020B0004020202020204" pitchFamily="34" charset="0"/>
              </a:rPr>
              <a:t>Automate the most common formatting errors in the tabula application extract</a:t>
            </a: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Confirmation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Delete empty cells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Extract values that have been embedded into section headings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trailing and leading periods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3963722"/>
            <a:ext cx="29474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Purpose:</a:t>
            </a:r>
          </a:p>
          <a:p>
            <a:r>
              <a:rPr lang="en-US" sz="2400" dirty="0">
                <a:latin typeface="Aptos" panose="020B0004020202020204" pitchFamily="34" charset="0"/>
              </a:rPr>
              <a:t>Automate the most common formatting errors in the tabula application extract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74514-9DBB-428F-444C-9EB347BE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2075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Tidy, validate, and publish the final dataset for use in future analysis projects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65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preparation focused on cleaning up inconsistencies in how data was labeled from year to year, including: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Separating data from labels, especially in the nominations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Standardizing data labels/column headings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Splitting new nominations from carryover nominations for consistency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Reformatting date and time columns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Merging of similar types of data where categorization and labeling was inconsistent from year to year: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Civilian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Failed dispositions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Returned Dispositions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Recess Reappointments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8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ptos" panose="020B0004020202020204" pitchFamily="34" charset="0"/>
              </a:rPr>
              <a:t>Data Validation</a:t>
            </a:r>
            <a:endParaRPr lang="en-US" sz="4800" dirty="0">
              <a:latin typeface="Aptos" panose="020B00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BDD8-E259-7A50-AD3A-01FE86A7B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Verify Data Scrape /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data is present for all congressional sessions in scope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data is present for both houses of Congress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detail lines roll up properly and match category totals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7E0E1-1BA3-E3C4-6644-FFE362DF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Verify Data Integrity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4A9DA-8EA6-76DD-8E40-96A29AE1EA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Review and update missing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session dates against Congress.gov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days and time in session are reasonable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Check for data outliers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 data published in the Resumes of Congressional Activity are prone to errors. Example: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chemeClr val="tx1"/>
                </a:solidFill>
                <a:latin typeface="Aptos" panose="020B0004020202020204" pitchFamily="34" charset="0"/>
              </a:rPr>
              <a:t>In the second session of the 112</a:t>
            </a:r>
            <a:r>
              <a:rPr lang="en-US" sz="2200" i="1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200" i="1" dirty="0">
                <a:solidFill>
                  <a:schemeClr val="tx1"/>
                </a:solidFill>
                <a:latin typeface="Aptos" panose="020B0004020202020204" pitchFamily="34" charset="0"/>
              </a:rPr>
              <a:t> Congress, the total Measures Introduced in the Senate is 2,447. However, the total of Bill and Resolutions Introduced is 2,448.</a:t>
            </a:r>
          </a:p>
          <a:p>
            <a:pPr marL="502920" lvl="1" indent="0">
              <a:lnSpc>
                <a:spcPct val="100000"/>
              </a:lnSpc>
              <a:buNone/>
            </a:pPr>
            <a:endParaRPr lang="en-US" sz="2200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A complete list of data errors is documented in the Data Validation Issues document available in the GitHub repository for this project.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2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A total of 56 data errors were documented.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errors were identified in 19/40 data files, or 48%.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files with errors averaged 3 errors per file.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This project resulted in the creation of two data files– one for Confirmation data and one for Legislative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 data does contain some errors, which have been documented for future reference.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Possible next steps: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Conduct further research to resolve data errors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Expand the dataset to include more sessions of Congress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Explore </a:t>
            </a:r>
            <a:r>
              <a:rPr lang="en-US" sz="2200">
                <a:solidFill>
                  <a:schemeClr val="tx1"/>
                </a:solidFill>
                <a:latin typeface="Aptos" panose="020B0004020202020204" pitchFamily="34" charset="0"/>
              </a:rPr>
              <a:t>the dataset for trends </a:t>
            </a:r>
            <a:endParaRPr lang="en-US" sz="2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07AE-D016-C351-28FC-B941E434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DDD-5638-9E9E-9A99-25F597F4F3B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00000">
                <a:schemeClr val="bg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bg2">
                  <a:shade val="62000"/>
                  <a:hueMod val="100000"/>
                  <a:satMod val="134000"/>
                  <a:lumMod val="56000"/>
                </a:schemeClr>
              </a:gs>
            </a:gsLst>
            <a:path path="circle">
              <a:fillToRect l="45000" t="65000" r="125000" b="100000"/>
            </a:path>
          </a:gradFill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Data Prep and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Findings and Conclusion</a:t>
            </a:r>
            <a:endParaRPr lang="en-US" sz="2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8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D630-CC53-AC39-C219-EEDE3266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612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5A8-BA06-B755-0EBE-7A31325C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82894"/>
            <a:ext cx="7315200" cy="1404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 McManus</a:t>
            </a:r>
          </a:p>
          <a:p>
            <a:r>
              <a:rPr lang="en-US" sz="2000" b="0" dirty="0">
                <a:hlinkClick r:id="rId2"/>
              </a:rPr>
              <a:t>https://github.com/tamimcm416/congressional_activity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hlinkClick r:id="rId3"/>
              </a:rPr>
              <a:t>https://www.linkedin.com/in/tami-mcmanus/</a:t>
            </a:r>
            <a:r>
              <a:rPr lang="en-US" sz="2000" b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Appendix A – Source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“Resume of Congressional Activity (1947 to Present)”, United States Senate, [PDF],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2"/>
              </a:rPr>
              <a:t>https://www.senate.gov/legislative/ResumesofCongressionalActivity1947present.htm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Nov 23, 2023.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“Days of Past Session”, United States Congress,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3"/>
              </a:rPr>
              <a:t>https://www.congress.gov/past-days-in-session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Mar 24, 2024.</a:t>
            </a:r>
          </a:p>
        </p:txBody>
      </p:sp>
    </p:spTree>
    <p:extLst>
      <p:ext uri="{BB962C8B-B14F-4D97-AF65-F5344CB8AC3E}">
        <p14:creationId xmlns:p14="http://schemas.microsoft.com/office/powerpoint/2010/main" val="28401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B – Tools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Adobe Acrobat Pro, Version 2024.001.20629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JupyterLab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, Version 4.1.2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365, Microsoft Excel, Version 2403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Visual Basic for Applications, Version 7.1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Python, 3.12.2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tabula, Version 1.2.1</a:t>
            </a:r>
          </a:p>
        </p:txBody>
      </p:sp>
    </p:spTree>
    <p:extLst>
      <p:ext uri="{BB962C8B-B14F-4D97-AF65-F5344CB8AC3E}">
        <p14:creationId xmlns:p14="http://schemas.microsoft.com/office/powerpoint/2010/main" val="233021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C – Image Attribution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Acrobat Pro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https://uxwing.com/acrobat-pro-icon/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https://github.com/tabulapdf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Excel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https://commons.wikimedia.org/wiki/File:Microsoft_Office_Excel_%282019%E2%80%93present%29.svg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Keyboard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https://www.iconpacks.net/free-icon/keyboard-1385.html</a:t>
            </a: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Visual Basic for Applications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6"/>
              </a:rPr>
              <a:t>https://www.iconfinder.com/icons/4195441/macros_spreadsheet_vba_icon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Since 1947, Congress has published a Resume of Activity at the end of each session. This document is part of the Congressional Record and includes: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Length of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Legislative measures introduced, reported, and passed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Votes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Disposition of executive nominations (civilian and military)</a:t>
            </a:r>
          </a:p>
        </p:txBody>
      </p:sp>
    </p:spTree>
    <p:extLst>
      <p:ext uri="{BB962C8B-B14F-4D97-AF65-F5344CB8AC3E}">
        <p14:creationId xmlns:p14="http://schemas.microsoft.com/office/powerpoint/2010/main" val="36756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1" y="884903"/>
            <a:ext cx="2947482" cy="492596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Objectives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400" b="1" dirty="0">
                <a:latin typeface="Aptos" panose="020B0004020202020204" pitchFamily="34" charset="0"/>
              </a:rPr>
              <a:t>Scope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latin typeface="Aptos" panose="020B0004020202020204" pitchFamily="34" charset="0"/>
              </a:rPr>
              <a:t>th</a:t>
            </a:r>
            <a:r>
              <a:rPr lang="en-US" sz="2400" dirty="0">
                <a:latin typeface="Aptos" panose="020B0004020202020204" pitchFamily="34" charset="0"/>
              </a:rPr>
              <a:t> through 117</a:t>
            </a:r>
            <a:r>
              <a:rPr lang="en-US" sz="2400" baseline="30000" dirty="0">
                <a:latin typeface="Aptos" panose="020B0004020202020204" pitchFamily="34" charset="0"/>
              </a:rPr>
              <a:t>th</a:t>
            </a:r>
            <a:r>
              <a:rPr lang="en-US" sz="2400" dirty="0">
                <a:latin typeface="Aptos" panose="020B0004020202020204" pitchFamily="34" charset="0"/>
              </a:rPr>
              <a:t> Congresses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79DF795-26F9-1205-6C48-E044AB93E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015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8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#1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Compare Python PDF libraries for accuracy and ease of use</a:t>
            </a:r>
          </a:p>
        </p:txBody>
      </p:sp>
    </p:spTree>
    <p:extLst>
      <p:ext uri="{BB962C8B-B14F-4D97-AF65-F5344CB8AC3E}">
        <p14:creationId xmlns:p14="http://schemas.microsoft.com/office/powerpoint/2010/main" val="13266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3F3B27-6E25-849B-2DC3-1AF3757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5300" dirty="0">
                <a:latin typeface="Aptos" panose="020B0004020202020204" pitchFamily="34" charset="0"/>
              </a:rPr>
              <a:t>Formats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700" dirty="0">
                <a:latin typeface="Aptos" panose="020B0004020202020204" pitchFamily="34" charset="0"/>
              </a:rPr>
              <a:t>Resumes for the 98</a:t>
            </a:r>
            <a:r>
              <a:rPr lang="en-US" sz="2700" baseline="30000" dirty="0">
                <a:latin typeface="Aptos" panose="020B0004020202020204" pitchFamily="34" charset="0"/>
              </a:rPr>
              <a:t>th</a:t>
            </a:r>
            <a:r>
              <a:rPr lang="en-US" sz="2700" dirty="0">
                <a:latin typeface="Aptos" panose="020B0004020202020204" pitchFamily="34" charset="0"/>
              </a:rPr>
              <a:t> through the117</a:t>
            </a:r>
            <a:r>
              <a:rPr lang="en-US" sz="2700" baseline="30000" dirty="0">
                <a:latin typeface="Aptos" panose="020B0004020202020204" pitchFamily="34" charset="0"/>
              </a:rPr>
              <a:t>th</a:t>
            </a:r>
            <a:r>
              <a:rPr lang="en-US" sz="2700" dirty="0">
                <a:latin typeface="Aptos" panose="020B0004020202020204" pitchFamily="34" charset="0"/>
              </a:rPr>
              <a:t> Congresses use two distinct formats.</a:t>
            </a:r>
            <a:br>
              <a:rPr lang="en-US" sz="2700" dirty="0">
                <a:latin typeface="Aptos" panose="020B0004020202020204" pitchFamily="34" charset="0"/>
              </a:rPr>
            </a:br>
            <a:br>
              <a:rPr lang="en-US" sz="2700" dirty="0">
                <a:latin typeface="Aptos" panose="020B0004020202020204" pitchFamily="34" charset="0"/>
              </a:rPr>
            </a:br>
            <a:r>
              <a:rPr lang="en-US" sz="2700" dirty="0">
                <a:latin typeface="Aptos" panose="020B0004020202020204" pitchFamily="34" charset="0"/>
              </a:rPr>
              <a:t>Resumes before 1997 are available as scanned images.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BF369-436C-9336-BA7E-FC494B571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 file, 2 pages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2F295D-EA5E-3D15-6AB1-C3F35832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6770" y="1930936"/>
            <a:ext cx="3474720" cy="4023360"/>
          </a:xfrm>
          <a:solidFill>
            <a:schemeClr val="accent1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General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Activity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Confirmation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4A48D-5585-5C82-E975-BED86C55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6485" y="1023586"/>
            <a:ext cx="3666698" cy="8131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117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2 files, 1 page each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A8DE0F-50E1-DB34-EB8C-201FF965E1FE}"/>
              </a:ext>
            </a:extLst>
          </p:cNvPr>
          <p:cNvSpPr/>
          <p:nvPr/>
        </p:nvSpPr>
        <p:spPr>
          <a:xfrm rot="10800000" flipH="1">
            <a:off x="5672977" y="2033081"/>
            <a:ext cx="1399032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85E4750-FC92-6DA7-A897-78BB9FEF14A3}"/>
              </a:ext>
            </a:extLst>
          </p:cNvPr>
          <p:cNvSpPr/>
          <p:nvPr/>
        </p:nvSpPr>
        <p:spPr>
          <a:xfrm rot="10800000" flipH="1">
            <a:off x="5672975" y="3872376"/>
            <a:ext cx="1399032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5E43C-13C2-BC88-038E-54E61441D107}"/>
              </a:ext>
            </a:extLst>
          </p:cNvPr>
          <p:cNvSpPr txBox="1"/>
          <p:nvPr/>
        </p:nvSpPr>
        <p:spPr>
          <a:xfrm>
            <a:off x="5749129" y="2178994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9F12-E230-5727-4C4B-1B66B269CB24}"/>
              </a:ext>
            </a:extLst>
          </p:cNvPr>
          <p:cNvSpPr txBox="1"/>
          <p:nvPr/>
        </p:nvSpPr>
        <p:spPr>
          <a:xfrm>
            <a:off x="5749128" y="4072811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0C0A95DA-6FE2-47DA-2D17-A77AC0217E20}"/>
              </a:ext>
            </a:extLst>
          </p:cNvPr>
          <p:cNvSpPr txBox="1">
            <a:spLocks/>
          </p:cNvSpPr>
          <p:nvPr/>
        </p:nvSpPr>
        <p:spPr>
          <a:xfrm>
            <a:off x="7626484" y="1930936"/>
            <a:ext cx="3666697" cy="402336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2B5489F-6763-3778-4C47-0F92724CB3C3}"/>
              </a:ext>
            </a:extLst>
          </p:cNvPr>
          <p:cNvSpPr/>
          <p:nvPr/>
        </p:nvSpPr>
        <p:spPr>
          <a:xfrm rot="10800000" flipH="1">
            <a:off x="9507703" y="2033081"/>
            <a:ext cx="1395968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7794C6-E849-BC2F-D811-5BD28F3B9D96}"/>
              </a:ext>
            </a:extLst>
          </p:cNvPr>
          <p:cNvSpPr/>
          <p:nvPr/>
        </p:nvSpPr>
        <p:spPr>
          <a:xfrm rot="10800000" flipH="1">
            <a:off x="9507703" y="3872375"/>
            <a:ext cx="1395968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C940-7C5C-C54A-216F-9E0701F4BF5C}"/>
              </a:ext>
            </a:extLst>
          </p:cNvPr>
          <p:cNvSpPr txBox="1"/>
          <p:nvPr/>
        </p:nvSpPr>
        <p:spPr>
          <a:xfrm>
            <a:off x="9554926" y="2178994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12B8B-5BF4-3156-06D7-6BBD23BA2798}"/>
              </a:ext>
            </a:extLst>
          </p:cNvPr>
          <p:cNvSpPr txBox="1"/>
          <p:nvPr/>
        </p:nvSpPr>
        <p:spPr>
          <a:xfrm>
            <a:off x="10035866" y="2266120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56F25F-3B41-3A18-2335-BBA63223C215}"/>
              </a:ext>
            </a:extLst>
          </p:cNvPr>
          <p:cNvSpPr/>
          <p:nvPr/>
        </p:nvSpPr>
        <p:spPr>
          <a:xfrm>
            <a:off x="5816057" y="2464128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F190D-4CC9-8D5F-3D6A-913C656C33A9}"/>
              </a:ext>
            </a:extLst>
          </p:cNvPr>
          <p:cNvSpPr/>
          <p:nvPr/>
        </p:nvSpPr>
        <p:spPr>
          <a:xfrm>
            <a:off x="6445550" y="2460620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C16B4-847C-6027-CCBF-B21C9561BDEE}"/>
              </a:ext>
            </a:extLst>
          </p:cNvPr>
          <p:cNvSpPr/>
          <p:nvPr/>
        </p:nvSpPr>
        <p:spPr>
          <a:xfrm>
            <a:off x="5820028" y="4361452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8357B-D0B0-E0B7-628C-E12F41F869E4}"/>
              </a:ext>
            </a:extLst>
          </p:cNvPr>
          <p:cNvSpPr/>
          <p:nvPr/>
        </p:nvSpPr>
        <p:spPr>
          <a:xfrm>
            <a:off x="6449521" y="4357944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46576F-4243-644E-C125-6EF3EA4FF948}"/>
              </a:ext>
            </a:extLst>
          </p:cNvPr>
          <p:cNvSpPr/>
          <p:nvPr/>
        </p:nvSpPr>
        <p:spPr>
          <a:xfrm>
            <a:off x="9603465" y="2616250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AF8F0-2DA7-4EC1-5E18-099F3C642DF4}"/>
              </a:ext>
            </a:extLst>
          </p:cNvPr>
          <p:cNvSpPr/>
          <p:nvPr/>
        </p:nvSpPr>
        <p:spPr>
          <a:xfrm>
            <a:off x="10241270" y="2612742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2C85-73E6-8C59-D1D4-FB125946CC01}"/>
              </a:ext>
            </a:extLst>
          </p:cNvPr>
          <p:cNvSpPr txBox="1"/>
          <p:nvPr/>
        </p:nvSpPr>
        <p:spPr>
          <a:xfrm>
            <a:off x="9554926" y="4014020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B8BFD-9367-8217-FB99-067C2107F14B}"/>
              </a:ext>
            </a:extLst>
          </p:cNvPr>
          <p:cNvSpPr txBox="1"/>
          <p:nvPr/>
        </p:nvSpPr>
        <p:spPr>
          <a:xfrm>
            <a:off x="10035866" y="4101146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2E626-74E0-70AD-7622-D778907F6574}"/>
              </a:ext>
            </a:extLst>
          </p:cNvPr>
          <p:cNvSpPr/>
          <p:nvPr/>
        </p:nvSpPr>
        <p:spPr>
          <a:xfrm>
            <a:off x="9603465" y="4451276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D96E-7252-0B8B-4E6B-DEBC745265AA}"/>
              </a:ext>
            </a:extLst>
          </p:cNvPr>
          <p:cNvSpPr/>
          <p:nvPr/>
        </p:nvSpPr>
        <p:spPr>
          <a:xfrm>
            <a:off x="10241270" y="4447768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02157"/>
            <a:ext cx="2947482" cy="2056823"/>
          </a:xfrm>
        </p:spPr>
        <p:txBody>
          <a:bodyPr anchor="t">
            <a:noAutofit/>
          </a:bodyPr>
          <a:lstStyle/>
          <a:p>
            <a:pPr algn="justLow"/>
            <a:r>
              <a:rPr lang="en-US" sz="4800" dirty="0">
                <a:latin typeface="Aptos" panose="020B0004020202020204" pitchFamily="34" charset="0"/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3577085"/>
            <a:ext cx="2947482" cy="2056823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</a:rPr>
              <a:t>Each library was tested using the Final Resume of Congressional Activity for the 98</a:t>
            </a:r>
            <a:r>
              <a:rPr lang="en-US" sz="2400" baseline="30000" dirty="0">
                <a:solidFill>
                  <a:srgbClr val="FFFFFF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</a:rPr>
              <a:t> Congress.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18800-12B9-3E01-55F7-F6B8174FF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0321"/>
              </p:ext>
            </p:extLst>
          </p:nvPr>
        </p:nvGraphicFramePr>
        <p:xfrm>
          <a:off x="4027251" y="1202157"/>
          <a:ext cx="7256834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32">
                  <a:extLst>
                    <a:ext uri="{9D8B030D-6E8A-4147-A177-3AD203B41FA5}">
                      <a16:colId xmlns:a16="http://schemas.microsoft.com/office/drawing/2014/main" val="4117279857"/>
                    </a:ext>
                  </a:extLst>
                </a:gridCol>
                <a:gridCol w="4670402">
                  <a:extLst>
                    <a:ext uri="{9D8B030D-6E8A-4147-A177-3AD203B41FA5}">
                      <a16:colId xmlns:a16="http://schemas.microsoft.com/office/drawing/2014/main" val="223337126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Tool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Result *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89584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pypdf 4.1.0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939410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pdfminer 20191125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by column from top to bottom, separating labels from values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06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tabula-py 2.9.0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Recognizes tables and reads text successfully into dataframes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8180109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camelot-py 0.9.0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Results are similar to tabula, but output is not as clean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8006026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pdfplumer 0.11.0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tables; splits words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03360237"/>
                  </a:ext>
                </a:extLst>
              </a:tr>
            </a:tbl>
          </a:graphicData>
        </a:graphic>
      </p:graphicFrame>
      <p:pic>
        <p:nvPicPr>
          <p:cNvPr id="6" name="Graphic 5" descr="Ribbon with solid fill">
            <a:extLst>
              <a:ext uri="{FF2B5EF4-FFF2-40B4-BE49-F238E27FC236}">
                <a16:creationId xmlns:a16="http://schemas.microsoft.com/office/drawing/2014/main" id="{5520EF57-7380-C1FE-7E79-65FE484EE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508989"/>
            <a:ext cx="538261" cy="538261"/>
          </a:xfrm>
          <a:prstGeom prst="rect">
            <a:avLst/>
          </a:prstGeom>
        </p:spPr>
      </p:pic>
      <p:pic>
        <p:nvPicPr>
          <p:cNvPr id="7" name="Graphic 6" descr="Ribbon with solid fill">
            <a:extLst>
              <a:ext uri="{FF2B5EF4-FFF2-40B4-BE49-F238E27FC236}">
                <a16:creationId xmlns:a16="http://schemas.microsoft.com/office/drawing/2014/main" id="{A59BC240-E94B-6872-CD00-4FF5D6E8A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4225593"/>
            <a:ext cx="538261" cy="53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6A230-DA59-48F9-32FB-BB822755B626}"/>
              </a:ext>
            </a:extLst>
          </p:cNvPr>
          <p:cNvSpPr txBox="1"/>
          <p:nvPr/>
        </p:nvSpPr>
        <p:spPr>
          <a:xfrm>
            <a:off x="6219214" y="3508989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B772-853F-84E0-8DF4-EEABA1299A2E}"/>
              </a:ext>
            </a:extLst>
          </p:cNvPr>
          <p:cNvSpPr txBox="1"/>
          <p:nvPr/>
        </p:nvSpPr>
        <p:spPr>
          <a:xfrm>
            <a:off x="6219214" y="4215865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E71A8C7-2E7F-EB68-61DF-26DCCA544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7062" y="4942197"/>
            <a:ext cx="457199" cy="45719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A111D92-E0C8-95C1-20A6-5C7E6D750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7878" y="2734019"/>
            <a:ext cx="457199" cy="457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F4DED6-4A29-35E3-B2BE-A514160BA3FF}"/>
              </a:ext>
            </a:extLst>
          </p:cNvPr>
          <p:cNvSpPr txBox="1"/>
          <p:nvPr/>
        </p:nvSpPr>
        <p:spPr>
          <a:xfrm>
            <a:off x="6209485" y="2001680"/>
            <a:ext cx="25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9" name="Graphic 18" descr="Ribbon with solid fill">
            <a:extLst>
              <a:ext uri="{FF2B5EF4-FFF2-40B4-BE49-F238E27FC236}">
                <a16:creationId xmlns:a16="http://schemas.microsoft.com/office/drawing/2014/main" id="{F05AAE39-98EA-DCCA-3DC9-1FCFFD5FE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76542" y="2007373"/>
            <a:ext cx="538261" cy="53826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414704-F194-712B-1698-C1451CFCDC0D}"/>
              </a:ext>
            </a:extLst>
          </p:cNvPr>
          <p:cNvSpPr txBox="1">
            <a:spLocks/>
          </p:cNvSpPr>
          <p:nvPr/>
        </p:nvSpPr>
        <p:spPr>
          <a:xfrm>
            <a:off x="4027250" y="5845651"/>
            <a:ext cx="7256833" cy="652426"/>
          </a:xfrm>
          <a:prstGeom prst="rect">
            <a:avLst/>
          </a:prstGeom>
        </p:spPr>
        <p:txBody>
          <a:bodyPr vert="horz" lIns="91440" tIns="18288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* Code used for testing is available on 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  <a:hlinkClick r:id="rId11"/>
              </a:rPr>
              <a:t>GitHub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7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3726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#2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Create a dataset from the Resumes of Congressional Activity published annually in PDF format</a:t>
            </a:r>
          </a:p>
        </p:txBody>
      </p:sp>
    </p:spTree>
    <p:extLst>
      <p:ext uri="{BB962C8B-B14F-4D97-AF65-F5344CB8AC3E}">
        <p14:creationId xmlns:p14="http://schemas.microsoft.com/office/powerpoint/2010/main" val="20994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1" y="884903"/>
            <a:ext cx="2947482" cy="492596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Challenges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Intent: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Convert Resumes from PDF format to Excel using tabula.py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79DF795-26F9-1205-6C48-E044AB93E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361636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9584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4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00B0F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1168</Words>
  <Application>Microsoft Office PowerPoint</Application>
  <PresentationFormat>Widescreen</PresentationFormat>
  <Paragraphs>187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Light</vt:lpstr>
      <vt:lpstr>Calibri</vt:lpstr>
      <vt:lpstr>Corbel</vt:lpstr>
      <vt:lpstr>Wingdings</vt:lpstr>
      <vt:lpstr>Wingdings 2</vt:lpstr>
      <vt:lpstr>Frame</vt:lpstr>
      <vt:lpstr>Data Scrape and Validation</vt:lpstr>
      <vt:lpstr>Table of Contents</vt:lpstr>
      <vt:lpstr>Introduction</vt:lpstr>
      <vt:lpstr>Objectives       Scope: 98th through 117th Congresses</vt:lpstr>
      <vt:lpstr>PDF Data Extraction Methodology</vt:lpstr>
      <vt:lpstr>Formats    Resumes for the 98th through the117th Congresses use two distinct formats.  Resumes before 1997 are available as scanned images. </vt:lpstr>
      <vt:lpstr> Methods</vt:lpstr>
      <vt:lpstr>PDF Data Extraction</vt:lpstr>
      <vt:lpstr>Challenges       Intent: Convert Resumes from PDF format to Excel using tabula.py</vt:lpstr>
      <vt:lpstr>Extract Methodology</vt:lpstr>
      <vt:lpstr>Legislative Activity Data Cleanup Macro  </vt:lpstr>
      <vt:lpstr>Confirmation Data Cleanup Macro  </vt:lpstr>
      <vt:lpstr>Data Prep and Validation</vt:lpstr>
      <vt:lpstr>Data Preparation</vt:lpstr>
      <vt:lpstr>Data Preparation</vt:lpstr>
      <vt:lpstr>Data Validation</vt:lpstr>
      <vt:lpstr>Findings</vt:lpstr>
      <vt:lpstr>Findings</vt:lpstr>
      <vt:lpstr>Conclusions</vt:lpstr>
      <vt:lpstr>Thank You</vt:lpstr>
      <vt:lpstr>Appendix A – Source Data</vt:lpstr>
      <vt:lpstr>Appendix B – Tools Used</vt:lpstr>
      <vt:lpstr>Appendix C – Image Attribution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Scrape and Validation</dc:title>
  <dc:creator>Tami McManus</dc:creator>
  <cp:lastModifiedBy>Tami McManus</cp:lastModifiedBy>
  <cp:revision>3</cp:revision>
  <dcterms:created xsi:type="dcterms:W3CDTF">2024-03-03T20:59:11Z</dcterms:created>
  <dcterms:modified xsi:type="dcterms:W3CDTF">2024-03-30T15:58:08Z</dcterms:modified>
</cp:coreProperties>
</file>