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6" r:id="rId6"/>
    <p:sldId id="299" r:id="rId7"/>
    <p:sldId id="313" r:id="rId8"/>
    <p:sldId id="315" r:id="rId9"/>
    <p:sldId id="271" r:id="rId10"/>
    <p:sldId id="300" r:id="rId11"/>
    <p:sldId id="288" r:id="rId12"/>
    <p:sldId id="295" r:id="rId13"/>
    <p:sldId id="303" r:id="rId14"/>
    <p:sldId id="314" r:id="rId15"/>
    <p:sldId id="3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D202AAC-8D4E-682A-4D60-53FB8EB1BF9B}" name="Tami McManus" initials="TM" userId="4a41d8b392a254f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686C3-ACD8-4393-BE92-A40A75016DFC}" v="2333" dt="2024-02-06T19:26:23.933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McManus" userId="4a41d8b392a254fb" providerId="LiveId" clId="{2C0686C3-ACD8-4393-BE92-A40A75016DFC}"/>
    <pc:docChg chg="undo custSel addSld delSld modSld sldOrd addSection delSection modSection">
      <pc:chgData name="Tami McManus" userId="4a41d8b392a254fb" providerId="LiveId" clId="{2C0686C3-ACD8-4393-BE92-A40A75016DFC}" dt="2024-02-06T19:31:23.760" v="9297" actId="20577"/>
      <pc:docMkLst>
        <pc:docMk/>
      </pc:docMkLst>
      <pc:sldChg chg="modSp mod">
        <pc:chgData name="Tami McManus" userId="4a41d8b392a254fb" providerId="LiveId" clId="{2C0686C3-ACD8-4393-BE92-A40A75016DFC}" dt="2024-02-01T18:54:56.902" v="3306" actId="20577"/>
        <pc:sldMkLst>
          <pc:docMk/>
          <pc:sldMk cId="3111549375" sldId="256"/>
        </pc:sldMkLst>
        <pc:spChg chg="mod">
          <ac:chgData name="Tami McManus" userId="4a41d8b392a254fb" providerId="LiveId" clId="{2C0686C3-ACD8-4393-BE92-A40A75016DFC}" dt="2024-02-01T18:54:56.902" v="3306" actId="20577"/>
          <ac:spMkLst>
            <pc:docMk/>
            <pc:sldMk cId="3111549375" sldId="256"/>
            <ac:spMk id="2" creationId="{A0F76727-CFA0-CF57-5891-EE6F4A727A90}"/>
          </ac:spMkLst>
        </pc:spChg>
      </pc:sldChg>
      <pc:sldChg chg="modSp mod">
        <pc:chgData name="Tami McManus" userId="4a41d8b392a254fb" providerId="LiveId" clId="{2C0686C3-ACD8-4393-BE92-A40A75016DFC}" dt="2024-02-01T23:11:47.698" v="8000" actId="255"/>
        <pc:sldMkLst>
          <pc:docMk/>
          <pc:sldMk cId="3318299500" sldId="266"/>
        </pc:sldMkLst>
        <pc:spChg chg="mod">
          <ac:chgData name="Tami McManus" userId="4a41d8b392a254fb" providerId="LiveId" clId="{2C0686C3-ACD8-4393-BE92-A40A75016DFC}" dt="2024-02-01T23:11:47.698" v="8000" actId="255"/>
          <ac:spMkLst>
            <pc:docMk/>
            <pc:sldMk cId="3318299500" sldId="266"/>
            <ac:spMk id="5" creationId="{30EB58E2-A9A0-481A-8B5B-381B836CE40B}"/>
          </ac:spMkLst>
        </pc:spChg>
      </pc:sldChg>
      <pc:sldChg chg="delSp modSp mod">
        <pc:chgData name="Tami McManus" userId="4a41d8b392a254fb" providerId="LiveId" clId="{2C0686C3-ACD8-4393-BE92-A40A75016DFC}" dt="2024-02-01T23:10:24.682" v="7958" actId="478"/>
        <pc:sldMkLst>
          <pc:docMk/>
          <pc:sldMk cId="2779792646" sldId="271"/>
        </pc:sldMkLst>
        <pc:spChg chg="mod">
          <ac:chgData name="Tami McManus" userId="4a41d8b392a254fb" providerId="LiveId" clId="{2C0686C3-ACD8-4393-BE92-A40A75016DFC}" dt="2024-02-01T23:08:01.382" v="7826" actId="20577"/>
          <ac:spMkLst>
            <pc:docMk/>
            <pc:sldMk cId="2779792646" sldId="271"/>
            <ac:spMk id="14" creationId="{331CEB84-49DC-40A9-B2F0-D573658AE999}"/>
          </ac:spMkLst>
        </pc:spChg>
        <pc:spChg chg="del mod">
          <ac:chgData name="Tami McManus" userId="4a41d8b392a254fb" providerId="LiveId" clId="{2C0686C3-ACD8-4393-BE92-A40A75016DFC}" dt="2024-02-01T23:10:24.682" v="7958" actId="478"/>
          <ac:spMkLst>
            <pc:docMk/>
            <pc:sldMk cId="2779792646" sldId="271"/>
            <ac:spMk id="15" creationId="{B7886DF7-FA3D-4AD1-AEC1-578EA3AC8C7D}"/>
          </ac:spMkLst>
        </pc:spChg>
      </pc:sldChg>
      <pc:sldChg chg="del">
        <pc:chgData name="Tami McManus" userId="4a41d8b392a254fb" providerId="LiveId" clId="{2C0686C3-ACD8-4393-BE92-A40A75016DFC}" dt="2024-02-01T23:17:33.489" v="8261" actId="47"/>
        <pc:sldMkLst>
          <pc:docMk/>
          <pc:sldMk cId="3185117035" sldId="284"/>
        </pc:sldMkLst>
      </pc:sldChg>
      <pc:sldChg chg="modSp mod">
        <pc:chgData name="Tami McManus" userId="4a41d8b392a254fb" providerId="LiveId" clId="{2C0686C3-ACD8-4393-BE92-A40A75016DFC}" dt="2024-02-01T23:14:54.425" v="8246" actId="20577"/>
        <pc:sldMkLst>
          <pc:docMk/>
          <pc:sldMk cId="1109332271" sldId="288"/>
        </pc:sldMkLst>
        <pc:spChg chg="mod">
          <ac:chgData name="Tami McManus" userId="4a41d8b392a254fb" providerId="LiveId" clId="{2C0686C3-ACD8-4393-BE92-A40A75016DFC}" dt="2024-02-01T23:14:54.425" v="8246" actId="20577"/>
          <ac:spMkLst>
            <pc:docMk/>
            <pc:sldMk cId="1109332271" sldId="288"/>
            <ac:spMk id="9" creationId="{957A8109-BBBF-407C-81F8-08088ED99698}"/>
          </ac:spMkLst>
        </pc:spChg>
      </pc:sldChg>
      <pc:sldChg chg="modSp mod">
        <pc:chgData name="Tami McManus" userId="4a41d8b392a254fb" providerId="LiveId" clId="{2C0686C3-ACD8-4393-BE92-A40A75016DFC}" dt="2024-02-01T19:01:46.869" v="3537" actId="20577"/>
        <pc:sldMkLst>
          <pc:docMk/>
          <pc:sldMk cId="1109332271" sldId="299"/>
        </pc:sldMkLst>
        <pc:spChg chg="mod">
          <ac:chgData name="Tami McManus" userId="4a41d8b392a254fb" providerId="LiveId" clId="{2C0686C3-ACD8-4393-BE92-A40A75016DFC}" dt="2024-02-01T19:01:46.869" v="3537" actId="20577"/>
          <ac:spMkLst>
            <pc:docMk/>
            <pc:sldMk cId="1109332271" sldId="299"/>
            <ac:spMk id="9" creationId="{469D770A-D8B9-4D5E-BB61-CD763E29DC55}"/>
          </ac:spMkLst>
        </pc:spChg>
      </pc:sldChg>
      <pc:sldChg chg="modSp mod">
        <pc:chgData name="Tami McManus" userId="4a41d8b392a254fb" providerId="LiveId" clId="{2C0686C3-ACD8-4393-BE92-A40A75016DFC}" dt="2024-02-01T23:50:09.596" v="8994" actId="20577"/>
        <pc:sldMkLst>
          <pc:docMk/>
          <pc:sldMk cId="3345023337" sldId="300"/>
        </pc:sldMkLst>
        <pc:spChg chg="mod">
          <ac:chgData name="Tami McManus" userId="4a41d8b392a254fb" providerId="LiveId" clId="{2C0686C3-ACD8-4393-BE92-A40A75016DFC}" dt="2024-02-01T23:50:09.596" v="8994" actId="20577"/>
          <ac:spMkLst>
            <pc:docMk/>
            <pc:sldMk cId="3345023337" sldId="300"/>
            <ac:spMk id="6" creationId="{AFE67981-079D-4463-B997-67E6CA039B58}"/>
          </ac:spMkLst>
        </pc:spChg>
      </pc:sldChg>
      <pc:sldChg chg="del">
        <pc:chgData name="Tami McManus" userId="4a41d8b392a254fb" providerId="LiveId" clId="{2C0686C3-ACD8-4393-BE92-A40A75016DFC}" dt="2024-02-01T23:15:30.068" v="8247" actId="47"/>
        <pc:sldMkLst>
          <pc:docMk/>
          <pc:sldMk cId="2069271734" sldId="301"/>
        </pc:sldMkLst>
      </pc:sldChg>
      <pc:sldChg chg="del">
        <pc:chgData name="Tami McManus" userId="4a41d8b392a254fb" providerId="LiveId" clId="{2C0686C3-ACD8-4393-BE92-A40A75016DFC}" dt="2024-02-01T23:17:55.249" v="8263" actId="47"/>
        <pc:sldMkLst>
          <pc:docMk/>
          <pc:sldMk cId="2059018563" sldId="302"/>
        </pc:sldMkLst>
      </pc:sldChg>
      <pc:sldChg chg="addSp delSp modSp mod ord">
        <pc:chgData name="Tami McManus" userId="4a41d8b392a254fb" providerId="LiveId" clId="{2C0686C3-ACD8-4393-BE92-A40A75016DFC}" dt="2024-02-01T23:12:45.793" v="8028" actId="20577"/>
        <pc:sldMkLst>
          <pc:docMk/>
          <pc:sldMk cId="2960976296" sldId="303"/>
        </pc:sldMkLst>
        <pc:spChg chg="add del mod">
          <ac:chgData name="Tami McManus" userId="4a41d8b392a254fb" providerId="LiveId" clId="{2C0686C3-ACD8-4393-BE92-A40A75016DFC}" dt="2024-02-01T19:12:53.172" v="4541" actId="478"/>
          <ac:spMkLst>
            <pc:docMk/>
            <pc:sldMk cId="2960976296" sldId="303"/>
            <ac:spMk id="3" creationId="{937A593D-09E3-5525-86B8-7E898E21D20B}"/>
          </ac:spMkLst>
        </pc:spChg>
        <pc:spChg chg="mod">
          <ac:chgData name="Tami McManus" userId="4a41d8b392a254fb" providerId="LiveId" clId="{2C0686C3-ACD8-4393-BE92-A40A75016DFC}" dt="2024-02-01T23:12:38.136" v="8027" actId="20577"/>
          <ac:spMkLst>
            <pc:docMk/>
            <pc:sldMk cId="2960976296" sldId="303"/>
            <ac:spMk id="4" creationId="{C0235702-D252-448C-B19A-B3316C4F88E2}"/>
          </ac:spMkLst>
        </pc:spChg>
        <pc:spChg chg="mod">
          <ac:chgData name="Tami McManus" userId="4a41d8b392a254fb" providerId="LiveId" clId="{2C0686C3-ACD8-4393-BE92-A40A75016DFC}" dt="2024-02-01T23:12:04.658" v="8001" actId="6549"/>
          <ac:spMkLst>
            <pc:docMk/>
            <pc:sldMk cId="2960976296" sldId="303"/>
            <ac:spMk id="5" creationId="{8D8FE1B0-9E5F-4C60-B1BF-E3D551EDCF6C}"/>
          </ac:spMkLst>
        </pc:spChg>
        <pc:spChg chg="del">
          <ac:chgData name="Tami McManus" userId="4a41d8b392a254fb" providerId="LiveId" clId="{2C0686C3-ACD8-4393-BE92-A40A75016DFC}" dt="2024-02-01T19:13:01.844" v="4543" actId="478"/>
          <ac:spMkLst>
            <pc:docMk/>
            <pc:sldMk cId="2960976296" sldId="303"/>
            <ac:spMk id="6" creationId="{D87483D8-EA65-4964-99D7-AF7C1B80C93A}"/>
          </ac:spMkLst>
        </pc:spChg>
        <pc:spChg chg="mod">
          <ac:chgData name="Tami McManus" userId="4a41d8b392a254fb" providerId="LiveId" clId="{2C0686C3-ACD8-4393-BE92-A40A75016DFC}" dt="2024-02-01T23:12:45.793" v="8028" actId="20577"/>
          <ac:spMkLst>
            <pc:docMk/>
            <pc:sldMk cId="2960976296" sldId="303"/>
            <ac:spMk id="8" creationId="{CED188D3-E97C-4E64-AEC5-BA2CE083B7F3}"/>
          </ac:spMkLst>
        </pc:spChg>
        <pc:spChg chg="add del mod">
          <ac:chgData name="Tami McManus" userId="4a41d8b392a254fb" providerId="LiveId" clId="{2C0686C3-ACD8-4393-BE92-A40A75016DFC}" dt="2024-02-01T19:13:04.195" v="4544" actId="478"/>
          <ac:spMkLst>
            <pc:docMk/>
            <pc:sldMk cId="2960976296" sldId="303"/>
            <ac:spMk id="9" creationId="{9174D9C6-5147-489B-338B-DDC0940DC972}"/>
          </ac:spMkLst>
        </pc:spChg>
        <pc:spChg chg="del">
          <ac:chgData name="Tami McManus" userId="4a41d8b392a254fb" providerId="LiveId" clId="{2C0686C3-ACD8-4393-BE92-A40A75016DFC}" dt="2024-02-01T19:12:48.977" v="4540" actId="478"/>
          <ac:spMkLst>
            <pc:docMk/>
            <pc:sldMk cId="2960976296" sldId="303"/>
            <ac:spMk id="10" creationId="{734818E9-4459-4052-A157-BAEE61330BF3}"/>
          </ac:spMkLst>
        </pc:spChg>
        <pc:spChg chg="mod">
          <ac:chgData name="Tami McManus" userId="4a41d8b392a254fb" providerId="LiveId" clId="{2C0686C3-ACD8-4393-BE92-A40A75016DFC}" dt="2024-02-01T19:20:23.946" v="4789" actId="20577"/>
          <ac:spMkLst>
            <pc:docMk/>
            <pc:sldMk cId="2960976296" sldId="303"/>
            <ac:spMk id="15" creationId="{4BB4EE3B-13B9-414C-9B6C-C111B789ED0C}"/>
          </ac:spMkLst>
        </pc:spChg>
      </pc:sldChg>
      <pc:sldChg chg="del">
        <pc:chgData name="Tami McManus" userId="4a41d8b392a254fb" providerId="LiveId" clId="{2C0686C3-ACD8-4393-BE92-A40A75016DFC}" dt="2024-02-01T23:17:44.913" v="8262" actId="47"/>
        <pc:sldMkLst>
          <pc:docMk/>
          <pc:sldMk cId="2810545261" sldId="304"/>
        </pc:sldMkLst>
      </pc:sldChg>
      <pc:sldChg chg="modSp del mod ord addCm delCm">
        <pc:chgData name="Tami McManus" userId="4a41d8b392a254fb" providerId="LiveId" clId="{2C0686C3-ACD8-4393-BE92-A40A75016DFC}" dt="2024-02-01T19:09:37.251" v="4431" actId="2696"/>
        <pc:sldMkLst>
          <pc:docMk/>
          <pc:sldMk cId="2233093895" sldId="305"/>
        </pc:sldMkLst>
        <pc:spChg chg="mod">
          <ac:chgData name="Tami McManus" userId="4a41d8b392a254fb" providerId="LiveId" clId="{2C0686C3-ACD8-4393-BE92-A40A75016DFC}" dt="2024-02-01T18:55:58.214" v="3342" actId="20577"/>
          <ac:spMkLst>
            <pc:docMk/>
            <pc:sldMk cId="2233093895" sldId="305"/>
            <ac:spMk id="2" creationId="{DA6E90EA-37FE-7515-C1D3-FA95B1DDD7DD}"/>
          </ac:spMkLst>
        </pc:spChg>
        <pc:spChg chg="mod">
          <ac:chgData name="Tami McManus" userId="4a41d8b392a254fb" providerId="LiveId" clId="{2C0686C3-ACD8-4393-BE92-A40A75016DFC}" dt="2024-01-28T14:12:07.689" v="3026" actId="20577"/>
          <ac:spMkLst>
            <pc:docMk/>
            <pc:sldMk cId="2233093895" sldId="305"/>
            <ac:spMk id="7" creationId="{5FA1D81E-F29A-6948-AFB0-802230DA45E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Tami McManus" userId="4a41d8b392a254fb" providerId="LiveId" clId="{2C0686C3-ACD8-4393-BE92-A40A75016DFC}" dt="2024-01-17T22:45:37.351" v="1093"/>
              <pc2:cmMkLst xmlns:pc2="http://schemas.microsoft.com/office/powerpoint/2019/9/main/command">
                <pc:docMk/>
                <pc:sldMk cId="2233093895" sldId="305"/>
                <pc2:cmMk id="{D98376BD-CDE0-4A1A-97FB-9232FA6114E3}"/>
              </pc2:cmMkLst>
            </pc226:cmChg>
          </p:ext>
        </pc:extLst>
      </pc:sldChg>
      <pc:sldChg chg="addSp modSp del mod ord modClrScheme chgLayout">
        <pc:chgData name="Tami McManus" userId="4a41d8b392a254fb" providerId="LiveId" clId="{2C0686C3-ACD8-4393-BE92-A40A75016DFC}" dt="2024-02-01T22:07:45.420" v="5717" actId="2696"/>
        <pc:sldMkLst>
          <pc:docMk/>
          <pc:sldMk cId="2700773002" sldId="306"/>
        </pc:sldMkLst>
        <pc:spChg chg="mod ord">
          <ac:chgData name="Tami McManus" userId="4a41d8b392a254fb" providerId="LiveId" clId="{2C0686C3-ACD8-4393-BE92-A40A75016DFC}" dt="2024-02-01T22:07:02.346" v="5715" actId="700"/>
          <ac:spMkLst>
            <pc:docMk/>
            <pc:sldMk cId="2700773002" sldId="306"/>
            <ac:spMk id="2" creationId="{DA6E90EA-37FE-7515-C1D3-FA95B1DDD7DD}"/>
          </ac:spMkLst>
        </pc:spChg>
        <pc:spChg chg="mod ord">
          <ac:chgData name="Tami McManus" userId="4a41d8b392a254fb" providerId="LiveId" clId="{2C0686C3-ACD8-4393-BE92-A40A75016DFC}" dt="2024-02-01T22:01:47.506" v="5668" actId="26606"/>
          <ac:spMkLst>
            <pc:docMk/>
            <pc:sldMk cId="2700773002" sldId="306"/>
            <ac:spMk id="3" creationId="{BA96EE9B-4E0B-84B1-E35F-A6C2AFE92E00}"/>
          </ac:spMkLst>
        </pc:spChg>
        <pc:spChg chg="mod ord">
          <ac:chgData name="Tami McManus" userId="4a41d8b392a254fb" providerId="LiveId" clId="{2C0686C3-ACD8-4393-BE92-A40A75016DFC}" dt="2024-02-01T22:01:47.506" v="5668" actId="26606"/>
          <ac:spMkLst>
            <pc:docMk/>
            <pc:sldMk cId="2700773002" sldId="306"/>
            <ac:spMk id="4" creationId="{FBD10017-9410-8068-EDFF-53E884200F69}"/>
          </ac:spMkLst>
        </pc:spChg>
        <pc:spChg chg="mod ord">
          <ac:chgData name="Tami McManus" userId="4a41d8b392a254fb" providerId="LiveId" clId="{2C0686C3-ACD8-4393-BE92-A40A75016DFC}" dt="2024-02-01T22:01:47.506" v="5668" actId="26606"/>
          <ac:spMkLst>
            <pc:docMk/>
            <pc:sldMk cId="2700773002" sldId="306"/>
            <ac:spMk id="5" creationId="{856A879C-0E36-2407-6E93-EF994E84DC58}"/>
          </ac:spMkLst>
        </pc:spChg>
        <pc:spChg chg="mod ord">
          <ac:chgData name="Tami McManus" userId="4a41d8b392a254fb" providerId="LiveId" clId="{2C0686C3-ACD8-4393-BE92-A40A75016DFC}" dt="2024-02-01T22:01:47.506" v="5668" actId="26606"/>
          <ac:spMkLst>
            <pc:docMk/>
            <pc:sldMk cId="2700773002" sldId="306"/>
            <ac:spMk id="7" creationId="{5FA1D81E-F29A-6948-AFB0-802230DA45E7}"/>
          </ac:spMkLst>
        </pc:spChg>
        <pc:graphicFrameChg chg="add mod modGraphic">
          <ac:chgData name="Tami McManus" userId="4a41d8b392a254fb" providerId="LiveId" clId="{2C0686C3-ACD8-4393-BE92-A40A75016DFC}" dt="2024-02-01T22:07:21.970" v="5716" actId="1076"/>
          <ac:graphicFrameMkLst>
            <pc:docMk/>
            <pc:sldMk cId="2700773002" sldId="306"/>
            <ac:graphicFrameMk id="6" creationId="{5C15C7C7-C030-796B-CF9A-5618CDA4BB29}"/>
          </ac:graphicFrameMkLst>
        </pc:graphicFrameChg>
      </pc:sldChg>
      <pc:sldChg chg="del">
        <pc:chgData name="Tami McManus" userId="4a41d8b392a254fb" providerId="LiveId" clId="{2C0686C3-ACD8-4393-BE92-A40A75016DFC}" dt="2024-02-01T23:16:26.473" v="8258" actId="47"/>
        <pc:sldMkLst>
          <pc:docMk/>
          <pc:sldMk cId="227135107" sldId="307"/>
        </pc:sldMkLst>
      </pc:sldChg>
      <pc:sldChg chg="modSp del mod">
        <pc:chgData name="Tami McManus" userId="4a41d8b392a254fb" providerId="LiveId" clId="{2C0686C3-ACD8-4393-BE92-A40A75016DFC}" dt="2024-02-01T23:16:37.527" v="8260" actId="47"/>
        <pc:sldMkLst>
          <pc:docMk/>
          <pc:sldMk cId="1198449725" sldId="308"/>
        </pc:sldMkLst>
        <pc:spChg chg="mod">
          <ac:chgData name="Tami McManus" userId="4a41d8b392a254fb" providerId="LiveId" clId="{2C0686C3-ACD8-4393-BE92-A40A75016DFC}" dt="2024-02-01T23:16:07.112" v="8255" actId="20577"/>
          <ac:spMkLst>
            <pc:docMk/>
            <pc:sldMk cId="1198449725" sldId="308"/>
            <ac:spMk id="14" creationId="{331CEB84-49DC-40A9-B2F0-D573658AE999}"/>
          </ac:spMkLst>
        </pc:spChg>
      </pc:sldChg>
      <pc:sldChg chg="del">
        <pc:chgData name="Tami McManus" userId="4a41d8b392a254fb" providerId="LiveId" clId="{2C0686C3-ACD8-4393-BE92-A40A75016DFC}" dt="2024-02-01T23:16:31.172" v="8259" actId="47"/>
        <pc:sldMkLst>
          <pc:docMk/>
          <pc:sldMk cId="2501368151" sldId="309"/>
        </pc:sldMkLst>
      </pc:sldChg>
      <pc:sldChg chg="del">
        <pc:chgData name="Tami McManus" userId="4a41d8b392a254fb" providerId="LiveId" clId="{2C0686C3-ACD8-4393-BE92-A40A75016DFC}" dt="2024-02-01T23:16:23.308" v="8257" actId="47"/>
        <pc:sldMkLst>
          <pc:docMk/>
          <pc:sldMk cId="2711796951" sldId="310"/>
        </pc:sldMkLst>
      </pc:sldChg>
      <pc:sldChg chg="modSp add del mod">
        <pc:chgData name="Tami McManus" userId="4a41d8b392a254fb" providerId="LiveId" clId="{2C0686C3-ACD8-4393-BE92-A40A75016DFC}" dt="2024-02-01T19:10:18.384" v="4432" actId="2696"/>
        <pc:sldMkLst>
          <pc:docMk/>
          <pc:sldMk cId="2749763836" sldId="311"/>
        </pc:sldMkLst>
        <pc:spChg chg="mod">
          <ac:chgData name="Tami McManus" userId="4a41d8b392a254fb" providerId="LiveId" clId="{2C0686C3-ACD8-4393-BE92-A40A75016DFC}" dt="2024-01-12T17:13:27.208" v="84" actId="20577"/>
          <ac:spMkLst>
            <pc:docMk/>
            <pc:sldMk cId="2749763836" sldId="311"/>
            <ac:spMk id="2" creationId="{DA6E90EA-37FE-7515-C1D3-FA95B1DDD7DD}"/>
          </ac:spMkLst>
        </pc:spChg>
        <pc:spChg chg="mod">
          <ac:chgData name="Tami McManus" userId="4a41d8b392a254fb" providerId="LiveId" clId="{2C0686C3-ACD8-4393-BE92-A40A75016DFC}" dt="2024-01-12T17:14:48.152" v="256" actId="20577"/>
          <ac:spMkLst>
            <pc:docMk/>
            <pc:sldMk cId="2749763836" sldId="311"/>
            <ac:spMk id="7" creationId="{5FA1D81E-F29A-6948-AFB0-802230DA45E7}"/>
          </ac:spMkLst>
        </pc:spChg>
      </pc:sldChg>
      <pc:sldChg chg="modSp add del mod">
        <pc:chgData name="Tami McManus" userId="4a41d8b392a254fb" providerId="LiveId" clId="{2C0686C3-ACD8-4393-BE92-A40A75016DFC}" dt="2024-01-12T17:11:14.219" v="28" actId="2696"/>
        <pc:sldMkLst>
          <pc:docMk/>
          <pc:sldMk cId="3669776487" sldId="311"/>
        </pc:sldMkLst>
        <pc:spChg chg="mod">
          <ac:chgData name="Tami McManus" userId="4a41d8b392a254fb" providerId="LiveId" clId="{2C0686C3-ACD8-4393-BE92-A40A75016DFC}" dt="2024-01-12T17:10:57.369" v="27" actId="20577"/>
          <ac:spMkLst>
            <pc:docMk/>
            <pc:sldMk cId="3669776487" sldId="311"/>
            <ac:spMk id="7" creationId="{5FA1D81E-F29A-6948-AFB0-802230DA45E7}"/>
          </ac:spMkLst>
        </pc:spChg>
      </pc:sldChg>
      <pc:sldChg chg="modSp add del mod">
        <pc:chgData name="Tami McManus" userId="4a41d8b392a254fb" providerId="LiveId" clId="{2C0686C3-ACD8-4393-BE92-A40A75016DFC}" dt="2024-02-01T23:16:20.210" v="8256" actId="47"/>
        <pc:sldMkLst>
          <pc:docMk/>
          <pc:sldMk cId="2207045045" sldId="312"/>
        </pc:sldMkLst>
        <pc:spChg chg="mod">
          <ac:chgData name="Tami McManus" userId="4a41d8b392a254fb" providerId="LiveId" clId="{2C0686C3-ACD8-4393-BE92-A40A75016DFC}" dt="2024-01-28T16:20:45.607" v="3079" actId="20577"/>
          <ac:spMkLst>
            <pc:docMk/>
            <pc:sldMk cId="2207045045" sldId="312"/>
            <ac:spMk id="2" creationId="{DA6E90EA-37FE-7515-C1D3-FA95B1DDD7DD}"/>
          </ac:spMkLst>
        </pc:spChg>
        <pc:spChg chg="mod">
          <ac:chgData name="Tami McManus" userId="4a41d8b392a254fb" providerId="LiveId" clId="{2C0686C3-ACD8-4393-BE92-A40A75016DFC}" dt="2024-01-28T18:33:44.240" v="3298" actId="207"/>
          <ac:spMkLst>
            <pc:docMk/>
            <pc:sldMk cId="2207045045" sldId="312"/>
            <ac:spMk id="7" creationId="{5FA1D81E-F29A-6948-AFB0-802230DA45E7}"/>
          </ac:spMkLst>
        </pc:spChg>
      </pc:sldChg>
      <pc:sldChg chg="modSp add mod">
        <pc:chgData name="Tami McManus" userId="4a41d8b392a254fb" providerId="LiveId" clId="{2C0686C3-ACD8-4393-BE92-A40A75016DFC}" dt="2024-02-06T19:31:23.760" v="9297" actId="20577"/>
        <pc:sldMkLst>
          <pc:docMk/>
          <pc:sldMk cId="3105118036" sldId="313"/>
        </pc:sldMkLst>
        <pc:spChg chg="mod">
          <ac:chgData name="Tami McManus" userId="4a41d8b392a254fb" providerId="LiveId" clId="{2C0686C3-ACD8-4393-BE92-A40A75016DFC}" dt="2024-02-01T23:09:23.274" v="7856" actId="20577"/>
          <ac:spMkLst>
            <pc:docMk/>
            <pc:sldMk cId="3105118036" sldId="313"/>
            <ac:spMk id="2" creationId="{DA6E90EA-37FE-7515-C1D3-FA95B1DDD7DD}"/>
          </ac:spMkLst>
        </pc:spChg>
        <pc:spChg chg="mod">
          <ac:chgData name="Tami McManus" userId="4a41d8b392a254fb" providerId="LiveId" clId="{2C0686C3-ACD8-4393-BE92-A40A75016DFC}" dt="2024-02-01T23:04:39.410" v="7740" actId="20577"/>
          <ac:spMkLst>
            <pc:docMk/>
            <pc:sldMk cId="3105118036" sldId="313"/>
            <ac:spMk id="3" creationId="{BA96EE9B-4E0B-84B1-E35F-A6C2AFE92E00}"/>
          </ac:spMkLst>
        </pc:spChg>
        <pc:spChg chg="mod">
          <ac:chgData name="Tami McManus" userId="4a41d8b392a254fb" providerId="LiveId" clId="{2C0686C3-ACD8-4393-BE92-A40A75016DFC}" dt="2024-02-06T19:31:23.760" v="9297" actId="20577"/>
          <ac:spMkLst>
            <pc:docMk/>
            <pc:sldMk cId="3105118036" sldId="313"/>
            <ac:spMk id="7" creationId="{5FA1D81E-F29A-6948-AFB0-802230DA45E7}"/>
          </ac:spMkLst>
        </pc:spChg>
      </pc:sldChg>
      <pc:sldChg chg="modSp add mod">
        <pc:chgData name="Tami McManus" userId="4a41d8b392a254fb" providerId="LiveId" clId="{2C0686C3-ACD8-4393-BE92-A40A75016DFC}" dt="2024-02-01T23:38:58.476" v="8965" actId="20577"/>
        <pc:sldMkLst>
          <pc:docMk/>
          <pc:sldMk cId="4106414946" sldId="314"/>
        </pc:sldMkLst>
        <pc:spChg chg="mod">
          <ac:chgData name="Tami McManus" userId="4a41d8b392a254fb" providerId="LiveId" clId="{2C0686C3-ACD8-4393-BE92-A40A75016DFC}" dt="2024-02-01T23:12:55.370" v="8052" actId="20577"/>
          <ac:spMkLst>
            <pc:docMk/>
            <pc:sldMk cId="4106414946" sldId="314"/>
            <ac:spMk id="4" creationId="{C0235702-D252-448C-B19A-B3316C4F88E2}"/>
          </ac:spMkLst>
        </pc:spChg>
        <pc:spChg chg="mod">
          <ac:chgData name="Tami McManus" userId="4a41d8b392a254fb" providerId="LiveId" clId="{2C0686C3-ACD8-4393-BE92-A40A75016DFC}" dt="2024-02-01T23:38:58.476" v="8965" actId="20577"/>
          <ac:spMkLst>
            <pc:docMk/>
            <pc:sldMk cId="4106414946" sldId="314"/>
            <ac:spMk id="5" creationId="{8D8FE1B0-9E5F-4C60-B1BF-E3D551EDCF6C}"/>
          </ac:spMkLst>
        </pc:spChg>
        <pc:spChg chg="mod">
          <ac:chgData name="Tami McManus" userId="4a41d8b392a254fb" providerId="LiveId" clId="{2C0686C3-ACD8-4393-BE92-A40A75016DFC}" dt="2024-02-01T23:13:18.811" v="8122" actId="20577"/>
          <ac:spMkLst>
            <pc:docMk/>
            <pc:sldMk cId="4106414946" sldId="314"/>
            <ac:spMk id="8" creationId="{CED188D3-E97C-4E64-AEC5-BA2CE083B7F3}"/>
          </ac:spMkLst>
        </pc:spChg>
      </pc:sldChg>
      <pc:sldChg chg="addSp delSp modSp add mod">
        <pc:chgData name="Tami McManus" userId="4a41d8b392a254fb" providerId="LiveId" clId="{2C0686C3-ACD8-4393-BE92-A40A75016DFC}" dt="2024-02-06T19:26:27.405" v="9234" actId="1076"/>
        <pc:sldMkLst>
          <pc:docMk/>
          <pc:sldMk cId="4202732910" sldId="315"/>
        </pc:sldMkLst>
        <pc:spChg chg="mod">
          <ac:chgData name="Tami McManus" userId="4a41d8b392a254fb" providerId="LiveId" clId="{2C0686C3-ACD8-4393-BE92-A40A75016DFC}" dt="2024-02-01T23:01:39.866" v="7667" actId="20577"/>
          <ac:spMkLst>
            <pc:docMk/>
            <pc:sldMk cId="4202732910" sldId="315"/>
            <ac:spMk id="2" creationId="{DA6E90EA-37FE-7515-C1D3-FA95B1DDD7DD}"/>
          </ac:spMkLst>
        </pc:spChg>
        <pc:spChg chg="mod">
          <ac:chgData name="Tami McManus" userId="4a41d8b392a254fb" providerId="LiveId" clId="{2C0686C3-ACD8-4393-BE92-A40A75016DFC}" dt="2024-02-01T23:01:20.138" v="7640" actId="20577"/>
          <ac:spMkLst>
            <pc:docMk/>
            <pc:sldMk cId="4202732910" sldId="315"/>
            <ac:spMk id="3" creationId="{BA96EE9B-4E0B-84B1-E35F-A6C2AFE92E00}"/>
          </ac:spMkLst>
        </pc:spChg>
        <pc:spChg chg="del">
          <ac:chgData name="Tami McManus" userId="4a41d8b392a254fb" providerId="LiveId" clId="{2C0686C3-ACD8-4393-BE92-A40A75016DFC}" dt="2024-02-01T22:09:07.506" v="5723" actId="478"/>
          <ac:spMkLst>
            <pc:docMk/>
            <pc:sldMk cId="4202732910" sldId="315"/>
            <ac:spMk id="7" creationId="{5FA1D81E-F29A-6948-AFB0-802230DA45E7}"/>
          </ac:spMkLst>
        </pc:spChg>
        <pc:spChg chg="add mod">
          <ac:chgData name="Tami McManus" userId="4a41d8b392a254fb" providerId="LiveId" clId="{2C0686C3-ACD8-4393-BE92-A40A75016DFC}" dt="2024-02-06T19:26:27.405" v="9234" actId="1076"/>
          <ac:spMkLst>
            <pc:docMk/>
            <pc:sldMk cId="4202732910" sldId="315"/>
            <ac:spMk id="7" creationId="{7737964F-C004-CA4A-2689-C367398D8397}"/>
          </ac:spMkLst>
        </pc:spChg>
        <pc:spChg chg="add mod">
          <ac:chgData name="Tami McManus" userId="4a41d8b392a254fb" providerId="LiveId" clId="{2C0686C3-ACD8-4393-BE92-A40A75016DFC}" dt="2024-02-01T23:07:07.509" v="7820" actId="1076"/>
          <ac:spMkLst>
            <pc:docMk/>
            <pc:sldMk cId="4202732910" sldId="315"/>
            <ac:spMk id="8" creationId="{FB2418C2-BBFF-4EFC-D103-026989002CD7}"/>
          </ac:spMkLst>
        </pc:spChg>
        <pc:spChg chg="add mod">
          <ac:chgData name="Tami McManus" userId="4a41d8b392a254fb" providerId="LiveId" clId="{2C0686C3-ACD8-4393-BE92-A40A75016DFC}" dt="2024-02-01T23:24:08.989" v="8328" actId="207"/>
          <ac:spMkLst>
            <pc:docMk/>
            <pc:sldMk cId="4202732910" sldId="315"/>
            <ac:spMk id="9" creationId="{3029AE5A-E6EC-0A78-8A07-6AC7CBFFA9D5}"/>
          </ac:spMkLst>
        </pc:spChg>
        <pc:spChg chg="add del mod">
          <ac:chgData name="Tami McManus" userId="4a41d8b392a254fb" providerId="LiveId" clId="{2C0686C3-ACD8-4393-BE92-A40A75016DFC}" dt="2024-02-01T23:21:09.256" v="8296" actId="478"/>
          <ac:spMkLst>
            <pc:docMk/>
            <pc:sldMk cId="4202732910" sldId="315"/>
            <ac:spMk id="10" creationId="{1058FF74-17BA-35A6-0082-4CBA75BFE99A}"/>
          </ac:spMkLst>
        </pc:spChg>
        <pc:spChg chg="add del mod">
          <ac:chgData name="Tami McManus" userId="4a41d8b392a254fb" providerId="LiveId" clId="{2C0686C3-ACD8-4393-BE92-A40A75016DFC}" dt="2024-02-01T23:22:17.249" v="8313" actId="478"/>
          <ac:spMkLst>
            <pc:docMk/>
            <pc:sldMk cId="4202732910" sldId="315"/>
            <ac:spMk id="11" creationId="{BA81C593-EDA8-09BF-19F2-ED3F7A9DAC9C}"/>
          </ac:spMkLst>
        </pc:spChg>
        <pc:spChg chg="add mod">
          <ac:chgData name="Tami McManus" userId="4a41d8b392a254fb" providerId="LiveId" clId="{2C0686C3-ACD8-4393-BE92-A40A75016DFC}" dt="2024-02-01T23:24:08.989" v="8328" actId="207"/>
          <ac:spMkLst>
            <pc:docMk/>
            <pc:sldMk cId="4202732910" sldId="315"/>
            <ac:spMk id="12" creationId="{D137FCAD-3F59-5E50-623D-8A5860293A98}"/>
          </ac:spMkLst>
        </pc:spChg>
        <pc:spChg chg="add del mod">
          <ac:chgData name="Tami McManus" userId="4a41d8b392a254fb" providerId="LiveId" clId="{2C0686C3-ACD8-4393-BE92-A40A75016DFC}" dt="2024-02-01T23:22:17.928" v="8314" actId="478"/>
          <ac:spMkLst>
            <pc:docMk/>
            <pc:sldMk cId="4202732910" sldId="315"/>
            <ac:spMk id="13" creationId="{13AA1A3B-67F8-9CC3-6BD7-300A54E1E78C}"/>
          </ac:spMkLst>
        </pc:spChg>
        <pc:spChg chg="add del mod">
          <ac:chgData name="Tami McManus" userId="4a41d8b392a254fb" providerId="LiveId" clId="{2C0686C3-ACD8-4393-BE92-A40A75016DFC}" dt="2024-02-01T23:22:16.071" v="8312" actId="478"/>
          <ac:spMkLst>
            <pc:docMk/>
            <pc:sldMk cId="4202732910" sldId="315"/>
            <ac:spMk id="14" creationId="{D24D7BB3-6A0A-E63A-6F26-052B81B3A2C5}"/>
          </ac:spMkLst>
        </pc:spChg>
        <pc:spChg chg="add mod">
          <ac:chgData name="Tami McManus" userId="4a41d8b392a254fb" providerId="LiveId" clId="{2C0686C3-ACD8-4393-BE92-A40A75016DFC}" dt="2024-02-01T23:24:08.989" v="8328" actId="207"/>
          <ac:spMkLst>
            <pc:docMk/>
            <pc:sldMk cId="4202732910" sldId="315"/>
            <ac:spMk id="15" creationId="{FE6D7384-8248-9A2A-FB89-18379E32E7F4}"/>
          </ac:spMkLst>
        </pc:spChg>
        <pc:spChg chg="add mod">
          <ac:chgData name="Tami McManus" userId="4a41d8b392a254fb" providerId="LiveId" clId="{2C0686C3-ACD8-4393-BE92-A40A75016DFC}" dt="2024-02-01T23:24:08.989" v="8328" actId="207"/>
          <ac:spMkLst>
            <pc:docMk/>
            <pc:sldMk cId="4202732910" sldId="315"/>
            <ac:spMk id="16" creationId="{E76137B2-CEAD-720B-B44F-C8E826A92EE0}"/>
          </ac:spMkLst>
        </pc:spChg>
        <pc:spChg chg="add mod">
          <ac:chgData name="Tami McManus" userId="4a41d8b392a254fb" providerId="LiveId" clId="{2C0686C3-ACD8-4393-BE92-A40A75016DFC}" dt="2024-02-01T23:24:08.989" v="8328" actId="207"/>
          <ac:spMkLst>
            <pc:docMk/>
            <pc:sldMk cId="4202732910" sldId="315"/>
            <ac:spMk id="17" creationId="{62F9390D-4E47-3FC6-2794-91613D47B273}"/>
          </ac:spMkLst>
        </pc:spChg>
        <pc:spChg chg="add mod">
          <ac:chgData name="Tami McManus" userId="4a41d8b392a254fb" providerId="LiveId" clId="{2C0686C3-ACD8-4393-BE92-A40A75016DFC}" dt="2024-02-01T23:24:31.680" v="8330" actId="767"/>
          <ac:spMkLst>
            <pc:docMk/>
            <pc:sldMk cId="4202732910" sldId="315"/>
            <ac:spMk id="18" creationId="{B4265D9E-4E99-F3D5-9DBD-E88B8642693C}"/>
          </ac:spMkLst>
        </pc:spChg>
        <pc:spChg chg="add mod">
          <ac:chgData name="Tami McManus" userId="4a41d8b392a254fb" providerId="LiveId" clId="{2C0686C3-ACD8-4393-BE92-A40A75016DFC}" dt="2024-02-01T23:25:18.911" v="8416" actId="20577"/>
          <ac:spMkLst>
            <pc:docMk/>
            <pc:sldMk cId="4202732910" sldId="315"/>
            <ac:spMk id="19" creationId="{087D80B6-8064-D9C3-D926-EBC0ADD508D8}"/>
          </ac:spMkLst>
        </pc:spChg>
        <pc:spChg chg="add mod">
          <ac:chgData name="Tami McManus" userId="4a41d8b392a254fb" providerId="LiveId" clId="{2C0686C3-ACD8-4393-BE92-A40A75016DFC}" dt="2024-02-02T00:07:40.501" v="9053" actId="207"/>
          <ac:spMkLst>
            <pc:docMk/>
            <pc:sldMk cId="4202732910" sldId="315"/>
            <ac:spMk id="20" creationId="{825F2AF7-9B07-8580-213C-1E12D54A291B}"/>
          </ac:spMkLst>
        </pc:spChg>
        <pc:spChg chg="add mod">
          <ac:chgData name="Tami McManus" userId="4a41d8b392a254fb" providerId="LiveId" clId="{2C0686C3-ACD8-4393-BE92-A40A75016DFC}" dt="2024-02-02T00:07:56.005" v="9055" actId="1076"/>
          <ac:spMkLst>
            <pc:docMk/>
            <pc:sldMk cId="4202732910" sldId="315"/>
            <ac:spMk id="21" creationId="{03829B11-A97E-56FD-CBC4-26E4AF9382D0}"/>
          </ac:spMkLst>
        </pc:spChg>
        <pc:graphicFrameChg chg="add mod modGraphic">
          <ac:chgData name="Tami McManus" userId="4a41d8b392a254fb" providerId="LiveId" clId="{2C0686C3-ACD8-4393-BE92-A40A75016DFC}" dt="2024-02-06T19:26:19.120" v="9232" actId="20577"/>
          <ac:graphicFrameMkLst>
            <pc:docMk/>
            <pc:sldMk cId="4202732910" sldId="315"/>
            <ac:graphicFrameMk id="6" creationId="{648C3259-59E7-05C2-9393-4D4AAEA155F1}"/>
          </ac:graphicFrameMkLst>
        </pc:graphicFrameChg>
      </pc:sldChg>
      <pc:sldChg chg="modSp add mod">
        <pc:chgData name="Tami McManus" userId="4a41d8b392a254fb" providerId="LiveId" clId="{2C0686C3-ACD8-4393-BE92-A40A75016DFC}" dt="2024-02-01T23:14:24.984" v="8233" actId="20577"/>
        <pc:sldMkLst>
          <pc:docMk/>
          <pc:sldMk cId="2909457722" sldId="316"/>
        </pc:sldMkLst>
        <pc:spChg chg="mod">
          <ac:chgData name="Tami McManus" userId="4a41d8b392a254fb" providerId="LiveId" clId="{2C0686C3-ACD8-4393-BE92-A40A75016DFC}" dt="2024-02-01T23:12:15.729" v="8012" actId="20577"/>
          <ac:spMkLst>
            <pc:docMk/>
            <pc:sldMk cId="2909457722" sldId="316"/>
            <ac:spMk id="4" creationId="{C0235702-D252-448C-B19A-B3316C4F88E2}"/>
          </ac:spMkLst>
        </pc:spChg>
        <pc:spChg chg="mod">
          <ac:chgData name="Tami McManus" userId="4a41d8b392a254fb" providerId="LiveId" clId="{2C0686C3-ACD8-4393-BE92-A40A75016DFC}" dt="2024-02-01T23:14:24.984" v="8233" actId="20577"/>
          <ac:spMkLst>
            <pc:docMk/>
            <pc:sldMk cId="2909457722" sldId="316"/>
            <ac:spMk id="5" creationId="{8D8FE1B0-9E5F-4C60-B1BF-E3D551EDCF6C}"/>
          </ac:spMkLst>
        </pc:spChg>
        <pc:spChg chg="mod">
          <ac:chgData name="Tami McManus" userId="4a41d8b392a254fb" providerId="LiveId" clId="{2C0686C3-ACD8-4393-BE92-A40A75016DFC}" dt="2024-02-01T23:13:38.011" v="8165" actId="20577"/>
          <ac:spMkLst>
            <pc:docMk/>
            <pc:sldMk cId="2909457722" sldId="316"/>
            <ac:spMk id="8" creationId="{CED188D3-E97C-4E64-AEC5-BA2CE083B7F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C506A-C6A9-4CD3-AD13-06E83D873FCF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33EE9CB-F4DF-441F-A39A-AEE04FFBE1B1}">
      <dgm:prSet phldrT="[Text]" custT="1"/>
      <dgm:spPr/>
      <dgm:t>
        <a:bodyPr/>
        <a:lstStyle/>
        <a:p>
          <a:r>
            <a:rPr lang="en-US" sz="1400" b="1" dirty="0"/>
            <a:t>Understand Business</a:t>
          </a:r>
        </a:p>
      </dgm:t>
    </dgm:pt>
    <dgm:pt modelId="{A6C64EDE-0C46-43A6-B052-ADBA422CD084}" type="parTrans" cxnId="{443C5820-5EEB-4E30-BF75-AF60F143ACFD}">
      <dgm:prSet/>
      <dgm:spPr/>
      <dgm:t>
        <a:bodyPr/>
        <a:lstStyle/>
        <a:p>
          <a:endParaRPr lang="en-US"/>
        </a:p>
      </dgm:t>
    </dgm:pt>
    <dgm:pt modelId="{DBE0C6F5-6399-4B29-AAF7-098426909F57}" type="sibTrans" cxnId="{443C5820-5EEB-4E30-BF75-AF60F143ACFD}">
      <dgm:prSet/>
      <dgm:spPr/>
      <dgm:t>
        <a:bodyPr/>
        <a:lstStyle/>
        <a:p>
          <a:endParaRPr lang="en-US"/>
        </a:p>
      </dgm:t>
    </dgm:pt>
    <dgm:pt modelId="{CB5A59C0-6985-4705-A1DB-8AAFF8F84619}">
      <dgm:prSet phldrT="[Text]" custT="1"/>
      <dgm:spPr/>
      <dgm:t>
        <a:bodyPr/>
        <a:lstStyle/>
        <a:p>
          <a:r>
            <a:rPr lang="en-US" sz="1200" dirty="0"/>
            <a:t>Define:</a:t>
          </a:r>
        </a:p>
      </dgm:t>
    </dgm:pt>
    <dgm:pt modelId="{4FC73E73-C984-4F15-8F56-58F46FB88D08}" type="parTrans" cxnId="{D382A5CD-B69D-4212-A3E3-C5BB9FCAE22D}">
      <dgm:prSet/>
      <dgm:spPr/>
      <dgm:t>
        <a:bodyPr/>
        <a:lstStyle/>
        <a:p>
          <a:endParaRPr lang="en-US"/>
        </a:p>
      </dgm:t>
    </dgm:pt>
    <dgm:pt modelId="{5C681051-E918-4588-85C4-E11E540DBDAF}" type="sibTrans" cxnId="{D382A5CD-B69D-4212-A3E3-C5BB9FCAE22D}">
      <dgm:prSet/>
      <dgm:spPr/>
      <dgm:t>
        <a:bodyPr/>
        <a:lstStyle/>
        <a:p>
          <a:endParaRPr lang="en-US"/>
        </a:p>
      </dgm:t>
    </dgm:pt>
    <dgm:pt modelId="{08DC0DE5-62A3-4CDA-A141-C3B1766EE9D4}">
      <dgm:prSet phldrT="[Text]" custT="1"/>
      <dgm:spPr/>
      <dgm:t>
        <a:bodyPr/>
        <a:lstStyle/>
        <a:p>
          <a:r>
            <a:rPr lang="en-US" sz="1400" b="1" dirty="0"/>
            <a:t>Understand</a:t>
          </a:r>
          <a:r>
            <a:rPr lang="en-US" sz="1400" b="1" baseline="0" dirty="0"/>
            <a:t> Data</a:t>
          </a:r>
          <a:endParaRPr lang="en-US" sz="1400" b="1" dirty="0"/>
        </a:p>
      </dgm:t>
    </dgm:pt>
    <dgm:pt modelId="{0FFE304E-014A-4CC3-BCE3-465EF0EA9472}" type="parTrans" cxnId="{C4705ADD-E0F4-4C84-A5ED-1D5E74646DF1}">
      <dgm:prSet/>
      <dgm:spPr/>
      <dgm:t>
        <a:bodyPr/>
        <a:lstStyle/>
        <a:p>
          <a:endParaRPr lang="en-US"/>
        </a:p>
      </dgm:t>
    </dgm:pt>
    <dgm:pt modelId="{3B602878-E3A0-4BD6-9C55-410EDC43E007}" type="sibTrans" cxnId="{C4705ADD-E0F4-4C84-A5ED-1D5E74646DF1}">
      <dgm:prSet/>
      <dgm:spPr/>
      <dgm:t>
        <a:bodyPr/>
        <a:lstStyle/>
        <a:p>
          <a:endParaRPr lang="en-US"/>
        </a:p>
      </dgm:t>
    </dgm:pt>
    <dgm:pt modelId="{096D5852-0AD6-489B-924E-AECC04D84E82}">
      <dgm:prSet phldrT="[Text]" custT="1"/>
      <dgm:spPr/>
      <dgm:t>
        <a:bodyPr/>
        <a:lstStyle/>
        <a:p>
          <a:r>
            <a:rPr lang="en-US" sz="1400" b="1" dirty="0"/>
            <a:t>Prepare Data</a:t>
          </a:r>
        </a:p>
      </dgm:t>
    </dgm:pt>
    <dgm:pt modelId="{0FFABBCA-9538-478B-93BF-EABFF6DD8EA6}" type="parTrans" cxnId="{25F2D194-2C95-4CE1-A342-F9D137F02506}">
      <dgm:prSet/>
      <dgm:spPr/>
      <dgm:t>
        <a:bodyPr/>
        <a:lstStyle/>
        <a:p>
          <a:endParaRPr lang="en-US"/>
        </a:p>
      </dgm:t>
    </dgm:pt>
    <dgm:pt modelId="{01573C1F-FCDA-4F62-9D16-1D4017F5FDC6}" type="sibTrans" cxnId="{25F2D194-2C95-4CE1-A342-F9D137F02506}">
      <dgm:prSet/>
      <dgm:spPr/>
      <dgm:t>
        <a:bodyPr/>
        <a:lstStyle/>
        <a:p>
          <a:endParaRPr lang="en-US"/>
        </a:p>
      </dgm:t>
    </dgm:pt>
    <dgm:pt modelId="{066CA417-46EB-4E2B-8577-7020CE81476F}">
      <dgm:prSet phldrT="[Text]" custT="1"/>
      <dgm:spPr/>
      <dgm:t>
        <a:bodyPr/>
        <a:lstStyle/>
        <a:p>
          <a:r>
            <a:rPr lang="en-US" sz="1200" dirty="0"/>
            <a:t>Address:</a:t>
          </a:r>
        </a:p>
      </dgm:t>
    </dgm:pt>
    <dgm:pt modelId="{EC02F86C-81A7-4810-A15D-23DB7F83379E}" type="parTrans" cxnId="{67228A3E-E0A6-4D2F-8EFA-52A33E101F67}">
      <dgm:prSet/>
      <dgm:spPr/>
      <dgm:t>
        <a:bodyPr/>
        <a:lstStyle/>
        <a:p>
          <a:endParaRPr lang="en-US"/>
        </a:p>
      </dgm:t>
    </dgm:pt>
    <dgm:pt modelId="{17068E06-EA28-494B-90E8-9882691CD517}" type="sibTrans" cxnId="{67228A3E-E0A6-4D2F-8EFA-52A33E101F67}">
      <dgm:prSet/>
      <dgm:spPr/>
      <dgm:t>
        <a:bodyPr/>
        <a:lstStyle/>
        <a:p>
          <a:endParaRPr lang="en-US"/>
        </a:p>
      </dgm:t>
    </dgm:pt>
    <dgm:pt modelId="{E74CF1C7-3DA8-42DB-96CB-5FDE3960C73E}">
      <dgm:prSet phldrT="[Text]" custT="1"/>
      <dgm:spPr/>
      <dgm:t>
        <a:bodyPr/>
        <a:lstStyle/>
        <a:p>
          <a:r>
            <a:rPr lang="en-US" sz="1400" b="1" dirty="0"/>
            <a:t>Explore &amp; Analyze</a:t>
          </a:r>
        </a:p>
      </dgm:t>
    </dgm:pt>
    <dgm:pt modelId="{3992BF0E-BCC9-4054-9E67-7DB395967C25}" type="parTrans" cxnId="{FA3C61A4-EFE5-46B4-B805-0CB1DB57BC6A}">
      <dgm:prSet/>
      <dgm:spPr/>
      <dgm:t>
        <a:bodyPr/>
        <a:lstStyle/>
        <a:p>
          <a:endParaRPr lang="en-US"/>
        </a:p>
      </dgm:t>
    </dgm:pt>
    <dgm:pt modelId="{16FC3395-FC70-4B95-A556-04B221827E5C}" type="sibTrans" cxnId="{FA3C61A4-EFE5-46B4-B805-0CB1DB57BC6A}">
      <dgm:prSet/>
      <dgm:spPr/>
      <dgm:t>
        <a:bodyPr/>
        <a:lstStyle/>
        <a:p>
          <a:endParaRPr lang="en-US"/>
        </a:p>
      </dgm:t>
    </dgm:pt>
    <dgm:pt modelId="{5E5B2288-4C9D-4401-A906-7735170FC32E}">
      <dgm:prSet phldrT="[Text]" custT="1"/>
      <dgm:spPr/>
      <dgm:t>
        <a:bodyPr/>
        <a:lstStyle/>
        <a:p>
          <a:r>
            <a:rPr lang="en-US" sz="1200" dirty="0"/>
            <a:t>Statistical</a:t>
          </a:r>
        </a:p>
      </dgm:t>
    </dgm:pt>
    <dgm:pt modelId="{3CEC7223-2183-4923-8477-A8D7C7564C47}" type="parTrans" cxnId="{B60900BC-7BF9-472B-8FBC-1081AF6ECE25}">
      <dgm:prSet/>
      <dgm:spPr/>
      <dgm:t>
        <a:bodyPr/>
        <a:lstStyle/>
        <a:p>
          <a:endParaRPr lang="en-US"/>
        </a:p>
      </dgm:t>
    </dgm:pt>
    <dgm:pt modelId="{BD691744-CA32-42F7-986F-5DA0540AF4F7}" type="sibTrans" cxnId="{B60900BC-7BF9-472B-8FBC-1081AF6ECE25}">
      <dgm:prSet/>
      <dgm:spPr/>
      <dgm:t>
        <a:bodyPr/>
        <a:lstStyle/>
        <a:p>
          <a:endParaRPr lang="en-US"/>
        </a:p>
      </dgm:t>
    </dgm:pt>
    <dgm:pt modelId="{7FD8CE33-1DBF-4405-97EA-7695C220D546}">
      <dgm:prSet phldrT="[Text]" custT="1"/>
      <dgm:spPr/>
      <dgm:t>
        <a:bodyPr/>
        <a:lstStyle/>
        <a:p>
          <a:r>
            <a:rPr lang="en-US" sz="1400" b="1" dirty="0"/>
            <a:t>Validate &amp; QA</a:t>
          </a:r>
        </a:p>
      </dgm:t>
    </dgm:pt>
    <dgm:pt modelId="{D1BF558E-EE3D-414D-92A4-3F371F257FAA}" type="parTrans" cxnId="{89F221DC-5BCA-4D2D-BF74-C49956796FAD}">
      <dgm:prSet/>
      <dgm:spPr/>
      <dgm:t>
        <a:bodyPr/>
        <a:lstStyle/>
        <a:p>
          <a:endParaRPr lang="en-US"/>
        </a:p>
      </dgm:t>
    </dgm:pt>
    <dgm:pt modelId="{C443F720-A7D3-4129-868B-1277FC6281DC}" type="sibTrans" cxnId="{89F221DC-5BCA-4D2D-BF74-C49956796FAD}">
      <dgm:prSet/>
      <dgm:spPr/>
      <dgm:t>
        <a:bodyPr/>
        <a:lstStyle/>
        <a:p>
          <a:endParaRPr lang="en-US"/>
        </a:p>
      </dgm:t>
    </dgm:pt>
    <dgm:pt modelId="{26F2238D-804A-4F58-BDE6-9ABC13181FA4}">
      <dgm:prSet phldrT="[Text]" custT="1"/>
      <dgm:spPr/>
      <dgm:t>
        <a:bodyPr/>
        <a:lstStyle/>
        <a:p>
          <a:r>
            <a:rPr lang="en-US" sz="1400" b="1" dirty="0"/>
            <a:t>Visualize &amp; Present</a:t>
          </a:r>
        </a:p>
      </dgm:t>
    </dgm:pt>
    <dgm:pt modelId="{BABC4374-1E50-45B0-8115-AADF8E6B5224}" type="parTrans" cxnId="{A21C2922-F11B-47D5-AC36-A15C0284FF84}">
      <dgm:prSet/>
      <dgm:spPr/>
      <dgm:t>
        <a:bodyPr/>
        <a:lstStyle/>
        <a:p>
          <a:endParaRPr lang="en-US"/>
        </a:p>
      </dgm:t>
    </dgm:pt>
    <dgm:pt modelId="{CEDDE676-2024-4504-84A1-4B02F352BECE}" type="sibTrans" cxnId="{A21C2922-F11B-47D5-AC36-A15C0284FF84}">
      <dgm:prSet/>
      <dgm:spPr/>
      <dgm:t>
        <a:bodyPr/>
        <a:lstStyle/>
        <a:p>
          <a:endParaRPr lang="en-US"/>
        </a:p>
      </dgm:t>
    </dgm:pt>
    <dgm:pt modelId="{D2384ED8-213C-47E0-945F-0473BF6CA8DB}">
      <dgm:prSet phldrT="[Text]" custT="1"/>
      <dgm:spPr/>
      <dgm:t>
        <a:bodyPr/>
        <a:lstStyle/>
        <a:p>
          <a:r>
            <a:rPr lang="en-US" sz="1200" dirty="0"/>
            <a:t>Review Findings</a:t>
          </a:r>
        </a:p>
      </dgm:t>
    </dgm:pt>
    <dgm:pt modelId="{FEA9AAA2-2A41-4CBB-9F80-ADAEAFFB9413}" type="parTrans" cxnId="{D61AFE25-F0EE-4C68-8026-CD6F73C76A03}">
      <dgm:prSet/>
      <dgm:spPr/>
      <dgm:t>
        <a:bodyPr/>
        <a:lstStyle/>
        <a:p>
          <a:endParaRPr lang="en-US"/>
        </a:p>
      </dgm:t>
    </dgm:pt>
    <dgm:pt modelId="{DD5FF9A0-2EB5-4589-AC08-05367BA3BF8B}" type="sibTrans" cxnId="{D61AFE25-F0EE-4C68-8026-CD6F73C76A03}">
      <dgm:prSet/>
      <dgm:spPr/>
      <dgm:t>
        <a:bodyPr/>
        <a:lstStyle/>
        <a:p>
          <a:endParaRPr lang="en-US"/>
        </a:p>
      </dgm:t>
    </dgm:pt>
    <dgm:pt modelId="{FD8A58D2-0E26-4556-B501-C1E916E5FEB3}">
      <dgm:prSet phldrT="[Text]" custT="1"/>
      <dgm:spPr/>
      <dgm:t>
        <a:bodyPr/>
        <a:lstStyle/>
        <a:p>
          <a:r>
            <a:rPr lang="en-US" sz="1200" dirty="0"/>
            <a:t>Finalize:</a:t>
          </a:r>
        </a:p>
      </dgm:t>
    </dgm:pt>
    <dgm:pt modelId="{3044D306-84C9-41E3-9CBF-8306BDB9B2DF}" type="parTrans" cxnId="{B5F183BE-AA81-4C61-8B4B-9D386B2C0372}">
      <dgm:prSet/>
      <dgm:spPr/>
      <dgm:t>
        <a:bodyPr/>
        <a:lstStyle/>
        <a:p>
          <a:endParaRPr lang="en-US"/>
        </a:p>
      </dgm:t>
    </dgm:pt>
    <dgm:pt modelId="{F800C57D-EA9D-4AD6-9D13-EBBC60228021}" type="sibTrans" cxnId="{B5F183BE-AA81-4C61-8B4B-9D386B2C0372}">
      <dgm:prSet/>
      <dgm:spPr/>
      <dgm:t>
        <a:bodyPr/>
        <a:lstStyle/>
        <a:p>
          <a:endParaRPr lang="en-US"/>
        </a:p>
      </dgm:t>
    </dgm:pt>
    <dgm:pt modelId="{E519B1E2-130B-4D66-B603-071501B0948B}">
      <dgm:prSet phldrT="[Text]" custT="1"/>
      <dgm:spPr/>
      <dgm:t>
        <a:bodyPr/>
        <a:lstStyle/>
        <a:p>
          <a:r>
            <a:rPr lang="en-US" sz="1200" dirty="0"/>
            <a:t>Gather background information</a:t>
          </a:r>
        </a:p>
      </dgm:t>
    </dgm:pt>
    <dgm:pt modelId="{51DD17DC-ACFE-46FF-B4AA-F4A6A367EC41}" type="parTrans" cxnId="{5F3C3E51-1260-41DD-B82A-62E8DD7CBCE7}">
      <dgm:prSet/>
      <dgm:spPr/>
      <dgm:t>
        <a:bodyPr/>
        <a:lstStyle/>
        <a:p>
          <a:endParaRPr lang="en-US"/>
        </a:p>
      </dgm:t>
    </dgm:pt>
    <dgm:pt modelId="{BF0E80F1-0DDC-4401-A5C1-3E1142B257DD}" type="sibTrans" cxnId="{5F3C3E51-1260-41DD-B82A-62E8DD7CBCE7}">
      <dgm:prSet/>
      <dgm:spPr/>
      <dgm:t>
        <a:bodyPr/>
        <a:lstStyle/>
        <a:p>
          <a:endParaRPr lang="en-US"/>
        </a:p>
      </dgm:t>
    </dgm:pt>
    <dgm:pt modelId="{66EC39A8-05E3-4D7A-82C9-E9868117EEA4}">
      <dgm:prSet phldrT="[Text]" custT="1"/>
      <dgm:spPr/>
      <dgm:t>
        <a:bodyPr/>
        <a:lstStyle/>
        <a:p>
          <a:r>
            <a:rPr lang="en-US" sz="1200" dirty="0"/>
            <a:t>Collect data</a:t>
          </a:r>
        </a:p>
      </dgm:t>
    </dgm:pt>
    <dgm:pt modelId="{90CDDF5C-C2D9-4467-94FF-C4DDE132375B}" type="parTrans" cxnId="{CC6BD87E-9C67-46AA-8823-F66BDE4E8F3D}">
      <dgm:prSet/>
      <dgm:spPr/>
      <dgm:t>
        <a:bodyPr/>
        <a:lstStyle/>
        <a:p>
          <a:endParaRPr lang="en-US"/>
        </a:p>
      </dgm:t>
    </dgm:pt>
    <dgm:pt modelId="{6B5FF6DA-9F4F-4830-AEFE-EBBA34D9B096}" type="sibTrans" cxnId="{CC6BD87E-9C67-46AA-8823-F66BDE4E8F3D}">
      <dgm:prSet/>
      <dgm:spPr/>
      <dgm:t>
        <a:bodyPr/>
        <a:lstStyle/>
        <a:p>
          <a:endParaRPr lang="en-US"/>
        </a:p>
      </dgm:t>
    </dgm:pt>
    <dgm:pt modelId="{9FCD50E6-8F54-43A3-A9DB-2CA9C79DCB2C}">
      <dgm:prSet phldrT="[Text]" custT="1"/>
      <dgm:spPr/>
      <dgm:t>
        <a:bodyPr/>
        <a:lstStyle/>
        <a:p>
          <a:r>
            <a:rPr lang="en-US" sz="1200" dirty="0"/>
            <a:t>Explore data</a:t>
          </a:r>
        </a:p>
      </dgm:t>
    </dgm:pt>
    <dgm:pt modelId="{C3F60964-B0E5-4662-9716-1968F2090E0C}" type="parTrans" cxnId="{3AA7DE9E-E14B-4353-A8D6-3E330439FF1B}">
      <dgm:prSet/>
      <dgm:spPr/>
      <dgm:t>
        <a:bodyPr/>
        <a:lstStyle/>
        <a:p>
          <a:endParaRPr lang="en-US"/>
        </a:p>
      </dgm:t>
    </dgm:pt>
    <dgm:pt modelId="{04F113E8-B70D-425E-8B76-47BCC029405E}" type="sibTrans" cxnId="{3AA7DE9E-E14B-4353-A8D6-3E330439FF1B}">
      <dgm:prSet/>
      <dgm:spPr/>
      <dgm:t>
        <a:bodyPr/>
        <a:lstStyle/>
        <a:p>
          <a:endParaRPr lang="en-US"/>
        </a:p>
      </dgm:t>
    </dgm:pt>
    <dgm:pt modelId="{01A7EBDF-767B-4855-99C2-F6B36E61DBA8}">
      <dgm:prSet phldrT="[Text]" custT="1"/>
      <dgm:spPr/>
      <dgm:t>
        <a:bodyPr/>
        <a:lstStyle/>
        <a:p>
          <a:r>
            <a:rPr lang="en-US" sz="1200" dirty="0"/>
            <a:t>Missing data</a:t>
          </a:r>
        </a:p>
      </dgm:t>
    </dgm:pt>
    <dgm:pt modelId="{D670DB21-232A-4E7E-9656-61150177C576}" type="parTrans" cxnId="{C69DE080-C690-4305-B52E-7A7A61CB486A}">
      <dgm:prSet/>
      <dgm:spPr/>
      <dgm:t>
        <a:bodyPr/>
        <a:lstStyle/>
        <a:p>
          <a:endParaRPr lang="en-US"/>
        </a:p>
      </dgm:t>
    </dgm:pt>
    <dgm:pt modelId="{721A9FEA-D43D-4ADB-9941-12C3209C8E1D}" type="sibTrans" cxnId="{C69DE080-C690-4305-B52E-7A7A61CB486A}">
      <dgm:prSet/>
      <dgm:spPr/>
      <dgm:t>
        <a:bodyPr/>
        <a:lstStyle/>
        <a:p>
          <a:endParaRPr lang="en-US"/>
        </a:p>
      </dgm:t>
    </dgm:pt>
    <dgm:pt modelId="{99793995-FD3A-4829-B724-9656D4644EB2}">
      <dgm:prSet phldrT="[Text]" custT="1"/>
      <dgm:spPr/>
      <dgm:t>
        <a:bodyPr/>
        <a:lstStyle/>
        <a:p>
          <a:r>
            <a:rPr lang="en-US" sz="1200" dirty="0"/>
            <a:t>Duplicates</a:t>
          </a:r>
        </a:p>
      </dgm:t>
    </dgm:pt>
    <dgm:pt modelId="{B913BF00-4FF6-4615-ADA8-B459230D246E}" type="parTrans" cxnId="{39C31CC5-638C-47B5-9E93-92F9E65E7BA9}">
      <dgm:prSet/>
      <dgm:spPr/>
      <dgm:t>
        <a:bodyPr/>
        <a:lstStyle/>
        <a:p>
          <a:endParaRPr lang="en-US"/>
        </a:p>
      </dgm:t>
    </dgm:pt>
    <dgm:pt modelId="{3294B218-67CC-4CB6-BF5C-C0B0F531EFD2}" type="sibTrans" cxnId="{39C31CC5-638C-47B5-9E93-92F9E65E7BA9}">
      <dgm:prSet/>
      <dgm:spPr/>
      <dgm:t>
        <a:bodyPr/>
        <a:lstStyle/>
        <a:p>
          <a:endParaRPr lang="en-US"/>
        </a:p>
      </dgm:t>
    </dgm:pt>
    <dgm:pt modelId="{C3CF0FDC-B2A3-4228-BB9C-9DC67DACF42C}">
      <dgm:prSet phldrT="[Text]" custT="1"/>
      <dgm:spPr/>
      <dgm:t>
        <a:bodyPr/>
        <a:lstStyle/>
        <a:p>
          <a:r>
            <a:rPr lang="en-US" sz="1200" dirty="0"/>
            <a:t>Data errors</a:t>
          </a:r>
        </a:p>
      </dgm:t>
    </dgm:pt>
    <dgm:pt modelId="{D4176152-F40F-4CE9-A6C5-04E28F45996A}" type="parTrans" cxnId="{CA10657D-DA9D-4465-B66A-73F5EBF62F58}">
      <dgm:prSet/>
      <dgm:spPr/>
      <dgm:t>
        <a:bodyPr/>
        <a:lstStyle/>
        <a:p>
          <a:endParaRPr lang="en-US"/>
        </a:p>
      </dgm:t>
    </dgm:pt>
    <dgm:pt modelId="{C8EBCBD5-4468-49AF-8053-1D08ECD804E5}" type="sibTrans" cxnId="{CA10657D-DA9D-4465-B66A-73F5EBF62F58}">
      <dgm:prSet/>
      <dgm:spPr/>
      <dgm:t>
        <a:bodyPr/>
        <a:lstStyle/>
        <a:p>
          <a:endParaRPr lang="en-US"/>
        </a:p>
      </dgm:t>
    </dgm:pt>
    <dgm:pt modelId="{00AD9A8E-FE90-4F2C-BD9A-B87E559D7063}">
      <dgm:prSet phldrT="[Text]" custT="1"/>
      <dgm:spPr/>
      <dgm:t>
        <a:bodyPr/>
        <a:lstStyle/>
        <a:p>
          <a:r>
            <a:rPr lang="en-US" sz="1200" dirty="0"/>
            <a:t>Outliers</a:t>
          </a:r>
        </a:p>
      </dgm:t>
    </dgm:pt>
    <dgm:pt modelId="{30881398-0626-4FD1-8E37-7C0782BFAA98}" type="parTrans" cxnId="{EA06284F-EA36-43FB-AB04-D447E2DFF72C}">
      <dgm:prSet/>
      <dgm:spPr/>
      <dgm:t>
        <a:bodyPr/>
        <a:lstStyle/>
        <a:p>
          <a:endParaRPr lang="en-US"/>
        </a:p>
      </dgm:t>
    </dgm:pt>
    <dgm:pt modelId="{4E8C5A03-EF09-44C8-A968-CA1FF492FFC5}" type="sibTrans" cxnId="{EA06284F-EA36-43FB-AB04-D447E2DFF72C}">
      <dgm:prSet/>
      <dgm:spPr/>
      <dgm:t>
        <a:bodyPr/>
        <a:lstStyle/>
        <a:p>
          <a:endParaRPr lang="en-US"/>
        </a:p>
      </dgm:t>
    </dgm:pt>
    <dgm:pt modelId="{73E58C7D-321D-4D89-9E06-6226ED5616DE}">
      <dgm:prSet phldrT="[Text]" custT="1"/>
      <dgm:spPr/>
      <dgm:t>
        <a:bodyPr/>
        <a:lstStyle/>
        <a:p>
          <a:r>
            <a:rPr lang="en-US" sz="1200" dirty="0"/>
            <a:t>Verify data integrity</a:t>
          </a:r>
        </a:p>
      </dgm:t>
    </dgm:pt>
    <dgm:pt modelId="{786AE1E3-B4FA-43D1-848B-7D1D60D68519}" type="parTrans" cxnId="{87B9D7FF-45CF-4D0F-A437-C16F6AB306E3}">
      <dgm:prSet/>
      <dgm:spPr/>
      <dgm:t>
        <a:bodyPr/>
        <a:lstStyle/>
        <a:p>
          <a:endParaRPr lang="en-US"/>
        </a:p>
      </dgm:t>
    </dgm:pt>
    <dgm:pt modelId="{F7EA79C6-6FD1-44E4-ACC0-2B2813898B46}" type="sibTrans" cxnId="{87B9D7FF-45CF-4D0F-A437-C16F6AB306E3}">
      <dgm:prSet/>
      <dgm:spPr/>
      <dgm:t>
        <a:bodyPr/>
        <a:lstStyle/>
        <a:p>
          <a:endParaRPr lang="en-US"/>
        </a:p>
      </dgm:t>
    </dgm:pt>
    <dgm:pt modelId="{4485EF1E-54C8-4C9F-94CA-E8CD1572BDA2}">
      <dgm:prSet phldrT="[Text]" custT="1"/>
      <dgm:spPr/>
      <dgm:t>
        <a:bodyPr/>
        <a:lstStyle/>
        <a:p>
          <a:r>
            <a:rPr lang="en-US" sz="1200" dirty="0"/>
            <a:t>Objectives</a:t>
          </a:r>
        </a:p>
      </dgm:t>
    </dgm:pt>
    <dgm:pt modelId="{396C5A89-DDB4-4492-86E4-0D272C6F9CE8}" type="parTrans" cxnId="{A9655EFF-B959-4FB2-A7D5-4BEE40BF6D89}">
      <dgm:prSet/>
      <dgm:spPr/>
      <dgm:t>
        <a:bodyPr/>
        <a:lstStyle/>
        <a:p>
          <a:endParaRPr lang="en-US"/>
        </a:p>
      </dgm:t>
    </dgm:pt>
    <dgm:pt modelId="{27CBC034-D9A9-4564-AB69-3A56CD7527CF}" type="sibTrans" cxnId="{A9655EFF-B959-4FB2-A7D5-4BEE40BF6D89}">
      <dgm:prSet/>
      <dgm:spPr/>
      <dgm:t>
        <a:bodyPr/>
        <a:lstStyle/>
        <a:p>
          <a:endParaRPr lang="en-US"/>
        </a:p>
      </dgm:t>
    </dgm:pt>
    <dgm:pt modelId="{0575AE3F-68E1-4AC9-90BD-0E075EAB0022}">
      <dgm:prSet phldrT="[Text]" custT="1"/>
      <dgm:spPr/>
      <dgm:t>
        <a:bodyPr/>
        <a:lstStyle/>
        <a:p>
          <a:r>
            <a:rPr lang="en-US" sz="1200" dirty="0"/>
            <a:t>Scope of work</a:t>
          </a:r>
        </a:p>
      </dgm:t>
    </dgm:pt>
    <dgm:pt modelId="{073937B7-339A-42F9-895C-C34F2E728ACF}" type="parTrans" cxnId="{AB78F852-33BE-4FDB-9935-7DDC12682662}">
      <dgm:prSet/>
      <dgm:spPr/>
      <dgm:t>
        <a:bodyPr/>
        <a:lstStyle/>
        <a:p>
          <a:endParaRPr lang="en-US"/>
        </a:p>
      </dgm:t>
    </dgm:pt>
    <dgm:pt modelId="{85B57EBD-5D65-4C43-B234-90E68BFADF4E}" type="sibTrans" cxnId="{AB78F852-33BE-4FDB-9935-7DDC12682662}">
      <dgm:prSet/>
      <dgm:spPr/>
      <dgm:t>
        <a:bodyPr/>
        <a:lstStyle/>
        <a:p>
          <a:endParaRPr lang="en-US"/>
        </a:p>
      </dgm:t>
    </dgm:pt>
    <dgm:pt modelId="{5EA06726-B992-40C0-B8D6-93A53A175AE2}">
      <dgm:prSet phldrT="[Text]" custT="1"/>
      <dgm:spPr/>
      <dgm:t>
        <a:bodyPr/>
        <a:lstStyle/>
        <a:p>
          <a:r>
            <a:rPr lang="en-US" sz="1200" dirty="0"/>
            <a:t>Deliverables</a:t>
          </a:r>
        </a:p>
      </dgm:t>
    </dgm:pt>
    <dgm:pt modelId="{4F14112A-CBC5-4757-A01D-B1B0723848AA}" type="parTrans" cxnId="{7CE75807-C4C9-4E53-87D1-95FB7055E3B3}">
      <dgm:prSet/>
      <dgm:spPr/>
      <dgm:t>
        <a:bodyPr/>
        <a:lstStyle/>
        <a:p>
          <a:endParaRPr lang="en-US"/>
        </a:p>
      </dgm:t>
    </dgm:pt>
    <dgm:pt modelId="{654405A6-B8F1-42FE-ABCC-35D3449E49D1}" type="sibTrans" cxnId="{7CE75807-C4C9-4E53-87D1-95FB7055E3B3}">
      <dgm:prSet/>
      <dgm:spPr/>
      <dgm:t>
        <a:bodyPr/>
        <a:lstStyle/>
        <a:p>
          <a:endParaRPr lang="en-US"/>
        </a:p>
      </dgm:t>
    </dgm:pt>
    <dgm:pt modelId="{F12168FE-9699-4CBA-8A37-6A96BD749F9A}">
      <dgm:prSet phldrT="[Text]" custT="1"/>
      <dgm:spPr/>
      <dgm:t>
        <a:bodyPr/>
        <a:lstStyle/>
        <a:p>
          <a:r>
            <a:rPr lang="en-US" sz="1200" dirty="0"/>
            <a:t>Descriptive</a:t>
          </a:r>
        </a:p>
      </dgm:t>
    </dgm:pt>
    <dgm:pt modelId="{FA48F2B4-D57D-401C-93C1-1600AE63A56D}" type="parTrans" cxnId="{BEAAFFEC-6F06-478E-9905-9B608BA7001C}">
      <dgm:prSet/>
      <dgm:spPr/>
      <dgm:t>
        <a:bodyPr/>
        <a:lstStyle/>
        <a:p>
          <a:endParaRPr lang="en-US"/>
        </a:p>
      </dgm:t>
    </dgm:pt>
    <dgm:pt modelId="{6A813415-45FF-4295-AF3A-C20587C4B2D2}" type="sibTrans" cxnId="{BEAAFFEC-6F06-478E-9905-9B608BA7001C}">
      <dgm:prSet/>
      <dgm:spPr/>
      <dgm:t>
        <a:bodyPr/>
        <a:lstStyle/>
        <a:p>
          <a:endParaRPr lang="en-US"/>
        </a:p>
      </dgm:t>
    </dgm:pt>
    <dgm:pt modelId="{EC7B077B-2E3A-4001-A791-CD605F910BF6}">
      <dgm:prSet phldrT="[Text]" custT="1"/>
      <dgm:spPr/>
      <dgm:t>
        <a:bodyPr/>
        <a:lstStyle/>
        <a:p>
          <a:r>
            <a:rPr lang="en-US" sz="1200" dirty="0"/>
            <a:t>Correlation</a:t>
          </a:r>
        </a:p>
      </dgm:t>
    </dgm:pt>
    <dgm:pt modelId="{CBB49E3C-871C-4FC2-A4C3-32B4A7E01A9F}" type="parTrans" cxnId="{3B6042EF-614C-4513-A9F1-676702FE9106}">
      <dgm:prSet/>
      <dgm:spPr/>
      <dgm:t>
        <a:bodyPr/>
        <a:lstStyle/>
        <a:p>
          <a:endParaRPr lang="en-US"/>
        </a:p>
      </dgm:t>
    </dgm:pt>
    <dgm:pt modelId="{71BAF2FE-3577-4F9D-86F3-DBAEDFB79016}" type="sibTrans" cxnId="{3B6042EF-614C-4513-A9F1-676702FE9106}">
      <dgm:prSet/>
      <dgm:spPr/>
      <dgm:t>
        <a:bodyPr/>
        <a:lstStyle/>
        <a:p>
          <a:endParaRPr lang="en-US"/>
        </a:p>
      </dgm:t>
    </dgm:pt>
    <dgm:pt modelId="{4AC792E8-0889-477A-B00E-A1213469189F}">
      <dgm:prSet phldrT="[Text]" custT="1"/>
      <dgm:spPr/>
      <dgm:t>
        <a:bodyPr/>
        <a:lstStyle/>
        <a:p>
          <a:r>
            <a:rPr lang="en-US" sz="1200" dirty="0"/>
            <a:t>Trend</a:t>
          </a:r>
        </a:p>
      </dgm:t>
    </dgm:pt>
    <dgm:pt modelId="{4E4AC72B-2008-4CB4-A6E8-2A305723DC4B}" type="parTrans" cxnId="{3782A7E9-8C5A-41EB-A890-C8A56B83EE8A}">
      <dgm:prSet/>
      <dgm:spPr/>
      <dgm:t>
        <a:bodyPr/>
        <a:lstStyle/>
        <a:p>
          <a:endParaRPr lang="en-US"/>
        </a:p>
      </dgm:t>
    </dgm:pt>
    <dgm:pt modelId="{5ACFE1DD-F84C-4E3C-9DAC-FA2EB807AEFC}" type="sibTrans" cxnId="{3782A7E9-8C5A-41EB-A890-C8A56B83EE8A}">
      <dgm:prSet/>
      <dgm:spPr/>
      <dgm:t>
        <a:bodyPr/>
        <a:lstStyle/>
        <a:p>
          <a:endParaRPr lang="en-US"/>
        </a:p>
      </dgm:t>
    </dgm:pt>
    <dgm:pt modelId="{54E4761D-2E99-4A86-BAA1-E59479459BF1}">
      <dgm:prSet phldrT="[Text]" custT="1"/>
      <dgm:spPr/>
      <dgm:t>
        <a:bodyPr/>
        <a:lstStyle/>
        <a:p>
          <a:r>
            <a:rPr lang="en-US" sz="1200" dirty="0"/>
            <a:t>Validate:</a:t>
          </a:r>
        </a:p>
      </dgm:t>
    </dgm:pt>
    <dgm:pt modelId="{16F530B1-6448-4028-B68F-82FA6851635E}" type="parTrans" cxnId="{3DBE2C47-2D57-48E7-B360-A51B231A901D}">
      <dgm:prSet/>
      <dgm:spPr/>
      <dgm:t>
        <a:bodyPr/>
        <a:lstStyle/>
        <a:p>
          <a:endParaRPr lang="en-US"/>
        </a:p>
      </dgm:t>
    </dgm:pt>
    <dgm:pt modelId="{AE895760-352D-429B-A1BB-9B4B882DC0EE}" type="sibTrans" cxnId="{3DBE2C47-2D57-48E7-B360-A51B231A901D}">
      <dgm:prSet/>
      <dgm:spPr/>
      <dgm:t>
        <a:bodyPr/>
        <a:lstStyle/>
        <a:p>
          <a:endParaRPr lang="en-US"/>
        </a:p>
      </dgm:t>
    </dgm:pt>
    <dgm:pt modelId="{B8F2AD46-B7FF-43BC-8155-6AAC7D403E28}">
      <dgm:prSet phldrT="[Text]" custT="1"/>
      <dgm:spPr/>
      <dgm:t>
        <a:bodyPr/>
        <a:lstStyle/>
        <a:p>
          <a:r>
            <a:rPr lang="en-US" sz="1200" dirty="0"/>
            <a:t>Process</a:t>
          </a:r>
        </a:p>
      </dgm:t>
    </dgm:pt>
    <dgm:pt modelId="{9670EA1D-237B-4277-B02D-20AFBF825F17}" type="parTrans" cxnId="{C2ADAFED-97CE-421A-A41B-3F1DA08D0B00}">
      <dgm:prSet/>
      <dgm:spPr/>
      <dgm:t>
        <a:bodyPr/>
        <a:lstStyle/>
        <a:p>
          <a:endParaRPr lang="en-US"/>
        </a:p>
      </dgm:t>
    </dgm:pt>
    <dgm:pt modelId="{7E74E908-D265-4281-AE64-852278F1381A}" type="sibTrans" cxnId="{C2ADAFED-97CE-421A-A41B-3F1DA08D0B00}">
      <dgm:prSet/>
      <dgm:spPr/>
      <dgm:t>
        <a:bodyPr/>
        <a:lstStyle/>
        <a:p>
          <a:endParaRPr lang="en-US"/>
        </a:p>
      </dgm:t>
    </dgm:pt>
    <dgm:pt modelId="{ABE159FD-9614-4B25-829B-8058B9AC4346}">
      <dgm:prSet phldrT="[Text]" custT="1"/>
      <dgm:spPr/>
      <dgm:t>
        <a:bodyPr/>
        <a:lstStyle/>
        <a:p>
          <a:endParaRPr lang="en-US" sz="1200" dirty="0"/>
        </a:p>
      </dgm:t>
    </dgm:pt>
    <dgm:pt modelId="{B4043E74-6D56-4E19-9960-8361A0B3C5B2}" type="parTrans" cxnId="{150E2C6A-5A19-4764-B0FE-F859F6E4FAE5}">
      <dgm:prSet/>
      <dgm:spPr/>
      <dgm:t>
        <a:bodyPr/>
        <a:lstStyle/>
        <a:p>
          <a:endParaRPr lang="en-US"/>
        </a:p>
      </dgm:t>
    </dgm:pt>
    <dgm:pt modelId="{2E2791B1-D2D1-4F82-B431-919F4126011A}" type="sibTrans" cxnId="{150E2C6A-5A19-4764-B0FE-F859F6E4FAE5}">
      <dgm:prSet/>
      <dgm:spPr/>
      <dgm:t>
        <a:bodyPr/>
        <a:lstStyle/>
        <a:p>
          <a:endParaRPr lang="en-US"/>
        </a:p>
      </dgm:t>
    </dgm:pt>
    <dgm:pt modelId="{A52BA01B-EE87-417A-A9DB-E8F4D52C6C4F}">
      <dgm:prSet phldrT="[Text]" custT="1"/>
      <dgm:spPr/>
      <dgm:t>
        <a:bodyPr/>
        <a:lstStyle/>
        <a:p>
          <a:r>
            <a:rPr lang="en-US" sz="1200" dirty="0"/>
            <a:t>Checkpoint – Are Objectives Met?</a:t>
          </a:r>
        </a:p>
      </dgm:t>
    </dgm:pt>
    <dgm:pt modelId="{6486ECF5-6BC8-41FF-BD05-3B9AA8862B8E}" type="parTrans" cxnId="{7F326F45-FD09-47D4-AC98-21FC13BBE274}">
      <dgm:prSet/>
      <dgm:spPr/>
      <dgm:t>
        <a:bodyPr/>
        <a:lstStyle/>
        <a:p>
          <a:endParaRPr lang="en-US"/>
        </a:p>
      </dgm:t>
    </dgm:pt>
    <dgm:pt modelId="{4D25EB07-AD7B-4513-8141-B18D71B84B20}" type="sibTrans" cxnId="{7F326F45-FD09-47D4-AC98-21FC13BBE274}">
      <dgm:prSet/>
      <dgm:spPr/>
      <dgm:t>
        <a:bodyPr/>
        <a:lstStyle/>
        <a:p>
          <a:endParaRPr lang="en-US"/>
        </a:p>
      </dgm:t>
    </dgm:pt>
    <dgm:pt modelId="{D93B1A49-DAC3-4696-A190-6020FF5C20B3}">
      <dgm:prSet phldrT="[Text]" custT="1"/>
      <dgm:spPr/>
      <dgm:t>
        <a:bodyPr/>
        <a:lstStyle/>
        <a:p>
          <a:r>
            <a:rPr lang="en-US" sz="1200" dirty="0"/>
            <a:t>Documentation</a:t>
          </a:r>
        </a:p>
      </dgm:t>
    </dgm:pt>
    <dgm:pt modelId="{75DBD7C7-7BAF-46D1-BDAC-90BBA7469B8C}" type="parTrans" cxnId="{BC6294CD-BEC3-40EA-BA11-0E3DCAC66BC0}">
      <dgm:prSet/>
      <dgm:spPr/>
      <dgm:t>
        <a:bodyPr/>
        <a:lstStyle/>
        <a:p>
          <a:endParaRPr lang="en-US"/>
        </a:p>
      </dgm:t>
    </dgm:pt>
    <dgm:pt modelId="{1C5FDBF5-21D4-468D-A389-FBE9C72895B1}" type="sibTrans" cxnId="{BC6294CD-BEC3-40EA-BA11-0E3DCAC66BC0}">
      <dgm:prSet/>
      <dgm:spPr/>
      <dgm:t>
        <a:bodyPr/>
        <a:lstStyle/>
        <a:p>
          <a:endParaRPr lang="en-US"/>
        </a:p>
      </dgm:t>
    </dgm:pt>
    <dgm:pt modelId="{26BB4A4E-5B7F-4130-A4B0-C052E980951C}">
      <dgm:prSet phldrT="[Text]" custT="1"/>
      <dgm:spPr/>
      <dgm:t>
        <a:bodyPr/>
        <a:lstStyle/>
        <a:p>
          <a:r>
            <a:rPr lang="en-US" sz="1200" dirty="0"/>
            <a:t>Visualizations</a:t>
          </a:r>
        </a:p>
      </dgm:t>
    </dgm:pt>
    <dgm:pt modelId="{1A171A9B-E52C-41FA-A4ED-8E503A8BFABD}" type="parTrans" cxnId="{D29FD366-7DFA-42DC-945C-88DB1852A49E}">
      <dgm:prSet/>
      <dgm:spPr/>
      <dgm:t>
        <a:bodyPr/>
        <a:lstStyle/>
        <a:p>
          <a:endParaRPr lang="en-US"/>
        </a:p>
      </dgm:t>
    </dgm:pt>
    <dgm:pt modelId="{76BB6574-07C5-4114-BD6F-064D420644DC}" type="sibTrans" cxnId="{D29FD366-7DFA-42DC-945C-88DB1852A49E}">
      <dgm:prSet/>
      <dgm:spPr/>
      <dgm:t>
        <a:bodyPr/>
        <a:lstStyle/>
        <a:p>
          <a:endParaRPr lang="en-US"/>
        </a:p>
      </dgm:t>
    </dgm:pt>
    <dgm:pt modelId="{EA82D375-2ADC-4451-BDB1-1B67D7AD1FAD}">
      <dgm:prSet phldrT="[Text]" custT="1"/>
      <dgm:spPr/>
      <dgm:t>
        <a:bodyPr/>
        <a:lstStyle/>
        <a:p>
          <a:r>
            <a:rPr lang="en-US" sz="1200" dirty="0"/>
            <a:t>Presentation</a:t>
          </a:r>
        </a:p>
      </dgm:t>
    </dgm:pt>
    <dgm:pt modelId="{D6FAB11D-7BCA-485E-970C-39B96C80885D}" type="parTrans" cxnId="{3C81159E-892C-43F5-A9FA-BE93FD9262EF}">
      <dgm:prSet/>
      <dgm:spPr/>
      <dgm:t>
        <a:bodyPr/>
        <a:lstStyle/>
        <a:p>
          <a:endParaRPr lang="en-US"/>
        </a:p>
      </dgm:t>
    </dgm:pt>
    <dgm:pt modelId="{AC56CF98-59E8-45AB-979A-699B3FA04D8A}" type="sibTrans" cxnId="{3C81159E-892C-43F5-A9FA-BE93FD9262EF}">
      <dgm:prSet/>
      <dgm:spPr/>
      <dgm:t>
        <a:bodyPr/>
        <a:lstStyle/>
        <a:p>
          <a:endParaRPr lang="en-US"/>
        </a:p>
      </dgm:t>
    </dgm:pt>
    <dgm:pt modelId="{D26729F1-5AF3-41C1-8116-2E9C66E7C18D}">
      <dgm:prSet phldrT="[Text]" custT="1"/>
      <dgm:spPr/>
      <dgm:t>
        <a:bodyPr/>
        <a:lstStyle/>
        <a:p>
          <a:r>
            <a:rPr lang="en-US" sz="1200" dirty="0"/>
            <a:t>Next Steps</a:t>
          </a:r>
        </a:p>
      </dgm:t>
    </dgm:pt>
    <dgm:pt modelId="{B2B21926-CEE2-4479-B240-9C8CB6959CAE}" type="parTrans" cxnId="{B5822A7B-184F-443A-ADDC-39ABE489691D}">
      <dgm:prSet/>
      <dgm:spPr/>
      <dgm:t>
        <a:bodyPr/>
        <a:lstStyle/>
        <a:p>
          <a:endParaRPr lang="en-US"/>
        </a:p>
      </dgm:t>
    </dgm:pt>
    <dgm:pt modelId="{47D2D786-3D65-4F2B-A168-03C49A6B3283}" type="sibTrans" cxnId="{B5822A7B-184F-443A-ADDC-39ABE489691D}">
      <dgm:prSet/>
      <dgm:spPr/>
      <dgm:t>
        <a:bodyPr/>
        <a:lstStyle/>
        <a:p>
          <a:endParaRPr lang="en-US"/>
        </a:p>
      </dgm:t>
    </dgm:pt>
    <dgm:pt modelId="{E898090F-B88E-4AEA-855B-94A7A54AAF07}">
      <dgm:prSet phldrT="[Text]" custT="1"/>
      <dgm:spPr/>
      <dgm:t>
        <a:bodyPr/>
        <a:lstStyle/>
        <a:p>
          <a:r>
            <a:rPr lang="en-US" sz="1200" dirty="0"/>
            <a:t>Perform Analysis:</a:t>
          </a:r>
        </a:p>
      </dgm:t>
    </dgm:pt>
    <dgm:pt modelId="{E1864728-C0E6-41A1-A460-EF6A577A7FF7}" type="parTrans" cxnId="{B36E5DD0-E658-488B-AF81-5968365CF3BE}">
      <dgm:prSet/>
      <dgm:spPr/>
      <dgm:t>
        <a:bodyPr/>
        <a:lstStyle/>
        <a:p>
          <a:endParaRPr lang="en-US"/>
        </a:p>
      </dgm:t>
    </dgm:pt>
    <dgm:pt modelId="{A91176EE-72C0-484E-B9E1-0B1486F3F6ED}" type="sibTrans" cxnId="{B36E5DD0-E658-488B-AF81-5968365CF3BE}">
      <dgm:prSet/>
      <dgm:spPr/>
      <dgm:t>
        <a:bodyPr/>
        <a:lstStyle/>
        <a:p>
          <a:endParaRPr lang="en-US"/>
        </a:p>
      </dgm:t>
    </dgm:pt>
    <dgm:pt modelId="{7242554E-9508-4B23-B0B5-ED6590EBB525}">
      <dgm:prSet phldrT="[Text]" custT="1"/>
      <dgm:spPr/>
      <dgm:t>
        <a:bodyPr/>
        <a:lstStyle/>
        <a:p>
          <a:r>
            <a:rPr lang="en-US" sz="1200" dirty="0"/>
            <a:t>Data</a:t>
          </a:r>
        </a:p>
      </dgm:t>
    </dgm:pt>
    <dgm:pt modelId="{6B2F6410-B1D3-458E-9819-B69293FC4E19}" type="parTrans" cxnId="{1AF450CE-CA27-4D6C-A35C-8F838BEFF1B3}">
      <dgm:prSet/>
      <dgm:spPr/>
      <dgm:t>
        <a:bodyPr/>
        <a:lstStyle/>
        <a:p>
          <a:endParaRPr lang="en-US"/>
        </a:p>
      </dgm:t>
    </dgm:pt>
    <dgm:pt modelId="{3D9AF984-FE80-43BA-9A6D-F2FC479DB579}" type="sibTrans" cxnId="{1AF450CE-CA27-4D6C-A35C-8F838BEFF1B3}">
      <dgm:prSet/>
      <dgm:spPr/>
      <dgm:t>
        <a:bodyPr/>
        <a:lstStyle/>
        <a:p>
          <a:endParaRPr lang="en-US"/>
        </a:p>
      </dgm:t>
    </dgm:pt>
    <dgm:pt modelId="{918348E2-A688-4C06-ABAC-C18907DDA3F9}">
      <dgm:prSet phldrT="[Text]" custT="1"/>
      <dgm:spPr/>
      <dgm:t>
        <a:bodyPr/>
        <a:lstStyle/>
        <a:p>
          <a:r>
            <a:rPr lang="en-US" sz="1200" dirty="0"/>
            <a:t>Load data</a:t>
          </a:r>
        </a:p>
      </dgm:t>
    </dgm:pt>
    <dgm:pt modelId="{600201D7-5A15-4635-976B-CD92075302BE}" type="parTrans" cxnId="{AE6898B0-B285-40DB-98B5-4AC3DEA8F52B}">
      <dgm:prSet/>
      <dgm:spPr/>
      <dgm:t>
        <a:bodyPr/>
        <a:lstStyle/>
        <a:p>
          <a:endParaRPr lang="en-US"/>
        </a:p>
      </dgm:t>
    </dgm:pt>
    <dgm:pt modelId="{BAD2C073-4303-4FD0-9E23-F19733F90795}" type="sibTrans" cxnId="{AE6898B0-B285-40DB-98B5-4AC3DEA8F52B}">
      <dgm:prSet/>
      <dgm:spPr/>
      <dgm:t>
        <a:bodyPr/>
        <a:lstStyle/>
        <a:p>
          <a:endParaRPr lang="en-US"/>
        </a:p>
      </dgm:t>
    </dgm:pt>
    <dgm:pt modelId="{17851362-385A-4E56-8008-C6B52051C870}">
      <dgm:prSet phldrT="[Text]" custT="1"/>
      <dgm:spPr/>
      <dgm:t>
        <a:bodyPr/>
        <a:lstStyle/>
        <a:p>
          <a:r>
            <a:rPr lang="en-US" sz="1200" dirty="0"/>
            <a:t>Preview data</a:t>
          </a:r>
        </a:p>
      </dgm:t>
    </dgm:pt>
    <dgm:pt modelId="{BBF49AC3-1151-44C2-988E-09AB1B175897}" type="parTrans" cxnId="{D9F411AC-7B65-4B34-B00F-25A64525F8A9}">
      <dgm:prSet/>
      <dgm:spPr/>
      <dgm:t>
        <a:bodyPr/>
        <a:lstStyle/>
        <a:p>
          <a:endParaRPr lang="en-US"/>
        </a:p>
      </dgm:t>
    </dgm:pt>
    <dgm:pt modelId="{F6A80C41-4E47-4689-93E7-5652C4AB6994}" type="sibTrans" cxnId="{D9F411AC-7B65-4B34-B00F-25A64525F8A9}">
      <dgm:prSet/>
      <dgm:spPr/>
      <dgm:t>
        <a:bodyPr/>
        <a:lstStyle/>
        <a:p>
          <a:endParaRPr lang="en-US"/>
        </a:p>
      </dgm:t>
    </dgm:pt>
    <dgm:pt modelId="{8D1C9E8E-6414-40D4-9865-2699A697D762}" type="pres">
      <dgm:prSet presAssocID="{126C506A-C6A9-4CD3-AD13-06E83D873FCF}" presName="Name0" presStyleCnt="0">
        <dgm:presLayoutVars>
          <dgm:dir/>
          <dgm:animLvl val="lvl"/>
          <dgm:resizeHandles val="exact"/>
        </dgm:presLayoutVars>
      </dgm:prSet>
      <dgm:spPr/>
    </dgm:pt>
    <dgm:pt modelId="{FD266397-F5E6-4AFD-B19E-ED5B50828249}" type="pres">
      <dgm:prSet presAssocID="{533EE9CB-F4DF-441F-A39A-AEE04FFBE1B1}" presName="composite" presStyleCnt="0"/>
      <dgm:spPr/>
    </dgm:pt>
    <dgm:pt modelId="{9A0CDCF3-3EC5-4860-824F-16BE7F23EA69}" type="pres">
      <dgm:prSet presAssocID="{533EE9CB-F4DF-441F-A39A-AEE04FFBE1B1}" presName="parTx" presStyleLbl="alignNode1" presStyleIdx="0" presStyleCnt="6" custScaleY="150316" custLinFactNeighborX="-188" custLinFactNeighborY="-34218">
        <dgm:presLayoutVars>
          <dgm:chMax val="0"/>
          <dgm:chPref val="0"/>
          <dgm:bulletEnabled val="1"/>
        </dgm:presLayoutVars>
      </dgm:prSet>
      <dgm:spPr/>
    </dgm:pt>
    <dgm:pt modelId="{470DD22B-5E12-4E59-A10E-2F09D3034CED}" type="pres">
      <dgm:prSet presAssocID="{533EE9CB-F4DF-441F-A39A-AEE04FFBE1B1}" presName="desTx" presStyleLbl="alignAccFollowNode1" presStyleIdx="0" presStyleCnt="6" custScaleY="93111" custLinFactNeighborX="-188" custLinFactNeighborY="64">
        <dgm:presLayoutVars>
          <dgm:bulletEnabled val="1"/>
        </dgm:presLayoutVars>
      </dgm:prSet>
      <dgm:spPr/>
    </dgm:pt>
    <dgm:pt modelId="{B9C67C01-6C64-49E2-807A-1B8D05234070}" type="pres">
      <dgm:prSet presAssocID="{DBE0C6F5-6399-4B29-AAF7-098426909F57}" presName="space" presStyleCnt="0"/>
      <dgm:spPr/>
    </dgm:pt>
    <dgm:pt modelId="{7C68A1BA-6696-4ED9-824A-9C702A61770A}" type="pres">
      <dgm:prSet presAssocID="{08DC0DE5-62A3-4CDA-A141-C3B1766EE9D4}" presName="composite" presStyleCnt="0"/>
      <dgm:spPr/>
    </dgm:pt>
    <dgm:pt modelId="{C5AE3F45-FABB-4841-B3CF-A23C3A7CB8DA}" type="pres">
      <dgm:prSet presAssocID="{08DC0DE5-62A3-4CDA-A141-C3B1766EE9D4}" presName="parTx" presStyleLbl="alignNode1" presStyleIdx="1" presStyleCnt="6" custScaleY="150316" custLinFactNeighborX="-624" custLinFactNeighborY="-34218">
        <dgm:presLayoutVars>
          <dgm:chMax val="0"/>
          <dgm:chPref val="0"/>
          <dgm:bulletEnabled val="1"/>
        </dgm:presLayoutVars>
      </dgm:prSet>
      <dgm:spPr/>
    </dgm:pt>
    <dgm:pt modelId="{74CFA928-0DBD-4241-988F-DF4AA6F0C2FB}" type="pres">
      <dgm:prSet presAssocID="{08DC0DE5-62A3-4CDA-A141-C3B1766EE9D4}" presName="desTx" presStyleLbl="alignAccFollowNode1" presStyleIdx="1" presStyleCnt="6" custScaleY="93111" custLinFactNeighborX="-188" custLinFactNeighborY="64">
        <dgm:presLayoutVars>
          <dgm:bulletEnabled val="1"/>
        </dgm:presLayoutVars>
      </dgm:prSet>
      <dgm:spPr/>
    </dgm:pt>
    <dgm:pt modelId="{83FBE5CC-AD13-41D4-B306-D10D7DC135A2}" type="pres">
      <dgm:prSet presAssocID="{3B602878-E3A0-4BD6-9C55-410EDC43E007}" presName="space" presStyleCnt="0"/>
      <dgm:spPr/>
    </dgm:pt>
    <dgm:pt modelId="{8E562A57-6E0A-47FF-9EAD-1AD179B0CCEF}" type="pres">
      <dgm:prSet presAssocID="{096D5852-0AD6-489B-924E-AECC04D84E82}" presName="composite" presStyleCnt="0"/>
      <dgm:spPr/>
    </dgm:pt>
    <dgm:pt modelId="{63F9711E-208C-4922-9DC2-AE2A32717467}" type="pres">
      <dgm:prSet presAssocID="{096D5852-0AD6-489B-924E-AECC04D84E82}" presName="parTx" presStyleLbl="alignNode1" presStyleIdx="2" presStyleCnt="6" custScaleY="150316" custLinFactNeighborX="-624" custLinFactNeighborY="-34218">
        <dgm:presLayoutVars>
          <dgm:chMax val="0"/>
          <dgm:chPref val="0"/>
          <dgm:bulletEnabled val="1"/>
        </dgm:presLayoutVars>
      </dgm:prSet>
      <dgm:spPr/>
    </dgm:pt>
    <dgm:pt modelId="{1CA2E4A4-8DF6-4DBF-AE43-2DB9EBC7C1FA}" type="pres">
      <dgm:prSet presAssocID="{096D5852-0AD6-489B-924E-AECC04D84E82}" presName="desTx" presStyleLbl="alignAccFollowNode1" presStyleIdx="2" presStyleCnt="6" custScaleY="93111" custLinFactNeighborX="-188" custLinFactNeighborY="64">
        <dgm:presLayoutVars>
          <dgm:bulletEnabled val="1"/>
        </dgm:presLayoutVars>
      </dgm:prSet>
      <dgm:spPr/>
    </dgm:pt>
    <dgm:pt modelId="{217F157C-002D-4C72-BA4F-07A488C6C4FF}" type="pres">
      <dgm:prSet presAssocID="{01573C1F-FCDA-4F62-9D16-1D4017F5FDC6}" presName="space" presStyleCnt="0"/>
      <dgm:spPr/>
    </dgm:pt>
    <dgm:pt modelId="{30E96B45-4DE9-4629-8635-208DCDBC1BDC}" type="pres">
      <dgm:prSet presAssocID="{E74CF1C7-3DA8-42DB-96CB-5FDE3960C73E}" presName="composite" presStyleCnt="0"/>
      <dgm:spPr/>
    </dgm:pt>
    <dgm:pt modelId="{67A2443A-79AB-4EA3-B9E3-DDBC7607D7AD}" type="pres">
      <dgm:prSet presAssocID="{E74CF1C7-3DA8-42DB-96CB-5FDE3960C73E}" presName="parTx" presStyleLbl="alignNode1" presStyleIdx="3" presStyleCnt="6" custScaleY="150316" custLinFactNeighborX="-624" custLinFactNeighborY="-34218">
        <dgm:presLayoutVars>
          <dgm:chMax val="0"/>
          <dgm:chPref val="0"/>
          <dgm:bulletEnabled val="1"/>
        </dgm:presLayoutVars>
      </dgm:prSet>
      <dgm:spPr/>
    </dgm:pt>
    <dgm:pt modelId="{A66387B3-10E6-4B55-BC39-629C3812B299}" type="pres">
      <dgm:prSet presAssocID="{E74CF1C7-3DA8-42DB-96CB-5FDE3960C73E}" presName="desTx" presStyleLbl="alignAccFollowNode1" presStyleIdx="3" presStyleCnt="6" custScaleY="93111">
        <dgm:presLayoutVars>
          <dgm:bulletEnabled val="1"/>
        </dgm:presLayoutVars>
      </dgm:prSet>
      <dgm:spPr/>
    </dgm:pt>
    <dgm:pt modelId="{4878708C-E775-4FA3-85F6-9E75AE0C7CE4}" type="pres">
      <dgm:prSet presAssocID="{16FC3395-FC70-4B95-A556-04B221827E5C}" presName="space" presStyleCnt="0"/>
      <dgm:spPr/>
    </dgm:pt>
    <dgm:pt modelId="{05A82B45-11BD-4172-A6EF-A86B27097748}" type="pres">
      <dgm:prSet presAssocID="{7FD8CE33-1DBF-4405-97EA-7695C220D546}" presName="composite" presStyleCnt="0"/>
      <dgm:spPr/>
    </dgm:pt>
    <dgm:pt modelId="{CC08201E-37A9-4990-B60E-879607BFFB5C}" type="pres">
      <dgm:prSet presAssocID="{7FD8CE33-1DBF-4405-97EA-7695C220D546}" presName="parTx" presStyleLbl="alignNode1" presStyleIdx="4" presStyleCnt="6" custScaleY="150316" custLinFactNeighborX="-624" custLinFactNeighborY="-34218">
        <dgm:presLayoutVars>
          <dgm:chMax val="0"/>
          <dgm:chPref val="0"/>
          <dgm:bulletEnabled val="1"/>
        </dgm:presLayoutVars>
      </dgm:prSet>
      <dgm:spPr/>
    </dgm:pt>
    <dgm:pt modelId="{DBEF59A3-D25D-4AD8-9C31-10915C8C14A2}" type="pres">
      <dgm:prSet presAssocID="{7FD8CE33-1DBF-4405-97EA-7695C220D546}" presName="desTx" presStyleLbl="alignAccFollowNode1" presStyleIdx="4" presStyleCnt="6" custScaleY="93111">
        <dgm:presLayoutVars>
          <dgm:bulletEnabled val="1"/>
        </dgm:presLayoutVars>
      </dgm:prSet>
      <dgm:spPr/>
    </dgm:pt>
    <dgm:pt modelId="{84E05C06-0F36-495A-9892-AF0B838B32BB}" type="pres">
      <dgm:prSet presAssocID="{C443F720-A7D3-4129-868B-1277FC6281DC}" presName="space" presStyleCnt="0"/>
      <dgm:spPr/>
    </dgm:pt>
    <dgm:pt modelId="{F5DC35F0-0B80-467C-A56C-0AD55C1F9FD2}" type="pres">
      <dgm:prSet presAssocID="{26F2238D-804A-4F58-BDE6-9ABC13181FA4}" presName="composite" presStyleCnt="0"/>
      <dgm:spPr/>
    </dgm:pt>
    <dgm:pt modelId="{3DD0DA63-E784-4A05-B533-756A19EE4E75}" type="pres">
      <dgm:prSet presAssocID="{26F2238D-804A-4F58-BDE6-9ABC13181FA4}" presName="parTx" presStyleLbl="alignNode1" presStyleIdx="5" presStyleCnt="6" custScaleY="150316" custLinFactNeighborX="-624" custLinFactNeighborY="-34218">
        <dgm:presLayoutVars>
          <dgm:chMax val="0"/>
          <dgm:chPref val="0"/>
          <dgm:bulletEnabled val="1"/>
        </dgm:presLayoutVars>
      </dgm:prSet>
      <dgm:spPr/>
    </dgm:pt>
    <dgm:pt modelId="{35AB7E77-5185-44B4-925C-C7AF0AC1F418}" type="pres">
      <dgm:prSet presAssocID="{26F2238D-804A-4F58-BDE6-9ABC13181FA4}" presName="desTx" presStyleLbl="alignAccFollowNode1" presStyleIdx="5" presStyleCnt="6" custScaleY="93111">
        <dgm:presLayoutVars>
          <dgm:bulletEnabled val="1"/>
        </dgm:presLayoutVars>
      </dgm:prSet>
      <dgm:spPr/>
    </dgm:pt>
  </dgm:ptLst>
  <dgm:cxnLst>
    <dgm:cxn modelId="{AF90BE02-582F-4823-8144-D7A889626377}" type="presOf" srcId="{00AD9A8E-FE90-4F2C-BD9A-B87E559D7063}" destId="{1CA2E4A4-8DF6-4DBF-AE43-2DB9EBC7C1FA}" srcOrd="0" destOrd="5" presId="urn:microsoft.com/office/officeart/2005/8/layout/hList1"/>
    <dgm:cxn modelId="{7CE75807-C4C9-4E53-87D1-95FB7055E3B3}" srcId="{CB5A59C0-6985-4705-A1DB-8AAFF8F84619}" destId="{5EA06726-B992-40C0-B8D6-93A53A175AE2}" srcOrd="2" destOrd="0" parTransId="{4F14112A-CBC5-4757-A01D-B1B0723848AA}" sibTransId="{654405A6-B8F1-42FE-ABCC-35D3449E49D1}"/>
    <dgm:cxn modelId="{A7D26009-6880-4267-894D-E02A0EDFFE8C}" type="presOf" srcId="{FD8A58D2-0E26-4556-B501-C1E916E5FEB3}" destId="{35AB7E77-5185-44B4-925C-C7AF0AC1F418}" srcOrd="0" destOrd="0" presId="urn:microsoft.com/office/officeart/2005/8/layout/hList1"/>
    <dgm:cxn modelId="{D66E3F15-2CE8-4276-8158-98F2354B6D39}" type="presOf" srcId="{E519B1E2-130B-4D66-B603-071501B0948B}" destId="{470DD22B-5E12-4E59-A10E-2F09D3034CED}" srcOrd="0" destOrd="4" presId="urn:microsoft.com/office/officeart/2005/8/layout/hList1"/>
    <dgm:cxn modelId="{13C46E18-FF55-40C4-8C8F-9E4430E41623}" type="presOf" srcId="{5E5B2288-4C9D-4401-A906-7735170FC32E}" destId="{A66387B3-10E6-4B55-BC39-629C3812B299}" srcOrd="0" destOrd="1" presId="urn:microsoft.com/office/officeart/2005/8/layout/hList1"/>
    <dgm:cxn modelId="{4331D519-A588-4410-A4CA-E1A19141D302}" type="presOf" srcId="{B8F2AD46-B7FF-43BC-8155-6AAC7D403E28}" destId="{DBEF59A3-D25D-4AD8-9C31-10915C8C14A2}" srcOrd="0" destOrd="3" presId="urn:microsoft.com/office/officeart/2005/8/layout/hList1"/>
    <dgm:cxn modelId="{A57D7720-90BB-4380-8F4D-8B292FD30B6E}" type="presOf" srcId="{096D5852-0AD6-489B-924E-AECC04D84E82}" destId="{63F9711E-208C-4922-9DC2-AE2A32717467}" srcOrd="0" destOrd="0" presId="urn:microsoft.com/office/officeart/2005/8/layout/hList1"/>
    <dgm:cxn modelId="{443C5820-5EEB-4E30-BF75-AF60F143ACFD}" srcId="{126C506A-C6A9-4CD3-AD13-06E83D873FCF}" destId="{533EE9CB-F4DF-441F-A39A-AEE04FFBE1B1}" srcOrd="0" destOrd="0" parTransId="{A6C64EDE-0C46-43A6-B052-ADBA422CD084}" sibTransId="{DBE0C6F5-6399-4B29-AAF7-098426909F57}"/>
    <dgm:cxn modelId="{68978920-9450-4D41-A310-B83A7AF2F2D8}" type="presOf" srcId="{66EC39A8-05E3-4D7A-82C9-E9868117EEA4}" destId="{74CFA928-0DBD-4241-988F-DF4AA6F0C2FB}" srcOrd="0" destOrd="0" presId="urn:microsoft.com/office/officeart/2005/8/layout/hList1"/>
    <dgm:cxn modelId="{A21C2922-F11B-47D5-AC36-A15C0284FF84}" srcId="{126C506A-C6A9-4CD3-AD13-06E83D873FCF}" destId="{26F2238D-804A-4F58-BDE6-9ABC13181FA4}" srcOrd="5" destOrd="0" parTransId="{BABC4374-1E50-45B0-8115-AADF8E6B5224}" sibTransId="{CEDDE676-2024-4504-84A1-4B02F352BECE}"/>
    <dgm:cxn modelId="{72135822-3EB4-4624-B8C5-121BD20B2CCB}" type="presOf" srcId="{918348E2-A688-4C06-ABAC-C18907DDA3F9}" destId="{74CFA928-0DBD-4241-988F-DF4AA6F0C2FB}" srcOrd="0" destOrd="1" presId="urn:microsoft.com/office/officeart/2005/8/layout/hList1"/>
    <dgm:cxn modelId="{D61AFE25-F0EE-4C68-8026-CD6F73C76A03}" srcId="{7FD8CE33-1DBF-4405-97EA-7695C220D546}" destId="{D2384ED8-213C-47E0-945F-0473BF6CA8DB}" srcOrd="0" destOrd="0" parTransId="{FEA9AAA2-2A41-4CBB-9F80-ADAEAFFB9413}" sibTransId="{DD5FF9A0-2EB5-4589-AC08-05367BA3BF8B}"/>
    <dgm:cxn modelId="{7F16372A-1791-406C-A347-C2EDDA94E26D}" type="presOf" srcId="{EA82D375-2ADC-4451-BDB1-1B67D7AD1FAD}" destId="{35AB7E77-5185-44B4-925C-C7AF0AC1F418}" srcOrd="0" destOrd="3" presId="urn:microsoft.com/office/officeart/2005/8/layout/hList1"/>
    <dgm:cxn modelId="{58CACC2C-F7D9-4FB4-B46C-20E464679C4A}" type="presOf" srcId="{E898090F-B88E-4AEA-855B-94A7A54AAF07}" destId="{A66387B3-10E6-4B55-BC39-629C3812B299}" srcOrd="0" destOrd="0" presId="urn:microsoft.com/office/officeart/2005/8/layout/hList1"/>
    <dgm:cxn modelId="{3BAE632D-8A39-4443-924F-E84DF142CE3A}" type="presOf" srcId="{17851362-385A-4E56-8008-C6B52051C870}" destId="{74CFA928-0DBD-4241-988F-DF4AA6F0C2FB}" srcOrd="0" destOrd="2" presId="urn:microsoft.com/office/officeart/2005/8/layout/hList1"/>
    <dgm:cxn modelId="{DD061F39-5D80-481D-89F3-EF97A5B015A2}" type="presOf" srcId="{F12168FE-9699-4CBA-8A37-6A96BD749F9A}" destId="{A66387B3-10E6-4B55-BC39-629C3812B299}" srcOrd="0" destOrd="2" presId="urn:microsoft.com/office/officeart/2005/8/layout/hList1"/>
    <dgm:cxn modelId="{9491033B-EE81-49FC-8803-22C1F65CD687}" type="presOf" srcId="{7FD8CE33-1DBF-4405-97EA-7695C220D546}" destId="{CC08201E-37A9-4990-B60E-879607BFFB5C}" srcOrd="0" destOrd="0" presId="urn:microsoft.com/office/officeart/2005/8/layout/hList1"/>
    <dgm:cxn modelId="{67228A3E-E0A6-4D2F-8EFA-52A33E101F67}" srcId="{096D5852-0AD6-489B-924E-AECC04D84E82}" destId="{066CA417-46EB-4E2B-8577-7020CE81476F}" srcOrd="1" destOrd="0" parTransId="{EC02F86C-81A7-4810-A15D-23DB7F83379E}" sibTransId="{17068E06-EA28-494B-90E8-9882691CD517}"/>
    <dgm:cxn modelId="{9DA68761-198D-46AB-B192-5CCD44AF6C9D}" type="presOf" srcId="{4485EF1E-54C8-4C9F-94CA-E8CD1572BDA2}" destId="{470DD22B-5E12-4E59-A10E-2F09D3034CED}" srcOrd="0" destOrd="1" presId="urn:microsoft.com/office/officeart/2005/8/layout/hList1"/>
    <dgm:cxn modelId="{7F326F45-FD09-47D4-AC98-21FC13BBE274}" srcId="{7FD8CE33-1DBF-4405-97EA-7695C220D546}" destId="{A52BA01B-EE87-417A-A9DB-E8F4D52C6C4F}" srcOrd="2" destOrd="0" parTransId="{6486ECF5-6BC8-41FF-BD05-3B9AA8862B8E}" sibTransId="{4D25EB07-AD7B-4513-8141-B18D71B84B20}"/>
    <dgm:cxn modelId="{43033766-9781-40D7-9713-74B8E2007AB3}" type="presOf" srcId="{26F2238D-804A-4F58-BDE6-9ABC13181FA4}" destId="{3DD0DA63-E784-4A05-B533-756A19EE4E75}" srcOrd="0" destOrd="0" presId="urn:microsoft.com/office/officeart/2005/8/layout/hList1"/>
    <dgm:cxn modelId="{D29FD366-7DFA-42DC-945C-88DB1852A49E}" srcId="{FD8A58D2-0E26-4556-B501-C1E916E5FEB3}" destId="{26BB4A4E-5B7F-4130-A4B0-C052E980951C}" srcOrd="1" destOrd="0" parTransId="{1A171A9B-E52C-41FA-A4ED-8E503A8BFABD}" sibTransId="{76BB6574-07C5-4114-BD6F-064D420644DC}"/>
    <dgm:cxn modelId="{D443F346-BA4E-44D8-B58A-A30A5A8F5E17}" type="presOf" srcId="{5EA06726-B992-40C0-B8D6-93A53A175AE2}" destId="{470DD22B-5E12-4E59-A10E-2F09D3034CED}" srcOrd="0" destOrd="3" presId="urn:microsoft.com/office/officeart/2005/8/layout/hList1"/>
    <dgm:cxn modelId="{3DBE2C47-2D57-48E7-B360-A51B231A901D}" srcId="{7FD8CE33-1DBF-4405-97EA-7695C220D546}" destId="{54E4761D-2E99-4A86-BAA1-E59479459BF1}" srcOrd="1" destOrd="0" parTransId="{16F530B1-6448-4028-B68F-82FA6851635E}" sibTransId="{AE895760-352D-429B-A1BB-9B4B882DC0EE}"/>
    <dgm:cxn modelId="{150E2C6A-5A19-4764-B0FE-F859F6E4FAE5}" srcId="{7FD8CE33-1DBF-4405-97EA-7695C220D546}" destId="{ABE159FD-9614-4B25-829B-8058B9AC4346}" srcOrd="3" destOrd="0" parTransId="{B4043E74-6D56-4E19-9960-8361A0B3C5B2}" sibTransId="{2E2791B1-D2D1-4F82-B431-919F4126011A}"/>
    <dgm:cxn modelId="{BD19844E-ECE2-4400-B881-6DBEE6C14EF9}" type="presOf" srcId="{0575AE3F-68E1-4AC9-90BD-0E075EAB0022}" destId="{470DD22B-5E12-4E59-A10E-2F09D3034CED}" srcOrd="0" destOrd="2" presId="urn:microsoft.com/office/officeart/2005/8/layout/hList1"/>
    <dgm:cxn modelId="{EA06284F-EA36-43FB-AB04-D447E2DFF72C}" srcId="{066CA417-46EB-4E2B-8577-7020CE81476F}" destId="{00AD9A8E-FE90-4F2C-BD9A-B87E559D7063}" srcOrd="3" destOrd="0" parTransId="{30881398-0626-4FD1-8E37-7C0782BFAA98}" sibTransId="{4E8C5A03-EF09-44C8-A968-CA1FF492FFC5}"/>
    <dgm:cxn modelId="{5F3C3E51-1260-41DD-B82A-62E8DD7CBCE7}" srcId="{533EE9CB-F4DF-441F-A39A-AEE04FFBE1B1}" destId="{E519B1E2-130B-4D66-B603-071501B0948B}" srcOrd="1" destOrd="0" parTransId="{51DD17DC-ACFE-46FF-B4AA-F4A6A367EC41}" sibTransId="{BF0E80F1-0DDC-4401-A5C1-3E1142B257DD}"/>
    <dgm:cxn modelId="{7F90D671-2B23-4C7E-AC60-38C8B39159D9}" type="presOf" srcId="{D2384ED8-213C-47E0-945F-0473BF6CA8DB}" destId="{DBEF59A3-D25D-4AD8-9C31-10915C8C14A2}" srcOrd="0" destOrd="0" presId="urn:microsoft.com/office/officeart/2005/8/layout/hList1"/>
    <dgm:cxn modelId="{B4F82E52-45E0-4B33-9EB9-C63FDC486C4D}" type="presOf" srcId="{A52BA01B-EE87-417A-A9DB-E8F4D52C6C4F}" destId="{DBEF59A3-D25D-4AD8-9C31-10915C8C14A2}" srcOrd="0" destOrd="4" presId="urn:microsoft.com/office/officeart/2005/8/layout/hList1"/>
    <dgm:cxn modelId="{AB78F852-33BE-4FDB-9935-7DDC12682662}" srcId="{CB5A59C0-6985-4705-A1DB-8AAFF8F84619}" destId="{0575AE3F-68E1-4AC9-90BD-0E075EAB0022}" srcOrd="1" destOrd="0" parTransId="{073937B7-339A-42F9-895C-C34F2E728ACF}" sibTransId="{85B57EBD-5D65-4C43-B234-90E68BFADF4E}"/>
    <dgm:cxn modelId="{11EF2755-98D7-4CC9-A5CD-96DF46D84744}" type="presOf" srcId="{E74CF1C7-3DA8-42DB-96CB-5FDE3960C73E}" destId="{67A2443A-79AB-4EA3-B9E3-DDBC7607D7AD}" srcOrd="0" destOrd="0" presId="urn:microsoft.com/office/officeart/2005/8/layout/hList1"/>
    <dgm:cxn modelId="{87FF9D79-1580-4CE8-8E6D-937DA21921B9}" type="presOf" srcId="{08DC0DE5-62A3-4CDA-A141-C3B1766EE9D4}" destId="{C5AE3F45-FABB-4841-B3CF-A23C3A7CB8DA}" srcOrd="0" destOrd="0" presId="urn:microsoft.com/office/officeart/2005/8/layout/hList1"/>
    <dgm:cxn modelId="{B5822A7B-184F-443A-ADDC-39ABE489691D}" srcId="{26F2238D-804A-4F58-BDE6-9ABC13181FA4}" destId="{D26729F1-5AF3-41C1-8116-2E9C66E7C18D}" srcOrd="1" destOrd="0" parTransId="{B2B21926-CEE2-4479-B240-9C8CB6959CAE}" sibTransId="{47D2D786-3D65-4F2B-A168-03C49A6B3283}"/>
    <dgm:cxn modelId="{CA10657D-DA9D-4465-B66A-73F5EBF62F58}" srcId="{066CA417-46EB-4E2B-8577-7020CE81476F}" destId="{C3CF0FDC-B2A3-4228-BB9C-9DC67DACF42C}" srcOrd="2" destOrd="0" parTransId="{D4176152-F40F-4CE9-A6C5-04E28F45996A}" sibTransId="{C8EBCBD5-4468-49AF-8053-1D08ECD804E5}"/>
    <dgm:cxn modelId="{6A09977E-B4BC-469B-8C45-AA63BD735DC5}" type="presOf" srcId="{7242554E-9508-4B23-B0B5-ED6590EBB525}" destId="{DBEF59A3-D25D-4AD8-9C31-10915C8C14A2}" srcOrd="0" destOrd="2" presId="urn:microsoft.com/office/officeart/2005/8/layout/hList1"/>
    <dgm:cxn modelId="{CC6BD87E-9C67-46AA-8823-F66BDE4E8F3D}" srcId="{08DC0DE5-62A3-4CDA-A141-C3B1766EE9D4}" destId="{66EC39A8-05E3-4D7A-82C9-E9868117EEA4}" srcOrd="0" destOrd="0" parTransId="{90CDDF5C-C2D9-4467-94FF-C4DDE132375B}" sibTransId="{6B5FF6DA-9F4F-4830-AEFE-EBBA34D9B096}"/>
    <dgm:cxn modelId="{C69DE080-C690-4305-B52E-7A7A61CB486A}" srcId="{066CA417-46EB-4E2B-8577-7020CE81476F}" destId="{01A7EBDF-767B-4855-99C2-F6B36E61DBA8}" srcOrd="1" destOrd="0" parTransId="{D670DB21-232A-4E7E-9656-61150177C576}" sibTransId="{721A9FEA-D43D-4ADB-9941-12C3209C8E1D}"/>
    <dgm:cxn modelId="{639D9889-BB7E-4D26-B3BB-71EA7F5FD0E7}" type="presOf" srcId="{26BB4A4E-5B7F-4130-A4B0-C052E980951C}" destId="{35AB7E77-5185-44B4-925C-C7AF0AC1F418}" srcOrd="0" destOrd="2" presId="urn:microsoft.com/office/officeart/2005/8/layout/hList1"/>
    <dgm:cxn modelId="{047C1C8D-B258-42A0-98A0-D0F820610C94}" type="presOf" srcId="{54E4761D-2E99-4A86-BAA1-E59479459BF1}" destId="{DBEF59A3-D25D-4AD8-9C31-10915C8C14A2}" srcOrd="0" destOrd="1" presId="urn:microsoft.com/office/officeart/2005/8/layout/hList1"/>
    <dgm:cxn modelId="{AD307293-1D3F-44D4-A9E4-96A26BC83D8D}" type="presOf" srcId="{EC7B077B-2E3A-4001-A791-CD605F910BF6}" destId="{A66387B3-10E6-4B55-BC39-629C3812B299}" srcOrd="0" destOrd="3" presId="urn:microsoft.com/office/officeart/2005/8/layout/hList1"/>
    <dgm:cxn modelId="{25F2D194-2C95-4CE1-A342-F9D137F02506}" srcId="{126C506A-C6A9-4CD3-AD13-06E83D873FCF}" destId="{096D5852-0AD6-489B-924E-AECC04D84E82}" srcOrd="2" destOrd="0" parTransId="{0FFABBCA-9538-478B-93BF-EABFF6DD8EA6}" sibTransId="{01573C1F-FCDA-4F62-9D16-1D4017F5FDC6}"/>
    <dgm:cxn modelId="{6B8EF598-6E32-4D8C-B1EA-DBE2995DC86D}" type="presOf" srcId="{9FCD50E6-8F54-43A3-A9DB-2CA9C79DCB2C}" destId="{74CFA928-0DBD-4241-988F-DF4AA6F0C2FB}" srcOrd="0" destOrd="3" presId="urn:microsoft.com/office/officeart/2005/8/layout/hList1"/>
    <dgm:cxn modelId="{3C81159E-892C-43F5-A9FA-BE93FD9262EF}" srcId="{FD8A58D2-0E26-4556-B501-C1E916E5FEB3}" destId="{EA82D375-2ADC-4451-BDB1-1B67D7AD1FAD}" srcOrd="2" destOrd="0" parTransId="{D6FAB11D-7BCA-485E-970C-39B96C80885D}" sibTransId="{AC56CF98-59E8-45AB-979A-699B3FA04D8A}"/>
    <dgm:cxn modelId="{3AA7DE9E-E14B-4353-A8D6-3E330439FF1B}" srcId="{08DC0DE5-62A3-4CDA-A141-C3B1766EE9D4}" destId="{9FCD50E6-8F54-43A3-A9DB-2CA9C79DCB2C}" srcOrd="3" destOrd="0" parTransId="{C3F60964-B0E5-4662-9716-1968F2090E0C}" sibTransId="{04F113E8-B70D-425E-8B76-47BCC029405E}"/>
    <dgm:cxn modelId="{FA3C61A4-EFE5-46B4-B805-0CB1DB57BC6A}" srcId="{126C506A-C6A9-4CD3-AD13-06E83D873FCF}" destId="{E74CF1C7-3DA8-42DB-96CB-5FDE3960C73E}" srcOrd="3" destOrd="0" parTransId="{3992BF0E-BCC9-4054-9E67-7DB395967C25}" sibTransId="{16FC3395-FC70-4B95-A556-04B221827E5C}"/>
    <dgm:cxn modelId="{C0C186A4-5A57-453E-BA3F-D761BBC4EF8A}" type="presOf" srcId="{D26729F1-5AF3-41C1-8116-2E9C66E7C18D}" destId="{35AB7E77-5185-44B4-925C-C7AF0AC1F418}" srcOrd="0" destOrd="4" presId="urn:microsoft.com/office/officeart/2005/8/layout/hList1"/>
    <dgm:cxn modelId="{D9F411AC-7B65-4B34-B00F-25A64525F8A9}" srcId="{08DC0DE5-62A3-4CDA-A141-C3B1766EE9D4}" destId="{17851362-385A-4E56-8008-C6B52051C870}" srcOrd="2" destOrd="0" parTransId="{BBF49AC3-1151-44C2-988E-09AB1B175897}" sibTransId="{F6A80C41-4E47-4689-93E7-5652C4AB6994}"/>
    <dgm:cxn modelId="{AE6898B0-B285-40DB-98B5-4AC3DEA8F52B}" srcId="{08DC0DE5-62A3-4CDA-A141-C3B1766EE9D4}" destId="{918348E2-A688-4C06-ABAC-C18907DDA3F9}" srcOrd="1" destOrd="0" parTransId="{600201D7-5A15-4635-976B-CD92075302BE}" sibTransId="{BAD2C073-4303-4FD0-9E23-F19733F90795}"/>
    <dgm:cxn modelId="{A51F3DB2-569C-4809-B1C5-CE9660062733}" type="presOf" srcId="{ABE159FD-9614-4B25-829B-8058B9AC4346}" destId="{DBEF59A3-D25D-4AD8-9C31-10915C8C14A2}" srcOrd="0" destOrd="5" presId="urn:microsoft.com/office/officeart/2005/8/layout/hList1"/>
    <dgm:cxn modelId="{B60900BC-7BF9-472B-8FBC-1081AF6ECE25}" srcId="{E898090F-B88E-4AEA-855B-94A7A54AAF07}" destId="{5E5B2288-4C9D-4401-A906-7735170FC32E}" srcOrd="0" destOrd="0" parTransId="{3CEC7223-2183-4923-8477-A8D7C7564C47}" sibTransId="{BD691744-CA32-42F7-986F-5DA0540AF4F7}"/>
    <dgm:cxn modelId="{1AE886BC-8FBB-4F53-925C-F7A21BC318BF}" type="presOf" srcId="{01A7EBDF-767B-4855-99C2-F6B36E61DBA8}" destId="{1CA2E4A4-8DF6-4DBF-AE43-2DB9EBC7C1FA}" srcOrd="0" destOrd="3" presId="urn:microsoft.com/office/officeart/2005/8/layout/hList1"/>
    <dgm:cxn modelId="{DDAEFCBD-D48F-4D6C-BF86-BA730BA1528F}" type="presOf" srcId="{D93B1A49-DAC3-4696-A190-6020FF5C20B3}" destId="{35AB7E77-5185-44B4-925C-C7AF0AC1F418}" srcOrd="0" destOrd="1" presId="urn:microsoft.com/office/officeart/2005/8/layout/hList1"/>
    <dgm:cxn modelId="{B5F183BE-AA81-4C61-8B4B-9D386B2C0372}" srcId="{26F2238D-804A-4F58-BDE6-9ABC13181FA4}" destId="{FD8A58D2-0E26-4556-B501-C1E916E5FEB3}" srcOrd="0" destOrd="0" parTransId="{3044D306-84C9-41E3-9CBF-8306BDB9B2DF}" sibTransId="{F800C57D-EA9D-4AD6-9D13-EBBC60228021}"/>
    <dgm:cxn modelId="{3F32B9C2-4FDC-41A5-B049-F37859CA8CC4}" type="presOf" srcId="{73E58C7D-321D-4D89-9E06-6226ED5616DE}" destId="{1CA2E4A4-8DF6-4DBF-AE43-2DB9EBC7C1FA}" srcOrd="0" destOrd="0" presId="urn:microsoft.com/office/officeart/2005/8/layout/hList1"/>
    <dgm:cxn modelId="{39C31CC5-638C-47B5-9E93-92F9E65E7BA9}" srcId="{066CA417-46EB-4E2B-8577-7020CE81476F}" destId="{99793995-FD3A-4829-B724-9656D4644EB2}" srcOrd="0" destOrd="0" parTransId="{B913BF00-4FF6-4615-ADA8-B459230D246E}" sibTransId="{3294B218-67CC-4CB6-BF5C-C0B0F531EFD2}"/>
    <dgm:cxn modelId="{7B40D4C8-37EE-4F8B-AE51-758CEF7A18C7}" type="presOf" srcId="{99793995-FD3A-4829-B724-9656D4644EB2}" destId="{1CA2E4A4-8DF6-4DBF-AE43-2DB9EBC7C1FA}" srcOrd="0" destOrd="2" presId="urn:microsoft.com/office/officeart/2005/8/layout/hList1"/>
    <dgm:cxn modelId="{A72B3ECC-AB99-468E-B4B9-952DFE0C2607}" type="presOf" srcId="{C3CF0FDC-B2A3-4228-BB9C-9DC67DACF42C}" destId="{1CA2E4A4-8DF6-4DBF-AE43-2DB9EBC7C1FA}" srcOrd="0" destOrd="4" presId="urn:microsoft.com/office/officeart/2005/8/layout/hList1"/>
    <dgm:cxn modelId="{BC6294CD-BEC3-40EA-BA11-0E3DCAC66BC0}" srcId="{FD8A58D2-0E26-4556-B501-C1E916E5FEB3}" destId="{D93B1A49-DAC3-4696-A190-6020FF5C20B3}" srcOrd="0" destOrd="0" parTransId="{75DBD7C7-7BAF-46D1-BDAC-90BBA7469B8C}" sibTransId="{1C5FDBF5-21D4-468D-A389-FBE9C72895B1}"/>
    <dgm:cxn modelId="{D382A5CD-B69D-4212-A3E3-C5BB9FCAE22D}" srcId="{533EE9CB-F4DF-441F-A39A-AEE04FFBE1B1}" destId="{CB5A59C0-6985-4705-A1DB-8AAFF8F84619}" srcOrd="0" destOrd="0" parTransId="{4FC73E73-C984-4F15-8F56-58F46FB88D08}" sibTransId="{5C681051-E918-4588-85C4-E11E540DBDAF}"/>
    <dgm:cxn modelId="{1AF450CE-CA27-4D6C-A35C-8F838BEFF1B3}" srcId="{54E4761D-2E99-4A86-BAA1-E59479459BF1}" destId="{7242554E-9508-4B23-B0B5-ED6590EBB525}" srcOrd="0" destOrd="0" parTransId="{6B2F6410-B1D3-458E-9819-B69293FC4E19}" sibTransId="{3D9AF984-FE80-43BA-9A6D-F2FC479DB579}"/>
    <dgm:cxn modelId="{B36E5DD0-E658-488B-AF81-5968365CF3BE}" srcId="{E74CF1C7-3DA8-42DB-96CB-5FDE3960C73E}" destId="{E898090F-B88E-4AEA-855B-94A7A54AAF07}" srcOrd="0" destOrd="0" parTransId="{E1864728-C0E6-41A1-A460-EF6A577A7FF7}" sibTransId="{A91176EE-72C0-484E-B9E1-0B1486F3F6ED}"/>
    <dgm:cxn modelId="{A8FA51D2-62E6-4068-A13C-07FED3E5B269}" type="presOf" srcId="{126C506A-C6A9-4CD3-AD13-06E83D873FCF}" destId="{8D1C9E8E-6414-40D4-9865-2699A697D762}" srcOrd="0" destOrd="0" presId="urn:microsoft.com/office/officeart/2005/8/layout/hList1"/>
    <dgm:cxn modelId="{89F221DC-5BCA-4D2D-BF74-C49956796FAD}" srcId="{126C506A-C6A9-4CD3-AD13-06E83D873FCF}" destId="{7FD8CE33-1DBF-4405-97EA-7695C220D546}" srcOrd="4" destOrd="0" parTransId="{D1BF558E-EE3D-414D-92A4-3F371F257FAA}" sibTransId="{C443F720-A7D3-4129-868B-1277FC6281DC}"/>
    <dgm:cxn modelId="{C4705ADD-E0F4-4C84-A5ED-1D5E74646DF1}" srcId="{126C506A-C6A9-4CD3-AD13-06E83D873FCF}" destId="{08DC0DE5-62A3-4CDA-A141-C3B1766EE9D4}" srcOrd="1" destOrd="0" parTransId="{0FFE304E-014A-4CC3-BCE3-465EF0EA9472}" sibTransId="{3B602878-E3A0-4BD6-9C55-410EDC43E007}"/>
    <dgm:cxn modelId="{26FCF0DD-4408-470D-A3D7-8FBAE6F5557F}" type="presOf" srcId="{4AC792E8-0889-477A-B00E-A1213469189F}" destId="{A66387B3-10E6-4B55-BC39-629C3812B299}" srcOrd="0" destOrd="4" presId="urn:microsoft.com/office/officeart/2005/8/layout/hList1"/>
    <dgm:cxn modelId="{3782A7E9-8C5A-41EB-A890-C8A56B83EE8A}" srcId="{E898090F-B88E-4AEA-855B-94A7A54AAF07}" destId="{4AC792E8-0889-477A-B00E-A1213469189F}" srcOrd="3" destOrd="0" parTransId="{4E4AC72B-2008-4CB4-A6E8-2A305723DC4B}" sibTransId="{5ACFE1DD-F84C-4E3C-9DAC-FA2EB807AEFC}"/>
    <dgm:cxn modelId="{BEAAFFEC-6F06-478E-9905-9B608BA7001C}" srcId="{E898090F-B88E-4AEA-855B-94A7A54AAF07}" destId="{F12168FE-9699-4CBA-8A37-6A96BD749F9A}" srcOrd="1" destOrd="0" parTransId="{FA48F2B4-D57D-401C-93C1-1600AE63A56D}" sibTransId="{6A813415-45FF-4295-AF3A-C20587C4B2D2}"/>
    <dgm:cxn modelId="{C2ADAFED-97CE-421A-A41B-3F1DA08D0B00}" srcId="{54E4761D-2E99-4A86-BAA1-E59479459BF1}" destId="{B8F2AD46-B7FF-43BC-8155-6AAC7D403E28}" srcOrd="1" destOrd="0" parTransId="{9670EA1D-237B-4277-B02D-20AFBF825F17}" sibTransId="{7E74E908-D265-4281-AE64-852278F1381A}"/>
    <dgm:cxn modelId="{56FEEFED-2F1B-4652-A6CE-A3365D0D61C7}" type="presOf" srcId="{066CA417-46EB-4E2B-8577-7020CE81476F}" destId="{1CA2E4A4-8DF6-4DBF-AE43-2DB9EBC7C1FA}" srcOrd="0" destOrd="1" presId="urn:microsoft.com/office/officeart/2005/8/layout/hList1"/>
    <dgm:cxn modelId="{3B6042EF-614C-4513-A9F1-676702FE9106}" srcId="{E898090F-B88E-4AEA-855B-94A7A54AAF07}" destId="{EC7B077B-2E3A-4001-A791-CD605F910BF6}" srcOrd="2" destOrd="0" parTransId="{CBB49E3C-871C-4FC2-A4C3-32B4A7E01A9F}" sibTransId="{71BAF2FE-3577-4F9D-86F3-DBAEDFB79016}"/>
    <dgm:cxn modelId="{978CD4F9-68E9-4C69-82DD-31BC66F78504}" type="presOf" srcId="{533EE9CB-F4DF-441F-A39A-AEE04FFBE1B1}" destId="{9A0CDCF3-3EC5-4860-824F-16BE7F23EA69}" srcOrd="0" destOrd="0" presId="urn:microsoft.com/office/officeart/2005/8/layout/hList1"/>
    <dgm:cxn modelId="{0646C1FD-2239-4877-BFA0-767714EB5C02}" type="presOf" srcId="{CB5A59C0-6985-4705-A1DB-8AAFF8F84619}" destId="{470DD22B-5E12-4E59-A10E-2F09D3034CED}" srcOrd="0" destOrd="0" presId="urn:microsoft.com/office/officeart/2005/8/layout/hList1"/>
    <dgm:cxn modelId="{A9655EFF-B959-4FB2-A7D5-4BEE40BF6D89}" srcId="{CB5A59C0-6985-4705-A1DB-8AAFF8F84619}" destId="{4485EF1E-54C8-4C9F-94CA-E8CD1572BDA2}" srcOrd="0" destOrd="0" parTransId="{396C5A89-DDB4-4492-86E4-0D272C6F9CE8}" sibTransId="{27CBC034-D9A9-4564-AB69-3A56CD7527CF}"/>
    <dgm:cxn modelId="{87B9D7FF-45CF-4D0F-A437-C16F6AB306E3}" srcId="{096D5852-0AD6-489B-924E-AECC04D84E82}" destId="{73E58C7D-321D-4D89-9E06-6226ED5616DE}" srcOrd="0" destOrd="0" parTransId="{786AE1E3-B4FA-43D1-848B-7D1D60D68519}" sibTransId="{F7EA79C6-6FD1-44E4-ACC0-2B2813898B46}"/>
    <dgm:cxn modelId="{A7E19918-B561-47A4-ACDD-F74E2212B7A6}" type="presParOf" srcId="{8D1C9E8E-6414-40D4-9865-2699A697D762}" destId="{FD266397-F5E6-4AFD-B19E-ED5B50828249}" srcOrd="0" destOrd="0" presId="urn:microsoft.com/office/officeart/2005/8/layout/hList1"/>
    <dgm:cxn modelId="{B2EC080A-D850-48AE-BE7D-5A026C00D0FB}" type="presParOf" srcId="{FD266397-F5E6-4AFD-B19E-ED5B50828249}" destId="{9A0CDCF3-3EC5-4860-824F-16BE7F23EA69}" srcOrd="0" destOrd="0" presId="urn:microsoft.com/office/officeart/2005/8/layout/hList1"/>
    <dgm:cxn modelId="{6914FCB5-04D7-441C-953A-0A482208CE7A}" type="presParOf" srcId="{FD266397-F5E6-4AFD-B19E-ED5B50828249}" destId="{470DD22B-5E12-4E59-A10E-2F09D3034CED}" srcOrd="1" destOrd="0" presId="urn:microsoft.com/office/officeart/2005/8/layout/hList1"/>
    <dgm:cxn modelId="{249B0FE8-6A91-44A0-8434-1EAEC4EE4F88}" type="presParOf" srcId="{8D1C9E8E-6414-40D4-9865-2699A697D762}" destId="{B9C67C01-6C64-49E2-807A-1B8D05234070}" srcOrd="1" destOrd="0" presId="urn:microsoft.com/office/officeart/2005/8/layout/hList1"/>
    <dgm:cxn modelId="{DA4CE252-0E4F-4D83-A366-7D2DFE25DD7C}" type="presParOf" srcId="{8D1C9E8E-6414-40D4-9865-2699A697D762}" destId="{7C68A1BA-6696-4ED9-824A-9C702A61770A}" srcOrd="2" destOrd="0" presId="urn:microsoft.com/office/officeart/2005/8/layout/hList1"/>
    <dgm:cxn modelId="{BB8B9A42-5F39-4D94-A206-F0629E475021}" type="presParOf" srcId="{7C68A1BA-6696-4ED9-824A-9C702A61770A}" destId="{C5AE3F45-FABB-4841-B3CF-A23C3A7CB8DA}" srcOrd="0" destOrd="0" presId="urn:microsoft.com/office/officeart/2005/8/layout/hList1"/>
    <dgm:cxn modelId="{17442F1D-5E49-426D-A7AD-DA83A3A221E2}" type="presParOf" srcId="{7C68A1BA-6696-4ED9-824A-9C702A61770A}" destId="{74CFA928-0DBD-4241-988F-DF4AA6F0C2FB}" srcOrd="1" destOrd="0" presId="urn:microsoft.com/office/officeart/2005/8/layout/hList1"/>
    <dgm:cxn modelId="{185B09BF-ED70-47CB-91A1-15AAB17D7641}" type="presParOf" srcId="{8D1C9E8E-6414-40D4-9865-2699A697D762}" destId="{83FBE5CC-AD13-41D4-B306-D10D7DC135A2}" srcOrd="3" destOrd="0" presId="urn:microsoft.com/office/officeart/2005/8/layout/hList1"/>
    <dgm:cxn modelId="{854CE5AD-1E29-44DC-908A-3A0695DAAD51}" type="presParOf" srcId="{8D1C9E8E-6414-40D4-9865-2699A697D762}" destId="{8E562A57-6E0A-47FF-9EAD-1AD179B0CCEF}" srcOrd="4" destOrd="0" presId="urn:microsoft.com/office/officeart/2005/8/layout/hList1"/>
    <dgm:cxn modelId="{760BEE88-CE58-4BD5-9BA4-AF52A7476B77}" type="presParOf" srcId="{8E562A57-6E0A-47FF-9EAD-1AD179B0CCEF}" destId="{63F9711E-208C-4922-9DC2-AE2A32717467}" srcOrd="0" destOrd="0" presId="urn:microsoft.com/office/officeart/2005/8/layout/hList1"/>
    <dgm:cxn modelId="{D21570E1-C932-4BD3-9AFD-9D3B683963A3}" type="presParOf" srcId="{8E562A57-6E0A-47FF-9EAD-1AD179B0CCEF}" destId="{1CA2E4A4-8DF6-4DBF-AE43-2DB9EBC7C1FA}" srcOrd="1" destOrd="0" presId="urn:microsoft.com/office/officeart/2005/8/layout/hList1"/>
    <dgm:cxn modelId="{C214BA37-093E-4C70-B9E4-61FC5DF5EF69}" type="presParOf" srcId="{8D1C9E8E-6414-40D4-9865-2699A697D762}" destId="{217F157C-002D-4C72-BA4F-07A488C6C4FF}" srcOrd="5" destOrd="0" presId="urn:microsoft.com/office/officeart/2005/8/layout/hList1"/>
    <dgm:cxn modelId="{8D2DDBB3-DD07-4EC1-B65D-056A3EA7EE67}" type="presParOf" srcId="{8D1C9E8E-6414-40D4-9865-2699A697D762}" destId="{30E96B45-4DE9-4629-8635-208DCDBC1BDC}" srcOrd="6" destOrd="0" presId="urn:microsoft.com/office/officeart/2005/8/layout/hList1"/>
    <dgm:cxn modelId="{C59FF4F2-7ACC-410A-85D1-A3549E1F864D}" type="presParOf" srcId="{30E96B45-4DE9-4629-8635-208DCDBC1BDC}" destId="{67A2443A-79AB-4EA3-B9E3-DDBC7607D7AD}" srcOrd="0" destOrd="0" presId="urn:microsoft.com/office/officeart/2005/8/layout/hList1"/>
    <dgm:cxn modelId="{9312CE17-1F44-48B7-ABD8-F0471EE3815C}" type="presParOf" srcId="{30E96B45-4DE9-4629-8635-208DCDBC1BDC}" destId="{A66387B3-10E6-4B55-BC39-629C3812B299}" srcOrd="1" destOrd="0" presId="urn:microsoft.com/office/officeart/2005/8/layout/hList1"/>
    <dgm:cxn modelId="{F4D6353B-19C8-4BFB-83A2-82050AE6CA79}" type="presParOf" srcId="{8D1C9E8E-6414-40D4-9865-2699A697D762}" destId="{4878708C-E775-4FA3-85F6-9E75AE0C7CE4}" srcOrd="7" destOrd="0" presId="urn:microsoft.com/office/officeart/2005/8/layout/hList1"/>
    <dgm:cxn modelId="{1BCD6332-4D82-4817-A6A8-0B33960851E5}" type="presParOf" srcId="{8D1C9E8E-6414-40D4-9865-2699A697D762}" destId="{05A82B45-11BD-4172-A6EF-A86B27097748}" srcOrd="8" destOrd="0" presId="urn:microsoft.com/office/officeart/2005/8/layout/hList1"/>
    <dgm:cxn modelId="{8905D041-B636-410C-B246-E425FFA6D023}" type="presParOf" srcId="{05A82B45-11BD-4172-A6EF-A86B27097748}" destId="{CC08201E-37A9-4990-B60E-879607BFFB5C}" srcOrd="0" destOrd="0" presId="urn:microsoft.com/office/officeart/2005/8/layout/hList1"/>
    <dgm:cxn modelId="{7BFA956E-E351-4D00-9961-84C740337C7F}" type="presParOf" srcId="{05A82B45-11BD-4172-A6EF-A86B27097748}" destId="{DBEF59A3-D25D-4AD8-9C31-10915C8C14A2}" srcOrd="1" destOrd="0" presId="urn:microsoft.com/office/officeart/2005/8/layout/hList1"/>
    <dgm:cxn modelId="{52ECBF74-8B2A-4914-A17B-26D2029DF2A5}" type="presParOf" srcId="{8D1C9E8E-6414-40D4-9865-2699A697D762}" destId="{84E05C06-0F36-495A-9892-AF0B838B32BB}" srcOrd="9" destOrd="0" presId="urn:microsoft.com/office/officeart/2005/8/layout/hList1"/>
    <dgm:cxn modelId="{59B0C232-2A0F-482F-9500-A0C54EB65FF6}" type="presParOf" srcId="{8D1C9E8E-6414-40D4-9865-2699A697D762}" destId="{F5DC35F0-0B80-467C-A56C-0AD55C1F9FD2}" srcOrd="10" destOrd="0" presId="urn:microsoft.com/office/officeart/2005/8/layout/hList1"/>
    <dgm:cxn modelId="{081CA2C6-E749-4F39-B2F9-7E7B30401CAD}" type="presParOf" srcId="{F5DC35F0-0B80-467C-A56C-0AD55C1F9FD2}" destId="{3DD0DA63-E784-4A05-B533-756A19EE4E75}" srcOrd="0" destOrd="0" presId="urn:microsoft.com/office/officeart/2005/8/layout/hList1"/>
    <dgm:cxn modelId="{AB799650-BC61-4756-9B7A-6135366653A1}" type="presParOf" srcId="{F5DC35F0-0B80-467C-A56C-0AD55C1F9FD2}" destId="{35AB7E77-5185-44B4-925C-C7AF0AC1F4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CDCF3-3EC5-4860-824F-16BE7F23EA69}">
      <dsp:nvSpPr>
        <dsp:cNvPr id="0" name=""/>
        <dsp:cNvSpPr/>
      </dsp:nvSpPr>
      <dsp:spPr>
        <a:xfrm>
          <a:off x="3" y="57206"/>
          <a:ext cx="1593279" cy="9579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Understand Business</a:t>
          </a:r>
        </a:p>
      </dsp:txBody>
      <dsp:txXfrm>
        <a:off x="3" y="57206"/>
        <a:ext cx="1593279" cy="957981"/>
      </dsp:txXfrm>
    </dsp:sp>
    <dsp:sp modelId="{470DD22B-5E12-4E59-A10E-2F09D3034CED}">
      <dsp:nvSpPr>
        <dsp:cNvPr id="0" name=""/>
        <dsp:cNvSpPr/>
      </dsp:nvSpPr>
      <dsp:spPr>
        <a:xfrm>
          <a:off x="3" y="1171548"/>
          <a:ext cx="1593279" cy="261723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Define: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Objectives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Scope of work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Deliverables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Gather background information</a:t>
          </a:r>
        </a:p>
      </dsp:txBody>
      <dsp:txXfrm>
        <a:off x="3" y="1171548"/>
        <a:ext cx="1593279" cy="2617238"/>
      </dsp:txXfrm>
    </dsp:sp>
    <dsp:sp modelId="{C5AE3F45-FABB-4841-B3CF-A23C3A7CB8DA}">
      <dsp:nvSpPr>
        <dsp:cNvPr id="0" name=""/>
        <dsp:cNvSpPr/>
      </dsp:nvSpPr>
      <dsp:spPr>
        <a:xfrm>
          <a:off x="1809395" y="57206"/>
          <a:ext cx="1593279" cy="9579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Understand</a:t>
          </a:r>
          <a:r>
            <a:rPr lang="en-US" sz="1400" b="1" kern="1200" baseline="0" dirty="0"/>
            <a:t> Data</a:t>
          </a:r>
          <a:endParaRPr lang="en-US" sz="1400" b="1" kern="1200" dirty="0"/>
        </a:p>
      </dsp:txBody>
      <dsp:txXfrm>
        <a:off x="1809395" y="57206"/>
        <a:ext cx="1593279" cy="957981"/>
      </dsp:txXfrm>
    </dsp:sp>
    <dsp:sp modelId="{74CFA928-0DBD-4241-988F-DF4AA6F0C2FB}">
      <dsp:nvSpPr>
        <dsp:cNvPr id="0" name=""/>
        <dsp:cNvSpPr/>
      </dsp:nvSpPr>
      <dsp:spPr>
        <a:xfrm>
          <a:off x="1816341" y="1171548"/>
          <a:ext cx="1593279" cy="261723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Collect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Load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Preview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Explore data</a:t>
          </a:r>
        </a:p>
      </dsp:txBody>
      <dsp:txXfrm>
        <a:off x="1816341" y="1171548"/>
        <a:ext cx="1593279" cy="2617238"/>
      </dsp:txXfrm>
    </dsp:sp>
    <dsp:sp modelId="{63F9711E-208C-4922-9DC2-AE2A32717467}">
      <dsp:nvSpPr>
        <dsp:cNvPr id="0" name=""/>
        <dsp:cNvSpPr/>
      </dsp:nvSpPr>
      <dsp:spPr>
        <a:xfrm>
          <a:off x="3625733" y="57206"/>
          <a:ext cx="1593279" cy="9579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Prepare Data</a:t>
          </a:r>
        </a:p>
      </dsp:txBody>
      <dsp:txXfrm>
        <a:off x="3625733" y="57206"/>
        <a:ext cx="1593279" cy="957981"/>
      </dsp:txXfrm>
    </dsp:sp>
    <dsp:sp modelId="{1CA2E4A4-8DF6-4DBF-AE43-2DB9EBC7C1FA}">
      <dsp:nvSpPr>
        <dsp:cNvPr id="0" name=""/>
        <dsp:cNvSpPr/>
      </dsp:nvSpPr>
      <dsp:spPr>
        <a:xfrm>
          <a:off x="3632680" y="1171548"/>
          <a:ext cx="1593279" cy="261723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Verify data integrity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Address: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Duplicates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Missing data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 errors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Outliers</a:t>
          </a:r>
        </a:p>
      </dsp:txBody>
      <dsp:txXfrm>
        <a:off x="3632680" y="1171548"/>
        <a:ext cx="1593279" cy="2617238"/>
      </dsp:txXfrm>
    </dsp:sp>
    <dsp:sp modelId="{67A2443A-79AB-4EA3-B9E3-DDBC7607D7AD}">
      <dsp:nvSpPr>
        <dsp:cNvPr id="0" name=""/>
        <dsp:cNvSpPr/>
      </dsp:nvSpPr>
      <dsp:spPr>
        <a:xfrm>
          <a:off x="5442071" y="57206"/>
          <a:ext cx="1593279" cy="9579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Explore &amp; Analyze</a:t>
          </a:r>
        </a:p>
      </dsp:txBody>
      <dsp:txXfrm>
        <a:off x="5442071" y="57206"/>
        <a:ext cx="1593279" cy="957981"/>
      </dsp:txXfrm>
    </dsp:sp>
    <dsp:sp modelId="{A66387B3-10E6-4B55-BC39-629C3812B299}">
      <dsp:nvSpPr>
        <dsp:cNvPr id="0" name=""/>
        <dsp:cNvSpPr/>
      </dsp:nvSpPr>
      <dsp:spPr>
        <a:xfrm>
          <a:off x="5452014" y="1169749"/>
          <a:ext cx="1593279" cy="261723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Perform Analysis: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Statistical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Descriptive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Correlation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Trend</a:t>
          </a:r>
        </a:p>
      </dsp:txBody>
      <dsp:txXfrm>
        <a:off x="5452014" y="1169749"/>
        <a:ext cx="1593279" cy="2617238"/>
      </dsp:txXfrm>
    </dsp:sp>
    <dsp:sp modelId="{CC08201E-37A9-4990-B60E-879607BFFB5C}">
      <dsp:nvSpPr>
        <dsp:cNvPr id="0" name=""/>
        <dsp:cNvSpPr/>
      </dsp:nvSpPr>
      <dsp:spPr>
        <a:xfrm>
          <a:off x="7258410" y="57206"/>
          <a:ext cx="1593279" cy="9579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Validate &amp; QA</a:t>
          </a:r>
        </a:p>
      </dsp:txBody>
      <dsp:txXfrm>
        <a:off x="7258410" y="57206"/>
        <a:ext cx="1593279" cy="957981"/>
      </dsp:txXfrm>
    </dsp:sp>
    <dsp:sp modelId="{DBEF59A3-D25D-4AD8-9C31-10915C8C14A2}">
      <dsp:nvSpPr>
        <dsp:cNvPr id="0" name=""/>
        <dsp:cNvSpPr/>
      </dsp:nvSpPr>
      <dsp:spPr>
        <a:xfrm>
          <a:off x="7268352" y="1169749"/>
          <a:ext cx="1593279" cy="261723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Review Findings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Validate: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Checkpoint – Are Objectives Met?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7268352" y="1169749"/>
        <a:ext cx="1593279" cy="2617238"/>
      </dsp:txXfrm>
    </dsp:sp>
    <dsp:sp modelId="{3DD0DA63-E784-4A05-B533-756A19EE4E75}">
      <dsp:nvSpPr>
        <dsp:cNvPr id="0" name=""/>
        <dsp:cNvSpPr/>
      </dsp:nvSpPr>
      <dsp:spPr>
        <a:xfrm>
          <a:off x="9074748" y="57206"/>
          <a:ext cx="1593279" cy="9579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Visualize &amp; Present</a:t>
          </a:r>
        </a:p>
      </dsp:txBody>
      <dsp:txXfrm>
        <a:off x="9074748" y="57206"/>
        <a:ext cx="1593279" cy="957981"/>
      </dsp:txXfrm>
    </dsp:sp>
    <dsp:sp modelId="{35AB7E77-5185-44B4-925C-C7AF0AC1F418}">
      <dsp:nvSpPr>
        <dsp:cNvPr id="0" name=""/>
        <dsp:cNvSpPr/>
      </dsp:nvSpPr>
      <dsp:spPr>
        <a:xfrm>
          <a:off x="9084690" y="1169749"/>
          <a:ext cx="1593279" cy="261723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Finalize: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Documentation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Visualizations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Presentation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Next Steps</a:t>
          </a:r>
        </a:p>
      </dsp:txBody>
      <dsp:txXfrm>
        <a:off x="9084690" y="1169749"/>
        <a:ext cx="1593279" cy="2617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3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0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anchor="t">
            <a:noAutofit/>
          </a:bodyPr>
          <a:lstStyle>
            <a:lvl1pPr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E82334DA-681A-46EF-9A56-7F4C6ABE7E6A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2/6/2024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41B7-A2DB-4285-A7A5-A1084718EB55}" type="datetime1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41B7-A2DB-4285-A7A5-A1084718EB55}" type="datetime1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32546992-DEFF-4765-9FB8-C2ACF446503A}" type="datetime1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fld id="{F6852FE2-76E6-44F3-971E-3B1E6B948E41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anchor="t">
            <a:normAutofit/>
          </a:bodyPr>
          <a:lstStyle>
            <a:lvl1pPr>
              <a:defRPr sz="20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fld id="{C7049658-B31A-4F62-9996-2FC707C5F2CD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anchor="t">
            <a:normAutofit/>
          </a:bodyPr>
          <a:lstStyle>
            <a:lvl1pPr>
              <a:defRPr sz="1600" b="0" baseline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07B0C15C-146D-42C9-B24A-389A27E5FC3F}" type="datetime1">
              <a:rPr lang="en-US" smtClean="0">
                <a:solidFill>
                  <a:schemeClr val="tx2"/>
                </a:solidFill>
              </a:rPr>
              <a:pPr/>
              <a:t>2/6/2024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>
            <a:lvl1pPr>
              <a:defRPr sz="16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C150E1EA-44FA-4D89-855F-C0B34F87238D}" type="datetime1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CC5D4559-6AE3-461A-A02E-915BACCC2124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F0EE079C-10D4-4C0C-8F48-80E7161005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143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EF9D7489-BAB3-49B7-B83B-9F6131DC9D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446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BC0EEF5C-B219-4286-B517-426EDF4EAF5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7749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66462103-08B6-4C6F-88CC-03FF546261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2052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278BA700-11E2-4D8A-A0C6-7CE3C00EC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143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F5914669-6EB5-485E-AB8B-3A2E4F1718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143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20">
            <a:extLst>
              <a:ext uri="{FF2B5EF4-FFF2-40B4-BE49-F238E27FC236}">
                <a16:creationId xmlns:a16="http://schemas.microsoft.com/office/drawing/2014/main" id="{59BCC58C-2434-490A-8749-D8311B9025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3446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8FD90DAF-BAFA-4B9E-A682-AD69AEC3AB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446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5E3B0A9D-DD75-43E3-A689-283E65DF3F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749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EA0EDFB3-D33B-471A-B50B-93FB685241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749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Text Placeholder 20">
            <a:extLst>
              <a:ext uri="{FF2B5EF4-FFF2-40B4-BE49-F238E27FC236}">
                <a16:creationId xmlns:a16="http://schemas.microsoft.com/office/drawing/2014/main" id="{39A96C54-26D5-4B10-A345-F6C034F2E7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052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22">
            <a:extLst>
              <a:ext uri="{FF2B5EF4-FFF2-40B4-BE49-F238E27FC236}">
                <a16:creationId xmlns:a16="http://schemas.microsoft.com/office/drawing/2014/main" id="{4316B0AE-245F-4164-BF74-B514BA424C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2052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CC5D4559-6AE3-461A-A02E-915BACCC2124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AE613A3-7427-4A9A-9B2A-23B005FA5F48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sc.gov/cgibin/NEISSQuery/home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cpsc.gov/s3fs-public/DataDictionary042022.xlsx?VersionId=ZudA.bM6W3epO1LHUp_XwQjL8q7zIgv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sc.gov/Research--Statistics/NEISS-Injury-Da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raduate.northeastern.edu/resources/data-analysis-project-lifecycle/" TargetMode="External"/><Relationship Id="rId4" Type="http://schemas.openxmlformats.org/officeDocument/2006/relationships/hyperlink" Target="https://www.cpsc.gov/s3fs-public/January-2024-NEISS-CPSC-only-Coding-Manual.pdf?VersionId=bEaz2iKYDAlz8KA60KEKKrLrXZW3kLOj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168" y="1057522"/>
            <a:ext cx="5120975" cy="217343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Product Injuries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643" y="3751119"/>
            <a:ext cx="4985065" cy="772243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Insights and Trends</a:t>
            </a:r>
          </a:p>
        </p:txBody>
      </p:sp>
      <p:pic>
        <p:nvPicPr>
          <p:cNvPr id="41" name="Picture Placeholder 40" descr="A large room with glass walls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36" y="-2"/>
            <a:ext cx="5332064" cy="6858002"/>
          </a:xfrm>
        </p:spPr>
      </p:pic>
      <p:sp>
        <p:nvSpPr>
          <p:cNvPr id="2" name="Subtitle 7">
            <a:extLst>
              <a:ext uri="{FF2B5EF4-FFF2-40B4-BE49-F238E27FC236}">
                <a16:creationId xmlns:a16="http://schemas.microsoft.com/office/drawing/2014/main" id="{A0F76727-CFA0-CF57-5891-EE6F4A727A90}"/>
              </a:ext>
            </a:extLst>
          </p:cNvPr>
          <p:cNvSpPr txBox="1">
            <a:spLocks/>
          </p:cNvSpPr>
          <p:nvPr/>
        </p:nvSpPr>
        <p:spPr>
          <a:xfrm>
            <a:off x="1628168" y="5043526"/>
            <a:ext cx="4985065" cy="77224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/>
              <a:t>Tami McManus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February 2024</a:t>
            </a: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/>
          <a:p>
            <a:r>
              <a:rPr lang="en-US" dirty="0"/>
              <a:t>Appendix A – Source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4" y="1834005"/>
            <a:ext cx="10900146" cy="465155"/>
          </a:xfrm>
        </p:spPr>
        <p:txBody>
          <a:bodyPr>
            <a:no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4" y="2422380"/>
            <a:ext cx="10900146" cy="30294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“Archived Annual NEISS Data.” 2013 – 2022, </a:t>
            </a:r>
            <a:r>
              <a:rPr lang="en-US" sz="1200" i="1" dirty="0"/>
              <a:t>United States Consumer Product Safety Commission</a:t>
            </a:r>
            <a:r>
              <a:rPr lang="en-US" sz="1200" dirty="0"/>
              <a:t>, [Microsoft Excel], </a:t>
            </a:r>
            <a:r>
              <a:rPr lang="en-US" sz="12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https://www.cpsc.gov/cgibin/NEISSQuery/home.aspx</a:t>
            </a:r>
            <a:r>
              <a:rPr lang="en-US" sz="1200" dirty="0">
                <a:solidFill>
                  <a:srgbClr val="002060"/>
                </a:solidFill>
              </a:rPr>
              <a:t>.  </a:t>
            </a:r>
            <a:r>
              <a:rPr lang="en-US" sz="1200" dirty="0">
                <a:solidFill>
                  <a:schemeClr val="tx1"/>
                </a:solidFill>
              </a:rPr>
              <a:t>Accessed Jan 24, 2024.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“NEISS Data Dictionary.”, </a:t>
            </a:r>
            <a:r>
              <a:rPr lang="en-US" sz="1200" i="1" dirty="0"/>
              <a:t>United States Consumer Product Safety Commission</a:t>
            </a:r>
            <a:r>
              <a:rPr lang="en-US" sz="1200" dirty="0"/>
              <a:t>, [Microsoft Excel</a:t>
            </a:r>
            <a:r>
              <a:rPr lang="en-US" sz="1200" dirty="0">
                <a:solidFill>
                  <a:srgbClr val="002060"/>
                </a:solidFill>
              </a:rPr>
              <a:t>], </a:t>
            </a:r>
            <a:r>
              <a:rPr lang="en-US" sz="120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https://www.cpsc.gov/s3fs-public/DataDictionary042022.xlsx?VersionId=ZudA.bM6W3epO1LHUp_XwQjL8q7zIgvD</a:t>
            </a:r>
            <a:r>
              <a:rPr lang="en-US" sz="1200" dirty="0"/>
              <a:t>. Access Feb 1, 2024.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 dirty="0"/>
              <a:t>Product Injury Trend Analysis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/>
          <a:p>
            <a:r>
              <a:rPr lang="en-US" dirty="0"/>
              <a:t>Appendix B - Documentation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4" y="1834005"/>
            <a:ext cx="10900146" cy="465155"/>
          </a:xfrm>
        </p:spPr>
        <p:txBody>
          <a:bodyPr>
            <a:noAutofit/>
          </a:bodyPr>
          <a:lstStyle/>
          <a:p>
            <a:r>
              <a:rPr lang="en-US" dirty="0"/>
              <a:t>Supporting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4" y="2422380"/>
            <a:ext cx="10900146" cy="30294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“National Electronic Injury Surveillance System (NEISS).” </a:t>
            </a:r>
            <a:r>
              <a:rPr lang="en-US" sz="1200" i="1" dirty="0"/>
              <a:t>United States Consumer Product Safety Commission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https://www.cpsc.gov/Research--Statistics/NEISS-Injury-Data</a:t>
            </a:r>
            <a:r>
              <a:rPr lang="en-US" sz="1200" dirty="0"/>
              <a:t>. Accessed Feb 1, 2024.</a:t>
            </a:r>
          </a:p>
          <a:p>
            <a:pPr marL="0" indent="0">
              <a:buNone/>
            </a:pPr>
            <a:r>
              <a:rPr lang="en-US" sz="1200" dirty="0"/>
              <a:t>“NEISS Coding Manual.” </a:t>
            </a:r>
            <a:r>
              <a:rPr lang="en-US" sz="1200" i="1" dirty="0"/>
              <a:t>United States Consumer Product Safety Commission, </a:t>
            </a:r>
            <a:r>
              <a:rPr lang="en-US" sz="1200" i="1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https://www.cpsc.gov/s3fs-public/January-2024-NEISS-CPSC-only-Coding-Manual.pdf?VersionId=bEaz2iKYDAlz8KA60KEKKrLrXZW3kLOj</a:t>
            </a:r>
            <a:r>
              <a:rPr lang="en-US" sz="1200" i="1" dirty="0">
                <a:solidFill>
                  <a:srgbClr val="002060"/>
                </a:solidFill>
              </a:rPr>
              <a:t>. </a:t>
            </a:r>
            <a:r>
              <a:rPr lang="en-US" sz="1200" dirty="0"/>
              <a:t>[PDF]. Accessed Jan 24, 2024.</a:t>
            </a:r>
          </a:p>
          <a:p>
            <a:pPr marL="0" indent="0">
              <a:buNone/>
            </a:pPr>
            <a:r>
              <a:rPr lang="en-US" sz="1200" dirty="0"/>
              <a:t>Joubert, Shayna. “How Do I Start a Data Project: Understanding a Project Lifecycle.” </a:t>
            </a:r>
            <a:r>
              <a:rPr lang="en-US" sz="1200" i="1" dirty="0"/>
              <a:t>Northeastern University Graduate Programs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https://graduate.northeastern.edu/resources/data-analysis-project-lifecycle/</a:t>
            </a:r>
            <a:r>
              <a:rPr lang="en-US" sz="1200" dirty="0"/>
              <a:t>.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/>
              <a:t>[Web]. Accessed Feb 1, 2024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 dirty="0"/>
              <a:t>Product Injury Trend Analysis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1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/>
          <a:p>
            <a:r>
              <a:rPr lang="en-US" dirty="0"/>
              <a:t>Appendix C - Tools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4" y="1834005"/>
            <a:ext cx="10900146" cy="465155"/>
          </a:xfrm>
        </p:spPr>
        <p:txBody>
          <a:bodyPr>
            <a:noAutofit/>
          </a:bodyPr>
          <a:lstStyle/>
          <a:p>
            <a:r>
              <a:rPr lang="en-US" dirty="0"/>
              <a:t>Data and Visualization Tools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4" y="2422380"/>
            <a:ext cx="10900146" cy="30294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Python / Jupyter Lab</a:t>
            </a:r>
          </a:p>
          <a:p>
            <a:pPr marL="0" indent="0">
              <a:buNone/>
            </a:pPr>
            <a:r>
              <a:rPr lang="en-US" sz="1200" dirty="0"/>
              <a:t>Microsoft Excel</a:t>
            </a:r>
          </a:p>
          <a:p>
            <a:pPr marL="0" indent="0">
              <a:buNone/>
            </a:pPr>
            <a:r>
              <a:rPr lang="en-US" sz="1200" dirty="0"/>
              <a:t>Azure SQL</a:t>
            </a:r>
          </a:p>
          <a:p>
            <a:pPr marL="0" indent="0">
              <a:buNone/>
            </a:pPr>
            <a:r>
              <a:rPr lang="en-US" sz="1200" dirty="0"/>
              <a:t>GitHub</a:t>
            </a:r>
          </a:p>
          <a:p>
            <a:pPr marL="0" indent="0">
              <a:buNone/>
            </a:pPr>
            <a:r>
              <a:rPr lang="en-US" sz="1200" dirty="0"/>
              <a:t>Other?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 dirty="0"/>
              <a:t>Product Injury Trend Analysis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5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475399"/>
            <a:ext cx="6623040" cy="791861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502047"/>
            <a:ext cx="6623039" cy="3030599"/>
          </a:xfrm>
        </p:spPr>
        <p:txBody>
          <a:bodyPr>
            <a:normAutofit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Objectives &amp; Scope</a:t>
            </a:r>
          </a:p>
          <a:p>
            <a:r>
              <a:rPr lang="en-US" sz="1800" dirty="0"/>
              <a:t>Project Methodology</a:t>
            </a:r>
          </a:p>
          <a:p>
            <a:r>
              <a:rPr lang="en-US" sz="1800" dirty="0"/>
              <a:t>Data</a:t>
            </a:r>
          </a:p>
          <a:p>
            <a:r>
              <a:rPr lang="en-US" sz="1800" dirty="0"/>
              <a:t>Findings</a:t>
            </a:r>
          </a:p>
          <a:p>
            <a:r>
              <a:rPr lang="en-US" sz="1800" dirty="0"/>
              <a:t>Recommendations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4348" y="1085431"/>
            <a:ext cx="3997652" cy="5037857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915" y="673308"/>
            <a:ext cx="6457717" cy="158089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6" name="Picture Placeholder 15" descr="Graph, tables and charts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61004"/>
            <a:ext cx="4613547" cy="3396996"/>
          </a:xfrm>
        </p:spPr>
      </p:pic>
      <p:pic>
        <p:nvPicPr>
          <p:cNvPr id="26" name="Picture Placeholder 25" descr="People around a desk working ">
            <a:extLst>
              <a:ext uri="{FF2B5EF4-FFF2-40B4-BE49-F238E27FC236}">
                <a16:creationId xmlns:a16="http://schemas.microsoft.com/office/drawing/2014/main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13548" cy="3396994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18" y="2353586"/>
            <a:ext cx="6457717" cy="3767496"/>
          </a:xfrm>
        </p:spPr>
        <p:txBody>
          <a:bodyPr/>
          <a:lstStyle/>
          <a:p>
            <a:r>
              <a:rPr lang="en-US" dirty="0"/>
              <a:t>The Consumer Product Safety Commission maintains a surveillance system (NEISS) to track injury data related to consumer products. The data is collected from a representative sample of emergency rooms in the United States, covering more than 45 years.</a:t>
            </a:r>
          </a:p>
          <a:p>
            <a:r>
              <a:rPr lang="en-US" dirty="0"/>
              <a:t>This project will explore the NEISS injury data from 2013 through 2022.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90EA-37FE-7515-C1D3-FA95B1DD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&amp; Scope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6EE9B-4E0B-84B1-E35F-A6C2AFE9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Product Injury Trend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10017-9410-8068-EDFF-53E88420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E063-DAA4-4787-8AA1-15BBB2D38CED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A879C-0E36-2407-6E93-EF994E84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1D81E-F29A-6948-AFB0-802230DA45E7}"/>
              </a:ext>
            </a:extLst>
          </p:cNvPr>
          <p:cNvSpPr txBox="1"/>
          <p:nvPr/>
        </p:nvSpPr>
        <p:spPr>
          <a:xfrm>
            <a:off x="1535371" y="2622226"/>
            <a:ext cx="100137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the injury data published by NEISS and explore trends related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injuries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and severity of injuries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 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Products involved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Hospital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Analyze observed trends to identify potential causes: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or decreased safety of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or decreased use of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 of COVID and/or other extraneous events</a:t>
            </a:r>
          </a:p>
          <a:p>
            <a:endParaRPr lang="en-US" dirty="0"/>
          </a:p>
          <a:p>
            <a:r>
              <a:rPr lang="en-US" dirty="0"/>
              <a:t>This project covers injury data from </a:t>
            </a:r>
            <a:r>
              <a:rPr lang="en-US"/>
              <a:t>2013 through 2022.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1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90EA-37FE-7515-C1D3-FA95B1DD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6EE9B-4E0B-84B1-E35F-A6C2AFE9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Product Injury Trend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10017-9410-8068-EDFF-53E88420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E063-DAA4-4787-8AA1-15BBB2D38CED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A879C-0E36-2407-6E93-EF994E84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48C3259-59E7-05C2-9393-4D4AAEA155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6052752"/>
              </p:ext>
            </p:extLst>
          </p:nvPr>
        </p:nvGraphicFramePr>
        <p:xfrm>
          <a:off x="1264596" y="2393005"/>
          <a:ext cx="10680969" cy="4062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2418C2-BBFF-4EFC-D103-026989002CD7}"/>
              </a:ext>
            </a:extLst>
          </p:cNvPr>
          <p:cNvSpPr txBox="1"/>
          <p:nvPr/>
        </p:nvSpPr>
        <p:spPr>
          <a:xfrm>
            <a:off x="9276588" y="1044054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Based on CRISP-DM Methodology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029AE5A-E6EC-0A78-8A07-6AC7CBFFA9D5}"/>
              </a:ext>
            </a:extLst>
          </p:cNvPr>
          <p:cNvSpPr/>
          <p:nvPr/>
        </p:nvSpPr>
        <p:spPr>
          <a:xfrm>
            <a:off x="9771844" y="5774337"/>
            <a:ext cx="979879" cy="34046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D137FCAD-3F59-5E50-623D-8A5860293A98}"/>
              </a:ext>
            </a:extLst>
          </p:cNvPr>
          <p:cNvSpPr/>
          <p:nvPr/>
        </p:nvSpPr>
        <p:spPr>
          <a:xfrm>
            <a:off x="2459845" y="5780411"/>
            <a:ext cx="1012512" cy="34046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FE6D7384-8248-9A2A-FB89-18379E32E7F4}"/>
              </a:ext>
            </a:extLst>
          </p:cNvPr>
          <p:cNvSpPr/>
          <p:nvPr/>
        </p:nvSpPr>
        <p:spPr>
          <a:xfrm>
            <a:off x="4265948" y="5780411"/>
            <a:ext cx="1012512" cy="34046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E76137B2-CEAD-720B-B44F-C8E826A92EE0}"/>
              </a:ext>
            </a:extLst>
          </p:cNvPr>
          <p:cNvSpPr/>
          <p:nvPr/>
        </p:nvSpPr>
        <p:spPr>
          <a:xfrm>
            <a:off x="6072051" y="5774337"/>
            <a:ext cx="1012512" cy="34046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62F9390D-4E47-3FC6-2794-91613D47B273}"/>
              </a:ext>
            </a:extLst>
          </p:cNvPr>
          <p:cNvSpPr/>
          <p:nvPr/>
        </p:nvSpPr>
        <p:spPr>
          <a:xfrm>
            <a:off x="7878154" y="5780871"/>
            <a:ext cx="1012512" cy="34046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7D80B6-8064-D9C3-D926-EBC0ADD508D8}"/>
              </a:ext>
            </a:extLst>
          </p:cNvPr>
          <p:cNvSpPr txBox="1"/>
          <p:nvPr/>
        </p:nvSpPr>
        <p:spPr>
          <a:xfrm>
            <a:off x="7267432" y="290693"/>
            <a:ext cx="45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**  Keep In Sync with Project Plan</a:t>
            </a:r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825F2AF7-9B07-8580-213C-1E12D54A291B}"/>
              </a:ext>
            </a:extLst>
          </p:cNvPr>
          <p:cNvSpPr/>
          <p:nvPr/>
        </p:nvSpPr>
        <p:spPr>
          <a:xfrm>
            <a:off x="1264596" y="2074414"/>
            <a:ext cx="719847" cy="697969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03829B11-A97E-56FD-CBC4-26E4AF9382D0}"/>
              </a:ext>
            </a:extLst>
          </p:cNvPr>
          <p:cNvSpPr/>
          <p:nvPr/>
        </p:nvSpPr>
        <p:spPr>
          <a:xfrm>
            <a:off x="2752510" y="2074413"/>
            <a:ext cx="719847" cy="697969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7737964F-C004-CA4A-2689-C367398D8397}"/>
              </a:ext>
            </a:extLst>
          </p:cNvPr>
          <p:cNvSpPr/>
          <p:nvPr/>
        </p:nvSpPr>
        <p:spPr>
          <a:xfrm>
            <a:off x="4558613" y="2109458"/>
            <a:ext cx="719847" cy="697969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73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Picture Placeholder 4" descr="People in the middle of a circular room 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95509"/>
            <a:ext cx="7519932" cy="5016892"/>
          </a:xfr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/>
          <a:lstStyle/>
          <a:p>
            <a:r>
              <a:rPr lang="en-US" dirty="0"/>
              <a:t>Data Requirements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B33DA-2432-4BA6-8EC0-7CA2F9A3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5376B32-E53C-4C93-A211-B8B4B29C2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68309"/>
              </p:ext>
            </p:extLst>
          </p:nvPr>
        </p:nvGraphicFramePr>
        <p:xfrm>
          <a:off x="2303301" y="2687051"/>
          <a:ext cx="8663075" cy="33108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2615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6621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spc="150" baseline="0" dirty="0">
                          <a:solidFill>
                            <a:schemeClr val="bg1"/>
                          </a:solidFill>
                        </a:rPr>
                        <a:t>Category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spc="150" baseline="0" dirty="0">
                          <a:solidFill>
                            <a:schemeClr val="bg1"/>
                          </a:solidFill>
                        </a:rPr>
                        <a:t>Category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spc="150" baseline="0" dirty="0">
                          <a:solidFill>
                            <a:schemeClr val="bg1"/>
                          </a:solidFill>
                        </a:rPr>
                        <a:t>Category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spc="150" baseline="0" dirty="0">
                          <a:solidFill>
                            <a:schemeClr val="bg1"/>
                          </a:solidFill>
                        </a:rPr>
                        <a:t>Category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Item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Item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Item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68" y="537381"/>
            <a:ext cx="6172412" cy="103192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1" name="Picture Placeholder 10" descr="A close - up of a person using a computer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"/>
            <a:ext cx="4613544" cy="2249321"/>
          </a:xfrm>
        </p:spPr>
      </p:pic>
      <p:pic>
        <p:nvPicPr>
          <p:cNvPr id="13" name="Picture Placeholder 12" descr="Digital Graph screen reflection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311339"/>
            <a:ext cx="4613544" cy="2241520"/>
          </a:xfrm>
        </p:spPr>
      </p:pic>
      <p:pic>
        <p:nvPicPr>
          <p:cNvPr id="8" name="Picture Placeholder 7" descr="Conference Room">
            <a:extLst>
              <a:ext uri="{FF2B5EF4-FFF2-40B4-BE49-F238E27FC236}">
                <a16:creationId xmlns:a16="http://schemas.microsoft.com/office/drawing/2014/main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4613572"/>
            <a:ext cx="4613544" cy="224152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A8109-BBBF-407C-81F8-08088ED9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1735745"/>
            <a:ext cx="6172412" cy="3767496"/>
          </a:xfrm>
        </p:spPr>
        <p:txBody>
          <a:bodyPr>
            <a:normAutofit/>
          </a:bodyPr>
          <a:lstStyle/>
          <a:p>
            <a:r>
              <a:rPr lang="en-US" dirty="0"/>
              <a:t>Lorem </a:t>
            </a:r>
            <a:r>
              <a:rPr lang="en-US" dirty="0" err="1"/>
              <a:t>ipsom</a:t>
            </a:r>
            <a:r>
              <a:rPr lang="en-US" dirty="0"/>
              <a:t>.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7A34B0D-1722-4024-BC6E-2A411B0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2" name="Picture Placeholder 31" descr="Two people working on a laptop and tablet with graphs and tables ">
            <a:extLst>
              <a:ext uri="{FF2B5EF4-FFF2-40B4-BE49-F238E27FC236}">
                <a16:creationId xmlns:a16="http://schemas.microsoft.com/office/drawing/2014/main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23" y="4941"/>
            <a:ext cx="5333977" cy="3392053"/>
          </a:xfrm>
        </p:spPr>
      </p:pic>
      <p:pic>
        <p:nvPicPr>
          <p:cNvPr id="30" name="Picture Placeholder 29" descr="Office Stairs, hanging lights">
            <a:extLst>
              <a:ext uri="{FF2B5EF4-FFF2-40B4-BE49-F238E27FC236}">
                <a16:creationId xmlns:a16="http://schemas.microsoft.com/office/drawing/2014/main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712" y="3461002"/>
            <a:ext cx="5728215" cy="3396997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62" y="3928342"/>
            <a:ext cx="4162319" cy="2285000"/>
          </a:xfrm>
        </p:spPr>
        <p:txBody>
          <a:bodyPr>
            <a:normAutofit/>
          </a:bodyPr>
          <a:lstStyle/>
          <a:p>
            <a:r>
              <a:rPr lang="en-US" dirty="0"/>
              <a:t>Presenter 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Website</a:t>
            </a: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 design" id="{8DF40F11-961C-40C1-B57E-2C85D77BE8AB}" vid="{190CBECE-7035-4069-999B-A1AE92AB27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B374A7-2E79-4FEF-822D-2492B9AD90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093A0A0-A69C-47FE-9FE5-21F06181B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2330D6-F005-4F15-8FBA-5049BFF09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Shoji design</Template>
  <TotalTime>0</TotalTime>
  <Words>560</Words>
  <Application>Microsoft Office PowerPoint</Application>
  <PresentationFormat>Widescreen</PresentationFormat>
  <Paragraphs>147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Meiryo</vt:lpstr>
      <vt:lpstr>Arial</vt:lpstr>
      <vt:lpstr>Calibri</vt:lpstr>
      <vt:lpstr>Corbel</vt:lpstr>
      <vt:lpstr>ShojiVTI</vt:lpstr>
      <vt:lpstr>Product Injuries</vt:lpstr>
      <vt:lpstr>Agenda</vt:lpstr>
      <vt:lpstr>Introduction</vt:lpstr>
      <vt:lpstr>Objectives &amp; Scope</vt:lpstr>
      <vt:lpstr>Project Methodology</vt:lpstr>
      <vt:lpstr>Data</vt:lpstr>
      <vt:lpstr>Data Requirements</vt:lpstr>
      <vt:lpstr>Summary</vt:lpstr>
      <vt:lpstr>THANK YOU</vt:lpstr>
      <vt:lpstr>Appendix A – Source Data</vt:lpstr>
      <vt:lpstr>Appendix B - Documentation</vt:lpstr>
      <vt:lpstr>Appendix C -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Tami McManus</dc:creator>
  <cp:lastModifiedBy>Tami McManus</cp:lastModifiedBy>
  <cp:revision>2</cp:revision>
  <dcterms:created xsi:type="dcterms:W3CDTF">2024-01-11T19:33:29Z</dcterms:created>
  <dcterms:modified xsi:type="dcterms:W3CDTF">2024-02-06T19:31:24Z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