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56" r:id="rId5"/>
    <p:sldId id="266" r:id="rId6"/>
    <p:sldId id="299" r:id="rId7"/>
    <p:sldId id="305" r:id="rId8"/>
    <p:sldId id="311" r:id="rId9"/>
    <p:sldId id="271" r:id="rId10"/>
    <p:sldId id="306" r:id="rId11"/>
    <p:sldId id="309" r:id="rId12"/>
    <p:sldId id="307" r:id="rId13"/>
    <p:sldId id="310" r:id="rId14"/>
    <p:sldId id="308" r:id="rId15"/>
    <p:sldId id="300" r:id="rId16"/>
    <p:sldId id="284" r:id="rId17"/>
    <p:sldId id="301" r:id="rId18"/>
    <p:sldId id="302" r:id="rId19"/>
    <p:sldId id="303" r:id="rId20"/>
    <p:sldId id="304" r:id="rId21"/>
    <p:sldId id="288"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02AAC-8D4E-682A-4D60-53FB8EB1BF9B}" name="Tami McManus" initials="TM" userId="4a41d8b392a254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79" d="100"/>
          <a:sy n="79" d="100"/>
        </p:scale>
        <p:origin x="773" y="72"/>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 McManus" userId="4a41d8b392a254fb" providerId="LiveId" clId="{2C0686C3-ACD8-4393-BE92-A40A75016DFC}"/>
    <pc:docChg chg="custSel addSld delSld modSld sldOrd">
      <pc:chgData name="Tami McManus" userId="4a41d8b392a254fb" providerId="LiveId" clId="{2C0686C3-ACD8-4393-BE92-A40A75016DFC}" dt="2024-01-22T20:26:48.149" v="2849" actId="20577"/>
      <pc:docMkLst>
        <pc:docMk/>
      </pc:docMkLst>
      <pc:sldChg chg="modSp mod">
        <pc:chgData name="Tami McManus" userId="4a41d8b392a254fb" providerId="LiveId" clId="{2C0686C3-ACD8-4393-BE92-A40A75016DFC}" dt="2024-01-14T22:43:57.705" v="1082" actId="13926"/>
        <pc:sldMkLst>
          <pc:docMk/>
          <pc:sldMk cId="3318299500" sldId="266"/>
        </pc:sldMkLst>
        <pc:spChg chg="mod">
          <ac:chgData name="Tami McManus" userId="4a41d8b392a254fb" providerId="LiveId" clId="{2C0686C3-ACD8-4393-BE92-A40A75016DFC}" dt="2024-01-14T22:43:57.705" v="1082" actId="13926"/>
          <ac:spMkLst>
            <pc:docMk/>
            <pc:sldMk cId="3318299500" sldId="266"/>
            <ac:spMk id="5" creationId="{30EB58E2-A9A0-481A-8B5B-381B836CE40B}"/>
          </ac:spMkLst>
        </pc:spChg>
      </pc:sldChg>
      <pc:sldChg chg="modSp mod">
        <pc:chgData name="Tami McManus" userId="4a41d8b392a254fb" providerId="LiveId" clId="{2C0686C3-ACD8-4393-BE92-A40A75016DFC}" dt="2024-01-22T20:26:48.149" v="2849" actId="20577"/>
        <pc:sldMkLst>
          <pc:docMk/>
          <pc:sldMk cId="1109332271" sldId="299"/>
        </pc:sldMkLst>
        <pc:spChg chg="mod">
          <ac:chgData name="Tami McManus" userId="4a41d8b392a254fb" providerId="LiveId" clId="{2C0686C3-ACD8-4393-BE92-A40A75016DFC}" dt="2024-01-22T20:26:48.149" v="2849" actId="20577"/>
          <ac:spMkLst>
            <pc:docMk/>
            <pc:sldMk cId="1109332271" sldId="299"/>
            <ac:spMk id="9" creationId="{469D770A-D8B9-4D5E-BB61-CD763E29DC55}"/>
          </ac:spMkLst>
        </pc:spChg>
      </pc:sldChg>
      <pc:sldChg chg="modSp mod ord addCm delCm">
        <pc:chgData name="Tami McManus" userId="4a41d8b392a254fb" providerId="LiveId" clId="{2C0686C3-ACD8-4393-BE92-A40A75016DFC}" dt="2024-01-19T23:53:06.293" v="2780" actId="20577"/>
        <pc:sldMkLst>
          <pc:docMk/>
          <pc:sldMk cId="2233093895" sldId="305"/>
        </pc:sldMkLst>
        <pc:spChg chg="mod">
          <ac:chgData name="Tami McManus" userId="4a41d8b392a254fb" providerId="LiveId" clId="{2C0686C3-ACD8-4393-BE92-A40A75016DFC}" dt="2024-01-12T17:10:27.257" v="25" actId="20577"/>
          <ac:spMkLst>
            <pc:docMk/>
            <pc:sldMk cId="2233093895" sldId="305"/>
            <ac:spMk id="2" creationId="{DA6E90EA-37FE-7515-C1D3-FA95B1DDD7DD}"/>
          </ac:spMkLst>
        </pc:spChg>
        <pc:spChg chg="mod">
          <ac:chgData name="Tami McManus" userId="4a41d8b392a254fb" providerId="LiveId" clId="{2C0686C3-ACD8-4393-BE92-A40A75016DFC}" dt="2024-01-19T23:53:06.293" v="2780" actId="20577"/>
          <ac:spMkLst>
            <pc:docMk/>
            <pc:sldMk cId="2233093895" sldId="305"/>
            <ac:spMk id="7" creationId="{5FA1D81E-F29A-6948-AFB0-802230DA45E7}"/>
          </ac:spMkLst>
        </pc:spChg>
        <pc:extLst>
          <p:ext xmlns:p="http://schemas.openxmlformats.org/presentationml/2006/main" uri="{D6D511B9-2390-475A-947B-AFAB55BFBCF1}">
            <pc226:cmChg xmlns:pc226="http://schemas.microsoft.com/office/powerpoint/2022/06/main/command" chg="add del">
              <pc226:chgData name="Tami McManus" userId="4a41d8b392a254fb" providerId="LiveId" clId="{2C0686C3-ACD8-4393-BE92-A40A75016DFC}" dt="2024-01-17T22:45:37.351" v="1093"/>
              <pc2:cmMkLst xmlns:pc2="http://schemas.microsoft.com/office/powerpoint/2019/9/main/command">
                <pc:docMk/>
                <pc:sldMk cId="2233093895" sldId="305"/>
                <pc2:cmMk id="{D98376BD-CDE0-4A1A-97FB-9232FA6114E3}"/>
              </pc2:cmMkLst>
            </pc226:cmChg>
          </p:ext>
        </pc:extLst>
      </pc:sldChg>
      <pc:sldChg chg="modSp add mod">
        <pc:chgData name="Tami McManus" userId="4a41d8b392a254fb" providerId="LiveId" clId="{2C0686C3-ACD8-4393-BE92-A40A75016DFC}" dt="2024-01-12T17:14:48.152" v="256" actId="20577"/>
        <pc:sldMkLst>
          <pc:docMk/>
          <pc:sldMk cId="2749763836" sldId="311"/>
        </pc:sldMkLst>
        <pc:spChg chg="mod">
          <ac:chgData name="Tami McManus" userId="4a41d8b392a254fb" providerId="LiveId" clId="{2C0686C3-ACD8-4393-BE92-A40A75016DFC}" dt="2024-01-12T17:13:27.208" v="84" actId="20577"/>
          <ac:spMkLst>
            <pc:docMk/>
            <pc:sldMk cId="2749763836" sldId="311"/>
            <ac:spMk id="2" creationId="{DA6E90EA-37FE-7515-C1D3-FA95B1DDD7DD}"/>
          </ac:spMkLst>
        </pc:spChg>
        <pc:spChg chg="mod">
          <ac:chgData name="Tami McManus" userId="4a41d8b392a254fb" providerId="LiveId" clId="{2C0686C3-ACD8-4393-BE92-A40A75016DFC}" dt="2024-01-12T17:14:48.152" v="256" actId="20577"/>
          <ac:spMkLst>
            <pc:docMk/>
            <pc:sldMk cId="2749763836" sldId="311"/>
            <ac:spMk id="7" creationId="{5FA1D81E-F29A-6948-AFB0-802230DA45E7}"/>
          </ac:spMkLst>
        </pc:spChg>
      </pc:sldChg>
      <pc:sldChg chg="modSp add del mod">
        <pc:chgData name="Tami McManus" userId="4a41d8b392a254fb" providerId="LiveId" clId="{2C0686C3-ACD8-4393-BE92-A40A75016DFC}" dt="2024-01-12T17:11:14.219" v="28" actId="2696"/>
        <pc:sldMkLst>
          <pc:docMk/>
          <pc:sldMk cId="3669776487" sldId="311"/>
        </pc:sldMkLst>
        <pc:spChg chg="mod">
          <ac:chgData name="Tami McManus" userId="4a41d8b392a254fb" providerId="LiveId" clId="{2C0686C3-ACD8-4393-BE92-A40A75016DFC}" dt="2024-01-12T17:10:57.369" v="27" actId="20577"/>
          <ac:spMkLst>
            <pc:docMk/>
            <pc:sldMk cId="3669776487" sldId="311"/>
            <ac:spMk id="7" creationId="{5FA1D81E-F29A-6948-AFB0-802230DA45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Title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start a presentation, go to the Slide Show tab, and select From Beginning.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Title</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display Presenter view, in Slide Show view, on the control bar at the bottom left select the three dots, and then Show Presenter View.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Title</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During your presentation, the speaker notes are visible on your monitor, but aren't visible to the audience.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The Notes pane is a box that appears below each slide. Tap it to add notes.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If you don’t see the Notes pane or it is completely minimized, click Notes on the task bar across the bottom of the PowerPoint window. </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437188"/>
          <a:ext cx="2819718"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0817" rIns="142069" bIns="50817"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start a presentation, go to the Slide Show tab, and select From Beginning.</a:t>
          </a:r>
          <a:endParaRPr lang="en-US" sz="1100" kern="1200" spc="100" baseline="0" dirty="0">
            <a:solidFill>
              <a:schemeClr val="tx1"/>
            </a:solidFill>
          </a:endParaRPr>
        </a:p>
      </dsp:txBody>
      <dsp:txXfrm>
        <a:off x="36788" y="437188"/>
        <a:ext cx="2819718" cy="847345"/>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32470" y="2225143"/>
        <a:ext cx="2662506" cy="468233"/>
      </dsp:txXfrm>
    </dsp:sp>
    <dsp:sp modelId="{B3AC6DBE-85B6-4AF3-BADF-7E1E82B735CC}">
      <dsp:nvSpPr>
        <dsp:cNvPr id="0" name=""/>
        <dsp:cNvSpPr/>
      </dsp:nvSpPr>
      <dsp:spPr>
        <a:xfrm>
          <a:off x="1422991" y="2020032"/>
          <a:ext cx="99539"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64601"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544503" y="2859122"/>
          <a:ext cx="2754515"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416" tIns="77036" rIns="140416" bIns="7703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544503" y="2859122"/>
        <a:ext cx="2754515"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1621982" y="1450279"/>
        <a:ext cx="2662506" cy="468233"/>
      </dsp:txXfrm>
    </dsp:sp>
    <dsp:sp modelId="{F34C40A7-6131-4EF1-9887-E7EEA86D1562}">
      <dsp:nvSpPr>
        <dsp:cNvPr id="0" name=""/>
        <dsp:cNvSpPr/>
      </dsp:nvSpPr>
      <dsp:spPr>
        <a:xfrm>
          <a:off x="2915982" y="2020032"/>
          <a:ext cx="97238"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157976"/>
          <a:ext cx="3039610"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67562" rIns="144648"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7732" y="157976"/>
        <a:ext cx="3039610" cy="1126556"/>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Title</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84734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50817" rIns="144648" bIns="50817"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The Notes pane is a box that appears below each slide. Tap it to add notes. </a:t>
          </a:r>
          <a:endParaRPr lang="en-US" sz="1100" kern="1200" spc="100" baseline="0" dirty="0">
            <a:solidFill>
              <a:schemeClr val="tx1"/>
            </a:solidFill>
          </a:endParaRPr>
        </a:p>
      </dsp:txBody>
      <dsp:txXfrm>
        <a:off x="5304377" y="2859122"/>
        <a:ext cx="2984726" cy="847345"/>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Title</a:t>
          </a: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7006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1/22/2024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1/22/2024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1/22/2024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1/22/2024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1/22/2024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1/22/2024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1/22/2024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a:bodyPr>
          <a:lstStyle/>
          <a:p>
            <a:r>
              <a:rPr lang="en-US" dirty="0"/>
              <a:t>Product Injuries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772243"/>
          </a:xfrm>
        </p:spPr>
        <p:txBody>
          <a:bodyPr vert="horz" lIns="109728" tIns="109728" rIns="109728" bIns="91440" rtlCol="0" anchor="t">
            <a:normAutofit/>
          </a:bodyPr>
          <a:lstStyle/>
          <a:p>
            <a:r>
              <a:rPr lang="en-US" dirty="0"/>
              <a:t>Insights and Trends</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2" name="Subtitle 7">
            <a:extLst>
              <a:ext uri="{FF2B5EF4-FFF2-40B4-BE49-F238E27FC236}">
                <a16:creationId xmlns:a16="http://schemas.microsoft.com/office/drawing/2014/main" id="{A0F76727-CFA0-CF57-5891-EE6F4A727A90}"/>
              </a:ext>
            </a:extLst>
          </p:cNvPr>
          <p:cNvSpPr txBox="1">
            <a:spLocks/>
          </p:cNvSpPr>
          <p:nvPr/>
        </p:nvSpPr>
        <p:spPr>
          <a:xfrm>
            <a:off x="1628168" y="5043526"/>
            <a:ext cx="4985065" cy="772243"/>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00000"/>
              </a:lnSpc>
            </a:pPr>
            <a:r>
              <a:rPr lang="en-US" sz="1200" dirty="0"/>
              <a:t>Tami McManus</a:t>
            </a:r>
          </a:p>
          <a:p>
            <a:pPr>
              <a:lnSpc>
                <a:spcPct val="100000"/>
              </a:lnSpc>
            </a:pPr>
            <a:r>
              <a:rPr lang="en-US" sz="1200" dirty="0"/>
              <a:t>January 2024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Tools Used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10</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1477328"/>
          </a:xfrm>
          <a:prstGeom prst="rect">
            <a:avLst/>
          </a:prstGeom>
          <a:noFill/>
        </p:spPr>
        <p:txBody>
          <a:bodyPr wrap="square" rtlCol="0">
            <a:spAutoFit/>
          </a:bodyPr>
          <a:lstStyle/>
          <a:p>
            <a:r>
              <a:rPr lang="en-US" dirty="0"/>
              <a:t>Technical tools</a:t>
            </a:r>
          </a:p>
          <a:p>
            <a:endParaRPr lang="en-US" dirty="0">
              <a:highlight>
                <a:srgbClr val="FFFF00"/>
              </a:highlight>
            </a:endParaRPr>
          </a:p>
          <a:p>
            <a:r>
              <a:rPr lang="en-US" dirty="0">
                <a:highlight>
                  <a:srgbClr val="FFFF00"/>
                </a:highlight>
              </a:rPr>
              <a:t>Analytics methodologies? Regression, correlation, etc – does this go in the </a:t>
            </a:r>
            <a:r>
              <a:rPr lang="en-US">
                <a:highlight>
                  <a:srgbClr val="FFFF00"/>
                </a:highlight>
              </a:rPr>
              <a:t>methodology slide?</a:t>
            </a:r>
            <a:endParaRPr lang="en-US" dirty="0">
              <a:highlight>
                <a:srgbClr val="FFFF00"/>
              </a:highlight>
            </a:endParaRPr>
          </a:p>
          <a:p>
            <a:endParaRPr lang="en-US" dirty="0"/>
          </a:p>
        </p:txBody>
      </p:sp>
    </p:spTree>
    <p:extLst>
      <p:ext uri="{BB962C8B-B14F-4D97-AF65-F5344CB8AC3E}">
        <p14:creationId xmlns:p14="http://schemas.microsoft.com/office/powerpoint/2010/main" val="271179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Insights</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119844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Table</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graphicFrame>
        <p:nvGraphicFramePr>
          <p:cNvPr id="8" name="Table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r>
                        <a:rPr lang="en-US" sz="1400" spc="150" baseline="0" dirty="0">
                          <a:solidFill>
                            <a:schemeClr val="tx1"/>
                          </a:solidFill>
                        </a:rPr>
                        <a:t>Item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r>
                        <a:rPr lang="en-US" sz="1400" spc="150" baseline="0" dirty="0">
                          <a:solidFill>
                            <a:schemeClr val="tx1"/>
                          </a:solidFill>
                        </a:rPr>
                        <a:t>Item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r>
                        <a:rPr lang="en-US" sz="1400" spc="150" baseline="0" dirty="0">
                          <a:solidFill>
                            <a:schemeClr val="tx1"/>
                          </a:solidFill>
                        </a:rPr>
                        <a:t>Item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r>
                        <a:rPr lang="en-US" sz="1400" spc="150" baseline="0" dirty="0">
                          <a:solidFill>
                            <a:schemeClr val="tx1"/>
                          </a:solidFill>
                        </a:rPr>
                        <a:t>Item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THE WAY TO GET STARTED IS TO QUIT TALKING AND BEGIN DOING.</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Walt Disney</a:t>
            </a:r>
          </a:p>
        </p:txBody>
      </p:sp>
      <p:sp>
        <p:nvSpPr>
          <p:cNvPr id="23" name="Footer Placeholder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Team</a:t>
            </a:r>
          </a:p>
        </p:txBody>
      </p:sp>
      <p:pic>
        <p:nvPicPr>
          <p:cNvPr id="49" name="Picture Placeholder 48" descr="headshot&#10;">
            <a:extLst>
              <a:ext uri="{FF2B5EF4-FFF2-40B4-BE49-F238E27FC236}">
                <a16:creationId xmlns:a16="http://schemas.microsoft.com/office/drawing/2014/main" id="{652B03F3-8493-45AF-80D6-38C58AFD5320}"/>
              </a:ext>
            </a:extLst>
          </p:cNvPr>
          <p:cNvPicPr>
            <a:picLocks noGrp="1" noChangeAspect="1"/>
          </p:cNvPicPr>
          <p:nvPr>
            <p:ph type="pic" sz="quarter" idx="14"/>
          </p:nvPr>
        </p:nvPicPr>
        <p:blipFill>
          <a:blip r:embed="rId3"/>
          <a:srcRect/>
          <a:stretch>
            <a:fillRect/>
          </a:stretch>
        </p:blipFill>
        <p:spPr>
          <a:prstGeom prst="rect">
            <a:avLst/>
          </a:prstGeom>
        </p:spPr>
      </p:pic>
      <p:pic>
        <p:nvPicPr>
          <p:cNvPr id="50" name="Picture Placeholder 49" descr="headshot&#10;">
            <a:extLst>
              <a:ext uri="{FF2B5EF4-FFF2-40B4-BE49-F238E27FC236}">
                <a16:creationId xmlns:a16="http://schemas.microsoft.com/office/drawing/2014/main" id="{B984741E-79AC-42F3-A3C9-CD97CDC66C6F}"/>
              </a:ext>
            </a:extLst>
          </p:cNvPr>
          <p:cNvPicPr>
            <a:picLocks noGrp="1" noChangeAspect="1"/>
          </p:cNvPicPr>
          <p:nvPr>
            <p:ph type="pic" sz="quarter" idx="15"/>
          </p:nvPr>
        </p:nvPicPr>
        <p:blipFill>
          <a:blip r:embed="rId4"/>
          <a:srcRect/>
          <a:stretch>
            <a:fillRect/>
          </a:stretch>
        </p:blipFill>
        <p:spPr>
          <a:prstGeom prst="rect">
            <a:avLst/>
          </a:prstGeom>
        </p:spPr>
      </p:pic>
      <p:pic>
        <p:nvPicPr>
          <p:cNvPr id="51" name="Picture Placeholder 50" descr="headshot&#10;">
            <a:extLst>
              <a:ext uri="{FF2B5EF4-FFF2-40B4-BE49-F238E27FC236}">
                <a16:creationId xmlns:a16="http://schemas.microsoft.com/office/drawing/2014/main" id="{90B1A3FB-882D-4E36-96CA-9F37197EDC0F}"/>
              </a:ext>
            </a:extLst>
          </p:cNvPr>
          <p:cNvPicPr>
            <a:picLocks noGrp="1" noChangeAspect="1"/>
          </p:cNvPicPr>
          <p:nvPr>
            <p:ph type="pic" sz="quarter" idx="16"/>
          </p:nvPr>
        </p:nvPicPr>
        <p:blipFill>
          <a:blip r:embed="rId5"/>
          <a:srcRect/>
          <a:stretch>
            <a:fillRect/>
          </a:stretch>
        </p:blipFill>
        <p:spPr>
          <a:prstGeom prst="rect">
            <a:avLst/>
          </a:prstGeom>
        </p:spPr>
      </p:pic>
      <p:pic>
        <p:nvPicPr>
          <p:cNvPr id="52" name="Picture Placeholder 51" descr="headshot&#10;">
            <a:extLst>
              <a:ext uri="{FF2B5EF4-FFF2-40B4-BE49-F238E27FC236}">
                <a16:creationId xmlns:a16="http://schemas.microsoft.com/office/drawing/2014/main" id="{5627016D-56BA-488E-8BFE-69BFDFF4EAE8}"/>
              </a:ext>
            </a:extLst>
          </p:cNvPr>
          <p:cNvPicPr>
            <a:picLocks noGrp="1" noChangeAspect="1"/>
          </p:cNvPicPr>
          <p:nvPr>
            <p:ph type="pic" sz="quarter" idx="17"/>
          </p:nvPr>
        </p:nvPicPr>
        <p:blipFill>
          <a:blip r:embed="rId6"/>
          <a:srcRect/>
          <a:stretch>
            <a:fillRect/>
          </a:stretch>
        </p:blipFill>
        <p:spPr>
          <a:prstGeom prst="rect">
            <a:avLst/>
          </a:prstGeom>
        </p:spPr>
      </p:pic>
      <p:sp>
        <p:nvSpPr>
          <p:cNvPr id="41" name="Text Placeholder 40">
            <a:extLst>
              <a:ext uri="{FF2B5EF4-FFF2-40B4-BE49-F238E27FC236}">
                <a16:creationId xmlns:a16="http://schemas.microsoft.com/office/drawing/2014/main" id="{CFB0BE77-8B15-4781-AF23-C9411262EDF4}"/>
              </a:ext>
            </a:extLst>
          </p:cNvPr>
          <p:cNvSpPr>
            <a:spLocks noGrp="1"/>
          </p:cNvSpPr>
          <p:nvPr>
            <p:ph type="body" sz="quarter" idx="18"/>
          </p:nvPr>
        </p:nvSpPr>
        <p:spPr/>
        <p:txBody>
          <a:bodyPr/>
          <a:lstStyle/>
          <a:p>
            <a:r>
              <a:rPr lang="en-US" dirty="0"/>
              <a:t>Name</a:t>
            </a:r>
          </a:p>
        </p:txBody>
      </p:sp>
      <p:sp>
        <p:nvSpPr>
          <p:cNvPr id="42" name="Text Placeholder 41">
            <a:extLst>
              <a:ext uri="{FF2B5EF4-FFF2-40B4-BE49-F238E27FC236}">
                <a16:creationId xmlns:a16="http://schemas.microsoft.com/office/drawing/2014/main" id="{50AEA7E8-D2F7-4898-95B2-6E7A6DEB1296}"/>
              </a:ext>
            </a:extLst>
          </p:cNvPr>
          <p:cNvSpPr>
            <a:spLocks noGrp="1"/>
          </p:cNvSpPr>
          <p:nvPr>
            <p:ph type="body" sz="quarter" idx="19"/>
          </p:nvPr>
        </p:nvSpPr>
        <p:spPr/>
        <p:txBody>
          <a:bodyPr/>
          <a:lstStyle/>
          <a:p>
            <a:r>
              <a:rPr lang="en-US" dirty="0"/>
              <a:t>Title</a:t>
            </a:r>
          </a:p>
        </p:txBody>
      </p:sp>
      <p:sp>
        <p:nvSpPr>
          <p:cNvPr id="43" name="Text Placeholder 42">
            <a:extLst>
              <a:ext uri="{FF2B5EF4-FFF2-40B4-BE49-F238E27FC236}">
                <a16:creationId xmlns:a16="http://schemas.microsoft.com/office/drawing/2014/main" id="{9D0D3296-1545-452C-97A5-B2243D49FA05}"/>
              </a:ext>
            </a:extLst>
          </p:cNvPr>
          <p:cNvSpPr>
            <a:spLocks noGrp="1"/>
          </p:cNvSpPr>
          <p:nvPr>
            <p:ph type="body" sz="quarter" idx="20"/>
          </p:nvPr>
        </p:nvSpPr>
        <p:spPr/>
        <p:txBody>
          <a:bodyPr/>
          <a:lstStyle/>
          <a:p>
            <a:r>
              <a:rPr lang="en-US" dirty="0"/>
              <a:t>Name</a:t>
            </a:r>
          </a:p>
        </p:txBody>
      </p:sp>
      <p:sp>
        <p:nvSpPr>
          <p:cNvPr id="44" name="Text Placeholder 43">
            <a:extLst>
              <a:ext uri="{FF2B5EF4-FFF2-40B4-BE49-F238E27FC236}">
                <a16:creationId xmlns:a16="http://schemas.microsoft.com/office/drawing/2014/main" id="{221A049F-EF2C-46AC-BF42-4AD1D261256B}"/>
              </a:ext>
            </a:extLst>
          </p:cNvPr>
          <p:cNvSpPr>
            <a:spLocks noGrp="1"/>
          </p:cNvSpPr>
          <p:nvPr>
            <p:ph type="body" sz="quarter" idx="21"/>
          </p:nvPr>
        </p:nvSpPr>
        <p:spPr/>
        <p:txBody>
          <a:bodyPr/>
          <a:lstStyle/>
          <a:p>
            <a:r>
              <a:rPr lang="en-US" dirty="0"/>
              <a:t>Title</a:t>
            </a:r>
          </a:p>
        </p:txBody>
      </p:sp>
      <p:sp>
        <p:nvSpPr>
          <p:cNvPr id="45" name="Text Placeholder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a:lstStyle/>
          <a:p>
            <a:r>
              <a:rPr lang="en-US" dirty="0"/>
              <a:t>Name</a:t>
            </a:r>
          </a:p>
        </p:txBody>
      </p:sp>
      <p:sp>
        <p:nvSpPr>
          <p:cNvPr id="46" name="Text Placeholder 45">
            <a:extLst>
              <a:ext uri="{FF2B5EF4-FFF2-40B4-BE49-F238E27FC236}">
                <a16:creationId xmlns:a16="http://schemas.microsoft.com/office/drawing/2014/main" id="{AAA48260-7158-4513-8A37-B9B609C93664}"/>
              </a:ext>
            </a:extLst>
          </p:cNvPr>
          <p:cNvSpPr>
            <a:spLocks noGrp="1"/>
          </p:cNvSpPr>
          <p:nvPr>
            <p:ph type="body" sz="quarter" idx="23"/>
          </p:nvPr>
        </p:nvSpPr>
        <p:spPr/>
        <p:txBody>
          <a:bodyPr/>
          <a:lstStyle/>
          <a:p>
            <a:r>
              <a:rPr lang="en-US" dirty="0"/>
              <a:t>Title</a:t>
            </a:r>
          </a:p>
        </p:txBody>
      </p:sp>
      <p:sp>
        <p:nvSpPr>
          <p:cNvPr id="47" name="Text Placeholder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a:lstStyle/>
          <a:p>
            <a:r>
              <a:rPr lang="en-US" dirty="0"/>
              <a:t>Name</a:t>
            </a:r>
          </a:p>
        </p:txBody>
      </p:sp>
      <p:sp>
        <p:nvSpPr>
          <p:cNvPr id="48" name="Text Placeholder 47">
            <a:extLst>
              <a:ext uri="{FF2B5EF4-FFF2-40B4-BE49-F238E27FC236}">
                <a16:creationId xmlns:a16="http://schemas.microsoft.com/office/drawing/2014/main" id="{4C0E548D-CE2A-45C7-8DCF-F21F9AC37D34}"/>
              </a:ext>
            </a:extLst>
          </p:cNvPr>
          <p:cNvSpPr>
            <a:spLocks noGrp="1"/>
          </p:cNvSpPr>
          <p:nvPr>
            <p:ph type="body" sz="quarter" idx="25"/>
          </p:nvPr>
        </p:nvSpPr>
        <p:spPr/>
        <p:txBody>
          <a:bodyPr/>
          <a:lstStyle/>
          <a:p>
            <a:r>
              <a:rPr lang="en-US" dirty="0"/>
              <a:t>Title</a:t>
            </a:r>
          </a:p>
        </p:txBody>
      </p:sp>
      <p:sp>
        <p:nvSpPr>
          <p:cNvPr id="4" name="Footer Placeholder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206927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Timeline</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Content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Subtitle</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Subtitle</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Content 2</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dirty="0"/>
              <a:t>Subtitle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r>
              <a:rPr lang="en-US" dirty="0"/>
              <a:t>Subtitle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r>
              <a:rPr lang="en-US" dirty="0"/>
              <a:t>Subtitle</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Presenter Name</a:t>
            </a:r>
          </a:p>
          <a:p>
            <a:r>
              <a:rPr lang="en-US" dirty="0"/>
              <a:t>Email</a:t>
            </a:r>
          </a:p>
          <a:p>
            <a:r>
              <a:rPr lang="en-US" dirty="0"/>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Introduction</a:t>
            </a:r>
          </a:p>
          <a:p>
            <a:r>
              <a:rPr lang="en-US" dirty="0"/>
              <a:t>Methodology</a:t>
            </a:r>
          </a:p>
          <a:p>
            <a:r>
              <a:rPr lang="en-US" dirty="0"/>
              <a:t>Topic three</a:t>
            </a:r>
          </a:p>
          <a:p>
            <a:r>
              <a:rPr lang="en-US" dirty="0"/>
              <a:t>Topic four</a:t>
            </a:r>
          </a:p>
          <a:p>
            <a:r>
              <a:rPr lang="en-US" dirty="0"/>
              <a:t>Topic five</a:t>
            </a:r>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r>
              <a:rPr lang="en-US" dirty="0"/>
              <a:t>The Consumer Product Safety Commission operations a surveillance system (NEISS) to track injury data related to consumer products. The data is collected from a representative sample of emergency rooms in the United Status. </a:t>
            </a:r>
          </a:p>
          <a:p>
            <a:r>
              <a:rPr lang="en-US" dirty="0"/>
              <a:t>This project will examine the data from 2013 through 2022 to explore trends in product injuries resulting in </a:t>
            </a:r>
            <a:r>
              <a:rPr lang="en-US"/>
              <a:t>emergency room visits.</a:t>
            </a:r>
            <a:endParaRPr lang="en-US" dirty="0"/>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Goals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4</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862322"/>
          </a:xfrm>
          <a:prstGeom prst="rect">
            <a:avLst/>
          </a:prstGeom>
          <a:noFill/>
        </p:spPr>
        <p:txBody>
          <a:bodyPr wrap="square" rtlCol="0">
            <a:spAutoFit/>
          </a:bodyPr>
          <a:lstStyle/>
          <a:p>
            <a:r>
              <a:rPr lang="en-US" dirty="0"/>
              <a:t>This project will specifically look for trends in emergency room visits related to:</a:t>
            </a:r>
          </a:p>
          <a:p>
            <a:pPr marL="285750" indent="-285750">
              <a:buFont typeface="Arial" panose="020B0604020202020204" pitchFamily="34" charset="0"/>
              <a:buChar char="•"/>
            </a:pPr>
            <a:r>
              <a:rPr lang="en-US" dirty="0"/>
              <a:t>Number of  </a:t>
            </a:r>
            <a:r>
              <a:rPr lang="en-US"/>
              <a:t>products tracked</a:t>
            </a:r>
            <a:endParaRPr lang="en-US" dirty="0"/>
          </a:p>
          <a:p>
            <a:pPr marL="285750" indent="-285750">
              <a:buFont typeface="Arial" panose="020B0604020202020204" pitchFamily="34" charset="0"/>
              <a:buChar char="•"/>
            </a:pPr>
            <a:r>
              <a:rPr lang="en-US" dirty="0"/>
              <a:t>Number of injuries</a:t>
            </a:r>
          </a:p>
          <a:p>
            <a:pPr marL="285750" indent="-285750">
              <a:buFont typeface="Arial" panose="020B0604020202020204" pitchFamily="34" charset="0"/>
              <a:buChar char="•"/>
            </a:pPr>
            <a:r>
              <a:rPr lang="en-US" dirty="0"/>
              <a:t>Product(s) involved</a:t>
            </a:r>
          </a:p>
          <a:p>
            <a:pPr marL="285750" indent="-285750">
              <a:buFont typeface="Arial" panose="020B0604020202020204" pitchFamily="34" charset="0"/>
              <a:buChar char="•"/>
            </a:pPr>
            <a:r>
              <a:rPr lang="en-US" dirty="0"/>
              <a:t>Patient demographics (age, gender, race)</a:t>
            </a:r>
          </a:p>
          <a:p>
            <a:pPr marL="285750" indent="-285750">
              <a:buFont typeface="Arial" panose="020B0604020202020204" pitchFamily="34" charset="0"/>
              <a:buChar char="•"/>
            </a:pPr>
            <a:r>
              <a:rPr lang="en-US" dirty="0"/>
              <a:t>Body part(s) affected</a:t>
            </a:r>
          </a:p>
          <a:p>
            <a:pPr marL="285750" indent="-285750">
              <a:buFont typeface="Arial" panose="020B0604020202020204" pitchFamily="34" charset="0"/>
              <a:buChar char="•"/>
            </a:pPr>
            <a:r>
              <a:rPr lang="en-US" dirty="0"/>
              <a:t>Alcohol and/or drug involvement</a:t>
            </a:r>
          </a:p>
          <a:p>
            <a:pPr marL="285750" indent="-285750">
              <a:buFont typeface="Arial" panose="020B0604020202020204" pitchFamily="34" charset="0"/>
              <a:buChar char="•"/>
            </a:pPr>
            <a:r>
              <a:rPr lang="en-US" dirty="0"/>
              <a:t>Diagnosis</a:t>
            </a:r>
          </a:p>
          <a:p>
            <a:pPr marL="285750" indent="-285750">
              <a:buFont typeface="Arial" panose="020B0604020202020204" pitchFamily="34" charset="0"/>
              <a:buChar char="•"/>
            </a:pPr>
            <a:r>
              <a:rPr lang="en-US" dirty="0"/>
              <a:t>Disposition</a:t>
            </a:r>
          </a:p>
          <a:p>
            <a:pPr marL="285750" indent="-285750">
              <a:buFont typeface="Arial" panose="020B0604020202020204" pitchFamily="34" charset="0"/>
              <a:buChar char="•"/>
            </a:pPr>
            <a:r>
              <a:rPr lang="en-US" dirty="0"/>
              <a:t>Reporting hospital stratum</a:t>
            </a:r>
          </a:p>
        </p:txBody>
      </p:sp>
    </p:spTree>
    <p:extLst>
      <p:ext uri="{BB962C8B-B14F-4D97-AF65-F5344CB8AC3E}">
        <p14:creationId xmlns:p14="http://schemas.microsoft.com/office/powerpoint/2010/main" val="22330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Skills Demonstrated</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5</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3139321"/>
          </a:xfrm>
          <a:prstGeom prst="rect">
            <a:avLst/>
          </a:prstGeom>
          <a:noFill/>
        </p:spPr>
        <p:txBody>
          <a:bodyPr wrap="square" rtlCol="0">
            <a:spAutoFit/>
          </a:bodyPr>
          <a:lstStyle/>
          <a:p>
            <a:r>
              <a:rPr lang="en-US" dirty="0"/>
              <a:t>TBD – Is this slide removed after project is posted and tagged? Or moved to an appendix?</a:t>
            </a:r>
          </a:p>
          <a:p>
            <a:endParaRPr lang="en-US" dirty="0"/>
          </a:p>
          <a:p>
            <a:r>
              <a:rPr lang="en-US" b="1" dirty="0"/>
              <a:t>Tech</a:t>
            </a:r>
          </a:p>
          <a:p>
            <a:r>
              <a:rPr lang="en-US" dirty="0"/>
              <a:t>SQL</a:t>
            </a:r>
          </a:p>
          <a:p>
            <a:r>
              <a:rPr lang="en-US" dirty="0"/>
              <a:t>Python</a:t>
            </a:r>
          </a:p>
          <a:p>
            <a:r>
              <a:rPr lang="en-US" dirty="0"/>
              <a:t>ER Diagramming</a:t>
            </a:r>
          </a:p>
          <a:p>
            <a:endParaRPr lang="en-US" dirty="0"/>
          </a:p>
          <a:p>
            <a:r>
              <a:rPr lang="en-US" b="1"/>
              <a:t>Soft</a:t>
            </a:r>
            <a:endParaRPr lang="en-US" b="1" dirty="0"/>
          </a:p>
          <a:p>
            <a:r>
              <a:rPr lang="en-US" dirty="0"/>
              <a:t>Project Planning</a:t>
            </a:r>
          </a:p>
          <a:p>
            <a:r>
              <a:rPr lang="en-US" dirty="0"/>
              <a:t>Power Point / Presentation</a:t>
            </a:r>
          </a:p>
        </p:txBody>
      </p:sp>
    </p:spTree>
    <p:extLst>
      <p:ext uri="{BB962C8B-B14F-4D97-AF65-F5344CB8AC3E}">
        <p14:creationId xmlns:p14="http://schemas.microsoft.com/office/powerpoint/2010/main" val="274976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a:lstStyle/>
          <a:p>
            <a:r>
              <a:rPr lang="en-US" dirty="0"/>
              <a:t>Methodology</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a:lstStyle/>
          <a:p>
            <a:r>
              <a:rPr lang="en-US" dirty="0"/>
              <a:t>Subtitle</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Structure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7</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Define Goal &gt;&gt; Collect Data &gt;&gt; Prepare Data &gt;&gt; Analyze Data &gt;&gt; Report Findings</a:t>
            </a:r>
          </a:p>
          <a:p>
            <a:endParaRPr lang="en-US" dirty="0"/>
          </a:p>
        </p:txBody>
      </p:sp>
    </p:spTree>
    <p:extLst>
      <p:ext uri="{BB962C8B-B14F-4D97-AF65-F5344CB8AC3E}">
        <p14:creationId xmlns:p14="http://schemas.microsoft.com/office/powerpoint/2010/main" val="270077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Project Scope</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8</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646331"/>
          </a:xfrm>
          <a:prstGeom prst="rect">
            <a:avLst/>
          </a:prstGeom>
          <a:noFill/>
        </p:spPr>
        <p:txBody>
          <a:bodyPr wrap="square" rtlCol="0">
            <a:spAutoFit/>
          </a:bodyPr>
          <a:lstStyle/>
          <a:p>
            <a:r>
              <a:rPr lang="en-US" dirty="0"/>
              <a:t>Should this be merged into another slide / topic?</a:t>
            </a:r>
          </a:p>
          <a:p>
            <a:endParaRPr lang="en-US" dirty="0"/>
          </a:p>
        </p:txBody>
      </p:sp>
    </p:spTree>
    <p:extLst>
      <p:ext uri="{BB962C8B-B14F-4D97-AF65-F5344CB8AC3E}">
        <p14:creationId xmlns:p14="http://schemas.microsoft.com/office/powerpoint/2010/main" val="250136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90EA-37FE-7515-C1D3-FA95B1DDD7DD}"/>
              </a:ext>
            </a:extLst>
          </p:cNvPr>
          <p:cNvSpPr>
            <a:spLocks noGrp="1"/>
          </p:cNvSpPr>
          <p:nvPr>
            <p:ph type="title"/>
          </p:nvPr>
        </p:nvSpPr>
        <p:spPr/>
        <p:txBody>
          <a:bodyPr/>
          <a:lstStyle/>
          <a:p>
            <a:r>
              <a:rPr lang="en-US" dirty="0"/>
              <a:t>Data Sources</a:t>
            </a:r>
          </a:p>
        </p:txBody>
      </p:sp>
      <p:sp>
        <p:nvSpPr>
          <p:cNvPr id="3" name="Footer Placeholder 2">
            <a:extLst>
              <a:ext uri="{FF2B5EF4-FFF2-40B4-BE49-F238E27FC236}">
                <a16:creationId xmlns:a16="http://schemas.microsoft.com/office/drawing/2014/main" id="{BA96EE9B-4E0B-84B1-E35F-A6C2AFE92E00}"/>
              </a:ext>
            </a:extLst>
          </p:cNvPr>
          <p:cNvSpPr>
            <a:spLocks noGrp="1"/>
          </p:cNvSpPr>
          <p:nvPr>
            <p:ph type="ftr" sz="quarter" idx="11"/>
          </p:nvPr>
        </p:nvSpPr>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FBD10017-9410-8068-EDFF-53E884200F69}"/>
              </a:ext>
            </a:extLst>
          </p:cNvPr>
          <p:cNvSpPr>
            <a:spLocks noGrp="1"/>
          </p:cNvSpPr>
          <p:nvPr>
            <p:ph type="dt" sz="half" idx="10"/>
          </p:nvPr>
        </p:nvSpPr>
        <p:spPr/>
        <p:txBody>
          <a:bodyPr/>
          <a:lstStyle/>
          <a:p>
            <a:fld id="{DDA8E063-DAA4-4787-8AA1-15BBB2D38CED}" type="datetime1">
              <a:rPr lang="en-US" smtClean="0"/>
              <a:t>1/22/2024</a:t>
            </a:fld>
            <a:endParaRPr lang="en-US" dirty="0"/>
          </a:p>
        </p:txBody>
      </p:sp>
      <p:sp>
        <p:nvSpPr>
          <p:cNvPr id="5" name="Slide Number Placeholder 4">
            <a:extLst>
              <a:ext uri="{FF2B5EF4-FFF2-40B4-BE49-F238E27FC236}">
                <a16:creationId xmlns:a16="http://schemas.microsoft.com/office/drawing/2014/main" id="{856A879C-0E36-2407-6E93-EF994E84DC58}"/>
              </a:ext>
            </a:extLst>
          </p:cNvPr>
          <p:cNvSpPr>
            <a:spLocks noGrp="1"/>
          </p:cNvSpPr>
          <p:nvPr>
            <p:ph type="sldNum" sz="quarter" idx="12"/>
          </p:nvPr>
        </p:nvSpPr>
        <p:spPr/>
        <p:txBody>
          <a:bodyPr/>
          <a:lstStyle/>
          <a:p>
            <a:fld id="{FAEF9944-A4F6-4C59-AEBD-678D6480B8EA}" type="slidenum">
              <a:rPr lang="en-US" smtClean="0"/>
              <a:t>9</a:t>
            </a:fld>
            <a:endParaRPr lang="en-US" dirty="0"/>
          </a:p>
        </p:txBody>
      </p:sp>
      <p:sp>
        <p:nvSpPr>
          <p:cNvPr id="7" name="TextBox 6">
            <a:extLst>
              <a:ext uri="{FF2B5EF4-FFF2-40B4-BE49-F238E27FC236}">
                <a16:creationId xmlns:a16="http://schemas.microsoft.com/office/drawing/2014/main" id="{5FA1D81E-F29A-6948-AFB0-802230DA45E7}"/>
              </a:ext>
            </a:extLst>
          </p:cNvPr>
          <p:cNvSpPr txBox="1"/>
          <p:nvPr/>
        </p:nvSpPr>
        <p:spPr>
          <a:xfrm>
            <a:off x="1535371" y="2966936"/>
            <a:ext cx="10013709" cy="2585323"/>
          </a:xfrm>
          <a:prstGeom prst="rect">
            <a:avLst/>
          </a:prstGeom>
          <a:noFill/>
        </p:spPr>
        <p:txBody>
          <a:bodyPr wrap="square" rtlCol="0">
            <a:spAutoFit/>
          </a:bodyPr>
          <a:lstStyle/>
          <a:p>
            <a:r>
              <a:rPr lang="en-US" dirty="0"/>
              <a:t>NEISS data</a:t>
            </a:r>
          </a:p>
          <a:p>
            <a:endParaRPr lang="en-US" dirty="0"/>
          </a:p>
          <a:p>
            <a:r>
              <a:rPr lang="en-US" dirty="0"/>
              <a:t>Consumer Product Safety Legislation Timeline</a:t>
            </a:r>
          </a:p>
          <a:p>
            <a:endParaRPr lang="en-US" dirty="0"/>
          </a:p>
          <a:p>
            <a:r>
              <a:rPr lang="en-US" dirty="0"/>
              <a:t>Other?</a:t>
            </a:r>
          </a:p>
          <a:p>
            <a:endParaRPr lang="en-US" dirty="0"/>
          </a:p>
          <a:p>
            <a:endParaRPr lang="en-US" dirty="0"/>
          </a:p>
          <a:p>
            <a:r>
              <a:rPr lang="en-US" dirty="0">
                <a:highlight>
                  <a:srgbClr val="FFFF00"/>
                </a:highlight>
              </a:rPr>
              <a:t>Details – links, license, collection method, other?</a:t>
            </a:r>
          </a:p>
          <a:p>
            <a:endParaRPr lang="en-US" dirty="0"/>
          </a:p>
        </p:txBody>
      </p:sp>
    </p:spTree>
    <p:extLst>
      <p:ext uri="{BB962C8B-B14F-4D97-AF65-F5344CB8AC3E}">
        <p14:creationId xmlns:p14="http://schemas.microsoft.com/office/powerpoint/2010/main" val="22713510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0</TotalTime>
  <Words>730</Words>
  <Application>Microsoft Office PowerPoint</Application>
  <PresentationFormat>Widescreen</PresentationFormat>
  <Paragraphs>178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Arial</vt:lpstr>
      <vt:lpstr>Calibri</vt:lpstr>
      <vt:lpstr>Corbel</vt:lpstr>
      <vt:lpstr>ShojiVTI</vt:lpstr>
      <vt:lpstr>Product Injuries</vt:lpstr>
      <vt:lpstr>Agenda</vt:lpstr>
      <vt:lpstr>Introduction</vt:lpstr>
      <vt:lpstr>Project Goals</vt:lpstr>
      <vt:lpstr>Skills Demonstrated</vt:lpstr>
      <vt:lpstr>Methodology</vt:lpstr>
      <vt:lpstr>Project Structure</vt:lpstr>
      <vt:lpstr>Project Scope</vt:lpstr>
      <vt:lpstr>Data Sources</vt:lpstr>
      <vt:lpstr>Tools Used</vt:lpstr>
      <vt:lpstr>Insights</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Tami McManus</dc:creator>
  <cp:lastModifiedBy>Tami McManus</cp:lastModifiedBy>
  <cp:revision>2</cp:revision>
  <dcterms:created xsi:type="dcterms:W3CDTF">2024-01-11T19:33:29Z</dcterms:created>
  <dcterms:modified xsi:type="dcterms:W3CDTF">2024-01-22T20:26:49Z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