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5" r:id="rId3"/>
    <p:sldId id="276" r:id="rId4"/>
    <p:sldId id="257" r:id="rId5"/>
    <p:sldId id="274" r:id="rId6"/>
    <p:sldId id="267" r:id="rId7"/>
    <p:sldId id="268" r:id="rId8"/>
    <p:sldId id="269" r:id="rId9"/>
    <p:sldId id="259" r:id="rId10"/>
    <p:sldId id="270" r:id="rId11"/>
    <p:sldId id="273" r:id="rId12"/>
    <p:sldId id="271" r:id="rId13"/>
    <p:sldId id="272" r:id="rId14"/>
    <p:sldId id="266" r:id="rId15"/>
    <p:sldId id="258" r:id="rId16"/>
    <p:sldId id="26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45EE1A-1FEE-4143-9721-626C9B2A6772}" v="80" dt="2023-03-31T22:17:00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m Adnan" userId="a049b724-58ea-4a32-823b-7adfd5fc1595" providerId="ADAL" clId="{4845EE1A-1FEE-4143-9721-626C9B2A6772}"/>
    <pc:docChg chg="undo custSel addSld delSld modSld sldOrd">
      <pc:chgData name="Tamim Adnan" userId="a049b724-58ea-4a32-823b-7adfd5fc1595" providerId="ADAL" clId="{4845EE1A-1FEE-4143-9721-626C9B2A6772}" dt="2023-03-31T22:32:32.478" v="5313" actId="21"/>
      <pc:docMkLst>
        <pc:docMk/>
      </pc:docMkLst>
      <pc:sldChg chg="addSp modSp new del mod">
        <pc:chgData name="Tamim Adnan" userId="a049b724-58ea-4a32-823b-7adfd5fc1595" providerId="ADAL" clId="{4845EE1A-1FEE-4143-9721-626C9B2A6772}" dt="2023-03-31T05:03:30.019" v="931" actId="47"/>
        <pc:sldMkLst>
          <pc:docMk/>
          <pc:sldMk cId="1515054098" sldId="256"/>
        </pc:sldMkLst>
        <pc:spChg chg="add mod">
          <ac:chgData name="Tamim Adnan" userId="a049b724-58ea-4a32-823b-7adfd5fc1595" providerId="ADAL" clId="{4845EE1A-1FEE-4143-9721-626C9B2A6772}" dt="2023-03-17T23:46:47.846" v="161" actId="20577"/>
          <ac:spMkLst>
            <pc:docMk/>
            <pc:sldMk cId="1515054098" sldId="256"/>
            <ac:spMk id="2" creationId="{0FF6ADB1-5C0F-E9DF-15ED-E8A1EDAF101A}"/>
          </ac:spMkLst>
        </pc:spChg>
      </pc:sldChg>
      <pc:sldChg chg="addSp delSp modSp new mod delAnim modAnim">
        <pc:chgData name="Tamim Adnan" userId="a049b724-58ea-4a32-823b-7adfd5fc1595" providerId="ADAL" clId="{4845EE1A-1FEE-4143-9721-626C9B2A6772}" dt="2023-03-31T22:32:32.478" v="5313" actId="21"/>
        <pc:sldMkLst>
          <pc:docMk/>
          <pc:sldMk cId="4188477316" sldId="257"/>
        </pc:sldMkLst>
        <pc:spChg chg="add del mod">
          <ac:chgData name="Tamim Adnan" userId="a049b724-58ea-4a32-823b-7adfd5fc1595" providerId="ADAL" clId="{4845EE1A-1FEE-4143-9721-626C9B2A6772}" dt="2023-03-31T22:31:37.605" v="5312" actId="21"/>
          <ac:spMkLst>
            <pc:docMk/>
            <pc:sldMk cId="4188477316" sldId="257"/>
            <ac:spMk id="2" creationId="{69036FAB-9584-769C-2668-AE8EB3F3EC69}"/>
          </ac:spMkLst>
        </pc:spChg>
        <pc:spChg chg="add del mod">
          <ac:chgData name="Tamim Adnan" userId="a049b724-58ea-4a32-823b-7adfd5fc1595" providerId="ADAL" clId="{4845EE1A-1FEE-4143-9721-626C9B2A6772}" dt="2023-03-31T04:23:16.041" v="227"/>
          <ac:spMkLst>
            <pc:docMk/>
            <pc:sldMk cId="4188477316" sldId="257"/>
            <ac:spMk id="3" creationId="{D41C5E7F-9FE3-BF08-BC6D-2DB23A9008F0}"/>
          </ac:spMkLst>
        </pc:spChg>
        <pc:picChg chg="add del mod">
          <ac:chgData name="Tamim Adnan" userId="a049b724-58ea-4a32-823b-7adfd5fc1595" providerId="ADAL" clId="{4845EE1A-1FEE-4143-9721-626C9B2A6772}" dt="2023-03-17T23:53:21.846" v="164" actId="478"/>
          <ac:picMkLst>
            <pc:docMk/>
            <pc:sldMk cId="4188477316" sldId="257"/>
            <ac:picMk id="2" creationId="{FFFEDFC7-9C36-DAF2-2EEA-CA83807E9603}"/>
          </ac:picMkLst>
        </pc:picChg>
        <pc:picChg chg="add del mod">
          <ac:chgData name="Tamim Adnan" userId="a049b724-58ea-4a32-823b-7adfd5fc1595" providerId="ADAL" clId="{4845EE1A-1FEE-4143-9721-626C9B2A6772}" dt="2023-03-31T22:32:32.478" v="5313" actId="21"/>
          <ac:picMkLst>
            <pc:docMk/>
            <pc:sldMk cId="4188477316" sldId="257"/>
            <ac:picMk id="5" creationId="{76F53512-CFC7-8C16-87CB-A5D08C61B3F9}"/>
          </ac:picMkLst>
        </pc:picChg>
      </pc:sldChg>
      <pc:sldChg chg="addSp delSp modSp new mod ord setBg">
        <pc:chgData name="Tamim Adnan" userId="a049b724-58ea-4a32-823b-7adfd5fc1595" providerId="ADAL" clId="{4845EE1A-1FEE-4143-9721-626C9B2A6772}" dt="2023-03-31T08:26:28.074" v="2705"/>
        <pc:sldMkLst>
          <pc:docMk/>
          <pc:sldMk cId="3538662196" sldId="258"/>
        </pc:sldMkLst>
        <pc:spChg chg="add mod ord">
          <ac:chgData name="Tamim Adnan" userId="a049b724-58ea-4a32-823b-7adfd5fc1595" providerId="ADAL" clId="{4845EE1A-1FEE-4143-9721-626C9B2A6772}" dt="2023-03-31T07:11:47.612" v="1460" actId="1076"/>
          <ac:spMkLst>
            <pc:docMk/>
            <pc:sldMk cId="3538662196" sldId="258"/>
            <ac:spMk id="3" creationId="{2DB25752-1642-8E29-DDA2-9C5AB78E518B}"/>
          </ac:spMkLst>
        </pc:spChg>
        <pc:spChg chg="add del mod">
          <ac:chgData name="Tamim Adnan" userId="a049b724-58ea-4a32-823b-7adfd5fc1595" providerId="ADAL" clId="{4845EE1A-1FEE-4143-9721-626C9B2A6772}" dt="2023-03-31T07:11:07.009" v="1355" actId="478"/>
          <ac:spMkLst>
            <pc:docMk/>
            <pc:sldMk cId="3538662196" sldId="258"/>
            <ac:spMk id="4" creationId="{CC941F60-CDB0-3A15-1613-DEC75DFA2FC7}"/>
          </ac:spMkLst>
        </pc:spChg>
        <pc:spChg chg="add mod">
          <ac:chgData name="Tamim Adnan" userId="a049b724-58ea-4a32-823b-7adfd5fc1595" providerId="ADAL" clId="{4845EE1A-1FEE-4143-9721-626C9B2A6772}" dt="2023-03-31T07:50:29.794" v="2281" actId="1076"/>
          <ac:spMkLst>
            <pc:docMk/>
            <pc:sldMk cId="3538662196" sldId="258"/>
            <ac:spMk id="5" creationId="{0FCF63A5-8C49-8285-C3E5-10C4B5C4E07F}"/>
          </ac:spMkLst>
        </pc:spChg>
        <pc:spChg chg="add del">
          <ac:chgData name="Tamim Adnan" userId="a049b724-58ea-4a32-823b-7adfd5fc1595" providerId="ADAL" clId="{4845EE1A-1FEE-4143-9721-626C9B2A6772}" dt="2023-03-31T05:09:07.886" v="1037" actId="26606"/>
          <ac:spMkLst>
            <pc:docMk/>
            <pc:sldMk cId="3538662196" sldId="258"/>
            <ac:spMk id="11" creationId="{131BAD53-4E89-4F62-BBB7-26359763ED39}"/>
          </ac:spMkLst>
        </pc:spChg>
        <pc:spChg chg="add del">
          <ac:chgData name="Tamim Adnan" userId="a049b724-58ea-4a32-823b-7adfd5fc1595" providerId="ADAL" clId="{4845EE1A-1FEE-4143-9721-626C9B2A6772}" dt="2023-03-31T05:09:07.886" v="1037" actId="26606"/>
          <ac:spMkLst>
            <pc:docMk/>
            <pc:sldMk cId="3538662196" sldId="258"/>
            <ac:spMk id="13" creationId="{62756DA2-40EB-4C6F-B962-5822FFB54FB6}"/>
          </ac:spMkLst>
        </pc:spChg>
        <pc:picChg chg="add mod">
          <ac:chgData name="Tamim Adnan" userId="a049b724-58ea-4a32-823b-7adfd5fc1595" providerId="ADAL" clId="{4845EE1A-1FEE-4143-9721-626C9B2A6772}" dt="2023-03-31T07:50:26.476" v="2280" actId="14100"/>
          <ac:picMkLst>
            <pc:docMk/>
            <pc:sldMk cId="3538662196" sldId="258"/>
            <ac:picMk id="6" creationId="{FFB10851-4D5C-D44D-8248-AE838B528B22}"/>
          </ac:picMkLst>
        </pc:picChg>
        <pc:picChg chg="add mod">
          <ac:chgData name="Tamim Adnan" userId="a049b724-58ea-4a32-823b-7adfd5fc1595" providerId="ADAL" clId="{4845EE1A-1FEE-4143-9721-626C9B2A6772}" dt="2023-03-31T07:50:31.652" v="2282" actId="1076"/>
          <ac:picMkLst>
            <pc:docMk/>
            <pc:sldMk cId="3538662196" sldId="258"/>
            <ac:picMk id="8" creationId="{D699833E-8019-2EEE-F37B-29D6BC954234}"/>
          </ac:picMkLst>
        </pc:picChg>
      </pc:sldChg>
      <pc:sldChg chg="addSp modSp new mod ord">
        <pc:chgData name="Tamim Adnan" userId="a049b724-58ea-4a32-823b-7adfd5fc1595" providerId="ADAL" clId="{4845EE1A-1FEE-4143-9721-626C9B2A6772}" dt="2023-03-31T21:49:43.949" v="4932" actId="5793"/>
        <pc:sldMkLst>
          <pc:docMk/>
          <pc:sldMk cId="3221898780" sldId="259"/>
        </pc:sldMkLst>
        <pc:spChg chg="add mod">
          <ac:chgData name="Tamim Adnan" userId="a049b724-58ea-4a32-823b-7adfd5fc1595" providerId="ADAL" clId="{4845EE1A-1FEE-4143-9721-626C9B2A6772}" dt="2023-03-31T21:49:43.949" v="4932" actId="5793"/>
          <ac:spMkLst>
            <pc:docMk/>
            <pc:sldMk cId="3221898780" sldId="259"/>
            <ac:spMk id="2" creationId="{9A3D9002-8856-C40F-D455-06835CA5D463}"/>
          </ac:spMkLst>
        </pc:spChg>
      </pc:sldChg>
      <pc:sldChg chg="addSp delSp modSp new add del mod ord setBg">
        <pc:chgData name="Tamim Adnan" userId="a049b724-58ea-4a32-823b-7adfd5fc1595" providerId="ADAL" clId="{4845EE1A-1FEE-4143-9721-626C9B2A6772}" dt="2023-03-31T21:18:11.057" v="4650" actId="47"/>
        <pc:sldMkLst>
          <pc:docMk/>
          <pc:sldMk cId="1023386138" sldId="260"/>
        </pc:sldMkLst>
        <pc:spChg chg="add mod">
          <ac:chgData name="Tamim Adnan" userId="a049b724-58ea-4a32-823b-7adfd5fc1595" providerId="ADAL" clId="{4845EE1A-1FEE-4143-9721-626C9B2A6772}" dt="2023-03-31T21:13:12.560" v="4555" actId="27636"/>
          <ac:spMkLst>
            <pc:docMk/>
            <pc:sldMk cId="1023386138" sldId="260"/>
            <ac:spMk id="2" creationId="{37560E13-D1AD-8E0D-317C-55C8F96A3DAA}"/>
          </ac:spMkLst>
        </pc:spChg>
        <pc:spChg chg="add mod">
          <ac:chgData name="Tamim Adnan" userId="a049b724-58ea-4a32-823b-7adfd5fc1595" providerId="ADAL" clId="{4845EE1A-1FEE-4143-9721-626C9B2A6772}" dt="2023-03-31T08:25:23.536" v="2678" actId="1076"/>
          <ac:spMkLst>
            <pc:docMk/>
            <pc:sldMk cId="1023386138" sldId="260"/>
            <ac:spMk id="5" creationId="{9C40FAAD-CF45-5966-D9A1-9296CA9BB6B6}"/>
          </ac:spMkLst>
        </pc:spChg>
        <pc:spChg chg="add del">
          <ac:chgData name="Tamim Adnan" userId="a049b724-58ea-4a32-823b-7adfd5fc1595" providerId="ADAL" clId="{4845EE1A-1FEE-4143-9721-626C9B2A6772}" dt="2023-03-31T05:07:27.718" v="1032" actId="26606"/>
          <ac:spMkLst>
            <pc:docMk/>
            <pc:sldMk cId="1023386138" sldId="260"/>
            <ac:spMk id="9" creationId="{1A95671B-3CC6-4792-9114-B74FAEA224E6}"/>
          </ac:spMkLst>
        </pc:spChg>
        <pc:spChg chg="add del">
          <ac:chgData name="Tamim Adnan" userId="a049b724-58ea-4a32-823b-7adfd5fc1595" providerId="ADAL" clId="{4845EE1A-1FEE-4143-9721-626C9B2A6772}" dt="2023-03-31T05:07:36.508" v="1034" actId="26606"/>
          <ac:spMkLst>
            <pc:docMk/>
            <pc:sldMk cId="1023386138" sldId="260"/>
            <ac:spMk id="11" creationId="{6357EC4F-235E-4222-A36F-C7878ACE37F2}"/>
          </ac:spMkLst>
        </pc:spChg>
        <pc:spChg chg="add del">
          <ac:chgData name="Tamim Adnan" userId="a049b724-58ea-4a32-823b-7adfd5fc1595" providerId="ADAL" clId="{4845EE1A-1FEE-4143-9721-626C9B2A6772}" dt="2023-03-31T05:07:36.508" v="1034" actId="26606"/>
          <ac:spMkLst>
            <pc:docMk/>
            <pc:sldMk cId="1023386138" sldId="260"/>
            <ac:spMk id="12" creationId="{2B97F24A-32CE-4C1C-A50D-3016B394DCFB}"/>
          </ac:spMkLst>
        </pc:spChg>
        <pc:spChg chg="add del">
          <ac:chgData name="Tamim Adnan" userId="a049b724-58ea-4a32-823b-7adfd5fc1595" providerId="ADAL" clId="{4845EE1A-1FEE-4143-9721-626C9B2A6772}" dt="2023-03-31T05:20:32.643" v="1038" actId="26606"/>
          <ac:spMkLst>
            <pc:docMk/>
            <pc:sldMk cId="1023386138" sldId="260"/>
            <ac:spMk id="13" creationId="{55222F96-971A-4F90-B841-6BAB416C7AC1}"/>
          </ac:spMkLst>
        </pc:spChg>
        <pc:spChg chg="add del">
          <ac:chgData name="Tamim Adnan" userId="a049b724-58ea-4a32-823b-7adfd5fc1595" providerId="ADAL" clId="{4845EE1A-1FEE-4143-9721-626C9B2A6772}" dt="2023-03-31T05:20:32.643" v="1038" actId="26606"/>
          <ac:spMkLst>
            <pc:docMk/>
            <pc:sldMk cId="1023386138" sldId="260"/>
            <ac:spMk id="14" creationId="{DBC6133C-0615-4CE4-9132-37E609A9BDFA}"/>
          </ac:spMkLst>
        </pc:spChg>
        <pc:spChg chg="add del">
          <ac:chgData name="Tamim Adnan" userId="a049b724-58ea-4a32-823b-7adfd5fc1595" providerId="ADAL" clId="{4845EE1A-1FEE-4143-9721-626C9B2A6772}" dt="2023-03-31T05:20:32.643" v="1038" actId="26606"/>
          <ac:spMkLst>
            <pc:docMk/>
            <pc:sldMk cId="1023386138" sldId="260"/>
            <ac:spMk id="15" creationId="{08980754-6F4B-43C9-B9BE-127B6BED6586}"/>
          </ac:spMkLst>
        </pc:spChg>
        <pc:spChg chg="add del">
          <ac:chgData name="Tamim Adnan" userId="a049b724-58ea-4a32-823b-7adfd5fc1595" providerId="ADAL" clId="{4845EE1A-1FEE-4143-9721-626C9B2A6772}" dt="2023-03-31T05:20:32.643" v="1038" actId="26606"/>
          <ac:spMkLst>
            <pc:docMk/>
            <pc:sldMk cId="1023386138" sldId="260"/>
            <ac:spMk id="16" creationId="{169CC832-2974-4E8D-90ED-3E2941BA7336}"/>
          </ac:spMkLst>
        </pc:spChg>
        <pc:spChg chg="add del">
          <ac:chgData name="Tamim Adnan" userId="a049b724-58ea-4a32-823b-7adfd5fc1595" providerId="ADAL" clId="{4845EE1A-1FEE-4143-9721-626C9B2A6772}" dt="2023-03-31T05:20:32.643" v="1038" actId="26606"/>
          <ac:spMkLst>
            <pc:docMk/>
            <pc:sldMk cId="1023386138" sldId="260"/>
            <ac:spMk id="17" creationId="{2C1BBA94-3F40-40AA-8BB9-E69E25E537C1}"/>
          </ac:spMkLst>
        </pc:spChg>
        <pc:spChg chg="add del">
          <ac:chgData name="Tamim Adnan" userId="a049b724-58ea-4a32-823b-7adfd5fc1595" providerId="ADAL" clId="{4845EE1A-1FEE-4143-9721-626C9B2A6772}" dt="2023-03-31T07:43:19.156" v="1963" actId="26606"/>
          <ac:spMkLst>
            <pc:docMk/>
            <pc:sldMk cId="1023386138" sldId="260"/>
            <ac:spMk id="22" creationId="{2B97F24A-32CE-4C1C-A50D-3016B394DCFB}"/>
          </ac:spMkLst>
        </pc:spChg>
        <pc:spChg chg="add del">
          <ac:chgData name="Tamim Adnan" userId="a049b724-58ea-4a32-823b-7adfd5fc1595" providerId="ADAL" clId="{4845EE1A-1FEE-4143-9721-626C9B2A6772}" dt="2023-03-31T07:43:19.156" v="1963" actId="26606"/>
          <ac:spMkLst>
            <pc:docMk/>
            <pc:sldMk cId="1023386138" sldId="260"/>
            <ac:spMk id="24" creationId="{CD8B4F24-440B-49E9-B85D-733523DC064B}"/>
          </ac:spMkLst>
        </pc:spChg>
        <pc:spChg chg="add del">
          <ac:chgData name="Tamim Adnan" userId="a049b724-58ea-4a32-823b-7adfd5fc1595" providerId="ADAL" clId="{4845EE1A-1FEE-4143-9721-626C9B2A6772}" dt="2023-03-31T08:20:22.254" v="2549" actId="26606"/>
          <ac:spMkLst>
            <pc:docMk/>
            <pc:sldMk cId="1023386138" sldId="260"/>
            <ac:spMk id="29" creationId="{2B97F24A-32CE-4C1C-A50D-3016B394DCFB}"/>
          </ac:spMkLst>
        </pc:spChg>
        <pc:spChg chg="add del">
          <ac:chgData name="Tamim Adnan" userId="a049b724-58ea-4a32-823b-7adfd5fc1595" providerId="ADAL" clId="{4845EE1A-1FEE-4143-9721-626C9B2A6772}" dt="2023-03-31T08:20:22.254" v="2549" actId="26606"/>
          <ac:spMkLst>
            <pc:docMk/>
            <pc:sldMk cId="1023386138" sldId="260"/>
            <ac:spMk id="31" creationId="{CD8B4F24-440B-49E9-B85D-733523DC064B}"/>
          </ac:spMkLst>
        </pc:spChg>
        <pc:spChg chg="add del">
          <ac:chgData name="Tamim Adnan" userId="a049b724-58ea-4a32-823b-7adfd5fc1595" providerId="ADAL" clId="{4845EE1A-1FEE-4143-9721-626C9B2A6772}" dt="2023-03-31T08:20:43.181" v="2558" actId="26606"/>
          <ac:spMkLst>
            <pc:docMk/>
            <pc:sldMk cId="1023386138" sldId="260"/>
            <ac:spMk id="36" creationId="{DBC6133C-0615-4CE4-9132-37E609A9BDFA}"/>
          </ac:spMkLst>
        </pc:spChg>
        <pc:spChg chg="add del">
          <ac:chgData name="Tamim Adnan" userId="a049b724-58ea-4a32-823b-7adfd5fc1595" providerId="ADAL" clId="{4845EE1A-1FEE-4143-9721-626C9B2A6772}" dt="2023-03-31T08:20:43.181" v="2558" actId="26606"/>
          <ac:spMkLst>
            <pc:docMk/>
            <pc:sldMk cId="1023386138" sldId="260"/>
            <ac:spMk id="38" creationId="{169CC832-2974-4E8D-90ED-3E2941BA7336}"/>
          </ac:spMkLst>
        </pc:spChg>
        <pc:spChg chg="add del">
          <ac:chgData name="Tamim Adnan" userId="a049b724-58ea-4a32-823b-7adfd5fc1595" providerId="ADAL" clId="{4845EE1A-1FEE-4143-9721-626C9B2A6772}" dt="2023-03-31T08:20:43.181" v="2558" actId="26606"/>
          <ac:spMkLst>
            <pc:docMk/>
            <pc:sldMk cId="1023386138" sldId="260"/>
            <ac:spMk id="40" creationId="{55222F96-971A-4F90-B841-6BAB416C7AC1}"/>
          </ac:spMkLst>
        </pc:spChg>
        <pc:spChg chg="add del">
          <ac:chgData name="Tamim Adnan" userId="a049b724-58ea-4a32-823b-7adfd5fc1595" providerId="ADAL" clId="{4845EE1A-1FEE-4143-9721-626C9B2A6772}" dt="2023-03-31T08:20:43.181" v="2558" actId="26606"/>
          <ac:spMkLst>
            <pc:docMk/>
            <pc:sldMk cId="1023386138" sldId="260"/>
            <ac:spMk id="42" creationId="{08980754-6F4B-43C9-B9BE-127B6BED6586}"/>
          </ac:spMkLst>
        </pc:spChg>
        <pc:spChg chg="add del">
          <ac:chgData name="Tamim Adnan" userId="a049b724-58ea-4a32-823b-7adfd5fc1595" providerId="ADAL" clId="{4845EE1A-1FEE-4143-9721-626C9B2A6772}" dt="2023-03-31T08:20:43.181" v="2558" actId="26606"/>
          <ac:spMkLst>
            <pc:docMk/>
            <pc:sldMk cId="1023386138" sldId="260"/>
            <ac:spMk id="44" creationId="{2C1BBA94-3F40-40AA-8BB9-E69E25E537C1}"/>
          </ac:spMkLst>
        </pc:spChg>
        <pc:spChg chg="add">
          <ac:chgData name="Tamim Adnan" userId="a049b724-58ea-4a32-823b-7adfd5fc1595" providerId="ADAL" clId="{4845EE1A-1FEE-4143-9721-626C9B2A6772}" dt="2023-03-31T08:20:43.181" v="2558" actId="26606"/>
          <ac:spMkLst>
            <pc:docMk/>
            <pc:sldMk cId="1023386138" sldId="260"/>
            <ac:spMk id="49" creationId="{743AA782-23D1-4521-8CAD-47662984AA08}"/>
          </ac:spMkLst>
        </pc:spChg>
        <pc:spChg chg="add">
          <ac:chgData name="Tamim Adnan" userId="a049b724-58ea-4a32-823b-7adfd5fc1595" providerId="ADAL" clId="{4845EE1A-1FEE-4143-9721-626C9B2A6772}" dt="2023-03-31T08:20:43.181" v="2558" actId="26606"/>
          <ac:spMkLst>
            <pc:docMk/>
            <pc:sldMk cId="1023386138" sldId="260"/>
            <ac:spMk id="51" creationId="{71877DBC-BB60-40F0-AC93-2ACDBAAE60CE}"/>
          </ac:spMkLst>
        </pc:spChg>
        <pc:picChg chg="add mod">
          <ac:chgData name="Tamim Adnan" userId="a049b724-58ea-4a32-823b-7adfd5fc1595" providerId="ADAL" clId="{4845EE1A-1FEE-4143-9721-626C9B2A6772}" dt="2023-03-31T08:26:11.549" v="2701" actId="1076"/>
          <ac:picMkLst>
            <pc:docMk/>
            <pc:sldMk cId="1023386138" sldId="260"/>
            <ac:picMk id="4" creationId="{D84D3207-8CB4-A95A-AE7C-22FC8F27A112}"/>
          </ac:picMkLst>
        </pc:picChg>
      </pc:sldChg>
      <pc:sldChg chg="addSp delSp modSp new mod">
        <pc:chgData name="Tamim Adnan" userId="a049b724-58ea-4a32-823b-7adfd5fc1595" providerId="ADAL" clId="{4845EE1A-1FEE-4143-9721-626C9B2A6772}" dt="2023-03-31T22:01:11.433" v="4971" actId="207"/>
        <pc:sldMkLst>
          <pc:docMk/>
          <pc:sldMk cId="3305133856" sldId="261"/>
        </pc:sldMkLst>
        <pc:spChg chg="add del mod">
          <ac:chgData name="Tamim Adnan" userId="a049b724-58ea-4a32-823b-7adfd5fc1595" providerId="ADAL" clId="{4845EE1A-1FEE-4143-9721-626C9B2A6772}" dt="2023-03-31T06:57:43.018" v="1049" actId="478"/>
          <ac:spMkLst>
            <pc:docMk/>
            <pc:sldMk cId="3305133856" sldId="261"/>
            <ac:spMk id="2" creationId="{8EF95AE1-E609-D44D-2B32-62F73050338A}"/>
          </ac:spMkLst>
        </pc:spChg>
        <pc:spChg chg="add del">
          <ac:chgData name="Tamim Adnan" userId="a049b724-58ea-4a32-823b-7adfd5fc1595" providerId="ADAL" clId="{4845EE1A-1FEE-4143-9721-626C9B2A6772}" dt="2023-03-31T06:57:43.018" v="1049" actId="478"/>
          <ac:spMkLst>
            <pc:docMk/>
            <pc:sldMk cId="3305133856" sldId="261"/>
            <ac:spMk id="3" creationId="{F61FC3A2-FB1D-D62F-FACD-68C074C3504D}"/>
          </ac:spMkLst>
        </pc:spChg>
        <pc:spChg chg="add del mod">
          <ac:chgData name="Tamim Adnan" userId="a049b724-58ea-4a32-823b-7adfd5fc1595" providerId="ADAL" clId="{4845EE1A-1FEE-4143-9721-626C9B2A6772}" dt="2023-03-31T08:09:54.435" v="2503" actId="478"/>
          <ac:spMkLst>
            <pc:docMk/>
            <pc:sldMk cId="3305133856" sldId="261"/>
            <ac:spMk id="5" creationId="{21EE3C11-D76D-876E-37F7-DADEE255BC97}"/>
          </ac:spMkLst>
        </pc:spChg>
        <pc:spChg chg="add del mod">
          <ac:chgData name="Tamim Adnan" userId="a049b724-58ea-4a32-823b-7adfd5fc1595" providerId="ADAL" clId="{4845EE1A-1FEE-4143-9721-626C9B2A6772}" dt="2023-03-31T07:01:08.911" v="1282" actId="767"/>
          <ac:spMkLst>
            <pc:docMk/>
            <pc:sldMk cId="3305133856" sldId="261"/>
            <ac:spMk id="6" creationId="{EF4A04F3-C817-3DF5-C397-F02A996FAAD6}"/>
          </ac:spMkLst>
        </pc:spChg>
        <pc:spChg chg="add del">
          <ac:chgData name="Tamim Adnan" userId="a049b724-58ea-4a32-823b-7adfd5fc1595" providerId="ADAL" clId="{4845EE1A-1FEE-4143-9721-626C9B2A6772}" dt="2023-03-31T08:02:54.368" v="2368" actId="478"/>
          <ac:spMkLst>
            <pc:docMk/>
            <pc:sldMk cId="3305133856" sldId="261"/>
            <ac:spMk id="7" creationId="{3791DC80-252B-1258-89CD-2EE822F33CA1}"/>
          </ac:spMkLst>
        </pc:spChg>
        <pc:spChg chg="add del mod">
          <ac:chgData name="Tamim Adnan" userId="a049b724-58ea-4a32-823b-7adfd5fc1595" providerId="ADAL" clId="{4845EE1A-1FEE-4143-9721-626C9B2A6772}" dt="2023-03-31T08:06:19.817" v="2454" actId="478"/>
          <ac:spMkLst>
            <pc:docMk/>
            <pc:sldMk cId="3305133856" sldId="261"/>
            <ac:spMk id="10" creationId="{49088D16-B647-1062-F4CC-65DB5AB46F78}"/>
          </ac:spMkLst>
        </pc:spChg>
        <pc:spChg chg="add mod">
          <ac:chgData name="Tamim Adnan" userId="a049b724-58ea-4a32-823b-7adfd5fc1595" providerId="ADAL" clId="{4845EE1A-1FEE-4143-9721-626C9B2A6772}" dt="2023-03-31T22:01:11.433" v="4971" actId="207"/>
          <ac:spMkLst>
            <pc:docMk/>
            <pc:sldMk cId="3305133856" sldId="261"/>
            <ac:spMk id="12" creationId="{82616C5A-7747-4180-2ECD-F4F63426BAA2}"/>
          </ac:spMkLst>
        </pc:spChg>
        <pc:spChg chg="add del mod">
          <ac:chgData name="Tamim Adnan" userId="a049b724-58ea-4a32-823b-7adfd5fc1595" providerId="ADAL" clId="{4845EE1A-1FEE-4143-9721-626C9B2A6772}" dt="2023-03-31T08:09:30.822" v="2500" actId="478"/>
          <ac:spMkLst>
            <pc:docMk/>
            <pc:sldMk cId="3305133856" sldId="261"/>
            <ac:spMk id="14" creationId="{3095318A-BD21-4926-2628-CCB6425BF6FA}"/>
          </ac:spMkLst>
        </pc:spChg>
        <pc:picChg chg="add del mod">
          <ac:chgData name="Tamim Adnan" userId="a049b724-58ea-4a32-823b-7adfd5fc1595" providerId="ADAL" clId="{4845EE1A-1FEE-4143-9721-626C9B2A6772}" dt="2023-03-31T08:08:28.638" v="2492" actId="478"/>
          <ac:picMkLst>
            <pc:docMk/>
            <pc:sldMk cId="3305133856" sldId="261"/>
            <ac:picMk id="8" creationId="{2FACBCAA-9D4B-8A41-C811-00B53E5C4EBD}"/>
          </ac:picMkLst>
        </pc:picChg>
      </pc:sldChg>
      <pc:sldChg chg="addSp modSp new del mod ord setBg">
        <pc:chgData name="Tamim Adnan" userId="a049b724-58ea-4a32-823b-7adfd5fc1595" providerId="ADAL" clId="{4845EE1A-1FEE-4143-9721-626C9B2A6772}" dt="2023-03-31T21:17:58.735" v="4649" actId="47"/>
        <pc:sldMkLst>
          <pc:docMk/>
          <pc:sldMk cId="1826119536" sldId="262"/>
        </pc:sldMkLst>
        <pc:spChg chg="add mod">
          <ac:chgData name="Tamim Adnan" userId="a049b724-58ea-4a32-823b-7adfd5fc1595" providerId="ADAL" clId="{4845EE1A-1FEE-4143-9721-626C9B2A6772}" dt="2023-03-31T07:49:17.119" v="2275" actId="20577"/>
          <ac:spMkLst>
            <pc:docMk/>
            <pc:sldMk cId="1826119536" sldId="262"/>
            <ac:spMk id="2" creationId="{8A22A6B3-E19C-BA71-C871-856A5A33CCF1}"/>
          </ac:spMkLst>
        </pc:spChg>
        <pc:spChg chg="add mod">
          <ac:chgData name="Tamim Adnan" userId="a049b724-58ea-4a32-823b-7adfd5fc1595" providerId="ADAL" clId="{4845EE1A-1FEE-4143-9721-626C9B2A6772}" dt="2023-03-31T07:30:39.273" v="1704" actId="26606"/>
          <ac:spMkLst>
            <pc:docMk/>
            <pc:sldMk cId="1826119536" sldId="262"/>
            <ac:spMk id="3" creationId="{52DDDC44-3246-7CE6-D2CA-E760A5E4CE53}"/>
          </ac:spMkLst>
        </pc:spChg>
        <pc:spChg chg="add">
          <ac:chgData name="Tamim Adnan" userId="a049b724-58ea-4a32-823b-7adfd5fc1595" providerId="ADAL" clId="{4845EE1A-1FEE-4143-9721-626C9B2A6772}" dt="2023-03-31T07:30:39.273" v="1704" actId="26606"/>
          <ac:spMkLst>
            <pc:docMk/>
            <pc:sldMk cId="1826119536" sldId="262"/>
            <ac:spMk id="9" creationId="{2D2B266D-3625-4584-A5C3-7D3F672CFF30}"/>
          </ac:spMkLst>
        </pc:spChg>
        <pc:spChg chg="add">
          <ac:chgData name="Tamim Adnan" userId="a049b724-58ea-4a32-823b-7adfd5fc1595" providerId="ADAL" clId="{4845EE1A-1FEE-4143-9721-626C9B2A6772}" dt="2023-03-31T07:30:39.273" v="1704" actId="26606"/>
          <ac:spMkLst>
            <pc:docMk/>
            <pc:sldMk cId="1826119536" sldId="262"/>
            <ac:spMk id="11" creationId="{C463B99A-73EE-4FBB-B7C4-F9F9BCC25C65}"/>
          </ac:spMkLst>
        </pc:spChg>
        <pc:spChg chg="add">
          <ac:chgData name="Tamim Adnan" userId="a049b724-58ea-4a32-823b-7adfd5fc1595" providerId="ADAL" clId="{4845EE1A-1FEE-4143-9721-626C9B2A6772}" dt="2023-03-31T07:30:39.273" v="1704" actId="26606"/>
          <ac:spMkLst>
            <pc:docMk/>
            <pc:sldMk cId="1826119536" sldId="262"/>
            <ac:spMk id="13" creationId="{A5D2A5D1-BA0D-47D3-B051-DA7743C46E28}"/>
          </ac:spMkLst>
        </pc:spChg>
      </pc:sldChg>
      <pc:sldChg chg="addSp modSp new del mod">
        <pc:chgData name="Tamim Adnan" userId="a049b724-58ea-4a32-823b-7adfd5fc1595" providerId="ADAL" clId="{4845EE1A-1FEE-4143-9721-626C9B2A6772}" dt="2023-03-31T21:32:38.935" v="4884" actId="47"/>
        <pc:sldMkLst>
          <pc:docMk/>
          <pc:sldMk cId="400469117" sldId="263"/>
        </pc:sldMkLst>
        <pc:spChg chg="add mod">
          <ac:chgData name="Tamim Adnan" userId="a049b724-58ea-4a32-823b-7adfd5fc1595" providerId="ADAL" clId="{4845EE1A-1FEE-4143-9721-626C9B2A6772}" dt="2023-03-31T07:49:38.407" v="2276" actId="20577"/>
          <ac:spMkLst>
            <pc:docMk/>
            <pc:sldMk cId="400469117" sldId="263"/>
            <ac:spMk id="2" creationId="{CF0FE692-237C-3E79-452A-5B87449431B7}"/>
          </ac:spMkLst>
        </pc:spChg>
      </pc:sldChg>
      <pc:sldChg chg="addSp modSp new del mod ord setBg">
        <pc:chgData name="Tamim Adnan" userId="a049b724-58ea-4a32-823b-7adfd5fc1595" providerId="ADAL" clId="{4845EE1A-1FEE-4143-9721-626C9B2A6772}" dt="2023-03-31T21:07:30.438" v="4483" actId="47"/>
        <pc:sldMkLst>
          <pc:docMk/>
          <pc:sldMk cId="1765255740" sldId="264"/>
        </pc:sldMkLst>
        <pc:spChg chg="add mod">
          <ac:chgData name="Tamim Adnan" userId="a049b724-58ea-4a32-823b-7adfd5fc1595" providerId="ADAL" clId="{4845EE1A-1FEE-4143-9721-626C9B2A6772}" dt="2023-03-31T09:19:54.284" v="2954" actId="1076"/>
          <ac:spMkLst>
            <pc:docMk/>
            <pc:sldMk cId="1765255740" sldId="264"/>
            <ac:spMk id="2" creationId="{2F8A9972-7CD3-3291-1535-0B9FCF2B5626}"/>
          </ac:spMkLst>
        </pc:spChg>
        <pc:spChg chg="add">
          <ac:chgData name="Tamim Adnan" userId="a049b724-58ea-4a32-823b-7adfd5fc1595" providerId="ADAL" clId="{4845EE1A-1FEE-4143-9721-626C9B2A6772}" dt="2023-03-31T09:19:47.739" v="2952" actId="26606"/>
          <ac:spMkLst>
            <pc:docMk/>
            <pc:sldMk cId="1765255740" sldId="264"/>
            <ac:spMk id="9" creationId="{53F29798-D584-4792-9B62-3F5F5C36D619}"/>
          </ac:spMkLst>
        </pc:spChg>
        <pc:picChg chg="add mod modCrop">
          <ac:chgData name="Tamim Adnan" userId="a049b724-58ea-4a32-823b-7adfd5fc1595" providerId="ADAL" clId="{4845EE1A-1FEE-4143-9721-626C9B2A6772}" dt="2023-03-31T09:19:47.739" v="2952" actId="26606"/>
          <ac:picMkLst>
            <pc:docMk/>
            <pc:sldMk cId="1765255740" sldId="264"/>
            <ac:picMk id="4" creationId="{3CC2D6D5-AEE8-1103-2113-C6E435BCB6D6}"/>
          </ac:picMkLst>
        </pc:picChg>
      </pc:sldChg>
      <pc:sldChg chg="addSp modSp new mod ord setBg">
        <pc:chgData name="Tamim Adnan" userId="a049b724-58ea-4a32-823b-7adfd5fc1595" providerId="ADAL" clId="{4845EE1A-1FEE-4143-9721-626C9B2A6772}" dt="2023-03-31T22:01:41.083" v="4977"/>
        <pc:sldMkLst>
          <pc:docMk/>
          <pc:sldMk cId="3272639656" sldId="265"/>
        </pc:sldMkLst>
        <pc:spChg chg="add mod ord">
          <ac:chgData name="Tamim Adnan" userId="a049b724-58ea-4a32-823b-7adfd5fc1595" providerId="ADAL" clId="{4845EE1A-1FEE-4143-9721-626C9B2A6772}" dt="2023-03-31T09:23:08.927" v="3077" actId="26606"/>
          <ac:spMkLst>
            <pc:docMk/>
            <pc:sldMk cId="3272639656" sldId="265"/>
            <ac:spMk id="2" creationId="{461720C6-C47A-DDBA-6324-052898CA8036}"/>
          </ac:spMkLst>
        </pc:spChg>
        <pc:spChg chg="add mod">
          <ac:chgData name="Tamim Adnan" userId="a049b724-58ea-4a32-823b-7adfd5fc1595" providerId="ADAL" clId="{4845EE1A-1FEE-4143-9721-626C9B2A6772}" dt="2023-03-31T21:08:22.884" v="4491" actId="1076"/>
          <ac:spMkLst>
            <pc:docMk/>
            <pc:sldMk cId="3272639656" sldId="265"/>
            <ac:spMk id="5" creationId="{FEB78E02-6B7B-76E1-7523-9C427412E53F}"/>
          </ac:spMkLst>
        </pc:spChg>
        <pc:spChg chg="add">
          <ac:chgData name="Tamim Adnan" userId="a049b724-58ea-4a32-823b-7adfd5fc1595" providerId="ADAL" clId="{4845EE1A-1FEE-4143-9721-626C9B2A6772}" dt="2023-03-31T09:23:08.927" v="3077" actId="26606"/>
          <ac:spMkLst>
            <pc:docMk/>
            <pc:sldMk cId="3272639656" sldId="265"/>
            <ac:spMk id="9" creationId="{9D25F302-27C5-414F-97F8-6EA0A6C028BA}"/>
          </ac:spMkLst>
        </pc:spChg>
        <pc:spChg chg="add">
          <ac:chgData name="Tamim Adnan" userId="a049b724-58ea-4a32-823b-7adfd5fc1595" providerId="ADAL" clId="{4845EE1A-1FEE-4143-9721-626C9B2A6772}" dt="2023-03-31T09:23:08.927" v="3077" actId="26606"/>
          <ac:spMkLst>
            <pc:docMk/>
            <pc:sldMk cId="3272639656" sldId="265"/>
            <ac:spMk id="11" creationId="{830A36F8-48C2-4842-A87B-8CE8DF4E7FD2}"/>
          </ac:spMkLst>
        </pc:spChg>
        <pc:spChg chg="add">
          <ac:chgData name="Tamim Adnan" userId="a049b724-58ea-4a32-823b-7adfd5fc1595" providerId="ADAL" clId="{4845EE1A-1FEE-4143-9721-626C9B2A6772}" dt="2023-03-31T09:23:08.927" v="3077" actId="26606"/>
          <ac:spMkLst>
            <pc:docMk/>
            <pc:sldMk cId="3272639656" sldId="265"/>
            <ac:spMk id="13" creationId="{8F451A30-466B-4996-9BA5-CD6ABCC6D558}"/>
          </ac:spMkLst>
        </pc:spChg>
        <pc:picChg chg="add mod">
          <ac:chgData name="Tamim Adnan" userId="a049b724-58ea-4a32-823b-7adfd5fc1595" providerId="ADAL" clId="{4845EE1A-1FEE-4143-9721-626C9B2A6772}" dt="2023-03-31T09:23:14.450" v="3078" actId="1076"/>
          <ac:picMkLst>
            <pc:docMk/>
            <pc:sldMk cId="3272639656" sldId="265"/>
            <ac:picMk id="4" creationId="{050E16F0-35CB-4C47-4D1F-A06071FB31E4}"/>
          </ac:picMkLst>
        </pc:picChg>
      </pc:sldChg>
      <pc:sldChg chg="addSp modSp new mod">
        <pc:chgData name="Tamim Adnan" userId="a049b724-58ea-4a32-823b-7adfd5fc1595" providerId="ADAL" clId="{4845EE1A-1FEE-4143-9721-626C9B2A6772}" dt="2023-03-31T09:27:33.909" v="3146" actId="20577"/>
        <pc:sldMkLst>
          <pc:docMk/>
          <pc:sldMk cId="4142056239" sldId="266"/>
        </pc:sldMkLst>
        <pc:spChg chg="add mod">
          <ac:chgData name="Tamim Adnan" userId="a049b724-58ea-4a32-823b-7adfd5fc1595" providerId="ADAL" clId="{4845EE1A-1FEE-4143-9721-626C9B2A6772}" dt="2023-03-31T09:27:33.909" v="3146" actId="20577"/>
          <ac:spMkLst>
            <pc:docMk/>
            <pc:sldMk cId="4142056239" sldId="266"/>
            <ac:spMk id="2" creationId="{51B879F4-4498-B448-BC76-111640B5A3D4}"/>
          </ac:spMkLst>
        </pc:spChg>
      </pc:sldChg>
      <pc:sldChg chg="addSp modSp new mod ord setBg">
        <pc:chgData name="Tamim Adnan" userId="a049b724-58ea-4a32-823b-7adfd5fc1595" providerId="ADAL" clId="{4845EE1A-1FEE-4143-9721-626C9B2A6772}" dt="2023-03-31T20:38:13.537" v="4095" actId="20577"/>
        <pc:sldMkLst>
          <pc:docMk/>
          <pc:sldMk cId="1138500920" sldId="267"/>
        </pc:sldMkLst>
        <pc:spChg chg="add mod">
          <ac:chgData name="Tamim Adnan" userId="a049b724-58ea-4a32-823b-7adfd5fc1595" providerId="ADAL" clId="{4845EE1A-1FEE-4143-9721-626C9B2A6772}" dt="2023-03-31T20:38:13.537" v="4095" actId="20577"/>
          <ac:spMkLst>
            <pc:docMk/>
            <pc:sldMk cId="1138500920" sldId="267"/>
            <ac:spMk id="2" creationId="{48DBA02E-B235-C86E-519B-D300028A45EC}"/>
          </ac:spMkLst>
        </pc:spChg>
        <pc:spChg chg="add">
          <ac:chgData name="Tamim Adnan" userId="a049b724-58ea-4a32-823b-7adfd5fc1595" providerId="ADAL" clId="{4845EE1A-1FEE-4143-9721-626C9B2A6772}" dt="2023-03-31T20:05:59.726" v="3622" actId="26606"/>
          <ac:spMkLst>
            <pc:docMk/>
            <pc:sldMk cId="1138500920" sldId="267"/>
            <ac:spMk id="8" creationId="{E51BA4DF-2BD4-4EC2-B1DB-B27C8AC71864}"/>
          </ac:spMkLst>
        </pc:spChg>
        <pc:picChg chg="add">
          <ac:chgData name="Tamim Adnan" userId="a049b724-58ea-4a32-823b-7adfd5fc1595" providerId="ADAL" clId="{4845EE1A-1FEE-4143-9721-626C9B2A6772}" dt="2023-03-31T20:05:59.726" v="3622" actId="26606"/>
          <ac:picMkLst>
            <pc:docMk/>
            <pc:sldMk cId="1138500920" sldId="267"/>
            <ac:picMk id="4" creationId="{8A9B2187-1ED4-65D6-3071-E1BCB9F6D627}"/>
          </ac:picMkLst>
        </pc:picChg>
      </pc:sldChg>
      <pc:sldChg chg="addSp delSp modSp new mod ord setBg">
        <pc:chgData name="Tamim Adnan" userId="a049b724-58ea-4a32-823b-7adfd5fc1595" providerId="ADAL" clId="{4845EE1A-1FEE-4143-9721-626C9B2A6772}" dt="2023-03-31T22:01:30.786" v="4973"/>
        <pc:sldMkLst>
          <pc:docMk/>
          <pc:sldMk cId="1038529399" sldId="268"/>
        </pc:sldMkLst>
        <pc:spChg chg="add mod ord">
          <ac:chgData name="Tamim Adnan" userId="a049b724-58ea-4a32-823b-7adfd5fc1595" providerId="ADAL" clId="{4845EE1A-1FEE-4143-9721-626C9B2A6772}" dt="2023-03-31T20:44:05.891" v="4114" actId="20577"/>
          <ac:spMkLst>
            <pc:docMk/>
            <pc:sldMk cId="1038529399" sldId="268"/>
            <ac:spMk id="2" creationId="{3A7F7EF6-0135-9E53-5C1F-708153B9182D}"/>
          </ac:spMkLst>
        </pc:spChg>
        <pc:spChg chg="add del">
          <ac:chgData name="Tamim Adnan" userId="a049b724-58ea-4a32-823b-7adfd5fc1595" providerId="ADAL" clId="{4845EE1A-1FEE-4143-9721-626C9B2A6772}" dt="2023-03-31T20:35:41.426" v="4017" actId="26606"/>
          <ac:spMkLst>
            <pc:docMk/>
            <pc:sldMk cId="1038529399" sldId="268"/>
            <ac:spMk id="9" creationId="{117AB3D3-3C9C-4DED-809A-78734805B895}"/>
          </ac:spMkLst>
        </pc:spChg>
        <pc:spChg chg="add del">
          <ac:chgData name="Tamim Adnan" userId="a049b724-58ea-4a32-823b-7adfd5fc1595" providerId="ADAL" clId="{4845EE1A-1FEE-4143-9721-626C9B2A6772}" dt="2023-03-31T20:35:41.426" v="4017" actId="26606"/>
          <ac:spMkLst>
            <pc:docMk/>
            <pc:sldMk cId="1038529399" sldId="268"/>
            <ac:spMk id="11" creationId="{3A9A4357-BD1D-4622-A4FE-766E6AB8DE84}"/>
          </ac:spMkLst>
        </pc:spChg>
        <pc:spChg chg="add del">
          <ac:chgData name="Tamim Adnan" userId="a049b724-58ea-4a32-823b-7adfd5fc1595" providerId="ADAL" clId="{4845EE1A-1FEE-4143-9721-626C9B2A6772}" dt="2023-03-31T20:35:41.426" v="4017" actId="26606"/>
          <ac:spMkLst>
            <pc:docMk/>
            <pc:sldMk cId="1038529399" sldId="268"/>
            <ac:spMk id="13" creationId="{E659831F-0D9A-4C63-9EBB-8435B85A440F}"/>
          </ac:spMkLst>
        </pc:spChg>
        <pc:spChg chg="add del">
          <ac:chgData name="Tamim Adnan" userId="a049b724-58ea-4a32-823b-7adfd5fc1595" providerId="ADAL" clId="{4845EE1A-1FEE-4143-9721-626C9B2A6772}" dt="2023-03-31T20:35:41.426" v="4017" actId="26606"/>
          <ac:spMkLst>
            <pc:docMk/>
            <pc:sldMk cId="1038529399" sldId="268"/>
            <ac:spMk id="15" creationId="{E6995CE5-F890-4ABA-82A2-26507CE8D2A3}"/>
          </ac:spMkLst>
        </pc:spChg>
        <pc:spChg chg="add mod">
          <ac:chgData name="Tamim Adnan" userId="a049b724-58ea-4a32-823b-7adfd5fc1595" providerId="ADAL" clId="{4845EE1A-1FEE-4143-9721-626C9B2A6772}" dt="2023-03-31T20:41:26.123" v="4106" actId="1076"/>
          <ac:spMkLst>
            <pc:docMk/>
            <pc:sldMk cId="1038529399" sldId="268"/>
            <ac:spMk id="16" creationId="{1BB7F722-AE4F-38ED-95CB-A58C155C3826}"/>
          </ac:spMkLst>
        </pc:spChg>
        <pc:spChg chg="add del">
          <ac:chgData name="Tamim Adnan" userId="a049b724-58ea-4a32-823b-7adfd5fc1595" providerId="ADAL" clId="{4845EE1A-1FEE-4143-9721-626C9B2A6772}" dt="2023-03-31T20:35:50.366" v="4021" actId="26606"/>
          <ac:spMkLst>
            <pc:docMk/>
            <pc:sldMk cId="1038529399" sldId="268"/>
            <ac:spMk id="17" creationId="{C13237C8-E62C-4F0D-A318-BD6FB6C2D138}"/>
          </ac:spMkLst>
        </pc:spChg>
        <pc:spChg chg="add del">
          <ac:chgData name="Tamim Adnan" userId="a049b724-58ea-4a32-823b-7adfd5fc1595" providerId="ADAL" clId="{4845EE1A-1FEE-4143-9721-626C9B2A6772}" dt="2023-03-31T20:35:50.366" v="4021" actId="26606"/>
          <ac:spMkLst>
            <pc:docMk/>
            <pc:sldMk cId="1038529399" sldId="268"/>
            <ac:spMk id="18" creationId="{201CC55D-ED54-4C5C-95E6-10947BD1103B}"/>
          </ac:spMkLst>
        </pc:spChg>
        <pc:spChg chg="add del">
          <ac:chgData name="Tamim Adnan" userId="a049b724-58ea-4a32-823b-7adfd5fc1595" providerId="ADAL" clId="{4845EE1A-1FEE-4143-9721-626C9B2A6772}" dt="2023-03-31T20:35:50.366" v="4021" actId="26606"/>
          <ac:spMkLst>
            <pc:docMk/>
            <pc:sldMk cId="1038529399" sldId="268"/>
            <ac:spMk id="19" creationId="{19C9EAEA-39D0-4B0E-A0EB-51E7B26740B1}"/>
          </ac:spMkLst>
        </pc:spChg>
        <pc:spChg chg="add del">
          <ac:chgData name="Tamim Adnan" userId="a049b724-58ea-4a32-823b-7adfd5fc1595" providerId="ADAL" clId="{4845EE1A-1FEE-4143-9721-626C9B2A6772}" dt="2023-03-31T20:35:50.366" v="4021" actId="26606"/>
          <ac:spMkLst>
            <pc:docMk/>
            <pc:sldMk cId="1038529399" sldId="268"/>
            <ac:spMk id="22" creationId="{3873B707-463F-40B0-8227-E8CC6C67EB25}"/>
          </ac:spMkLst>
        </pc:spChg>
        <pc:spChg chg="add">
          <ac:chgData name="Tamim Adnan" userId="a049b724-58ea-4a32-823b-7adfd5fc1595" providerId="ADAL" clId="{4845EE1A-1FEE-4143-9721-626C9B2A6772}" dt="2023-03-31T20:35:50.366" v="4021" actId="26606"/>
          <ac:spMkLst>
            <pc:docMk/>
            <pc:sldMk cId="1038529399" sldId="268"/>
            <ac:spMk id="27" creationId="{CEEF22E7-C7EB-4303-91B7-B38A2A46C2B4}"/>
          </ac:spMkLst>
        </pc:spChg>
        <pc:grpChg chg="add del">
          <ac:chgData name="Tamim Adnan" userId="a049b724-58ea-4a32-823b-7adfd5fc1595" providerId="ADAL" clId="{4845EE1A-1FEE-4143-9721-626C9B2A6772}" dt="2023-03-31T20:35:50.366" v="4021" actId="26606"/>
          <ac:grpSpMkLst>
            <pc:docMk/>
            <pc:sldMk cId="1038529399" sldId="268"/>
            <ac:grpSpMk id="20" creationId="{1DE889C7-FAD6-4397-98E2-05D503484459}"/>
          </ac:grpSpMkLst>
        </pc:grpChg>
        <pc:picChg chg="add mod">
          <ac:chgData name="Tamim Adnan" userId="a049b724-58ea-4a32-823b-7adfd5fc1595" providerId="ADAL" clId="{4845EE1A-1FEE-4143-9721-626C9B2A6772}" dt="2023-03-31T20:36:19.134" v="4027" actId="1076"/>
          <ac:picMkLst>
            <pc:docMk/>
            <pc:sldMk cId="1038529399" sldId="268"/>
            <ac:picMk id="4" creationId="{5C87F83B-D67D-385E-8896-18A287F4D50C}"/>
          </ac:picMkLst>
        </pc:picChg>
        <pc:cxnChg chg="add del">
          <ac:chgData name="Tamim Adnan" userId="a049b724-58ea-4a32-823b-7adfd5fc1595" providerId="ADAL" clId="{4845EE1A-1FEE-4143-9721-626C9B2A6772}" dt="2023-03-31T20:37:00.758" v="4080" actId="478"/>
          <ac:cxnSpMkLst>
            <pc:docMk/>
            <pc:sldMk cId="1038529399" sldId="268"/>
            <ac:cxnSpMk id="6" creationId="{3AF4F0CF-A139-7DF6-36CF-146119B6C090}"/>
          </ac:cxnSpMkLst>
        </pc:cxnChg>
        <pc:cxnChg chg="add mod">
          <ac:chgData name="Tamim Adnan" userId="a049b724-58ea-4a32-823b-7adfd5fc1595" providerId="ADAL" clId="{4845EE1A-1FEE-4143-9721-626C9B2A6772}" dt="2023-03-31T20:39:04.805" v="4100" actId="14100"/>
          <ac:cxnSpMkLst>
            <pc:docMk/>
            <pc:sldMk cId="1038529399" sldId="268"/>
            <ac:cxnSpMk id="8" creationId="{5BBD427E-A2F0-7E20-2790-BD9DF3C5A04F}"/>
          </ac:cxnSpMkLst>
        </pc:cxnChg>
      </pc:sldChg>
      <pc:sldChg chg="addSp delSp modSp new mod ord setBg">
        <pc:chgData name="Tamim Adnan" userId="a049b724-58ea-4a32-823b-7adfd5fc1595" providerId="ADAL" clId="{4845EE1A-1FEE-4143-9721-626C9B2A6772}" dt="2023-03-31T22:06:36.881" v="5140" actId="1076"/>
        <pc:sldMkLst>
          <pc:docMk/>
          <pc:sldMk cId="2624945390" sldId="269"/>
        </pc:sldMkLst>
        <pc:spChg chg="add mod">
          <ac:chgData name="Tamim Adnan" userId="a049b724-58ea-4a32-823b-7adfd5fc1595" providerId="ADAL" clId="{4845EE1A-1FEE-4143-9721-626C9B2A6772}" dt="2023-03-31T20:48:46.661" v="4198" actId="122"/>
          <ac:spMkLst>
            <pc:docMk/>
            <pc:sldMk cId="2624945390" sldId="269"/>
            <ac:spMk id="2" creationId="{68B4AB1B-E20C-04A4-358F-3AE1976C561C}"/>
          </ac:spMkLst>
        </pc:spChg>
        <pc:spChg chg="add del mod">
          <ac:chgData name="Tamim Adnan" userId="a049b724-58ea-4a32-823b-7adfd5fc1595" providerId="ADAL" clId="{4845EE1A-1FEE-4143-9721-626C9B2A6772}" dt="2023-03-31T22:06:36.881" v="5140" actId="1076"/>
          <ac:spMkLst>
            <pc:docMk/>
            <pc:sldMk cId="2624945390" sldId="269"/>
            <ac:spMk id="5" creationId="{307EEC63-700E-3AA6-778E-E0AD50DD0419}"/>
          </ac:spMkLst>
        </pc:spChg>
        <pc:spChg chg="add del mod">
          <ac:chgData name="Tamim Adnan" userId="a049b724-58ea-4a32-823b-7adfd5fc1595" providerId="ADAL" clId="{4845EE1A-1FEE-4143-9721-626C9B2A6772}" dt="2023-03-31T20:50:09.440" v="4256" actId="478"/>
          <ac:spMkLst>
            <pc:docMk/>
            <pc:sldMk cId="2624945390" sldId="269"/>
            <ac:spMk id="6" creationId="{3F478401-B78A-6165-F6C6-B0C03ECD3D55}"/>
          </ac:spMkLst>
        </pc:spChg>
        <pc:spChg chg="add del mod">
          <ac:chgData name="Tamim Adnan" userId="a049b724-58ea-4a32-823b-7adfd5fc1595" providerId="ADAL" clId="{4845EE1A-1FEE-4143-9721-626C9B2A6772}" dt="2023-03-31T20:50:07.196" v="4254" actId="478"/>
          <ac:spMkLst>
            <pc:docMk/>
            <pc:sldMk cId="2624945390" sldId="269"/>
            <ac:spMk id="7" creationId="{746E6BD5-7712-BD7D-DB7E-11FA3FA6DA12}"/>
          </ac:spMkLst>
        </pc:spChg>
        <pc:spChg chg="add del">
          <ac:chgData name="Tamim Adnan" userId="a049b724-58ea-4a32-823b-7adfd5fc1595" providerId="ADAL" clId="{4845EE1A-1FEE-4143-9721-626C9B2A6772}" dt="2023-03-31T22:06:04.789" v="5134" actId="478"/>
          <ac:spMkLst>
            <pc:docMk/>
            <pc:sldMk cId="2624945390" sldId="269"/>
            <ac:spMk id="8" creationId="{B54A2E28-CF65-9DF6-1BF7-AB56414CE81B}"/>
          </ac:spMkLst>
        </pc:spChg>
        <pc:spChg chg="add del">
          <ac:chgData name="Tamim Adnan" userId="a049b724-58ea-4a32-823b-7adfd5fc1595" providerId="ADAL" clId="{4845EE1A-1FEE-4143-9721-626C9B2A6772}" dt="2023-03-31T20:47:46.304" v="4186" actId="26606"/>
          <ac:spMkLst>
            <pc:docMk/>
            <pc:sldMk cId="2624945390" sldId="269"/>
            <ac:spMk id="9" creationId="{93245F62-CCC4-49E4-B95B-EA6C1E790510}"/>
          </ac:spMkLst>
        </pc:spChg>
        <pc:spChg chg="add mod">
          <ac:chgData name="Tamim Adnan" userId="a049b724-58ea-4a32-823b-7adfd5fc1595" providerId="ADAL" clId="{4845EE1A-1FEE-4143-9721-626C9B2A6772}" dt="2023-03-31T22:06:07.590" v="5135" actId="1076"/>
          <ac:spMkLst>
            <pc:docMk/>
            <pc:sldMk cId="2624945390" sldId="269"/>
            <ac:spMk id="10" creationId="{3669A9D9-B971-D1ED-74FF-DADCE2D3D91B}"/>
          </ac:spMkLst>
        </pc:spChg>
        <pc:spChg chg="add del">
          <ac:chgData name="Tamim Adnan" userId="a049b724-58ea-4a32-823b-7adfd5fc1595" providerId="ADAL" clId="{4845EE1A-1FEE-4143-9721-626C9B2A6772}" dt="2023-03-31T20:47:46.304" v="4186" actId="26606"/>
          <ac:spMkLst>
            <pc:docMk/>
            <pc:sldMk cId="2624945390" sldId="269"/>
            <ac:spMk id="11" creationId="{E6C0DD6B-6AA3-448F-9B99-8386295BC1B4}"/>
          </ac:spMkLst>
        </pc:spChg>
        <pc:spChg chg="add">
          <ac:chgData name="Tamim Adnan" userId="a049b724-58ea-4a32-823b-7adfd5fc1595" providerId="ADAL" clId="{4845EE1A-1FEE-4143-9721-626C9B2A6772}" dt="2023-03-31T20:47:46.304" v="4186" actId="26606"/>
          <ac:spMkLst>
            <pc:docMk/>
            <pc:sldMk cId="2624945390" sldId="269"/>
            <ac:spMk id="16" creationId="{665DBBEF-238B-476B-96AB-8AAC3224ECEA}"/>
          </ac:spMkLst>
        </pc:spChg>
        <pc:spChg chg="add">
          <ac:chgData name="Tamim Adnan" userId="a049b724-58ea-4a32-823b-7adfd5fc1595" providerId="ADAL" clId="{4845EE1A-1FEE-4143-9721-626C9B2A6772}" dt="2023-03-31T20:47:46.304" v="4186" actId="26606"/>
          <ac:spMkLst>
            <pc:docMk/>
            <pc:sldMk cId="2624945390" sldId="269"/>
            <ac:spMk id="18" creationId="{3FCFB1DE-0B7E-48CC-BA90-B2AB0889F9D6}"/>
          </ac:spMkLst>
        </pc:spChg>
        <pc:picChg chg="add mod">
          <ac:chgData name="Tamim Adnan" userId="a049b724-58ea-4a32-823b-7adfd5fc1595" providerId="ADAL" clId="{4845EE1A-1FEE-4143-9721-626C9B2A6772}" dt="2023-03-31T20:52:35.378" v="4305" actId="1076"/>
          <ac:picMkLst>
            <pc:docMk/>
            <pc:sldMk cId="2624945390" sldId="269"/>
            <ac:picMk id="4" creationId="{2B50EE12-4A55-AC84-990B-DDEEE086B45D}"/>
          </ac:picMkLst>
        </pc:picChg>
      </pc:sldChg>
      <pc:sldChg chg="addSp modSp new mod ord setBg">
        <pc:chgData name="Tamim Adnan" userId="a049b724-58ea-4a32-823b-7adfd5fc1595" providerId="ADAL" clId="{4845EE1A-1FEE-4143-9721-626C9B2A6772}" dt="2023-03-31T21:17:55.353" v="4648"/>
        <pc:sldMkLst>
          <pc:docMk/>
          <pc:sldMk cId="34034770" sldId="270"/>
        </pc:sldMkLst>
        <pc:spChg chg="add mod">
          <ac:chgData name="Tamim Adnan" userId="a049b724-58ea-4a32-823b-7adfd5fc1595" providerId="ADAL" clId="{4845EE1A-1FEE-4143-9721-626C9B2A6772}" dt="2023-03-31T21:03:17.714" v="4453" actId="14100"/>
          <ac:spMkLst>
            <pc:docMk/>
            <pc:sldMk cId="34034770" sldId="270"/>
            <ac:spMk id="2" creationId="{1C393F65-9F5A-A470-A4D0-1C51F5EEFC4C}"/>
          </ac:spMkLst>
        </pc:spChg>
        <pc:spChg chg="add mod">
          <ac:chgData name="Tamim Adnan" userId="a049b724-58ea-4a32-823b-7adfd5fc1595" providerId="ADAL" clId="{4845EE1A-1FEE-4143-9721-626C9B2A6772}" dt="2023-03-31T21:00:38.373" v="4414" actId="20577"/>
          <ac:spMkLst>
            <pc:docMk/>
            <pc:sldMk cId="34034770" sldId="270"/>
            <ac:spMk id="5" creationId="{7804AAF6-35FA-2006-CB72-4C6B2AB3845E}"/>
          </ac:spMkLst>
        </pc:spChg>
        <pc:spChg chg="add mod">
          <ac:chgData name="Tamim Adnan" userId="a049b724-58ea-4a32-823b-7adfd5fc1595" providerId="ADAL" clId="{4845EE1A-1FEE-4143-9721-626C9B2A6772}" dt="2023-03-31T21:02:39.171" v="4424" actId="1076"/>
          <ac:spMkLst>
            <pc:docMk/>
            <pc:sldMk cId="34034770" sldId="270"/>
            <ac:spMk id="6" creationId="{220357C2-FD91-4914-1469-E22D6F78A81A}"/>
          </ac:spMkLst>
        </pc:spChg>
        <pc:spChg chg="add mod">
          <ac:chgData name="Tamim Adnan" userId="a049b724-58ea-4a32-823b-7adfd5fc1595" providerId="ADAL" clId="{4845EE1A-1FEE-4143-9721-626C9B2A6772}" dt="2023-03-31T21:02:55.261" v="4427" actId="1076"/>
          <ac:spMkLst>
            <pc:docMk/>
            <pc:sldMk cId="34034770" sldId="270"/>
            <ac:spMk id="7" creationId="{4D56FEAF-43B9-8060-3DF9-457731FB9272}"/>
          </ac:spMkLst>
        </pc:spChg>
        <pc:spChg chg="add">
          <ac:chgData name="Tamim Adnan" userId="a049b724-58ea-4a32-823b-7adfd5fc1595" providerId="ADAL" clId="{4845EE1A-1FEE-4143-9721-626C9B2A6772}" dt="2023-03-31T20:54:57.176" v="4368" actId="26606"/>
          <ac:spMkLst>
            <pc:docMk/>
            <pc:sldMk cId="34034770" sldId="270"/>
            <ac:spMk id="9" creationId="{665DBBEF-238B-476B-96AB-8AAC3224ECEA}"/>
          </ac:spMkLst>
        </pc:spChg>
        <pc:spChg chg="add mod">
          <ac:chgData name="Tamim Adnan" userId="a049b724-58ea-4a32-823b-7adfd5fc1595" providerId="ADAL" clId="{4845EE1A-1FEE-4143-9721-626C9B2A6772}" dt="2023-03-31T21:03:05.736" v="4429" actId="1076"/>
          <ac:spMkLst>
            <pc:docMk/>
            <pc:sldMk cId="34034770" sldId="270"/>
            <ac:spMk id="10" creationId="{EA744B75-8D2E-D9AD-FCC7-9D6BB0062541}"/>
          </ac:spMkLst>
        </pc:spChg>
        <pc:spChg chg="add">
          <ac:chgData name="Tamim Adnan" userId="a049b724-58ea-4a32-823b-7adfd5fc1595" providerId="ADAL" clId="{4845EE1A-1FEE-4143-9721-626C9B2A6772}" dt="2023-03-31T20:54:57.176" v="4368" actId="26606"/>
          <ac:spMkLst>
            <pc:docMk/>
            <pc:sldMk cId="34034770" sldId="270"/>
            <ac:spMk id="11" creationId="{3FCFB1DE-0B7E-48CC-BA90-B2AB0889F9D6}"/>
          </ac:spMkLst>
        </pc:spChg>
        <pc:picChg chg="add mod">
          <ac:chgData name="Tamim Adnan" userId="a049b724-58ea-4a32-823b-7adfd5fc1595" providerId="ADAL" clId="{4845EE1A-1FEE-4143-9721-626C9B2A6772}" dt="2023-03-31T21:02:46.544" v="4425" actId="1076"/>
          <ac:picMkLst>
            <pc:docMk/>
            <pc:sldMk cId="34034770" sldId="270"/>
            <ac:picMk id="4" creationId="{C3033FEF-537A-C0BE-1CD4-4B3C31CB633E}"/>
          </ac:picMkLst>
        </pc:picChg>
      </pc:sldChg>
      <pc:sldChg chg="addSp modSp new mod">
        <pc:chgData name="Tamim Adnan" userId="a049b724-58ea-4a32-823b-7adfd5fc1595" providerId="ADAL" clId="{4845EE1A-1FEE-4143-9721-626C9B2A6772}" dt="2023-03-31T21:06:51.893" v="4480" actId="1076"/>
        <pc:sldMkLst>
          <pc:docMk/>
          <pc:sldMk cId="1173225772" sldId="271"/>
        </pc:sldMkLst>
        <pc:spChg chg="add mod">
          <ac:chgData name="Tamim Adnan" userId="a049b724-58ea-4a32-823b-7adfd5fc1595" providerId="ADAL" clId="{4845EE1A-1FEE-4143-9721-626C9B2A6772}" dt="2023-03-31T21:03:56.888" v="4462"/>
          <ac:spMkLst>
            <pc:docMk/>
            <pc:sldMk cId="1173225772" sldId="271"/>
            <ac:spMk id="3" creationId="{C91E0D9E-652F-FA2C-DEDC-E370BB9ED2CF}"/>
          </ac:spMkLst>
        </pc:spChg>
        <pc:spChg chg="add mod">
          <ac:chgData name="Tamim Adnan" userId="a049b724-58ea-4a32-823b-7adfd5fc1595" providerId="ADAL" clId="{4845EE1A-1FEE-4143-9721-626C9B2A6772}" dt="2023-03-31T21:06:51.893" v="4480" actId="1076"/>
          <ac:spMkLst>
            <pc:docMk/>
            <pc:sldMk cId="1173225772" sldId="271"/>
            <ac:spMk id="7" creationId="{9D26FCDC-03C6-011C-9206-C29E8FE01D84}"/>
          </ac:spMkLst>
        </pc:spChg>
        <pc:picChg chg="add mod modCrop">
          <ac:chgData name="Tamim Adnan" userId="a049b724-58ea-4a32-823b-7adfd5fc1595" providerId="ADAL" clId="{4845EE1A-1FEE-4143-9721-626C9B2A6772}" dt="2023-03-31T21:06:18.884" v="4478" actId="732"/>
          <ac:picMkLst>
            <pc:docMk/>
            <pc:sldMk cId="1173225772" sldId="271"/>
            <ac:picMk id="5" creationId="{FE890980-2D8B-0199-110F-2A717DA4D64B}"/>
          </ac:picMkLst>
        </pc:picChg>
      </pc:sldChg>
      <pc:sldChg chg="addSp delSp modSp add mod">
        <pc:chgData name="Tamim Adnan" userId="a049b724-58ea-4a32-823b-7adfd5fc1595" providerId="ADAL" clId="{4845EE1A-1FEE-4143-9721-626C9B2A6772}" dt="2023-03-31T21:07:06.365" v="4482" actId="1076"/>
        <pc:sldMkLst>
          <pc:docMk/>
          <pc:sldMk cId="2414186696" sldId="272"/>
        </pc:sldMkLst>
        <pc:spChg chg="add mod">
          <ac:chgData name="Tamim Adnan" userId="a049b724-58ea-4a32-823b-7adfd5fc1595" providerId="ADAL" clId="{4845EE1A-1FEE-4143-9721-626C9B2A6772}" dt="2023-03-31T21:07:06.365" v="4482" actId="1076"/>
          <ac:spMkLst>
            <pc:docMk/>
            <pc:sldMk cId="2414186696" sldId="272"/>
            <ac:spMk id="7" creationId="{D6242DBE-7542-28E9-4DDB-595D0C38C0E1}"/>
          </ac:spMkLst>
        </pc:spChg>
        <pc:picChg chg="add mod modCrop">
          <ac:chgData name="Tamim Adnan" userId="a049b724-58ea-4a32-823b-7adfd5fc1595" providerId="ADAL" clId="{4845EE1A-1FEE-4143-9721-626C9B2A6772}" dt="2023-03-31T21:06:11.085" v="4477" actId="1076"/>
          <ac:picMkLst>
            <pc:docMk/>
            <pc:sldMk cId="2414186696" sldId="272"/>
            <ac:picMk id="4" creationId="{0BBEEA65-309A-EDFC-D67C-66733A303D7F}"/>
          </ac:picMkLst>
        </pc:picChg>
        <pc:picChg chg="del">
          <ac:chgData name="Tamim Adnan" userId="a049b724-58ea-4a32-823b-7adfd5fc1595" providerId="ADAL" clId="{4845EE1A-1FEE-4143-9721-626C9B2A6772}" dt="2023-03-31T21:05:31.285" v="4469" actId="478"/>
          <ac:picMkLst>
            <pc:docMk/>
            <pc:sldMk cId="2414186696" sldId="272"/>
            <ac:picMk id="5" creationId="{FE890980-2D8B-0199-110F-2A717DA4D64B}"/>
          </ac:picMkLst>
        </pc:picChg>
      </pc:sldChg>
      <pc:sldChg chg="addSp new mod">
        <pc:chgData name="Tamim Adnan" userId="a049b724-58ea-4a32-823b-7adfd5fc1595" providerId="ADAL" clId="{4845EE1A-1FEE-4143-9721-626C9B2A6772}" dt="2023-03-31T21:17:48.737" v="4646" actId="22"/>
        <pc:sldMkLst>
          <pc:docMk/>
          <pc:sldMk cId="1169372247" sldId="273"/>
        </pc:sldMkLst>
        <pc:picChg chg="add">
          <ac:chgData name="Tamim Adnan" userId="a049b724-58ea-4a32-823b-7adfd5fc1595" providerId="ADAL" clId="{4845EE1A-1FEE-4143-9721-626C9B2A6772}" dt="2023-03-31T21:17:48.737" v="4646" actId="22"/>
          <ac:picMkLst>
            <pc:docMk/>
            <pc:sldMk cId="1169372247" sldId="273"/>
            <ac:picMk id="3" creationId="{EC7AE143-771B-121D-9E08-208F723771C9}"/>
          </ac:picMkLst>
        </pc:picChg>
      </pc:sldChg>
      <pc:sldChg chg="addSp modSp new mod">
        <pc:chgData name="Tamim Adnan" userId="a049b724-58ea-4a32-823b-7adfd5fc1595" providerId="ADAL" clId="{4845EE1A-1FEE-4143-9721-626C9B2A6772}" dt="2023-03-31T21:20:04.244" v="4768" actId="313"/>
        <pc:sldMkLst>
          <pc:docMk/>
          <pc:sldMk cId="3544461950" sldId="274"/>
        </pc:sldMkLst>
        <pc:spChg chg="add mod">
          <ac:chgData name="Tamim Adnan" userId="a049b724-58ea-4a32-823b-7adfd5fc1595" providerId="ADAL" clId="{4845EE1A-1FEE-4143-9721-626C9B2A6772}" dt="2023-03-31T21:20:04.244" v="4768" actId="313"/>
          <ac:spMkLst>
            <pc:docMk/>
            <pc:sldMk cId="3544461950" sldId="274"/>
            <ac:spMk id="2" creationId="{FA7BA6CF-9D7A-09E0-0E23-19C2ADD108E6}"/>
          </ac:spMkLst>
        </pc:spChg>
      </pc:sldChg>
      <pc:sldChg chg="addSp delSp modSp new mod ord setBg">
        <pc:chgData name="Tamim Adnan" userId="a049b724-58ea-4a32-823b-7adfd5fc1595" providerId="ADAL" clId="{4845EE1A-1FEE-4143-9721-626C9B2A6772}" dt="2023-03-31T22:16:36.884" v="5280" actId="1076"/>
        <pc:sldMkLst>
          <pc:docMk/>
          <pc:sldMk cId="1149897985" sldId="275"/>
        </pc:sldMkLst>
        <pc:spChg chg="add mod">
          <ac:chgData name="Tamim Adnan" userId="a049b724-58ea-4a32-823b-7adfd5fc1595" providerId="ADAL" clId="{4845EE1A-1FEE-4143-9721-626C9B2A6772}" dt="2023-03-31T22:10:49.489" v="5268" actId="20577"/>
          <ac:spMkLst>
            <pc:docMk/>
            <pc:sldMk cId="1149897985" sldId="275"/>
            <ac:spMk id="2" creationId="{2E0A583D-E605-E245-7E1C-BC436337AC95}"/>
          </ac:spMkLst>
        </pc:spChg>
        <pc:spChg chg="add del mod">
          <ac:chgData name="Tamim Adnan" userId="a049b724-58ea-4a32-823b-7adfd5fc1595" providerId="ADAL" clId="{4845EE1A-1FEE-4143-9721-626C9B2A6772}" dt="2023-03-31T22:08:29.691" v="5143"/>
          <ac:spMkLst>
            <pc:docMk/>
            <pc:sldMk cId="1149897985" sldId="275"/>
            <ac:spMk id="3" creationId="{3C42C015-75BF-CC9F-F7EA-9DCCFDD3EB28}"/>
          </ac:spMkLst>
        </pc:spChg>
        <pc:spChg chg="add mod">
          <ac:chgData name="Tamim Adnan" userId="a049b724-58ea-4a32-823b-7adfd5fc1595" providerId="ADAL" clId="{4845EE1A-1FEE-4143-9721-626C9B2A6772}" dt="2023-03-31T22:09:08.108" v="5197" actId="14100"/>
          <ac:spMkLst>
            <pc:docMk/>
            <pc:sldMk cId="1149897985" sldId="275"/>
            <ac:spMk id="5" creationId="{24CCF7ED-13BE-2BF8-976D-DED6DF1ECEFA}"/>
          </ac:spMkLst>
        </pc:spChg>
        <pc:spChg chg="add">
          <ac:chgData name="Tamim Adnan" userId="a049b724-58ea-4a32-823b-7adfd5fc1595" providerId="ADAL" clId="{4845EE1A-1FEE-4143-9721-626C9B2A6772}" dt="2023-03-31T21:23:53.788" v="4835" actId="26606"/>
          <ac:spMkLst>
            <pc:docMk/>
            <pc:sldMk cId="1149897985" sldId="275"/>
            <ac:spMk id="8" creationId="{E51BA4DF-2BD4-4EC2-B1DB-B27C8AC71864}"/>
          </ac:spMkLst>
        </pc:spChg>
        <pc:picChg chg="add del">
          <ac:chgData name="Tamim Adnan" userId="a049b724-58ea-4a32-823b-7adfd5fc1595" providerId="ADAL" clId="{4845EE1A-1FEE-4143-9721-626C9B2A6772}" dt="2023-03-31T21:29:00.352" v="4848" actId="478"/>
          <ac:picMkLst>
            <pc:docMk/>
            <pc:sldMk cId="1149897985" sldId="275"/>
            <ac:picMk id="4" creationId="{21EBE854-83D0-76E3-7B7B-B7636CA4DBF5}"/>
          </ac:picMkLst>
        </pc:picChg>
        <pc:picChg chg="add mod">
          <ac:chgData name="Tamim Adnan" userId="a049b724-58ea-4a32-823b-7adfd5fc1595" providerId="ADAL" clId="{4845EE1A-1FEE-4143-9721-626C9B2A6772}" dt="2023-03-31T22:16:36.884" v="5280" actId="1076"/>
          <ac:picMkLst>
            <pc:docMk/>
            <pc:sldMk cId="1149897985" sldId="275"/>
            <ac:picMk id="4" creationId="{80E88A86-1256-BFDC-DF04-841246AA0CF5}"/>
          </ac:picMkLst>
        </pc:picChg>
      </pc:sldChg>
      <pc:sldChg chg="addSp modSp new mod">
        <pc:chgData name="Tamim Adnan" userId="a049b724-58ea-4a32-823b-7adfd5fc1595" providerId="ADAL" clId="{4845EE1A-1FEE-4143-9721-626C9B2A6772}" dt="2023-03-31T22:09:48.485" v="5230" actId="255"/>
        <pc:sldMkLst>
          <pc:docMk/>
          <pc:sldMk cId="2509327176" sldId="276"/>
        </pc:sldMkLst>
        <pc:spChg chg="add mod">
          <ac:chgData name="Tamim Adnan" userId="a049b724-58ea-4a32-823b-7adfd5fc1595" providerId="ADAL" clId="{4845EE1A-1FEE-4143-9721-626C9B2A6772}" dt="2023-03-31T22:09:48.485" v="5230" actId="255"/>
          <ac:spMkLst>
            <pc:docMk/>
            <pc:sldMk cId="2509327176" sldId="276"/>
            <ac:spMk id="2" creationId="{9F17508B-27B6-9515-7743-E7EA73F4165E}"/>
          </ac:spMkLst>
        </pc:spChg>
      </pc:sldChg>
      <pc:sldChg chg="addSp modSp new mod ord">
        <pc:chgData name="Tamim Adnan" userId="a049b724-58ea-4a32-823b-7adfd5fc1595" providerId="ADAL" clId="{4845EE1A-1FEE-4143-9721-626C9B2A6772}" dt="2023-03-31T22:17:34.293" v="5311" actId="255"/>
        <pc:sldMkLst>
          <pc:docMk/>
          <pc:sldMk cId="1407981184" sldId="277"/>
        </pc:sldMkLst>
        <pc:spChg chg="add mod">
          <ac:chgData name="Tamim Adnan" userId="a049b724-58ea-4a32-823b-7adfd5fc1595" providerId="ADAL" clId="{4845EE1A-1FEE-4143-9721-626C9B2A6772}" dt="2023-03-31T22:17:34.293" v="5311" actId="255"/>
          <ac:spMkLst>
            <pc:docMk/>
            <pc:sldMk cId="1407981184" sldId="277"/>
            <ac:spMk id="2" creationId="{BE9E4DF4-41F8-0087-945F-A873BB6600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57E4-20D7-A6CB-8C0E-1E153B5C7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C8D5D-61FC-90E3-4AF4-808AE1C34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90D3F-1AD2-9F02-5970-C53C5150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CEAA-0F88-4D41-AD81-EACBDA3934B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CD63-2392-BE1E-33A8-310F4D1B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259EB-221A-471A-2146-08E0BE2C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E09-4335-4D57-9E95-9FAD8AFF8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6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13A8-2287-D711-CEA4-1B137870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C9661-20BC-EA79-B068-BD5EA2616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E274F-727A-37B7-677C-0930233E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CEAA-0F88-4D41-AD81-EACBDA3934B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A31C-727C-3FC0-CD8E-60DB7929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9B11-2DBD-C008-8786-3D033181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E09-4335-4D57-9E95-9FAD8AFF8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7C3F7-0D32-C0E0-75AE-704BD170C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DCC95-E7C1-C28A-82D0-A3468E56C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0F6E-F90B-D5C5-A5B1-17578DA2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CEAA-0F88-4D41-AD81-EACBDA3934B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CADF0-020C-D8FD-8450-B40FF7A6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60C8B-623D-33B9-956A-793A09AE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E09-4335-4D57-9E95-9FAD8AFF8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6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CFD1-FB59-3413-7F27-64C47C8B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7C89-C10A-1CC1-F01F-C2A0550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31168-2F70-300C-22A9-E0DCBF95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CEAA-0F88-4D41-AD81-EACBDA3934B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5D2AB-22B2-1A3A-56EB-82180741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4BB1-AC1C-DBA7-ED39-E788B074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E09-4335-4D57-9E95-9FAD8AFF8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2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ED4C-B44E-032C-3925-C3EE974F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0548F-F8DE-405E-E886-075FA2F99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CD0C-E42C-A540-26BF-1B89B60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CEAA-0F88-4D41-AD81-EACBDA3934B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E16C6-B0D8-758A-F6EE-8926A039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C048-BD0B-CD61-DD58-8EC79D7E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E09-4335-4D57-9E95-9FAD8AFF8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0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D5B3-CB43-D23D-0FF9-3C51D852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D1CB-8161-0F3D-D4B1-7A0A8F61B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1916E-5955-3DCE-D24E-BDADFE55E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0BA8-F79E-1220-134E-829CD2D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CEAA-0F88-4D41-AD81-EACBDA3934B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18AE-C7FC-E360-79D3-91FFBE76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BE18F-E11B-1698-2155-B32E9022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E09-4335-4D57-9E95-9FAD8AFF8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2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BD5F-D79B-4FF3-B04F-6AB2600A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71A0-F983-686F-4564-C7BDD6452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3C699-6D94-BF53-7816-3615907AD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6FBA1-27FC-847C-FDD2-8734BE132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54374-E44A-FF5B-4B04-758A5F5BB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BFD20-FBE6-5F97-6478-6E97876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CEAA-0F88-4D41-AD81-EACBDA3934B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BDC21-4906-B6B7-3F7E-FAB51B48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2C664-89F5-1232-203F-B5BF699C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E09-4335-4D57-9E95-9FAD8AFF8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2BE7-DF90-AA0E-A37C-53FE3DCF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4CC22-2076-FC75-A677-A21CC76E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CEAA-0F88-4D41-AD81-EACBDA3934B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6F8E6-06CE-E3B2-4288-77B865D9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A98C5-FCF8-F250-638A-AC655354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E09-4335-4D57-9E95-9FAD8AFF8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B360E-F791-A6F8-0C22-91D7FF04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CEAA-0F88-4D41-AD81-EACBDA3934B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6D90D-3D1B-DB7B-D145-5D158F85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DCA64-7B7A-ABE9-9285-C8F66ADF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E09-4335-4D57-9E95-9FAD8AFF8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1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4822-D443-0C60-C9C6-D55D0819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A934-382B-EEF8-1D23-FC38458C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E17B6-F5DC-7DA0-2711-3B17F41E1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E4A92-9281-1DCF-5029-F38A3075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CEAA-0F88-4D41-AD81-EACBDA3934B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3CB69-C5CD-E78A-B7E9-254194F1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A8EF3-BDEC-E5B8-6FF9-F3745AB8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E09-4335-4D57-9E95-9FAD8AFF8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B880-B0D2-4AE1-551E-39786CD6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0CD6C-E2AD-4E7C-8A13-A60557383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0C0F8-D64A-35D0-BFBD-9826DD30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1B8A9-6FEA-E7FC-0E4C-89A779C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CEAA-0F88-4D41-AD81-EACBDA3934B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3F648-3B3F-4253-80AC-0B165190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11A5B-C9D0-EE1E-3A36-73041CC6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6E09-4335-4D57-9E95-9FAD8AFF8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1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D2D41-2824-562C-3FF7-95771B11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09E27-8281-B968-C234-9552D664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7CA5-61A8-7951-8219-796DD0791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CEAA-0F88-4D41-AD81-EACBDA3934B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B1C3-040B-A03F-14B9-CC189F9A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9CD8C-ADB9-75CD-56BA-C988E4676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6E09-4335-4D57-9E95-9FAD8AFF8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9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cuda-samples" TargetMode="Externa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cuda-samples" TargetMode="Externa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cuda-samples" TargetMode="Externa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cuda/cuda-installation-guide-microsoft-windows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previous-versions/" TargetMode="External"/><Relationship Id="rId2" Type="http://schemas.openxmlformats.org/officeDocument/2006/relationships/hyperlink" Target="https://docs.nvidia.com/cuda/cuda-installation-guide-microsoft-windows/index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gpu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morenovr.medium.com/set-up-conda-environment-pytorch-1-7-cuda-11-1-96a8e93014cc" TargetMode="External"/><Relationship Id="rId2" Type="http://schemas.openxmlformats.org/officeDocument/2006/relationships/hyperlink" Target="https://pytorch.org/get-started/previous-version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gpu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downloads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E4DF4-41F8-0087-945F-A873BB66005D}"/>
              </a:ext>
            </a:extLst>
          </p:cNvPr>
          <p:cNvSpPr txBox="1"/>
          <p:nvPr/>
        </p:nvSpPr>
        <p:spPr>
          <a:xfrm>
            <a:off x="2243579" y="1564849"/>
            <a:ext cx="7843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Cuda 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Tamim Adnan</a:t>
            </a:r>
          </a:p>
        </p:txBody>
      </p:sp>
    </p:spTree>
    <p:extLst>
      <p:ext uri="{BB962C8B-B14F-4D97-AF65-F5344CB8AC3E}">
        <p14:creationId xmlns:p14="http://schemas.microsoft.com/office/powerpoint/2010/main" val="140798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93F65-9F5A-A470-A4D0-1C51F5EEFC4C}"/>
              </a:ext>
            </a:extLst>
          </p:cNvPr>
          <p:cNvSpPr txBox="1"/>
          <p:nvPr/>
        </p:nvSpPr>
        <p:spPr>
          <a:xfrm>
            <a:off x="444137" y="3013167"/>
            <a:ext cx="3717977" cy="1770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Suitable driver and check work abilities &amp; verify installation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C3033FEF-537A-C0BE-1CD4-4B3C31CB6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51" y="299758"/>
            <a:ext cx="7640419" cy="4565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04AAF6-35FA-2006-CB72-4C6B2AB3845E}"/>
              </a:ext>
            </a:extLst>
          </p:cNvPr>
          <p:cNvSpPr txBox="1"/>
          <p:nvPr/>
        </p:nvSpPr>
        <p:spPr>
          <a:xfrm>
            <a:off x="321733" y="4978400"/>
            <a:ext cx="325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Commands</a:t>
            </a:r>
          </a:p>
          <a:p>
            <a:pPr marL="342900" indent="-342900">
              <a:buAutoNum type="arabicPeriod"/>
            </a:pPr>
            <a:r>
              <a:rPr lang="en-US" dirty="0" err="1"/>
              <a:t>nvidia-smi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nvidia-smi</a:t>
            </a:r>
            <a:r>
              <a:rPr lang="en-US" dirty="0"/>
              <a:t> –h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0357C2-FD91-4914-1469-E22D6F78A81A}"/>
              </a:ext>
            </a:extLst>
          </p:cNvPr>
          <p:cNvSpPr/>
          <p:nvPr/>
        </p:nvSpPr>
        <p:spPr>
          <a:xfrm>
            <a:off x="6313841" y="1019425"/>
            <a:ext cx="5363984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6FEAF-43B9-8060-3DF9-457731FB9272}"/>
              </a:ext>
            </a:extLst>
          </p:cNvPr>
          <p:cNvSpPr/>
          <p:nvPr/>
        </p:nvSpPr>
        <p:spPr>
          <a:xfrm>
            <a:off x="6318311" y="3259666"/>
            <a:ext cx="5613399" cy="635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44B75-8D2E-D9AD-FCC7-9D6BB0062541}"/>
              </a:ext>
            </a:extLst>
          </p:cNvPr>
          <p:cNvSpPr txBox="1"/>
          <p:nvPr/>
        </p:nvSpPr>
        <p:spPr>
          <a:xfrm>
            <a:off x="321733" y="6096464"/>
            <a:ext cx="11235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CUDA Samples are located in </a:t>
            </a:r>
            <a:r>
              <a:rPr lang="en-US" dirty="0">
                <a:hlinkClick r:id="rId3"/>
              </a:rPr>
              <a:t>https://github.com/nvidia/cuda-samples</a:t>
            </a:r>
            <a:r>
              <a:rPr lang="en-US" dirty="0"/>
              <a:t> . To use the samples, clone the project, build the samples, and run them using the instructions on the Github page</a:t>
            </a:r>
          </a:p>
        </p:txBody>
      </p:sp>
    </p:spTree>
    <p:extLst>
      <p:ext uri="{BB962C8B-B14F-4D97-AF65-F5344CB8AC3E}">
        <p14:creationId xmlns:p14="http://schemas.microsoft.com/office/powerpoint/2010/main" val="3403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AE143-771B-121D-9E08-208F72377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51" y="1367611"/>
            <a:ext cx="8740897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7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1E0D9E-652F-FA2C-DEDC-E370BB9ED2CF}"/>
              </a:ext>
            </a:extLst>
          </p:cNvPr>
          <p:cNvSpPr txBox="1"/>
          <p:nvPr/>
        </p:nvSpPr>
        <p:spPr>
          <a:xfrm>
            <a:off x="3048000" y="438784"/>
            <a:ext cx="60960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/>
              <a:t>Verify Installation 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E890980-2D8B-0199-110F-2A717DA4D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2" r="1915" b="10071"/>
          <a:stretch/>
        </p:blipFill>
        <p:spPr>
          <a:xfrm>
            <a:off x="357311" y="863516"/>
            <a:ext cx="11257515" cy="5303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6FCDC-03C6-011C-9206-C29E8FE01D84}"/>
              </a:ext>
            </a:extLst>
          </p:cNvPr>
          <p:cNvSpPr txBox="1"/>
          <p:nvPr/>
        </p:nvSpPr>
        <p:spPr>
          <a:xfrm>
            <a:off x="3868455" y="63177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https://github.com/nvidia/cuda-samples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322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1E0D9E-652F-FA2C-DEDC-E370BB9ED2CF}"/>
              </a:ext>
            </a:extLst>
          </p:cNvPr>
          <p:cNvSpPr txBox="1"/>
          <p:nvPr/>
        </p:nvSpPr>
        <p:spPr>
          <a:xfrm>
            <a:off x="3048000" y="438784"/>
            <a:ext cx="60960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/>
              <a:t>Verify Installation 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BBEEA65-309A-EDFC-D67C-66733A303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6" r="579" b="14026"/>
          <a:stretch/>
        </p:blipFill>
        <p:spPr>
          <a:xfrm>
            <a:off x="1386507" y="1493195"/>
            <a:ext cx="9693298" cy="3871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242DBE-7542-28E9-4DDB-595D0C38C0E1}"/>
              </a:ext>
            </a:extLst>
          </p:cNvPr>
          <p:cNvSpPr txBox="1"/>
          <p:nvPr/>
        </p:nvSpPr>
        <p:spPr>
          <a:xfrm>
            <a:off x="3928533" y="5625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https://github.com/nvidia/cuda-samples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418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879F4-4498-B448-BC76-111640B5A3D4}"/>
              </a:ext>
            </a:extLst>
          </p:cNvPr>
          <p:cNvSpPr txBox="1"/>
          <p:nvPr/>
        </p:nvSpPr>
        <p:spPr>
          <a:xfrm>
            <a:off x="2850204" y="1614791"/>
            <a:ext cx="643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this </a:t>
            </a:r>
            <a:r>
              <a:rPr lang="en-US" dirty="0">
                <a:hlinkClick r:id="rId2"/>
              </a:rPr>
              <a:t>https://docs.nvidia.com/cuda/cuda-installation-guide-microsoft-windows/</a:t>
            </a:r>
            <a:r>
              <a:rPr lang="en-US" dirty="0"/>
              <a:t> to enable cuda enabled gpu to your device </a:t>
            </a:r>
          </a:p>
        </p:txBody>
      </p:sp>
    </p:spTree>
    <p:extLst>
      <p:ext uri="{BB962C8B-B14F-4D97-AF65-F5344CB8AC3E}">
        <p14:creationId xmlns:p14="http://schemas.microsoft.com/office/powerpoint/2010/main" val="414205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B25752-1642-8E29-DDA2-9C5AB78E518B}"/>
              </a:ext>
            </a:extLst>
          </p:cNvPr>
          <p:cNvSpPr txBox="1"/>
          <p:nvPr/>
        </p:nvSpPr>
        <p:spPr>
          <a:xfrm>
            <a:off x="859366" y="719667"/>
            <a:ext cx="10913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installing necessary packages for cuda you will see: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10851-4D5C-D44D-8248-AE838B52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56" y="1301433"/>
            <a:ext cx="5101978" cy="2603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F63A5-8C49-8285-C3E5-10C4B5C4E07F}"/>
              </a:ext>
            </a:extLst>
          </p:cNvPr>
          <p:cNvSpPr txBox="1"/>
          <p:nvPr/>
        </p:nvSpPr>
        <p:spPr>
          <a:xfrm>
            <a:off x="859366" y="42095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Then run ‘</a:t>
            </a:r>
            <a:r>
              <a:rPr lang="en-US" dirty="0" err="1"/>
              <a:t>nvcc</a:t>
            </a:r>
            <a:r>
              <a:rPr lang="en-US" dirty="0"/>
              <a:t> –version’ 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to check cuda and 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nvidia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 version.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99833E-8019-2EEE-F37B-29D6BC95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470" y="4737870"/>
            <a:ext cx="8062659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6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2616C5A-7747-4180-2ECD-F4F63426BAA2}"/>
              </a:ext>
            </a:extLst>
          </p:cNvPr>
          <p:cNvSpPr txBox="1"/>
          <p:nvPr/>
        </p:nvSpPr>
        <p:spPr>
          <a:xfrm>
            <a:off x="441284" y="1050205"/>
            <a:ext cx="114459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Shortcuts codes for specific installations: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https://docs.nvidia.com/cuda/cuda-installation-guide-microsoft-windows/index.html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/>
              <a:t>Install the code for your local environment  (link: </a:t>
            </a:r>
            <a:r>
              <a:rPr lang="en-US" dirty="0">
                <a:hlinkClick r:id="rId3"/>
              </a:rPr>
              <a:t>https://pytorch.org/get-started/previous-versions/</a:t>
            </a:r>
            <a:r>
              <a:rPr lang="en-US" dirty="0"/>
              <a:t>) 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>
                <a:solidFill>
                  <a:schemeClr val="accent1"/>
                </a:solidFill>
              </a:rPr>
              <a:t>conda</a:t>
            </a:r>
            <a:r>
              <a:rPr lang="en-US" b="1" dirty="0">
                <a:solidFill>
                  <a:schemeClr val="accent1"/>
                </a:solidFill>
              </a:rPr>
              <a:t> install </a:t>
            </a:r>
            <a:r>
              <a:rPr lang="en-US" b="1" dirty="0" err="1">
                <a:solidFill>
                  <a:schemeClr val="accent1"/>
                </a:solidFill>
              </a:rPr>
              <a:t>pytorch</a:t>
            </a:r>
            <a:r>
              <a:rPr lang="en-US" b="1" dirty="0">
                <a:solidFill>
                  <a:schemeClr val="accent1"/>
                </a:solidFill>
              </a:rPr>
              <a:t>==1.13.1 </a:t>
            </a:r>
            <a:r>
              <a:rPr lang="en-US" b="1" dirty="0" err="1">
                <a:solidFill>
                  <a:schemeClr val="accent1"/>
                </a:solidFill>
              </a:rPr>
              <a:t>torchvision</a:t>
            </a:r>
            <a:r>
              <a:rPr lang="en-US" b="1" dirty="0">
                <a:solidFill>
                  <a:schemeClr val="accent1"/>
                </a:solidFill>
              </a:rPr>
              <a:t>==0.14.1 </a:t>
            </a:r>
            <a:r>
              <a:rPr lang="en-US" b="1" dirty="0" err="1">
                <a:solidFill>
                  <a:schemeClr val="accent1"/>
                </a:solidFill>
              </a:rPr>
              <a:t>torchaudio</a:t>
            </a:r>
            <a:r>
              <a:rPr lang="en-US" b="1" dirty="0">
                <a:solidFill>
                  <a:schemeClr val="accent1"/>
                </a:solidFill>
              </a:rPr>
              <a:t>==0.13.1 </a:t>
            </a:r>
            <a:r>
              <a:rPr lang="en-US" b="1" dirty="0" err="1">
                <a:solidFill>
                  <a:schemeClr val="accent1"/>
                </a:solidFill>
              </a:rPr>
              <a:t>pytorch</a:t>
            </a:r>
            <a:r>
              <a:rPr lang="en-US" b="1" dirty="0">
                <a:solidFill>
                  <a:schemeClr val="accent1"/>
                </a:solidFill>
              </a:rPr>
              <a:t>-cuda=11.7 -c </a:t>
            </a:r>
            <a:r>
              <a:rPr lang="en-US" b="1" dirty="0" err="1">
                <a:solidFill>
                  <a:schemeClr val="accent1"/>
                </a:solidFill>
              </a:rPr>
              <a:t>pytorch</a:t>
            </a:r>
            <a:r>
              <a:rPr lang="en-US" b="1" dirty="0">
                <a:solidFill>
                  <a:schemeClr val="accent1"/>
                </a:solidFill>
              </a:rPr>
              <a:t> -c </a:t>
            </a:r>
            <a:r>
              <a:rPr lang="en-US" b="1" dirty="0" err="1">
                <a:solidFill>
                  <a:schemeClr val="accent1"/>
                </a:solidFill>
              </a:rPr>
              <a:t>nvidia</a:t>
            </a:r>
            <a:r>
              <a:rPr lang="en-US" b="1" dirty="0">
                <a:solidFill>
                  <a:schemeClr val="accent1"/>
                </a:solidFill>
              </a:rPr>
              <a:t> – this code will install torch, </a:t>
            </a:r>
            <a:r>
              <a:rPr lang="en-US" b="1" dirty="0" err="1">
                <a:solidFill>
                  <a:schemeClr val="accent1"/>
                </a:solidFill>
              </a:rPr>
              <a:t>cudatoolkit</a:t>
            </a:r>
            <a:r>
              <a:rPr lang="en-US" b="1" dirty="0">
                <a:solidFill>
                  <a:schemeClr val="accent1"/>
                </a:solidFill>
              </a:rPr>
              <a:t> and </a:t>
            </a:r>
            <a:r>
              <a:rPr lang="en-US" b="1" dirty="0" err="1">
                <a:solidFill>
                  <a:schemeClr val="accent1"/>
                </a:solidFill>
              </a:rPr>
              <a:t>everyhting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You can also give appropriate cuda versions from here  </a:t>
            </a:r>
            <a:r>
              <a:rPr lang="en-US" b="1" dirty="0" err="1">
                <a:solidFill>
                  <a:srgbClr val="FF0000"/>
                </a:solidFill>
              </a:rPr>
              <a:t>pytorch</a:t>
            </a:r>
            <a:r>
              <a:rPr lang="en-US" b="1" dirty="0">
                <a:solidFill>
                  <a:srgbClr val="FF0000"/>
                </a:solidFill>
              </a:rPr>
              <a:t>-cuda=11.7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513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E16F0-35CB-4C47-4D1F-A06071FB3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23" y="3219686"/>
            <a:ext cx="7745969" cy="697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1720C6-C47A-DDBA-6324-052898CA8036}"/>
              </a:ext>
            </a:extLst>
          </p:cNvPr>
          <p:cNvSpPr txBox="1"/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Check Capabilities of your GPU From here : </a:t>
            </a:r>
            <a:r>
              <a:rPr lang="en-US" sz="2000">
                <a:hlinkClick r:id="rId3"/>
              </a:rPr>
              <a:t>https://developer.nvidia.com/cuda-gpus</a:t>
            </a:r>
            <a:r>
              <a:rPr lang="en-US" sz="200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For me it is 8.6 for NVIDIA Geforce RTX 3050 Ti Laptop GPU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78E02-6B7B-76E1-7523-9C427412E53F}"/>
              </a:ext>
            </a:extLst>
          </p:cNvPr>
          <p:cNvSpPr txBox="1"/>
          <p:nvPr/>
        </p:nvSpPr>
        <p:spPr>
          <a:xfrm>
            <a:off x="4699000" y="905352"/>
            <a:ext cx="6096000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Check your GPU specification (display dimension): 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Type: ‘control /name </a:t>
            </a:r>
            <a:r>
              <a:rPr lang="en-US" sz="2000" dirty="0" err="1"/>
              <a:t>Microsoft.DeviceManager</a:t>
            </a:r>
            <a:r>
              <a:rPr lang="en-US" sz="2000" dirty="0"/>
              <a:t>’ in run in windows</a:t>
            </a:r>
          </a:p>
          <a:p>
            <a:pPr marL="514350" lvl="1" algn="just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Then go to Display adapter and double click.</a:t>
            </a:r>
          </a:p>
          <a:p>
            <a:pPr marL="514350" lvl="1" algn="just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me, my gpu is </a:t>
            </a:r>
            <a:r>
              <a:rPr lang="en-US" sz="2000" b="1" dirty="0"/>
              <a:t>NVIDIA GeForce RTX 3050 Li Laptop GPU </a:t>
            </a:r>
            <a:r>
              <a:rPr lang="en-US" sz="2000" dirty="0"/>
              <a:t>(check yours) </a:t>
            </a:r>
          </a:p>
        </p:txBody>
      </p:sp>
    </p:spTree>
    <p:extLst>
      <p:ext uri="{BB962C8B-B14F-4D97-AF65-F5344CB8AC3E}">
        <p14:creationId xmlns:p14="http://schemas.microsoft.com/office/powerpoint/2010/main" val="327263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0A583D-E605-E245-7E1C-BC436337AC95}"/>
              </a:ext>
            </a:extLst>
          </p:cNvPr>
          <p:cNvSpPr txBox="1"/>
          <p:nvPr/>
        </p:nvSpPr>
        <p:spPr>
          <a:xfrm>
            <a:off x="372534" y="657228"/>
            <a:ext cx="11523134" cy="5489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endParaRPr lang="en-US" sz="2000" dirty="0"/>
          </a:p>
          <a:p>
            <a:r>
              <a:rPr lang="en-US" sz="2000" dirty="0"/>
              <a:t>Install the code for your local environment  (link: </a:t>
            </a:r>
            <a:r>
              <a:rPr lang="en-US" sz="2000" dirty="0">
                <a:hlinkClick r:id="rId2"/>
              </a:rPr>
              <a:t>https://pytorch.org/get-started/previous-versions/</a:t>
            </a:r>
            <a:r>
              <a:rPr lang="en-US" sz="2000" dirty="0"/>
              <a:t>) 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i="0" dirty="0">
                <a:effectLst/>
              </a:rPr>
              <a:t>Command: </a:t>
            </a:r>
            <a:r>
              <a:rPr lang="en-US" sz="2000" b="1" dirty="0" err="1">
                <a:solidFill>
                  <a:schemeClr val="accent1"/>
                </a:solidFill>
              </a:rPr>
              <a:t>conda</a:t>
            </a:r>
            <a:r>
              <a:rPr lang="en-US" sz="2000" b="1" dirty="0">
                <a:solidFill>
                  <a:schemeClr val="accent1"/>
                </a:solidFill>
              </a:rPr>
              <a:t> install </a:t>
            </a:r>
            <a:r>
              <a:rPr lang="en-US" sz="2000" b="1" dirty="0" err="1">
                <a:solidFill>
                  <a:schemeClr val="accent1"/>
                </a:solidFill>
              </a:rPr>
              <a:t>pytorch</a:t>
            </a:r>
            <a:r>
              <a:rPr lang="en-US" sz="2000" b="1" dirty="0">
                <a:solidFill>
                  <a:schemeClr val="accent1"/>
                </a:solidFill>
              </a:rPr>
              <a:t>==1.13.1 </a:t>
            </a:r>
            <a:r>
              <a:rPr lang="en-US" sz="2000" b="1" dirty="0" err="1">
                <a:solidFill>
                  <a:schemeClr val="accent1"/>
                </a:solidFill>
              </a:rPr>
              <a:t>torchvision</a:t>
            </a:r>
            <a:r>
              <a:rPr lang="en-US" sz="2000" b="1" dirty="0">
                <a:solidFill>
                  <a:schemeClr val="accent1"/>
                </a:solidFill>
              </a:rPr>
              <a:t>==0.14.1 </a:t>
            </a:r>
            <a:r>
              <a:rPr lang="en-US" sz="2000" b="1" dirty="0" err="1">
                <a:solidFill>
                  <a:schemeClr val="accent1"/>
                </a:solidFill>
              </a:rPr>
              <a:t>torchaudio</a:t>
            </a:r>
            <a:r>
              <a:rPr lang="en-US" sz="2000" b="1" dirty="0">
                <a:solidFill>
                  <a:schemeClr val="accent1"/>
                </a:solidFill>
              </a:rPr>
              <a:t>==0.13.1 </a:t>
            </a:r>
            <a:r>
              <a:rPr lang="en-US" sz="2000" b="1" dirty="0" err="1">
                <a:solidFill>
                  <a:schemeClr val="accent1"/>
                </a:solidFill>
              </a:rPr>
              <a:t>pytorch</a:t>
            </a:r>
            <a:r>
              <a:rPr lang="en-US" sz="2000" b="1" dirty="0">
                <a:solidFill>
                  <a:schemeClr val="accent1"/>
                </a:solidFill>
              </a:rPr>
              <a:t>-cuda=11.7 -c </a:t>
            </a:r>
            <a:r>
              <a:rPr lang="en-US" sz="2000" b="1" dirty="0" err="1">
                <a:solidFill>
                  <a:schemeClr val="accent1"/>
                </a:solidFill>
              </a:rPr>
              <a:t>pytorch</a:t>
            </a:r>
            <a:r>
              <a:rPr lang="en-US" sz="2000" b="1" dirty="0">
                <a:solidFill>
                  <a:schemeClr val="accent1"/>
                </a:solidFill>
              </a:rPr>
              <a:t> -c </a:t>
            </a:r>
            <a:r>
              <a:rPr lang="en-US" sz="2000" b="1" dirty="0" err="1">
                <a:solidFill>
                  <a:schemeClr val="accent1"/>
                </a:solidFill>
              </a:rPr>
              <a:t>nvidia</a:t>
            </a:r>
            <a:r>
              <a:rPr lang="en-US" sz="2000" b="1" dirty="0">
                <a:solidFill>
                  <a:schemeClr val="accent1"/>
                </a:solidFill>
              </a:rPr>
              <a:t> – this code will install torch, </a:t>
            </a:r>
            <a:r>
              <a:rPr lang="en-US" sz="2000" b="1" dirty="0" err="1">
                <a:solidFill>
                  <a:schemeClr val="accent1"/>
                </a:solidFill>
              </a:rPr>
              <a:t>cudatoolkit</a:t>
            </a:r>
            <a:r>
              <a:rPr lang="en-US" sz="2000" b="1" dirty="0">
                <a:solidFill>
                  <a:schemeClr val="accent1"/>
                </a:solidFill>
              </a:rPr>
              <a:t> and </a:t>
            </a:r>
            <a:r>
              <a:rPr lang="en-US" sz="2000" b="1" dirty="0" err="1">
                <a:solidFill>
                  <a:schemeClr val="accent1"/>
                </a:solidFill>
              </a:rPr>
              <a:t>everyhting</a:t>
            </a:r>
            <a:endParaRPr lang="en-US" sz="20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Link: </a:t>
            </a:r>
            <a:r>
              <a:rPr lang="en-US" sz="2000" dirty="0">
                <a:hlinkClick r:id="rId3"/>
              </a:rPr>
              <a:t>https://fmorenovr.medium.com/set-up-conda-environment-pytorch-1-7-cuda-11-1-96a8e93014cc</a:t>
            </a:r>
            <a:r>
              <a:rPr lang="en-US" sz="20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1. Install </a:t>
            </a:r>
            <a:r>
              <a:rPr lang="en-US" sz="2000" dirty="0" err="1"/>
              <a:t>conda</a:t>
            </a:r>
            <a:r>
              <a:rPr lang="en-US" sz="2000" dirty="0"/>
              <a:t>: </a:t>
            </a:r>
            <a:r>
              <a:rPr lang="en-US" sz="2000" dirty="0" err="1"/>
              <a:t>conda</a:t>
            </a:r>
            <a:r>
              <a:rPr lang="en-US" sz="2000" dirty="0"/>
              <a:t> install </a:t>
            </a:r>
            <a:r>
              <a:rPr lang="en-US" sz="2000" dirty="0" err="1"/>
              <a:t>pytorch</a:t>
            </a:r>
            <a:r>
              <a:rPr lang="en-US" sz="2000" dirty="0"/>
              <a:t>==1.13.1 </a:t>
            </a:r>
            <a:r>
              <a:rPr lang="en-US" sz="2000" dirty="0" err="1"/>
              <a:t>torchvision</a:t>
            </a:r>
            <a:r>
              <a:rPr lang="en-US" sz="2000" dirty="0"/>
              <a:t>==0.14.1 </a:t>
            </a:r>
            <a:r>
              <a:rPr lang="en-US" sz="2000" dirty="0" err="1"/>
              <a:t>torchaudio</a:t>
            </a:r>
            <a:r>
              <a:rPr lang="en-US" sz="2000" dirty="0"/>
              <a:t>==0.13.1 </a:t>
            </a:r>
            <a:r>
              <a:rPr lang="en-US" sz="2000" dirty="0" err="1"/>
              <a:t>pytorch</a:t>
            </a:r>
            <a:r>
              <a:rPr lang="en-US" sz="2000" dirty="0"/>
              <a:t>-cuda=11.7 -c </a:t>
            </a:r>
            <a:r>
              <a:rPr lang="en-US" sz="2000" dirty="0" err="1"/>
              <a:t>pytorch</a:t>
            </a:r>
            <a:r>
              <a:rPr lang="en-US" sz="2000" dirty="0"/>
              <a:t> -c </a:t>
            </a:r>
            <a:r>
              <a:rPr lang="en-US" sz="2000" dirty="0" err="1"/>
              <a:t>nvidia</a:t>
            </a:r>
            <a:r>
              <a:rPr lang="en-US" sz="20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2. Check version:  </a:t>
            </a:r>
            <a:r>
              <a:rPr lang="en-US" sz="2000" dirty="0" err="1"/>
              <a:t>nvcc</a:t>
            </a:r>
            <a:r>
              <a:rPr lang="en-US" sz="2000" dirty="0"/>
              <a:t> --version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3. Check which driver is in mode: </a:t>
            </a:r>
            <a:r>
              <a:rPr lang="en-US" sz="2000" dirty="0" err="1"/>
              <a:t>nvidia-smi</a:t>
            </a:r>
            <a:r>
              <a:rPr lang="en-US" sz="2000" dirty="0"/>
              <a:t>, </a:t>
            </a:r>
            <a:r>
              <a:rPr lang="en-US" sz="2000" dirty="0" err="1"/>
              <a:t>nvidia-smi</a:t>
            </a:r>
            <a:r>
              <a:rPr lang="en-US" sz="2000" dirty="0"/>
              <a:t> –h</a:t>
            </a:r>
          </a:p>
          <a:p>
            <a:pPr algn="just"/>
            <a:r>
              <a:rPr lang="en-US" sz="2000" dirty="0"/>
              <a:t>Check CUDA is available?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## first activate your environment </a:t>
            </a:r>
          </a:p>
          <a:p>
            <a:pPr algn="just"/>
            <a:r>
              <a:rPr lang="en-US" sz="2000" dirty="0"/>
              <a:t>Then,</a:t>
            </a:r>
          </a:p>
          <a:p>
            <a:pPr algn="just"/>
            <a:r>
              <a:rPr lang="en-US" sz="2000" dirty="0" err="1"/>
              <a:t>Conda</a:t>
            </a:r>
            <a:r>
              <a:rPr lang="en-US" sz="2000" dirty="0"/>
              <a:t> activate (environment)</a:t>
            </a:r>
          </a:p>
          <a:p>
            <a:pPr algn="just"/>
            <a:r>
              <a:rPr lang="en-US" sz="2000" dirty="0"/>
              <a:t>python </a:t>
            </a:r>
          </a:p>
          <a:p>
            <a:pPr algn="just"/>
            <a:r>
              <a:rPr lang="en-US" sz="2000" dirty="0"/>
              <a:t>import torch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if </a:t>
            </a:r>
            <a:r>
              <a:rPr lang="en-US" sz="2000" dirty="0" err="1"/>
              <a:t>torch.cuda.is_available</a:t>
            </a:r>
            <a:r>
              <a:rPr lang="en-US" sz="2000" dirty="0"/>
              <a:t>():</a:t>
            </a:r>
          </a:p>
          <a:p>
            <a:pPr algn="just"/>
            <a:r>
              <a:rPr lang="en-US" sz="2000" dirty="0"/>
              <a:t>    print("CUDA is available on this system!")</a:t>
            </a:r>
          </a:p>
          <a:p>
            <a:pPr algn="just"/>
            <a:r>
              <a:rPr lang="en-US" sz="2000" dirty="0"/>
              <a:t>else:</a:t>
            </a:r>
          </a:p>
          <a:p>
            <a:pPr algn="just"/>
            <a:r>
              <a:rPr lang="en-US" sz="2000" dirty="0"/>
              <a:t>    print("CUDA is not available on this system.")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CF7ED-13BE-2BF8-976D-DED6DF1ECEFA}"/>
              </a:ext>
            </a:extLst>
          </p:cNvPr>
          <p:cNvSpPr txBox="1"/>
          <p:nvPr/>
        </p:nvSpPr>
        <p:spPr>
          <a:xfrm>
            <a:off x="3920066" y="93133"/>
            <a:ext cx="601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Complete Commands to enable cuda in local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88A86-1256-BFDC-DF04-841246AA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03" y="3118546"/>
            <a:ext cx="6340497" cy="33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9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7508B-27B6-9515-7743-E7EA73F4165E}"/>
              </a:ext>
            </a:extLst>
          </p:cNvPr>
          <p:cNvSpPr txBox="1"/>
          <p:nvPr/>
        </p:nvSpPr>
        <p:spPr>
          <a:xfrm>
            <a:off x="3471333" y="2531533"/>
            <a:ext cx="55541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Detail instruction </a:t>
            </a:r>
          </a:p>
        </p:txBody>
      </p:sp>
    </p:spTree>
    <p:extLst>
      <p:ext uri="{BB962C8B-B14F-4D97-AF65-F5344CB8AC3E}">
        <p14:creationId xmlns:p14="http://schemas.microsoft.com/office/powerpoint/2010/main" val="250932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47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BA6CF-9D7A-09E0-0E23-19C2ADD108E6}"/>
              </a:ext>
            </a:extLst>
          </p:cNvPr>
          <p:cNvSpPr txBox="1"/>
          <p:nvPr/>
        </p:nvSpPr>
        <p:spPr>
          <a:xfrm>
            <a:off x="1905000" y="702733"/>
            <a:ext cx="789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Nvidia and GeForce software </a:t>
            </a:r>
          </a:p>
        </p:txBody>
      </p:sp>
    </p:spTree>
    <p:extLst>
      <p:ext uri="{BB962C8B-B14F-4D97-AF65-F5344CB8AC3E}">
        <p14:creationId xmlns:p14="http://schemas.microsoft.com/office/powerpoint/2010/main" val="354446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8A9B2187-1ED4-65D6-3071-E1BCB9F6D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93" r="13661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DBA02E-B235-C86E-519B-D300028A45EC}"/>
              </a:ext>
            </a:extLst>
          </p:cNvPr>
          <p:cNvSpPr txBox="1"/>
          <p:nvPr/>
        </p:nvSpPr>
        <p:spPr>
          <a:xfrm>
            <a:off x="4546600" y="1007534"/>
            <a:ext cx="6805673" cy="5107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2. Check compatibility of CUD toolkit, NVidia graphics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Check your GPU specification (display dimension): </a:t>
            </a: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Type: ‘control /name </a:t>
            </a:r>
            <a:r>
              <a:rPr lang="en-US" sz="2000" dirty="0" err="1"/>
              <a:t>Microsoft.DeviceManager</a:t>
            </a:r>
            <a:r>
              <a:rPr lang="en-US" sz="2000" dirty="0"/>
              <a:t>’ in run in windows</a:t>
            </a:r>
          </a:p>
          <a:p>
            <a:pPr marL="514350" lvl="1" algn="just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Then go to Display adapter and double click.</a:t>
            </a:r>
          </a:p>
          <a:p>
            <a:pPr marL="514350" lvl="1" algn="just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me, my gpu is </a:t>
            </a:r>
            <a:r>
              <a:rPr lang="en-US" sz="2000" b="1" dirty="0"/>
              <a:t>NVIDIA GeForce RTX 3050 Li Laptop GPU </a:t>
            </a:r>
            <a:r>
              <a:rPr lang="en-US" sz="2000" dirty="0"/>
              <a:t>(check yours) </a:t>
            </a:r>
          </a:p>
          <a:p>
            <a:pPr marL="514350" lvl="1" algn="just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32629"/>
                </a:solidFill>
                <a:effectLst/>
                <a:latin typeface="-apple-system"/>
              </a:rPr>
              <a:t>Use the GPU model to obtain the compute capability of the GPU. NVIDIA provides the list Link: </a:t>
            </a:r>
            <a:r>
              <a:rPr lang="en-US" sz="2000" b="0" i="0" dirty="0">
                <a:solidFill>
                  <a:srgbClr val="232629"/>
                </a:solidFill>
                <a:effectLst/>
                <a:latin typeface="-apple-system"/>
                <a:hlinkClick r:id="rId3"/>
              </a:rPr>
              <a:t>https://developer.nvidia.com/cuda-gpus</a:t>
            </a:r>
            <a:r>
              <a:rPr lang="en-US" sz="2000" b="0" i="0" dirty="0">
                <a:solidFill>
                  <a:srgbClr val="232629"/>
                </a:solidFill>
                <a:effectLst/>
                <a:latin typeface="-apple-system"/>
              </a:rPr>
              <a:t> 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629"/>
                </a:solidFill>
                <a:latin typeface="-apple-system"/>
              </a:rPr>
              <a:t>From this link </a:t>
            </a:r>
            <a:r>
              <a:rPr lang="en-US" sz="2000" dirty="0">
                <a:solidFill>
                  <a:srgbClr val="232629"/>
                </a:solidFill>
                <a:latin typeface="-apple-system"/>
                <a:hlinkClick r:id="rId3"/>
              </a:rPr>
              <a:t>https://developer.nvidia.com/cuda-gpus</a:t>
            </a:r>
            <a:r>
              <a:rPr lang="en-US" sz="2000" dirty="0">
                <a:solidFill>
                  <a:srgbClr val="232629"/>
                </a:solidFill>
                <a:latin typeface="-apple-system"/>
              </a:rPr>
              <a:t> , go to Cuda enabled GeForce </a:t>
            </a:r>
            <a:r>
              <a:rPr lang="en-US" sz="2000" b="1" dirty="0">
                <a:solidFill>
                  <a:srgbClr val="232629"/>
                </a:solidFill>
                <a:latin typeface="-apple-system"/>
              </a:rPr>
              <a:t>and Titan, and click to check the computation power of your gpu. For me, GeForce Notebook Products, capability 8.6. </a:t>
            </a:r>
            <a:endParaRPr lang="en-US" sz="2000" b="1" dirty="0"/>
          </a:p>
          <a:p>
            <a:pPr marL="742950" lvl="1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</a:t>
            </a:r>
          </a:p>
          <a:p>
            <a:pPr marL="742950" lvl="1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850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EEF22E7-C7EB-4303-91B7-B38A2A46C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C87F83B-D67D-385E-8896-18A287F4D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r="6232" b="2"/>
          <a:stretch/>
        </p:blipFill>
        <p:spPr>
          <a:xfrm>
            <a:off x="346884" y="822579"/>
            <a:ext cx="7597734" cy="5212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7F7EF6-0135-9E53-5C1F-708153B9182D}"/>
              </a:ext>
            </a:extLst>
          </p:cNvPr>
          <p:cNvSpPr txBox="1"/>
          <p:nvPr/>
        </p:nvSpPr>
        <p:spPr>
          <a:xfrm>
            <a:off x="7944618" y="1829985"/>
            <a:ext cx="3967165" cy="4270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3. Download the Cuda toolkit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1. From here, 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u="none" strike="noStrike" dirty="0">
                <a:effectLst/>
                <a:hlinkClick r:id="rId3"/>
              </a:rPr>
              <a:t>https://developer.nvidia.com/cuda-downloads</a:t>
            </a:r>
            <a:r>
              <a:rPr lang="en-US" sz="2000" b="0" i="0" dirty="0">
                <a:effectLst/>
              </a:rPr>
              <a:t>. Choose the platform you are using.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2. Then select full installer.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Download the see the instruction to </a:t>
            </a:r>
            <a:r>
              <a:rPr lang="en-US" sz="2000" b="0" i="0" dirty="0">
                <a:solidFill>
                  <a:srgbClr val="1A1A1A"/>
                </a:solidFill>
                <a:effectLst/>
                <a:latin typeface="NVIDIA"/>
              </a:rPr>
              <a:t>Install the CUDA Software by executing the CUDA installer and following the on-screen prompts.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D427E-A2F0-7E20-2790-BD9DF3C5A04F}"/>
              </a:ext>
            </a:extLst>
          </p:cNvPr>
          <p:cNvCxnSpPr>
            <a:cxnSpLocks/>
          </p:cNvCxnSpPr>
          <p:nvPr/>
        </p:nvCxnSpPr>
        <p:spPr>
          <a:xfrm flipH="1">
            <a:off x="1667933" y="4580466"/>
            <a:ext cx="6415269" cy="719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B7F722-AE4F-38ED-95CB-A58C155C3826}"/>
              </a:ext>
            </a:extLst>
          </p:cNvPr>
          <p:cNvSpPr txBox="1"/>
          <p:nvPr/>
        </p:nvSpPr>
        <p:spPr>
          <a:xfrm>
            <a:off x="1049866" y="6091076"/>
            <a:ext cx="10490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NVIDIA"/>
              </a:rPr>
              <a:t>The CUDA Toolkit installs the CUDA driver and tools needed to create, build and run a CUDA application as well as libraries, header files, and other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2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AB1B-E20C-04A4-358F-3AE1976C561C}"/>
              </a:ext>
            </a:extLst>
          </p:cNvPr>
          <p:cNvSpPr txBox="1"/>
          <p:nvPr/>
        </p:nvSpPr>
        <p:spPr>
          <a:xfrm>
            <a:off x="465667" y="1278205"/>
            <a:ext cx="3767665" cy="2904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3.1 Same Installation of Cuda toolkit and Cuda software in anaconda 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50EE12-4A55-AC84-990B-DDEEE086B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37" y="228600"/>
            <a:ext cx="7214616" cy="4310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7EEC63-700E-3AA6-778E-E0AD50DD0419}"/>
              </a:ext>
            </a:extLst>
          </p:cNvPr>
          <p:cNvSpPr txBox="1"/>
          <p:nvPr/>
        </p:nvSpPr>
        <p:spPr>
          <a:xfrm>
            <a:off x="465667" y="4216580"/>
            <a:ext cx="10807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Commands mention the screenshot </a:t>
            </a:r>
          </a:p>
          <a:p>
            <a:r>
              <a:rPr lang="pt-BR" b="1" dirty="0"/>
              <a:t>1. Activate pytorch: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conda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activate your environment (DeepCrack)  </a:t>
            </a:r>
            <a:endParaRPr lang="pt-BR" b="1" dirty="0"/>
          </a:p>
          <a:p>
            <a:r>
              <a:rPr lang="pt-BR" b="1" dirty="0"/>
              <a:t>2. Install cuda, torch alltogether: </a:t>
            </a:r>
            <a:r>
              <a:rPr lang="en-US" sz="1800" dirty="0" err="1"/>
              <a:t>conda</a:t>
            </a:r>
            <a:r>
              <a:rPr lang="en-US" sz="1800" dirty="0"/>
              <a:t> install </a:t>
            </a:r>
            <a:r>
              <a:rPr lang="en-US" sz="1800" dirty="0" err="1"/>
              <a:t>pytorch</a:t>
            </a:r>
            <a:r>
              <a:rPr lang="en-US" sz="1800" dirty="0"/>
              <a:t>==1.13.1 </a:t>
            </a:r>
            <a:r>
              <a:rPr lang="en-US" sz="1800" dirty="0" err="1"/>
              <a:t>torchvision</a:t>
            </a:r>
            <a:r>
              <a:rPr lang="en-US" sz="1800" dirty="0"/>
              <a:t>==0.14.1 </a:t>
            </a:r>
            <a:r>
              <a:rPr lang="en-US" sz="1800" dirty="0" err="1"/>
              <a:t>torchaudio</a:t>
            </a:r>
            <a:r>
              <a:rPr lang="en-US" sz="1800" dirty="0"/>
              <a:t>==0.13.1 </a:t>
            </a:r>
            <a:r>
              <a:rPr lang="en-US" sz="1800" dirty="0" err="1"/>
              <a:t>pytorch</a:t>
            </a:r>
            <a:r>
              <a:rPr lang="en-US" sz="1800" dirty="0"/>
              <a:t>-cuda=11.7 -c </a:t>
            </a:r>
            <a:r>
              <a:rPr lang="en-US" sz="1800" dirty="0" err="1"/>
              <a:t>pytorch</a:t>
            </a:r>
            <a:r>
              <a:rPr lang="en-US" sz="1800" dirty="0"/>
              <a:t> -c </a:t>
            </a:r>
            <a:r>
              <a:rPr lang="en-US" sz="1800" dirty="0" err="1"/>
              <a:t>nvidia</a:t>
            </a:r>
            <a:r>
              <a:rPr lang="en-US" sz="1800" dirty="0"/>
              <a:t> </a:t>
            </a:r>
            <a:endParaRPr lang="pt-BR" dirty="0"/>
          </a:p>
          <a:p>
            <a:r>
              <a:rPr lang="pt-BR" dirty="0"/>
              <a:t>3. </a:t>
            </a:r>
            <a:r>
              <a:rPr lang="pt-BR" b="1" dirty="0"/>
              <a:t>Check version:  </a:t>
            </a:r>
            <a:r>
              <a:rPr lang="en-US" dirty="0" err="1"/>
              <a:t>nvcc</a:t>
            </a:r>
            <a:r>
              <a:rPr lang="en-US" dirty="0"/>
              <a:t> --version </a:t>
            </a:r>
          </a:p>
          <a:p>
            <a:r>
              <a:rPr lang="en-US" dirty="0"/>
              <a:t>4. Check which driver is in mode: </a:t>
            </a:r>
            <a:r>
              <a:rPr lang="en-US" dirty="0" err="1"/>
              <a:t>nvidia-smi</a:t>
            </a:r>
            <a:r>
              <a:rPr lang="en-US" dirty="0"/>
              <a:t>, </a:t>
            </a:r>
            <a:r>
              <a:rPr lang="en-US" dirty="0" err="1"/>
              <a:t>nvidia-smi</a:t>
            </a:r>
            <a:r>
              <a:rPr lang="en-US" dirty="0"/>
              <a:t> -h   </a:t>
            </a:r>
            <a:endParaRPr lang="pt-BR" dirty="0"/>
          </a:p>
          <a:p>
            <a:r>
              <a:rPr lang="pt-BR" dirty="0"/>
              <a:t>5. </a:t>
            </a:r>
            <a:r>
              <a:rPr lang="pt-BR" b="1" dirty="0"/>
              <a:t>Remove cuda: </a:t>
            </a:r>
            <a:r>
              <a:rPr lang="pt-BR" dirty="0"/>
              <a:t>conda remove cuda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69A9D9-B971-D1ED-74FF-DADCE2D3D91B}"/>
              </a:ext>
            </a:extLst>
          </p:cNvPr>
          <p:cNvSpPr/>
          <p:nvPr/>
        </p:nvSpPr>
        <p:spPr>
          <a:xfrm>
            <a:off x="696025" y="206767"/>
            <a:ext cx="3149600" cy="783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preferred this although I installed as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62494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D9002-8856-C40F-D455-06835CA5D463}"/>
              </a:ext>
            </a:extLst>
          </p:cNvPr>
          <p:cNvSpPr txBox="1"/>
          <p:nvPr/>
        </p:nvSpPr>
        <p:spPr>
          <a:xfrm>
            <a:off x="1202267" y="829733"/>
            <a:ext cx="7560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Check CUDA is available?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## first activate your environment </a:t>
            </a:r>
          </a:p>
          <a:p>
            <a:pPr algn="just"/>
            <a:r>
              <a:rPr lang="en-US" dirty="0"/>
              <a:t>Then,</a:t>
            </a:r>
          </a:p>
          <a:p>
            <a:pPr algn="just"/>
            <a:r>
              <a:rPr lang="en-US" dirty="0"/>
              <a:t>python </a:t>
            </a:r>
          </a:p>
          <a:p>
            <a:pPr algn="just"/>
            <a:r>
              <a:rPr lang="en-US" dirty="0"/>
              <a:t>import torch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</a:t>
            </a:r>
            <a:r>
              <a:rPr lang="en-US" dirty="0" err="1"/>
              <a:t>torch.cuda.is_available</a:t>
            </a:r>
            <a:r>
              <a:rPr lang="en-US" dirty="0"/>
              <a:t>():</a:t>
            </a:r>
          </a:p>
          <a:p>
            <a:pPr algn="just"/>
            <a:r>
              <a:rPr lang="en-US" dirty="0"/>
              <a:t>    print("CUDA is available on this system!")</a:t>
            </a:r>
          </a:p>
          <a:p>
            <a:pPr algn="just"/>
            <a:r>
              <a:rPr lang="en-US" dirty="0"/>
              <a:t>else:</a:t>
            </a:r>
          </a:p>
          <a:p>
            <a:pPr algn="just"/>
            <a:r>
              <a:rPr lang="en-US" dirty="0"/>
              <a:t>    print("CUDA is not available on this system.")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9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820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NVIDIA</vt:lpstr>
      <vt:lpstr>Söhne Mono</vt:lpstr>
      <vt:lpstr>source-code-pro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Tamim Adnan</dc:creator>
  <cp:lastModifiedBy>Tamim Adnan</cp:lastModifiedBy>
  <cp:revision>1</cp:revision>
  <dcterms:created xsi:type="dcterms:W3CDTF">2023-03-17T23:45:30Z</dcterms:created>
  <dcterms:modified xsi:type="dcterms:W3CDTF">2023-03-31T22:32:41Z</dcterms:modified>
</cp:coreProperties>
</file>