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92" y="6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D254-65BB-43E1-83FB-57756B680991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D817-6E76-4048-B1D8-5A05D97D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820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Optimal Knots </a:t>
            </a:r>
            <a:br>
              <a:rPr lang="en-US" b="1" dirty="0"/>
            </a:br>
            <a:r>
              <a:rPr lang="en-US" b="1" dirty="0"/>
              <a:t>to Model Well Logs Using Spline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388"/>
            <a:ext cx="9144000" cy="2472612"/>
          </a:xfrm>
        </p:spPr>
        <p:txBody>
          <a:bodyPr>
            <a:normAutofit/>
          </a:bodyPr>
          <a:lstStyle/>
          <a:p>
            <a:r>
              <a:rPr lang="en-US" sz="2000" dirty="0"/>
              <a:t>Naser Tamimi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September 2015</a:t>
            </a:r>
          </a:p>
        </p:txBody>
      </p:sp>
    </p:spTree>
    <p:extLst>
      <p:ext uri="{BB962C8B-B14F-4D97-AF65-F5344CB8AC3E}">
        <p14:creationId xmlns:p14="http://schemas.microsoft.com/office/powerpoint/2010/main" val="19757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method for finding the optimal depth for N number of control points/knots.</a:t>
            </a:r>
          </a:p>
          <a:p>
            <a:r>
              <a:rPr lang="en-US" dirty="0"/>
              <a:t>The method uses an algorithm which calculates the cost of removing a knot from linear spline interpolation and finally find the most optimum depth for control points to keep linear-spline interpolation very similar to the original velocity.</a:t>
            </a:r>
          </a:p>
          <a:p>
            <a:r>
              <a:rPr lang="en-US" dirty="0"/>
              <a:t>The method finds optimal control points in Z-direction only. Still finding the best lateral location is the user choice/preference. </a:t>
            </a:r>
          </a:p>
          <a:p>
            <a:r>
              <a:rPr lang="en-US" dirty="0"/>
              <a:t>Also, the method can suggest the best/optimal number of control points based on velocity model complexity.</a:t>
            </a:r>
          </a:p>
        </p:txBody>
      </p:sp>
    </p:spTree>
    <p:extLst>
      <p:ext uri="{BB962C8B-B14F-4D97-AF65-F5344CB8AC3E}">
        <p14:creationId xmlns:p14="http://schemas.microsoft.com/office/powerpoint/2010/main" val="172482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FBEE-B0E1-944B-B3A8-DCA45ECF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4A0CF-5202-E648-92AE-F51580D86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22" y="1492098"/>
            <a:ext cx="2667000" cy="497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BF5188-873E-E342-A718-3333FA54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20" y="1479398"/>
            <a:ext cx="2667000" cy="498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C8C1E-DD24-8649-A455-1E91F4B06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18" y="1479398"/>
            <a:ext cx="2667000" cy="5086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950F3-E591-EF4D-B337-D84CBC95F504}"/>
              </a:ext>
            </a:extLst>
          </p:cNvPr>
          <p:cNvSpPr/>
          <p:nvPr/>
        </p:nvSpPr>
        <p:spPr>
          <a:xfrm>
            <a:off x="2044264" y="1479398"/>
            <a:ext cx="205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15 Control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B2815-601D-7746-9942-85CD8EC7D6B7}"/>
              </a:ext>
            </a:extLst>
          </p:cNvPr>
          <p:cNvSpPr/>
          <p:nvPr/>
        </p:nvSpPr>
        <p:spPr>
          <a:xfrm>
            <a:off x="5069546" y="1479398"/>
            <a:ext cx="205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25 Control Points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94173-6040-0446-85F9-5967C1B1F336}"/>
              </a:ext>
            </a:extLst>
          </p:cNvPr>
          <p:cNvSpPr/>
          <p:nvPr/>
        </p:nvSpPr>
        <p:spPr>
          <a:xfrm>
            <a:off x="8256268" y="1479398"/>
            <a:ext cx="205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35 Control Points</a:t>
            </a:r>
          </a:p>
        </p:txBody>
      </p:sp>
    </p:spTree>
    <p:extLst>
      <p:ext uri="{BB962C8B-B14F-4D97-AF65-F5344CB8AC3E}">
        <p14:creationId xmlns:p14="http://schemas.microsoft.com/office/powerpoint/2010/main" val="200299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optimal number of control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74459"/>
            <a:ext cx="5333333" cy="4000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678354">
            <a:off x="4869629" y="4367605"/>
            <a:ext cx="552226" cy="6024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989026">
            <a:off x="5315353" y="4098663"/>
            <a:ext cx="10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Optimum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5637007"/>
            <a:ext cx="268941" cy="22591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Optimal Knots  to Model Well Logs Using Spline</vt:lpstr>
      <vt:lpstr>Description</vt:lpstr>
      <vt:lpstr>Examples</vt:lpstr>
      <vt:lpstr>Finding optimal number of control points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Point Number and Depth For Tomography</dc:title>
  <dc:creator>Naser Tamimi</dc:creator>
  <cp:lastModifiedBy>Naser Tamimi</cp:lastModifiedBy>
  <cp:revision>14</cp:revision>
  <dcterms:created xsi:type="dcterms:W3CDTF">2015-09-23T06:54:52Z</dcterms:created>
  <dcterms:modified xsi:type="dcterms:W3CDTF">2019-04-19T20:07:09Z</dcterms:modified>
</cp:coreProperties>
</file>